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2B964-90C6-4CA4-92F2-C94BBD4D5AA9}" type="doc">
      <dgm:prSet loTypeId="urn:microsoft.com/office/officeart/2005/8/layout/cycle2" loCatId="cycle" qsTypeId="urn:microsoft.com/office/officeart/2009/2/quickstyle/3d8" qsCatId="3D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B957BDD5-A3F0-4BB6-8180-7DEF3C3BF10A}">
      <dgm:prSet phldrT="[Texto]"/>
      <dgm:spPr/>
      <dgm:t>
        <a:bodyPr/>
        <a:lstStyle/>
        <a:p>
          <a:r>
            <a:rPr lang="es-ES" dirty="0" smtClean="0"/>
            <a:t>PLANIFICACIÓN</a:t>
          </a:r>
          <a:endParaRPr lang="es-ES" dirty="0"/>
        </a:p>
      </dgm:t>
    </dgm:pt>
    <dgm:pt modelId="{136D9329-A20F-4C23-92FE-3949ED14C618}" type="parTrans" cxnId="{55A5E4EF-9827-4765-A7C5-0D6E352FC443}">
      <dgm:prSet/>
      <dgm:spPr/>
      <dgm:t>
        <a:bodyPr/>
        <a:lstStyle/>
        <a:p>
          <a:endParaRPr lang="es-ES"/>
        </a:p>
      </dgm:t>
    </dgm:pt>
    <dgm:pt modelId="{2D691F00-E6CB-4B90-8448-F4A0804BAD98}" type="sibTrans" cxnId="{55A5E4EF-9827-4765-A7C5-0D6E352FC443}">
      <dgm:prSet/>
      <dgm:spPr/>
      <dgm:t>
        <a:bodyPr/>
        <a:lstStyle/>
        <a:p>
          <a:endParaRPr lang="es-ES"/>
        </a:p>
      </dgm:t>
    </dgm:pt>
    <dgm:pt modelId="{590F971F-B5C8-4CC6-B498-20375F6AB979}">
      <dgm:prSet phldrT="[Texto]"/>
      <dgm:spPr/>
      <dgm:t>
        <a:bodyPr/>
        <a:lstStyle/>
        <a:p>
          <a:r>
            <a:rPr lang="es-ES" dirty="0" smtClean="0"/>
            <a:t>DISEÑO DE CASOS DE PRUEBA</a:t>
          </a:r>
          <a:endParaRPr lang="es-ES" dirty="0"/>
        </a:p>
      </dgm:t>
    </dgm:pt>
    <dgm:pt modelId="{2ED36D76-3097-465A-B1EE-F63CF34AB4FE}" type="parTrans" cxnId="{2708A0C5-51F5-4C44-9C40-D3C9006C9FDE}">
      <dgm:prSet/>
      <dgm:spPr/>
      <dgm:t>
        <a:bodyPr/>
        <a:lstStyle/>
        <a:p>
          <a:endParaRPr lang="es-ES"/>
        </a:p>
      </dgm:t>
    </dgm:pt>
    <dgm:pt modelId="{C52FD56D-4698-4B80-AB86-2883D709092E}" type="sibTrans" cxnId="{2708A0C5-51F5-4C44-9C40-D3C9006C9FDE}">
      <dgm:prSet/>
      <dgm:spPr/>
      <dgm:t>
        <a:bodyPr/>
        <a:lstStyle/>
        <a:p>
          <a:endParaRPr lang="es-ES"/>
        </a:p>
      </dgm:t>
    </dgm:pt>
    <dgm:pt modelId="{D6B90DC6-9B29-4419-B704-9AF8C19B3C79}">
      <dgm:prSet phldrT="[Texto]"/>
      <dgm:spPr/>
      <dgm:t>
        <a:bodyPr/>
        <a:lstStyle/>
        <a:p>
          <a:r>
            <a:rPr lang="es-ES" dirty="0" smtClean="0"/>
            <a:t>EJECUCIÓN DE PRUEBAS</a:t>
          </a:r>
          <a:endParaRPr lang="es-ES" dirty="0"/>
        </a:p>
      </dgm:t>
    </dgm:pt>
    <dgm:pt modelId="{9321DBC1-00C1-4F60-87DB-45D18944AA5C}" type="parTrans" cxnId="{C23E3AEE-8975-4CF7-B38D-36206A3CC830}">
      <dgm:prSet/>
      <dgm:spPr/>
      <dgm:t>
        <a:bodyPr/>
        <a:lstStyle/>
        <a:p>
          <a:endParaRPr lang="es-ES"/>
        </a:p>
      </dgm:t>
    </dgm:pt>
    <dgm:pt modelId="{27DF3229-8AFD-4D2F-BE11-7AB4BDED6FBD}" type="sibTrans" cxnId="{C23E3AEE-8975-4CF7-B38D-36206A3CC830}">
      <dgm:prSet/>
      <dgm:spPr/>
      <dgm:t>
        <a:bodyPr/>
        <a:lstStyle/>
        <a:p>
          <a:endParaRPr lang="es-ES"/>
        </a:p>
      </dgm:t>
    </dgm:pt>
    <dgm:pt modelId="{F1E35CA6-670C-44ED-A181-32BCE06151BF}">
      <dgm:prSet phldrT="[Texto]"/>
      <dgm:spPr/>
      <dgm:t>
        <a:bodyPr/>
        <a:lstStyle/>
        <a:p>
          <a:r>
            <a:rPr lang="es-ES" dirty="0" smtClean="0"/>
            <a:t>REGISTRO Y CORRECIÓN DE ERRORES</a:t>
          </a:r>
          <a:endParaRPr lang="es-ES" dirty="0"/>
        </a:p>
      </dgm:t>
    </dgm:pt>
    <dgm:pt modelId="{035FD025-81FD-4499-920C-3BEE9F6D204C}" type="parTrans" cxnId="{9A02CF88-D9DA-402C-93CA-7F7DD14488E5}">
      <dgm:prSet/>
      <dgm:spPr/>
      <dgm:t>
        <a:bodyPr/>
        <a:lstStyle/>
        <a:p>
          <a:endParaRPr lang="es-ES"/>
        </a:p>
      </dgm:t>
    </dgm:pt>
    <dgm:pt modelId="{D77E9559-D896-4082-821F-EF8D28CCE1A5}" type="sibTrans" cxnId="{9A02CF88-D9DA-402C-93CA-7F7DD14488E5}">
      <dgm:prSet/>
      <dgm:spPr/>
      <dgm:t>
        <a:bodyPr/>
        <a:lstStyle/>
        <a:p>
          <a:endParaRPr lang="es-ES"/>
        </a:p>
      </dgm:t>
    </dgm:pt>
    <dgm:pt modelId="{5B733301-D552-4498-A460-097459F621F1}">
      <dgm:prSet phldrT="[Texto]"/>
      <dgm:spPr/>
      <dgm:t>
        <a:bodyPr/>
        <a:lstStyle/>
        <a:p>
          <a:r>
            <a:rPr lang="es-ES" dirty="0" smtClean="0"/>
            <a:t>REGRESIÓN, REVISIÓN Y CIERRE</a:t>
          </a:r>
          <a:endParaRPr lang="es-ES" dirty="0"/>
        </a:p>
      </dgm:t>
    </dgm:pt>
    <dgm:pt modelId="{2996802B-8F55-4573-AABC-0B9B303E1EDC}" type="parTrans" cxnId="{E8AE5790-D85F-4917-B311-0D36DA7CA84A}">
      <dgm:prSet/>
      <dgm:spPr/>
      <dgm:t>
        <a:bodyPr/>
        <a:lstStyle/>
        <a:p>
          <a:endParaRPr lang="es-ES"/>
        </a:p>
      </dgm:t>
    </dgm:pt>
    <dgm:pt modelId="{0827D863-3A1E-4063-A859-CE3044737A19}" type="sibTrans" cxnId="{E8AE5790-D85F-4917-B311-0D36DA7CA84A}">
      <dgm:prSet/>
      <dgm:spPr/>
      <dgm:t>
        <a:bodyPr/>
        <a:lstStyle/>
        <a:p>
          <a:endParaRPr lang="es-ES"/>
        </a:p>
      </dgm:t>
    </dgm:pt>
    <dgm:pt modelId="{E95409B2-3D25-429E-A73B-A9313C68FB55}" type="pres">
      <dgm:prSet presAssocID="{EA52B964-90C6-4CA4-92F2-C94BBD4D5AA9}" presName="cycle" presStyleCnt="0">
        <dgm:presLayoutVars>
          <dgm:dir/>
          <dgm:resizeHandles val="exact"/>
        </dgm:presLayoutVars>
      </dgm:prSet>
      <dgm:spPr/>
    </dgm:pt>
    <dgm:pt modelId="{5C9C5781-BAE9-498A-912B-98D0CAA48139}" type="pres">
      <dgm:prSet presAssocID="{B957BDD5-A3F0-4BB6-8180-7DEF3C3BF10A}" presName="node" presStyleLbl="node1" presStyleIdx="0" presStyleCnt="5" custRadScaleRad="115766" custRadScaleInc="-480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23292A1-6986-42C6-8230-0AD178CE654F}" type="pres">
      <dgm:prSet presAssocID="{2D691F00-E6CB-4B90-8448-F4A0804BAD98}" presName="sibTrans" presStyleLbl="sibTrans2D1" presStyleIdx="0" presStyleCnt="5"/>
      <dgm:spPr/>
    </dgm:pt>
    <dgm:pt modelId="{C483A7C3-BAB7-4E25-B285-97B3B51C8A88}" type="pres">
      <dgm:prSet presAssocID="{2D691F00-E6CB-4B90-8448-F4A0804BAD98}" presName="connectorText" presStyleLbl="sibTrans2D1" presStyleIdx="0" presStyleCnt="5"/>
      <dgm:spPr/>
    </dgm:pt>
    <dgm:pt modelId="{7BF5E7C3-D115-4915-9158-1ECEF3911BA5}" type="pres">
      <dgm:prSet presAssocID="{590F971F-B5C8-4CC6-B498-20375F6AB979}" presName="node" presStyleLbl="node1" presStyleIdx="1" presStyleCnt="5" custRadScaleRad="144305" custRadScaleInc="-439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6010E2B-D66C-4B6F-A4E7-635235F2731F}" type="pres">
      <dgm:prSet presAssocID="{C52FD56D-4698-4B80-AB86-2883D709092E}" presName="sibTrans" presStyleLbl="sibTrans2D1" presStyleIdx="1" presStyleCnt="5"/>
      <dgm:spPr/>
    </dgm:pt>
    <dgm:pt modelId="{5275E74E-C071-4497-9C4D-2099267513A9}" type="pres">
      <dgm:prSet presAssocID="{C52FD56D-4698-4B80-AB86-2883D709092E}" presName="connectorText" presStyleLbl="sibTrans2D1" presStyleIdx="1" presStyleCnt="5"/>
      <dgm:spPr/>
    </dgm:pt>
    <dgm:pt modelId="{829653C4-BDFC-4DC7-AA0C-A45AE040BD3F}" type="pres">
      <dgm:prSet presAssocID="{D6B90DC6-9B29-4419-B704-9AF8C19B3C7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D1EE1B3-D22F-41FE-824C-4BEE5AB164C6}" type="pres">
      <dgm:prSet presAssocID="{27DF3229-8AFD-4D2F-BE11-7AB4BDED6FBD}" presName="sibTrans" presStyleLbl="sibTrans2D1" presStyleIdx="2" presStyleCnt="5"/>
      <dgm:spPr/>
    </dgm:pt>
    <dgm:pt modelId="{7B6754CE-3DE7-4063-9528-8F2FC5F80E8F}" type="pres">
      <dgm:prSet presAssocID="{27DF3229-8AFD-4D2F-BE11-7AB4BDED6FBD}" presName="connectorText" presStyleLbl="sibTrans2D1" presStyleIdx="2" presStyleCnt="5"/>
      <dgm:spPr/>
    </dgm:pt>
    <dgm:pt modelId="{0C368703-5C76-4A85-9098-7C75BA985DFA}" type="pres">
      <dgm:prSet presAssocID="{F1E35CA6-670C-44ED-A181-32BCE06151B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E8E7637-3FE9-4EA8-8157-C9A9741CBAEE}" type="pres">
      <dgm:prSet presAssocID="{D77E9559-D896-4082-821F-EF8D28CCE1A5}" presName="sibTrans" presStyleLbl="sibTrans2D1" presStyleIdx="3" presStyleCnt="5"/>
      <dgm:spPr/>
    </dgm:pt>
    <dgm:pt modelId="{0B484DAE-6CE2-40E6-B434-43A541DBFAC5}" type="pres">
      <dgm:prSet presAssocID="{D77E9559-D896-4082-821F-EF8D28CCE1A5}" presName="connectorText" presStyleLbl="sibTrans2D1" presStyleIdx="3" presStyleCnt="5"/>
      <dgm:spPr/>
    </dgm:pt>
    <dgm:pt modelId="{81F89296-DE2F-449C-8BBE-2011AAF7EE5F}" type="pres">
      <dgm:prSet presAssocID="{5B733301-D552-4498-A460-097459F621F1}" presName="node" presStyleLbl="node1" presStyleIdx="4" presStyleCnt="5" custRadScaleRad="133573" custRadScaleInc="1254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F119BBD-9A40-49A2-987A-0709301ECF53}" type="pres">
      <dgm:prSet presAssocID="{0827D863-3A1E-4063-A859-CE3044737A19}" presName="sibTrans" presStyleLbl="sibTrans2D1" presStyleIdx="4" presStyleCnt="5"/>
      <dgm:spPr/>
    </dgm:pt>
    <dgm:pt modelId="{FCAB2695-9B0B-4B1B-AAB4-A6EB2807360E}" type="pres">
      <dgm:prSet presAssocID="{0827D863-3A1E-4063-A859-CE3044737A19}" presName="connectorText" presStyleLbl="sibTrans2D1" presStyleIdx="4" presStyleCnt="5"/>
      <dgm:spPr/>
    </dgm:pt>
  </dgm:ptLst>
  <dgm:cxnLst>
    <dgm:cxn modelId="{0742F519-77A1-4FF1-BA0C-7B95BDC97B47}" type="presOf" srcId="{0827D863-3A1E-4063-A859-CE3044737A19}" destId="{2F119BBD-9A40-49A2-987A-0709301ECF53}" srcOrd="0" destOrd="0" presId="urn:microsoft.com/office/officeart/2005/8/layout/cycle2"/>
    <dgm:cxn modelId="{9A02CF88-D9DA-402C-93CA-7F7DD14488E5}" srcId="{EA52B964-90C6-4CA4-92F2-C94BBD4D5AA9}" destId="{F1E35CA6-670C-44ED-A181-32BCE06151BF}" srcOrd="3" destOrd="0" parTransId="{035FD025-81FD-4499-920C-3BEE9F6D204C}" sibTransId="{D77E9559-D896-4082-821F-EF8D28CCE1A5}"/>
    <dgm:cxn modelId="{B7C6A512-926A-4801-814F-5E31E1A9E74E}" type="presOf" srcId="{590F971F-B5C8-4CC6-B498-20375F6AB979}" destId="{7BF5E7C3-D115-4915-9158-1ECEF3911BA5}" srcOrd="0" destOrd="0" presId="urn:microsoft.com/office/officeart/2005/8/layout/cycle2"/>
    <dgm:cxn modelId="{F87F41ED-810E-41B3-99A6-7E8F3781525A}" type="presOf" srcId="{B957BDD5-A3F0-4BB6-8180-7DEF3C3BF10A}" destId="{5C9C5781-BAE9-498A-912B-98D0CAA48139}" srcOrd="0" destOrd="0" presId="urn:microsoft.com/office/officeart/2005/8/layout/cycle2"/>
    <dgm:cxn modelId="{4588B7FE-7C94-4220-9BEE-CFF425329C64}" type="presOf" srcId="{D77E9559-D896-4082-821F-EF8D28CCE1A5}" destId="{0B484DAE-6CE2-40E6-B434-43A541DBFAC5}" srcOrd="1" destOrd="0" presId="urn:microsoft.com/office/officeart/2005/8/layout/cycle2"/>
    <dgm:cxn modelId="{21049429-414A-417B-B946-CA4DB0EA2935}" type="presOf" srcId="{27DF3229-8AFD-4D2F-BE11-7AB4BDED6FBD}" destId="{DD1EE1B3-D22F-41FE-824C-4BEE5AB164C6}" srcOrd="0" destOrd="0" presId="urn:microsoft.com/office/officeart/2005/8/layout/cycle2"/>
    <dgm:cxn modelId="{E8AE5790-D85F-4917-B311-0D36DA7CA84A}" srcId="{EA52B964-90C6-4CA4-92F2-C94BBD4D5AA9}" destId="{5B733301-D552-4498-A460-097459F621F1}" srcOrd="4" destOrd="0" parTransId="{2996802B-8F55-4573-AABC-0B9B303E1EDC}" sibTransId="{0827D863-3A1E-4063-A859-CE3044737A19}"/>
    <dgm:cxn modelId="{2F079CF6-2485-4031-ABED-FC6D2193B40E}" type="presOf" srcId="{2D691F00-E6CB-4B90-8448-F4A0804BAD98}" destId="{723292A1-6986-42C6-8230-0AD178CE654F}" srcOrd="0" destOrd="0" presId="urn:microsoft.com/office/officeart/2005/8/layout/cycle2"/>
    <dgm:cxn modelId="{561A5073-6F11-4ECE-B2F7-DBF3A1E50B7D}" type="presOf" srcId="{C52FD56D-4698-4B80-AB86-2883D709092E}" destId="{A6010E2B-D66C-4B6F-A4E7-635235F2731F}" srcOrd="0" destOrd="0" presId="urn:microsoft.com/office/officeart/2005/8/layout/cycle2"/>
    <dgm:cxn modelId="{AC13FBE4-CF90-49B6-A150-5B41AD1C6525}" type="presOf" srcId="{D77E9559-D896-4082-821F-EF8D28CCE1A5}" destId="{2E8E7637-3FE9-4EA8-8157-C9A9741CBAEE}" srcOrd="0" destOrd="0" presId="urn:microsoft.com/office/officeart/2005/8/layout/cycle2"/>
    <dgm:cxn modelId="{871AA6FC-7189-4612-98C1-A8B7ACB84067}" type="presOf" srcId="{C52FD56D-4698-4B80-AB86-2883D709092E}" destId="{5275E74E-C071-4497-9C4D-2099267513A9}" srcOrd="1" destOrd="0" presId="urn:microsoft.com/office/officeart/2005/8/layout/cycle2"/>
    <dgm:cxn modelId="{55A5E4EF-9827-4765-A7C5-0D6E352FC443}" srcId="{EA52B964-90C6-4CA4-92F2-C94BBD4D5AA9}" destId="{B957BDD5-A3F0-4BB6-8180-7DEF3C3BF10A}" srcOrd="0" destOrd="0" parTransId="{136D9329-A20F-4C23-92FE-3949ED14C618}" sibTransId="{2D691F00-E6CB-4B90-8448-F4A0804BAD98}"/>
    <dgm:cxn modelId="{C23E3AEE-8975-4CF7-B38D-36206A3CC830}" srcId="{EA52B964-90C6-4CA4-92F2-C94BBD4D5AA9}" destId="{D6B90DC6-9B29-4419-B704-9AF8C19B3C79}" srcOrd="2" destOrd="0" parTransId="{9321DBC1-00C1-4F60-87DB-45D18944AA5C}" sibTransId="{27DF3229-8AFD-4D2F-BE11-7AB4BDED6FBD}"/>
    <dgm:cxn modelId="{2D29C5E1-3BC9-4DDE-959C-7AF2631A119F}" type="presOf" srcId="{F1E35CA6-670C-44ED-A181-32BCE06151BF}" destId="{0C368703-5C76-4A85-9098-7C75BA985DFA}" srcOrd="0" destOrd="0" presId="urn:microsoft.com/office/officeart/2005/8/layout/cycle2"/>
    <dgm:cxn modelId="{79E39A30-3BF5-4911-A30F-FDF648853CA0}" type="presOf" srcId="{27DF3229-8AFD-4D2F-BE11-7AB4BDED6FBD}" destId="{7B6754CE-3DE7-4063-9528-8F2FC5F80E8F}" srcOrd="1" destOrd="0" presId="urn:microsoft.com/office/officeart/2005/8/layout/cycle2"/>
    <dgm:cxn modelId="{2708A0C5-51F5-4C44-9C40-D3C9006C9FDE}" srcId="{EA52B964-90C6-4CA4-92F2-C94BBD4D5AA9}" destId="{590F971F-B5C8-4CC6-B498-20375F6AB979}" srcOrd="1" destOrd="0" parTransId="{2ED36D76-3097-465A-B1EE-F63CF34AB4FE}" sibTransId="{C52FD56D-4698-4B80-AB86-2883D709092E}"/>
    <dgm:cxn modelId="{71F8F0A4-3391-4F88-909E-CC3B82C5A400}" type="presOf" srcId="{D6B90DC6-9B29-4419-B704-9AF8C19B3C79}" destId="{829653C4-BDFC-4DC7-AA0C-A45AE040BD3F}" srcOrd="0" destOrd="0" presId="urn:microsoft.com/office/officeart/2005/8/layout/cycle2"/>
    <dgm:cxn modelId="{301A8164-C270-480D-BE38-6B0625079033}" type="presOf" srcId="{5B733301-D552-4498-A460-097459F621F1}" destId="{81F89296-DE2F-449C-8BBE-2011AAF7EE5F}" srcOrd="0" destOrd="0" presId="urn:microsoft.com/office/officeart/2005/8/layout/cycle2"/>
    <dgm:cxn modelId="{67CF6696-B1FC-41E5-A677-F0D43AB87028}" type="presOf" srcId="{EA52B964-90C6-4CA4-92F2-C94BBD4D5AA9}" destId="{E95409B2-3D25-429E-A73B-A9313C68FB55}" srcOrd="0" destOrd="0" presId="urn:microsoft.com/office/officeart/2005/8/layout/cycle2"/>
    <dgm:cxn modelId="{8BDDA0F4-06AF-4F3F-A84F-617779AFA1BC}" type="presOf" srcId="{2D691F00-E6CB-4B90-8448-F4A0804BAD98}" destId="{C483A7C3-BAB7-4E25-B285-97B3B51C8A88}" srcOrd="1" destOrd="0" presId="urn:microsoft.com/office/officeart/2005/8/layout/cycle2"/>
    <dgm:cxn modelId="{2544A029-AAB7-4D9A-9DC1-39CE24CC25AE}" type="presOf" srcId="{0827D863-3A1E-4063-A859-CE3044737A19}" destId="{FCAB2695-9B0B-4B1B-AAB4-A6EB2807360E}" srcOrd="1" destOrd="0" presId="urn:microsoft.com/office/officeart/2005/8/layout/cycle2"/>
    <dgm:cxn modelId="{6C8C766D-9556-4975-A5A3-98FF53A8481D}" type="presParOf" srcId="{E95409B2-3D25-429E-A73B-A9313C68FB55}" destId="{5C9C5781-BAE9-498A-912B-98D0CAA48139}" srcOrd="0" destOrd="0" presId="urn:microsoft.com/office/officeart/2005/8/layout/cycle2"/>
    <dgm:cxn modelId="{07419669-9AC1-4D3F-817F-7D8D323F33F0}" type="presParOf" srcId="{E95409B2-3D25-429E-A73B-A9313C68FB55}" destId="{723292A1-6986-42C6-8230-0AD178CE654F}" srcOrd="1" destOrd="0" presId="urn:microsoft.com/office/officeart/2005/8/layout/cycle2"/>
    <dgm:cxn modelId="{CC0587A8-0C85-419F-AD8F-397B16CDDF41}" type="presParOf" srcId="{723292A1-6986-42C6-8230-0AD178CE654F}" destId="{C483A7C3-BAB7-4E25-B285-97B3B51C8A88}" srcOrd="0" destOrd="0" presId="urn:microsoft.com/office/officeart/2005/8/layout/cycle2"/>
    <dgm:cxn modelId="{B0DB1719-672F-4001-BCD7-73C417ADB0B1}" type="presParOf" srcId="{E95409B2-3D25-429E-A73B-A9313C68FB55}" destId="{7BF5E7C3-D115-4915-9158-1ECEF3911BA5}" srcOrd="2" destOrd="0" presId="urn:microsoft.com/office/officeart/2005/8/layout/cycle2"/>
    <dgm:cxn modelId="{5D84F31C-BE58-401D-AA68-5124617411C7}" type="presParOf" srcId="{E95409B2-3D25-429E-A73B-A9313C68FB55}" destId="{A6010E2B-D66C-4B6F-A4E7-635235F2731F}" srcOrd="3" destOrd="0" presId="urn:microsoft.com/office/officeart/2005/8/layout/cycle2"/>
    <dgm:cxn modelId="{D53B9C33-77EB-4FCA-A465-8CEE12E1B1D6}" type="presParOf" srcId="{A6010E2B-D66C-4B6F-A4E7-635235F2731F}" destId="{5275E74E-C071-4497-9C4D-2099267513A9}" srcOrd="0" destOrd="0" presId="urn:microsoft.com/office/officeart/2005/8/layout/cycle2"/>
    <dgm:cxn modelId="{6C0B1B32-69AD-41CB-8683-9EED9B6AB1F2}" type="presParOf" srcId="{E95409B2-3D25-429E-A73B-A9313C68FB55}" destId="{829653C4-BDFC-4DC7-AA0C-A45AE040BD3F}" srcOrd="4" destOrd="0" presId="urn:microsoft.com/office/officeart/2005/8/layout/cycle2"/>
    <dgm:cxn modelId="{03807FC2-2A8B-4C71-8A25-DF96A6E32FCA}" type="presParOf" srcId="{E95409B2-3D25-429E-A73B-A9313C68FB55}" destId="{DD1EE1B3-D22F-41FE-824C-4BEE5AB164C6}" srcOrd="5" destOrd="0" presId="urn:microsoft.com/office/officeart/2005/8/layout/cycle2"/>
    <dgm:cxn modelId="{AC67259B-CA56-4A89-97EB-6D77EE4F76C5}" type="presParOf" srcId="{DD1EE1B3-D22F-41FE-824C-4BEE5AB164C6}" destId="{7B6754CE-3DE7-4063-9528-8F2FC5F80E8F}" srcOrd="0" destOrd="0" presId="urn:microsoft.com/office/officeart/2005/8/layout/cycle2"/>
    <dgm:cxn modelId="{73988436-7B30-43F6-8880-F3201D1337EB}" type="presParOf" srcId="{E95409B2-3D25-429E-A73B-A9313C68FB55}" destId="{0C368703-5C76-4A85-9098-7C75BA985DFA}" srcOrd="6" destOrd="0" presId="urn:microsoft.com/office/officeart/2005/8/layout/cycle2"/>
    <dgm:cxn modelId="{AA5D88FD-E5AA-4E35-AEF3-379CDBED489E}" type="presParOf" srcId="{E95409B2-3D25-429E-A73B-A9313C68FB55}" destId="{2E8E7637-3FE9-4EA8-8157-C9A9741CBAEE}" srcOrd="7" destOrd="0" presId="urn:microsoft.com/office/officeart/2005/8/layout/cycle2"/>
    <dgm:cxn modelId="{55A18117-E999-4194-9144-1343092FBA54}" type="presParOf" srcId="{2E8E7637-3FE9-4EA8-8157-C9A9741CBAEE}" destId="{0B484DAE-6CE2-40E6-B434-43A541DBFAC5}" srcOrd="0" destOrd="0" presId="urn:microsoft.com/office/officeart/2005/8/layout/cycle2"/>
    <dgm:cxn modelId="{41CFB265-5C11-4B22-B7DF-C9E9AFBD557A}" type="presParOf" srcId="{E95409B2-3D25-429E-A73B-A9313C68FB55}" destId="{81F89296-DE2F-449C-8BBE-2011AAF7EE5F}" srcOrd="8" destOrd="0" presId="urn:microsoft.com/office/officeart/2005/8/layout/cycle2"/>
    <dgm:cxn modelId="{08BEFE1A-EBA8-4DA1-8493-865F79C5E6DF}" type="presParOf" srcId="{E95409B2-3D25-429E-A73B-A9313C68FB55}" destId="{2F119BBD-9A40-49A2-987A-0709301ECF53}" srcOrd="9" destOrd="0" presId="urn:microsoft.com/office/officeart/2005/8/layout/cycle2"/>
    <dgm:cxn modelId="{09923A9E-18C7-4873-88DA-1F021FB8CD57}" type="presParOf" srcId="{2F119BBD-9A40-49A2-987A-0709301ECF53}" destId="{FCAB2695-9B0B-4B1B-AAB4-A6EB2807360E}" srcOrd="0" destOrd="0" presId="urn:microsoft.com/office/officeart/2005/8/layout/cycle2"/>
  </dgm:cxnLst>
  <dgm:bg>
    <a:effectLst>
      <a:outerShdw blurRad="50800" dist="38100" dir="16200000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BAE598-E819-45FC-BC8B-FCE43AC5640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83301385-626F-4474-8B96-EBA027A96374}">
      <dgm:prSet phldrT="[Texto]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UNITARIAS</a:t>
          </a:r>
          <a:r>
            <a:rPr lang="es-ES" dirty="0" smtClean="0"/>
            <a:t>	</a:t>
          </a:r>
          <a:endParaRPr lang="es-ES" dirty="0"/>
        </a:p>
      </dgm:t>
    </dgm:pt>
    <dgm:pt modelId="{44976492-A52C-4E6E-A5DB-A526ABA0FFC7}" type="parTrans" cxnId="{CC178AB4-D9AF-4606-9DE4-86204B0388F1}">
      <dgm:prSet/>
      <dgm:spPr/>
      <dgm:t>
        <a:bodyPr/>
        <a:lstStyle/>
        <a:p>
          <a:endParaRPr lang="es-ES"/>
        </a:p>
      </dgm:t>
    </dgm:pt>
    <dgm:pt modelId="{9F71584F-19A1-4ED5-A09E-74523699BA6A}" type="sibTrans" cxnId="{CC178AB4-D9AF-4606-9DE4-86204B0388F1}">
      <dgm:prSet/>
      <dgm:spPr/>
      <dgm:t>
        <a:bodyPr/>
        <a:lstStyle/>
        <a:p>
          <a:endParaRPr lang="es-ES"/>
        </a:p>
      </dgm:t>
    </dgm:pt>
    <dgm:pt modelId="{F617E619-11D7-4280-905C-84BF7252E879}">
      <dgm:prSet phldrT="[Texto]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REGRESIÓN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gm:t>
    </dgm:pt>
    <dgm:pt modelId="{0A48D0FA-39F3-4D07-8B09-65184BE20F77}" type="parTrans" cxnId="{F5E17231-CE36-4E03-9D46-C6DE77422887}">
      <dgm:prSet/>
      <dgm:spPr/>
      <dgm:t>
        <a:bodyPr/>
        <a:lstStyle/>
        <a:p>
          <a:endParaRPr lang="es-ES"/>
        </a:p>
      </dgm:t>
    </dgm:pt>
    <dgm:pt modelId="{D9B1D966-87D7-4BC2-9E88-D30CC5B5DB12}" type="sibTrans" cxnId="{F5E17231-CE36-4E03-9D46-C6DE77422887}">
      <dgm:prSet/>
      <dgm:spPr/>
      <dgm:t>
        <a:bodyPr/>
        <a:lstStyle/>
        <a:p>
          <a:endParaRPr lang="es-ES"/>
        </a:p>
      </dgm:t>
    </dgm:pt>
    <dgm:pt modelId="{25A21302-1A93-4C7D-8498-636552986494}">
      <dgm:prSet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INTEGRACIÓN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gm:t>
    </dgm:pt>
    <dgm:pt modelId="{CB9B5F08-E31C-4BD2-A77D-DB57B4CE66EA}" type="parTrans" cxnId="{D9AF68D3-5D6C-41D8-BB4C-71BA71161FBA}">
      <dgm:prSet/>
      <dgm:spPr/>
      <dgm:t>
        <a:bodyPr/>
        <a:lstStyle/>
        <a:p>
          <a:endParaRPr lang="es-ES"/>
        </a:p>
      </dgm:t>
    </dgm:pt>
    <dgm:pt modelId="{D3A97C86-F9A6-4D36-BB75-FFBF1FCF07E3}" type="sibTrans" cxnId="{D9AF68D3-5D6C-41D8-BB4C-71BA71161FBA}">
      <dgm:prSet/>
      <dgm:spPr/>
      <dgm:t>
        <a:bodyPr/>
        <a:lstStyle/>
        <a:p>
          <a:endParaRPr lang="es-ES"/>
        </a:p>
      </dgm:t>
    </dgm:pt>
    <dgm:pt modelId="{8EFDDEBA-25C6-441C-835B-8883D8AFA2E7}">
      <dgm:prSet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SISTEMA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gm:t>
    </dgm:pt>
    <dgm:pt modelId="{02F8A75A-C30C-4234-A6AC-178C34319383}" type="parTrans" cxnId="{AC3DC483-94B9-437A-A2B3-7CE1F4D6A915}">
      <dgm:prSet/>
      <dgm:spPr/>
      <dgm:t>
        <a:bodyPr/>
        <a:lstStyle/>
        <a:p>
          <a:endParaRPr lang="es-ES"/>
        </a:p>
      </dgm:t>
    </dgm:pt>
    <dgm:pt modelId="{31DEA134-0ECC-4742-9400-E6471DB43EFD}" type="sibTrans" cxnId="{AC3DC483-94B9-437A-A2B3-7CE1F4D6A915}">
      <dgm:prSet/>
      <dgm:spPr/>
      <dgm:t>
        <a:bodyPr/>
        <a:lstStyle/>
        <a:p>
          <a:endParaRPr lang="es-ES"/>
        </a:p>
      </dgm:t>
    </dgm:pt>
    <dgm:pt modelId="{A99B0CD9-81FA-4F9E-888E-2D6B2B5C6B0A}">
      <dgm:prSet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RENDIMIENTO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gm:t>
    </dgm:pt>
    <dgm:pt modelId="{FF3A650C-E066-4802-A145-C8B3958A7E52}" type="parTrans" cxnId="{765BA3B8-601A-4722-BB18-1F7BC3E8FCEE}">
      <dgm:prSet/>
      <dgm:spPr/>
      <dgm:t>
        <a:bodyPr/>
        <a:lstStyle/>
        <a:p>
          <a:endParaRPr lang="es-ES"/>
        </a:p>
      </dgm:t>
    </dgm:pt>
    <dgm:pt modelId="{4E15808A-4D36-4C62-B2CF-B874DB1E92AD}" type="sibTrans" cxnId="{765BA3B8-601A-4722-BB18-1F7BC3E8FCEE}">
      <dgm:prSet/>
      <dgm:spPr/>
      <dgm:t>
        <a:bodyPr/>
        <a:lstStyle/>
        <a:p>
          <a:endParaRPr lang="es-ES"/>
        </a:p>
      </dgm:t>
    </dgm:pt>
    <dgm:pt modelId="{5ADE85A2-51D8-4B5B-9EAF-CDBF9F51A863}">
      <dgm:prSet phldrT="[Texto]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  <dgm:t>
        <a:bodyPr/>
        <a:lstStyle/>
        <a:p>
          <a:r>
            <a: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USABILIDAD</a:t>
          </a:r>
          <a:endParaRPr lang="es-E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gm:t>
    </dgm:pt>
    <dgm:pt modelId="{A94168C7-54B0-4792-9122-BC6C5641D507}" type="sibTrans" cxnId="{C01B24B4-B173-4DD5-93B7-8C54A63E8A0B}">
      <dgm:prSet/>
      <dgm:spPr/>
      <dgm:t>
        <a:bodyPr/>
        <a:lstStyle/>
        <a:p>
          <a:endParaRPr lang="es-ES"/>
        </a:p>
      </dgm:t>
    </dgm:pt>
    <dgm:pt modelId="{CDFF877A-637B-4EF2-88F7-0A3B6FBD8C46}" type="parTrans" cxnId="{C01B24B4-B173-4DD5-93B7-8C54A63E8A0B}">
      <dgm:prSet/>
      <dgm:spPr/>
      <dgm:t>
        <a:bodyPr/>
        <a:lstStyle/>
        <a:p>
          <a:endParaRPr lang="es-ES"/>
        </a:p>
      </dgm:t>
    </dgm:pt>
    <dgm:pt modelId="{9B0FD234-71E5-4FD4-BECE-EA93E8E5B0D0}" type="pres">
      <dgm:prSet presAssocID="{B0BAE598-E819-45FC-BC8B-FCE43AC5640A}" presName="Name0" presStyleCnt="0">
        <dgm:presLayoutVars>
          <dgm:chMax val="7"/>
          <dgm:chPref val="7"/>
          <dgm:dir/>
        </dgm:presLayoutVars>
      </dgm:prSet>
      <dgm:spPr/>
    </dgm:pt>
    <dgm:pt modelId="{0D45991D-DA5D-4720-868F-7227B758FC17}" type="pres">
      <dgm:prSet presAssocID="{B0BAE598-E819-45FC-BC8B-FCE43AC5640A}" presName="Name1" presStyleCnt="0"/>
      <dgm:spPr/>
    </dgm:pt>
    <dgm:pt modelId="{1D579662-1C25-49F9-9FE1-478E69403684}" type="pres">
      <dgm:prSet presAssocID="{B0BAE598-E819-45FC-BC8B-FCE43AC5640A}" presName="cycle" presStyleCnt="0"/>
      <dgm:spPr/>
    </dgm:pt>
    <dgm:pt modelId="{2AE5BA8E-A955-492D-BF65-146DE9D76F3B}" type="pres">
      <dgm:prSet presAssocID="{B0BAE598-E819-45FC-BC8B-FCE43AC5640A}" presName="srcNode" presStyleLbl="node1" presStyleIdx="0" presStyleCnt="6"/>
      <dgm:spPr/>
    </dgm:pt>
    <dgm:pt modelId="{143E2FA7-F8CA-420A-BA89-A70F0EB8E718}" type="pres">
      <dgm:prSet presAssocID="{B0BAE598-E819-45FC-BC8B-FCE43AC5640A}" presName="conn" presStyleLbl="parChTrans1D2" presStyleIdx="0" presStyleCnt="1"/>
      <dgm:spPr/>
    </dgm:pt>
    <dgm:pt modelId="{1A8BF1BC-51CA-4008-A931-EB6A26AC23F4}" type="pres">
      <dgm:prSet presAssocID="{B0BAE598-E819-45FC-BC8B-FCE43AC5640A}" presName="extraNode" presStyleLbl="node1" presStyleIdx="0" presStyleCnt="6"/>
      <dgm:spPr/>
    </dgm:pt>
    <dgm:pt modelId="{37DCB3D4-48F4-43F2-AE59-ACF094C745CA}" type="pres">
      <dgm:prSet presAssocID="{B0BAE598-E819-45FC-BC8B-FCE43AC5640A}" presName="dstNode" presStyleLbl="node1" presStyleIdx="0" presStyleCnt="6"/>
      <dgm:spPr/>
    </dgm:pt>
    <dgm:pt modelId="{B678174D-0F36-4E9A-890E-1CE7E385D808}" type="pres">
      <dgm:prSet presAssocID="{83301385-626F-4474-8B96-EBA027A96374}" presName="text_1" presStyleLbl="node1" presStyleIdx="0" presStyleCnt="6">
        <dgm:presLayoutVars>
          <dgm:bulletEnabled val="1"/>
        </dgm:presLayoutVars>
      </dgm:prSet>
      <dgm:spPr/>
    </dgm:pt>
    <dgm:pt modelId="{9566EB6D-F046-476A-962B-576935E67379}" type="pres">
      <dgm:prSet presAssocID="{83301385-626F-4474-8B96-EBA027A96374}" presName="accent_1" presStyleCnt="0"/>
      <dgm:spPr/>
    </dgm:pt>
    <dgm:pt modelId="{FDF7D57E-F2A1-44E1-B068-5B7A114E521A}" type="pres">
      <dgm:prSet presAssocID="{83301385-626F-4474-8B96-EBA027A96374}" presName="accentRepeatNode" presStyleLbl="solidFgAcc1" presStyleIdx="0" presStyleCnt="6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</dgm:pt>
    <dgm:pt modelId="{970E5318-EE09-4904-BDBA-6C4F81F56C6B}" type="pres">
      <dgm:prSet presAssocID="{25A21302-1A93-4C7D-8498-636552986494}" presName="text_2" presStyleLbl="node1" presStyleIdx="1" presStyleCnt="6" custLinFactNeighborX="-775" custLinFactNeighborY="-1133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1511936-A836-46E2-8FF0-681E3333635B}" type="pres">
      <dgm:prSet presAssocID="{25A21302-1A93-4C7D-8498-636552986494}" presName="accent_2" presStyleCnt="0"/>
      <dgm:spPr/>
    </dgm:pt>
    <dgm:pt modelId="{68ACB6D9-2E5E-425C-8F4E-76B3762364A2}" type="pres">
      <dgm:prSet presAssocID="{25A21302-1A93-4C7D-8498-636552986494}" presName="accentRepeatNode" presStyleLbl="solidFgAcc1" presStyleIdx="1" presStyleCnt="6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</dgm:pt>
    <dgm:pt modelId="{14677303-7AE4-4548-B83A-7F938A09FACB}" type="pres">
      <dgm:prSet presAssocID="{8EFDDEBA-25C6-441C-835B-8883D8AFA2E7}" presName="text_3" presStyleLbl="node1" presStyleIdx="2" presStyleCnt="6" custLinFactNeighborX="-799" custLinFactNeighborY="-11333">
        <dgm:presLayoutVars>
          <dgm:bulletEnabled val="1"/>
        </dgm:presLayoutVars>
      </dgm:prSet>
      <dgm:spPr/>
    </dgm:pt>
    <dgm:pt modelId="{68BDF66B-352F-4046-B366-62811B9657A7}" type="pres">
      <dgm:prSet presAssocID="{8EFDDEBA-25C6-441C-835B-8883D8AFA2E7}" presName="accent_3" presStyleCnt="0"/>
      <dgm:spPr/>
    </dgm:pt>
    <dgm:pt modelId="{E48AB5E6-5242-481A-86FF-5997D2CF8733}" type="pres">
      <dgm:prSet presAssocID="{8EFDDEBA-25C6-441C-835B-8883D8AFA2E7}" presName="accentRepeatNode" presStyleLbl="solidFgAcc1" presStyleIdx="2" presStyleCnt="6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</dgm:pt>
    <dgm:pt modelId="{BCBBE55F-2F21-485D-BD6E-E85F56E24108}" type="pres">
      <dgm:prSet presAssocID="{A99B0CD9-81FA-4F9E-888E-2D6B2B5C6B0A}" presName="text_4" presStyleLbl="node1" presStyleIdx="3" presStyleCnt="6" custLinFactNeighborX="-799" custLinFactNeighborY="-11333">
        <dgm:presLayoutVars>
          <dgm:bulletEnabled val="1"/>
        </dgm:presLayoutVars>
      </dgm:prSet>
      <dgm:spPr/>
    </dgm:pt>
    <dgm:pt modelId="{A76E5A5C-C35F-4C58-BA3F-01F32727D806}" type="pres">
      <dgm:prSet presAssocID="{A99B0CD9-81FA-4F9E-888E-2D6B2B5C6B0A}" presName="accent_4" presStyleCnt="0"/>
      <dgm:spPr/>
    </dgm:pt>
    <dgm:pt modelId="{B3B105A2-1C8F-41E9-BBD5-81E701E5ACC8}" type="pres">
      <dgm:prSet presAssocID="{A99B0CD9-81FA-4F9E-888E-2D6B2B5C6B0A}" presName="accentRepeatNode" presStyleLbl="solidFgAcc1" presStyleIdx="3" presStyleCnt="6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</dgm:pt>
    <dgm:pt modelId="{1B766E93-A0BA-43A7-B14D-AAB40F8C7CD4}" type="pres">
      <dgm:prSet presAssocID="{5ADE85A2-51D8-4B5B-9EAF-CDBF9F51A863}" presName="text_5" presStyleLbl="node1" presStyleIdx="4" presStyleCnt="6" custLinFactNeighborX="-646" custLinFactNeighborY="-48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811DDAE-A608-403B-AF01-F9665961D9B5}" type="pres">
      <dgm:prSet presAssocID="{5ADE85A2-51D8-4B5B-9EAF-CDBF9F51A863}" presName="accent_5" presStyleCnt="0"/>
      <dgm:spPr/>
    </dgm:pt>
    <dgm:pt modelId="{345E9CF0-86DB-4D1F-ACF6-983E8F67AC07}" type="pres">
      <dgm:prSet presAssocID="{5ADE85A2-51D8-4B5B-9EAF-CDBF9F51A863}" presName="accentRepeatNode" presStyleLbl="solidFgAcc1" presStyleIdx="4" presStyleCnt="6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</dgm:pt>
    <dgm:pt modelId="{07ADFB26-540C-4541-AFDB-50E49B0B4A0E}" type="pres">
      <dgm:prSet presAssocID="{F617E619-11D7-4280-905C-84BF7252E879}" presName="text_6" presStyleLbl="node1" presStyleIdx="5" presStyleCnt="6" custLinFactNeighborX="-728" custLinFactNeighborY="-11333">
        <dgm:presLayoutVars>
          <dgm:bulletEnabled val="1"/>
        </dgm:presLayoutVars>
      </dgm:prSet>
      <dgm:spPr/>
    </dgm:pt>
    <dgm:pt modelId="{4F6C64A9-FC91-492B-B691-C6AA3C827D5D}" type="pres">
      <dgm:prSet presAssocID="{F617E619-11D7-4280-905C-84BF7252E879}" presName="accent_6" presStyleCnt="0"/>
      <dgm:spPr/>
    </dgm:pt>
    <dgm:pt modelId="{5359AFAC-2281-4D63-80C1-237F86111BD8}" type="pres">
      <dgm:prSet presAssocID="{F617E619-11D7-4280-905C-84BF7252E879}" presName="accentRepeatNode" presStyleLbl="solidFgAcc1" presStyleIdx="5" presStyleCnt="6"/>
      <dgm:spPr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gm:spPr>
    </dgm:pt>
  </dgm:ptLst>
  <dgm:cxnLst>
    <dgm:cxn modelId="{50687210-48F4-4F1B-BF61-0258550036F9}" type="presOf" srcId="{25A21302-1A93-4C7D-8498-636552986494}" destId="{970E5318-EE09-4904-BDBA-6C4F81F56C6B}" srcOrd="0" destOrd="0" presId="urn:microsoft.com/office/officeart/2008/layout/VerticalCurvedList"/>
    <dgm:cxn modelId="{8682FF74-1A3D-4CDF-92C2-8A92D52C7277}" type="presOf" srcId="{5ADE85A2-51D8-4B5B-9EAF-CDBF9F51A863}" destId="{1B766E93-A0BA-43A7-B14D-AAB40F8C7CD4}" srcOrd="0" destOrd="0" presId="urn:microsoft.com/office/officeart/2008/layout/VerticalCurvedList"/>
    <dgm:cxn modelId="{CD397BC5-F121-4A45-8B2F-AA780AE8E874}" type="presOf" srcId="{F617E619-11D7-4280-905C-84BF7252E879}" destId="{07ADFB26-540C-4541-AFDB-50E49B0B4A0E}" srcOrd="0" destOrd="0" presId="urn:microsoft.com/office/officeart/2008/layout/VerticalCurvedList"/>
    <dgm:cxn modelId="{EA1D6881-DBAF-4D30-B5D2-229A78809B39}" type="presOf" srcId="{B0BAE598-E819-45FC-BC8B-FCE43AC5640A}" destId="{9B0FD234-71E5-4FD4-BECE-EA93E8E5B0D0}" srcOrd="0" destOrd="0" presId="urn:microsoft.com/office/officeart/2008/layout/VerticalCurvedList"/>
    <dgm:cxn modelId="{C01B24B4-B173-4DD5-93B7-8C54A63E8A0B}" srcId="{B0BAE598-E819-45FC-BC8B-FCE43AC5640A}" destId="{5ADE85A2-51D8-4B5B-9EAF-CDBF9F51A863}" srcOrd="4" destOrd="0" parTransId="{CDFF877A-637B-4EF2-88F7-0A3B6FBD8C46}" sibTransId="{A94168C7-54B0-4792-9122-BC6C5641D507}"/>
    <dgm:cxn modelId="{F5E17231-CE36-4E03-9D46-C6DE77422887}" srcId="{B0BAE598-E819-45FC-BC8B-FCE43AC5640A}" destId="{F617E619-11D7-4280-905C-84BF7252E879}" srcOrd="5" destOrd="0" parTransId="{0A48D0FA-39F3-4D07-8B09-65184BE20F77}" sibTransId="{D9B1D966-87D7-4BC2-9E88-D30CC5B5DB12}"/>
    <dgm:cxn modelId="{B45FA450-9B50-43F3-B4AD-B6E4E82B42DD}" type="presOf" srcId="{9F71584F-19A1-4ED5-A09E-74523699BA6A}" destId="{143E2FA7-F8CA-420A-BA89-A70F0EB8E718}" srcOrd="0" destOrd="0" presId="urn:microsoft.com/office/officeart/2008/layout/VerticalCurvedList"/>
    <dgm:cxn modelId="{B22A9A4C-FA37-424C-8726-95852989179D}" type="presOf" srcId="{A99B0CD9-81FA-4F9E-888E-2D6B2B5C6B0A}" destId="{BCBBE55F-2F21-485D-BD6E-E85F56E24108}" srcOrd="0" destOrd="0" presId="urn:microsoft.com/office/officeart/2008/layout/VerticalCurvedList"/>
    <dgm:cxn modelId="{765BA3B8-601A-4722-BB18-1F7BC3E8FCEE}" srcId="{B0BAE598-E819-45FC-BC8B-FCE43AC5640A}" destId="{A99B0CD9-81FA-4F9E-888E-2D6B2B5C6B0A}" srcOrd="3" destOrd="0" parTransId="{FF3A650C-E066-4802-A145-C8B3958A7E52}" sibTransId="{4E15808A-4D36-4C62-B2CF-B874DB1E92AD}"/>
    <dgm:cxn modelId="{D525CD83-F99D-4A2C-B93F-BCDDE8715E9A}" type="presOf" srcId="{8EFDDEBA-25C6-441C-835B-8883D8AFA2E7}" destId="{14677303-7AE4-4548-B83A-7F938A09FACB}" srcOrd="0" destOrd="0" presId="urn:microsoft.com/office/officeart/2008/layout/VerticalCurvedList"/>
    <dgm:cxn modelId="{5B17BFB9-C7E5-4F60-9971-0A1CB130841F}" type="presOf" srcId="{83301385-626F-4474-8B96-EBA027A96374}" destId="{B678174D-0F36-4E9A-890E-1CE7E385D808}" srcOrd="0" destOrd="0" presId="urn:microsoft.com/office/officeart/2008/layout/VerticalCurvedList"/>
    <dgm:cxn modelId="{D9AF68D3-5D6C-41D8-BB4C-71BA71161FBA}" srcId="{B0BAE598-E819-45FC-BC8B-FCE43AC5640A}" destId="{25A21302-1A93-4C7D-8498-636552986494}" srcOrd="1" destOrd="0" parTransId="{CB9B5F08-E31C-4BD2-A77D-DB57B4CE66EA}" sibTransId="{D3A97C86-F9A6-4D36-BB75-FFBF1FCF07E3}"/>
    <dgm:cxn modelId="{AC3DC483-94B9-437A-A2B3-7CE1F4D6A915}" srcId="{B0BAE598-E819-45FC-BC8B-FCE43AC5640A}" destId="{8EFDDEBA-25C6-441C-835B-8883D8AFA2E7}" srcOrd="2" destOrd="0" parTransId="{02F8A75A-C30C-4234-A6AC-178C34319383}" sibTransId="{31DEA134-0ECC-4742-9400-E6471DB43EFD}"/>
    <dgm:cxn modelId="{CC178AB4-D9AF-4606-9DE4-86204B0388F1}" srcId="{B0BAE598-E819-45FC-BC8B-FCE43AC5640A}" destId="{83301385-626F-4474-8B96-EBA027A96374}" srcOrd="0" destOrd="0" parTransId="{44976492-A52C-4E6E-A5DB-A526ABA0FFC7}" sibTransId="{9F71584F-19A1-4ED5-A09E-74523699BA6A}"/>
    <dgm:cxn modelId="{F67447B4-D766-4624-9A83-9EFBBCA8474B}" type="presParOf" srcId="{9B0FD234-71E5-4FD4-BECE-EA93E8E5B0D0}" destId="{0D45991D-DA5D-4720-868F-7227B758FC17}" srcOrd="0" destOrd="0" presId="urn:microsoft.com/office/officeart/2008/layout/VerticalCurvedList"/>
    <dgm:cxn modelId="{D2E7CEAB-7EEC-4B9A-BF68-1535D6CCC2C2}" type="presParOf" srcId="{0D45991D-DA5D-4720-868F-7227B758FC17}" destId="{1D579662-1C25-49F9-9FE1-478E69403684}" srcOrd="0" destOrd="0" presId="urn:microsoft.com/office/officeart/2008/layout/VerticalCurvedList"/>
    <dgm:cxn modelId="{6B6E312C-D52E-4C71-917A-90F87456999F}" type="presParOf" srcId="{1D579662-1C25-49F9-9FE1-478E69403684}" destId="{2AE5BA8E-A955-492D-BF65-146DE9D76F3B}" srcOrd="0" destOrd="0" presId="urn:microsoft.com/office/officeart/2008/layout/VerticalCurvedList"/>
    <dgm:cxn modelId="{E5B38FC5-A509-4E78-81B7-BB8DEA6B9052}" type="presParOf" srcId="{1D579662-1C25-49F9-9FE1-478E69403684}" destId="{143E2FA7-F8CA-420A-BA89-A70F0EB8E718}" srcOrd="1" destOrd="0" presId="urn:microsoft.com/office/officeart/2008/layout/VerticalCurvedList"/>
    <dgm:cxn modelId="{F5EFDC2D-FA3D-477F-9D01-74AB90DA4DE9}" type="presParOf" srcId="{1D579662-1C25-49F9-9FE1-478E69403684}" destId="{1A8BF1BC-51CA-4008-A931-EB6A26AC23F4}" srcOrd="2" destOrd="0" presId="urn:microsoft.com/office/officeart/2008/layout/VerticalCurvedList"/>
    <dgm:cxn modelId="{D3FD58A7-10C1-4D88-972E-B822F80A3FAD}" type="presParOf" srcId="{1D579662-1C25-49F9-9FE1-478E69403684}" destId="{37DCB3D4-48F4-43F2-AE59-ACF094C745CA}" srcOrd="3" destOrd="0" presId="urn:microsoft.com/office/officeart/2008/layout/VerticalCurvedList"/>
    <dgm:cxn modelId="{97D10D3D-DA3B-405E-BF50-D90FCFCD332E}" type="presParOf" srcId="{0D45991D-DA5D-4720-868F-7227B758FC17}" destId="{B678174D-0F36-4E9A-890E-1CE7E385D808}" srcOrd="1" destOrd="0" presId="urn:microsoft.com/office/officeart/2008/layout/VerticalCurvedList"/>
    <dgm:cxn modelId="{B337A71D-10A8-4C40-B2A0-B7FCB0BC2D73}" type="presParOf" srcId="{0D45991D-DA5D-4720-868F-7227B758FC17}" destId="{9566EB6D-F046-476A-962B-576935E67379}" srcOrd="2" destOrd="0" presId="urn:microsoft.com/office/officeart/2008/layout/VerticalCurvedList"/>
    <dgm:cxn modelId="{9354EF9F-5E18-4E82-BCEB-2277E7C67637}" type="presParOf" srcId="{9566EB6D-F046-476A-962B-576935E67379}" destId="{FDF7D57E-F2A1-44E1-B068-5B7A114E521A}" srcOrd="0" destOrd="0" presId="urn:microsoft.com/office/officeart/2008/layout/VerticalCurvedList"/>
    <dgm:cxn modelId="{0E79AE59-305A-4A37-97D3-28DC076E2927}" type="presParOf" srcId="{0D45991D-DA5D-4720-868F-7227B758FC17}" destId="{970E5318-EE09-4904-BDBA-6C4F81F56C6B}" srcOrd="3" destOrd="0" presId="urn:microsoft.com/office/officeart/2008/layout/VerticalCurvedList"/>
    <dgm:cxn modelId="{EFD0CEDE-1454-4927-A8AB-D5D21D418184}" type="presParOf" srcId="{0D45991D-DA5D-4720-868F-7227B758FC17}" destId="{81511936-A836-46E2-8FF0-681E3333635B}" srcOrd="4" destOrd="0" presId="urn:microsoft.com/office/officeart/2008/layout/VerticalCurvedList"/>
    <dgm:cxn modelId="{97833098-47D2-42A3-8F8E-7F02101DE34F}" type="presParOf" srcId="{81511936-A836-46E2-8FF0-681E3333635B}" destId="{68ACB6D9-2E5E-425C-8F4E-76B3762364A2}" srcOrd="0" destOrd="0" presId="urn:microsoft.com/office/officeart/2008/layout/VerticalCurvedList"/>
    <dgm:cxn modelId="{5F9D3A4C-4330-4685-A36D-5BA47C573529}" type="presParOf" srcId="{0D45991D-DA5D-4720-868F-7227B758FC17}" destId="{14677303-7AE4-4548-B83A-7F938A09FACB}" srcOrd="5" destOrd="0" presId="urn:microsoft.com/office/officeart/2008/layout/VerticalCurvedList"/>
    <dgm:cxn modelId="{571BAD77-3D7C-4885-9EC3-D4B868F3D974}" type="presParOf" srcId="{0D45991D-DA5D-4720-868F-7227B758FC17}" destId="{68BDF66B-352F-4046-B366-62811B9657A7}" srcOrd="6" destOrd="0" presId="urn:microsoft.com/office/officeart/2008/layout/VerticalCurvedList"/>
    <dgm:cxn modelId="{E215FB09-02F4-439A-B0F6-26AF7771CD22}" type="presParOf" srcId="{68BDF66B-352F-4046-B366-62811B9657A7}" destId="{E48AB5E6-5242-481A-86FF-5997D2CF8733}" srcOrd="0" destOrd="0" presId="urn:microsoft.com/office/officeart/2008/layout/VerticalCurvedList"/>
    <dgm:cxn modelId="{4E6E7D22-D777-4EBF-B0C9-BB47252A20A3}" type="presParOf" srcId="{0D45991D-DA5D-4720-868F-7227B758FC17}" destId="{BCBBE55F-2F21-485D-BD6E-E85F56E24108}" srcOrd="7" destOrd="0" presId="urn:microsoft.com/office/officeart/2008/layout/VerticalCurvedList"/>
    <dgm:cxn modelId="{E562F2D2-1487-452A-84DD-A57F8319F379}" type="presParOf" srcId="{0D45991D-DA5D-4720-868F-7227B758FC17}" destId="{A76E5A5C-C35F-4C58-BA3F-01F32727D806}" srcOrd="8" destOrd="0" presId="urn:microsoft.com/office/officeart/2008/layout/VerticalCurvedList"/>
    <dgm:cxn modelId="{EF35FE88-9A6F-4AE2-8016-D09DDA458C0B}" type="presParOf" srcId="{A76E5A5C-C35F-4C58-BA3F-01F32727D806}" destId="{B3B105A2-1C8F-41E9-BBD5-81E701E5ACC8}" srcOrd="0" destOrd="0" presId="urn:microsoft.com/office/officeart/2008/layout/VerticalCurvedList"/>
    <dgm:cxn modelId="{90668F8B-B1B1-448E-BAF5-82BD48A817A6}" type="presParOf" srcId="{0D45991D-DA5D-4720-868F-7227B758FC17}" destId="{1B766E93-A0BA-43A7-B14D-AAB40F8C7CD4}" srcOrd="9" destOrd="0" presId="urn:microsoft.com/office/officeart/2008/layout/VerticalCurvedList"/>
    <dgm:cxn modelId="{704C7456-05EF-400A-A0D4-F91BD7F311DB}" type="presParOf" srcId="{0D45991D-DA5D-4720-868F-7227B758FC17}" destId="{7811DDAE-A608-403B-AF01-F9665961D9B5}" srcOrd="10" destOrd="0" presId="urn:microsoft.com/office/officeart/2008/layout/VerticalCurvedList"/>
    <dgm:cxn modelId="{14089AF7-BD16-469C-AC15-4C8F4C2FC780}" type="presParOf" srcId="{7811DDAE-A608-403B-AF01-F9665961D9B5}" destId="{345E9CF0-86DB-4D1F-ACF6-983E8F67AC07}" srcOrd="0" destOrd="0" presId="urn:microsoft.com/office/officeart/2008/layout/VerticalCurvedList"/>
    <dgm:cxn modelId="{CA67DC36-8B39-4526-9C89-F8F23A7913EE}" type="presParOf" srcId="{0D45991D-DA5D-4720-868F-7227B758FC17}" destId="{07ADFB26-540C-4541-AFDB-50E49B0B4A0E}" srcOrd="11" destOrd="0" presId="urn:microsoft.com/office/officeart/2008/layout/VerticalCurvedList"/>
    <dgm:cxn modelId="{3CFBD4DA-38FF-4C98-89B9-0DFD7B8CABDD}" type="presParOf" srcId="{0D45991D-DA5D-4720-868F-7227B758FC17}" destId="{4F6C64A9-FC91-492B-B691-C6AA3C827D5D}" srcOrd="12" destOrd="0" presId="urn:microsoft.com/office/officeart/2008/layout/VerticalCurvedList"/>
    <dgm:cxn modelId="{69036E8D-BD53-46F5-8AF0-5C1EBD8E0F8F}" type="presParOf" srcId="{4F6C64A9-FC91-492B-B691-C6AA3C827D5D}" destId="{5359AFAC-2281-4D63-80C1-237F86111B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1C769F-5090-4A71-9E67-BCD399B11037}" type="doc">
      <dgm:prSet loTypeId="urn:microsoft.com/office/officeart/2005/8/layout/default" loCatId="list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6D501382-AE26-45B8-88A3-4961B08B460A}">
      <dgm:prSet phldrT="[Texto]"/>
      <dgm:spPr/>
      <dgm:t>
        <a:bodyPr/>
        <a:lstStyle/>
        <a:p>
          <a:r>
            <a:rPr lang="es-ES" dirty="0" smtClean="0"/>
            <a:t>SCRIPT</a:t>
          </a:r>
          <a:endParaRPr lang="es-ES" dirty="0"/>
        </a:p>
      </dgm:t>
    </dgm:pt>
    <dgm:pt modelId="{BDCAA2CC-D200-4E4A-A18D-ACC0B53083B4}" type="parTrans" cxnId="{DC015B68-7FBB-4351-95ED-FADEA4665AC7}">
      <dgm:prSet/>
      <dgm:spPr/>
      <dgm:t>
        <a:bodyPr/>
        <a:lstStyle/>
        <a:p>
          <a:endParaRPr lang="es-ES"/>
        </a:p>
      </dgm:t>
    </dgm:pt>
    <dgm:pt modelId="{DEB1ED7D-FE76-4EC2-BC67-D6CA30311570}" type="sibTrans" cxnId="{DC015B68-7FBB-4351-95ED-FADEA4665AC7}">
      <dgm:prSet/>
      <dgm:spPr/>
      <dgm:t>
        <a:bodyPr/>
        <a:lstStyle/>
        <a:p>
          <a:endParaRPr lang="es-ES"/>
        </a:p>
      </dgm:t>
    </dgm:pt>
    <dgm:pt modelId="{1576B146-7CFE-4FFD-895E-7BA9B814A822}">
      <dgm:prSet phldrT="[Texto]"/>
      <dgm:spPr/>
      <dgm:t>
        <a:bodyPr/>
        <a:lstStyle/>
        <a:p>
          <a:r>
            <a:rPr lang="es-ES" dirty="0" smtClean="0"/>
            <a:t>JIRA</a:t>
          </a:r>
          <a:endParaRPr lang="es-ES" dirty="0"/>
        </a:p>
      </dgm:t>
    </dgm:pt>
    <dgm:pt modelId="{1DEA8B53-4887-4E2E-B71C-12EB5CF4E2B7}" type="parTrans" cxnId="{272614BA-AB84-4208-A391-5D36D672E0E3}">
      <dgm:prSet/>
      <dgm:spPr/>
      <dgm:t>
        <a:bodyPr/>
        <a:lstStyle/>
        <a:p>
          <a:endParaRPr lang="es-ES"/>
        </a:p>
      </dgm:t>
    </dgm:pt>
    <dgm:pt modelId="{F0E16677-3F6D-460F-B960-D1E8C2AFAF4E}" type="sibTrans" cxnId="{272614BA-AB84-4208-A391-5D36D672E0E3}">
      <dgm:prSet/>
      <dgm:spPr/>
      <dgm:t>
        <a:bodyPr/>
        <a:lstStyle/>
        <a:p>
          <a:endParaRPr lang="es-ES"/>
        </a:p>
      </dgm:t>
    </dgm:pt>
    <dgm:pt modelId="{48E7FF33-6A4D-431E-8267-2673BBF40263}">
      <dgm:prSet phldrT="[Texto]"/>
      <dgm:spPr/>
      <dgm:t>
        <a:bodyPr/>
        <a:lstStyle/>
        <a:p>
          <a:r>
            <a:rPr lang="es-ES" dirty="0" smtClean="0"/>
            <a:t>DOCKER</a:t>
          </a:r>
          <a:endParaRPr lang="es-ES" dirty="0"/>
        </a:p>
      </dgm:t>
    </dgm:pt>
    <dgm:pt modelId="{B8E76052-3740-4BD1-8943-3149B74BD32D}" type="parTrans" cxnId="{DD390D7E-5DBC-4684-AACC-F300045F9078}">
      <dgm:prSet/>
      <dgm:spPr/>
      <dgm:t>
        <a:bodyPr/>
        <a:lstStyle/>
        <a:p>
          <a:endParaRPr lang="es-ES"/>
        </a:p>
      </dgm:t>
    </dgm:pt>
    <dgm:pt modelId="{00F2675F-F33A-4BEA-9316-FC40F11A5C2D}" type="sibTrans" cxnId="{DD390D7E-5DBC-4684-AACC-F300045F9078}">
      <dgm:prSet/>
      <dgm:spPr/>
      <dgm:t>
        <a:bodyPr/>
        <a:lstStyle/>
        <a:p>
          <a:endParaRPr lang="es-ES"/>
        </a:p>
      </dgm:t>
    </dgm:pt>
    <dgm:pt modelId="{47B7F6EB-755A-4A6C-B3A4-B55C84AFE6F3}">
      <dgm:prSet phldrT="[Texto]"/>
      <dgm:spPr/>
      <dgm:t>
        <a:bodyPr/>
        <a:lstStyle/>
        <a:p>
          <a:r>
            <a:rPr lang="es-ES" dirty="0" smtClean="0"/>
            <a:t>*UNIT</a:t>
          </a:r>
          <a:endParaRPr lang="es-ES" dirty="0"/>
        </a:p>
      </dgm:t>
    </dgm:pt>
    <dgm:pt modelId="{35C64DA2-70B8-4B64-A3F5-02B4F027F919}" type="parTrans" cxnId="{A0050E32-D2CA-4AFB-A0C9-82D198B6C2BD}">
      <dgm:prSet/>
      <dgm:spPr/>
      <dgm:t>
        <a:bodyPr/>
        <a:lstStyle/>
        <a:p>
          <a:endParaRPr lang="es-ES"/>
        </a:p>
      </dgm:t>
    </dgm:pt>
    <dgm:pt modelId="{B2AEE04D-2824-4267-9043-367A24ACB24F}" type="sibTrans" cxnId="{A0050E32-D2CA-4AFB-A0C9-82D198B6C2BD}">
      <dgm:prSet/>
      <dgm:spPr/>
      <dgm:t>
        <a:bodyPr/>
        <a:lstStyle/>
        <a:p>
          <a:endParaRPr lang="es-ES"/>
        </a:p>
      </dgm:t>
    </dgm:pt>
    <dgm:pt modelId="{81D64FB7-8B30-4829-98CF-A96E483C46AC}">
      <dgm:prSet phldrT="[Texto]"/>
      <dgm:spPr/>
      <dgm:t>
        <a:bodyPr/>
        <a:lstStyle/>
        <a:p>
          <a:r>
            <a:rPr lang="es-ES" dirty="0" smtClean="0"/>
            <a:t>MANTIS</a:t>
          </a:r>
          <a:endParaRPr lang="es-ES" dirty="0"/>
        </a:p>
      </dgm:t>
    </dgm:pt>
    <dgm:pt modelId="{D595CC02-D1A5-49E3-83AA-8B16997793A8}" type="parTrans" cxnId="{67282EED-A5D2-46A4-BDF2-09B0FF8CE92B}">
      <dgm:prSet/>
      <dgm:spPr/>
      <dgm:t>
        <a:bodyPr/>
        <a:lstStyle/>
        <a:p>
          <a:endParaRPr lang="es-ES"/>
        </a:p>
      </dgm:t>
    </dgm:pt>
    <dgm:pt modelId="{B9B7E759-DD4C-4B2B-84EC-EA5BB2F901A4}" type="sibTrans" cxnId="{67282EED-A5D2-46A4-BDF2-09B0FF8CE92B}">
      <dgm:prSet/>
      <dgm:spPr/>
      <dgm:t>
        <a:bodyPr/>
        <a:lstStyle/>
        <a:p>
          <a:endParaRPr lang="es-ES"/>
        </a:p>
      </dgm:t>
    </dgm:pt>
    <dgm:pt modelId="{17D58502-159A-4FD8-A687-F30EC200D8BC}">
      <dgm:prSet/>
      <dgm:spPr/>
      <dgm:t>
        <a:bodyPr/>
        <a:lstStyle/>
        <a:p>
          <a:r>
            <a:rPr lang="es-ES" dirty="0" smtClean="0"/>
            <a:t>GITHUB</a:t>
          </a:r>
          <a:endParaRPr lang="es-ES" dirty="0"/>
        </a:p>
      </dgm:t>
    </dgm:pt>
    <dgm:pt modelId="{5FD3D8D1-5F83-45A0-BEEF-F74FCF271C1C}" type="parTrans" cxnId="{5E7D1075-4A2E-4A59-8288-5114D50B841B}">
      <dgm:prSet/>
      <dgm:spPr/>
      <dgm:t>
        <a:bodyPr/>
        <a:lstStyle/>
        <a:p>
          <a:endParaRPr lang="es-ES"/>
        </a:p>
      </dgm:t>
    </dgm:pt>
    <dgm:pt modelId="{868F6F91-EE7E-4E78-8914-C14A244BB218}" type="sibTrans" cxnId="{5E7D1075-4A2E-4A59-8288-5114D50B841B}">
      <dgm:prSet/>
      <dgm:spPr/>
      <dgm:t>
        <a:bodyPr/>
        <a:lstStyle/>
        <a:p>
          <a:endParaRPr lang="es-ES"/>
        </a:p>
      </dgm:t>
    </dgm:pt>
    <dgm:pt modelId="{99BC56CC-9E71-4153-B7D8-4A4376332F9C}" type="pres">
      <dgm:prSet presAssocID="{481C769F-5090-4A71-9E67-BCD399B11037}" presName="diagram" presStyleCnt="0">
        <dgm:presLayoutVars>
          <dgm:dir/>
          <dgm:resizeHandles val="exact"/>
        </dgm:presLayoutVars>
      </dgm:prSet>
      <dgm:spPr/>
    </dgm:pt>
    <dgm:pt modelId="{B6607F47-5796-4369-B5CA-A74FC79C97E1}" type="pres">
      <dgm:prSet presAssocID="{6D501382-AE26-45B8-88A3-4961B08B460A}" presName="node" presStyleLbl="node1" presStyleIdx="0" presStyleCnt="6">
        <dgm:presLayoutVars>
          <dgm:bulletEnabled val="1"/>
        </dgm:presLayoutVars>
      </dgm:prSet>
      <dgm:spPr/>
    </dgm:pt>
    <dgm:pt modelId="{2BBCAF56-F799-46DE-B833-685C0CEB3688}" type="pres">
      <dgm:prSet presAssocID="{DEB1ED7D-FE76-4EC2-BC67-D6CA30311570}" presName="sibTrans" presStyleCnt="0"/>
      <dgm:spPr/>
    </dgm:pt>
    <dgm:pt modelId="{B20CE51C-58B9-4034-9A8E-6A080C05B9C9}" type="pres">
      <dgm:prSet presAssocID="{1576B146-7CFE-4FFD-895E-7BA9B814A822}" presName="node" presStyleLbl="node1" presStyleIdx="1" presStyleCnt="6">
        <dgm:presLayoutVars>
          <dgm:bulletEnabled val="1"/>
        </dgm:presLayoutVars>
      </dgm:prSet>
      <dgm:spPr/>
    </dgm:pt>
    <dgm:pt modelId="{31366AF4-05D7-4684-835C-A2B168FE8698}" type="pres">
      <dgm:prSet presAssocID="{F0E16677-3F6D-460F-B960-D1E8C2AFAF4E}" presName="sibTrans" presStyleCnt="0"/>
      <dgm:spPr/>
    </dgm:pt>
    <dgm:pt modelId="{2D502A04-612B-47A2-A739-81970B2AF091}" type="pres">
      <dgm:prSet presAssocID="{48E7FF33-6A4D-431E-8267-2673BBF40263}" presName="node" presStyleLbl="node1" presStyleIdx="2" presStyleCnt="6">
        <dgm:presLayoutVars>
          <dgm:bulletEnabled val="1"/>
        </dgm:presLayoutVars>
      </dgm:prSet>
      <dgm:spPr/>
    </dgm:pt>
    <dgm:pt modelId="{C6A4E1A5-0AA4-4C2C-8ED8-ABED85DA57D4}" type="pres">
      <dgm:prSet presAssocID="{00F2675F-F33A-4BEA-9316-FC40F11A5C2D}" presName="sibTrans" presStyleCnt="0"/>
      <dgm:spPr/>
    </dgm:pt>
    <dgm:pt modelId="{E8EF96E4-90E4-43B8-AF59-E95561EA1C4F}" type="pres">
      <dgm:prSet presAssocID="{47B7F6EB-755A-4A6C-B3A4-B55C84AFE6F3}" presName="node" presStyleLbl="node1" presStyleIdx="3" presStyleCnt="6">
        <dgm:presLayoutVars>
          <dgm:bulletEnabled val="1"/>
        </dgm:presLayoutVars>
      </dgm:prSet>
      <dgm:spPr/>
    </dgm:pt>
    <dgm:pt modelId="{AF6E666D-6CF2-4D39-80F8-E8304A99935D}" type="pres">
      <dgm:prSet presAssocID="{B2AEE04D-2824-4267-9043-367A24ACB24F}" presName="sibTrans" presStyleCnt="0"/>
      <dgm:spPr/>
    </dgm:pt>
    <dgm:pt modelId="{81F39B03-47B5-4D9B-B186-0831F18FD4A2}" type="pres">
      <dgm:prSet presAssocID="{81D64FB7-8B30-4829-98CF-A96E483C46AC}" presName="node" presStyleLbl="node1" presStyleIdx="4" presStyleCnt="6">
        <dgm:presLayoutVars>
          <dgm:bulletEnabled val="1"/>
        </dgm:presLayoutVars>
      </dgm:prSet>
      <dgm:spPr/>
    </dgm:pt>
    <dgm:pt modelId="{99CF4B2E-EF54-4300-9931-BD9BC1D273DA}" type="pres">
      <dgm:prSet presAssocID="{B9B7E759-DD4C-4B2B-84EC-EA5BB2F901A4}" presName="sibTrans" presStyleCnt="0"/>
      <dgm:spPr/>
    </dgm:pt>
    <dgm:pt modelId="{7220DC76-7471-4A29-956A-AC0D56B83B83}" type="pres">
      <dgm:prSet presAssocID="{17D58502-159A-4FD8-A687-F30EC200D8BC}" presName="node" presStyleLbl="node1" presStyleIdx="5" presStyleCnt="6">
        <dgm:presLayoutVars>
          <dgm:bulletEnabled val="1"/>
        </dgm:presLayoutVars>
      </dgm:prSet>
      <dgm:spPr/>
    </dgm:pt>
  </dgm:ptLst>
  <dgm:cxnLst>
    <dgm:cxn modelId="{3A900FB3-7FB1-45C5-B39C-2AC68C5B9D57}" type="presOf" srcId="{48E7FF33-6A4D-431E-8267-2673BBF40263}" destId="{2D502A04-612B-47A2-A739-81970B2AF091}" srcOrd="0" destOrd="0" presId="urn:microsoft.com/office/officeart/2005/8/layout/default"/>
    <dgm:cxn modelId="{5E7D1075-4A2E-4A59-8288-5114D50B841B}" srcId="{481C769F-5090-4A71-9E67-BCD399B11037}" destId="{17D58502-159A-4FD8-A687-F30EC200D8BC}" srcOrd="5" destOrd="0" parTransId="{5FD3D8D1-5F83-45A0-BEEF-F74FCF271C1C}" sibTransId="{868F6F91-EE7E-4E78-8914-C14A244BB218}"/>
    <dgm:cxn modelId="{44055564-3E35-4BEE-8920-9A5DC10CA623}" type="presOf" srcId="{6D501382-AE26-45B8-88A3-4961B08B460A}" destId="{B6607F47-5796-4369-B5CA-A74FC79C97E1}" srcOrd="0" destOrd="0" presId="urn:microsoft.com/office/officeart/2005/8/layout/default"/>
    <dgm:cxn modelId="{B7E29ABD-B6D8-4CEB-A41A-7D13008700C2}" type="presOf" srcId="{81D64FB7-8B30-4829-98CF-A96E483C46AC}" destId="{81F39B03-47B5-4D9B-B186-0831F18FD4A2}" srcOrd="0" destOrd="0" presId="urn:microsoft.com/office/officeart/2005/8/layout/default"/>
    <dgm:cxn modelId="{A0050E32-D2CA-4AFB-A0C9-82D198B6C2BD}" srcId="{481C769F-5090-4A71-9E67-BCD399B11037}" destId="{47B7F6EB-755A-4A6C-B3A4-B55C84AFE6F3}" srcOrd="3" destOrd="0" parTransId="{35C64DA2-70B8-4B64-A3F5-02B4F027F919}" sibTransId="{B2AEE04D-2824-4267-9043-367A24ACB24F}"/>
    <dgm:cxn modelId="{DC015B68-7FBB-4351-95ED-FADEA4665AC7}" srcId="{481C769F-5090-4A71-9E67-BCD399B11037}" destId="{6D501382-AE26-45B8-88A3-4961B08B460A}" srcOrd="0" destOrd="0" parTransId="{BDCAA2CC-D200-4E4A-A18D-ACC0B53083B4}" sibTransId="{DEB1ED7D-FE76-4EC2-BC67-D6CA30311570}"/>
    <dgm:cxn modelId="{DD390D7E-5DBC-4684-AACC-F300045F9078}" srcId="{481C769F-5090-4A71-9E67-BCD399B11037}" destId="{48E7FF33-6A4D-431E-8267-2673BBF40263}" srcOrd="2" destOrd="0" parTransId="{B8E76052-3740-4BD1-8943-3149B74BD32D}" sibTransId="{00F2675F-F33A-4BEA-9316-FC40F11A5C2D}"/>
    <dgm:cxn modelId="{4A1EE55C-D9DB-4415-877E-D6B746FA16B5}" type="presOf" srcId="{17D58502-159A-4FD8-A687-F30EC200D8BC}" destId="{7220DC76-7471-4A29-956A-AC0D56B83B83}" srcOrd="0" destOrd="0" presId="urn:microsoft.com/office/officeart/2005/8/layout/default"/>
    <dgm:cxn modelId="{76D77BE3-DFEC-4C1D-96E2-C6E18C87924F}" type="presOf" srcId="{481C769F-5090-4A71-9E67-BCD399B11037}" destId="{99BC56CC-9E71-4153-B7D8-4A4376332F9C}" srcOrd="0" destOrd="0" presId="urn:microsoft.com/office/officeart/2005/8/layout/default"/>
    <dgm:cxn modelId="{188A808B-B727-4601-8D8C-F7ACA718E0F6}" type="presOf" srcId="{1576B146-7CFE-4FFD-895E-7BA9B814A822}" destId="{B20CE51C-58B9-4034-9A8E-6A080C05B9C9}" srcOrd="0" destOrd="0" presId="urn:microsoft.com/office/officeart/2005/8/layout/default"/>
    <dgm:cxn modelId="{C7FD04E5-0A35-45F6-98F5-3C167D7B67F7}" type="presOf" srcId="{47B7F6EB-755A-4A6C-B3A4-B55C84AFE6F3}" destId="{E8EF96E4-90E4-43B8-AF59-E95561EA1C4F}" srcOrd="0" destOrd="0" presId="urn:microsoft.com/office/officeart/2005/8/layout/default"/>
    <dgm:cxn modelId="{272614BA-AB84-4208-A391-5D36D672E0E3}" srcId="{481C769F-5090-4A71-9E67-BCD399B11037}" destId="{1576B146-7CFE-4FFD-895E-7BA9B814A822}" srcOrd="1" destOrd="0" parTransId="{1DEA8B53-4887-4E2E-B71C-12EB5CF4E2B7}" sibTransId="{F0E16677-3F6D-460F-B960-D1E8C2AFAF4E}"/>
    <dgm:cxn modelId="{67282EED-A5D2-46A4-BDF2-09B0FF8CE92B}" srcId="{481C769F-5090-4A71-9E67-BCD399B11037}" destId="{81D64FB7-8B30-4829-98CF-A96E483C46AC}" srcOrd="4" destOrd="0" parTransId="{D595CC02-D1A5-49E3-83AA-8B16997793A8}" sibTransId="{B9B7E759-DD4C-4B2B-84EC-EA5BB2F901A4}"/>
    <dgm:cxn modelId="{FF9A89A3-613C-4DFA-B156-736CD93F49AC}" type="presParOf" srcId="{99BC56CC-9E71-4153-B7D8-4A4376332F9C}" destId="{B6607F47-5796-4369-B5CA-A74FC79C97E1}" srcOrd="0" destOrd="0" presId="urn:microsoft.com/office/officeart/2005/8/layout/default"/>
    <dgm:cxn modelId="{6243ECD2-9C69-4106-BEA1-986D06BA9DFA}" type="presParOf" srcId="{99BC56CC-9E71-4153-B7D8-4A4376332F9C}" destId="{2BBCAF56-F799-46DE-B833-685C0CEB3688}" srcOrd="1" destOrd="0" presId="urn:microsoft.com/office/officeart/2005/8/layout/default"/>
    <dgm:cxn modelId="{D6C43BBC-FDFA-4A38-908F-C80C3AF87D74}" type="presParOf" srcId="{99BC56CC-9E71-4153-B7D8-4A4376332F9C}" destId="{B20CE51C-58B9-4034-9A8E-6A080C05B9C9}" srcOrd="2" destOrd="0" presId="urn:microsoft.com/office/officeart/2005/8/layout/default"/>
    <dgm:cxn modelId="{FAD69F12-009A-4C38-8227-0034606A8E09}" type="presParOf" srcId="{99BC56CC-9E71-4153-B7D8-4A4376332F9C}" destId="{31366AF4-05D7-4684-835C-A2B168FE8698}" srcOrd="3" destOrd="0" presId="urn:microsoft.com/office/officeart/2005/8/layout/default"/>
    <dgm:cxn modelId="{B7C1DF92-0922-41CF-A629-1574F97D261E}" type="presParOf" srcId="{99BC56CC-9E71-4153-B7D8-4A4376332F9C}" destId="{2D502A04-612B-47A2-A739-81970B2AF091}" srcOrd="4" destOrd="0" presId="urn:microsoft.com/office/officeart/2005/8/layout/default"/>
    <dgm:cxn modelId="{EAD09FCA-6188-43A2-89D0-3DC3E1BD516A}" type="presParOf" srcId="{99BC56CC-9E71-4153-B7D8-4A4376332F9C}" destId="{C6A4E1A5-0AA4-4C2C-8ED8-ABED85DA57D4}" srcOrd="5" destOrd="0" presId="urn:microsoft.com/office/officeart/2005/8/layout/default"/>
    <dgm:cxn modelId="{6ECEABC0-B4AD-4044-A7D3-A47249F79273}" type="presParOf" srcId="{99BC56CC-9E71-4153-B7D8-4A4376332F9C}" destId="{E8EF96E4-90E4-43B8-AF59-E95561EA1C4F}" srcOrd="6" destOrd="0" presId="urn:microsoft.com/office/officeart/2005/8/layout/default"/>
    <dgm:cxn modelId="{5AFA7B76-DA9A-44F0-81C2-05CA64E5810D}" type="presParOf" srcId="{99BC56CC-9E71-4153-B7D8-4A4376332F9C}" destId="{AF6E666D-6CF2-4D39-80F8-E8304A99935D}" srcOrd="7" destOrd="0" presId="urn:microsoft.com/office/officeart/2005/8/layout/default"/>
    <dgm:cxn modelId="{D2806212-9E30-4566-A1AE-4DD939902AE6}" type="presParOf" srcId="{99BC56CC-9E71-4153-B7D8-4A4376332F9C}" destId="{81F39B03-47B5-4D9B-B186-0831F18FD4A2}" srcOrd="8" destOrd="0" presId="urn:microsoft.com/office/officeart/2005/8/layout/default"/>
    <dgm:cxn modelId="{EF7BFD8F-D901-4CF3-9544-A892DCA26020}" type="presParOf" srcId="{99BC56CC-9E71-4153-B7D8-4A4376332F9C}" destId="{99CF4B2E-EF54-4300-9931-BD9BC1D273DA}" srcOrd="9" destOrd="0" presId="urn:microsoft.com/office/officeart/2005/8/layout/default"/>
    <dgm:cxn modelId="{6DAE514B-507A-45E3-91F9-00697B944E9B}" type="presParOf" srcId="{99BC56CC-9E71-4153-B7D8-4A4376332F9C}" destId="{7220DC76-7471-4A29-956A-AC0D56B83B83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7E6F4-9BA9-493F-AF56-290140C08C04}" type="doc">
      <dgm:prSet loTypeId="urn:microsoft.com/office/officeart/2005/8/layout/list1" loCatId="list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02B423C-56FB-420B-9A2F-B97336508779}">
      <dgm:prSet phldrT="[Texto]"/>
      <dgm:spPr/>
      <dgm:t>
        <a:bodyPr/>
        <a:lstStyle/>
        <a:p>
          <a:r>
            <a:rPr lang="es-ES" dirty="0" smtClean="0"/>
            <a:t>DEBEN DE LLEVAR AL LÍMITE LA APLICACIÓN</a:t>
          </a:r>
          <a:endParaRPr lang="es-ES" dirty="0"/>
        </a:p>
      </dgm:t>
    </dgm:pt>
    <dgm:pt modelId="{D9FB28D8-7273-45A7-BF05-C4B4D7DEF6AF}" type="parTrans" cxnId="{60C859E0-9589-4062-9E9E-3966674EC2E6}">
      <dgm:prSet/>
      <dgm:spPr/>
      <dgm:t>
        <a:bodyPr/>
        <a:lstStyle/>
        <a:p>
          <a:endParaRPr lang="es-ES"/>
        </a:p>
      </dgm:t>
    </dgm:pt>
    <dgm:pt modelId="{02D17292-A96F-4324-8851-CB5FC89F99D5}" type="sibTrans" cxnId="{60C859E0-9589-4062-9E9E-3966674EC2E6}">
      <dgm:prSet/>
      <dgm:spPr/>
      <dgm:t>
        <a:bodyPr/>
        <a:lstStyle/>
        <a:p>
          <a:endParaRPr lang="es-ES"/>
        </a:p>
      </dgm:t>
    </dgm:pt>
    <dgm:pt modelId="{98C57395-A2DF-4430-9032-41F367ECC4C1}">
      <dgm:prSet phldrT="[Texto]"/>
      <dgm:spPr/>
      <dgm:t>
        <a:bodyPr/>
        <a:lstStyle/>
        <a:p>
          <a:r>
            <a:rPr lang="es-ES" dirty="0" smtClean="0"/>
            <a:t>AUNQUE OPCIONAL, DEBEN DE CONOCER TEMAS DE PROGRAMACIÓN</a:t>
          </a:r>
          <a:endParaRPr lang="es-ES" dirty="0"/>
        </a:p>
      </dgm:t>
    </dgm:pt>
    <dgm:pt modelId="{DD50AA1E-70D3-4D27-9DD3-B4F4C08D177A}" type="parTrans" cxnId="{9CF484AF-B911-415E-AD93-00CF35C5AF03}">
      <dgm:prSet/>
      <dgm:spPr/>
      <dgm:t>
        <a:bodyPr/>
        <a:lstStyle/>
        <a:p>
          <a:endParaRPr lang="es-ES"/>
        </a:p>
      </dgm:t>
    </dgm:pt>
    <dgm:pt modelId="{8908B5F9-88DB-4910-B2C1-B5C21FA07DD7}" type="sibTrans" cxnId="{9CF484AF-B911-415E-AD93-00CF35C5AF03}">
      <dgm:prSet/>
      <dgm:spPr/>
      <dgm:t>
        <a:bodyPr/>
        <a:lstStyle/>
        <a:p>
          <a:endParaRPr lang="es-ES"/>
        </a:p>
      </dgm:t>
    </dgm:pt>
    <dgm:pt modelId="{E53EDDFC-D4CE-4C47-8982-31479C6D2C58}">
      <dgm:prSet phldrT="[Texto]"/>
      <dgm:spPr/>
      <dgm:t>
        <a:bodyPr/>
        <a:lstStyle/>
        <a:p>
          <a:r>
            <a:rPr lang="es-ES" dirty="0" smtClean="0"/>
            <a:t>DEBEN DE PREVENIR ERRORES</a:t>
          </a:r>
          <a:endParaRPr lang="es-ES" dirty="0"/>
        </a:p>
      </dgm:t>
    </dgm:pt>
    <dgm:pt modelId="{1700A85D-67CB-4BAA-80DB-D865DDD8AF1A}" type="parTrans" cxnId="{3E464115-C27F-4FB3-8199-F510F26B71FF}">
      <dgm:prSet/>
      <dgm:spPr/>
      <dgm:t>
        <a:bodyPr/>
        <a:lstStyle/>
        <a:p>
          <a:endParaRPr lang="es-ES"/>
        </a:p>
      </dgm:t>
    </dgm:pt>
    <dgm:pt modelId="{175B6116-1D50-4C62-A038-C2C7D65648FC}" type="sibTrans" cxnId="{3E464115-C27F-4FB3-8199-F510F26B71FF}">
      <dgm:prSet/>
      <dgm:spPr/>
      <dgm:t>
        <a:bodyPr/>
        <a:lstStyle/>
        <a:p>
          <a:endParaRPr lang="es-ES"/>
        </a:p>
      </dgm:t>
    </dgm:pt>
    <dgm:pt modelId="{ACAF0C86-DCC1-42B0-BF79-42AEC59867FD}">
      <dgm:prSet/>
      <dgm:spPr/>
      <dgm:t>
        <a:bodyPr/>
        <a:lstStyle/>
        <a:p>
          <a:r>
            <a:rPr lang="es-ES" dirty="0" smtClean="0"/>
            <a:t>DEBEN DE SABER IDENTIFICAR LAS RAICES DEL PROBLEMA</a:t>
          </a:r>
          <a:endParaRPr lang="es-ES" dirty="0"/>
        </a:p>
      </dgm:t>
    </dgm:pt>
    <dgm:pt modelId="{1F7D390C-0B4D-4F9B-89F4-7BFF4F32EFE0}" type="parTrans" cxnId="{0E4611FC-8394-4461-B12C-C8A8FE389EC9}">
      <dgm:prSet/>
      <dgm:spPr/>
      <dgm:t>
        <a:bodyPr/>
        <a:lstStyle/>
        <a:p>
          <a:endParaRPr lang="es-ES"/>
        </a:p>
      </dgm:t>
    </dgm:pt>
    <dgm:pt modelId="{48944C36-040F-4287-A247-753026F25761}" type="sibTrans" cxnId="{0E4611FC-8394-4461-B12C-C8A8FE389EC9}">
      <dgm:prSet/>
      <dgm:spPr/>
      <dgm:t>
        <a:bodyPr/>
        <a:lstStyle/>
        <a:p>
          <a:endParaRPr lang="es-ES"/>
        </a:p>
      </dgm:t>
    </dgm:pt>
    <dgm:pt modelId="{65D6407E-8134-4663-A67C-E4A2BD5646A4}">
      <dgm:prSet/>
      <dgm:spPr/>
      <dgm:t>
        <a:bodyPr/>
        <a:lstStyle/>
        <a:p>
          <a:r>
            <a:rPr lang="es-ES" dirty="0" smtClean="0"/>
            <a:t>DEBEN DE SABER COMUNICARLO AL EQUIPO DE DESARROLLO</a:t>
          </a:r>
          <a:endParaRPr lang="es-ES" dirty="0"/>
        </a:p>
      </dgm:t>
    </dgm:pt>
    <dgm:pt modelId="{5A7D7A90-8E0C-4254-BADA-E6BFED36C7D0}" type="parTrans" cxnId="{3378B442-953F-436E-86D1-6514EA89027A}">
      <dgm:prSet/>
      <dgm:spPr/>
      <dgm:t>
        <a:bodyPr/>
        <a:lstStyle/>
        <a:p>
          <a:endParaRPr lang="es-ES"/>
        </a:p>
      </dgm:t>
    </dgm:pt>
    <dgm:pt modelId="{EA190F5F-1674-4844-9B9A-9BE2627E1609}" type="sibTrans" cxnId="{3378B442-953F-436E-86D1-6514EA89027A}">
      <dgm:prSet/>
      <dgm:spPr/>
      <dgm:t>
        <a:bodyPr/>
        <a:lstStyle/>
        <a:p>
          <a:endParaRPr lang="es-ES"/>
        </a:p>
      </dgm:t>
    </dgm:pt>
    <dgm:pt modelId="{C93B007C-4E0A-4E7C-9124-E1FC1FDDA59B}">
      <dgm:prSet/>
      <dgm:spPr/>
      <dgm:t>
        <a:bodyPr/>
        <a:lstStyle/>
        <a:p>
          <a:r>
            <a:rPr lang="es-ES" dirty="0" smtClean="0"/>
            <a:t>DEBEN DE CONOCER LAS EXIGENCIAS DEL MERCADO</a:t>
          </a:r>
          <a:endParaRPr lang="es-ES" dirty="0"/>
        </a:p>
      </dgm:t>
    </dgm:pt>
    <dgm:pt modelId="{00D16D47-EA57-4458-8A26-8A3DDDDCC787}" type="parTrans" cxnId="{3DD63E63-7AB8-4D3B-8F4F-CDCC9B988D44}">
      <dgm:prSet/>
      <dgm:spPr/>
      <dgm:t>
        <a:bodyPr/>
        <a:lstStyle/>
        <a:p>
          <a:endParaRPr lang="es-ES"/>
        </a:p>
      </dgm:t>
    </dgm:pt>
    <dgm:pt modelId="{9C3E5E9A-B16A-4144-9C70-5852A95F16E1}" type="sibTrans" cxnId="{3DD63E63-7AB8-4D3B-8F4F-CDCC9B988D44}">
      <dgm:prSet/>
      <dgm:spPr/>
      <dgm:t>
        <a:bodyPr/>
        <a:lstStyle/>
        <a:p>
          <a:endParaRPr lang="es-ES"/>
        </a:p>
      </dgm:t>
    </dgm:pt>
    <dgm:pt modelId="{EBE578E5-E3B1-4E70-B244-ECA3215772F3}" type="pres">
      <dgm:prSet presAssocID="{FA17E6F4-9BA9-493F-AF56-290140C08C04}" presName="linear" presStyleCnt="0">
        <dgm:presLayoutVars>
          <dgm:dir/>
          <dgm:animLvl val="lvl"/>
          <dgm:resizeHandles val="exact"/>
        </dgm:presLayoutVars>
      </dgm:prSet>
      <dgm:spPr/>
    </dgm:pt>
    <dgm:pt modelId="{211BF191-0851-4D7A-8310-49DA7B13CC22}" type="pres">
      <dgm:prSet presAssocID="{E02B423C-56FB-420B-9A2F-B97336508779}" presName="parentLin" presStyleCnt="0"/>
      <dgm:spPr/>
    </dgm:pt>
    <dgm:pt modelId="{6BBBCF91-6529-4072-8755-12B9D3F4188B}" type="pres">
      <dgm:prSet presAssocID="{E02B423C-56FB-420B-9A2F-B97336508779}" presName="parentLeftMargin" presStyleLbl="node1" presStyleIdx="0" presStyleCnt="6"/>
      <dgm:spPr/>
    </dgm:pt>
    <dgm:pt modelId="{70517A59-A75A-4ED2-A60D-F2DE73045553}" type="pres">
      <dgm:prSet presAssocID="{E02B423C-56FB-420B-9A2F-B97336508779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61563F-937D-4D8C-A46C-AC112792B838}" type="pres">
      <dgm:prSet presAssocID="{E02B423C-56FB-420B-9A2F-B97336508779}" presName="negativeSpace" presStyleCnt="0"/>
      <dgm:spPr/>
    </dgm:pt>
    <dgm:pt modelId="{F3F831E2-3C19-4398-9ECB-65DD23500E1E}" type="pres">
      <dgm:prSet presAssocID="{E02B423C-56FB-420B-9A2F-B97336508779}" presName="childText" presStyleLbl="conFgAcc1" presStyleIdx="0" presStyleCnt="6">
        <dgm:presLayoutVars>
          <dgm:bulletEnabled val="1"/>
        </dgm:presLayoutVars>
      </dgm:prSet>
      <dgm:spPr/>
    </dgm:pt>
    <dgm:pt modelId="{DD0B068C-89B3-4C60-864D-8EC70D7A098D}" type="pres">
      <dgm:prSet presAssocID="{02D17292-A96F-4324-8851-CB5FC89F99D5}" presName="spaceBetweenRectangles" presStyleCnt="0"/>
      <dgm:spPr/>
    </dgm:pt>
    <dgm:pt modelId="{0BFE729E-3791-4FE4-A6EB-B29EEB82EE49}" type="pres">
      <dgm:prSet presAssocID="{ACAF0C86-DCC1-42B0-BF79-42AEC59867FD}" presName="parentLin" presStyleCnt="0"/>
      <dgm:spPr/>
    </dgm:pt>
    <dgm:pt modelId="{E87FFB7A-E4F7-4903-A25E-8EE731EA873C}" type="pres">
      <dgm:prSet presAssocID="{ACAF0C86-DCC1-42B0-BF79-42AEC59867FD}" presName="parentLeftMargin" presStyleLbl="node1" presStyleIdx="0" presStyleCnt="6"/>
      <dgm:spPr/>
    </dgm:pt>
    <dgm:pt modelId="{A49B7579-3A34-412E-8A4D-CFA53BF0AA67}" type="pres">
      <dgm:prSet presAssocID="{ACAF0C86-DCC1-42B0-BF79-42AEC59867F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4C1C14B-D9C9-43E9-938F-FFC8778CD4B5}" type="pres">
      <dgm:prSet presAssocID="{ACAF0C86-DCC1-42B0-BF79-42AEC59867FD}" presName="negativeSpace" presStyleCnt="0"/>
      <dgm:spPr/>
    </dgm:pt>
    <dgm:pt modelId="{FA132128-2D66-4900-8BAA-E645E98FD527}" type="pres">
      <dgm:prSet presAssocID="{ACAF0C86-DCC1-42B0-BF79-42AEC59867FD}" presName="childText" presStyleLbl="conFgAcc1" presStyleIdx="1" presStyleCnt="6">
        <dgm:presLayoutVars>
          <dgm:bulletEnabled val="1"/>
        </dgm:presLayoutVars>
      </dgm:prSet>
      <dgm:spPr/>
    </dgm:pt>
    <dgm:pt modelId="{490A37EF-FE3C-49A0-BDCE-BF02AFF67AD1}" type="pres">
      <dgm:prSet presAssocID="{48944C36-040F-4287-A247-753026F25761}" presName="spaceBetweenRectangles" presStyleCnt="0"/>
      <dgm:spPr/>
    </dgm:pt>
    <dgm:pt modelId="{B95C6F4B-4A0A-416B-B9E9-9BA90791455C}" type="pres">
      <dgm:prSet presAssocID="{65D6407E-8134-4663-A67C-E4A2BD5646A4}" presName="parentLin" presStyleCnt="0"/>
      <dgm:spPr/>
    </dgm:pt>
    <dgm:pt modelId="{E1F2FC93-39AB-4254-B785-9EB4108174EA}" type="pres">
      <dgm:prSet presAssocID="{65D6407E-8134-4663-A67C-E4A2BD5646A4}" presName="parentLeftMargin" presStyleLbl="node1" presStyleIdx="1" presStyleCnt="6"/>
      <dgm:spPr/>
    </dgm:pt>
    <dgm:pt modelId="{C2A1E15C-5FDD-470B-B4AE-A388467280C2}" type="pres">
      <dgm:prSet presAssocID="{65D6407E-8134-4663-A67C-E4A2BD5646A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4D842C0-FA1D-4ACF-AE39-42FF8A6E144F}" type="pres">
      <dgm:prSet presAssocID="{65D6407E-8134-4663-A67C-E4A2BD5646A4}" presName="negativeSpace" presStyleCnt="0"/>
      <dgm:spPr/>
    </dgm:pt>
    <dgm:pt modelId="{A3F44946-7177-4F52-A630-17DBFC24063C}" type="pres">
      <dgm:prSet presAssocID="{65D6407E-8134-4663-A67C-E4A2BD5646A4}" presName="childText" presStyleLbl="conFgAcc1" presStyleIdx="2" presStyleCnt="6">
        <dgm:presLayoutVars>
          <dgm:bulletEnabled val="1"/>
        </dgm:presLayoutVars>
      </dgm:prSet>
      <dgm:spPr/>
    </dgm:pt>
    <dgm:pt modelId="{483B7779-CA4E-4100-B6DC-5A84278F1E91}" type="pres">
      <dgm:prSet presAssocID="{EA190F5F-1674-4844-9B9A-9BE2627E1609}" presName="spaceBetweenRectangles" presStyleCnt="0"/>
      <dgm:spPr/>
    </dgm:pt>
    <dgm:pt modelId="{F7414405-AA94-4910-9F8B-A2899B42BBA7}" type="pres">
      <dgm:prSet presAssocID="{C93B007C-4E0A-4E7C-9124-E1FC1FDDA59B}" presName="parentLin" presStyleCnt="0"/>
      <dgm:spPr/>
    </dgm:pt>
    <dgm:pt modelId="{D4BAB697-67F9-461D-8312-A06B6229B8B8}" type="pres">
      <dgm:prSet presAssocID="{C93B007C-4E0A-4E7C-9124-E1FC1FDDA59B}" presName="parentLeftMargin" presStyleLbl="node1" presStyleIdx="2" presStyleCnt="6"/>
      <dgm:spPr/>
    </dgm:pt>
    <dgm:pt modelId="{846A5CB7-3C13-4B2D-B4C7-972B9B542800}" type="pres">
      <dgm:prSet presAssocID="{C93B007C-4E0A-4E7C-9124-E1FC1FDDA59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C7EFF36-2B95-4292-B737-BD1CEBD29D89}" type="pres">
      <dgm:prSet presAssocID="{C93B007C-4E0A-4E7C-9124-E1FC1FDDA59B}" presName="negativeSpace" presStyleCnt="0"/>
      <dgm:spPr/>
    </dgm:pt>
    <dgm:pt modelId="{F1B5CCA0-7243-445A-A8F2-47A56B0D95F5}" type="pres">
      <dgm:prSet presAssocID="{C93B007C-4E0A-4E7C-9124-E1FC1FDDA59B}" presName="childText" presStyleLbl="conFgAcc1" presStyleIdx="3" presStyleCnt="6">
        <dgm:presLayoutVars>
          <dgm:bulletEnabled val="1"/>
        </dgm:presLayoutVars>
      </dgm:prSet>
      <dgm:spPr/>
    </dgm:pt>
    <dgm:pt modelId="{3C061F7D-D5E0-4D8F-A742-7FDB0A344C3A}" type="pres">
      <dgm:prSet presAssocID="{9C3E5E9A-B16A-4144-9C70-5852A95F16E1}" presName="spaceBetweenRectangles" presStyleCnt="0"/>
      <dgm:spPr/>
    </dgm:pt>
    <dgm:pt modelId="{AE0BE5B2-5A24-4173-822E-C5A1F2853C98}" type="pres">
      <dgm:prSet presAssocID="{98C57395-A2DF-4430-9032-41F367ECC4C1}" presName="parentLin" presStyleCnt="0"/>
      <dgm:spPr/>
    </dgm:pt>
    <dgm:pt modelId="{503CB5BA-61A1-41A2-8A67-E9F14AD59F02}" type="pres">
      <dgm:prSet presAssocID="{98C57395-A2DF-4430-9032-41F367ECC4C1}" presName="parentLeftMargin" presStyleLbl="node1" presStyleIdx="3" presStyleCnt="6"/>
      <dgm:spPr/>
    </dgm:pt>
    <dgm:pt modelId="{3A765199-242F-4D73-8E10-A0D166D1445F}" type="pres">
      <dgm:prSet presAssocID="{98C57395-A2DF-4430-9032-41F367ECC4C1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FC058F8-875B-4CB3-BDDD-D7B7C08F4216}" type="pres">
      <dgm:prSet presAssocID="{98C57395-A2DF-4430-9032-41F367ECC4C1}" presName="negativeSpace" presStyleCnt="0"/>
      <dgm:spPr/>
    </dgm:pt>
    <dgm:pt modelId="{3F6344C5-EA98-45D2-AB3B-C9AAE982D473}" type="pres">
      <dgm:prSet presAssocID="{98C57395-A2DF-4430-9032-41F367ECC4C1}" presName="childText" presStyleLbl="conFgAcc1" presStyleIdx="4" presStyleCnt="6">
        <dgm:presLayoutVars>
          <dgm:bulletEnabled val="1"/>
        </dgm:presLayoutVars>
      </dgm:prSet>
      <dgm:spPr/>
    </dgm:pt>
    <dgm:pt modelId="{0B13E649-24BC-4115-9850-7FC6EC8B993C}" type="pres">
      <dgm:prSet presAssocID="{8908B5F9-88DB-4910-B2C1-B5C21FA07DD7}" presName="spaceBetweenRectangles" presStyleCnt="0"/>
      <dgm:spPr/>
    </dgm:pt>
    <dgm:pt modelId="{B8FCF473-BBE1-4667-B9A4-A7C72307FA6F}" type="pres">
      <dgm:prSet presAssocID="{E53EDDFC-D4CE-4C47-8982-31479C6D2C58}" presName="parentLin" presStyleCnt="0"/>
      <dgm:spPr/>
    </dgm:pt>
    <dgm:pt modelId="{EE5AD76F-54B9-481D-A569-F9F1773420EC}" type="pres">
      <dgm:prSet presAssocID="{E53EDDFC-D4CE-4C47-8982-31479C6D2C58}" presName="parentLeftMargin" presStyleLbl="node1" presStyleIdx="4" presStyleCnt="6"/>
      <dgm:spPr/>
    </dgm:pt>
    <dgm:pt modelId="{2B6E2E3B-3BC6-4616-ADEB-3F8821831DE0}" type="pres">
      <dgm:prSet presAssocID="{E53EDDFC-D4CE-4C47-8982-31479C6D2C5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1666A690-1FFA-46B4-AC7E-8CE5DE371D46}" type="pres">
      <dgm:prSet presAssocID="{E53EDDFC-D4CE-4C47-8982-31479C6D2C58}" presName="negativeSpace" presStyleCnt="0"/>
      <dgm:spPr/>
    </dgm:pt>
    <dgm:pt modelId="{A0EAB558-EBE5-403E-9B64-5BD80E20DC7D}" type="pres">
      <dgm:prSet presAssocID="{E53EDDFC-D4CE-4C47-8982-31479C6D2C5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5CE388C-C436-432C-AE93-81144A493C39}" type="presOf" srcId="{E53EDDFC-D4CE-4C47-8982-31479C6D2C58}" destId="{EE5AD76F-54B9-481D-A569-F9F1773420EC}" srcOrd="0" destOrd="0" presId="urn:microsoft.com/office/officeart/2005/8/layout/list1"/>
    <dgm:cxn modelId="{5421A3E4-B513-4D46-875B-907DF65C31B7}" type="presOf" srcId="{65D6407E-8134-4663-A67C-E4A2BD5646A4}" destId="{C2A1E15C-5FDD-470B-B4AE-A388467280C2}" srcOrd="1" destOrd="0" presId="urn:microsoft.com/office/officeart/2005/8/layout/list1"/>
    <dgm:cxn modelId="{C286F559-609E-4870-A21B-3AA4A3679F78}" type="presOf" srcId="{65D6407E-8134-4663-A67C-E4A2BD5646A4}" destId="{E1F2FC93-39AB-4254-B785-9EB4108174EA}" srcOrd="0" destOrd="0" presId="urn:microsoft.com/office/officeart/2005/8/layout/list1"/>
    <dgm:cxn modelId="{60C859E0-9589-4062-9E9E-3966674EC2E6}" srcId="{FA17E6F4-9BA9-493F-AF56-290140C08C04}" destId="{E02B423C-56FB-420B-9A2F-B97336508779}" srcOrd="0" destOrd="0" parTransId="{D9FB28D8-7273-45A7-BF05-C4B4D7DEF6AF}" sibTransId="{02D17292-A96F-4324-8851-CB5FC89F99D5}"/>
    <dgm:cxn modelId="{434CACBD-63BF-44A7-9B61-8A6DCE839CE8}" type="presOf" srcId="{C93B007C-4E0A-4E7C-9124-E1FC1FDDA59B}" destId="{D4BAB697-67F9-461D-8312-A06B6229B8B8}" srcOrd="0" destOrd="0" presId="urn:microsoft.com/office/officeart/2005/8/layout/list1"/>
    <dgm:cxn modelId="{27889CF6-81F6-4B95-8A0F-AAF0B478C8CB}" type="presOf" srcId="{E02B423C-56FB-420B-9A2F-B97336508779}" destId="{6BBBCF91-6529-4072-8755-12B9D3F4188B}" srcOrd="0" destOrd="0" presId="urn:microsoft.com/office/officeart/2005/8/layout/list1"/>
    <dgm:cxn modelId="{3DD63E63-7AB8-4D3B-8F4F-CDCC9B988D44}" srcId="{FA17E6F4-9BA9-493F-AF56-290140C08C04}" destId="{C93B007C-4E0A-4E7C-9124-E1FC1FDDA59B}" srcOrd="3" destOrd="0" parTransId="{00D16D47-EA57-4458-8A26-8A3DDDDCC787}" sibTransId="{9C3E5E9A-B16A-4144-9C70-5852A95F16E1}"/>
    <dgm:cxn modelId="{9CF484AF-B911-415E-AD93-00CF35C5AF03}" srcId="{FA17E6F4-9BA9-493F-AF56-290140C08C04}" destId="{98C57395-A2DF-4430-9032-41F367ECC4C1}" srcOrd="4" destOrd="0" parTransId="{DD50AA1E-70D3-4D27-9DD3-B4F4C08D177A}" sibTransId="{8908B5F9-88DB-4910-B2C1-B5C21FA07DD7}"/>
    <dgm:cxn modelId="{31E03A2E-CAA6-4A5F-948F-9FE068F821EE}" type="presOf" srcId="{FA17E6F4-9BA9-493F-AF56-290140C08C04}" destId="{EBE578E5-E3B1-4E70-B244-ECA3215772F3}" srcOrd="0" destOrd="0" presId="urn:microsoft.com/office/officeart/2005/8/layout/list1"/>
    <dgm:cxn modelId="{3378B442-953F-436E-86D1-6514EA89027A}" srcId="{FA17E6F4-9BA9-493F-AF56-290140C08C04}" destId="{65D6407E-8134-4663-A67C-E4A2BD5646A4}" srcOrd="2" destOrd="0" parTransId="{5A7D7A90-8E0C-4254-BADA-E6BFED36C7D0}" sibTransId="{EA190F5F-1674-4844-9B9A-9BE2627E1609}"/>
    <dgm:cxn modelId="{C1B784D6-B44D-4898-B3C3-94AB528A7535}" type="presOf" srcId="{C93B007C-4E0A-4E7C-9124-E1FC1FDDA59B}" destId="{846A5CB7-3C13-4B2D-B4C7-972B9B542800}" srcOrd="1" destOrd="0" presId="urn:microsoft.com/office/officeart/2005/8/layout/list1"/>
    <dgm:cxn modelId="{0E4611FC-8394-4461-B12C-C8A8FE389EC9}" srcId="{FA17E6F4-9BA9-493F-AF56-290140C08C04}" destId="{ACAF0C86-DCC1-42B0-BF79-42AEC59867FD}" srcOrd="1" destOrd="0" parTransId="{1F7D390C-0B4D-4F9B-89F4-7BFF4F32EFE0}" sibTransId="{48944C36-040F-4287-A247-753026F25761}"/>
    <dgm:cxn modelId="{9D7CB2A7-838E-428A-9FCC-0BAF9C9102D3}" type="presOf" srcId="{98C57395-A2DF-4430-9032-41F367ECC4C1}" destId="{3A765199-242F-4D73-8E10-A0D166D1445F}" srcOrd="1" destOrd="0" presId="urn:microsoft.com/office/officeart/2005/8/layout/list1"/>
    <dgm:cxn modelId="{7D36A9C6-FF42-42E2-874D-36EC85134B31}" type="presOf" srcId="{E53EDDFC-D4CE-4C47-8982-31479C6D2C58}" destId="{2B6E2E3B-3BC6-4616-ADEB-3F8821831DE0}" srcOrd="1" destOrd="0" presId="urn:microsoft.com/office/officeart/2005/8/layout/list1"/>
    <dgm:cxn modelId="{3E464115-C27F-4FB3-8199-F510F26B71FF}" srcId="{FA17E6F4-9BA9-493F-AF56-290140C08C04}" destId="{E53EDDFC-D4CE-4C47-8982-31479C6D2C58}" srcOrd="5" destOrd="0" parTransId="{1700A85D-67CB-4BAA-80DB-D865DDD8AF1A}" sibTransId="{175B6116-1D50-4C62-A038-C2C7D65648FC}"/>
    <dgm:cxn modelId="{562347F3-8AD4-4C13-A2D0-834072E32868}" type="presOf" srcId="{E02B423C-56FB-420B-9A2F-B97336508779}" destId="{70517A59-A75A-4ED2-A60D-F2DE73045553}" srcOrd="1" destOrd="0" presId="urn:microsoft.com/office/officeart/2005/8/layout/list1"/>
    <dgm:cxn modelId="{CF3A4145-16D5-4265-A874-D995C26E5678}" type="presOf" srcId="{98C57395-A2DF-4430-9032-41F367ECC4C1}" destId="{503CB5BA-61A1-41A2-8A67-E9F14AD59F02}" srcOrd="0" destOrd="0" presId="urn:microsoft.com/office/officeart/2005/8/layout/list1"/>
    <dgm:cxn modelId="{B6854D94-1AE2-4129-99E8-C1C795AD1253}" type="presOf" srcId="{ACAF0C86-DCC1-42B0-BF79-42AEC59867FD}" destId="{A49B7579-3A34-412E-8A4D-CFA53BF0AA67}" srcOrd="1" destOrd="0" presId="urn:microsoft.com/office/officeart/2005/8/layout/list1"/>
    <dgm:cxn modelId="{8B0696F2-1E3A-4366-B774-465F3C769650}" type="presOf" srcId="{ACAF0C86-DCC1-42B0-BF79-42AEC59867FD}" destId="{E87FFB7A-E4F7-4903-A25E-8EE731EA873C}" srcOrd="0" destOrd="0" presId="urn:microsoft.com/office/officeart/2005/8/layout/list1"/>
    <dgm:cxn modelId="{0871F91D-0592-48F2-AB8F-63D66C02E09B}" type="presParOf" srcId="{EBE578E5-E3B1-4E70-B244-ECA3215772F3}" destId="{211BF191-0851-4D7A-8310-49DA7B13CC22}" srcOrd="0" destOrd="0" presId="urn:microsoft.com/office/officeart/2005/8/layout/list1"/>
    <dgm:cxn modelId="{63E49FCC-E8D8-43E7-AAC1-EE165CFF3949}" type="presParOf" srcId="{211BF191-0851-4D7A-8310-49DA7B13CC22}" destId="{6BBBCF91-6529-4072-8755-12B9D3F4188B}" srcOrd="0" destOrd="0" presId="urn:microsoft.com/office/officeart/2005/8/layout/list1"/>
    <dgm:cxn modelId="{3A67BE0E-BE9C-4244-98BB-6BC6B40E1032}" type="presParOf" srcId="{211BF191-0851-4D7A-8310-49DA7B13CC22}" destId="{70517A59-A75A-4ED2-A60D-F2DE73045553}" srcOrd="1" destOrd="0" presId="urn:microsoft.com/office/officeart/2005/8/layout/list1"/>
    <dgm:cxn modelId="{60A37861-218B-40CC-8D0B-25CE42B3195E}" type="presParOf" srcId="{EBE578E5-E3B1-4E70-B244-ECA3215772F3}" destId="{C061563F-937D-4D8C-A46C-AC112792B838}" srcOrd="1" destOrd="0" presId="urn:microsoft.com/office/officeart/2005/8/layout/list1"/>
    <dgm:cxn modelId="{494AF0AD-2620-44F6-8B76-116EECEEBC24}" type="presParOf" srcId="{EBE578E5-E3B1-4E70-B244-ECA3215772F3}" destId="{F3F831E2-3C19-4398-9ECB-65DD23500E1E}" srcOrd="2" destOrd="0" presId="urn:microsoft.com/office/officeart/2005/8/layout/list1"/>
    <dgm:cxn modelId="{FC74318B-F238-499A-ABB6-487067D72491}" type="presParOf" srcId="{EBE578E5-E3B1-4E70-B244-ECA3215772F3}" destId="{DD0B068C-89B3-4C60-864D-8EC70D7A098D}" srcOrd="3" destOrd="0" presId="urn:microsoft.com/office/officeart/2005/8/layout/list1"/>
    <dgm:cxn modelId="{DF56F15A-E3A3-4B6B-8B4D-01C2A0007A3B}" type="presParOf" srcId="{EBE578E5-E3B1-4E70-B244-ECA3215772F3}" destId="{0BFE729E-3791-4FE4-A6EB-B29EEB82EE49}" srcOrd="4" destOrd="0" presId="urn:microsoft.com/office/officeart/2005/8/layout/list1"/>
    <dgm:cxn modelId="{BD8719A3-A395-42AF-8CAE-2E54703658F4}" type="presParOf" srcId="{0BFE729E-3791-4FE4-A6EB-B29EEB82EE49}" destId="{E87FFB7A-E4F7-4903-A25E-8EE731EA873C}" srcOrd="0" destOrd="0" presId="urn:microsoft.com/office/officeart/2005/8/layout/list1"/>
    <dgm:cxn modelId="{B081170D-FE4D-4E1D-AEDE-335EF76D1389}" type="presParOf" srcId="{0BFE729E-3791-4FE4-A6EB-B29EEB82EE49}" destId="{A49B7579-3A34-412E-8A4D-CFA53BF0AA67}" srcOrd="1" destOrd="0" presId="urn:microsoft.com/office/officeart/2005/8/layout/list1"/>
    <dgm:cxn modelId="{5AB6AFF1-8790-4A49-AF1A-C30607B4ED18}" type="presParOf" srcId="{EBE578E5-E3B1-4E70-B244-ECA3215772F3}" destId="{B4C1C14B-D9C9-43E9-938F-FFC8778CD4B5}" srcOrd="5" destOrd="0" presId="urn:microsoft.com/office/officeart/2005/8/layout/list1"/>
    <dgm:cxn modelId="{3A2B786F-BD8D-4B99-8307-065FB2C92648}" type="presParOf" srcId="{EBE578E5-E3B1-4E70-B244-ECA3215772F3}" destId="{FA132128-2D66-4900-8BAA-E645E98FD527}" srcOrd="6" destOrd="0" presId="urn:microsoft.com/office/officeart/2005/8/layout/list1"/>
    <dgm:cxn modelId="{3861D5B3-DE68-4E8E-A227-87EFA8D3A055}" type="presParOf" srcId="{EBE578E5-E3B1-4E70-B244-ECA3215772F3}" destId="{490A37EF-FE3C-49A0-BDCE-BF02AFF67AD1}" srcOrd="7" destOrd="0" presId="urn:microsoft.com/office/officeart/2005/8/layout/list1"/>
    <dgm:cxn modelId="{544930F0-BBDE-40B9-A8C9-593CC9333AFE}" type="presParOf" srcId="{EBE578E5-E3B1-4E70-B244-ECA3215772F3}" destId="{B95C6F4B-4A0A-416B-B9E9-9BA90791455C}" srcOrd="8" destOrd="0" presId="urn:microsoft.com/office/officeart/2005/8/layout/list1"/>
    <dgm:cxn modelId="{754A61AC-D034-46D3-B9AD-E6FD6BA831A4}" type="presParOf" srcId="{B95C6F4B-4A0A-416B-B9E9-9BA90791455C}" destId="{E1F2FC93-39AB-4254-B785-9EB4108174EA}" srcOrd="0" destOrd="0" presId="urn:microsoft.com/office/officeart/2005/8/layout/list1"/>
    <dgm:cxn modelId="{EF5A60FE-DBBB-4495-B0A4-428D08C229F6}" type="presParOf" srcId="{B95C6F4B-4A0A-416B-B9E9-9BA90791455C}" destId="{C2A1E15C-5FDD-470B-B4AE-A388467280C2}" srcOrd="1" destOrd="0" presId="urn:microsoft.com/office/officeart/2005/8/layout/list1"/>
    <dgm:cxn modelId="{9F9239C3-89F1-403C-B761-A197909001EA}" type="presParOf" srcId="{EBE578E5-E3B1-4E70-B244-ECA3215772F3}" destId="{44D842C0-FA1D-4ACF-AE39-42FF8A6E144F}" srcOrd="9" destOrd="0" presId="urn:microsoft.com/office/officeart/2005/8/layout/list1"/>
    <dgm:cxn modelId="{F27A0FD6-42BA-4DF2-956B-C065C8022AD3}" type="presParOf" srcId="{EBE578E5-E3B1-4E70-B244-ECA3215772F3}" destId="{A3F44946-7177-4F52-A630-17DBFC24063C}" srcOrd="10" destOrd="0" presId="urn:microsoft.com/office/officeart/2005/8/layout/list1"/>
    <dgm:cxn modelId="{A6FF93E1-4944-46A0-9E46-07788107CEE4}" type="presParOf" srcId="{EBE578E5-E3B1-4E70-B244-ECA3215772F3}" destId="{483B7779-CA4E-4100-B6DC-5A84278F1E91}" srcOrd="11" destOrd="0" presId="urn:microsoft.com/office/officeart/2005/8/layout/list1"/>
    <dgm:cxn modelId="{A510EB48-E32A-49F1-B698-DC0E2521669D}" type="presParOf" srcId="{EBE578E5-E3B1-4E70-B244-ECA3215772F3}" destId="{F7414405-AA94-4910-9F8B-A2899B42BBA7}" srcOrd="12" destOrd="0" presId="urn:microsoft.com/office/officeart/2005/8/layout/list1"/>
    <dgm:cxn modelId="{768BF399-1695-4CF8-9F1F-9A41BE0B6108}" type="presParOf" srcId="{F7414405-AA94-4910-9F8B-A2899B42BBA7}" destId="{D4BAB697-67F9-461D-8312-A06B6229B8B8}" srcOrd="0" destOrd="0" presId="urn:microsoft.com/office/officeart/2005/8/layout/list1"/>
    <dgm:cxn modelId="{F0D645B7-0E34-4E3B-AD87-DC07B7A33DD5}" type="presParOf" srcId="{F7414405-AA94-4910-9F8B-A2899B42BBA7}" destId="{846A5CB7-3C13-4B2D-B4C7-972B9B542800}" srcOrd="1" destOrd="0" presId="urn:microsoft.com/office/officeart/2005/8/layout/list1"/>
    <dgm:cxn modelId="{A90266C3-59CE-40BF-A834-F5069219AB38}" type="presParOf" srcId="{EBE578E5-E3B1-4E70-B244-ECA3215772F3}" destId="{8C7EFF36-2B95-4292-B737-BD1CEBD29D89}" srcOrd="13" destOrd="0" presId="urn:microsoft.com/office/officeart/2005/8/layout/list1"/>
    <dgm:cxn modelId="{73AFBD6E-04B2-4AFB-97C4-2249175E1232}" type="presParOf" srcId="{EBE578E5-E3B1-4E70-B244-ECA3215772F3}" destId="{F1B5CCA0-7243-445A-A8F2-47A56B0D95F5}" srcOrd="14" destOrd="0" presId="urn:microsoft.com/office/officeart/2005/8/layout/list1"/>
    <dgm:cxn modelId="{24A3EF0E-AC1A-463C-8ED7-17B80D67187F}" type="presParOf" srcId="{EBE578E5-E3B1-4E70-B244-ECA3215772F3}" destId="{3C061F7D-D5E0-4D8F-A742-7FDB0A344C3A}" srcOrd="15" destOrd="0" presId="urn:microsoft.com/office/officeart/2005/8/layout/list1"/>
    <dgm:cxn modelId="{D42CB547-1725-48BB-BE74-CC3B0B80F5EE}" type="presParOf" srcId="{EBE578E5-E3B1-4E70-B244-ECA3215772F3}" destId="{AE0BE5B2-5A24-4173-822E-C5A1F2853C98}" srcOrd="16" destOrd="0" presId="urn:microsoft.com/office/officeart/2005/8/layout/list1"/>
    <dgm:cxn modelId="{89555CF8-C89B-4779-A8E0-2ED9162E7ECB}" type="presParOf" srcId="{AE0BE5B2-5A24-4173-822E-C5A1F2853C98}" destId="{503CB5BA-61A1-41A2-8A67-E9F14AD59F02}" srcOrd="0" destOrd="0" presId="urn:microsoft.com/office/officeart/2005/8/layout/list1"/>
    <dgm:cxn modelId="{A36D226C-5B1A-48B5-BED0-943F9FAF6B3A}" type="presParOf" srcId="{AE0BE5B2-5A24-4173-822E-C5A1F2853C98}" destId="{3A765199-242F-4D73-8E10-A0D166D1445F}" srcOrd="1" destOrd="0" presId="urn:microsoft.com/office/officeart/2005/8/layout/list1"/>
    <dgm:cxn modelId="{A25C9CBA-9672-408F-B1BE-684FEFD9E9D9}" type="presParOf" srcId="{EBE578E5-E3B1-4E70-B244-ECA3215772F3}" destId="{6FC058F8-875B-4CB3-BDDD-D7B7C08F4216}" srcOrd="17" destOrd="0" presId="urn:microsoft.com/office/officeart/2005/8/layout/list1"/>
    <dgm:cxn modelId="{8CDD8B7F-6DAE-460E-BA27-E0CF497CE100}" type="presParOf" srcId="{EBE578E5-E3B1-4E70-B244-ECA3215772F3}" destId="{3F6344C5-EA98-45D2-AB3B-C9AAE982D473}" srcOrd="18" destOrd="0" presId="urn:microsoft.com/office/officeart/2005/8/layout/list1"/>
    <dgm:cxn modelId="{8C2249D5-0E38-4931-9681-0D9992749D83}" type="presParOf" srcId="{EBE578E5-E3B1-4E70-B244-ECA3215772F3}" destId="{0B13E649-24BC-4115-9850-7FC6EC8B993C}" srcOrd="19" destOrd="0" presId="urn:microsoft.com/office/officeart/2005/8/layout/list1"/>
    <dgm:cxn modelId="{635A52A8-E084-43E5-BF14-CF623F52D0BC}" type="presParOf" srcId="{EBE578E5-E3B1-4E70-B244-ECA3215772F3}" destId="{B8FCF473-BBE1-4667-B9A4-A7C72307FA6F}" srcOrd="20" destOrd="0" presId="urn:microsoft.com/office/officeart/2005/8/layout/list1"/>
    <dgm:cxn modelId="{CF0A2E9D-B29D-4E18-ADA0-623D7205F2FD}" type="presParOf" srcId="{B8FCF473-BBE1-4667-B9A4-A7C72307FA6F}" destId="{EE5AD76F-54B9-481D-A569-F9F1773420EC}" srcOrd="0" destOrd="0" presId="urn:microsoft.com/office/officeart/2005/8/layout/list1"/>
    <dgm:cxn modelId="{D499FD4D-7E97-4ECE-801F-4465E0592DE6}" type="presParOf" srcId="{B8FCF473-BBE1-4667-B9A4-A7C72307FA6F}" destId="{2B6E2E3B-3BC6-4616-ADEB-3F8821831DE0}" srcOrd="1" destOrd="0" presId="urn:microsoft.com/office/officeart/2005/8/layout/list1"/>
    <dgm:cxn modelId="{6B362FEB-5F90-4D34-96FA-CB68F0A9C416}" type="presParOf" srcId="{EBE578E5-E3B1-4E70-B244-ECA3215772F3}" destId="{1666A690-1FFA-46B4-AC7E-8CE5DE371D46}" srcOrd="21" destOrd="0" presId="urn:microsoft.com/office/officeart/2005/8/layout/list1"/>
    <dgm:cxn modelId="{7E11B6E9-A1CD-4B8C-9707-F920EEE3CD45}" type="presParOf" srcId="{EBE578E5-E3B1-4E70-B244-ECA3215772F3}" destId="{A0EAB558-EBE5-403E-9B64-5BD80E20DC7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C5781-BAE9-498A-912B-98D0CAA48139}">
      <dsp:nvSpPr>
        <dsp:cNvPr id="0" name=""/>
        <dsp:cNvSpPr/>
      </dsp:nvSpPr>
      <dsp:spPr>
        <a:xfrm>
          <a:off x="4916775" y="0"/>
          <a:ext cx="2072133" cy="207213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PLANIFICACIÓN</a:t>
          </a:r>
          <a:endParaRPr lang="es-ES" sz="1700" kern="1200" dirty="0"/>
        </a:p>
      </dsp:txBody>
      <dsp:txXfrm>
        <a:off x="5220232" y="303457"/>
        <a:ext cx="1465219" cy="1465219"/>
      </dsp:txXfrm>
    </dsp:sp>
    <dsp:sp modelId="{723292A1-6986-42C6-8230-0AD178CE654F}">
      <dsp:nvSpPr>
        <dsp:cNvPr id="0" name=""/>
        <dsp:cNvSpPr/>
      </dsp:nvSpPr>
      <dsp:spPr>
        <a:xfrm rot="1219489">
          <a:off x="7277709" y="1359843"/>
          <a:ext cx="986561" cy="699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7284240" y="1463275"/>
        <a:ext cx="776758" cy="419607"/>
      </dsp:txXfrm>
    </dsp:sp>
    <dsp:sp modelId="{7BF5E7C3-D115-4915-9158-1ECEF3911BA5}">
      <dsp:nvSpPr>
        <dsp:cNvPr id="0" name=""/>
        <dsp:cNvSpPr/>
      </dsp:nvSpPr>
      <dsp:spPr>
        <a:xfrm>
          <a:off x="8605436" y="1366294"/>
          <a:ext cx="2072133" cy="207213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10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DISEÑO DE CASOS DE PRUEBA</a:t>
          </a:r>
          <a:endParaRPr lang="es-ES" sz="1700" kern="1200" dirty="0"/>
        </a:p>
      </dsp:txBody>
      <dsp:txXfrm>
        <a:off x="8908893" y="1669751"/>
        <a:ext cx="1465219" cy="1465219"/>
      </dsp:txXfrm>
    </dsp:sp>
    <dsp:sp modelId="{A6010E2B-D66C-4B6F-A4E7-635235F2731F}">
      <dsp:nvSpPr>
        <dsp:cNvPr id="0" name=""/>
        <dsp:cNvSpPr/>
      </dsp:nvSpPr>
      <dsp:spPr>
        <a:xfrm rot="7250449">
          <a:off x="8129231" y="3737674"/>
          <a:ext cx="1012383" cy="699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03857"/>
            <a:satOff val="-2218"/>
            <a:lumOff val="8277"/>
            <a:alphaOff val="0"/>
          </a:schemeClr>
        </a:solidFill>
        <a:ln>
          <a:noFill/>
        </a:ln>
        <a:effectLst/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8287911" y="3787475"/>
        <a:ext cx="802580" cy="419607"/>
      </dsp:txXfrm>
    </dsp:sp>
    <dsp:sp modelId="{829653C4-BDFC-4DC7-AA0C-A45AE040BD3F}">
      <dsp:nvSpPr>
        <dsp:cNvPr id="0" name=""/>
        <dsp:cNvSpPr/>
      </dsp:nvSpPr>
      <dsp:spPr>
        <a:xfrm>
          <a:off x="6563896" y="4785468"/>
          <a:ext cx="2072133" cy="207213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EJECUCIÓN DE PRUEBAS</a:t>
          </a:r>
          <a:endParaRPr lang="es-ES" sz="1700" kern="1200" dirty="0"/>
        </a:p>
      </dsp:txBody>
      <dsp:txXfrm>
        <a:off x="6867353" y="5088925"/>
        <a:ext cx="1465219" cy="1465219"/>
      </dsp:txXfrm>
    </dsp:sp>
    <dsp:sp modelId="{DD1EE1B3-D22F-41FE-824C-4BEE5AB164C6}">
      <dsp:nvSpPr>
        <dsp:cNvPr id="0" name=""/>
        <dsp:cNvSpPr/>
      </dsp:nvSpPr>
      <dsp:spPr>
        <a:xfrm rot="10800000">
          <a:off x="5785851" y="5471862"/>
          <a:ext cx="549818" cy="699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07713"/>
            <a:satOff val="-4436"/>
            <a:lumOff val="16555"/>
            <a:alphaOff val="0"/>
          </a:schemeClr>
        </a:solidFill>
        <a:ln>
          <a:noFill/>
        </a:ln>
        <a:effectLst/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5950796" y="5611731"/>
        <a:ext cx="384873" cy="419607"/>
      </dsp:txXfrm>
    </dsp:sp>
    <dsp:sp modelId="{0C368703-5C76-4A85-9098-7C75BA985DFA}">
      <dsp:nvSpPr>
        <dsp:cNvPr id="0" name=""/>
        <dsp:cNvSpPr/>
      </dsp:nvSpPr>
      <dsp:spPr>
        <a:xfrm>
          <a:off x="3454369" y="4785468"/>
          <a:ext cx="2072133" cy="207213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30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REGISTRO Y CORRECIÓN DE ERRORES</a:t>
          </a:r>
          <a:endParaRPr lang="es-ES" sz="1700" kern="1200" dirty="0"/>
        </a:p>
      </dsp:txBody>
      <dsp:txXfrm>
        <a:off x="3757826" y="5088925"/>
        <a:ext cx="1465219" cy="1465219"/>
      </dsp:txXfrm>
    </dsp:sp>
    <dsp:sp modelId="{2E8E7637-3FE9-4EA8-8157-C9A9741CBAEE}">
      <dsp:nvSpPr>
        <dsp:cNvPr id="0" name=""/>
        <dsp:cNvSpPr/>
      </dsp:nvSpPr>
      <dsp:spPr>
        <a:xfrm rot="14635731">
          <a:off x="3166495" y="3749819"/>
          <a:ext cx="962790" cy="699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311570"/>
            <a:satOff val="-6653"/>
            <a:lumOff val="24832"/>
            <a:alphaOff val="0"/>
          </a:schemeClr>
        </a:solidFill>
        <a:ln>
          <a:noFill/>
        </a:ln>
        <a:effectLst/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 rot="10800000">
        <a:off x="3317499" y="3983916"/>
        <a:ext cx="752987" cy="419607"/>
      </dsp:txXfrm>
    </dsp:sp>
    <dsp:sp modelId="{81F89296-DE2F-449C-8BBE-2011AAF7EE5F}">
      <dsp:nvSpPr>
        <dsp:cNvPr id="0" name=""/>
        <dsp:cNvSpPr/>
      </dsp:nvSpPr>
      <dsp:spPr>
        <a:xfrm>
          <a:off x="1745327" y="1292429"/>
          <a:ext cx="2072133" cy="2072133"/>
        </a:xfrm>
        <a:prstGeom prst="ellipse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REGRESIÓN, REVISIÓN Y CIERRE</a:t>
          </a:r>
          <a:endParaRPr lang="es-ES" sz="1700" kern="1200" dirty="0"/>
        </a:p>
      </dsp:txBody>
      <dsp:txXfrm>
        <a:off x="2048784" y="1595886"/>
        <a:ext cx="1465219" cy="1465219"/>
      </dsp:txXfrm>
    </dsp:sp>
    <dsp:sp modelId="{2F119BBD-9A40-49A2-987A-0709301ECF53}">
      <dsp:nvSpPr>
        <dsp:cNvPr id="0" name=""/>
        <dsp:cNvSpPr/>
      </dsp:nvSpPr>
      <dsp:spPr>
        <a:xfrm rot="20269686">
          <a:off x="3989904" y="1340265"/>
          <a:ext cx="716851" cy="6993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  <a:sp3d z="-600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400" kern="1200"/>
        </a:p>
      </dsp:txBody>
      <dsp:txXfrm>
        <a:off x="3997661" y="1519722"/>
        <a:ext cx="507048" cy="4196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E2FA7-F8CA-420A-BA89-A70F0EB8E718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8174D-0F36-4E9A-890E-1CE7E385D808}">
      <dsp:nvSpPr>
        <dsp:cNvPr id="0" name=""/>
        <dsp:cNvSpPr/>
      </dsp:nvSpPr>
      <dsp:spPr>
        <a:xfrm>
          <a:off x="434398" y="285347"/>
          <a:ext cx="7617019" cy="5704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UNITARIAS</a:t>
          </a:r>
          <a:r>
            <a:rPr lang="es-ES" sz="2900" kern="1200" dirty="0" smtClean="0"/>
            <a:t>	</a:t>
          </a:r>
          <a:endParaRPr lang="es-ES" sz="2900" kern="1200" dirty="0"/>
        </a:p>
      </dsp:txBody>
      <dsp:txXfrm>
        <a:off x="434398" y="285347"/>
        <a:ext cx="7617019" cy="570477"/>
      </dsp:txXfrm>
    </dsp:sp>
    <dsp:sp modelId="{FDF7D57E-F2A1-44E1-B068-5B7A114E521A}">
      <dsp:nvSpPr>
        <dsp:cNvPr id="0" name=""/>
        <dsp:cNvSpPr/>
      </dsp:nvSpPr>
      <dsp:spPr>
        <a:xfrm>
          <a:off x="77849" y="214037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E5318-EE09-4904-BDBA-6C4F81F56C6B}">
      <dsp:nvSpPr>
        <dsp:cNvPr id="0" name=""/>
        <dsp:cNvSpPr/>
      </dsp:nvSpPr>
      <dsp:spPr>
        <a:xfrm>
          <a:off x="848259" y="1076302"/>
          <a:ext cx="7147763" cy="570477"/>
        </a:xfrm>
        <a:prstGeom prst="rect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INTEGRACIÓN</a:t>
          </a:r>
          <a:endParaRPr lang="es-E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sp:txBody>
      <dsp:txXfrm>
        <a:off x="848259" y="1076302"/>
        <a:ext cx="7147763" cy="570477"/>
      </dsp:txXfrm>
    </dsp:sp>
    <dsp:sp modelId="{68ACB6D9-2E5E-425C-8F4E-76B3762364A2}">
      <dsp:nvSpPr>
        <dsp:cNvPr id="0" name=""/>
        <dsp:cNvSpPr/>
      </dsp:nvSpPr>
      <dsp:spPr>
        <a:xfrm>
          <a:off x="547106" y="1069644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470669"/>
              <a:satOff val="-2046"/>
              <a:lumOff val="-784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77303-7AE4-4548-B83A-7F938A09FACB}">
      <dsp:nvSpPr>
        <dsp:cNvPr id="0" name=""/>
        <dsp:cNvSpPr/>
      </dsp:nvSpPr>
      <dsp:spPr>
        <a:xfrm>
          <a:off x="1062837" y="1931909"/>
          <a:ext cx="6933183" cy="570477"/>
        </a:xfrm>
        <a:prstGeom prst="rect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SISTEMA</a:t>
          </a:r>
          <a:endParaRPr lang="es-E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sp:txBody>
      <dsp:txXfrm>
        <a:off x="1062837" y="1931909"/>
        <a:ext cx="6933183" cy="570477"/>
      </dsp:txXfrm>
    </dsp:sp>
    <dsp:sp modelId="{E48AB5E6-5242-481A-86FF-5997D2CF8733}">
      <dsp:nvSpPr>
        <dsp:cNvPr id="0" name=""/>
        <dsp:cNvSpPr/>
      </dsp:nvSpPr>
      <dsp:spPr>
        <a:xfrm>
          <a:off x="761685" y="1925252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941338"/>
              <a:satOff val="-4091"/>
              <a:lumOff val="-1569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BE55F-2F21-485D-BD6E-E85F56E24108}">
      <dsp:nvSpPr>
        <dsp:cNvPr id="0" name=""/>
        <dsp:cNvSpPr/>
      </dsp:nvSpPr>
      <dsp:spPr>
        <a:xfrm>
          <a:off x="1062837" y="2786975"/>
          <a:ext cx="6933183" cy="570477"/>
        </a:xfrm>
        <a:prstGeom prst="rect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RENDIMIENTO</a:t>
          </a:r>
          <a:endParaRPr lang="es-E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sp:txBody>
      <dsp:txXfrm>
        <a:off x="1062837" y="2786975"/>
        <a:ext cx="6933183" cy="570477"/>
      </dsp:txXfrm>
    </dsp:sp>
    <dsp:sp modelId="{B3B105A2-1C8F-41E9-BBD5-81E701E5ACC8}">
      <dsp:nvSpPr>
        <dsp:cNvPr id="0" name=""/>
        <dsp:cNvSpPr/>
      </dsp:nvSpPr>
      <dsp:spPr>
        <a:xfrm>
          <a:off x="761685" y="2780318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412007"/>
              <a:satOff val="-6137"/>
              <a:lumOff val="-2353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66E93-A0BA-43A7-B14D-AAB40F8C7CD4}">
      <dsp:nvSpPr>
        <dsp:cNvPr id="0" name=""/>
        <dsp:cNvSpPr/>
      </dsp:nvSpPr>
      <dsp:spPr>
        <a:xfrm>
          <a:off x="857480" y="3679527"/>
          <a:ext cx="7147763" cy="570477"/>
        </a:xfrm>
        <a:prstGeom prst="rect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USABILIDAD</a:t>
          </a:r>
          <a:endParaRPr lang="es-E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sp:txBody>
      <dsp:txXfrm>
        <a:off x="857480" y="3679527"/>
        <a:ext cx="7147763" cy="570477"/>
      </dsp:txXfrm>
    </dsp:sp>
    <dsp:sp modelId="{345E9CF0-86DB-4D1F-ACF6-983E8F67AC07}">
      <dsp:nvSpPr>
        <dsp:cNvPr id="0" name=""/>
        <dsp:cNvSpPr/>
      </dsp:nvSpPr>
      <dsp:spPr>
        <a:xfrm>
          <a:off x="547106" y="3635925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882676"/>
              <a:satOff val="-8182"/>
              <a:lumOff val="-3138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DFB26-540C-4541-AFDB-50E49B0B4A0E}">
      <dsp:nvSpPr>
        <dsp:cNvPr id="0" name=""/>
        <dsp:cNvSpPr/>
      </dsp:nvSpPr>
      <dsp:spPr>
        <a:xfrm>
          <a:off x="378946" y="4498190"/>
          <a:ext cx="7617019" cy="57047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2816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rPr>
            <a:t>PRUEBAS DE REGRESIÓN</a:t>
          </a:r>
          <a:endParaRPr lang="es-ES" sz="29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nsolas" panose="020B0609020204030204" pitchFamily="49" charset="0"/>
          </a:endParaRPr>
        </a:p>
      </dsp:txBody>
      <dsp:txXfrm>
        <a:off x="378946" y="4498190"/>
        <a:ext cx="7617019" cy="570477"/>
      </dsp:txXfrm>
    </dsp:sp>
    <dsp:sp modelId="{5359AFAC-2281-4D63-80C1-237F86111BD8}">
      <dsp:nvSpPr>
        <dsp:cNvPr id="0" name=""/>
        <dsp:cNvSpPr/>
      </dsp:nvSpPr>
      <dsp:spPr>
        <a:xfrm>
          <a:off x="77849" y="4491533"/>
          <a:ext cx="713096" cy="71309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>
          <a:outerShdw blurRad="127000" dist="177800" dir="3360000" sx="102000" sy="102000" algn="tl" rotWithShape="0">
            <a:schemeClr val="accent2">
              <a:lumMod val="7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07F47-5796-4369-B5CA-A74FC79C97E1}">
      <dsp:nvSpPr>
        <dsp:cNvPr id="0" name=""/>
        <dsp:cNvSpPr/>
      </dsp:nvSpPr>
      <dsp:spPr>
        <a:xfrm>
          <a:off x="1221978" y="2645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 smtClean="0"/>
            <a:t>SCRIPT</a:t>
          </a:r>
          <a:endParaRPr lang="es-ES" sz="5300" kern="1200" dirty="0"/>
        </a:p>
      </dsp:txBody>
      <dsp:txXfrm>
        <a:off x="1221978" y="2645"/>
        <a:ext cx="2706687" cy="1624012"/>
      </dsp:txXfrm>
    </dsp:sp>
    <dsp:sp modelId="{B20CE51C-58B9-4034-9A8E-6A080C05B9C9}">
      <dsp:nvSpPr>
        <dsp:cNvPr id="0" name=""/>
        <dsp:cNvSpPr/>
      </dsp:nvSpPr>
      <dsp:spPr>
        <a:xfrm>
          <a:off x="4199334" y="2645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 smtClean="0"/>
            <a:t>JIRA</a:t>
          </a:r>
          <a:endParaRPr lang="es-ES" sz="5300" kern="1200" dirty="0"/>
        </a:p>
      </dsp:txBody>
      <dsp:txXfrm>
        <a:off x="4199334" y="2645"/>
        <a:ext cx="2706687" cy="1624012"/>
      </dsp:txXfrm>
    </dsp:sp>
    <dsp:sp modelId="{2D502A04-612B-47A2-A739-81970B2AF091}">
      <dsp:nvSpPr>
        <dsp:cNvPr id="0" name=""/>
        <dsp:cNvSpPr/>
      </dsp:nvSpPr>
      <dsp:spPr>
        <a:xfrm>
          <a:off x="1221978" y="1897327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 smtClean="0"/>
            <a:t>DOCKER</a:t>
          </a:r>
          <a:endParaRPr lang="es-ES" sz="5300" kern="1200" dirty="0"/>
        </a:p>
      </dsp:txBody>
      <dsp:txXfrm>
        <a:off x="1221978" y="1897327"/>
        <a:ext cx="2706687" cy="1624012"/>
      </dsp:txXfrm>
    </dsp:sp>
    <dsp:sp modelId="{E8EF96E4-90E4-43B8-AF59-E95561EA1C4F}">
      <dsp:nvSpPr>
        <dsp:cNvPr id="0" name=""/>
        <dsp:cNvSpPr/>
      </dsp:nvSpPr>
      <dsp:spPr>
        <a:xfrm>
          <a:off x="4199334" y="1897327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 smtClean="0"/>
            <a:t>*UNIT</a:t>
          </a:r>
          <a:endParaRPr lang="es-ES" sz="5300" kern="1200" dirty="0"/>
        </a:p>
      </dsp:txBody>
      <dsp:txXfrm>
        <a:off x="4199334" y="1897327"/>
        <a:ext cx="2706687" cy="1624012"/>
      </dsp:txXfrm>
    </dsp:sp>
    <dsp:sp modelId="{81F39B03-47B5-4D9B-B186-0831F18FD4A2}">
      <dsp:nvSpPr>
        <dsp:cNvPr id="0" name=""/>
        <dsp:cNvSpPr/>
      </dsp:nvSpPr>
      <dsp:spPr>
        <a:xfrm>
          <a:off x="1221978" y="3792008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 smtClean="0"/>
            <a:t>MANTIS</a:t>
          </a:r>
          <a:endParaRPr lang="es-ES" sz="5300" kern="1200" dirty="0"/>
        </a:p>
      </dsp:txBody>
      <dsp:txXfrm>
        <a:off x="1221978" y="3792008"/>
        <a:ext cx="2706687" cy="1624012"/>
      </dsp:txXfrm>
    </dsp:sp>
    <dsp:sp modelId="{7220DC76-7471-4A29-956A-AC0D56B83B83}">
      <dsp:nvSpPr>
        <dsp:cNvPr id="0" name=""/>
        <dsp:cNvSpPr/>
      </dsp:nvSpPr>
      <dsp:spPr>
        <a:xfrm>
          <a:off x="4199334" y="3792008"/>
          <a:ext cx="2706687" cy="162401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300" kern="1200" dirty="0" smtClean="0"/>
            <a:t>GITHUB</a:t>
          </a:r>
          <a:endParaRPr lang="es-ES" sz="5300" kern="1200" dirty="0"/>
        </a:p>
      </dsp:txBody>
      <dsp:txXfrm>
        <a:off x="4199334" y="3792008"/>
        <a:ext cx="2706687" cy="16240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831E2-3C19-4398-9ECB-65DD23500E1E}">
      <dsp:nvSpPr>
        <dsp:cNvPr id="0" name=""/>
        <dsp:cNvSpPr/>
      </dsp:nvSpPr>
      <dsp:spPr>
        <a:xfrm>
          <a:off x="0" y="3247349"/>
          <a:ext cx="1169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517A59-A75A-4ED2-A60D-F2DE73045553}">
      <dsp:nvSpPr>
        <dsp:cNvPr id="0" name=""/>
        <dsp:cNvSpPr/>
      </dsp:nvSpPr>
      <dsp:spPr>
        <a:xfrm>
          <a:off x="584835" y="2952149"/>
          <a:ext cx="8187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DEBEN DE LLEVAR AL LÍMITE LA APLICACIÓN</a:t>
          </a:r>
          <a:endParaRPr lang="es-ES" sz="2000" kern="1200" dirty="0"/>
        </a:p>
      </dsp:txBody>
      <dsp:txXfrm>
        <a:off x="613656" y="2980970"/>
        <a:ext cx="8130048" cy="532758"/>
      </dsp:txXfrm>
    </dsp:sp>
    <dsp:sp modelId="{FA132128-2D66-4900-8BAA-E645E98FD527}">
      <dsp:nvSpPr>
        <dsp:cNvPr id="0" name=""/>
        <dsp:cNvSpPr/>
      </dsp:nvSpPr>
      <dsp:spPr>
        <a:xfrm>
          <a:off x="0" y="4154549"/>
          <a:ext cx="1169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9B7579-3A34-412E-8A4D-CFA53BF0AA67}">
      <dsp:nvSpPr>
        <dsp:cNvPr id="0" name=""/>
        <dsp:cNvSpPr/>
      </dsp:nvSpPr>
      <dsp:spPr>
        <a:xfrm>
          <a:off x="584835" y="3859349"/>
          <a:ext cx="8187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DEBEN DE SABER IDENTIFICAR LAS RAICES DEL PROBLEMA</a:t>
          </a:r>
          <a:endParaRPr lang="es-ES" sz="2000" kern="1200" dirty="0"/>
        </a:p>
      </dsp:txBody>
      <dsp:txXfrm>
        <a:off x="613656" y="3888170"/>
        <a:ext cx="8130048" cy="532758"/>
      </dsp:txXfrm>
    </dsp:sp>
    <dsp:sp modelId="{A3F44946-7177-4F52-A630-17DBFC24063C}">
      <dsp:nvSpPr>
        <dsp:cNvPr id="0" name=""/>
        <dsp:cNvSpPr/>
      </dsp:nvSpPr>
      <dsp:spPr>
        <a:xfrm>
          <a:off x="0" y="5061750"/>
          <a:ext cx="1169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A1E15C-5FDD-470B-B4AE-A388467280C2}">
      <dsp:nvSpPr>
        <dsp:cNvPr id="0" name=""/>
        <dsp:cNvSpPr/>
      </dsp:nvSpPr>
      <dsp:spPr>
        <a:xfrm>
          <a:off x="584835" y="4766549"/>
          <a:ext cx="8187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DEBEN DE SABER COMUNICARLO AL EQUIPO DE DESARROLLO</a:t>
          </a:r>
          <a:endParaRPr lang="es-ES" sz="2000" kern="1200" dirty="0"/>
        </a:p>
      </dsp:txBody>
      <dsp:txXfrm>
        <a:off x="613656" y="4795370"/>
        <a:ext cx="8130048" cy="532758"/>
      </dsp:txXfrm>
    </dsp:sp>
    <dsp:sp modelId="{F1B5CCA0-7243-445A-A8F2-47A56B0D95F5}">
      <dsp:nvSpPr>
        <dsp:cNvPr id="0" name=""/>
        <dsp:cNvSpPr/>
      </dsp:nvSpPr>
      <dsp:spPr>
        <a:xfrm>
          <a:off x="0" y="5968950"/>
          <a:ext cx="1169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46A5CB7-3C13-4B2D-B4C7-972B9B542800}">
      <dsp:nvSpPr>
        <dsp:cNvPr id="0" name=""/>
        <dsp:cNvSpPr/>
      </dsp:nvSpPr>
      <dsp:spPr>
        <a:xfrm>
          <a:off x="584835" y="5673750"/>
          <a:ext cx="8187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DEBEN DE CONOCER LAS EXIGENCIAS DEL MERCADO</a:t>
          </a:r>
          <a:endParaRPr lang="es-ES" sz="2000" kern="1200" dirty="0"/>
        </a:p>
      </dsp:txBody>
      <dsp:txXfrm>
        <a:off x="613656" y="5702571"/>
        <a:ext cx="8130048" cy="532758"/>
      </dsp:txXfrm>
    </dsp:sp>
    <dsp:sp modelId="{3F6344C5-EA98-45D2-AB3B-C9AAE982D473}">
      <dsp:nvSpPr>
        <dsp:cNvPr id="0" name=""/>
        <dsp:cNvSpPr/>
      </dsp:nvSpPr>
      <dsp:spPr>
        <a:xfrm>
          <a:off x="0" y="6876150"/>
          <a:ext cx="1169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A765199-242F-4D73-8E10-A0D166D1445F}">
      <dsp:nvSpPr>
        <dsp:cNvPr id="0" name=""/>
        <dsp:cNvSpPr/>
      </dsp:nvSpPr>
      <dsp:spPr>
        <a:xfrm>
          <a:off x="584835" y="6580950"/>
          <a:ext cx="8187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AUNQUE OPCIONAL, DEBEN DE CONOCER TEMAS DE PROGRAMACIÓN</a:t>
          </a:r>
          <a:endParaRPr lang="es-ES" sz="2000" kern="1200" dirty="0"/>
        </a:p>
      </dsp:txBody>
      <dsp:txXfrm>
        <a:off x="613656" y="6609771"/>
        <a:ext cx="8130048" cy="532758"/>
      </dsp:txXfrm>
    </dsp:sp>
    <dsp:sp modelId="{A0EAB558-EBE5-403E-9B64-5BD80E20DC7D}">
      <dsp:nvSpPr>
        <dsp:cNvPr id="0" name=""/>
        <dsp:cNvSpPr/>
      </dsp:nvSpPr>
      <dsp:spPr>
        <a:xfrm>
          <a:off x="0" y="7783350"/>
          <a:ext cx="116967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6E2E3B-3BC6-4616-ADEB-3F8821831DE0}">
      <dsp:nvSpPr>
        <dsp:cNvPr id="0" name=""/>
        <dsp:cNvSpPr/>
      </dsp:nvSpPr>
      <dsp:spPr>
        <a:xfrm>
          <a:off x="584835" y="7488150"/>
          <a:ext cx="818769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475" tIns="0" rIns="30947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DEBEN DE PREVENIR ERRORES</a:t>
          </a:r>
          <a:endParaRPr lang="es-ES" sz="2000" kern="1200" dirty="0"/>
        </a:p>
      </dsp:txBody>
      <dsp:txXfrm>
        <a:off x="613656" y="7516971"/>
        <a:ext cx="813004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57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8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81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83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931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37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01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2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03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159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  <a:alpha val="17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BFAD-A14E-4D18-9CC7-93F759E4F99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3C9F5-62F0-496B-9EAF-FC9F38B23F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305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63637" y="1126836"/>
            <a:ext cx="2880000" cy="4680000"/>
          </a:xfrm>
          <a:prstGeom prst="rect">
            <a:avLst/>
          </a:prstGeom>
          <a:noFill/>
          <a:effectLst>
            <a:glow rad="228600">
              <a:schemeClr val="bg1">
                <a:alpha val="3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30000" b="1" i="1" dirty="0" smtClean="0">
                <a:ln w="127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Consolas" panose="020B0609020204030204" pitchFamily="49" charset="0"/>
              </a:rPr>
              <a:t>Q</a:t>
            </a:r>
            <a:endParaRPr lang="es-ES" sz="30000" b="1" i="1" dirty="0">
              <a:ln w="12700">
                <a:solidFill>
                  <a:schemeClr val="bg1"/>
                </a:solidFill>
              </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atin typeface="Consolas" panose="020B0609020204030204" pitchFamily="49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008256" y="1394691"/>
            <a:ext cx="2880000" cy="4680000"/>
          </a:xfrm>
          <a:prstGeom prst="rect">
            <a:avLst/>
          </a:prstGeom>
          <a:noFill/>
          <a:effectLst>
            <a:glow rad="228600">
              <a:schemeClr val="bg1">
                <a:alpha val="3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ES" sz="30000" b="1" i="1" dirty="0">
                <a:ln w="12700"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Consolas" panose="020B0609020204030204" pitchFamily="49" charset="0"/>
              </a:rPr>
              <a:t>A</a:t>
            </a:r>
            <a:endParaRPr lang="es-ES" sz="30000" b="1" i="1" dirty="0">
              <a:ln w="12700">
                <a:solidFill>
                  <a:schemeClr val="bg1"/>
                </a:solidFill>
              </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atin typeface="Consolas" panose="020B0609020204030204" pitchFamily="49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579418" y="5708073"/>
            <a:ext cx="8959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 smtClean="0">
                <a:ln>
                  <a:solidFill>
                    <a:schemeClr val="bg1"/>
                  </a:solidFill>
                </a:ln>
                <a:gradFill flip="none" rotWithShape="1">
                  <a:gsLst>
                    <a:gs pos="0">
                      <a:schemeClr val="accent1">
                        <a:lumMod val="67000"/>
                      </a:schemeClr>
                    </a:gs>
                    <a:gs pos="48000">
                      <a:schemeClr val="accent1">
                        <a:lumMod val="97000"/>
                        <a:lumOff val="300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atin typeface="Consolas" panose="020B0609020204030204" pitchFamily="49" charset="0"/>
              </a:rPr>
              <a:t>QUALITY ASSURANCE</a:t>
            </a:r>
            <a:endParaRPr lang="es-ES" sz="4000" b="1" dirty="0">
              <a:ln>
                <a:solidFill>
                  <a:schemeClr val="bg1"/>
                </a:solidFill>
              </a:ln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1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600" y="544946"/>
            <a:ext cx="7682921" cy="5116945"/>
          </a:xfrm>
          <a:prstGeom prst="rect">
            <a:avLst/>
          </a:prstGeom>
          <a:effectLst>
            <a:outerShdw blurRad="165100" dist="228600" dir="17280000" sx="103000" sy="103000" rotWithShape="0">
              <a:schemeClr val="accent4">
                <a:lumMod val="50000"/>
              </a:schemeClr>
            </a:outerShdw>
          </a:effectLst>
        </p:spPr>
      </p:pic>
      <p:sp>
        <p:nvSpPr>
          <p:cNvPr id="6" name="CuadroTexto 5"/>
          <p:cNvSpPr txBox="1"/>
          <p:nvPr/>
        </p:nvSpPr>
        <p:spPr>
          <a:xfrm>
            <a:off x="7130473" y="332509"/>
            <a:ext cx="47382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QUE ES UN QA?</a:t>
            </a:r>
          </a:p>
          <a:p>
            <a:endParaRPr lang="es-ES" sz="25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25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POR BUSCAR UNA ANALOGÍA, SON LA POLICIA DE LOS DESARROLLADORES.</a:t>
            </a:r>
          </a:p>
          <a:p>
            <a:endParaRPr lang="es-ES" sz="25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ES" sz="25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BUSCAN FALLOS EN TODOS LOS ÁMBITOS DE UNA APLICACIÓN, SE ASEGURAN DE QUE LA CALIDAD DE LA MISMA ESTÉ A LA ALTURA, DESARROLLAN MEDIDAS CORRECTIVAS.</a:t>
            </a:r>
            <a:endParaRPr lang="es-ES" sz="25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7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580776154"/>
              </p:ext>
            </p:extLst>
          </p:nvPr>
        </p:nvGraphicFramePr>
        <p:xfrm>
          <a:off x="0" y="64655"/>
          <a:ext cx="12090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/>
          <p:cNvSpPr txBox="1"/>
          <p:nvPr/>
        </p:nvSpPr>
        <p:spPr>
          <a:xfrm>
            <a:off x="415637" y="221673"/>
            <a:ext cx="1142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</a:ln>
                <a:gradFill>
                  <a:gsLst>
                    <a:gs pos="0">
                      <a:schemeClr val="accent1">
                        <a:hueOff val="0"/>
                        <a:satOff val="0"/>
                        <a:lumOff val="0"/>
                        <a:alphaOff val="0"/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hueOff val="0"/>
                        <a:satOff val="0"/>
                        <a:lumOff val="0"/>
                        <a:alphaOff val="0"/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hueOff val="0"/>
                        <a:satOff val="0"/>
                        <a:lumOff val="0"/>
                        <a:alphaOff val="0"/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FASES DE LA EJECUCIÓN DE PRUEBAS Y TESTING</a:t>
            </a:r>
            <a:endParaRPr lang="es-ES" sz="2400" b="1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gradFill>
                <a:gsLst>
                  <a:gs pos="0">
                    <a:schemeClr val="accent1">
                      <a:hueOff val="0"/>
                      <a:satOff val="0"/>
                      <a:lumOff val="0"/>
                      <a:alphaOff val="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hueOff val="0"/>
                      <a:satOff val="0"/>
                      <a:lumOff val="0"/>
                      <a:alphaOff val="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hueOff val="0"/>
                      <a:satOff val="0"/>
                      <a:lumOff val="0"/>
                      <a:alphaOff val="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683491" y="193964"/>
            <a:ext cx="1119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89000"/>
                      </a:schemeClr>
                    </a:gs>
                    <a:gs pos="23000">
                      <a:schemeClr val="accent1">
                        <a:lumMod val="89000"/>
                      </a:schemeClr>
                    </a:gs>
                    <a:gs pos="69000">
                      <a:schemeClr val="accent1">
                        <a:lumMod val="75000"/>
                      </a:schemeClr>
                    </a:gs>
                    <a:gs pos="97000">
                      <a:schemeClr val="accent1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Consolas" panose="020B0609020204030204" pitchFamily="49" charset="0"/>
              </a:rPr>
              <a:t>TIPOS DE PRUEBAS</a:t>
            </a:r>
            <a:endParaRPr lang="es-ES" sz="2400" b="1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gradFill flip="none" rotWithShape="1">
                <a:gsLst>
                  <a:gs pos="0">
                    <a:schemeClr val="accent1">
                      <a:lumMod val="89000"/>
                    </a:schemeClr>
                  </a:gs>
                  <a:gs pos="23000">
                    <a:schemeClr val="accent1">
                      <a:lumMod val="89000"/>
                    </a:schemeClr>
                  </a:gs>
                  <a:gs pos="69000">
                    <a:schemeClr val="accent1">
                      <a:lumMod val="75000"/>
                    </a:schemeClr>
                  </a:gs>
                  <a:gs pos="97000">
                    <a:schemeClr val="accent1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atin typeface="Consolas" panose="020B0609020204030204" pitchFamily="49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2817833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70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0255" y="73891"/>
            <a:ext cx="900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HERRAMIENTAS O TOOLS</a:t>
            </a:r>
            <a:endParaRPr lang="es-ES" sz="2400" b="1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473099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36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690255" y="73891"/>
            <a:ext cx="9005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smtClean="0">
                <a:ln>
                  <a:solidFill>
                    <a:schemeClr val="lt1">
                      <a:hueOff val="0"/>
                      <a:satOff val="0"/>
                      <a:lumOff val="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6000">
                      <a:schemeClr val="accent1">
                        <a:lumMod val="95000"/>
                        <a:lumOff val="5000"/>
                      </a:schemeClr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ROL DE UN QA TESTES</a:t>
            </a:r>
            <a:endParaRPr lang="es-ES" sz="2400" b="1" dirty="0">
              <a:ln>
                <a:solidFill>
                  <a:schemeClr val="lt1">
                    <a:hueOff val="0"/>
                    <a:satOff val="0"/>
                    <a:lumOff val="0"/>
                  </a:schemeClr>
                </a:solidFill>
              </a:ln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600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662188083"/>
              </p:ext>
            </p:extLst>
          </p:nvPr>
        </p:nvGraphicFramePr>
        <p:xfrm>
          <a:off x="152400" y="-2882900"/>
          <a:ext cx="11696700" cy="11239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3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154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daw1</dc:creator>
  <cp:lastModifiedBy>daw1</cp:lastModifiedBy>
  <cp:revision>7</cp:revision>
  <dcterms:created xsi:type="dcterms:W3CDTF">2025-05-27T06:13:42Z</dcterms:created>
  <dcterms:modified xsi:type="dcterms:W3CDTF">2025-05-27T07:34:46Z</dcterms:modified>
</cp:coreProperties>
</file>