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1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CFC1B-5F37-48F1-87C2-072AB88E867B}" type="datetimeFigureOut">
              <a:rPr lang="es-ES" smtClean="0"/>
              <a:t>23/03/2025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730B8-96D9-4954-9365-7523EBE75D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1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05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1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007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9114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000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483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224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081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42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9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49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93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4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16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52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66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41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ES"/>
              <a:t>06/03/2025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117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thesamesam/223949d5a074ebc3dce9ee78baad9e27#faq-on-the-xz-utils-backdoor" TargetMode="External"/><Relationship Id="rId2" Type="http://schemas.openxmlformats.org/officeDocument/2006/relationships/hyperlink" Target="https://procesia.com/andres-freund-ingeniero-evita-ciberataque-a-linux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zscaler.com/es/resources/security-terms-glossary/what-is-the-solarwinds-cyberattack" TargetMode="External"/><Relationship Id="rId4" Type="http://schemas.openxmlformats.org/officeDocument/2006/relationships/hyperlink" Target="https://www.akamai.com/es/blog/security-research/critical-linux-backdoor-xz-utils-discovered-what-to-kno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17430" y="625859"/>
            <a:ext cx="9144000" cy="754025"/>
          </a:xfrm>
        </p:spPr>
        <p:txBody>
          <a:bodyPr/>
          <a:lstStyle/>
          <a:p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ALEJANDRO SAINZ 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SAINZ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383280" y="2631440"/>
            <a:ext cx="7970520" cy="3474078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14000" b="1" i="1" u="sng" spc="3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XZ UTILS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F6206B-CEE7-CE1A-7C14-87D19751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A55D33-B53E-5B8C-38C2-3C2ABC71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346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CF80D-9E81-BB36-7436-AC2186C5F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824C795-E599-2681-1F4F-BBB478AF8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7690" y="-355866"/>
            <a:ext cx="4694310" cy="754025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ALEJANDRO SAINZ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SAINZ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C21306E-F0EC-DA6E-B80C-04F82B4D4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000" y="136525"/>
            <a:ext cx="1706880" cy="548640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3200" b="1" i="1" u="sng" spc="3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XZ UTILS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4646E1-4B72-AD23-3585-4DEE3EF2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10</a:t>
            </a:fld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DC4529-BEDE-B4C1-98E4-94241776BDEC}"/>
              </a:ext>
            </a:extLst>
          </p:cNvPr>
          <p:cNvSpPr/>
          <p:nvPr/>
        </p:nvSpPr>
        <p:spPr>
          <a:xfrm>
            <a:off x="960812" y="1270615"/>
            <a:ext cx="10270376" cy="34127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s-ES" sz="1800" u="sng" dirty="0">
                <a:solidFill>
                  <a:srgbClr val="56C7A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https://procesia.com/andres-freund-ingeniero-evita-ciberataque-a-linux/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s-ES" sz="1800" u="sng" dirty="0">
                <a:solidFill>
                  <a:srgbClr val="56C7A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https://gist.github.com/thesamesam/223949d5a074ebc3dce9ee78baad9e27#faq-on-the-xz-utils-backdoor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s-ES" sz="1800" u="sng" dirty="0">
                <a:solidFill>
                  <a:srgbClr val="56C7A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https://www.akamai.com/es/blog/security-research/critical-linux-backdoor-xz-utils-discovered-what-to-know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800" u="sng" dirty="0">
                <a:solidFill>
                  <a:srgbClr val="56C7A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https://www.zscaler.com/es/resources/security-terms-glossary/what-is-the-solarwinds-cyberattack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95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0C53B-B4BC-4E52-0D93-7451571DD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9D32859-5F12-2053-EB1D-118EEAA1C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7690" y="-355866"/>
            <a:ext cx="4694310" cy="754025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ALEJANDRO SAINZ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SAINZ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DA508DC-DD83-078E-4126-9C7D85450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000" y="136525"/>
            <a:ext cx="1706880" cy="548640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3200" b="1" i="1" u="sng" spc="3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XZ UTILS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94C2CF-69C1-CAB5-5E0F-480342FD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2</a:t>
            </a:fld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6942D01-20AC-0F21-D1B4-74CF2AA91A79}"/>
              </a:ext>
            </a:extLst>
          </p:cNvPr>
          <p:cNvSpPr/>
          <p:nvPr/>
        </p:nvSpPr>
        <p:spPr>
          <a:xfrm>
            <a:off x="1656080" y="1727201"/>
            <a:ext cx="8666480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CONTEXTO INICIAL DE LAS</a:t>
            </a:r>
          </a:p>
          <a:p>
            <a:pPr algn="ctr"/>
            <a:r>
              <a:rPr lang="es-ES" sz="8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HERRAMIENTAS XZ</a:t>
            </a:r>
          </a:p>
          <a:p>
            <a:pPr algn="ctr"/>
            <a:r>
              <a:rPr lang="es-ES" sz="8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¿QUÉ SON?</a:t>
            </a:r>
            <a:endParaRPr lang="es-ES" sz="8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947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4C7A0-4C48-3DBA-3425-A5F46E10E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C80B5DC-D28C-C2ED-3086-059796A03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7690" y="-355866"/>
            <a:ext cx="4694310" cy="754025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ALEJANDRO SAINZ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SAINZ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21ABE06-D0CF-5585-30D6-1839A5C6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000" y="136525"/>
            <a:ext cx="1706880" cy="548640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3200" b="1" i="1" u="sng" spc="3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XZ UTILS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02E4BC-32B4-DC7A-F999-0A10135C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3</a:t>
            </a:fld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AF39F59-E714-6183-CAA4-D78C78A947F6}"/>
              </a:ext>
            </a:extLst>
          </p:cNvPr>
          <p:cNvSpPr/>
          <p:nvPr/>
        </p:nvSpPr>
        <p:spPr>
          <a:xfrm>
            <a:off x="-294640" y="1148081"/>
            <a:ext cx="866648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FUNCIONAMIENTO DEL</a:t>
            </a:r>
          </a:p>
          <a:p>
            <a:pPr algn="ctr"/>
            <a:r>
              <a:rPr lang="es-ES" sz="8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ATAQUE Y OBJETIVO</a:t>
            </a:r>
            <a:endParaRPr lang="es-ES" sz="8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gency FB" panose="020B0503020202020204" pitchFamily="34" charset="0"/>
            </a:endParaRPr>
          </a:p>
        </p:txBody>
      </p:sp>
      <p:pic>
        <p:nvPicPr>
          <p:cNvPr id="7" name="Imagen 6" descr="Escala de tiempo&#10;&#10;El contenido generado por IA puede ser incorrecto.">
            <a:extLst>
              <a:ext uri="{FF2B5EF4-FFF2-40B4-BE49-F238E27FC236}">
                <a16:creationId xmlns:a16="http://schemas.microsoft.com/office/drawing/2014/main" id="{AC7EA550-924F-E792-D4DB-5CE63CA968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829" y="3942080"/>
            <a:ext cx="3526971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47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9585A-F76C-FD86-445C-5865C6165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A1448F4-E25F-05BB-C573-7F7C605BC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7690" y="-355866"/>
            <a:ext cx="4694310" cy="754025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ALEJANDRO SAINZ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SAINZ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5FED8C1-BBB7-F244-8EED-D1EC2264F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000" y="136525"/>
            <a:ext cx="1706880" cy="548640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3200" b="1" i="1" u="sng" spc="3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XZ UTILS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FD21AF-A1E0-7FB8-0355-C26139A4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4</a:t>
            </a:fld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7420A40-1CEF-140D-D595-77746D111824}"/>
              </a:ext>
            </a:extLst>
          </p:cNvPr>
          <p:cNvSpPr/>
          <p:nvPr/>
        </p:nvSpPr>
        <p:spPr>
          <a:xfrm>
            <a:off x="-294640" y="1148081"/>
            <a:ext cx="866648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FUNCIONAMIENTO DEL</a:t>
            </a:r>
          </a:p>
          <a:p>
            <a:pPr algn="ctr"/>
            <a:r>
              <a:rPr lang="es-ES" sz="8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ATAQUE Y OBJETIVO 2</a:t>
            </a:r>
            <a:endParaRPr lang="es-ES" sz="8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gency FB" panose="020B0503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8BFEE58-1385-69E7-E3ED-C2C54B94D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6829" y="3957919"/>
            <a:ext cx="3526971" cy="216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62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FD849-856F-164D-2A6A-8886649CD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6CF99B4-6AA4-739C-0570-2E7CD800D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7690" y="-355866"/>
            <a:ext cx="4694310" cy="754025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ALEJANDRO SAINZ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SAINZ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9FF33E2-D954-AFE8-BA26-FD4849A56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000" y="136525"/>
            <a:ext cx="1706880" cy="548640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3200" b="1" i="1" u="sng" spc="3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XZ UTILS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597070-E6D9-E753-33A8-53DF5654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5</a:t>
            </a:fld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3B74AC-A214-0357-805F-2EBBEFAB1BE1}"/>
              </a:ext>
            </a:extLst>
          </p:cNvPr>
          <p:cNvSpPr/>
          <p:nvPr/>
        </p:nvSpPr>
        <p:spPr>
          <a:xfrm>
            <a:off x="1666240" y="2600961"/>
            <a:ext cx="86664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EL HÉROE DEL DÍA</a:t>
            </a:r>
          </a:p>
        </p:txBody>
      </p:sp>
    </p:spTree>
    <p:extLst>
      <p:ext uri="{BB962C8B-B14F-4D97-AF65-F5344CB8AC3E}">
        <p14:creationId xmlns:p14="http://schemas.microsoft.com/office/powerpoint/2010/main" val="1050583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3862D-170E-7524-1B27-E5DF5A802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42C33B5-C027-92FA-8F1E-12DB5089B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7690" y="-355866"/>
            <a:ext cx="4694310" cy="754025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ALEJANDRO SAINZ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SAINZ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41E829A-2669-0938-3C37-288B01F42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000" y="136525"/>
            <a:ext cx="1706880" cy="548640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3200" b="1" i="1" u="sng" spc="3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XZ UTILS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959E9A-D89C-C3A8-12FA-7593B324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6</a:t>
            </a:fld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B340E18-EBA2-F890-DD8B-ADE91CA5E828}"/>
              </a:ext>
            </a:extLst>
          </p:cNvPr>
          <p:cNvSpPr/>
          <p:nvPr/>
        </p:nvSpPr>
        <p:spPr>
          <a:xfrm>
            <a:off x="1666240" y="2600961"/>
            <a:ext cx="86664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AFECTADOS</a:t>
            </a:r>
          </a:p>
        </p:txBody>
      </p:sp>
      <p:pic>
        <p:nvPicPr>
          <p:cNvPr id="7" name="Imagen 6" descr="Icono&#10;&#10;El contenido generado por IA puede ser incorrecto.">
            <a:extLst>
              <a:ext uri="{FF2B5EF4-FFF2-40B4-BE49-F238E27FC236}">
                <a16:creationId xmlns:a16="http://schemas.microsoft.com/office/drawing/2014/main" id="{2869F4C4-ABC3-A7C4-393B-195327713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05" y="4194175"/>
            <a:ext cx="2114550" cy="2162175"/>
          </a:xfrm>
          <a:prstGeom prst="rect">
            <a:avLst/>
          </a:prstGeom>
        </p:spPr>
      </p:pic>
      <p:pic>
        <p:nvPicPr>
          <p:cNvPr id="9" name="Imagen 8" descr="Icono, Círculo&#10;&#10;El contenido generado por IA puede ser incorrecto.">
            <a:extLst>
              <a:ext uri="{FF2B5EF4-FFF2-40B4-BE49-F238E27FC236}">
                <a16:creationId xmlns:a16="http://schemas.microsoft.com/office/drawing/2014/main" id="{5A70D99C-04CE-94DA-78D2-F3B429A49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080" y="3935729"/>
            <a:ext cx="2163535" cy="2679065"/>
          </a:xfrm>
          <a:prstGeom prst="rect">
            <a:avLst/>
          </a:prstGeom>
        </p:spPr>
      </p:pic>
      <p:pic>
        <p:nvPicPr>
          <p:cNvPr id="11" name="Imagen 10" descr="Imagen que contiene Icono&#10;&#10;El contenido generado por IA puede ser incorrecto.">
            <a:extLst>
              <a:ext uri="{FF2B5EF4-FFF2-40B4-BE49-F238E27FC236}">
                <a16:creationId xmlns:a16="http://schemas.microsoft.com/office/drawing/2014/main" id="{A220ABAF-B91D-2941-570C-5C2DCE6E25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40" y="4194175"/>
            <a:ext cx="36036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97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F5699-12F8-A239-E245-732004221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CD188B5-B858-B159-9ECA-EF4B7C13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7690" y="-355866"/>
            <a:ext cx="4694310" cy="754025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ALEJANDRO SAINZ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SAINZ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50EC9CF-E905-81D3-6B27-A1BF0C318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000" y="136525"/>
            <a:ext cx="1706880" cy="548640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3200" b="1" i="1" u="sng" spc="3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XZ UTILS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A35E24-FDD4-D63E-352D-8B51CFAD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7</a:t>
            </a:fld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3C28046-447F-15C2-F479-D1960F5F32EF}"/>
              </a:ext>
            </a:extLst>
          </p:cNvPr>
          <p:cNvSpPr/>
          <p:nvPr/>
        </p:nvSpPr>
        <p:spPr>
          <a:xfrm>
            <a:off x="1666240" y="2600961"/>
            <a:ext cx="866648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CONSECUENCIAS A NIVEL MUNDIAL?</a:t>
            </a:r>
          </a:p>
        </p:txBody>
      </p:sp>
    </p:spTree>
    <p:extLst>
      <p:ext uri="{BB962C8B-B14F-4D97-AF65-F5344CB8AC3E}">
        <p14:creationId xmlns:p14="http://schemas.microsoft.com/office/powerpoint/2010/main" val="980705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B4DC0-7CD1-EE30-D071-0F0CCDE83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3896E05-4271-7F35-9B08-3D61DD1EE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7690" y="-355866"/>
            <a:ext cx="4694310" cy="754025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ALEJANDRO SAINZ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SAINZ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240D658-02D5-C1EF-9332-3EAC92A28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000" y="136525"/>
            <a:ext cx="1706880" cy="548640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3200" b="1" i="1" u="sng" spc="3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XZ UTILS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170017-EF24-EB63-4EAC-CC392771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8</a:t>
            </a:fld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6814278-8977-E27B-571D-BD3CB6DA6A41}"/>
              </a:ext>
            </a:extLst>
          </p:cNvPr>
          <p:cNvSpPr/>
          <p:nvPr/>
        </p:nvSpPr>
        <p:spPr>
          <a:xfrm>
            <a:off x="1432560" y="1615441"/>
            <a:ext cx="8666480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QUE SE PRODÍA HABER HECHO, RECORDANDO SOLARWIND</a:t>
            </a:r>
          </a:p>
        </p:txBody>
      </p:sp>
    </p:spTree>
    <p:extLst>
      <p:ext uri="{BB962C8B-B14F-4D97-AF65-F5344CB8AC3E}">
        <p14:creationId xmlns:p14="http://schemas.microsoft.com/office/powerpoint/2010/main" val="1674888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EAB81-7504-0473-0655-8DB94A346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F90A228-5AB1-4442-CE53-52BC90068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7690" y="-355866"/>
            <a:ext cx="4694310" cy="754025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ALEJANDRO SAINZ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SAINZ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00A2D35-8218-8092-52C2-0C0FCB599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000" y="136525"/>
            <a:ext cx="1706880" cy="548640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3200" b="1" i="1" u="sng" spc="3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XZ UTILS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3B2C00-7CA0-40B9-B8B3-1F617DA1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9</a:t>
            </a:fld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CF94DBC-8030-F5F3-3C01-34A7D38C2935}"/>
              </a:ext>
            </a:extLst>
          </p:cNvPr>
          <p:cNvSpPr/>
          <p:nvPr/>
        </p:nvSpPr>
        <p:spPr>
          <a:xfrm>
            <a:off x="1432560" y="1615441"/>
            <a:ext cx="8666480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CONCLUSIÓN</a:t>
            </a:r>
          </a:p>
          <a:p>
            <a:pPr algn="ctr"/>
            <a:endParaRPr lang="es-ES" sz="8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gency FB" panose="020B0503020202020204" pitchFamily="34" charset="0"/>
            </a:endParaRPr>
          </a:p>
          <a:p>
            <a:pPr algn="ctr"/>
            <a:r>
              <a:rPr lang="es-E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MICROSOFT, POR UNA VEZ, NO TIENE LA CULPA</a:t>
            </a:r>
          </a:p>
        </p:txBody>
      </p:sp>
    </p:spTree>
    <p:extLst>
      <p:ext uri="{BB962C8B-B14F-4D97-AF65-F5344CB8AC3E}">
        <p14:creationId xmlns:p14="http://schemas.microsoft.com/office/powerpoint/2010/main" val="2525925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146</TotalTime>
  <Words>185</Words>
  <Application>Microsoft Office PowerPoint</Application>
  <PresentationFormat>Panorámica</PresentationFormat>
  <Paragraphs>52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Agency FB</vt:lpstr>
      <vt:lpstr>Aptos</vt:lpstr>
      <vt:lpstr>Arial</vt:lpstr>
      <vt:lpstr>Corbel</vt:lpstr>
      <vt:lpstr>Times New Roman</vt:lpstr>
      <vt:lpstr>Profundidad</vt:lpstr>
      <vt:lpstr>XZ UTILS</vt:lpstr>
      <vt:lpstr>XZ UTILS</vt:lpstr>
      <vt:lpstr>XZ UTILS</vt:lpstr>
      <vt:lpstr>XZ UTILS</vt:lpstr>
      <vt:lpstr>XZ UTILS</vt:lpstr>
      <vt:lpstr>XZ UTILS</vt:lpstr>
      <vt:lpstr>XZ UTILS</vt:lpstr>
      <vt:lpstr>XZ UTILS</vt:lpstr>
      <vt:lpstr>XZ UTILS</vt:lpstr>
      <vt:lpstr>XZ UTILS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CONTRASEÑAS  SEGURAS Y  ALGORITMOS</dc:title>
  <dc:creator>daw1</dc:creator>
  <cp:lastModifiedBy>Alejandro Sainz Sainz</cp:lastModifiedBy>
  <cp:revision>12</cp:revision>
  <dcterms:created xsi:type="dcterms:W3CDTF">2025-03-06T09:25:35Z</dcterms:created>
  <dcterms:modified xsi:type="dcterms:W3CDTF">2025-03-23T22:09:13Z</dcterms:modified>
</cp:coreProperties>
</file>