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1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CFC1B-5F37-48F1-87C2-072AB88E867B}" type="datetimeFigureOut">
              <a:rPr lang="es-ES" smtClean="0"/>
              <a:t>06/03/2025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730B8-96D9-4954-9365-7523EBE75D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1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05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1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00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114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000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483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224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081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42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9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49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93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4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16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52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66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4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ES"/>
              <a:t>06/03/2025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117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nist.gov/800-63-3/" TargetMode="External"/><Relationship Id="rId2" Type="http://schemas.openxmlformats.org/officeDocument/2006/relationships/hyperlink" Target="https://www.welivesecurity.com/la-es/2023/05/04/consejos-crear-politica-contrasenas-empresa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en-us/dotnet/standard/security/generating-keys-for-encryption-and-decryption" TargetMode="External"/><Relationship Id="rId5" Type="http://schemas.openxmlformats.org/officeDocument/2006/relationships/hyperlink" Target="https://www.ionos.es/digitalguide/servidores/seguridad/todo-sobre-los-metodos-de-encriptado/" TargetMode="External"/><Relationship Id="rId4" Type="http://schemas.openxmlformats.org/officeDocument/2006/relationships/hyperlink" Target="https://www.ionos.es/digitalguide/paginas-web/desarrollo-web/hashin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7430" y="625859"/>
            <a:ext cx="9144000" cy="754025"/>
          </a:xfrm>
        </p:spPr>
        <p:txBody>
          <a:bodyPr/>
          <a:lstStyle/>
          <a:p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ALEJANDRO SAINZ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SAINZ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2209800" y="2409092"/>
            <a:ext cx="9144000" cy="3696426"/>
          </a:xfrm>
          <a:scene3d>
            <a:camera prst="perspectiveBelow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s-ES" b="1" i="1" u="sng" spc="3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CONTRASEÑAS </a:t>
            </a:r>
            <a:br>
              <a:rPr lang="es-ES" b="1" i="1" u="sng" spc="3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</a:br>
            <a:r>
              <a:rPr lang="es-ES" b="1" i="1" u="sng" spc="3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SEGURAS Y</a:t>
            </a:r>
            <a:br>
              <a:rPr lang="es-ES" b="1" i="1" u="sng" spc="3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</a:br>
            <a:r>
              <a:rPr lang="es-ES" b="1" i="1" u="sng" spc="3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ALGORITMOS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F6206B-CEE7-CE1A-7C14-87D19751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A55D33-B53E-5B8C-38C2-3C2ABC71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34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F3C44-94E2-AC03-C520-91EE9B7E3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96B987D-7C3B-0767-A0BE-00B0CE3BC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9945" y="221413"/>
            <a:ext cx="9144000" cy="754025"/>
          </a:xfrm>
        </p:spPr>
        <p:txBody>
          <a:bodyPr>
            <a:normAutofit/>
          </a:bodyPr>
          <a:lstStyle/>
          <a:p>
            <a:r>
              <a:rPr lang="es-ES" sz="900" dirty="0">
                <a:latin typeface="Agency FB" panose="020B0503020202020204" pitchFamily="34" charset="0"/>
              </a:rPr>
              <a:t>ALEJANDRO SAINZ </a:t>
            </a:r>
            <a:r>
              <a:rPr lang="es-ES" sz="900" dirty="0" err="1">
                <a:latin typeface="Agency FB" panose="020B0503020202020204" pitchFamily="34" charset="0"/>
              </a:rPr>
              <a:t>SAINZ</a:t>
            </a:r>
            <a:r>
              <a:rPr lang="es-ES" sz="900" dirty="0"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C267D07-5CEF-CBB2-349D-74D38535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9131"/>
            <a:ext cx="11353800" cy="6026387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4400" b="1" i="1" u="sng" spc="300" dirty="0">
                <a:latin typeface="Agency FB" panose="020B0503020202020204" pitchFamily="34" charset="0"/>
              </a:rPr>
              <a:t>CONTRASEÑAS SEGURAS Y ALGORITMOS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E143205-AD2D-AC52-05FE-8824514FEADC}"/>
              </a:ext>
            </a:extLst>
          </p:cNvPr>
          <p:cNvSpPr txBox="1"/>
          <p:nvPr/>
        </p:nvSpPr>
        <p:spPr>
          <a:xfrm>
            <a:off x="282102" y="1117720"/>
            <a:ext cx="6342434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800" u="sng" dirty="0">
                <a:solidFill>
                  <a:srgbClr val="56C7AA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https://www.welivesecurity.com/la-es/2023/05/04/consejos-crear-politica-contrasenas-empresa/</a:t>
            </a:r>
            <a:endParaRPr lang="es-ES" sz="1800" dirty="0">
              <a:effectLst/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8B0DB9B-9C81-98EA-D4D8-C495EDFDF2EC}"/>
              </a:ext>
            </a:extLst>
          </p:cNvPr>
          <p:cNvSpPr txBox="1"/>
          <p:nvPr/>
        </p:nvSpPr>
        <p:spPr>
          <a:xfrm>
            <a:off x="282102" y="2800844"/>
            <a:ext cx="634243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800" u="sng" dirty="0">
                <a:solidFill>
                  <a:srgbClr val="56C7AA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https://pages.nist.gov/800-63-3/</a:t>
            </a:r>
            <a:endParaRPr lang="es-ES" sz="1800" dirty="0">
              <a:effectLst/>
              <a:latin typeface="Agency FB" panose="020B0503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86D34BC-5601-72F1-3E37-40BB983532C3}"/>
              </a:ext>
            </a:extLst>
          </p:cNvPr>
          <p:cNvSpPr txBox="1"/>
          <p:nvPr/>
        </p:nvSpPr>
        <p:spPr>
          <a:xfrm>
            <a:off x="311285" y="3712721"/>
            <a:ext cx="6342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u="sng" dirty="0">
                <a:solidFill>
                  <a:srgbClr val="56C7AA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hlinkClick r:id="rId4"/>
              </a:rPr>
              <a:t>https://www.ionos.es/digitalguide/paginas-web/desarrollo-web/hashing/</a:t>
            </a:r>
            <a:endParaRPr lang="es-ES" dirty="0">
              <a:latin typeface="Agency FB" panose="020B0503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9169062-EF7F-5C54-E585-F5DB8F46E180}"/>
              </a:ext>
            </a:extLst>
          </p:cNvPr>
          <p:cNvSpPr txBox="1"/>
          <p:nvPr/>
        </p:nvSpPr>
        <p:spPr>
          <a:xfrm>
            <a:off x="311285" y="4728575"/>
            <a:ext cx="6342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u="sng" dirty="0">
                <a:solidFill>
                  <a:srgbClr val="56C7AA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hlinkClick r:id="rId5"/>
              </a:rPr>
              <a:t>https://www.ionos.es/digitalguide/servidores/seguridad/todo-sobre-los-metodos-de-encriptado/</a:t>
            </a:r>
            <a:endParaRPr lang="es-ES" dirty="0">
              <a:latin typeface="Agency FB" panose="020B0503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DCDCF87-2309-93B1-300C-36B42A7D6B5C}"/>
              </a:ext>
            </a:extLst>
          </p:cNvPr>
          <p:cNvSpPr txBox="1"/>
          <p:nvPr/>
        </p:nvSpPr>
        <p:spPr>
          <a:xfrm>
            <a:off x="311285" y="5643853"/>
            <a:ext cx="6342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u="sng" dirty="0">
                <a:solidFill>
                  <a:srgbClr val="56C7AA"/>
                </a:solidFill>
                <a:effectLst/>
                <a:latin typeface="Agency FB" panose="020B0503020202020204" pitchFamily="34" charset="0"/>
                <a:ea typeface="Times New Roman" panose="02020603050405020304" pitchFamily="18" charset="0"/>
                <a:hlinkClick r:id="rId6"/>
              </a:rPr>
              <a:t>https://learn.microsoft.com/en-us/dotnet/standard/security/generating-keys-for-encryption-and-decryption</a:t>
            </a:r>
            <a:endParaRPr lang="es-ES" dirty="0">
              <a:latin typeface="Agency FB" panose="020B0503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F287B04-39AD-4837-7EB3-3BE35B37DF8C}"/>
              </a:ext>
            </a:extLst>
          </p:cNvPr>
          <p:cNvSpPr txBox="1"/>
          <p:nvPr/>
        </p:nvSpPr>
        <p:spPr>
          <a:xfrm>
            <a:off x="5447489" y="1969751"/>
            <a:ext cx="6342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gency FB" panose="020B0503020202020204" pitchFamily="34" charset="0"/>
              </a:rPr>
              <a:t>https://www.kingston.com/es/blog/data-security/what-is-encryption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AEA42ED-365A-EFD1-F68F-C001A1DF3463}"/>
              </a:ext>
            </a:extLst>
          </p:cNvPr>
          <p:cNvSpPr txBox="1"/>
          <p:nvPr/>
        </p:nvSpPr>
        <p:spPr>
          <a:xfrm>
            <a:off x="5447489" y="3229751"/>
            <a:ext cx="6342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https://www.sealpath.com/es/blog/tipos-de-cifrado-guia/</a:t>
            </a:r>
          </a:p>
        </p:txBody>
      </p:sp>
      <p:sp>
        <p:nvSpPr>
          <p:cNvPr id="22" name="Marcador de fecha 21">
            <a:extLst>
              <a:ext uri="{FF2B5EF4-FFF2-40B4-BE49-F238E27FC236}">
                <a16:creationId xmlns:a16="http://schemas.microsoft.com/office/drawing/2014/main" id="{59A7ED72-5105-D3A3-5225-78D41A9C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F3304A7E-0670-2B51-5738-45A8F437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50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26F78-9E35-54F9-0CC6-C55647BF4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B8146E9-5CAD-28E2-76CB-F84765560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9945" y="221413"/>
            <a:ext cx="9144000" cy="754025"/>
          </a:xfrm>
        </p:spPr>
        <p:txBody>
          <a:bodyPr>
            <a:normAutofit/>
          </a:bodyPr>
          <a:lstStyle/>
          <a:p>
            <a:r>
              <a:rPr lang="es-ES" sz="900" dirty="0">
                <a:latin typeface="Agency FB" panose="020B0503020202020204" pitchFamily="34" charset="0"/>
              </a:rPr>
              <a:t>ALEJANDRO SAINZ </a:t>
            </a:r>
            <a:r>
              <a:rPr lang="es-ES" sz="900" dirty="0" err="1">
                <a:latin typeface="Agency FB" panose="020B0503020202020204" pitchFamily="34" charset="0"/>
              </a:rPr>
              <a:t>SAINZ</a:t>
            </a:r>
            <a:r>
              <a:rPr lang="es-ES" sz="900" dirty="0"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E6479E0-670F-A5D2-6409-928B8ED03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9131"/>
            <a:ext cx="11353800" cy="6026387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4400" b="1" i="1" u="sng" spc="300" dirty="0">
                <a:latin typeface="Agency FB" panose="020B0503020202020204" pitchFamily="34" charset="0"/>
              </a:rPr>
              <a:t>CONTRASEÑAS SEGURAS Y ALGORITMOS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A7007D4-AE5A-C28C-E0FA-3608982DC90A}"/>
              </a:ext>
            </a:extLst>
          </p:cNvPr>
          <p:cNvSpPr txBox="1"/>
          <p:nvPr/>
        </p:nvSpPr>
        <p:spPr>
          <a:xfrm>
            <a:off x="332624" y="1336872"/>
            <a:ext cx="3965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i="1" dirty="0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“Todo ello para que al final sigamos haciendo lo mismo de siempre”</a:t>
            </a:r>
            <a:endParaRPr lang="es-ES" sz="2800" dirty="0">
              <a:latin typeface="Agency FB" panose="020B0503020202020204" pitchFamily="34" charset="0"/>
            </a:endParaRPr>
          </a:p>
        </p:txBody>
      </p:sp>
      <p:pic>
        <p:nvPicPr>
          <p:cNvPr id="7" name="Imagen 6" descr="Imagen que contiene interior, pastel, tabla, taza&#10;&#10;El contenido generado por IA puede ser incorrecto.">
            <a:extLst>
              <a:ext uri="{FF2B5EF4-FFF2-40B4-BE49-F238E27FC236}">
                <a16:creationId xmlns:a16="http://schemas.microsoft.com/office/drawing/2014/main" id="{173DF36D-150F-B1A6-4F33-F0E7733EE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01" y="2416613"/>
            <a:ext cx="7191375" cy="404812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45CC86C-9DB6-9145-13C9-25E77CC7F634}"/>
              </a:ext>
            </a:extLst>
          </p:cNvPr>
          <p:cNvSpPr txBox="1"/>
          <p:nvPr/>
        </p:nvSpPr>
        <p:spPr>
          <a:xfrm>
            <a:off x="332623" y="3493624"/>
            <a:ext cx="396533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i="1" dirty="0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"</a:t>
            </a:r>
            <a:r>
              <a:rPr lang="es-ES" sz="2400" i="1" dirty="0">
                <a:effectLst/>
                <a:latin typeface="Agency FB" panose="020B0503020202020204" pitchFamily="34" charset="0"/>
                <a:ea typeface="Times New Roman" panose="02020603050405020304" pitchFamily="18" charset="0"/>
              </a:rPr>
              <a:t>A través de 20 años de esfuerzo, hemos capacitado con éxito a todos para usar contraseñas que son difíciles de recordar para los humanos, pero fáciles de adivinar para las computadoras".</a:t>
            </a:r>
            <a:endParaRPr lang="es-ES" sz="2400" dirty="0">
              <a:latin typeface="Agency FB" panose="020B0503020202020204" pitchFamily="34" charset="0"/>
            </a:endParaRP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E4DCAD1A-CCB2-89AE-EB8B-0AC9AAD4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5839B8CF-5F8F-6BCF-FEB7-9D869A26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43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9945" y="221413"/>
            <a:ext cx="9144000" cy="754025"/>
          </a:xfrm>
        </p:spPr>
        <p:txBody>
          <a:bodyPr>
            <a:normAutofit/>
          </a:bodyPr>
          <a:lstStyle/>
          <a:p>
            <a:r>
              <a:rPr lang="es-ES" sz="900" dirty="0">
                <a:latin typeface="Agency FB" panose="020B0503020202020204" pitchFamily="34" charset="0"/>
              </a:rPr>
              <a:t>ALEJANDRO SAINZ </a:t>
            </a:r>
            <a:r>
              <a:rPr lang="es-ES" sz="900" dirty="0" err="1">
                <a:latin typeface="Agency FB" panose="020B0503020202020204" pitchFamily="34" charset="0"/>
              </a:rPr>
              <a:t>SAINZ</a:t>
            </a:r>
            <a:r>
              <a:rPr lang="es-ES" sz="900" dirty="0"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79131"/>
            <a:ext cx="11353800" cy="6026387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4400" b="1" i="1" u="sng" spc="300" dirty="0">
                <a:latin typeface="Agency FB" panose="020B0503020202020204" pitchFamily="34" charset="0"/>
              </a:rPr>
              <a:t>CONTRASEÑAS SEGURAS Y ALGORITMOS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6" y="1307689"/>
            <a:ext cx="5907111" cy="501347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614138" y="1591408"/>
            <a:ext cx="39653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gency FB" panose="020B0503020202020204" pitchFamily="34" charset="0"/>
              </a:rPr>
              <a:t>NORMAS BÁSICAS PARA CREAR CONTRASEÑAS SEGURAS.</a:t>
            </a:r>
          </a:p>
          <a:p>
            <a:endParaRPr lang="es-ES" sz="2800" dirty="0">
              <a:latin typeface="Agency FB" panose="020B0503020202020204" pitchFamily="34" charset="0"/>
            </a:endParaRPr>
          </a:p>
          <a:p>
            <a:r>
              <a:rPr lang="es-ES" sz="2800" dirty="0">
                <a:latin typeface="Agency FB" panose="020B0503020202020204" pitchFamily="34" charset="0"/>
              </a:rPr>
              <a:t>EL PROPIO CREADOR SE CANSÓ DE PUBLICAR BUENAS PRÁCTICAS PARA QUE LUEGO LA GENTE USASE 1234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848BC768-A7C7-458E-90D6-DC88B6B5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DF4AAC-30CF-3705-F0EB-A21EAF9E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02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9945" y="221413"/>
            <a:ext cx="9144000" cy="754025"/>
          </a:xfrm>
        </p:spPr>
        <p:txBody>
          <a:bodyPr>
            <a:normAutofit/>
          </a:bodyPr>
          <a:lstStyle/>
          <a:p>
            <a:r>
              <a:rPr lang="es-ES" sz="900" dirty="0">
                <a:latin typeface="Agency FB" panose="020B0503020202020204" pitchFamily="34" charset="0"/>
              </a:rPr>
              <a:t>ALEJANDRO SAINZ </a:t>
            </a:r>
            <a:r>
              <a:rPr lang="es-ES" sz="900" dirty="0" err="1">
                <a:latin typeface="Agency FB" panose="020B0503020202020204" pitchFamily="34" charset="0"/>
              </a:rPr>
              <a:t>SAINZ</a:t>
            </a:r>
            <a:r>
              <a:rPr lang="es-ES" sz="900" dirty="0"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79131"/>
            <a:ext cx="11353800" cy="6026387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4400" b="1" i="1" u="sng" spc="300" dirty="0">
                <a:latin typeface="Agency FB" panose="020B0503020202020204" pitchFamily="34" charset="0"/>
              </a:rPr>
              <a:t>CONTRASEÑAS SEGURAS Y ALGORITMOS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6" y="1117720"/>
            <a:ext cx="6849208" cy="523032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614138" y="1591408"/>
            <a:ext cx="39653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gency FB" panose="020B0503020202020204" pitchFamily="34" charset="0"/>
              </a:rPr>
              <a:t>TIEMPO QUE SE TARDA EN QUEBRAR UNA CONTRASEÑA RESPECTO A SU LONGITUD Y COMPOSICIÓN.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655169" y="3956538"/>
            <a:ext cx="329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gency FB" panose="020B0503020202020204" pitchFamily="34" charset="0"/>
              </a:rPr>
              <a:t>HAY QUE DAR GRACIAS DE TENER LA Ñ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06C106-A9CA-3591-75E1-C90B4388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22671D91-6607-9E41-EB85-EDE31D3B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57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9945" y="221413"/>
            <a:ext cx="9144000" cy="754025"/>
          </a:xfrm>
        </p:spPr>
        <p:txBody>
          <a:bodyPr>
            <a:normAutofit/>
          </a:bodyPr>
          <a:lstStyle/>
          <a:p>
            <a:r>
              <a:rPr lang="es-ES" sz="900" dirty="0">
                <a:latin typeface="Agency FB" panose="020B0503020202020204" pitchFamily="34" charset="0"/>
              </a:rPr>
              <a:t>ALEJANDRO SAINZ </a:t>
            </a:r>
            <a:r>
              <a:rPr lang="es-ES" sz="900" dirty="0" err="1">
                <a:latin typeface="Agency FB" panose="020B0503020202020204" pitchFamily="34" charset="0"/>
              </a:rPr>
              <a:t>SAINZ</a:t>
            </a:r>
            <a:r>
              <a:rPr lang="es-ES" sz="900" dirty="0"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79131"/>
            <a:ext cx="11353800" cy="6026387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4400" b="1" i="1" u="sng" spc="300" dirty="0">
                <a:latin typeface="Agency FB" panose="020B0503020202020204" pitchFamily="34" charset="0"/>
              </a:rPr>
              <a:t>CONTRASEÑAS SEGURAS Y ALGORITMOS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58" y="766519"/>
            <a:ext cx="2782111" cy="266248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614138" y="1591408"/>
            <a:ext cx="3965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gency FB" panose="020B0503020202020204" pitchFamily="34" charset="0"/>
              </a:rPr>
              <a:t>ALGUNOS DE LOS EJEMPLOS DE CONTRASEÑAS MAS COMUNES Y SU TIEMPO DE RUPTURA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655169" y="3956538"/>
            <a:ext cx="329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gency FB" panose="020B0503020202020204" pitchFamily="34" charset="0"/>
              </a:rPr>
              <a:t>ES MÁS SEGURO GUARDA LA INFORMACIÓN EN PAPEL</a:t>
            </a:r>
          </a:p>
        </p:txBody>
      </p:sp>
      <p:pic>
        <p:nvPicPr>
          <p:cNvPr id="8" name="Imagen 7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73961E83-38C7-5BF2-452B-9D19345895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28" y="805984"/>
            <a:ext cx="3035028" cy="2636529"/>
          </a:xfrm>
          <a:prstGeom prst="rect">
            <a:avLst/>
          </a:prstGeom>
        </p:spPr>
      </p:pic>
      <p:pic>
        <p:nvPicPr>
          <p:cNvPr id="10" name="Imagen 9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2C39298B-75CA-B39C-28CA-5E5EED3C45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228" y="3956537"/>
            <a:ext cx="3037401" cy="2638591"/>
          </a:xfrm>
          <a:prstGeom prst="rect">
            <a:avLst/>
          </a:prstGeom>
        </p:spPr>
      </p:pic>
      <p:pic>
        <p:nvPicPr>
          <p:cNvPr id="12" name="Imagen 11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08210625-8DD6-352D-D644-85BD906539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2" y="3934439"/>
            <a:ext cx="3037400" cy="2638590"/>
          </a:xfrm>
          <a:prstGeom prst="rect">
            <a:avLst/>
          </a:prstGeom>
        </p:spPr>
      </p:pic>
      <p:sp>
        <p:nvSpPr>
          <p:cNvPr id="13" name="Marcador de fecha 12">
            <a:extLst>
              <a:ext uri="{FF2B5EF4-FFF2-40B4-BE49-F238E27FC236}">
                <a16:creationId xmlns:a16="http://schemas.microsoft.com/office/drawing/2014/main" id="{4BA3CF66-688B-837D-AF4D-57C81EA8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C59A1969-1205-D89F-3865-3A43C02A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739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99945" y="221413"/>
            <a:ext cx="9144000" cy="754025"/>
          </a:xfrm>
        </p:spPr>
        <p:txBody>
          <a:bodyPr>
            <a:normAutofit/>
          </a:bodyPr>
          <a:lstStyle/>
          <a:p>
            <a:r>
              <a:rPr lang="es-ES" sz="900" dirty="0">
                <a:latin typeface="Agency FB" panose="020B0503020202020204" pitchFamily="34" charset="0"/>
              </a:rPr>
              <a:t>ALEJANDRO SAINZ </a:t>
            </a:r>
            <a:r>
              <a:rPr lang="es-ES" sz="900" dirty="0" err="1">
                <a:latin typeface="Agency FB" panose="020B0503020202020204" pitchFamily="34" charset="0"/>
              </a:rPr>
              <a:t>SAINZ</a:t>
            </a:r>
            <a:r>
              <a:rPr lang="es-ES" sz="900" dirty="0"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0" y="79131"/>
            <a:ext cx="11353800" cy="6026387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4400" b="1" i="1" u="sng" spc="300" dirty="0">
                <a:latin typeface="Agency FB" panose="020B0503020202020204" pitchFamily="34" charset="0"/>
              </a:rPr>
              <a:t>CONTRASEÑAS SEGURAS Y ALGORITMOS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6096000" y="1289545"/>
            <a:ext cx="396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gency FB" panose="020B0503020202020204" pitchFamily="34" charset="0"/>
              </a:rPr>
              <a:t>HASHING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096000" y="1984571"/>
            <a:ext cx="3297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gency FB" panose="020B0503020202020204" pitchFamily="34" charset="0"/>
              </a:rPr>
              <a:t>PROCESO MEDIANTE EL CUAL SE ENMASCARA LA COMPOSICIÓN DE UNA CONTRASEÑA PARA SU ALMACENAMIENTO EN TABLAS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3" y="1984571"/>
            <a:ext cx="4870235" cy="2750861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096000" y="3575994"/>
            <a:ext cx="3727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gency FB" panose="020B0503020202020204" pitchFamily="34" charset="0"/>
              </a:rPr>
              <a:t>SE SUELEN CREAR  CADENAS DE CARACTERES HEXADECIMALES MEDIANTE DIFERENTES ALGORITOMOS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2EADEF-819D-8FDA-F9B1-A9D26853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473BDA-2456-26B0-71BE-483F1AE4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13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57DB7-8CF2-9A3C-A6A0-93571A4B8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B91E286-E2E5-5873-B8E6-00D8B1469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9945" y="221413"/>
            <a:ext cx="9144000" cy="754025"/>
          </a:xfrm>
        </p:spPr>
        <p:txBody>
          <a:bodyPr>
            <a:normAutofit/>
          </a:bodyPr>
          <a:lstStyle/>
          <a:p>
            <a:r>
              <a:rPr lang="es-ES" sz="900" dirty="0">
                <a:latin typeface="Agency FB" panose="020B0503020202020204" pitchFamily="34" charset="0"/>
              </a:rPr>
              <a:t>ALEJANDRO SAINZ </a:t>
            </a:r>
            <a:r>
              <a:rPr lang="es-ES" sz="900" dirty="0" err="1">
                <a:latin typeface="Agency FB" panose="020B0503020202020204" pitchFamily="34" charset="0"/>
              </a:rPr>
              <a:t>SAINZ</a:t>
            </a:r>
            <a:r>
              <a:rPr lang="es-ES" sz="900" dirty="0"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DD3E498-5939-AAED-A635-A37504D0E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9131"/>
            <a:ext cx="11353800" cy="6026387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4400" b="1" i="1" u="sng" spc="300" dirty="0">
                <a:latin typeface="Agency FB" panose="020B0503020202020204" pitchFamily="34" charset="0"/>
              </a:rPr>
              <a:t>CONTRASEÑAS SEGURAS Y ALGORITMOS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87B09D5-4661-662C-CBE1-935A18D716D2}"/>
              </a:ext>
            </a:extLst>
          </p:cNvPr>
          <p:cNvSpPr txBox="1"/>
          <p:nvPr/>
        </p:nvSpPr>
        <p:spPr>
          <a:xfrm>
            <a:off x="6840415" y="1396817"/>
            <a:ext cx="396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gency FB" panose="020B0503020202020204" pitchFamily="34" charset="0"/>
              </a:rPr>
              <a:t>CIFRADO Y CRIPTOGRAFIA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130C414-6D7E-8FFB-51B0-B09F34BD44D2}"/>
              </a:ext>
            </a:extLst>
          </p:cNvPr>
          <p:cNvSpPr txBox="1"/>
          <p:nvPr/>
        </p:nvSpPr>
        <p:spPr>
          <a:xfrm>
            <a:off x="6834898" y="2162543"/>
            <a:ext cx="3297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gency FB" panose="020B0503020202020204" pitchFamily="34" charset="0"/>
              </a:rPr>
              <a:t>PROCESO QUE, MEDIANTE EL USO DE UN ALGORITMO TRANSFORMA LA CADENA ORIGINAL EN OTRA TOTALMENTE DISTINTA, INCLUSO MÁS LARGA, QUE PARECE SEGUIR UN PATRÓN ALEATORIO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8B4A1C2-2F0C-3A83-FEA2-9727D693E895}"/>
              </a:ext>
            </a:extLst>
          </p:cNvPr>
          <p:cNvSpPr txBox="1"/>
          <p:nvPr/>
        </p:nvSpPr>
        <p:spPr>
          <a:xfrm>
            <a:off x="6834898" y="4014634"/>
            <a:ext cx="37279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gency FB" panose="020B0503020202020204" pitchFamily="34" charset="0"/>
              </a:rPr>
              <a:t>SOLO SE PUEDEN DESCIFRAR O DESENCRIPTAR SI SE CONOCE LA CLAVE O ALGORITMO QUE SE HA USADO PARA EL EFECTO INVERSO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F63F79-0970-E28E-CBAB-719418A1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1" y="1213740"/>
            <a:ext cx="5633024" cy="3224290"/>
          </a:xfrm>
          <a:prstGeom prst="rect">
            <a:avLst/>
          </a:prstGeo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D7A21B-DB8F-6355-B35D-781A28B5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F6755047-5095-01B2-6B1D-E1912E58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86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BBDE0-1F8E-06B5-6C03-DE7E49D61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D2AE3AB-1705-D2F3-BA89-036A3F279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9945" y="221413"/>
            <a:ext cx="9144000" cy="754025"/>
          </a:xfrm>
        </p:spPr>
        <p:txBody>
          <a:bodyPr>
            <a:normAutofit/>
          </a:bodyPr>
          <a:lstStyle/>
          <a:p>
            <a:r>
              <a:rPr lang="es-ES" sz="900" dirty="0">
                <a:latin typeface="Agency FB" panose="020B0503020202020204" pitchFamily="34" charset="0"/>
              </a:rPr>
              <a:t>ALEJANDRO SAINZ </a:t>
            </a:r>
            <a:r>
              <a:rPr lang="es-ES" sz="900" dirty="0" err="1">
                <a:latin typeface="Agency FB" panose="020B0503020202020204" pitchFamily="34" charset="0"/>
              </a:rPr>
              <a:t>SAINZ</a:t>
            </a:r>
            <a:r>
              <a:rPr lang="es-ES" sz="900" dirty="0"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665F806-7DE6-C520-755D-874BA847F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9131"/>
            <a:ext cx="11353800" cy="6026387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4400" b="1" i="1" u="sng" spc="300" dirty="0">
                <a:latin typeface="Agency FB" panose="020B0503020202020204" pitchFamily="34" charset="0"/>
              </a:rPr>
              <a:t>CONTRASEÑAS SEGURAS Y ALGORITMOS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A57E671-E2F2-7400-CD9F-B683D3926120}"/>
              </a:ext>
            </a:extLst>
          </p:cNvPr>
          <p:cNvSpPr txBox="1"/>
          <p:nvPr/>
        </p:nvSpPr>
        <p:spPr>
          <a:xfrm>
            <a:off x="4113334" y="1431791"/>
            <a:ext cx="396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gency FB" panose="020B0503020202020204" pitchFamily="34" charset="0"/>
              </a:rPr>
              <a:t>CIFRADO Y CRIPTOGRAFIA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07330E-12D6-889F-FBD2-2C64DFD8C7A1}"/>
              </a:ext>
            </a:extLst>
          </p:cNvPr>
          <p:cNvSpPr txBox="1"/>
          <p:nvPr/>
        </p:nvSpPr>
        <p:spPr>
          <a:xfrm>
            <a:off x="4028342" y="2063150"/>
            <a:ext cx="3297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gency FB" panose="020B0503020202020204" pitchFamily="34" charset="0"/>
              </a:rPr>
              <a:t>MÉTODOS HISTÓRICOS:</a:t>
            </a:r>
          </a:p>
          <a:p>
            <a:endParaRPr lang="es-ES" dirty="0">
              <a:latin typeface="Agency FB" panose="020B0503020202020204" pitchFamily="34" charset="0"/>
            </a:endParaRPr>
          </a:p>
          <a:p>
            <a:r>
              <a:rPr lang="es-ES" dirty="0">
                <a:latin typeface="Agency FB" panose="020B0503020202020204" pitchFamily="34" charset="0"/>
              </a:rPr>
              <a:t>CIFRADO CESAR</a:t>
            </a:r>
          </a:p>
          <a:p>
            <a:endParaRPr lang="es-ES" dirty="0">
              <a:latin typeface="Agency FB" panose="020B0503020202020204" pitchFamily="34" charset="0"/>
            </a:endParaRPr>
          </a:p>
          <a:p>
            <a:r>
              <a:rPr lang="es-ES" dirty="0">
                <a:latin typeface="Agency FB" panose="020B0503020202020204" pitchFamily="34" charset="0"/>
              </a:rPr>
              <a:t>MÁQUINA ENIGMA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9332B5A-AB3A-0F12-42B7-EA0A2C13B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20" y="1259899"/>
            <a:ext cx="3215890" cy="184074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C15F9ED-683C-4C4C-2DE4-AB41309E5DBE}"/>
              </a:ext>
            </a:extLst>
          </p:cNvPr>
          <p:cNvSpPr txBox="1"/>
          <p:nvPr/>
        </p:nvSpPr>
        <p:spPr>
          <a:xfrm>
            <a:off x="7625643" y="1490008"/>
            <a:ext cx="38732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Agency FB" panose="020B0503020202020204" pitchFamily="34" charset="0"/>
              </a:rPr>
              <a:t>TIPOS MÁS GENERALES:</a:t>
            </a:r>
          </a:p>
          <a:p>
            <a:endParaRPr lang="es-ES" sz="2400" dirty="0">
              <a:latin typeface="Agency FB" panose="020B0503020202020204" pitchFamily="34" charset="0"/>
            </a:endParaRPr>
          </a:p>
          <a:p>
            <a:r>
              <a:rPr lang="es-ES" sz="2400" dirty="0">
                <a:latin typeface="Agency FB" panose="020B0503020202020204" pitchFamily="34" charset="0"/>
              </a:rPr>
              <a:t>SIMÉTRICO</a:t>
            </a:r>
          </a:p>
          <a:p>
            <a:r>
              <a:rPr lang="es-ES" sz="2400" dirty="0">
                <a:latin typeface="Agency FB" panose="020B0503020202020204" pitchFamily="34" charset="0"/>
              </a:rPr>
              <a:t>ASIMÉTRICO</a:t>
            </a:r>
          </a:p>
          <a:p>
            <a:r>
              <a:rPr lang="es-ES" sz="2400" dirty="0">
                <a:latin typeface="Agency FB" panose="020B0503020202020204" pitchFamily="34" charset="0"/>
              </a:rPr>
              <a:t>HÍBRIDO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2E76FB-EC1E-BD5B-9421-4CA0CFBFF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188" y="4111310"/>
            <a:ext cx="2462997" cy="2383743"/>
          </a:xfrm>
          <a:prstGeom prst="rect">
            <a:avLst/>
          </a:prstGeom>
        </p:spPr>
      </p:pic>
      <p:pic>
        <p:nvPicPr>
          <p:cNvPr id="10" name="Imagen 9" descr="Diagrama&#10;&#10;El contenido generado por IA puede ser incorrecto.">
            <a:extLst>
              <a:ext uri="{FF2B5EF4-FFF2-40B4-BE49-F238E27FC236}">
                <a16:creationId xmlns:a16="http://schemas.microsoft.com/office/drawing/2014/main" id="{55BE6A40-78C0-EF1C-4E0E-BD8183C51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20" y="4181468"/>
            <a:ext cx="5028948" cy="1693079"/>
          </a:xfrm>
          <a:prstGeom prst="rect">
            <a:avLst/>
          </a:prstGeom>
        </p:spPr>
      </p:pic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680EA5F2-E1DA-4268-45B3-DF58566D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339C8312-0025-B90A-B69D-E76397E5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29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4D75C-7495-2E9D-EE29-6F908B1F6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284CB0B-78D2-3A1D-2316-00E745FFF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9945" y="221413"/>
            <a:ext cx="9144000" cy="754025"/>
          </a:xfrm>
        </p:spPr>
        <p:txBody>
          <a:bodyPr>
            <a:normAutofit/>
          </a:bodyPr>
          <a:lstStyle/>
          <a:p>
            <a:r>
              <a:rPr lang="es-ES" sz="900" dirty="0">
                <a:latin typeface="Agency FB" panose="020B0503020202020204" pitchFamily="34" charset="0"/>
              </a:rPr>
              <a:t>ALEJANDRO SAINZ </a:t>
            </a:r>
            <a:r>
              <a:rPr lang="es-ES" sz="900" dirty="0" err="1">
                <a:latin typeface="Agency FB" panose="020B0503020202020204" pitchFamily="34" charset="0"/>
              </a:rPr>
              <a:t>SAINZ</a:t>
            </a:r>
            <a:r>
              <a:rPr lang="es-ES" sz="900" dirty="0"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36964BC-3369-BA9C-7C6F-0FEA221AA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9131"/>
            <a:ext cx="11353800" cy="6026387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4400" b="1" i="1" u="sng" spc="300" dirty="0">
                <a:latin typeface="Agency FB" panose="020B0503020202020204" pitchFamily="34" charset="0"/>
              </a:rPr>
              <a:t>CONTRASEÑAS SEGURAS Y ALGORITMOS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DFB08C-5662-7D45-1894-129C44A9D975}"/>
              </a:ext>
            </a:extLst>
          </p:cNvPr>
          <p:cNvSpPr txBox="1"/>
          <p:nvPr/>
        </p:nvSpPr>
        <p:spPr>
          <a:xfrm>
            <a:off x="7614138" y="1591408"/>
            <a:ext cx="3965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gency FB" panose="020B0503020202020204" pitchFamily="34" charset="0"/>
              </a:rPr>
              <a:t>CIFRADO Y CRIPTOGRAFIA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17D4B9F-476A-6375-EDBE-C7CBCCBEF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45" y="1816855"/>
            <a:ext cx="5633024" cy="32242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44E4E0C-E12E-4AD6-112B-EF9CAF394014}"/>
              </a:ext>
            </a:extLst>
          </p:cNvPr>
          <p:cNvSpPr txBox="1"/>
          <p:nvPr/>
        </p:nvSpPr>
        <p:spPr>
          <a:xfrm>
            <a:off x="6476914" y="2470825"/>
            <a:ext cx="556592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gency FB" panose="020B0503020202020204" pitchFamily="34" charset="0"/>
              </a:rPr>
              <a:t>TODOS LOS ALGORITMOS ESTÁN BASADOS EN MÉTODOS MATEMÁTICOS</a:t>
            </a:r>
          </a:p>
          <a:p>
            <a:endParaRPr lang="es-ES" sz="2800" dirty="0">
              <a:latin typeface="Agency FB" panose="020B0503020202020204" pitchFamily="34" charset="0"/>
            </a:endParaRPr>
          </a:p>
          <a:p>
            <a:r>
              <a:rPr lang="es-ES" sz="2800" dirty="0">
                <a:latin typeface="Agency FB" panose="020B0503020202020204" pitchFamily="34" charset="0"/>
              </a:rPr>
              <a:t>NUMEROS PRIMOS</a:t>
            </a:r>
          </a:p>
          <a:p>
            <a:endParaRPr lang="es-ES" sz="2800" dirty="0">
              <a:latin typeface="Agency FB" panose="020B0503020202020204" pitchFamily="34" charset="0"/>
            </a:endParaRPr>
          </a:p>
          <a:p>
            <a:r>
              <a:rPr lang="es-ES" sz="9600" b="1" dirty="0">
                <a:latin typeface="Agency FB" panose="020B0503020202020204" pitchFamily="34" charset="0"/>
              </a:rPr>
              <a:t>XOR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76944A-8957-5D5B-BCFB-21EC708F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E5D662-F1A6-050D-1508-81213734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F978A-459B-49A0-84A1-220DA747B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94DEE34-BAFB-31D0-AE61-0692300FC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9945" y="221413"/>
            <a:ext cx="9144000" cy="754025"/>
          </a:xfrm>
        </p:spPr>
        <p:txBody>
          <a:bodyPr>
            <a:normAutofit/>
          </a:bodyPr>
          <a:lstStyle/>
          <a:p>
            <a:r>
              <a:rPr lang="es-ES" sz="900" dirty="0">
                <a:latin typeface="Agency FB" panose="020B0503020202020204" pitchFamily="34" charset="0"/>
              </a:rPr>
              <a:t>ALEJANDRO SAINZ </a:t>
            </a:r>
            <a:r>
              <a:rPr lang="es-ES" sz="900" dirty="0" err="1">
                <a:latin typeface="Agency FB" panose="020B0503020202020204" pitchFamily="34" charset="0"/>
              </a:rPr>
              <a:t>SAINZ</a:t>
            </a:r>
            <a:r>
              <a:rPr lang="es-ES" sz="900" dirty="0"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712D646-1421-C78E-1D43-3A18EEA17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9131"/>
            <a:ext cx="11353800" cy="6026387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4400" b="1" i="1" u="sng" spc="300" dirty="0">
                <a:latin typeface="Agency FB" panose="020B0503020202020204" pitchFamily="34" charset="0"/>
              </a:rPr>
              <a:t>CONTRASEÑAS SEGURAS Y ALGORITMOS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1B28FC7-3008-79B8-7E95-3F4AA4B8C851}"/>
              </a:ext>
            </a:extLst>
          </p:cNvPr>
          <p:cNvSpPr txBox="1"/>
          <p:nvPr/>
        </p:nvSpPr>
        <p:spPr>
          <a:xfrm>
            <a:off x="149157" y="1046659"/>
            <a:ext cx="3965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gency FB" panose="020B0503020202020204" pitchFamily="34" charset="0"/>
              </a:rPr>
              <a:t>ESTAS TECNOLOGÍA MEJORAN CONSTANTEMENTE DEBIDO AL AUMENTO DE LAS CAPACIDADES DE LOS PROCESADORES Y EQUIPOS MODERNOS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EE7B47-3797-FE89-264D-DADFCE1CE8B5}"/>
              </a:ext>
            </a:extLst>
          </p:cNvPr>
          <p:cNvSpPr txBox="1"/>
          <p:nvPr/>
        </p:nvSpPr>
        <p:spPr>
          <a:xfrm>
            <a:off x="149158" y="2687078"/>
            <a:ext cx="4101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Agency FB" panose="020B0503020202020204" pitchFamily="34" charset="0"/>
              </a:rPr>
              <a:t>SE MEJORAN EN GRAN MEDIDA PARA INCAPACITAR LOS ATAQUES POR FUERZA BRUTA</a:t>
            </a:r>
          </a:p>
        </p:txBody>
      </p:sp>
      <p:pic>
        <p:nvPicPr>
          <p:cNvPr id="6" name="Imagen 5" descr="Aplicación, Calendario&#10;&#10;El contenido generado por IA puede ser incorrecto.">
            <a:extLst>
              <a:ext uri="{FF2B5EF4-FFF2-40B4-BE49-F238E27FC236}">
                <a16:creationId xmlns:a16="http://schemas.microsoft.com/office/drawing/2014/main" id="{5659A4F4-6E95-3B63-C691-D0C185586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283" y="2581984"/>
            <a:ext cx="6555681" cy="2447216"/>
          </a:xfrm>
          <a:prstGeom prst="rect">
            <a:avLst/>
          </a:prstGeom>
        </p:spPr>
      </p:pic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D37EC0-8265-59DB-A1E1-8632762F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06/03/2025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C9B093-1E58-6D88-2B89-2803F3A9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37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127</TotalTime>
  <Words>480</Words>
  <Application>Microsoft Office PowerPoint</Application>
  <PresentationFormat>Panorámica</PresentationFormat>
  <Paragraphs>85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Agency FB</vt:lpstr>
      <vt:lpstr>Aptos</vt:lpstr>
      <vt:lpstr>Arial</vt:lpstr>
      <vt:lpstr>Corbel</vt:lpstr>
      <vt:lpstr>Profundidad</vt:lpstr>
      <vt:lpstr>CONTRASEÑAS  SEGURAS Y  ALGORITMOS</vt:lpstr>
      <vt:lpstr>CONTRASEÑAS SEGURAS Y ALGORITMOS</vt:lpstr>
      <vt:lpstr>CONTRASEÑAS SEGURAS Y ALGORITMOS</vt:lpstr>
      <vt:lpstr>CONTRASEÑAS SEGURAS Y ALGORITMOS</vt:lpstr>
      <vt:lpstr>CONTRASEÑAS SEGURAS Y ALGORITMOS</vt:lpstr>
      <vt:lpstr>CONTRASEÑAS SEGURAS Y ALGORITMOS</vt:lpstr>
      <vt:lpstr>CONTRASEÑAS SEGURAS Y ALGORITMOS</vt:lpstr>
      <vt:lpstr>CONTRASEÑAS SEGURAS Y ALGORITMOS</vt:lpstr>
      <vt:lpstr>CONTRASEÑAS SEGURAS Y ALGORITMOS</vt:lpstr>
      <vt:lpstr>CONTRASEÑAS SEGURAS Y ALGORITMOS</vt:lpstr>
      <vt:lpstr>CONTRASEÑAS SEGURAS Y ALGORITMOS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CONTRASEÑAS  SEGURAS Y  ALGORITMOS</dc:title>
  <dc:creator>daw1</dc:creator>
  <cp:lastModifiedBy>Alejandro Sainz Sainz</cp:lastModifiedBy>
  <cp:revision>9</cp:revision>
  <dcterms:created xsi:type="dcterms:W3CDTF">2025-03-06T09:25:35Z</dcterms:created>
  <dcterms:modified xsi:type="dcterms:W3CDTF">2025-03-06T18:40:17Z</dcterms:modified>
</cp:coreProperties>
</file>