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o Assogna" initials="SA" lastIdx="3" clrIdx="0">
    <p:extLst>
      <p:ext uri="{19B8F6BF-5375-455C-9EA6-DF929625EA0E}">
        <p15:presenceInfo xmlns:p15="http://schemas.microsoft.com/office/powerpoint/2012/main" userId="S-1-5-21-2052111302-1979792683-682003330-162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68E-575E-4E33-A6FD-057BF1A84EF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856D-8E28-43BB-835E-B81ABB6135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71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68E-575E-4E33-A6FD-057BF1A84EF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856D-8E28-43BB-835E-B81ABB6135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34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68E-575E-4E33-A6FD-057BF1A84EF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856D-8E28-43BB-835E-B81ABB6135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62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68E-575E-4E33-A6FD-057BF1A84EF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856D-8E28-43BB-835E-B81ABB6135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24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68E-575E-4E33-A6FD-057BF1A84EF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856D-8E28-43BB-835E-B81ABB6135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580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68E-575E-4E33-A6FD-057BF1A84EF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856D-8E28-43BB-835E-B81ABB6135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12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68E-575E-4E33-A6FD-057BF1A84EF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856D-8E28-43BB-835E-B81ABB6135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85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68E-575E-4E33-A6FD-057BF1A84EF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856D-8E28-43BB-835E-B81ABB6135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602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68E-575E-4E33-A6FD-057BF1A84EF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856D-8E28-43BB-835E-B81ABB6135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90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68E-575E-4E33-A6FD-057BF1A84EF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856D-8E28-43BB-835E-B81ABB6135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83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68E-575E-4E33-A6FD-057BF1A84EF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856D-8E28-43BB-835E-B81ABB6135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64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B68E-575E-4E33-A6FD-057BF1A84EF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8856D-8E28-43BB-835E-B81ABB6135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01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635"/>
            <a:ext cx="9144000" cy="866694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Commands</a:t>
            </a:r>
            <a:r>
              <a:rPr lang="it-IT" dirty="0" smtClean="0"/>
              <a:t> &amp; Output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" y="1168842"/>
            <a:ext cx="11919005" cy="674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7" y="2002859"/>
            <a:ext cx="9178456" cy="47342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7013" y="2082106"/>
            <a:ext cx="224908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Content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JSON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751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Commands &amp; Output</vt:lpstr>
    </vt:vector>
  </TitlesOfParts>
  <Company>Bulgari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Commands</dc:title>
  <dc:creator>Stefano Assogna</dc:creator>
  <cp:lastModifiedBy>Stefano Assogna</cp:lastModifiedBy>
  <cp:revision>3</cp:revision>
  <dcterms:created xsi:type="dcterms:W3CDTF">2022-07-20T10:29:43Z</dcterms:created>
  <dcterms:modified xsi:type="dcterms:W3CDTF">2022-07-20T10:39:24Z</dcterms:modified>
</cp:coreProperties>
</file>