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36920" y="274638"/>
            <a:ext cx="2949879" cy="401767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Logotipo 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30" y="913400"/>
            <a:ext cx="6147516" cy="614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0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Nossos 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✝ Fé em Deus</a:t>
            </a:r>
          </a:p>
          <a:p>
            <a:r>
              <a:t>- ❤️ Amor ao próximo</a:t>
            </a:r>
          </a:p>
          <a:p>
            <a:r>
              <a:t>- 📚 Educação transformadora</a:t>
            </a:r>
          </a:p>
          <a:p>
            <a:r>
              <a:t>- 🌱 Sustentabilidade</a:t>
            </a:r>
          </a:p>
          <a:p>
            <a:r>
              <a:t>- ⚖ Justiça e Esperança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 / Contato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Associação</a:t>
            </a:r>
            <a:r>
              <a:rPr dirty="0"/>
              <a:t> </a:t>
            </a:r>
            <a:r>
              <a:rPr dirty="0" err="1"/>
              <a:t>Raízes</a:t>
            </a:r>
            <a:r>
              <a:rPr dirty="0"/>
              <a:t> do </a:t>
            </a:r>
            <a:r>
              <a:rPr dirty="0" err="1"/>
              <a:t>Futuro</a:t>
            </a:r>
            <a:endParaRPr dirty="0"/>
          </a:p>
          <a:p>
            <a:r>
              <a:rPr dirty="0"/>
              <a:t>📍 </a:t>
            </a:r>
            <a:r>
              <a:rPr lang="pt-PT" dirty="0" smtClean="0"/>
              <a:t>Cheringoma Vila de Inhaminga Bairro Dake</a:t>
            </a:r>
            <a:r>
              <a:rPr dirty="0" smtClean="0"/>
              <a:t> 📞</a:t>
            </a:r>
            <a:r>
              <a:rPr lang="pt-PT" dirty="0" smtClean="0"/>
              <a:t>844492160</a:t>
            </a:r>
            <a:r>
              <a:rPr lang="pt-BR" dirty="0"/>
              <a:t> / </a:t>
            </a:r>
            <a:r>
              <a:rPr lang="pt-BR" dirty="0" smtClean="0"/>
              <a:t>834160871</a:t>
            </a:r>
            <a:endParaRPr dirty="0"/>
          </a:p>
          <a:p>
            <a:r>
              <a:rPr dirty="0"/>
              <a:t>✉ </a:t>
            </a:r>
            <a:r>
              <a:rPr lang="pt-BR" dirty="0"/>
              <a:t>associacaodosmissionarioscg@gmail.com</a:t>
            </a:r>
            <a:r>
              <a:rPr dirty="0" smtClean="0"/>
              <a:t>/ </a:t>
            </a:r>
            <a:r>
              <a:rPr dirty="0"/>
              <a:t>site / </a:t>
            </a:r>
            <a:r>
              <a:rPr lang="pt-BR" dirty="0"/>
              <a:t>https</a:t>
            </a:r>
            <a:r>
              <a:rPr lang="pt-BR" dirty="0" smtClean="0"/>
              <a:t>:/</a:t>
            </a:r>
            <a:r>
              <a:rPr lang="pt-BR" dirty="0"/>
              <a:t>associacao1.github.io/Associa-o-Raizes-do-futuro-/</a:t>
            </a:r>
            <a:endParaRPr dirty="0"/>
          </a:p>
          <a:p>
            <a:r>
              <a:rPr dirty="0" err="1"/>
              <a:t>Juntos</a:t>
            </a:r>
            <a:r>
              <a:rPr dirty="0"/>
              <a:t>, </a:t>
            </a:r>
            <a:r>
              <a:rPr dirty="0" err="1"/>
              <a:t>somos</a:t>
            </a:r>
            <a:r>
              <a:rPr dirty="0"/>
              <a:t> </a:t>
            </a:r>
            <a:r>
              <a:rPr dirty="0" err="1"/>
              <a:t>sementes</a:t>
            </a:r>
            <a:r>
              <a:rPr dirty="0"/>
              <a:t> de um </a:t>
            </a:r>
            <a:r>
              <a:rPr dirty="0" err="1"/>
              <a:t>futuro</a:t>
            </a:r>
            <a:r>
              <a:rPr dirty="0"/>
              <a:t> </a:t>
            </a:r>
            <a:r>
              <a:rPr dirty="0" err="1"/>
              <a:t>melhor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13" y="663654"/>
            <a:ext cx="8229600" cy="1828800"/>
          </a:xfrm>
        </p:spPr>
        <p:txBody>
          <a:bodyPr/>
          <a:lstStyle/>
          <a:p>
            <a:r>
              <a:rPr dirty="0" err="1"/>
              <a:t>Associação</a:t>
            </a:r>
            <a:r>
              <a:rPr dirty="0"/>
              <a:t> </a:t>
            </a:r>
            <a:r>
              <a:rPr dirty="0" err="1"/>
              <a:t>Raízes</a:t>
            </a:r>
            <a:r>
              <a:rPr dirty="0"/>
              <a:t> do </a:t>
            </a:r>
            <a:r>
              <a:rPr dirty="0" err="1"/>
              <a:t>Futuro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814" y="308117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Transformando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vidas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através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educação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da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agricultura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sustentável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da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fé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Organização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Comunitária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Cristã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Quem Somos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 Associação Raízes do Futuro nasceu da escuta atenta e do envolvimento direto com comunidades que carregam saberes, força e soluções próprias.</a:t>
            </a:r>
          </a:p>
          <a:p>
            <a:endParaRPr/>
          </a:p>
          <a:p>
            <a:r>
              <a:t>Enquanto muitos impõem modelos de fora, nós caminhamos junto, não à frente.</a:t>
            </a:r>
          </a:p>
          <a:p>
            <a:r>
              <a:t>Dignidade, transformação e autonomia se constroem com as próprias mãos.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Nossa Identidade Cristã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Somos uma organização comunitária cristã, comprometida com:</a:t>
            </a:r>
          </a:p>
          <a:p>
            <a:r>
              <a:t>- Educação libertadora</a:t>
            </a:r>
          </a:p>
          <a:p>
            <a:r>
              <a:t>- Agricultura sustentável</a:t>
            </a:r>
          </a:p>
          <a:p>
            <a:r>
              <a:t>- Fé transformadora</a:t>
            </a:r>
          </a:p>
          <a:p>
            <a:endParaRPr/>
          </a:p>
          <a:p>
            <a:r>
              <a:t>Plantamos hoje as sementes de um amanhã mais justo, próspero e cheio de esperança.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Nos Torna Diferentes?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dirty="0" err="1"/>
              <a:t>Escutamos</a:t>
            </a:r>
            <a:r>
              <a:rPr dirty="0"/>
              <a:t>, </a:t>
            </a:r>
            <a:r>
              <a:rPr dirty="0" err="1"/>
              <a:t>apoiamos</a:t>
            </a:r>
            <a:r>
              <a:rPr dirty="0"/>
              <a:t> e </a:t>
            </a:r>
            <a:r>
              <a:rPr dirty="0" err="1"/>
              <a:t>caminhamos</a:t>
            </a:r>
            <a:r>
              <a:rPr dirty="0"/>
              <a:t> </a:t>
            </a:r>
            <a:r>
              <a:rPr dirty="0" err="1"/>
              <a:t>juntos</a:t>
            </a:r>
            <a:endParaRPr dirty="0"/>
          </a:p>
          <a:p>
            <a:r>
              <a:rPr dirty="0"/>
              <a:t>✅ </a:t>
            </a:r>
            <a:r>
              <a:rPr dirty="0" err="1"/>
              <a:t>Cultivamos</a:t>
            </a:r>
            <a:r>
              <a:rPr dirty="0"/>
              <a:t> </a:t>
            </a:r>
            <a:r>
              <a:rPr dirty="0" err="1"/>
              <a:t>alianças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dependência</a:t>
            </a:r>
            <a:endParaRPr dirty="0"/>
          </a:p>
          <a:p>
            <a:r>
              <a:rPr dirty="0"/>
              <a:t>✅ </a:t>
            </a:r>
            <a:r>
              <a:rPr dirty="0" err="1"/>
              <a:t>Presença</a:t>
            </a:r>
            <a:r>
              <a:rPr dirty="0"/>
              <a:t> real e </a:t>
            </a:r>
            <a:r>
              <a:rPr dirty="0" err="1"/>
              <a:t>compromisso</a:t>
            </a:r>
            <a:r>
              <a:rPr dirty="0"/>
              <a:t> de </a:t>
            </a:r>
            <a:r>
              <a:rPr dirty="0" err="1"/>
              <a:t>longo</a:t>
            </a:r>
            <a:r>
              <a:rPr dirty="0"/>
              <a:t> </a:t>
            </a:r>
            <a:r>
              <a:rPr dirty="0" err="1"/>
              <a:t>prazo</a:t>
            </a:r>
            <a:endParaRPr dirty="0"/>
          </a:p>
          <a:p>
            <a:r>
              <a:rPr dirty="0"/>
              <a:t>❌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prometemos</a:t>
            </a:r>
            <a:r>
              <a:rPr dirty="0"/>
              <a:t> </a:t>
            </a:r>
            <a:r>
              <a:rPr dirty="0" err="1"/>
              <a:t>salvar</a:t>
            </a:r>
            <a:r>
              <a:rPr dirty="0"/>
              <a:t> </a:t>
            </a:r>
            <a:r>
              <a:rPr dirty="0" err="1"/>
              <a:t>ninguém</a:t>
            </a:r>
            <a:endParaRPr dirty="0"/>
          </a:p>
          <a:p>
            <a:r>
              <a:rPr dirty="0"/>
              <a:t>❌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reduzimos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 a “</a:t>
            </a:r>
            <a:r>
              <a:rPr dirty="0" err="1"/>
              <a:t>beneficiárias</a:t>
            </a:r>
            <a:r>
              <a:rPr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Problema Que Enfrentamos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🚨 Comunidades enfrentam:</a:t>
            </a:r>
          </a:p>
          <a:p>
            <a:r>
              <a:t>- Abandono institucional</a:t>
            </a:r>
          </a:p>
          <a:p>
            <a:r>
              <a:t>- Pobreza normalizada</a:t>
            </a:r>
          </a:p>
          <a:p>
            <a:r>
              <a:t>- Soluções que não escutam</a:t>
            </a:r>
          </a:p>
          <a:p>
            <a:endParaRPr/>
          </a:p>
          <a:p>
            <a:r>
              <a:t>Estão cansadas de serem tratadas como receptores passivos.</a:t>
            </a:r>
          </a:p>
          <a:p>
            <a:r>
              <a:t>Querem ser protagonistas de suas histórias.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Nossa resposta:</a:t>
            </a:r>
          </a:p>
          <a:p>
            <a:r>
              <a:t>- Fortalecer vínculos</a:t>
            </a:r>
          </a:p>
          <a:p>
            <a:r>
              <a:t>- Compartilhar saberes</a:t>
            </a:r>
          </a:p>
          <a:p>
            <a:r>
              <a:t>- Criar espaços de encontro, luta e esperança</a:t>
            </a:r>
          </a:p>
          <a:p>
            <a:endParaRPr/>
          </a:p>
          <a:p>
            <a:r>
              <a:t>✨ Atuamos com base na experiência vivida, na escuta ativa e numa visão de justiça e dignidade.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Nossa Missão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Transformar realidades por meio da fé cristã, da educação e da agricultura sustentável, promovendo o desenvolvimento integral das comunidades.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Nossa Visão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Construir um futuro onde crianças, jovens e famílias vivam com dignidade, esperança e oportunidades — com fé, conhecimento e sustentabilidade.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Visão Camlle</Template>
  <TotalTime>765</TotalTime>
  <Words>335</Words>
  <Application>Microsoft Office PowerPoint</Application>
  <PresentationFormat>Apresentação na tela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Ápice</vt:lpstr>
      <vt:lpstr>Logotipo </vt:lpstr>
      <vt:lpstr>Associação Raízes do Futuro</vt:lpstr>
      <vt:lpstr>Quem Somos</vt:lpstr>
      <vt:lpstr>Nossa Identidade Cristã</vt:lpstr>
      <vt:lpstr>O Que Nos Torna Diferentes?</vt:lpstr>
      <vt:lpstr>O Problema Que Enfrentamos</vt:lpstr>
      <vt:lpstr>Nossa Solução</vt:lpstr>
      <vt:lpstr>Nossa Missão</vt:lpstr>
      <vt:lpstr>Nossa Visão</vt:lpstr>
      <vt:lpstr>Nossos Valores</vt:lpstr>
      <vt:lpstr>Encerramento / Contato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Associação Raízes do Futuro</dc:title>
  <dc:creator>User</dc:creator>
  <dc:description>generated using python-pptx</dc:description>
  <cp:lastModifiedBy>Jeremias Eduardo</cp:lastModifiedBy>
  <cp:revision>7</cp:revision>
  <dcterms:created xsi:type="dcterms:W3CDTF">2013-01-27T09:14:16Z</dcterms:created>
  <dcterms:modified xsi:type="dcterms:W3CDTF">2025-05-05T10:19:27Z</dcterms:modified>
</cp:coreProperties>
</file>