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40defiebre.com/consejos-web-responsive/" TargetMode="External"/><Relationship Id="rId2" Type="http://schemas.openxmlformats.org/officeDocument/2006/relationships/hyperlink" Target="https://www.40defiebre.com/tendencias-diseno-web-2015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6900" y="2252135"/>
            <a:ext cx="8369300" cy="4135965"/>
          </a:xfrm>
        </p:spPr>
        <p:txBody>
          <a:bodyPr>
            <a:noAutofit/>
          </a:bodyPr>
          <a:lstStyle/>
          <a:p>
            <a:r>
              <a:rPr lang="es-GT" sz="8000" b="1" cap="none" dirty="0"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¿Qué es el diseño responsive</a:t>
            </a:r>
            <a:r>
              <a:rPr lang="es-GT" sz="10000" b="1" cap="none" dirty="0"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?</a:t>
            </a:r>
            <a:br>
              <a:rPr lang="es-GT" sz="10000" b="1" cap="none" dirty="0"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</a:br>
            <a:endParaRPr lang="es-GT" sz="10000" b="1" cap="none" dirty="0">
              <a:ln w="952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" y="165101"/>
            <a:ext cx="2882900" cy="406400"/>
          </a:xfrm>
        </p:spPr>
        <p:txBody>
          <a:bodyPr>
            <a:noAutofit/>
          </a:bodyPr>
          <a:lstStyle/>
          <a:p>
            <a:r>
              <a:rPr lang="es-GT" sz="28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Daniel Marroquín</a:t>
            </a:r>
            <a:endParaRPr lang="es-GT" sz="2800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440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sz="56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RESPONSIVE</a:t>
            </a:r>
            <a:r>
              <a:rPr lang="es-GT" cap="none" dirty="0" smtClean="0"/>
              <a:t/>
            </a:r>
            <a:br>
              <a:rPr lang="es-GT" cap="none" dirty="0" smtClean="0"/>
            </a:br>
            <a:endParaRPr lang="es-GT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6713" y="1583266"/>
            <a:ext cx="10769600" cy="4538133"/>
          </a:xfrm>
        </p:spPr>
        <p:txBody>
          <a:bodyPr>
            <a:noAutofit/>
          </a:bodyPr>
          <a:lstStyle/>
          <a:p>
            <a:pPr algn="ctr"/>
            <a:r>
              <a:rPr lang="es-GT" sz="3000" dirty="0"/>
              <a:t>El diseño web responsive o adaptativo es una </a:t>
            </a:r>
            <a:r>
              <a:rPr lang="es-GT" sz="3000" b="1" dirty="0"/>
              <a:t>técnica de diseño web que busca la correcta visualización de una misma página en distintos dispositivos.</a:t>
            </a:r>
            <a:r>
              <a:rPr lang="es-GT" sz="3000" dirty="0"/>
              <a:t> Desde ordenadores de escritorio a </a:t>
            </a:r>
            <a:r>
              <a:rPr lang="es-GT" sz="3000" dirty="0" err="1"/>
              <a:t>tablets</a:t>
            </a:r>
            <a:r>
              <a:rPr lang="es-GT" sz="3000" dirty="0"/>
              <a:t> y móviles.</a:t>
            </a:r>
          </a:p>
          <a:p>
            <a:pPr algn="ctr"/>
            <a:r>
              <a:rPr lang="es-GT" sz="3000" dirty="0"/>
              <a:t>Hoy en día accedemos a sitios web desde todo tipo de dispositivos; ordenador, </a:t>
            </a:r>
            <a:r>
              <a:rPr lang="es-GT" sz="3000" dirty="0" err="1"/>
              <a:t>tablet</a:t>
            </a:r>
            <a:r>
              <a:rPr lang="es-GT" sz="3000" dirty="0"/>
              <a:t>, </a:t>
            </a:r>
            <a:r>
              <a:rPr lang="es-GT" sz="3000" dirty="0" err="1"/>
              <a:t>smartphone</a:t>
            </a:r>
            <a:r>
              <a:rPr lang="es-GT" sz="3000" dirty="0"/>
              <a:t>… por lo que, cada vez más, nos surge la necesidad de que nuestra web se adapte a los diferentes tamaños de los </a:t>
            </a:r>
            <a:r>
              <a:rPr lang="es-GT" sz="3000" dirty="0" err="1"/>
              <a:t>mismos.Pero</a:t>
            </a:r>
            <a:r>
              <a:rPr lang="es-GT" sz="3000" dirty="0"/>
              <a:t>, ¿qué es esto exactamente</a:t>
            </a:r>
            <a:r>
              <a:rPr lang="es-GT" sz="3000" dirty="0" smtClean="0"/>
              <a:t>?</a:t>
            </a:r>
            <a:endParaRPr lang="es-GT" sz="3000" dirty="0"/>
          </a:p>
        </p:txBody>
      </p:sp>
    </p:spTree>
    <p:extLst>
      <p:ext uri="{BB962C8B-B14F-4D97-AF65-F5344CB8AC3E}">
        <p14:creationId xmlns:p14="http://schemas.microsoft.com/office/powerpoint/2010/main" val="164840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301" y="119380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s-GT" sz="7200" b="1" cap="none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</a:rPr>
              <a:t>¿En qué consiste el diseño responsive?</a:t>
            </a:r>
            <a:r>
              <a:rPr lang="es-GT" sz="5400" dirty="0"/>
              <a:t/>
            </a:r>
            <a:br>
              <a:rPr lang="es-GT" sz="5400" dirty="0"/>
            </a:br>
            <a:endParaRPr lang="es-GT" sz="5400" dirty="0"/>
          </a:p>
        </p:txBody>
      </p:sp>
      <p:pic>
        <p:nvPicPr>
          <p:cNvPr id="5" name="Picture 2" descr="https://www.40defiebre.com/wp-content/uploads/2012/09/diccionario_disenoresponsiv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9" y="2803150"/>
            <a:ext cx="6412127" cy="28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69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181100"/>
            <a:ext cx="10413998" cy="4610101"/>
          </a:xfrm>
        </p:spPr>
        <p:txBody>
          <a:bodyPr>
            <a:normAutofit lnSpcReduction="10000"/>
          </a:bodyPr>
          <a:lstStyle/>
          <a:p>
            <a:pPr algn="ctr"/>
            <a:r>
              <a:rPr lang="es-GT" sz="3000" b="1" dirty="0">
                <a:solidFill>
                  <a:schemeClr val="tx1">
                    <a:lumMod val="75000"/>
                  </a:schemeClr>
                </a:solidFill>
              </a:rPr>
              <a:t>Se trata de redimensionar y colocar los elementos de la web de forma que se adapten al ancho de cada dispositivo permitiendo una correcta visualización y una mejor experiencia de usuario. Se caracteriza porque los </a:t>
            </a:r>
            <a:r>
              <a:rPr lang="es-GT" sz="3000" b="1" dirty="0" err="1">
                <a:solidFill>
                  <a:schemeClr val="tx1">
                    <a:lumMod val="75000"/>
                  </a:schemeClr>
                </a:solidFill>
              </a:rPr>
              <a:t>layouts</a:t>
            </a:r>
            <a:r>
              <a:rPr lang="es-GT" sz="3000" b="1" dirty="0">
                <a:solidFill>
                  <a:schemeClr val="tx1">
                    <a:lumMod val="75000"/>
                  </a:schemeClr>
                </a:solidFill>
              </a:rPr>
              <a:t> (contenidos) e imágenes son fluidos y se usa código media-</a:t>
            </a:r>
            <a:r>
              <a:rPr lang="es-GT" sz="3000" b="1" dirty="0" err="1">
                <a:solidFill>
                  <a:schemeClr val="tx1">
                    <a:lumMod val="75000"/>
                  </a:schemeClr>
                </a:solidFill>
              </a:rPr>
              <a:t>queries</a:t>
            </a:r>
            <a:r>
              <a:rPr lang="es-GT" sz="3000" b="1" dirty="0">
                <a:solidFill>
                  <a:schemeClr val="tx1">
                    <a:lumMod val="75000"/>
                  </a:schemeClr>
                </a:solidFill>
              </a:rPr>
              <a:t> de CSS3.</a:t>
            </a:r>
          </a:p>
          <a:p>
            <a:pPr algn="ctr"/>
            <a:r>
              <a:rPr lang="es-GT" sz="3000" b="1" dirty="0">
                <a:solidFill>
                  <a:schemeClr val="tx1">
                    <a:lumMod val="75000"/>
                  </a:schemeClr>
                </a:solidFill>
              </a:rPr>
              <a:t>El diseño responsive permite reducir el tiempo de desarrollo, evita los contenidos duplicados, y aumenta la </a:t>
            </a:r>
            <a:r>
              <a:rPr lang="es-GT" sz="3000" b="1" dirty="0" err="1">
                <a:solidFill>
                  <a:schemeClr val="tx1">
                    <a:lumMod val="75000"/>
                  </a:schemeClr>
                </a:solidFill>
              </a:rPr>
              <a:t>viralidad</a:t>
            </a:r>
            <a:r>
              <a:rPr lang="es-GT" sz="3000" b="1" dirty="0">
                <a:solidFill>
                  <a:schemeClr val="tx1">
                    <a:lumMod val="75000"/>
                  </a:schemeClr>
                </a:solidFill>
              </a:rPr>
              <a:t> de los contenidos ya que permite compartirlos de una forma mucho más rápida y natural.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15744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acterÃ­sticas diseÃ±o respons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7" y="968375"/>
            <a:ext cx="11931654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8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03200" y="1028700"/>
            <a:ext cx="11798300" cy="5359400"/>
          </a:xfrm>
        </p:spPr>
        <p:txBody>
          <a:bodyPr>
            <a:normAutofit/>
          </a:bodyPr>
          <a:lstStyle/>
          <a:p>
            <a:r>
              <a:rPr lang="es-GT" sz="3000" dirty="0"/>
              <a:t>Se basa en proporcionar a todos los usuarios de una web los mismos contenidos y una experiencia de usuario lo más similar posible, frente a otras aproximaciones al desarrollo web móvil como la creación de apps, el cambio de dominio o webs servidas dinámicamente en función del dispositivo.</a:t>
            </a:r>
          </a:p>
          <a:p>
            <a:r>
              <a:rPr lang="es-GT" sz="3000" dirty="0"/>
              <a:t>En definitiva, </a:t>
            </a:r>
            <a:r>
              <a:rPr lang="es-GT" sz="3000" b="1" dirty="0"/>
              <a:t>el diseño web responsive se consolida como una de las </a:t>
            </a:r>
            <a:r>
              <a:rPr lang="es-GT" sz="3000" b="1" dirty="0">
                <a:hlinkClick r:id="rId2" tooltip="Las tendencias en Diseño Web para este año"/>
              </a:rPr>
              <a:t>mejores prácticas hoy en día en diseño web</a:t>
            </a:r>
            <a:r>
              <a:rPr lang="es-GT" sz="3000" dirty="0"/>
              <a:t>. Aunque como todas, tiene sus pros y contras, la web responsive es considerada hoy en día la mejor práctica posible en el diseño web, y nosotros te </a:t>
            </a:r>
            <a:r>
              <a:rPr lang="es-GT" sz="3000" dirty="0" err="1"/>
              <a:t>enseñasmos</a:t>
            </a:r>
            <a:r>
              <a:rPr lang="es-GT" sz="3000" dirty="0"/>
              <a:t> los </a:t>
            </a:r>
            <a:r>
              <a:rPr lang="es-GT" sz="3000" b="1" dirty="0">
                <a:hlinkClick r:id="rId3"/>
              </a:rPr>
              <a:t>puntos que debes tener en cuenta a la hora de hacer tu web responsive</a:t>
            </a:r>
            <a:r>
              <a:rPr lang="es-GT" sz="3000" b="1" dirty="0" smtClean="0">
                <a:hlinkClick r:id="rId3"/>
              </a:rPr>
              <a:t>.</a:t>
            </a:r>
            <a:endParaRPr lang="es-GT" sz="3000" dirty="0"/>
          </a:p>
        </p:txBody>
      </p:sp>
    </p:spTree>
    <p:extLst>
      <p:ext uri="{BB962C8B-B14F-4D97-AF65-F5344CB8AC3E}">
        <p14:creationId xmlns:p14="http://schemas.microsoft.com/office/powerpoint/2010/main" val="154148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</TotalTime>
  <Words>136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¿Qué es el diseño responsive? </vt:lpstr>
      <vt:lpstr>RESPONSIVE </vt:lpstr>
      <vt:lpstr>¿En qué consiste el diseño responsive? </vt:lpstr>
      <vt:lpstr>Presentación de PowerPoint</vt:lpstr>
      <vt:lpstr>Presentación de PowerPoint</vt:lpstr>
      <vt:lpstr>Presentación de PowerPoint</vt:lpstr>
    </vt:vector>
  </TitlesOfParts>
  <Company>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diseño responsive?</dc:title>
  <dc:creator>stephany guzman</dc:creator>
  <cp:lastModifiedBy>stephany guzman</cp:lastModifiedBy>
  <cp:revision>4</cp:revision>
  <dcterms:created xsi:type="dcterms:W3CDTF">2018-06-25T18:27:37Z</dcterms:created>
  <dcterms:modified xsi:type="dcterms:W3CDTF">2018-06-25T19:01:07Z</dcterms:modified>
</cp:coreProperties>
</file>