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280" autoAdjust="0"/>
  </p:normalViewPr>
  <p:slideViewPr>
    <p:cSldViewPr>
      <p:cViewPr varScale="1">
        <p:scale>
          <a:sx n="76" d="100"/>
          <a:sy n="76" d="100"/>
        </p:scale>
        <p:origin x="84" y="7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47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D89C0C2-8A3B-4968-9009-5AE0FCA939F8}" type="datetime1">
              <a:rPr lang="es-ES" smtClean="0"/>
              <a:t>15/08/2018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7A11987-E5A7-42B0-A14C-FA9C541A1496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2E61351F-DBB1-4664-ADA9-83BC7CB8848D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714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dirty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E66DA79D-E823-4104-A8ED-C191E4F80CC8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434143F-C8A2-48B6-A8F6-7D05156B30FB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B9FA088-74BC-468F-8C7E-EFAB85AD81C0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6C2D17A2-60B9-457D-B66A-D1847C001F8A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257D1E0-AEB8-403B-A545-17921D9FC2DD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0300741-58DE-49C0-A5D3-7F27D1D091F0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6B4620AA-05C3-434F-A6B4-531532F7DC39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FA827FD-0E1D-4E93-A412-9AA2943EB687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FB46F9EF-77D6-407D-964B-B1456DA7E1A1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FEEC843C-9354-4D56-838F-2D6DB296097C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12812" y="8467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dirty="0"/>
              <a:t>Editar estilos de texto del patrón</a:t>
            </a:r>
          </a:p>
          <a:p>
            <a:pPr lvl="1" rtl="0"/>
            <a:r>
              <a:rPr lang="es-ES" dirty="0"/>
              <a:t>Segundo </a:t>
            </a:r>
            <a:r>
              <a:rPr lang="es-ES" noProof="0" dirty="0" smtClean="0"/>
              <a:t>nivel</a:t>
            </a:r>
          </a:p>
          <a:p>
            <a:pPr lvl="2" rtl="0"/>
            <a:r>
              <a:rPr lang="es-ES" dirty="0" smtClean="0"/>
              <a:t>Tercer </a:t>
            </a:r>
            <a:r>
              <a:rPr lang="es-ES" dirty="0"/>
              <a:t>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E797F0C-0414-4CB4-A4EB-58D2291450D8}" type="datetime1">
              <a:rPr lang="es-ES" smtClean="0"/>
              <a:pPr/>
              <a:t>15/08/2018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2260" y="908720"/>
            <a:ext cx="12188824" cy="209188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7000" b="1" i="1" u="sng" spc="-150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Instituto gUATEMALTECO De Seguridad Social </a:t>
            </a:r>
            <a:endParaRPr lang="es-ES" sz="7000" b="1" i="1" u="sng" spc="-15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IG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04" y="3000600"/>
            <a:ext cx="2664296" cy="308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000">
        <p15:prstTrans prst="curtains"/>
      </p:transition>
    </mc:Choice>
    <mc:Fallback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5624"/>
            <a:ext cx="8728199" cy="67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28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5000">
        <p15:prstTrans prst="fracture"/>
      </p:transition>
    </mc:Choice>
    <mc:Fallback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	</a:t>
            </a:r>
            <a:r>
              <a:rPr lang="es-GT" sz="5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Información</a:t>
            </a:r>
            <a:endParaRPr lang="es-GT" sz="50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GT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Dirección</a:t>
            </a:r>
            <a:r>
              <a:rPr lang="es-GT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marL="0" indent="0">
              <a:buNone/>
            </a:pPr>
            <a:r>
              <a:rPr lang="es-GT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GT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GT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IGSS </a:t>
            </a:r>
            <a:r>
              <a:rPr lang="es-G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OFICINAS CENTRALES, 1, 7A Avenida 22-72, </a:t>
            </a:r>
            <a:r>
              <a:rPr lang="es-GT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Guatemala</a:t>
            </a:r>
            <a:endParaRPr lang="es-GT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GT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PBX</a:t>
            </a:r>
            <a:r>
              <a:rPr lang="es-GT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s-GT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es-GT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GT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GT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2412-1224</a:t>
            </a:r>
            <a:endParaRPr lang="es-G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s-GT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endParaRPr lang="es-GT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es-GT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GT" sz="2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GT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rrpp@igssgt.org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s-GT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Web:</a:t>
            </a:r>
            <a:endParaRPr lang="es-GT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GT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igssgt.org</a:t>
            </a:r>
          </a:p>
          <a:p>
            <a:pPr marL="0" indent="0">
              <a:buNone/>
            </a:pPr>
            <a:endParaRPr lang="es-G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4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15000">
        <p14:glitter pattern="hexagon"/>
      </p:transition>
    </mc:Choice>
    <mc:Fallback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5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</a:t>
            </a:r>
            <a:endParaRPr lang="es-GT" sz="5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9836" y="2708920"/>
            <a:ext cx="9985177" cy="2328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la institución líder de la seguridad social, que contribuye al bienestar socioeconómico de la población guatemalteca.</a:t>
            </a:r>
            <a:endParaRPr lang="es-GT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4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5000">
        <p:dissolve/>
      </p:transition>
    </mc:Choice>
    <mc:Fallback>
      <p:transition spd="slow" advTm="15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5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</a:t>
            </a:r>
            <a:endParaRPr lang="es-GT" sz="5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9836" y="2276872"/>
            <a:ext cx="9985510" cy="26887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GT" sz="43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año 2022 el IGSS ampliará la cobertura en los servicios de salud y prestaciones pecuniarias con altos estándares de transparencia, calidad y gobernanza</a:t>
            </a:r>
            <a:r>
              <a:rPr lang="es-G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s-GT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1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15000">
        <p14:vortex dir="r"/>
      </p:transition>
    </mc:Choice>
    <mc:Fallback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5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</a:t>
            </a:r>
            <a:r>
              <a:rPr lang="es-GT" sz="5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Estratégicos</a:t>
            </a:r>
            <a:endParaRPr lang="es-GT" sz="5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9836" y="2492896"/>
            <a:ext cx="9985177" cy="2904728"/>
          </a:xfrm>
        </p:spPr>
        <p:txBody>
          <a:bodyPr/>
          <a:lstStyle/>
          <a:p>
            <a:pPr marL="0" indent="0">
              <a:buNone/>
            </a:pPr>
            <a: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*Ampliación de Cobertura </a:t>
            </a:r>
            <a: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*Solidez Financiera </a:t>
            </a:r>
            <a: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*Prestaciones de Calidad </a:t>
            </a:r>
            <a: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*Eficiencia, Transparencia y Control </a:t>
            </a:r>
            <a: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GT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*Crecimiento y Desarrollo Institucional</a:t>
            </a:r>
            <a:r>
              <a:rPr lang="es-GT" dirty="0"/>
              <a:t> 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4421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5000">
        <p:blinds dir="vert"/>
      </p:transition>
    </mc:Choice>
    <mc:Fallback>
      <p:transition spd="slow" advTm="1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5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  <a:r>
              <a:rPr lang="es-GT" sz="5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Esenciales</a:t>
            </a:r>
            <a:endParaRPr lang="es-GT" sz="5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7828" y="1988840"/>
            <a:ext cx="11161241" cy="449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GT" sz="2300" dirty="0" smtClean="0"/>
              <a:t>1</a:t>
            </a:r>
            <a:r>
              <a:rPr lang="es-GT" sz="2350" dirty="0" smtClean="0"/>
              <a:t>.- </a:t>
            </a:r>
            <a:r>
              <a:rPr lang="es-GT" sz="235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Atención </a:t>
            </a:r>
            <a:r>
              <a:rPr lang="es-GT" sz="235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Médica: mecanismo de protección a la vida, que tiene como fin fundamental la prestación de los servicios médico-hospitalarios para conservar, prevenir o reestablecer la salud de nuestros afiliados, por medio de una valoración profesional, que comprende desde el diagnóstico del paciente hasta la aplicación del tratamiento requerido para su </a:t>
            </a:r>
            <a:r>
              <a:rPr lang="es-GT" sz="235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restablecimiento.</a:t>
            </a:r>
          </a:p>
          <a:p>
            <a:pPr marL="0" indent="0" algn="ctr">
              <a:buNone/>
            </a:pPr>
            <a:endParaRPr lang="es-GT" sz="235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s-GT" sz="2350" dirty="0" smtClean="0"/>
              <a:t>2.- </a:t>
            </a:r>
            <a:r>
              <a:rPr lang="es-GT" sz="235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Previsión </a:t>
            </a:r>
            <a:r>
              <a:rPr lang="es-GT" sz="235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social: consiste en proteger a nuestros afiliados de aquellos riesgos que los privan de la capacidad de ganarse la vida, cualesquiera que sea el origen de tal incapacidad (maternidad, enfermedad, invalidez, vejez, entre otros); o, en amparar a determinados familiares en caso de muerte de la persona que velaba por su subsistencia.</a:t>
            </a:r>
            <a:endParaRPr lang="es-GT" sz="235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8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15000">
        <p14:honeycomb/>
      </p:transition>
    </mc:Choice>
    <mc:Fallback>
      <p:transition spd="slow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erenidad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95_TF02801109_TF02801109.potx" id="{9FBDB577-EDB5-47D0-B7BE-9604726EA1D8}" vid="{FD95FE31-2317-4F86-A249-17807466737E}"/>
    </a:ext>
  </a:extLst>
</a:theme>
</file>

<file path=ppt/theme/theme2.xml><?xml version="1.0" encoding="utf-8"?>
<a:theme xmlns:a="http://schemas.openxmlformats.org/drawingml/2006/main" name="Tema de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serenidad de la naturaleza (pantalla panorámica)</Template>
  <TotalTime>49</TotalTime>
  <Words>188</Words>
  <Application>Microsoft Office PowerPoint</Application>
  <PresentationFormat>Personalizado</PresentationFormat>
  <Paragraphs>21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Algerian</vt:lpstr>
      <vt:lpstr>Arial</vt:lpstr>
      <vt:lpstr>Euphemia</vt:lpstr>
      <vt:lpstr>Wingdings</vt:lpstr>
      <vt:lpstr>Serenidad 16x9</vt:lpstr>
      <vt:lpstr>Instituto gUATEMALTECO De Seguridad Social </vt:lpstr>
      <vt:lpstr>Presentación de PowerPoint</vt:lpstr>
      <vt:lpstr> Información</vt:lpstr>
      <vt:lpstr>Misión</vt:lpstr>
      <vt:lpstr>Visión</vt:lpstr>
      <vt:lpstr>Objetivos Estratégicos</vt:lpstr>
      <vt:lpstr>Funciones Esenciales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gUATEMALTECO De Seguridad Social</dc:title>
  <dc:creator>AdministradorLCM</dc:creator>
  <cp:lastModifiedBy>AdministradorLCM</cp:lastModifiedBy>
  <cp:revision>6</cp:revision>
  <dcterms:created xsi:type="dcterms:W3CDTF">2018-08-15T17:34:26Z</dcterms:created>
  <dcterms:modified xsi:type="dcterms:W3CDTF">2018-08-15T18:23:36Z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