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7"/>
  </p:notesMasterIdLst>
  <p:sldIdLst>
    <p:sldId id="256" r:id="rId2"/>
    <p:sldId id="257" r:id="rId3"/>
    <p:sldId id="258" r:id="rId4"/>
    <p:sldId id="306" r:id="rId5"/>
    <p:sldId id="347" r:id="rId6"/>
    <p:sldId id="304" r:id="rId7"/>
    <p:sldId id="309" r:id="rId8"/>
    <p:sldId id="325" r:id="rId9"/>
    <p:sldId id="310" r:id="rId10"/>
    <p:sldId id="324" r:id="rId11"/>
    <p:sldId id="311" r:id="rId12"/>
    <p:sldId id="312" r:id="rId13"/>
    <p:sldId id="326" r:id="rId14"/>
    <p:sldId id="328" r:id="rId15"/>
    <p:sldId id="327" r:id="rId16"/>
    <p:sldId id="331" r:id="rId17"/>
    <p:sldId id="332" r:id="rId18"/>
    <p:sldId id="314" r:id="rId19"/>
    <p:sldId id="313" r:id="rId20"/>
    <p:sldId id="333" r:id="rId21"/>
    <p:sldId id="315" r:id="rId22"/>
    <p:sldId id="334" r:id="rId23"/>
    <p:sldId id="335" r:id="rId24"/>
    <p:sldId id="346" r:id="rId25"/>
    <p:sldId id="330" r:id="rId26"/>
    <p:sldId id="321" r:id="rId27"/>
    <p:sldId id="336" r:id="rId28"/>
    <p:sldId id="337" r:id="rId29"/>
    <p:sldId id="338" r:id="rId30"/>
    <p:sldId id="307" r:id="rId31"/>
    <p:sldId id="316" r:id="rId32"/>
    <p:sldId id="329" r:id="rId33"/>
    <p:sldId id="318" r:id="rId34"/>
    <p:sldId id="317" r:id="rId35"/>
    <p:sldId id="322" r:id="rId36"/>
    <p:sldId id="341" r:id="rId37"/>
    <p:sldId id="343" r:id="rId38"/>
    <p:sldId id="342" r:id="rId39"/>
    <p:sldId id="340" r:id="rId40"/>
    <p:sldId id="344" r:id="rId41"/>
    <p:sldId id="349" r:id="rId42"/>
    <p:sldId id="350" r:id="rId43"/>
    <p:sldId id="345" r:id="rId44"/>
    <p:sldId id="348" r:id="rId45"/>
    <p:sldId id="282" r:id="rId46"/>
  </p:sldIdLst>
  <p:sldSz cx="9144000" cy="5143500" type="screen16x9"/>
  <p:notesSz cx="6858000" cy="9144000"/>
  <p:embeddedFontLst>
    <p:embeddedFont>
      <p:font typeface="Caladea" panose="02040503050406030204" pitchFamily="18" charset="0"/>
      <p:regular r:id="rId48"/>
      <p:bold r:id="rId49"/>
      <p:italic r:id="rId50"/>
      <p:boldItalic r:id="rId51"/>
    </p:embeddedFont>
    <p:embeddedFont>
      <p:font typeface="Jura" panose="020B0604020202020204" charset="0"/>
      <p:regular r:id="rId52"/>
      <p:bold r:id="rId53"/>
    </p:embeddedFont>
    <p:embeddedFont>
      <p:font typeface="Lora" pitchFamily="2" charset="0"/>
      <p:regular r:id="rId54"/>
      <p:bold r:id="rId55"/>
      <p:italic r:id="rId56"/>
      <p:boldItalic r:id="rId57"/>
    </p:embeddedFont>
    <p:embeddedFont>
      <p:font typeface="Roboto Condensed Light" panose="02000000000000000000" pitchFamily="2" charset="0"/>
      <p:regular r:id="rId58"/>
      <p:italic r:id="rId59"/>
    </p:embeddedFont>
    <p:embeddedFont>
      <p:font typeface="Rockwell" panose="02060603020205020403" pitchFamily="18" charset="0"/>
      <p:regular r:id="rId60"/>
      <p:bold r:id="rId61"/>
      <p:italic r:id="rId62"/>
      <p:boldItalic r:id="rId63"/>
    </p:embeddedFont>
    <p:embeddedFont>
      <p:font typeface="Work Sans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44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E7405-9AEC-4D08-889C-96B96B0C039B}">
  <a:tblStyle styleId="{F13E7405-9AEC-4D08-889C-96B96B0C0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00" y="523"/>
      </p:cViewPr>
      <p:guideLst>
        <p:guide pos="5544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90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077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393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054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541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711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491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544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8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752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304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22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624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460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601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174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915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473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4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6561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780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759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60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115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306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62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326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7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40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79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514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08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816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e4b7ac326b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e4b7ac326b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4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99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78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21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44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8025" y="2251149"/>
            <a:ext cx="4992900" cy="13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8025" y="3487672"/>
            <a:ext cx="47079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18375" y="-600950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7395530">
            <a:off x="8191217" y="4235944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06900" y="177500"/>
            <a:ext cx="782834" cy="719848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141575" y="4342263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8362211">
            <a:off x="-1923872" y="4231853"/>
            <a:ext cx="4581248" cy="3093922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36334" y="-692665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238050" y="2366829"/>
            <a:ext cx="429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528175" y="1281979"/>
            <a:ext cx="13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38050" y="3208629"/>
            <a:ext cx="488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-599566" y="-110225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7395530" flipH="1">
            <a:off x="7983650" y="4494569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7417524" y="-1280553"/>
            <a:ext cx="2752030" cy="2499672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8367833" y="2575654"/>
            <a:ext cx="1325259" cy="1203726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03791" y="1219113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5188613" flipH="1">
            <a:off x="-2721082" y="3409999"/>
            <a:ext cx="4581280" cy="3093947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6675795" flipH="1">
            <a:off x="3545102" y="-959118"/>
            <a:ext cx="1862552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6675818" flipH="1">
            <a:off x="3162704" y="4602451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8424009" y="-110225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-7395530" flipH="1">
            <a:off x="-636575" y="4428694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8499115" y="4290374"/>
            <a:ext cx="471933" cy="433962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8264391" y="-202012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>
            <a:off x="7876017" y="4705903"/>
            <a:ext cx="105953" cy="102463"/>
            <a:chOff x="5352339" y="3748278"/>
            <a:chExt cx="105953" cy="102463"/>
          </a:xfrm>
        </p:grpSpPr>
        <p:sp>
          <p:nvSpPr>
            <p:cNvPr id="37" name="Google Shape;37;p4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/>
          <p:nvPr/>
        </p:nvSpPr>
        <p:spPr>
          <a:xfrm rot="10800000">
            <a:off x="5188519" y="4812164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 rot="10800000">
            <a:off x="2521942" y="4876728"/>
            <a:ext cx="105953" cy="102463"/>
            <a:chOff x="5352339" y="3748278"/>
            <a:chExt cx="105953" cy="102463"/>
          </a:xfrm>
        </p:grpSpPr>
        <p:sp>
          <p:nvSpPr>
            <p:cNvPr id="41" name="Google Shape;41;p4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4"/>
          <p:cNvSpPr/>
          <p:nvPr/>
        </p:nvSpPr>
        <p:spPr>
          <a:xfrm rot="-5188613" flipH="1">
            <a:off x="7482093" y="3333799"/>
            <a:ext cx="4581280" cy="3093947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-1018414" y="-1148815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10800000">
            <a:off x="1029299" y="4812172"/>
            <a:ext cx="136618" cy="136618"/>
          </a:xfrm>
          <a:custGeom>
            <a:avLst/>
            <a:gdLst/>
            <a:ahLst/>
            <a:cxnLst/>
            <a:rect l="l" t="t" r="r" b="b"/>
            <a:pathLst>
              <a:path w="3132" h="3132" extrusionOk="0">
                <a:moveTo>
                  <a:pt x="1567" y="571"/>
                </a:moveTo>
                <a:cubicBezTo>
                  <a:pt x="2112" y="571"/>
                  <a:pt x="2561" y="1020"/>
                  <a:pt x="2561" y="1565"/>
                </a:cubicBezTo>
                <a:cubicBezTo>
                  <a:pt x="2561" y="2112"/>
                  <a:pt x="2112" y="2555"/>
                  <a:pt x="1567" y="2555"/>
                </a:cubicBezTo>
                <a:cubicBezTo>
                  <a:pt x="1020" y="2555"/>
                  <a:pt x="576" y="2112"/>
                  <a:pt x="576" y="1565"/>
                </a:cubicBezTo>
                <a:cubicBezTo>
                  <a:pt x="576" y="1020"/>
                  <a:pt x="1020" y="571"/>
                  <a:pt x="1567" y="571"/>
                </a:cubicBezTo>
                <a:close/>
                <a:moveTo>
                  <a:pt x="1567" y="1"/>
                </a:moveTo>
                <a:cubicBezTo>
                  <a:pt x="704" y="1"/>
                  <a:pt x="1" y="702"/>
                  <a:pt x="1" y="1565"/>
                </a:cubicBezTo>
                <a:cubicBezTo>
                  <a:pt x="1" y="2428"/>
                  <a:pt x="704" y="3131"/>
                  <a:pt x="1567" y="3131"/>
                </a:cubicBezTo>
                <a:cubicBezTo>
                  <a:pt x="2430" y="3131"/>
                  <a:pt x="3131" y="2428"/>
                  <a:pt x="3131" y="1565"/>
                </a:cubicBezTo>
                <a:cubicBezTo>
                  <a:pt x="3131" y="702"/>
                  <a:pt x="2430" y="1"/>
                  <a:pt x="156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1530009" y="1699325"/>
            <a:ext cx="2901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2" hasCustomPrompt="1"/>
          </p:nvPr>
        </p:nvSpPr>
        <p:spPr>
          <a:xfrm>
            <a:off x="741434" y="1699325"/>
            <a:ext cx="63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1530009" y="2034903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4"/>
          </p:nvPr>
        </p:nvSpPr>
        <p:spPr>
          <a:xfrm>
            <a:off x="1530009" y="3383672"/>
            <a:ext cx="2901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5" hasCustomPrompt="1"/>
          </p:nvPr>
        </p:nvSpPr>
        <p:spPr>
          <a:xfrm>
            <a:off x="741434" y="3383675"/>
            <a:ext cx="63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6"/>
          </p:nvPr>
        </p:nvSpPr>
        <p:spPr>
          <a:xfrm>
            <a:off x="1530009" y="3719250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7"/>
          </p:nvPr>
        </p:nvSpPr>
        <p:spPr>
          <a:xfrm>
            <a:off x="5578326" y="1699325"/>
            <a:ext cx="2901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8" hasCustomPrompt="1"/>
          </p:nvPr>
        </p:nvSpPr>
        <p:spPr>
          <a:xfrm>
            <a:off x="4789321" y="1699325"/>
            <a:ext cx="63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9"/>
          </p:nvPr>
        </p:nvSpPr>
        <p:spPr>
          <a:xfrm>
            <a:off x="5578326" y="2034903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3"/>
          </p:nvPr>
        </p:nvSpPr>
        <p:spPr>
          <a:xfrm>
            <a:off x="5578326" y="3383672"/>
            <a:ext cx="2901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789321" y="3383675"/>
            <a:ext cx="63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5"/>
          </p:nvPr>
        </p:nvSpPr>
        <p:spPr>
          <a:xfrm>
            <a:off x="5578326" y="3719251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/>
          <p:nvPr/>
        </p:nvSpPr>
        <p:spPr>
          <a:xfrm rot="10800000" flipH="1">
            <a:off x="-700562" y="3911372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 rot="3404470" flipH="1">
            <a:off x="8076830" y="-331345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 rot="10800000" flipH="1">
            <a:off x="465288" y="4883327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 rot="10800000">
            <a:off x="1029299" y="4812172"/>
            <a:ext cx="136618" cy="136618"/>
          </a:xfrm>
          <a:custGeom>
            <a:avLst/>
            <a:gdLst/>
            <a:ahLst/>
            <a:cxnLst/>
            <a:rect l="l" t="t" r="r" b="b"/>
            <a:pathLst>
              <a:path w="3132" h="3132" extrusionOk="0">
                <a:moveTo>
                  <a:pt x="1567" y="571"/>
                </a:moveTo>
                <a:cubicBezTo>
                  <a:pt x="2112" y="571"/>
                  <a:pt x="2561" y="1020"/>
                  <a:pt x="2561" y="1565"/>
                </a:cubicBezTo>
                <a:cubicBezTo>
                  <a:pt x="2561" y="2112"/>
                  <a:pt x="2112" y="2555"/>
                  <a:pt x="1567" y="2555"/>
                </a:cubicBezTo>
                <a:cubicBezTo>
                  <a:pt x="1020" y="2555"/>
                  <a:pt x="576" y="2112"/>
                  <a:pt x="576" y="1565"/>
                </a:cubicBezTo>
                <a:cubicBezTo>
                  <a:pt x="576" y="1020"/>
                  <a:pt x="1020" y="571"/>
                  <a:pt x="1567" y="571"/>
                </a:cubicBezTo>
                <a:close/>
                <a:moveTo>
                  <a:pt x="1567" y="1"/>
                </a:moveTo>
                <a:cubicBezTo>
                  <a:pt x="704" y="1"/>
                  <a:pt x="1" y="702"/>
                  <a:pt x="1" y="1565"/>
                </a:cubicBezTo>
                <a:cubicBezTo>
                  <a:pt x="1" y="2428"/>
                  <a:pt x="704" y="3131"/>
                  <a:pt x="1567" y="3131"/>
                </a:cubicBezTo>
                <a:cubicBezTo>
                  <a:pt x="2430" y="3131"/>
                  <a:pt x="3131" y="2428"/>
                  <a:pt x="3131" y="1565"/>
                </a:cubicBezTo>
                <a:cubicBezTo>
                  <a:pt x="3131" y="702"/>
                  <a:pt x="2430" y="1"/>
                  <a:pt x="156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 rot="10800000">
            <a:off x="7876017" y="4705903"/>
            <a:ext cx="105953" cy="102463"/>
            <a:chOff x="5352339" y="3748278"/>
            <a:chExt cx="105953" cy="102463"/>
          </a:xfrm>
        </p:grpSpPr>
        <p:sp>
          <p:nvSpPr>
            <p:cNvPr id="159" name="Google Shape;159;p1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3"/>
          <p:cNvSpPr/>
          <p:nvPr/>
        </p:nvSpPr>
        <p:spPr>
          <a:xfrm rot="10800000">
            <a:off x="5188519" y="4812164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3"/>
          <p:cNvGrpSpPr/>
          <p:nvPr/>
        </p:nvGrpSpPr>
        <p:grpSpPr>
          <a:xfrm rot="10800000">
            <a:off x="2521942" y="4876728"/>
            <a:ext cx="105953" cy="102463"/>
            <a:chOff x="5352339" y="3748278"/>
            <a:chExt cx="105953" cy="102463"/>
          </a:xfrm>
        </p:grpSpPr>
        <p:sp>
          <p:nvSpPr>
            <p:cNvPr id="163" name="Google Shape;163;p1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3"/>
          <p:cNvSpPr/>
          <p:nvPr/>
        </p:nvSpPr>
        <p:spPr>
          <a:xfrm rot="10800000" flipH="1">
            <a:off x="8150671" y="4088724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 rot="10800000" flipH="1">
            <a:off x="8516438" y="3090827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 rot="5611387" flipH="1">
            <a:off x="-2635964" y="-1487160"/>
            <a:ext cx="4581280" cy="3093947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ctrTitle"/>
          </p:nvPr>
        </p:nvSpPr>
        <p:spPr>
          <a:xfrm>
            <a:off x="4345725" y="715725"/>
            <a:ext cx="41070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subTitle" idx="1"/>
          </p:nvPr>
        </p:nvSpPr>
        <p:spPr>
          <a:xfrm>
            <a:off x="4728950" y="2567375"/>
            <a:ext cx="37239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22"/>
          <p:cNvSpPr txBox="1"/>
          <p:nvPr/>
        </p:nvSpPr>
        <p:spPr>
          <a:xfrm>
            <a:off x="3306600" y="3677737"/>
            <a:ext cx="514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rPr>
              <a:t>CREDITS</a:t>
            </a:r>
            <a:r>
              <a:rPr lang="en" sz="12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lang="en" sz="12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2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47" name="Google Shape;347;p22"/>
          <p:cNvSpPr/>
          <p:nvPr/>
        </p:nvSpPr>
        <p:spPr>
          <a:xfrm rot="10800000">
            <a:off x="8165021" y="4674733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"/>
          <p:cNvSpPr/>
          <p:nvPr/>
        </p:nvSpPr>
        <p:spPr>
          <a:xfrm rot="-3404470">
            <a:off x="-581225" y="-347133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/>
          <p:nvPr/>
        </p:nvSpPr>
        <p:spPr>
          <a:xfrm rot="10800000">
            <a:off x="-390025" y="1886174"/>
            <a:ext cx="782834" cy="719848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/>
          <p:nvPr/>
        </p:nvSpPr>
        <p:spPr>
          <a:xfrm rot="2437789">
            <a:off x="6629595" y="-2304453"/>
            <a:ext cx="4581248" cy="3093922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"/>
          <p:cNvSpPr/>
          <p:nvPr/>
        </p:nvSpPr>
        <p:spPr>
          <a:xfrm rot="10800000">
            <a:off x="-1047864" y="3807910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"/>
          <p:cNvSpPr/>
          <p:nvPr/>
        </p:nvSpPr>
        <p:spPr>
          <a:xfrm rot="10800000">
            <a:off x="6054466" y="1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 flipH="1">
            <a:off x="-363452" y="-533240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"/>
          <p:cNvSpPr/>
          <p:nvPr/>
        </p:nvSpPr>
        <p:spPr>
          <a:xfrm flipH="1">
            <a:off x="7938559" y="4342275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"/>
          <p:cNvSpPr/>
          <p:nvPr/>
        </p:nvSpPr>
        <p:spPr>
          <a:xfrm flipH="1">
            <a:off x="7492462" y="4070825"/>
            <a:ext cx="782834" cy="719848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/>
          <p:nvPr/>
        </p:nvSpPr>
        <p:spPr>
          <a:xfrm flipH="1">
            <a:off x="3827591" y="-12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 flipH="1">
            <a:off x="4189711" y="4362443"/>
            <a:ext cx="136618" cy="136618"/>
          </a:xfrm>
          <a:custGeom>
            <a:avLst/>
            <a:gdLst/>
            <a:ahLst/>
            <a:cxnLst/>
            <a:rect l="l" t="t" r="r" b="b"/>
            <a:pathLst>
              <a:path w="3132" h="3132" extrusionOk="0">
                <a:moveTo>
                  <a:pt x="1567" y="571"/>
                </a:moveTo>
                <a:cubicBezTo>
                  <a:pt x="2112" y="571"/>
                  <a:pt x="2561" y="1020"/>
                  <a:pt x="2561" y="1565"/>
                </a:cubicBezTo>
                <a:cubicBezTo>
                  <a:pt x="2561" y="2112"/>
                  <a:pt x="2112" y="2555"/>
                  <a:pt x="1567" y="2555"/>
                </a:cubicBezTo>
                <a:cubicBezTo>
                  <a:pt x="1020" y="2555"/>
                  <a:pt x="576" y="2112"/>
                  <a:pt x="576" y="1565"/>
                </a:cubicBezTo>
                <a:cubicBezTo>
                  <a:pt x="576" y="1020"/>
                  <a:pt x="1020" y="571"/>
                  <a:pt x="1567" y="571"/>
                </a:cubicBezTo>
                <a:close/>
                <a:moveTo>
                  <a:pt x="1567" y="1"/>
                </a:moveTo>
                <a:cubicBezTo>
                  <a:pt x="704" y="1"/>
                  <a:pt x="1" y="702"/>
                  <a:pt x="1" y="1565"/>
                </a:cubicBezTo>
                <a:cubicBezTo>
                  <a:pt x="1" y="2428"/>
                  <a:pt x="704" y="3131"/>
                  <a:pt x="1567" y="3131"/>
                </a:cubicBezTo>
                <a:cubicBezTo>
                  <a:pt x="2430" y="3131"/>
                  <a:pt x="3131" y="2428"/>
                  <a:pt x="3131" y="1565"/>
                </a:cubicBezTo>
                <a:cubicBezTo>
                  <a:pt x="3131" y="702"/>
                  <a:pt x="2430" y="1"/>
                  <a:pt x="156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/>
          <p:nvPr/>
        </p:nvSpPr>
        <p:spPr>
          <a:xfrm flipH="1">
            <a:off x="1278894" y="48731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 flipH="1">
            <a:off x="5501694" y="45984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 rot="-9918755" flipH="1">
            <a:off x="6433019" y="-1750617"/>
            <a:ext cx="4581298" cy="3093952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 rot="-7395530" flipH="1">
            <a:off x="-463000" y="4565394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/>
          <p:nvPr/>
        </p:nvSpPr>
        <p:spPr>
          <a:xfrm flipH="1">
            <a:off x="8424009" y="-110225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/>
          <p:cNvSpPr/>
          <p:nvPr/>
        </p:nvSpPr>
        <p:spPr>
          <a:xfrm rot="-7395530" flipH="1">
            <a:off x="-636575" y="4428694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 flipH="1">
            <a:off x="8499115" y="4290374"/>
            <a:ext cx="471933" cy="433962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 flipH="1">
            <a:off x="8264391" y="-202012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 rot="10800000">
            <a:off x="1029299" y="4812172"/>
            <a:ext cx="136618" cy="136618"/>
          </a:xfrm>
          <a:custGeom>
            <a:avLst/>
            <a:gdLst/>
            <a:ahLst/>
            <a:cxnLst/>
            <a:rect l="l" t="t" r="r" b="b"/>
            <a:pathLst>
              <a:path w="3132" h="3132" extrusionOk="0">
                <a:moveTo>
                  <a:pt x="1567" y="571"/>
                </a:moveTo>
                <a:cubicBezTo>
                  <a:pt x="2112" y="571"/>
                  <a:pt x="2561" y="1020"/>
                  <a:pt x="2561" y="1565"/>
                </a:cubicBezTo>
                <a:cubicBezTo>
                  <a:pt x="2561" y="2112"/>
                  <a:pt x="2112" y="2555"/>
                  <a:pt x="1567" y="2555"/>
                </a:cubicBezTo>
                <a:cubicBezTo>
                  <a:pt x="1020" y="2555"/>
                  <a:pt x="576" y="2112"/>
                  <a:pt x="576" y="1565"/>
                </a:cubicBezTo>
                <a:cubicBezTo>
                  <a:pt x="576" y="1020"/>
                  <a:pt x="1020" y="571"/>
                  <a:pt x="1567" y="571"/>
                </a:cubicBezTo>
                <a:close/>
                <a:moveTo>
                  <a:pt x="1567" y="1"/>
                </a:moveTo>
                <a:cubicBezTo>
                  <a:pt x="704" y="1"/>
                  <a:pt x="1" y="702"/>
                  <a:pt x="1" y="1565"/>
                </a:cubicBezTo>
                <a:cubicBezTo>
                  <a:pt x="1" y="2428"/>
                  <a:pt x="704" y="3131"/>
                  <a:pt x="1567" y="3131"/>
                </a:cubicBezTo>
                <a:cubicBezTo>
                  <a:pt x="2430" y="3131"/>
                  <a:pt x="3131" y="2428"/>
                  <a:pt x="3131" y="1565"/>
                </a:cubicBezTo>
                <a:cubicBezTo>
                  <a:pt x="3131" y="702"/>
                  <a:pt x="2430" y="1"/>
                  <a:pt x="156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4"/>
          <p:cNvGrpSpPr/>
          <p:nvPr/>
        </p:nvGrpSpPr>
        <p:grpSpPr>
          <a:xfrm rot="10800000">
            <a:off x="7876017" y="4705903"/>
            <a:ext cx="105953" cy="102463"/>
            <a:chOff x="5352339" y="3748278"/>
            <a:chExt cx="105953" cy="102463"/>
          </a:xfrm>
        </p:grpSpPr>
        <p:sp>
          <p:nvSpPr>
            <p:cNvPr id="370" name="Google Shape;370;p24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4"/>
          <p:cNvSpPr/>
          <p:nvPr/>
        </p:nvSpPr>
        <p:spPr>
          <a:xfrm rot="10800000">
            <a:off x="5188519" y="4812164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4"/>
          <p:cNvGrpSpPr/>
          <p:nvPr/>
        </p:nvGrpSpPr>
        <p:grpSpPr>
          <a:xfrm rot="10800000">
            <a:off x="2521942" y="4876728"/>
            <a:ext cx="105953" cy="102463"/>
            <a:chOff x="5352339" y="3748278"/>
            <a:chExt cx="105953" cy="102463"/>
          </a:xfrm>
        </p:grpSpPr>
        <p:sp>
          <p:nvSpPr>
            <p:cNvPr id="374" name="Google Shape;374;p24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4"/>
          <p:cNvSpPr/>
          <p:nvPr/>
        </p:nvSpPr>
        <p:spPr>
          <a:xfrm rot="-5188613" flipH="1">
            <a:off x="7482093" y="3333799"/>
            <a:ext cx="4581280" cy="3093947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 flipH="1">
            <a:off x="-1018414" y="-1148815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35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/>
          <p:nvPr/>
        </p:nvSpPr>
        <p:spPr>
          <a:xfrm>
            <a:off x="5954934" y="2937950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7565725" y="131647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ctrTitle"/>
          </p:nvPr>
        </p:nvSpPr>
        <p:spPr>
          <a:xfrm>
            <a:off x="712028" y="2091099"/>
            <a:ext cx="4992900" cy="13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2"/>
                </a:solidFill>
              </a:rPr>
              <a:t>Natural Language Processing</a:t>
            </a:r>
          </a:p>
        </p:txBody>
      </p:sp>
      <p:sp>
        <p:nvSpPr>
          <p:cNvPr id="391" name="Google Shape;391;p28"/>
          <p:cNvSpPr txBox="1">
            <a:spLocks noGrp="1"/>
          </p:cNvSpPr>
          <p:nvPr>
            <p:ph type="subTitle" idx="1"/>
          </p:nvPr>
        </p:nvSpPr>
        <p:spPr>
          <a:xfrm>
            <a:off x="691500" y="3251452"/>
            <a:ext cx="47079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Semester Project</a:t>
            </a:r>
            <a:endParaRPr dirty="0"/>
          </a:p>
        </p:txBody>
      </p:sp>
      <p:grpSp>
        <p:nvGrpSpPr>
          <p:cNvPr id="392" name="Google Shape;392;p28"/>
          <p:cNvGrpSpPr/>
          <p:nvPr/>
        </p:nvGrpSpPr>
        <p:grpSpPr>
          <a:xfrm>
            <a:off x="7106476" y="1808928"/>
            <a:ext cx="105953" cy="102463"/>
            <a:chOff x="5352339" y="3748278"/>
            <a:chExt cx="105953" cy="102463"/>
          </a:xfrm>
        </p:grpSpPr>
        <p:sp>
          <p:nvSpPr>
            <p:cNvPr id="393" name="Google Shape;393;p28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8"/>
          <p:cNvSpPr txBox="1"/>
          <p:nvPr/>
        </p:nvSpPr>
        <p:spPr>
          <a:xfrm>
            <a:off x="712028" y="1047626"/>
            <a:ext cx="47079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chemeClr val="lt1"/>
                </a:solidFill>
                <a:latin typeface="Work Sans"/>
                <a:sym typeface="Work Sans"/>
              </a:rPr>
              <a:t>Clinical Text Classification</a:t>
            </a:r>
            <a:endParaRPr lang="en-IN" sz="800" dirty="0"/>
          </a:p>
        </p:txBody>
      </p:sp>
      <p:grpSp>
        <p:nvGrpSpPr>
          <p:cNvPr id="33" name="Google Shape;264;p35">
            <a:extLst>
              <a:ext uri="{FF2B5EF4-FFF2-40B4-BE49-F238E27FC236}">
                <a16:creationId xmlns:a16="http://schemas.microsoft.com/office/drawing/2014/main" id="{806EE82F-5179-4CA4-80EB-497C67A9CB4C}"/>
              </a:ext>
            </a:extLst>
          </p:cNvPr>
          <p:cNvGrpSpPr/>
          <p:nvPr/>
        </p:nvGrpSpPr>
        <p:grpSpPr>
          <a:xfrm>
            <a:off x="5130289" y="1475956"/>
            <a:ext cx="3295075" cy="2726189"/>
            <a:chOff x="-132051" y="1608692"/>
            <a:chExt cx="4255411" cy="3394826"/>
          </a:xfrm>
        </p:grpSpPr>
        <p:sp>
          <p:nvSpPr>
            <p:cNvPr id="34" name="Google Shape;265;p35">
              <a:extLst>
                <a:ext uri="{FF2B5EF4-FFF2-40B4-BE49-F238E27FC236}">
                  <a16:creationId xmlns:a16="http://schemas.microsoft.com/office/drawing/2014/main" id="{FC69D3D8-29C6-47F7-9516-2AC5B6027ACC}"/>
                </a:ext>
              </a:extLst>
            </p:cNvPr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;p35">
              <a:extLst>
                <a:ext uri="{FF2B5EF4-FFF2-40B4-BE49-F238E27FC236}">
                  <a16:creationId xmlns:a16="http://schemas.microsoft.com/office/drawing/2014/main" id="{799CB793-0D97-4CFB-A02C-BE19130FB81C}"/>
                </a:ext>
              </a:extLst>
            </p:cNvPr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;p35">
              <a:extLst>
                <a:ext uri="{FF2B5EF4-FFF2-40B4-BE49-F238E27FC236}">
                  <a16:creationId xmlns:a16="http://schemas.microsoft.com/office/drawing/2014/main" id="{D8E00D1E-64B3-4DF8-B75F-D3660D4817F8}"/>
                </a:ext>
              </a:extLst>
            </p:cNvPr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8;p35">
              <a:extLst>
                <a:ext uri="{FF2B5EF4-FFF2-40B4-BE49-F238E27FC236}">
                  <a16:creationId xmlns:a16="http://schemas.microsoft.com/office/drawing/2014/main" id="{722A4925-C491-4542-977B-9593EF03EAFA}"/>
                </a:ext>
              </a:extLst>
            </p:cNvPr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9;p35">
              <a:extLst>
                <a:ext uri="{FF2B5EF4-FFF2-40B4-BE49-F238E27FC236}">
                  <a16:creationId xmlns:a16="http://schemas.microsoft.com/office/drawing/2014/main" id="{0A8CBB68-FB87-4115-A4A2-B8A052829DAA}"/>
                </a:ext>
              </a:extLst>
            </p:cNvPr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0;p35">
              <a:extLst>
                <a:ext uri="{FF2B5EF4-FFF2-40B4-BE49-F238E27FC236}">
                  <a16:creationId xmlns:a16="http://schemas.microsoft.com/office/drawing/2014/main" id="{CA07CA2C-D1A5-4D61-A834-E09B90485215}"/>
                </a:ext>
              </a:extLst>
            </p:cNvPr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1;p35">
              <a:extLst>
                <a:ext uri="{FF2B5EF4-FFF2-40B4-BE49-F238E27FC236}">
                  <a16:creationId xmlns:a16="http://schemas.microsoft.com/office/drawing/2014/main" id="{5AB71C4D-C1FA-4EB3-9D0F-1BA67A8D8540}"/>
                </a:ext>
              </a:extLst>
            </p:cNvPr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2;p35">
              <a:extLst>
                <a:ext uri="{FF2B5EF4-FFF2-40B4-BE49-F238E27FC236}">
                  <a16:creationId xmlns:a16="http://schemas.microsoft.com/office/drawing/2014/main" id="{4EF3C2B6-BF1F-4E2F-A4F7-C82449697550}"/>
                </a:ext>
              </a:extLst>
            </p:cNvPr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3;p35">
              <a:extLst>
                <a:ext uri="{FF2B5EF4-FFF2-40B4-BE49-F238E27FC236}">
                  <a16:creationId xmlns:a16="http://schemas.microsoft.com/office/drawing/2014/main" id="{45AAE7B1-E934-42C1-9D77-C73A348C09D1}"/>
                </a:ext>
              </a:extLst>
            </p:cNvPr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4;p35">
              <a:extLst>
                <a:ext uri="{FF2B5EF4-FFF2-40B4-BE49-F238E27FC236}">
                  <a16:creationId xmlns:a16="http://schemas.microsoft.com/office/drawing/2014/main" id="{4A7E9CEA-2F6C-47B9-8283-92E3DBE26FFC}"/>
                </a:ext>
              </a:extLst>
            </p:cNvPr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5;p35">
              <a:extLst>
                <a:ext uri="{FF2B5EF4-FFF2-40B4-BE49-F238E27FC236}">
                  <a16:creationId xmlns:a16="http://schemas.microsoft.com/office/drawing/2014/main" id="{2D95DB62-38AF-452A-A98F-A528B1CE0CDC}"/>
                </a:ext>
              </a:extLst>
            </p:cNvPr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6;p35">
              <a:extLst>
                <a:ext uri="{FF2B5EF4-FFF2-40B4-BE49-F238E27FC236}">
                  <a16:creationId xmlns:a16="http://schemas.microsoft.com/office/drawing/2014/main" id="{2143FF22-2D29-4990-B93C-65709B9079C1}"/>
                </a:ext>
              </a:extLst>
            </p:cNvPr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7;p35">
              <a:extLst>
                <a:ext uri="{FF2B5EF4-FFF2-40B4-BE49-F238E27FC236}">
                  <a16:creationId xmlns:a16="http://schemas.microsoft.com/office/drawing/2014/main" id="{8ED30C60-FD7B-4480-AED6-DD51BB9A18C1}"/>
                </a:ext>
              </a:extLst>
            </p:cNvPr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;p35">
              <a:extLst>
                <a:ext uri="{FF2B5EF4-FFF2-40B4-BE49-F238E27FC236}">
                  <a16:creationId xmlns:a16="http://schemas.microsoft.com/office/drawing/2014/main" id="{993AE7DA-BAE3-4C26-AFE3-9A9CF9905553}"/>
                </a:ext>
              </a:extLst>
            </p:cNvPr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9;p35">
              <a:extLst>
                <a:ext uri="{FF2B5EF4-FFF2-40B4-BE49-F238E27FC236}">
                  <a16:creationId xmlns:a16="http://schemas.microsoft.com/office/drawing/2014/main" id="{5FF43EC1-1F69-4FF4-B521-3C76BE14D048}"/>
                </a:ext>
              </a:extLst>
            </p:cNvPr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0;p35">
              <a:extLst>
                <a:ext uri="{FF2B5EF4-FFF2-40B4-BE49-F238E27FC236}">
                  <a16:creationId xmlns:a16="http://schemas.microsoft.com/office/drawing/2014/main" id="{8A851C6C-C25B-4917-8C8D-16F4C83C0AE3}"/>
                </a:ext>
              </a:extLst>
            </p:cNvPr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1;p35">
              <a:extLst>
                <a:ext uri="{FF2B5EF4-FFF2-40B4-BE49-F238E27FC236}">
                  <a16:creationId xmlns:a16="http://schemas.microsoft.com/office/drawing/2014/main" id="{3205E174-9720-4A2D-896C-AC44E379123B}"/>
                </a:ext>
              </a:extLst>
            </p:cNvPr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2;p35">
              <a:extLst>
                <a:ext uri="{FF2B5EF4-FFF2-40B4-BE49-F238E27FC236}">
                  <a16:creationId xmlns:a16="http://schemas.microsoft.com/office/drawing/2014/main" id="{B2D3A99A-6175-4758-8235-CB17C07FCCDB}"/>
                </a:ext>
              </a:extLst>
            </p:cNvPr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3;p35">
              <a:extLst>
                <a:ext uri="{FF2B5EF4-FFF2-40B4-BE49-F238E27FC236}">
                  <a16:creationId xmlns:a16="http://schemas.microsoft.com/office/drawing/2014/main" id="{7D339C5A-C3DE-49FA-AF45-D625DA5FCB82}"/>
                </a:ext>
              </a:extLst>
            </p:cNvPr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4;p35">
              <a:extLst>
                <a:ext uri="{FF2B5EF4-FFF2-40B4-BE49-F238E27FC236}">
                  <a16:creationId xmlns:a16="http://schemas.microsoft.com/office/drawing/2014/main" id="{9A6A1AAB-73D3-41EE-929D-098792B2A466}"/>
                </a:ext>
              </a:extLst>
            </p:cNvPr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5;p35">
              <a:extLst>
                <a:ext uri="{FF2B5EF4-FFF2-40B4-BE49-F238E27FC236}">
                  <a16:creationId xmlns:a16="http://schemas.microsoft.com/office/drawing/2014/main" id="{B71B1F2B-C127-4565-ACE2-AE60D6A8B919}"/>
                </a:ext>
              </a:extLst>
            </p:cNvPr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6;p35">
              <a:extLst>
                <a:ext uri="{FF2B5EF4-FFF2-40B4-BE49-F238E27FC236}">
                  <a16:creationId xmlns:a16="http://schemas.microsoft.com/office/drawing/2014/main" id="{7A6121AE-D57C-4FAF-AB06-BD0413D5D7F8}"/>
                </a:ext>
              </a:extLst>
            </p:cNvPr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7;p35">
              <a:extLst>
                <a:ext uri="{FF2B5EF4-FFF2-40B4-BE49-F238E27FC236}">
                  <a16:creationId xmlns:a16="http://schemas.microsoft.com/office/drawing/2014/main" id="{109E4AA3-CA7B-44F6-9866-E0BD7E13F2EA}"/>
                </a:ext>
              </a:extLst>
            </p:cNvPr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8;p35">
              <a:extLst>
                <a:ext uri="{FF2B5EF4-FFF2-40B4-BE49-F238E27FC236}">
                  <a16:creationId xmlns:a16="http://schemas.microsoft.com/office/drawing/2014/main" id="{DBCAA615-0740-4332-AA80-6D54D4D86462}"/>
                </a:ext>
              </a:extLst>
            </p:cNvPr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9;p35">
              <a:extLst>
                <a:ext uri="{FF2B5EF4-FFF2-40B4-BE49-F238E27FC236}">
                  <a16:creationId xmlns:a16="http://schemas.microsoft.com/office/drawing/2014/main" id="{4D98C8F9-0882-4976-B8E5-3AB5F8817043}"/>
                </a:ext>
              </a:extLst>
            </p:cNvPr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0;p35">
              <a:extLst>
                <a:ext uri="{FF2B5EF4-FFF2-40B4-BE49-F238E27FC236}">
                  <a16:creationId xmlns:a16="http://schemas.microsoft.com/office/drawing/2014/main" id="{CD2C32E4-45AC-4DB3-9745-632F97A2D4FE}"/>
                </a:ext>
              </a:extLst>
            </p:cNvPr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1;p35">
              <a:extLst>
                <a:ext uri="{FF2B5EF4-FFF2-40B4-BE49-F238E27FC236}">
                  <a16:creationId xmlns:a16="http://schemas.microsoft.com/office/drawing/2014/main" id="{0652DA3A-C6B6-4921-9D39-E12F8D04BAEB}"/>
                </a:ext>
              </a:extLst>
            </p:cNvPr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2;p35">
              <a:extLst>
                <a:ext uri="{FF2B5EF4-FFF2-40B4-BE49-F238E27FC236}">
                  <a16:creationId xmlns:a16="http://schemas.microsoft.com/office/drawing/2014/main" id="{47022EC9-B8F8-452A-AFB6-F50823537CFF}"/>
                </a:ext>
              </a:extLst>
            </p:cNvPr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;p35">
              <a:extLst>
                <a:ext uri="{FF2B5EF4-FFF2-40B4-BE49-F238E27FC236}">
                  <a16:creationId xmlns:a16="http://schemas.microsoft.com/office/drawing/2014/main" id="{8B0006F6-B8EF-418B-B55A-640FFE82FE72}"/>
                </a:ext>
              </a:extLst>
            </p:cNvPr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4;p35">
              <a:extLst>
                <a:ext uri="{FF2B5EF4-FFF2-40B4-BE49-F238E27FC236}">
                  <a16:creationId xmlns:a16="http://schemas.microsoft.com/office/drawing/2014/main" id="{394478EB-B7DE-497F-B393-7309CADF10E7}"/>
                </a:ext>
              </a:extLst>
            </p:cNvPr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5;p35">
              <a:extLst>
                <a:ext uri="{FF2B5EF4-FFF2-40B4-BE49-F238E27FC236}">
                  <a16:creationId xmlns:a16="http://schemas.microsoft.com/office/drawing/2014/main" id="{3658B046-97E2-4ED5-BBCF-973FA0EB8F43}"/>
                </a:ext>
              </a:extLst>
            </p:cNvPr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6;p35">
              <a:extLst>
                <a:ext uri="{FF2B5EF4-FFF2-40B4-BE49-F238E27FC236}">
                  <a16:creationId xmlns:a16="http://schemas.microsoft.com/office/drawing/2014/main" id="{2B1399DA-7FE1-49CC-BD3B-ED25E9C11B2E}"/>
                </a:ext>
              </a:extLst>
            </p:cNvPr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7;p35">
              <a:extLst>
                <a:ext uri="{FF2B5EF4-FFF2-40B4-BE49-F238E27FC236}">
                  <a16:creationId xmlns:a16="http://schemas.microsoft.com/office/drawing/2014/main" id="{1BE75429-E059-4B95-94BE-380BDA785440}"/>
                </a:ext>
              </a:extLst>
            </p:cNvPr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8;p35">
              <a:extLst>
                <a:ext uri="{FF2B5EF4-FFF2-40B4-BE49-F238E27FC236}">
                  <a16:creationId xmlns:a16="http://schemas.microsoft.com/office/drawing/2014/main" id="{311B3A3F-D10D-4222-A187-A40EDA30F76E}"/>
                </a:ext>
              </a:extLst>
            </p:cNvPr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9;p35">
              <a:extLst>
                <a:ext uri="{FF2B5EF4-FFF2-40B4-BE49-F238E27FC236}">
                  <a16:creationId xmlns:a16="http://schemas.microsoft.com/office/drawing/2014/main" id="{396C2989-BCAD-42F9-AA3E-742D67FBDF3A}"/>
                </a:ext>
              </a:extLst>
            </p:cNvPr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0;p35">
              <a:extLst>
                <a:ext uri="{FF2B5EF4-FFF2-40B4-BE49-F238E27FC236}">
                  <a16:creationId xmlns:a16="http://schemas.microsoft.com/office/drawing/2014/main" id="{E70ED6C0-0B09-4F85-98D9-2297694067D9}"/>
                </a:ext>
              </a:extLst>
            </p:cNvPr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1;p35">
              <a:extLst>
                <a:ext uri="{FF2B5EF4-FFF2-40B4-BE49-F238E27FC236}">
                  <a16:creationId xmlns:a16="http://schemas.microsoft.com/office/drawing/2014/main" id="{D7484437-F3A7-4132-A6B9-B376FF20ACCA}"/>
                </a:ext>
              </a:extLst>
            </p:cNvPr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2;p35">
              <a:extLst>
                <a:ext uri="{FF2B5EF4-FFF2-40B4-BE49-F238E27FC236}">
                  <a16:creationId xmlns:a16="http://schemas.microsoft.com/office/drawing/2014/main" id="{A315C799-6360-4A5E-8762-49016391DA86}"/>
                </a:ext>
              </a:extLst>
            </p:cNvPr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3;p35">
              <a:extLst>
                <a:ext uri="{FF2B5EF4-FFF2-40B4-BE49-F238E27FC236}">
                  <a16:creationId xmlns:a16="http://schemas.microsoft.com/office/drawing/2014/main" id="{27156EA2-F380-4AB6-9F5E-ABE1071DDA09}"/>
                </a:ext>
              </a:extLst>
            </p:cNvPr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4;p35">
              <a:extLst>
                <a:ext uri="{FF2B5EF4-FFF2-40B4-BE49-F238E27FC236}">
                  <a16:creationId xmlns:a16="http://schemas.microsoft.com/office/drawing/2014/main" id="{FE9E29E7-4292-4900-A1C3-9E0C1ECF48DB}"/>
                </a:ext>
              </a:extLst>
            </p:cNvPr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5;p35">
              <a:extLst>
                <a:ext uri="{FF2B5EF4-FFF2-40B4-BE49-F238E27FC236}">
                  <a16:creationId xmlns:a16="http://schemas.microsoft.com/office/drawing/2014/main" id="{92251DB6-3DFD-47E3-810B-D2CCC048DCA4}"/>
                </a:ext>
              </a:extLst>
            </p:cNvPr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6;p35">
              <a:extLst>
                <a:ext uri="{FF2B5EF4-FFF2-40B4-BE49-F238E27FC236}">
                  <a16:creationId xmlns:a16="http://schemas.microsoft.com/office/drawing/2014/main" id="{EF838B38-4518-4D22-B207-A9BB9C1E1C62}"/>
                </a:ext>
              </a:extLst>
            </p:cNvPr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7;p35">
              <a:extLst>
                <a:ext uri="{FF2B5EF4-FFF2-40B4-BE49-F238E27FC236}">
                  <a16:creationId xmlns:a16="http://schemas.microsoft.com/office/drawing/2014/main" id="{497FA988-7279-449B-9335-0EDEAC2F700F}"/>
                </a:ext>
              </a:extLst>
            </p:cNvPr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8;p35">
              <a:extLst>
                <a:ext uri="{FF2B5EF4-FFF2-40B4-BE49-F238E27FC236}">
                  <a16:creationId xmlns:a16="http://schemas.microsoft.com/office/drawing/2014/main" id="{D16CDE94-0DD5-4E01-BE5E-5E77E2BF6BBA}"/>
                </a:ext>
              </a:extLst>
            </p:cNvPr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9;p35">
              <a:extLst>
                <a:ext uri="{FF2B5EF4-FFF2-40B4-BE49-F238E27FC236}">
                  <a16:creationId xmlns:a16="http://schemas.microsoft.com/office/drawing/2014/main" id="{B0A85E5D-173A-49ED-A400-D2646F82F2C5}"/>
                </a:ext>
              </a:extLst>
            </p:cNvPr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;p35">
              <a:extLst>
                <a:ext uri="{FF2B5EF4-FFF2-40B4-BE49-F238E27FC236}">
                  <a16:creationId xmlns:a16="http://schemas.microsoft.com/office/drawing/2014/main" id="{C835D520-D1DA-4E35-9C7F-DB0999DA3B80}"/>
                </a:ext>
              </a:extLst>
            </p:cNvPr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1;p35">
              <a:extLst>
                <a:ext uri="{FF2B5EF4-FFF2-40B4-BE49-F238E27FC236}">
                  <a16:creationId xmlns:a16="http://schemas.microsoft.com/office/drawing/2014/main" id="{B8DC3BF8-8CB8-488E-BCB5-EC7A28DE1664}"/>
                </a:ext>
              </a:extLst>
            </p:cNvPr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2;p35">
              <a:extLst>
                <a:ext uri="{FF2B5EF4-FFF2-40B4-BE49-F238E27FC236}">
                  <a16:creationId xmlns:a16="http://schemas.microsoft.com/office/drawing/2014/main" id="{A9DF4FB3-D461-4C28-85C9-0157FDB28263}"/>
                </a:ext>
              </a:extLst>
            </p:cNvPr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3;p35">
              <a:extLst>
                <a:ext uri="{FF2B5EF4-FFF2-40B4-BE49-F238E27FC236}">
                  <a16:creationId xmlns:a16="http://schemas.microsoft.com/office/drawing/2014/main" id="{ED6C5FE1-221C-4599-B007-0B51AEB18614}"/>
                </a:ext>
              </a:extLst>
            </p:cNvPr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4;p35">
              <a:extLst>
                <a:ext uri="{FF2B5EF4-FFF2-40B4-BE49-F238E27FC236}">
                  <a16:creationId xmlns:a16="http://schemas.microsoft.com/office/drawing/2014/main" id="{CDD07CDC-6E75-44D5-AC96-D562316127AA}"/>
                </a:ext>
              </a:extLst>
            </p:cNvPr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5;p35">
              <a:extLst>
                <a:ext uri="{FF2B5EF4-FFF2-40B4-BE49-F238E27FC236}">
                  <a16:creationId xmlns:a16="http://schemas.microsoft.com/office/drawing/2014/main" id="{38F24B66-CA42-4407-99B6-C745CAEEF8B0}"/>
                </a:ext>
              </a:extLst>
            </p:cNvPr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6;p35">
              <a:extLst>
                <a:ext uri="{FF2B5EF4-FFF2-40B4-BE49-F238E27FC236}">
                  <a16:creationId xmlns:a16="http://schemas.microsoft.com/office/drawing/2014/main" id="{6CB6ED03-A3AB-43C4-B045-C2CD667C057E}"/>
                </a:ext>
              </a:extLst>
            </p:cNvPr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7;p35">
              <a:extLst>
                <a:ext uri="{FF2B5EF4-FFF2-40B4-BE49-F238E27FC236}">
                  <a16:creationId xmlns:a16="http://schemas.microsoft.com/office/drawing/2014/main" id="{29AF31BB-154E-4BD4-9788-172C1350B248}"/>
                </a:ext>
              </a:extLst>
            </p:cNvPr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8;p35">
              <a:extLst>
                <a:ext uri="{FF2B5EF4-FFF2-40B4-BE49-F238E27FC236}">
                  <a16:creationId xmlns:a16="http://schemas.microsoft.com/office/drawing/2014/main" id="{A8D0C319-E870-44BB-8915-6975565F6314}"/>
                </a:ext>
              </a:extLst>
            </p:cNvPr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9;p35">
              <a:extLst>
                <a:ext uri="{FF2B5EF4-FFF2-40B4-BE49-F238E27FC236}">
                  <a16:creationId xmlns:a16="http://schemas.microsoft.com/office/drawing/2014/main" id="{D3D356C7-E971-46CA-8544-BD2416084291}"/>
                </a:ext>
              </a:extLst>
            </p:cNvPr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0;p35">
              <a:extLst>
                <a:ext uri="{FF2B5EF4-FFF2-40B4-BE49-F238E27FC236}">
                  <a16:creationId xmlns:a16="http://schemas.microsoft.com/office/drawing/2014/main" id="{9DA9C5EC-1D1C-4DE0-AA5E-9E0FAA085291}"/>
                </a:ext>
              </a:extLst>
            </p:cNvPr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1;p35">
              <a:extLst>
                <a:ext uri="{FF2B5EF4-FFF2-40B4-BE49-F238E27FC236}">
                  <a16:creationId xmlns:a16="http://schemas.microsoft.com/office/drawing/2014/main" id="{C6B2F5BE-42E0-4123-AD84-4003F3B1AA9F}"/>
                </a:ext>
              </a:extLst>
            </p:cNvPr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2;p35">
              <a:extLst>
                <a:ext uri="{FF2B5EF4-FFF2-40B4-BE49-F238E27FC236}">
                  <a16:creationId xmlns:a16="http://schemas.microsoft.com/office/drawing/2014/main" id="{D2DF6AEB-F511-4AC1-8ED0-76CAEA9AC2EC}"/>
                </a:ext>
              </a:extLst>
            </p:cNvPr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3;p35">
              <a:extLst>
                <a:ext uri="{FF2B5EF4-FFF2-40B4-BE49-F238E27FC236}">
                  <a16:creationId xmlns:a16="http://schemas.microsoft.com/office/drawing/2014/main" id="{7FEBEFB3-9AA4-460E-A475-1F9C74F87777}"/>
                </a:ext>
              </a:extLst>
            </p:cNvPr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4;p35">
              <a:extLst>
                <a:ext uri="{FF2B5EF4-FFF2-40B4-BE49-F238E27FC236}">
                  <a16:creationId xmlns:a16="http://schemas.microsoft.com/office/drawing/2014/main" id="{6456202A-C8B1-4E8F-BE69-F16E8BA5B342}"/>
                </a:ext>
              </a:extLst>
            </p:cNvPr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5;p35">
              <a:extLst>
                <a:ext uri="{FF2B5EF4-FFF2-40B4-BE49-F238E27FC236}">
                  <a16:creationId xmlns:a16="http://schemas.microsoft.com/office/drawing/2014/main" id="{A40ECBB2-6F9A-4266-A623-DE89918CDD00}"/>
                </a:ext>
              </a:extLst>
            </p:cNvPr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6;p35">
              <a:extLst>
                <a:ext uri="{FF2B5EF4-FFF2-40B4-BE49-F238E27FC236}">
                  <a16:creationId xmlns:a16="http://schemas.microsoft.com/office/drawing/2014/main" id="{81436AEF-BE17-4546-A3F0-1A59AA520984}"/>
                </a:ext>
              </a:extLst>
            </p:cNvPr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7;p35">
              <a:extLst>
                <a:ext uri="{FF2B5EF4-FFF2-40B4-BE49-F238E27FC236}">
                  <a16:creationId xmlns:a16="http://schemas.microsoft.com/office/drawing/2014/main" id="{E0FBBC96-60B1-4859-9128-42C0E2D63DD2}"/>
                </a:ext>
              </a:extLst>
            </p:cNvPr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8;p35">
              <a:extLst>
                <a:ext uri="{FF2B5EF4-FFF2-40B4-BE49-F238E27FC236}">
                  <a16:creationId xmlns:a16="http://schemas.microsoft.com/office/drawing/2014/main" id="{C703F11E-93ED-41FB-B611-F2748917E245}"/>
                </a:ext>
              </a:extLst>
            </p:cNvPr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9;p35">
              <a:extLst>
                <a:ext uri="{FF2B5EF4-FFF2-40B4-BE49-F238E27FC236}">
                  <a16:creationId xmlns:a16="http://schemas.microsoft.com/office/drawing/2014/main" id="{EE71EAAB-C5E1-48F2-B76F-553D603F8486}"/>
                </a:ext>
              </a:extLst>
            </p:cNvPr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0;p35">
              <a:extLst>
                <a:ext uri="{FF2B5EF4-FFF2-40B4-BE49-F238E27FC236}">
                  <a16:creationId xmlns:a16="http://schemas.microsoft.com/office/drawing/2014/main" id="{AF0000C4-DB69-49C9-81B3-3A5E74F79883}"/>
                </a:ext>
              </a:extLst>
            </p:cNvPr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1;p35">
              <a:extLst>
                <a:ext uri="{FF2B5EF4-FFF2-40B4-BE49-F238E27FC236}">
                  <a16:creationId xmlns:a16="http://schemas.microsoft.com/office/drawing/2014/main" id="{BF978197-1CBE-4845-9C7B-4BA9DC6592A8}"/>
                </a:ext>
              </a:extLst>
            </p:cNvPr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2;p35">
              <a:extLst>
                <a:ext uri="{FF2B5EF4-FFF2-40B4-BE49-F238E27FC236}">
                  <a16:creationId xmlns:a16="http://schemas.microsoft.com/office/drawing/2014/main" id="{E490B001-6100-4B54-A861-5ED3DDD063CD}"/>
                </a:ext>
              </a:extLst>
            </p:cNvPr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3;p35">
              <a:extLst>
                <a:ext uri="{FF2B5EF4-FFF2-40B4-BE49-F238E27FC236}">
                  <a16:creationId xmlns:a16="http://schemas.microsoft.com/office/drawing/2014/main" id="{64CE460C-37EC-45AC-9D2C-A1F540B0CE40}"/>
                </a:ext>
              </a:extLst>
            </p:cNvPr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4;p35">
              <a:extLst>
                <a:ext uri="{FF2B5EF4-FFF2-40B4-BE49-F238E27FC236}">
                  <a16:creationId xmlns:a16="http://schemas.microsoft.com/office/drawing/2014/main" id="{786E3C06-57E3-4E71-8F8A-1D023EF75F76}"/>
                </a:ext>
              </a:extLst>
            </p:cNvPr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5;p35">
              <a:extLst>
                <a:ext uri="{FF2B5EF4-FFF2-40B4-BE49-F238E27FC236}">
                  <a16:creationId xmlns:a16="http://schemas.microsoft.com/office/drawing/2014/main" id="{4853E690-CD0B-487A-B4D6-4C3A499B9AFD}"/>
                </a:ext>
              </a:extLst>
            </p:cNvPr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6;p35">
              <a:extLst>
                <a:ext uri="{FF2B5EF4-FFF2-40B4-BE49-F238E27FC236}">
                  <a16:creationId xmlns:a16="http://schemas.microsoft.com/office/drawing/2014/main" id="{E2A2E495-7F20-401A-AD42-F25B8090517C}"/>
                </a:ext>
              </a:extLst>
            </p:cNvPr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7;p35">
              <a:extLst>
                <a:ext uri="{FF2B5EF4-FFF2-40B4-BE49-F238E27FC236}">
                  <a16:creationId xmlns:a16="http://schemas.microsoft.com/office/drawing/2014/main" id="{5CFAAD1F-09E5-41AF-B286-752B059DF3C8}"/>
                </a:ext>
              </a:extLst>
            </p:cNvPr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8;p35">
              <a:extLst>
                <a:ext uri="{FF2B5EF4-FFF2-40B4-BE49-F238E27FC236}">
                  <a16:creationId xmlns:a16="http://schemas.microsoft.com/office/drawing/2014/main" id="{ADBDB006-C4C1-4569-8BB3-1AE2BF9C5D90}"/>
                </a:ext>
              </a:extLst>
            </p:cNvPr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9;p35">
              <a:extLst>
                <a:ext uri="{FF2B5EF4-FFF2-40B4-BE49-F238E27FC236}">
                  <a16:creationId xmlns:a16="http://schemas.microsoft.com/office/drawing/2014/main" id="{308805D8-7E90-40E3-98CF-FC28FB87D3EB}"/>
                </a:ext>
              </a:extLst>
            </p:cNvPr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0;p35">
              <a:extLst>
                <a:ext uri="{FF2B5EF4-FFF2-40B4-BE49-F238E27FC236}">
                  <a16:creationId xmlns:a16="http://schemas.microsoft.com/office/drawing/2014/main" id="{E6FB741F-3555-4161-83DD-A0A0137804A2}"/>
                </a:ext>
              </a:extLst>
            </p:cNvPr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;p35">
              <a:extLst>
                <a:ext uri="{FF2B5EF4-FFF2-40B4-BE49-F238E27FC236}">
                  <a16:creationId xmlns:a16="http://schemas.microsoft.com/office/drawing/2014/main" id="{951CFCD3-1489-48F2-AAB6-488E7A003A18}"/>
                </a:ext>
              </a:extLst>
            </p:cNvPr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2;p35">
              <a:extLst>
                <a:ext uri="{FF2B5EF4-FFF2-40B4-BE49-F238E27FC236}">
                  <a16:creationId xmlns:a16="http://schemas.microsoft.com/office/drawing/2014/main" id="{6F3282DC-A3C5-4908-80C2-332998046237}"/>
                </a:ext>
              </a:extLst>
            </p:cNvPr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3;p35">
              <a:extLst>
                <a:ext uri="{FF2B5EF4-FFF2-40B4-BE49-F238E27FC236}">
                  <a16:creationId xmlns:a16="http://schemas.microsoft.com/office/drawing/2014/main" id="{E2EB10C1-66B3-4D3F-B59E-4D854A8836C9}"/>
                </a:ext>
              </a:extLst>
            </p:cNvPr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4;p35">
              <a:extLst>
                <a:ext uri="{FF2B5EF4-FFF2-40B4-BE49-F238E27FC236}">
                  <a16:creationId xmlns:a16="http://schemas.microsoft.com/office/drawing/2014/main" id="{D52E8DA2-DD66-414A-B061-F8FB3A9D57A7}"/>
                </a:ext>
              </a:extLst>
            </p:cNvPr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5;p35">
              <a:extLst>
                <a:ext uri="{FF2B5EF4-FFF2-40B4-BE49-F238E27FC236}">
                  <a16:creationId xmlns:a16="http://schemas.microsoft.com/office/drawing/2014/main" id="{EA451C18-FD6A-4732-BF2B-58B5D2D525BD}"/>
                </a:ext>
              </a:extLst>
            </p:cNvPr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6;p35">
              <a:extLst>
                <a:ext uri="{FF2B5EF4-FFF2-40B4-BE49-F238E27FC236}">
                  <a16:creationId xmlns:a16="http://schemas.microsoft.com/office/drawing/2014/main" id="{8268E7CF-81B3-48EA-91FC-B0DF8CF3CE2B}"/>
                </a:ext>
              </a:extLst>
            </p:cNvPr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7;p35">
              <a:extLst>
                <a:ext uri="{FF2B5EF4-FFF2-40B4-BE49-F238E27FC236}">
                  <a16:creationId xmlns:a16="http://schemas.microsoft.com/office/drawing/2014/main" id="{A731BFDA-F327-45CD-AACD-EEFCC9901F55}"/>
                </a:ext>
              </a:extLst>
            </p:cNvPr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8;p35">
              <a:extLst>
                <a:ext uri="{FF2B5EF4-FFF2-40B4-BE49-F238E27FC236}">
                  <a16:creationId xmlns:a16="http://schemas.microsoft.com/office/drawing/2014/main" id="{497361A7-30F8-4043-B405-9761A638232D}"/>
                </a:ext>
              </a:extLst>
            </p:cNvPr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9;p35">
              <a:extLst>
                <a:ext uri="{FF2B5EF4-FFF2-40B4-BE49-F238E27FC236}">
                  <a16:creationId xmlns:a16="http://schemas.microsoft.com/office/drawing/2014/main" id="{51A9BD41-F2F1-47AC-9754-0EC6BABDF898}"/>
                </a:ext>
              </a:extLst>
            </p:cNvPr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0;p35">
              <a:extLst>
                <a:ext uri="{FF2B5EF4-FFF2-40B4-BE49-F238E27FC236}">
                  <a16:creationId xmlns:a16="http://schemas.microsoft.com/office/drawing/2014/main" id="{A49DD20F-64E8-4DF7-A786-A79D0C09E45B}"/>
                </a:ext>
              </a:extLst>
            </p:cNvPr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1;p35">
              <a:extLst>
                <a:ext uri="{FF2B5EF4-FFF2-40B4-BE49-F238E27FC236}">
                  <a16:creationId xmlns:a16="http://schemas.microsoft.com/office/drawing/2014/main" id="{52746FE8-225E-4EE1-9C26-668EA66A3EE5}"/>
                </a:ext>
              </a:extLst>
            </p:cNvPr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2;p35">
              <a:extLst>
                <a:ext uri="{FF2B5EF4-FFF2-40B4-BE49-F238E27FC236}">
                  <a16:creationId xmlns:a16="http://schemas.microsoft.com/office/drawing/2014/main" id="{3E4517C6-D2AA-44A0-84F6-22DA66F7ED33}"/>
                </a:ext>
              </a:extLst>
            </p:cNvPr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3;p35">
              <a:extLst>
                <a:ext uri="{FF2B5EF4-FFF2-40B4-BE49-F238E27FC236}">
                  <a16:creationId xmlns:a16="http://schemas.microsoft.com/office/drawing/2014/main" id="{44F782BA-16CC-4CA6-AFF9-69FBD2474D35}"/>
                </a:ext>
              </a:extLst>
            </p:cNvPr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4;p35">
              <a:extLst>
                <a:ext uri="{FF2B5EF4-FFF2-40B4-BE49-F238E27FC236}">
                  <a16:creationId xmlns:a16="http://schemas.microsoft.com/office/drawing/2014/main" id="{06F26CD4-A261-4460-93BA-A6365E91166E}"/>
                </a:ext>
              </a:extLst>
            </p:cNvPr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5;p35">
              <a:extLst>
                <a:ext uri="{FF2B5EF4-FFF2-40B4-BE49-F238E27FC236}">
                  <a16:creationId xmlns:a16="http://schemas.microsoft.com/office/drawing/2014/main" id="{4ED669EA-2064-48B0-A766-EE2E8A0EC7F8}"/>
                </a:ext>
              </a:extLst>
            </p:cNvPr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6;p35">
              <a:extLst>
                <a:ext uri="{FF2B5EF4-FFF2-40B4-BE49-F238E27FC236}">
                  <a16:creationId xmlns:a16="http://schemas.microsoft.com/office/drawing/2014/main" id="{4DC72E63-C439-4D1A-A812-BF63CF99F048}"/>
                </a:ext>
              </a:extLst>
            </p:cNvPr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57;p35">
              <a:extLst>
                <a:ext uri="{FF2B5EF4-FFF2-40B4-BE49-F238E27FC236}">
                  <a16:creationId xmlns:a16="http://schemas.microsoft.com/office/drawing/2014/main" id="{A1A3B136-4530-4369-90C9-94A386E48423}"/>
                </a:ext>
              </a:extLst>
            </p:cNvPr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58;p35">
              <a:extLst>
                <a:ext uri="{FF2B5EF4-FFF2-40B4-BE49-F238E27FC236}">
                  <a16:creationId xmlns:a16="http://schemas.microsoft.com/office/drawing/2014/main" id="{05688787-2206-4F08-A855-F98A8142F4D0}"/>
                </a:ext>
              </a:extLst>
            </p:cNvPr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59;p35">
              <a:extLst>
                <a:ext uri="{FF2B5EF4-FFF2-40B4-BE49-F238E27FC236}">
                  <a16:creationId xmlns:a16="http://schemas.microsoft.com/office/drawing/2014/main" id="{1D2DDF45-0C43-487F-85A4-155E06042EE6}"/>
                </a:ext>
              </a:extLst>
            </p:cNvPr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0;p35">
              <a:extLst>
                <a:ext uri="{FF2B5EF4-FFF2-40B4-BE49-F238E27FC236}">
                  <a16:creationId xmlns:a16="http://schemas.microsoft.com/office/drawing/2014/main" id="{545B7BE2-FDA2-4B38-B26F-AB8E841C94E5}"/>
                </a:ext>
              </a:extLst>
            </p:cNvPr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35">
              <a:extLst>
                <a:ext uri="{FF2B5EF4-FFF2-40B4-BE49-F238E27FC236}">
                  <a16:creationId xmlns:a16="http://schemas.microsoft.com/office/drawing/2014/main" id="{E6ECE3A8-9725-4C11-B238-970AEAAF5147}"/>
                </a:ext>
              </a:extLst>
            </p:cNvPr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35">
              <a:extLst>
                <a:ext uri="{FF2B5EF4-FFF2-40B4-BE49-F238E27FC236}">
                  <a16:creationId xmlns:a16="http://schemas.microsoft.com/office/drawing/2014/main" id="{83B93ADC-C885-4029-8317-7BEC32E5169F}"/>
                </a:ext>
              </a:extLst>
            </p:cNvPr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35">
              <a:extLst>
                <a:ext uri="{FF2B5EF4-FFF2-40B4-BE49-F238E27FC236}">
                  <a16:creationId xmlns:a16="http://schemas.microsoft.com/office/drawing/2014/main" id="{422D4829-720A-4B05-A0A1-71BE7729BF3C}"/>
                </a:ext>
              </a:extLst>
            </p:cNvPr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35">
              <a:extLst>
                <a:ext uri="{FF2B5EF4-FFF2-40B4-BE49-F238E27FC236}">
                  <a16:creationId xmlns:a16="http://schemas.microsoft.com/office/drawing/2014/main" id="{2FD20B25-9C4F-455F-A6D6-84150C26E7E0}"/>
                </a:ext>
              </a:extLst>
            </p:cNvPr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35">
              <a:extLst>
                <a:ext uri="{FF2B5EF4-FFF2-40B4-BE49-F238E27FC236}">
                  <a16:creationId xmlns:a16="http://schemas.microsoft.com/office/drawing/2014/main" id="{1B303C59-5C39-48EC-8057-A683D9509119}"/>
                </a:ext>
              </a:extLst>
            </p:cNvPr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66;p35">
              <a:extLst>
                <a:ext uri="{FF2B5EF4-FFF2-40B4-BE49-F238E27FC236}">
                  <a16:creationId xmlns:a16="http://schemas.microsoft.com/office/drawing/2014/main" id="{F33FB265-B218-441F-B5C4-61108A5100F0}"/>
                </a:ext>
              </a:extLst>
            </p:cNvPr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67;p35">
              <a:extLst>
                <a:ext uri="{FF2B5EF4-FFF2-40B4-BE49-F238E27FC236}">
                  <a16:creationId xmlns:a16="http://schemas.microsoft.com/office/drawing/2014/main" id="{1F355E9B-B43E-4E0F-9327-FCF814C545A0}"/>
                </a:ext>
              </a:extLst>
            </p:cNvPr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8;p35">
              <a:extLst>
                <a:ext uri="{FF2B5EF4-FFF2-40B4-BE49-F238E27FC236}">
                  <a16:creationId xmlns:a16="http://schemas.microsoft.com/office/drawing/2014/main" id="{DA6DB3BC-4D52-44C9-B1AD-1169637FAD50}"/>
                </a:ext>
              </a:extLst>
            </p:cNvPr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9;p35">
              <a:extLst>
                <a:ext uri="{FF2B5EF4-FFF2-40B4-BE49-F238E27FC236}">
                  <a16:creationId xmlns:a16="http://schemas.microsoft.com/office/drawing/2014/main" id="{1EB6F09A-0748-44C2-BD08-964B13516A78}"/>
                </a:ext>
              </a:extLst>
            </p:cNvPr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0;p35">
              <a:extLst>
                <a:ext uri="{FF2B5EF4-FFF2-40B4-BE49-F238E27FC236}">
                  <a16:creationId xmlns:a16="http://schemas.microsoft.com/office/drawing/2014/main" id="{91757B06-21E5-4660-B0BA-6EFA0FBBF0B1}"/>
                </a:ext>
              </a:extLst>
            </p:cNvPr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1;p35">
              <a:extLst>
                <a:ext uri="{FF2B5EF4-FFF2-40B4-BE49-F238E27FC236}">
                  <a16:creationId xmlns:a16="http://schemas.microsoft.com/office/drawing/2014/main" id="{4A962523-93E2-4805-A46D-38E3C00FEF52}"/>
                </a:ext>
              </a:extLst>
            </p:cNvPr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2;p35">
              <a:extLst>
                <a:ext uri="{FF2B5EF4-FFF2-40B4-BE49-F238E27FC236}">
                  <a16:creationId xmlns:a16="http://schemas.microsoft.com/office/drawing/2014/main" id="{1EE298CD-5B86-45F7-B725-F741E90DA81B}"/>
                </a:ext>
              </a:extLst>
            </p:cNvPr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3;p35">
              <a:extLst>
                <a:ext uri="{FF2B5EF4-FFF2-40B4-BE49-F238E27FC236}">
                  <a16:creationId xmlns:a16="http://schemas.microsoft.com/office/drawing/2014/main" id="{471978AC-0A9F-43C9-B0A4-7E01A2E9120F}"/>
                </a:ext>
              </a:extLst>
            </p:cNvPr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4;p35">
              <a:extLst>
                <a:ext uri="{FF2B5EF4-FFF2-40B4-BE49-F238E27FC236}">
                  <a16:creationId xmlns:a16="http://schemas.microsoft.com/office/drawing/2014/main" id="{F273B3F3-6F69-4ED4-A501-3B2BE769262C}"/>
                </a:ext>
              </a:extLst>
            </p:cNvPr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5;p35">
              <a:extLst>
                <a:ext uri="{FF2B5EF4-FFF2-40B4-BE49-F238E27FC236}">
                  <a16:creationId xmlns:a16="http://schemas.microsoft.com/office/drawing/2014/main" id="{BED29C7B-F2DF-4A56-937A-DD6D0C7F5D1A}"/>
                </a:ext>
              </a:extLst>
            </p:cNvPr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6;p35">
              <a:extLst>
                <a:ext uri="{FF2B5EF4-FFF2-40B4-BE49-F238E27FC236}">
                  <a16:creationId xmlns:a16="http://schemas.microsoft.com/office/drawing/2014/main" id="{7CCBD306-3890-4597-8DB3-15A1EE4A03AE}"/>
                </a:ext>
              </a:extLst>
            </p:cNvPr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7;p35">
              <a:extLst>
                <a:ext uri="{FF2B5EF4-FFF2-40B4-BE49-F238E27FC236}">
                  <a16:creationId xmlns:a16="http://schemas.microsoft.com/office/drawing/2014/main" id="{F7B36BB4-6C80-4352-91A2-EF1736D73043}"/>
                </a:ext>
              </a:extLst>
            </p:cNvPr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8;p35">
              <a:extLst>
                <a:ext uri="{FF2B5EF4-FFF2-40B4-BE49-F238E27FC236}">
                  <a16:creationId xmlns:a16="http://schemas.microsoft.com/office/drawing/2014/main" id="{D0E0DCBA-AB43-4389-8E20-DB329D7CAF80}"/>
                </a:ext>
              </a:extLst>
            </p:cNvPr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9;p35">
              <a:extLst>
                <a:ext uri="{FF2B5EF4-FFF2-40B4-BE49-F238E27FC236}">
                  <a16:creationId xmlns:a16="http://schemas.microsoft.com/office/drawing/2014/main" id="{8FC305D4-8034-4E63-8028-A604FA45BDA6}"/>
                </a:ext>
              </a:extLst>
            </p:cNvPr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;p35">
              <a:extLst>
                <a:ext uri="{FF2B5EF4-FFF2-40B4-BE49-F238E27FC236}">
                  <a16:creationId xmlns:a16="http://schemas.microsoft.com/office/drawing/2014/main" id="{392FDAE1-DE31-4468-80DE-78CC98CCF7BC}"/>
                </a:ext>
              </a:extLst>
            </p:cNvPr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1;p35">
              <a:extLst>
                <a:ext uri="{FF2B5EF4-FFF2-40B4-BE49-F238E27FC236}">
                  <a16:creationId xmlns:a16="http://schemas.microsoft.com/office/drawing/2014/main" id="{421C702F-8567-447C-AAEF-07EC91D45E1D}"/>
                </a:ext>
              </a:extLst>
            </p:cNvPr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2;p35">
              <a:extLst>
                <a:ext uri="{FF2B5EF4-FFF2-40B4-BE49-F238E27FC236}">
                  <a16:creationId xmlns:a16="http://schemas.microsoft.com/office/drawing/2014/main" id="{BDD64DEC-8229-4605-A783-C0F8CD07905C}"/>
                </a:ext>
              </a:extLst>
            </p:cNvPr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3;p35">
              <a:extLst>
                <a:ext uri="{FF2B5EF4-FFF2-40B4-BE49-F238E27FC236}">
                  <a16:creationId xmlns:a16="http://schemas.microsoft.com/office/drawing/2014/main" id="{E49D6160-20E8-487C-98CB-A98FD110BDC0}"/>
                </a:ext>
              </a:extLst>
            </p:cNvPr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4;p35">
              <a:extLst>
                <a:ext uri="{FF2B5EF4-FFF2-40B4-BE49-F238E27FC236}">
                  <a16:creationId xmlns:a16="http://schemas.microsoft.com/office/drawing/2014/main" id="{047C798C-D9AF-4A5C-AB4A-6F43101BA2D0}"/>
                </a:ext>
              </a:extLst>
            </p:cNvPr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5;p35">
              <a:extLst>
                <a:ext uri="{FF2B5EF4-FFF2-40B4-BE49-F238E27FC236}">
                  <a16:creationId xmlns:a16="http://schemas.microsoft.com/office/drawing/2014/main" id="{20B28D1A-4ADC-48AB-B535-18D555EF23BB}"/>
                </a:ext>
              </a:extLst>
            </p:cNvPr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6;p35">
              <a:extLst>
                <a:ext uri="{FF2B5EF4-FFF2-40B4-BE49-F238E27FC236}">
                  <a16:creationId xmlns:a16="http://schemas.microsoft.com/office/drawing/2014/main" id="{A51A7889-80DE-4586-A056-0E2CF53E35CA}"/>
                </a:ext>
              </a:extLst>
            </p:cNvPr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7;p35">
              <a:extLst>
                <a:ext uri="{FF2B5EF4-FFF2-40B4-BE49-F238E27FC236}">
                  <a16:creationId xmlns:a16="http://schemas.microsoft.com/office/drawing/2014/main" id="{66A8F61E-DD2E-4C3E-8CDE-6707004584FD}"/>
                </a:ext>
              </a:extLst>
            </p:cNvPr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8;p35">
              <a:extLst>
                <a:ext uri="{FF2B5EF4-FFF2-40B4-BE49-F238E27FC236}">
                  <a16:creationId xmlns:a16="http://schemas.microsoft.com/office/drawing/2014/main" id="{B585D60A-4067-478E-B823-11AB69D6F874}"/>
                </a:ext>
              </a:extLst>
            </p:cNvPr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9;p35">
              <a:extLst>
                <a:ext uri="{FF2B5EF4-FFF2-40B4-BE49-F238E27FC236}">
                  <a16:creationId xmlns:a16="http://schemas.microsoft.com/office/drawing/2014/main" id="{47A36D42-9091-4656-8CAD-6F048C2922FA}"/>
                </a:ext>
              </a:extLst>
            </p:cNvPr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0;p35">
              <a:extLst>
                <a:ext uri="{FF2B5EF4-FFF2-40B4-BE49-F238E27FC236}">
                  <a16:creationId xmlns:a16="http://schemas.microsoft.com/office/drawing/2014/main" id="{4EBBAF59-85F6-4656-8494-B8C6AB73A934}"/>
                </a:ext>
              </a:extLst>
            </p:cNvPr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1;p35">
              <a:extLst>
                <a:ext uri="{FF2B5EF4-FFF2-40B4-BE49-F238E27FC236}">
                  <a16:creationId xmlns:a16="http://schemas.microsoft.com/office/drawing/2014/main" id="{F5181EB2-C27E-4631-8312-01FD50BF6506}"/>
                </a:ext>
              </a:extLst>
            </p:cNvPr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2;p35">
              <a:extLst>
                <a:ext uri="{FF2B5EF4-FFF2-40B4-BE49-F238E27FC236}">
                  <a16:creationId xmlns:a16="http://schemas.microsoft.com/office/drawing/2014/main" id="{633587D8-8CEF-4BA3-9777-FF0DC8B1C32D}"/>
                </a:ext>
              </a:extLst>
            </p:cNvPr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 Labels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938624"/>
            <a:ext cx="40577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Removing Unwanted words &amp; Masking Labels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A2E91-3484-4C69-9C86-541E40A39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00" y="693754"/>
            <a:ext cx="2258554" cy="4252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BBCB66-A7B9-451D-AD9B-4D9A562BE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377611"/>
            <a:ext cx="5537109" cy="27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1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 Labels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938624"/>
            <a:ext cx="3026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Filtering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C7D00-8967-45A4-8B0F-748C7318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6" y="1455087"/>
            <a:ext cx="5182049" cy="624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232AC-E326-4741-AC77-CF86BEA4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26" y="2093511"/>
            <a:ext cx="1881378" cy="1041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54AC3F-1C06-47CB-A580-995AF7323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409820"/>
            <a:ext cx="4366638" cy="4115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204166-E4A5-4CFB-8933-F38B177EC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4142550"/>
            <a:ext cx="4892464" cy="579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C532C5-1A23-4D3F-9CD6-5EB702B46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364" y="4142550"/>
            <a:ext cx="2164268" cy="381033"/>
          </a:xfrm>
          <a:prstGeom prst="rect">
            <a:avLst/>
          </a:prstGeom>
        </p:spPr>
      </p:pic>
      <p:sp>
        <p:nvSpPr>
          <p:cNvPr id="28" name="Google Shape;413;p29">
            <a:extLst>
              <a:ext uri="{FF2B5EF4-FFF2-40B4-BE49-F238E27FC236}">
                <a16:creationId xmlns:a16="http://schemas.microsoft.com/office/drawing/2014/main" id="{77138D57-83D3-4CBB-896C-575DE2885E0C}"/>
              </a:ext>
            </a:extLst>
          </p:cNvPr>
          <p:cNvSpPr txBox="1">
            <a:spLocks/>
          </p:cNvSpPr>
          <p:nvPr/>
        </p:nvSpPr>
        <p:spPr>
          <a:xfrm>
            <a:off x="6141155" y="4570800"/>
            <a:ext cx="3026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dirty="0">
                <a:solidFill>
                  <a:schemeClr val="bg1"/>
                </a:solidFill>
              </a:rPr>
              <a:t>~ 730 values are discarded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846626-A584-4CDA-82A4-F8F1E25C5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364" y="1157274"/>
            <a:ext cx="2685165" cy="21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5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1D3076-89D7-418B-A495-45FB7245D0EA}"/>
              </a:ext>
            </a:extLst>
          </p:cNvPr>
          <p:cNvSpPr/>
          <p:nvPr/>
        </p:nvSpPr>
        <p:spPr>
          <a:xfrm>
            <a:off x="1082040" y="1903772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Tokenize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2E8A9C-71C8-4449-B73D-5F064CDA510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824990" y="2290883"/>
            <a:ext cx="0" cy="45712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F2CEFC-BD4D-44AC-9631-5FCD10DE8B4F}"/>
              </a:ext>
            </a:extLst>
          </p:cNvPr>
          <p:cNvSpPr/>
          <p:nvPr/>
        </p:nvSpPr>
        <p:spPr>
          <a:xfrm>
            <a:off x="1082040" y="2748011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Remove stop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7DAF95-A1BD-48AF-BA12-72663541F3BE}"/>
              </a:ext>
            </a:extLst>
          </p:cNvPr>
          <p:cNvSpPr txBox="1"/>
          <p:nvPr/>
        </p:nvSpPr>
        <p:spPr>
          <a:xfrm>
            <a:off x="2844963" y="1103592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‘Abdominal skin nasal’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5793DC-22D5-4C43-9327-4F85A85A4096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824990" y="3135122"/>
            <a:ext cx="0" cy="527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AC57BD-977B-4913-99E3-A6A9833E6EAD}"/>
              </a:ext>
            </a:extLst>
          </p:cNvPr>
          <p:cNvSpPr/>
          <p:nvPr/>
        </p:nvSpPr>
        <p:spPr>
          <a:xfrm>
            <a:off x="1082040" y="3662267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Stemming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AA65D7-4442-46B7-9762-10DA068A9B8A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824990" y="4049378"/>
            <a:ext cx="22122" cy="4883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51E72F-FF91-4D14-BBBB-D549F0B16DEF}"/>
              </a:ext>
            </a:extLst>
          </p:cNvPr>
          <p:cNvSpPr/>
          <p:nvPr/>
        </p:nvSpPr>
        <p:spPr>
          <a:xfrm>
            <a:off x="1104162" y="4537739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Lemmatization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6E586B-3197-41DC-8457-E157A0F1C82E}"/>
              </a:ext>
            </a:extLst>
          </p:cNvPr>
          <p:cNvSpPr/>
          <p:nvPr/>
        </p:nvSpPr>
        <p:spPr>
          <a:xfrm>
            <a:off x="1082040" y="1025998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26D7E8-FD14-4DE3-AF78-8DDD2E82D92F}"/>
              </a:ext>
            </a:extLst>
          </p:cNvPr>
          <p:cNvCxnSpPr>
            <a:cxnSpLocks/>
            <a:stCxn id="33" idx="2"/>
            <a:endCxn id="15" idx="0"/>
          </p:cNvCxnSpPr>
          <p:nvPr/>
        </p:nvCxnSpPr>
        <p:spPr>
          <a:xfrm>
            <a:off x="1824990" y="1413109"/>
            <a:ext cx="0" cy="4906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155722C-5E96-4220-98F0-937C4B799A6A}"/>
              </a:ext>
            </a:extLst>
          </p:cNvPr>
          <p:cNvSpPr/>
          <p:nvPr/>
        </p:nvSpPr>
        <p:spPr>
          <a:xfrm>
            <a:off x="1104162" y="148219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Sentence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0336A6-1B52-4BC4-B03A-036AFCE27CF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847112" y="535330"/>
            <a:ext cx="0" cy="4906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C956A2-713B-4A8F-8295-F4A74679E783}"/>
              </a:ext>
            </a:extLst>
          </p:cNvPr>
          <p:cNvSpPr txBox="1"/>
          <p:nvPr/>
        </p:nvSpPr>
        <p:spPr>
          <a:xfrm>
            <a:off x="2857254" y="227553"/>
            <a:ext cx="5020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‘The patient is suffering from </a:t>
            </a:r>
            <a:r>
              <a:rPr lang="en-IN" b="0" i="0" dirty="0">
                <a:solidFill>
                  <a:schemeClr val="accent2"/>
                </a:solidFill>
                <a:effectLst/>
                <a:latin typeface="Jura" panose="020B0604020202020204" charset="0"/>
                <a:ea typeface="Jura" panose="020B0604020202020204" charset="0"/>
              </a:rPr>
              <a:t>stomach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 pain and </a:t>
            </a:r>
            <a:r>
              <a:rPr lang="en-IN" b="0" i="0" dirty="0">
                <a:solidFill>
                  <a:schemeClr val="accent2"/>
                </a:solidFill>
                <a:effectLst/>
                <a:latin typeface="Jura" panose="020B0604020202020204" charset="0"/>
                <a:ea typeface="Jura" panose="020B0604020202020204" charset="0"/>
              </a:rPr>
              <a:t>itching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. </a:t>
            </a:r>
            <a:r>
              <a:rPr lang="en-IN" dirty="0">
                <a:solidFill>
                  <a:schemeClr val="accent2"/>
                </a:solidFill>
                <a:latin typeface="Jura" panose="020B0604020202020204" charset="0"/>
                <a:ea typeface="Jura" panose="020B0604020202020204" charset="0"/>
              </a:rPr>
              <a:t>M</a:t>
            </a:r>
            <a:r>
              <a:rPr lang="en-IN" b="0" i="0" dirty="0">
                <a:solidFill>
                  <a:schemeClr val="accent2"/>
                </a:solidFill>
                <a:effectLst/>
                <a:latin typeface="Jura" panose="020B0604020202020204" charset="0"/>
                <a:ea typeface="Jura" panose="020B0604020202020204" charset="0"/>
              </a:rPr>
              <a:t>ucus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 infection is also present in him’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C771F-79E6-4676-8204-016A7D8D0890}"/>
              </a:ext>
            </a:extLst>
          </p:cNvPr>
          <p:cNvSpPr txBox="1"/>
          <p:nvPr/>
        </p:nvSpPr>
        <p:spPr>
          <a:xfrm>
            <a:off x="2928783" y="1954584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‘Abdominal’, ‘skin’, ‘nasal’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32E0E-CAD3-4770-8AC6-AA0797829230}"/>
              </a:ext>
            </a:extLst>
          </p:cNvPr>
          <p:cNvSpPr txBox="1"/>
          <p:nvPr/>
        </p:nvSpPr>
        <p:spPr>
          <a:xfrm>
            <a:off x="2928783" y="2827345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‘Abdominal’, ‘skin’, ‘nasal’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EC3CA-7E2C-46A0-969D-03080A9652D6}"/>
              </a:ext>
            </a:extLst>
          </p:cNvPr>
          <p:cNvSpPr txBox="1"/>
          <p:nvPr/>
        </p:nvSpPr>
        <p:spPr>
          <a:xfrm>
            <a:off x="2928783" y="3691038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</a:t>
            </a:r>
            <a:r>
              <a:rPr lang="en-IN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Abdomin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’, ‘skin’, ‘</a:t>
            </a:r>
            <a:r>
              <a:rPr lang="en-IN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nas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C0DAF9-1786-447A-81EF-FDBD98413437}"/>
              </a:ext>
            </a:extLst>
          </p:cNvPr>
          <p:cNvSpPr txBox="1"/>
          <p:nvPr/>
        </p:nvSpPr>
        <p:spPr>
          <a:xfrm>
            <a:off x="2928783" y="4554731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</a:t>
            </a:r>
            <a:r>
              <a:rPr lang="en-IN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Abdomin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’, ‘skin’, ‘nose’</a:t>
            </a:r>
          </a:p>
        </p:txBody>
      </p:sp>
    </p:spTree>
    <p:extLst>
      <p:ext uri="{BB962C8B-B14F-4D97-AF65-F5344CB8AC3E}">
        <p14:creationId xmlns:p14="http://schemas.microsoft.com/office/powerpoint/2010/main" val="126740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Data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938624"/>
            <a:ext cx="3026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NER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422B7-8898-4350-9179-778DCC06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11324"/>
            <a:ext cx="2833097" cy="140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BC0F2-9699-41CB-BDE8-EDC566794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41"/>
          <a:stretch/>
        </p:blipFill>
        <p:spPr>
          <a:xfrm>
            <a:off x="3703568" y="1511324"/>
            <a:ext cx="5264152" cy="2049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146C2-B12B-44A3-B6C3-CC2F32EDF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569" y="3747636"/>
            <a:ext cx="5264152" cy="8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Data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898526"/>
            <a:ext cx="36038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Stop words removal, Stemming, Lemmatization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F5650-B768-4BFD-B298-BAA6F0B4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71226"/>
            <a:ext cx="4032448" cy="3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Data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2571750"/>
            <a:ext cx="3026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Tokenize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13CA2-CE62-418F-9783-DC3AEFFC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78" y="2950403"/>
            <a:ext cx="2705334" cy="883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4EBBE-4324-47A3-A832-EF6333EA6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78" y="1502938"/>
            <a:ext cx="4900085" cy="579170"/>
          </a:xfrm>
          <a:prstGeom prst="rect">
            <a:avLst/>
          </a:prstGeom>
        </p:spPr>
      </p:pic>
      <p:sp>
        <p:nvSpPr>
          <p:cNvPr id="14" name="Google Shape;413;p29">
            <a:extLst>
              <a:ext uri="{FF2B5EF4-FFF2-40B4-BE49-F238E27FC236}">
                <a16:creationId xmlns:a16="http://schemas.microsoft.com/office/drawing/2014/main" id="{E6C08881-F439-4C3F-B296-56085A3AC8BA}"/>
              </a:ext>
            </a:extLst>
          </p:cNvPr>
          <p:cNvSpPr txBox="1">
            <a:spLocks/>
          </p:cNvSpPr>
          <p:nvPr/>
        </p:nvSpPr>
        <p:spPr>
          <a:xfrm>
            <a:off x="720000" y="1130755"/>
            <a:ext cx="3026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dirty="0">
                <a:solidFill>
                  <a:schemeClr val="bg1"/>
                </a:solidFill>
              </a:rPr>
              <a:t>Convert to Lowercase</a:t>
            </a:r>
          </a:p>
        </p:txBody>
      </p:sp>
    </p:spTree>
    <p:extLst>
      <p:ext uri="{BB962C8B-B14F-4D97-AF65-F5344CB8AC3E}">
        <p14:creationId xmlns:p14="http://schemas.microsoft.com/office/powerpoint/2010/main" val="245402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Label Encode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6B966-1C6A-49EC-B300-31546A9C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9" y="992063"/>
            <a:ext cx="5822185" cy="3917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4B237C-501C-444B-AD63-6DF20EEF11D7}"/>
              </a:ext>
            </a:extLst>
          </p:cNvPr>
          <p:cNvSpPr txBox="1"/>
          <p:nvPr/>
        </p:nvSpPr>
        <p:spPr>
          <a:xfrm>
            <a:off x="6763580" y="1666840"/>
            <a:ext cx="2098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Work Sans" panose="020B0604020202020204" charset="0"/>
                <a:ea typeface="Jura" panose="020B0604020202020204" charset="0"/>
              </a:rPr>
              <a:t>He is suffering from cold</a:t>
            </a:r>
            <a:endParaRPr lang="en-IN" sz="120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Work Sans" panose="020B0604020202020204" charset="0"/>
              <a:ea typeface="Jura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7FF48-581D-4395-B7AF-546AF3C1325F}"/>
              </a:ext>
            </a:extLst>
          </p:cNvPr>
          <p:cNvSpPr txBox="1"/>
          <p:nvPr/>
        </p:nvSpPr>
        <p:spPr>
          <a:xfrm>
            <a:off x="6763580" y="1943839"/>
            <a:ext cx="2098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Work Sans" panose="020B0604020202020204" charset="0"/>
                <a:ea typeface="Jura" panose="020B0604020202020204" charset="0"/>
              </a:rPr>
              <a:t>1     2      3           4       5 </a:t>
            </a:r>
            <a:endParaRPr lang="en-IN" sz="120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Work Sans" panose="020B0604020202020204" charset="0"/>
              <a:ea typeface="Ju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4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Train Test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D1735-4C80-4D48-917E-168C6C51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0" y="1049281"/>
            <a:ext cx="4610500" cy="2339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3C80D-1DAD-4AA9-AB26-76477A3B4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40" y="3552204"/>
            <a:ext cx="3162574" cy="304826"/>
          </a:xfrm>
          <a:prstGeom prst="rect">
            <a:avLst/>
          </a:prstGeom>
        </p:spPr>
      </p:pic>
      <p:pic>
        <p:nvPicPr>
          <p:cNvPr id="5122" name="Picture 2" descr="Test, training and validation sets">
            <a:extLst>
              <a:ext uri="{FF2B5EF4-FFF2-40B4-BE49-F238E27FC236}">
                <a16:creationId xmlns:a16="http://schemas.microsoft.com/office/drawing/2014/main" id="{DF661B23-A281-4255-9373-60F05FFB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53" y="1350721"/>
            <a:ext cx="3389947" cy="9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E26CD-3C29-4BC8-A9A8-BD31F3A18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997" y="1828518"/>
            <a:ext cx="518205" cy="6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9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1D3076-89D7-418B-A495-45FB7245D0EA}"/>
              </a:ext>
            </a:extLst>
          </p:cNvPr>
          <p:cNvSpPr/>
          <p:nvPr/>
        </p:nvSpPr>
        <p:spPr>
          <a:xfrm>
            <a:off x="3795251" y="199101"/>
            <a:ext cx="1155217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Tokenised words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2E8A9C-71C8-4449-B73D-5F064CDA510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2348030" y="599059"/>
            <a:ext cx="2024830" cy="7288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F2CEFC-BD4D-44AC-9631-5FCD10DE8B4F}"/>
              </a:ext>
            </a:extLst>
          </p:cNvPr>
          <p:cNvSpPr/>
          <p:nvPr/>
        </p:nvSpPr>
        <p:spPr>
          <a:xfrm>
            <a:off x="1770421" y="1327867"/>
            <a:ext cx="1155217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Sequence Modelling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E6AEA-86E9-4AB8-9E01-D317ADD105CB}"/>
              </a:ext>
            </a:extLst>
          </p:cNvPr>
          <p:cNvSpPr txBox="1"/>
          <p:nvPr/>
        </p:nvSpPr>
        <p:spPr>
          <a:xfrm>
            <a:off x="240860" y="188560"/>
            <a:ext cx="1574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Pipeline</a:t>
            </a:r>
            <a:endParaRPr lang="en-IN" sz="2400" b="1" dirty="0">
              <a:solidFill>
                <a:schemeClr val="accent2">
                  <a:lumMod val="20000"/>
                  <a:lumOff val="80000"/>
                </a:schemeClr>
              </a:solidFill>
              <a:latin typeface="Work Sans" panose="020B0604020202020204" charset="0"/>
              <a:ea typeface="Jura" panose="020B060402020202020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5793DC-22D5-4C43-9327-4F85A85A4096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4372860" y="599059"/>
            <a:ext cx="2291253" cy="62187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AC57BD-977B-4913-99E3-A6A9833E6EAD}"/>
              </a:ext>
            </a:extLst>
          </p:cNvPr>
          <p:cNvSpPr/>
          <p:nvPr/>
        </p:nvSpPr>
        <p:spPr>
          <a:xfrm>
            <a:off x="5902419" y="1220937"/>
            <a:ext cx="1523388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Non-Sequence Modelling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AA65D7-4442-46B7-9762-10DA068A9B8A}"/>
              </a:ext>
            </a:extLst>
          </p:cNvPr>
          <p:cNvCxnSpPr>
            <a:cxnSpLocks/>
          </p:cNvCxnSpPr>
          <p:nvPr/>
        </p:nvCxnSpPr>
        <p:spPr>
          <a:xfrm>
            <a:off x="2317550" y="1748711"/>
            <a:ext cx="0" cy="3080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51E72F-FF91-4D14-BBBB-D549F0B16DEF}"/>
              </a:ext>
            </a:extLst>
          </p:cNvPr>
          <p:cNvSpPr/>
          <p:nvPr/>
        </p:nvSpPr>
        <p:spPr>
          <a:xfrm>
            <a:off x="1666494" y="2032507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Word Embedding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D8B5C-71D2-42E1-8513-EB6AA1C3FC45}"/>
              </a:ext>
            </a:extLst>
          </p:cNvPr>
          <p:cNvCxnSpPr>
            <a:cxnSpLocks/>
          </p:cNvCxnSpPr>
          <p:nvPr/>
        </p:nvCxnSpPr>
        <p:spPr>
          <a:xfrm>
            <a:off x="6632519" y="1620895"/>
            <a:ext cx="0" cy="3080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8FF7388-D81E-49C0-A554-43B4B477DA45}"/>
              </a:ext>
            </a:extLst>
          </p:cNvPr>
          <p:cNvSpPr/>
          <p:nvPr/>
        </p:nvSpPr>
        <p:spPr>
          <a:xfrm>
            <a:off x="5993859" y="1919178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TF-IDF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D31509-E162-4F28-99DE-55356CC9996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flipH="1">
            <a:off x="1408776" y="2432465"/>
            <a:ext cx="892821" cy="5169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0AF7860-B39B-48C7-BFF8-A7C0C5618486}"/>
              </a:ext>
            </a:extLst>
          </p:cNvPr>
          <p:cNvSpPr/>
          <p:nvPr/>
        </p:nvSpPr>
        <p:spPr>
          <a:xfrm>
            <a:off x="773673" y="2949408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LSTM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35446-ED89-4080-AC2B-915CB9D8899D}"/>
              </a:ext>
            </a:extLst>
          </p:cNvPr>
          <p:cNvSpPr/>
          <p:nvPr/>
        </p:nvSpPr>
        <p:spPr>
          <a:xfrm>
            <a:off x="2525046" y="2937126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Positioning Embedding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CEDFB2-3A6D-4A62-AE23-255861C4A1C9}"/>
              </a:ext>
            </a:extLst>
          </p:cNvPr>
          <p:cNvCxnSpPr>
            <a:cxnSpLocks/>
          </p:cNvCxnSpPr>
          <p:nvPr/>
        </p:nvCxnSpPr>
        <p:spPr>
          <a:xfrm>
            <a:off x="2403281" y="2438605"/>
            <a:ext cx="858552" cy="504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BF2DB8-B6CB-40FA-8C9E-EF26E3099F56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5863405" y="2319136"/>
            <a:ext cx="765557" cy="36278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726543-CCD1-433A-8393-6C78625C57A5}"/>
              </a:ext>
            </a:extLst>
          </p:cNvPr>
          <p:cNvSpPr/>
          <p:nvPr/>
        </p:nvSpPr>
        <p:spPr>
          <a:xfrm>
            <a:off x="5228302" y="2681920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PCA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1D94FD-C31F-4463-B281-BE76106D7BD4}"/>
              </a:ext>
            </a:extLst>
          </p:cNvPr>
          <p:cNvSpPr/>
          <p:nvPr/>
        </p:nvSpPr>
        <p:spPr>
          <a:xfrm>
            <a:off x="6671298" y="2674300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VMD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5E9BB3-9B2A-446F-8667-EE411FD05F6F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6628962" y="2319136"/>
            <a:ext cx="677439" cy="3551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372BC08-93F9-4128-B556-1AEB43F5D158}"/>
              </a:ext>
            </a:extLst>
          </p:cNvPr>
          <p:cNvSpPr/>
          <p:nvPr/>
        </p:nvSpPr>
        <p:spPr>
          <a:xfrm>
            <a:off x="5863404" y="3483260"/>
            <a:ext cx="149998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SMOTE</a:t>
            </a:r>
          </a:p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Over Sampling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925837-D0FD-4328-938A-98FC21370DC8}"/>
              </a:ext>
            </a:extLst>
          </p:cNvPr>
          <p:cNvCxnSpPr>
            <a:cxnSpLocks/>
          </p:cNvCxnSpPr>
          <p:nvPr/>
        </p:nvCxnSpPr>
        <p:spPr>
          <a:xfrm flipH="1">
            <a:off x="5863404" y="2319136"/>
            <a:ext cx="765557" cy="36278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80BC5A-5F66-4E2E-83C4-F2944A9B2115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>
            <a:off x="5863405" y="3081878"/>
            <a:ext cx="749992" cy="4013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17420D-98F2-4CB5-AE6E-9043DC66F40C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flipH="1">
            <a:off x="6613397" y="3074258"/>
            <a:ext cx="693004" cy="4090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93DA3C-B0D3-484D-A508-BE015ABA26F3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 flipH="1">
            <a:off x="5007962" y="3883218"/>
            <a:ext cx="1605435" cy="459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5EB0AB6-C75B-4DF6-BD17-4D3D2B8D0169}"/>
              </a:ext>
            </a:extLst>
          </p:cNvPr>
          <p:cNvSpPr/>
          <p:nvPr/>
        </p:nvSpPr>
        <p:spPr>
          <a:xfrm>
            <a:off x="4372859" y="4342882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Random Forest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39719D-44DE-408E-99D2-2F696826231A}"/>
              </a:ext>
            </a:extLst>
          </p:cNvPr>
          <p:cNvSpPr/>
          <p:nvPr/>
        </p:nvSpPr>
        <p:spPr>
          <a:xfrm>
            <a:off x="5968793" y="4332096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Logistic Regression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47DFC04-E573-432B-B411-8BDCD9A9A303}"/>
              </a:ext>
            </a:extLst>
          </p:cNvPr>
          <p:cNvSpPr/>
          <p:nvPr/>
        </p:nvSpPr>
        <p:spPr>
          <a:xfrm>
            <a:off x="7625648" y="4324744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Multi-Class KNN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886A7A-BC05-48DB-A706-3997195ACEBA}"/>
              </a:ext>
            </a:extLst>
          </p:cNvPr>
          <p:cNvCxnSpPr>
            <a:cxnSpLocks/>
            <a:stCxn id="58" idx="2"/>
            <a:endCxn id="81" idx="0"/>
          </p:cNvCxnSpPr>
          <p:nvPr/>
        </p:nvCxnSpPr>
        <p:spPr>
          <a:xfrm flipH="1">
            <a:off x="6603896" y="3883218"/>
            <a:ext cx="9501" cy="44887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FC4B20-0F71-47A5-8B68-38261862EB66}"/>
              </a:ext>
            </a:extLst>
          </p:cNvPr>
          <p:cNvCxnSpPr>
            <a:cxnSpLocks/>
            <a:stCxn id="58" idx="2"/>
            <a:endCxn id="82" idx="0"/>
          </p:cNvCxnSpPr>
          <p:nvPr/>
        </p:nvCxnSpPr>
        <p:spPr>
          <a:xfrm>
            <a:off x="6613397" y="3883218"/>
            <a:ext cx="1647354" cy="4415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F3C74-8C9F-40B7-A241-B71163E4E254}"/>
              </a:ext>
            </a:extLst>
          </p:cNvPr>
          <p:cNvSpPr/>
          <p:nvPr/>
        </p:nvSpPr>
        <p:spPr>
          <a:xfrm>
            <a:off x="2525045" y="3654046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Transformer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1BBEE9-CFAF-432E-91F4-F119EB92F924}"/>
              </a:ext>
            </a:extLst>
          </p:cNvPr>
          <p:cNvCxnSpPr>
            <a:cxnSpLocks/>
          </p:cNvCxnSpPr>
          <p:nvPr/>
        </p:nvCxnSpPr>
        <p:spPr>
          <a:xfrm>
            <a:off x="3170886" y="3349366"/>
            <a:ext cx="0" cy="3080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8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 rot="6675818" flipH="1">
            <a:off x="1390329" y="1065276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33"/>
          <p:cNvSpPr/>
          <p:nvPr/>
        </p:nvSpPr>
        <p:spPr>
          <a:xfrm flipH="1">
            <a:off x="6634703" y="42442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flipH="1">
            <a:off x="6316403" y="2872388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Sequence Modelling</a:t>
            </a:r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xfrm>
            <a:off x="1247797" y="3410575"/>
            <a:ext cx="488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LSTM, Transformer</a:t>
            </a:r>
          </a:p>
        </p:txBody>
      </p:sp>
      <p:sp>
        <p:nvSpPr>
          <p:cNvPr id="508" name="Google Shape;508;p33"/>
          <p:cNvSpPr/>
          <p:nvPr/>
        </p:nvSpPr>
        <p:spPr>
          <a:xfrm flipH="1">
            <a:off x="6434073" y="2167368"/>
            <a:ext cx="136574" cy="136618"/>
          </a:xfrm>
          <a:custGeom>
            <a:avLst/>
            <a:gdLst/>
            <a:ahLst/>
            <a:cxnLst/>
            <a:rect l="l" t="t" r="r" b="b"/>
            <a:pathLst>
              <a:path w="3131" h="3132" extrusionOk="0">
                <a:moveTo>
                  <a:pt x="1566" y="571"/>
                </a:moveTo>
                <a:cubicBezTo>
                  <a:pt x="2112" y="571"/>
                  <a:pt x="2555" y="1020"/>
                  <a:pt x="2555" y="1565"/>
                </a:cubicBezTo>
                <a:cubicBezTo>
                  <a:pt x="2555" y="2112"/>
                  <a:pt x="2112" y="2555"/>
                  <a:pt x="1566" y="2555"/>
                </a:cubicBezTo>
                <a:cubicBezTo>
                  <a:pt x="1019" y="2555"/>
                  <a:pt x="570" y="2112"/>
                  <a:pt x="570" y="1565"/>
                </a:cubicBezTo>
                <a:cubicBezTo>
                  <a:pt x="570" y="1020"/>
                  <a:pt x="1019" y="571"/>
                  <a:pt x="1566" y="571"/>
                </a:cubicBezTo>
                <a:close/>
                <a:moveTo>
                  <a:pt x="1566" y="1"/>
                </a:moveTo>
                <a:cubicBezTo>
                  <a:pt x="703" y="1"/>
                  <a:pt x="0" y="702"/>
                  <a:pt x="0" y="1565"/>
                </a:cubicBezTo>
                <a:cubicBezTo>
                  <a:pt x="0" y="2428"/>
                  <a:pt x="703" y="3131"/>
                  <a:pt x="1566" y="3131"/>
                </a:cubicBezTo>
                <a:cubicBezTo>
                  <a:pt x="2429" y="3131"/>
                  <a:pt x="3131" y="2428"/>
                  <a:pt x="3131" y="1565"/>
                </a:cubicBezTo>
                <a:cubicBezTo>
                  <a:pt x="3131" y="702"/>
                  <a:pt x="2429" y="1"/>
                  <a:pt x="156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33"/>
          <p:cNvGrpSpPr/>
          <p:nvPr/>
        </p:nvGrpSpPr>
        <p:grpSpPr>
          <a:xfrm flipH="1">
            <a:off x="6480517" y="1282228"/>
            <a:ext cx="105953" cy="102463"/>
            <a:chOff x="5352339" y="3748278"/>
            <a:chExt cx="105953" cy="102463"/>
          </a:xfrm>
        </p:grpSpPr>
        <p:sp>
          <p:nvSpPr>
            <p:cNvPr id="510" name="Google Shape;510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3"/>
          <p:cNvSpPr/>
          <p:nvPr/>
        </p:nvSpPr>
        <p:spPr>
          <a:xfrm flipH="1">
            <a:off x="6868769" y="47350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7371456" y="228013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 flipH="1">
            <a:off x="6269442" y="4362653"/>
            <a:ext cx="105953" cy="102463"/>
            <a:chOff x="5352339" y="3748278"/>
            <a:chExt cx="105953" cy="102463"/>
          </a:xfrm>
        </p:grpSpPr>
        <p:sp>
          <p:nvSpPr>
            <p:cNvPr id="515" name="Google Shape;515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798;p64">
            <a:extLst>
              <a:ext uri="{FF2B5EF4-FFF2-40B4-BE49-F238E27FC236}">
                <a16:creationId xmlns:a16="http://schemas.microsoft.com/office/drawing/2014/main" id="{8E389964-1278-408B-81B6-014D6FB90CD2}"/>
              </a:ext>
            </a:extLst>
          </p:cNvPr>
          <p:cNvGrpSpPr/>
          <p:nvPr/>
        </p:nvGrpSpPr>
        <p:grpSpPr>
          <a:xfrm>
            <a:off x="6287021" y="1402052"/>
            <a:ext cx="1778497" cy="3555800"/>
            <a:chOff x="2507125" y="238100"/>
            <a:chExt cx="2588100" cy="5238775"/>
          </a:xfrm>
        </p:grpSpPr>
        <p:sp>
          <p:nvSpPr>
            <p:cNvPr id="63" name="Google Shape;1799;p64">
              <a:extLst>
                <a:ext uri="{FF2B5EF4-FFF2-40B4-BE49-F238E27FC236}">
                  <a16:creationId xmlns:a16="http://schemas.microsoft.com/office/drawing/2014/main" id="{049176B3-5F5D-4156-9A9A-97B61663ED15}"/>
                </a:ext>
              </a:extLst>
            </p:cNvPr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00;p64">
              <a:extLst>
                <a:ext uri="{FF2B5EF4-FFF2-40B4-BE49-F238E27FC236}">
                  <a16:creationId xmlns:a16="http://schemas.microsoft.com/office/drawing/2014/main" id="{DDAB6BB3-2C02-4D75-85CD-1E0DD24BA3D2}"/>
                </a:ext>
              </a:extLst>
            </p:cNvPr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01;p64">
              <a:extLst>
                <a:ext uri="{FF2B5EF4-FFF2-40B4-BE49-F238E27FC236}">
                  <a16:creationId xmlns:a16="http://schemas.microsoft.com/office/drawing/2014/main" id="{24D9CCB7-3D8F-467C-9497-722602C21B2A}"/>
                </a:ext>
              </a:extLst>
            </p:cNvPr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2;p64">
              <a:extLst>
                <a:ext uri="{FF2B5EF4-FFF2-40B4-BE49-F238E27FC236}">
                  <a16:creationId xmlns:a16="http://schemas.microsoft.com/office/drawing/2014/main" id="{EA5A5116-E8A4-4140-AABB-4BCAA2041427}"/>
                </a:ext>
              </a:extLst>
            </p:cNvPr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3;p64">
              <a:extLst>
                <a:ext uri="{FF2B5EF4-FFF2-40B4-BE49-F238E27FC236}">
                  <a16:creationId xmlns:a16="http://schemas.microsoft.com/office/drawing/2014/main" id="{DF5EA21B-6252-4785-B7D7-CA4F16F59350}"/>
                </a:ext>
              </a:extLst>
            </p:cNvPr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4;p64">
              <a:extLst>
                <a:ext uri="{FF2B5EF4-FFF2-40B4-BE49-F238E27FC236}">
                  <a16:creationId xmlns:a16="http://schemas.microsoft.com/office/drawing/2014/main" id="{6C3EB47B-1E46-4EB6-83EA-928F5AB81315}"/>
                </a:ext>
              </a:extLst>
            </p:cNvPr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5;p64">
              <a:extLst>
                <a:ext uri="{FF2B5EF4-FFF2-40B4-BE49-F238E27FC236}">
                  <a16:creationId xmlns:a16="http://schemas.microsoft.com/office/drawing/2014/main" id="{2DE76C65-BF41-4002-81A4-073D3BD726E5}"/>
                </a:ext>
              </a:extLst>
            </p:cNvPr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6;p64">
              <a:extLst>
                <a:ext uri="{FF2B5EF4-FFF2-40B4-BE49-F238E27FC236}">
                  <a16:creationId xmlns:a16="http://schemas.microsoft.com/office/drawing/2014/main" id="{B3CD182A-186F-40CD-972F-9D8D8BC5301F}"/>
                </a:ext>
              </a:extLst>
            </p:cNvPr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7;p64">
              <a:extLst>
                <a:ext uri="{FF2B5EF4-FFF2-40B4-BE49-F238E27FC236}">
                  <a16:creationId xmlns:a16="http://schemas.microsoft.com/office/drawing/2014/main" id="{8622323B-270E-4CB8-85CC-718F91E76248}"/>
                </a:ext>
              </a:extLst>
            </p:cNvPr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8;p64">
              <a:extLst>
                <a:ext uri="{FF2B5EF4-FFF2-40B4-BE49-F238E27FC236}">
                  <a16:creationId xmlns:a16="http://schemas.microsoft.com/office/drawing/2014/main" id="{F62597B7-8D5F-45F4-B211-90447C06C31C}"/>
                </a:ext>
              </a:extLst>
            </p:cNvPr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9;p64">
              <a:extLst>
                <a:ext uri="{FF2B5EF4-FFF2-40B4-BE49-F238E27FC236}">
                  <a16:creationId xmlns:a16="http://schemas.microsoft.com/office/drawing/2014/main" id="{6A63635C-241F-4098-B561-300479E9279A}"/>
                </a:ext>
              </a:extLst>
            </p:cNvPr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10;p64">
              <a:extLst>
                <a:ext uri="{FF2B5EF4-FFF2-40B4-BE49-F238E27FC236}">
                  <a16:creationId xmlns:a16="http://schemas.microsoft.com/office/drawing/2014/main" id="{113BBE6D-E6F2-4C2C-8C81-E16C3A9182EC}"/>
                </a:ext>
              </a:extLst>
            </p:cNvPr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11;p64">
              <a:extLst>
                <a:ext uri="{FF2B5EF4-FFF2-40B4-BE49-F238E27FC236}">
                  <a16:creationId xmlns:a16="http://schemas.microsoft.com/office/drawing/2014/main" id="{56C28162-7B44-4C06-9A40-BA1CEED2FBD0}"/>
                </a:ext>
              </a:extLst>
            </p:cNvPr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12;p64">
              <a:extLst>
                <a:ext uri="{FF2B5EF4-FFF2-40B4-BE49-F238E27FC236}">
                  <a16:creationId xmlns:a16="http://schemas.microsoft.com/office/drawing/2014/main" id="{553C2EAC-FA8D-4548-8040-D0549DF766C1}"/>
                </a:ext>
              </a:extLst>
            </p:cNvPr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3;p64">
              <a:extLst>
                <a:ext uri="{FF2B5EF4-FFF2-40B4-BE49-F238E27FC236}">
                  <a16:creationId xmlns:a16="http://schemas.microsoft.com/office/drawing/2014/main" id="{9733A34C-AF2F-4E34-A280-666CD7698BDA}"/>
                </a:ext>
              </a:extLst>
            </p:cNvPr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4;p64">
              <a:extLst>
                <a:ext uri="{FF2B5EF4-FFF2-40B4-BE49-F238E27FC236}">
                  <a16:creationId xmlns:a16="http://schemas.microsoft.com/office/drawing/2014/main" id="{3525E4CE-03F0-4DDD-8F4E-255BE5FBC3A6}"/>
                </a:ext>
              </a:extLst>
            </p:cNvPr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15;p64">
              <a:extLst>
                <a:ext uri="{FF2B5EF4-FFF2-40B4-BE49-F238E27FC236}">
                  <a16:creationId xmlns:a16="http://schemas.microsoft.com/office/drawing/2014/main" id="{6FC7B0FE-9946-4A13-A702-9D7AE13A9028}"/>
                </a:ext>
              </a:extLst>
            </p:cNvPr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16;p64">
              <a:extLst>
                <a:ext uri="{FF2B5EF4-FFF2-40B4-BE49-F238E27FC236}">
                  <a16:creationId xmlns:a16="http://schemas.microsoft.com/office/drawing/2014/main" id="{9338D8EE-FA3F-4379-BA7B-9E3568376136}"/>
                </a:ext>
              </a:extLst>
            </p:cNvPr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17;p64">
              <a:extLst>
                <a:ext uri="{FF2B5EF4-FFF2-40B4-BE49-F238E27FC236}">
                  <a16:creationId xmlns:a16="http://schemas.microsoft.com/office/drawing/2014/main" id="{58A35592-42C2-4D1A-BCB8-5A43E4806364}"/>
                </a:ext>
              </a:extLst>
            </p:cNvPr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18;p64">
              <a:extLst>
                <a:ext uri="{FF2B5EF4-FFF2-40B4-BE49-F238E27FC236}">
                  <a16:creationId xmlns:a16="http://schemas.microsoft.com/office/drawing/2014/main" id="{4855D59D-CEEE-4D30-8C74-D0D2F61E9317}"/>
                </a:ext>
              </a:extLst>
            </p:cNvPr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19;p64">
              <a:extLst>
                <a:ext uri="{FF2B5EF4-FFF2-40B4-BE49-F238E27FC236}">
                  <a16:creationId xmlns:a16="http://schemas.microsoft.com/office/drawing/2014/main" id="{58732BEA-0234-495B-8CDE-16D0B678268E}"/>
                </a:ext>
              </a:extLst>
            </p:cNvPr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20;p64">
              <a:extLst>
                <a:ext uri="{FF2B5EF4-FFF2-40B4-BE49-F238E27FC236}">
                  <a16:creationId xmlns:a16="http://schemas.microsoft.com/office/drawing/2014/main" id="{9BDF3DA2-92EE-4CA8-A8FF-E9E2A8A6EFEC}"/>
                </a:ext>
              </a:extLst>
            </p:cNvPr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21;p64">
              <a:extLst>
                <a:ext uri="{FF2B5EF4-FFF2-40B4-BE49-F238E27FC236}">
                  <a16:creationId xmlns:a16="http://schemas.microsoft.com/office/drawing/2014/main" id="{29479699-0075-4998-9564-9EB1C9043340}"/>
                </a:ext>
              </a:extLst>
            </p:cNvPr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2;p64">
              <a:extLst>
                <a:ext uri="{FF2B5EF4-FFF2-40B4-BE49-F238E27FC236}">
                  <a16:creationId xmlns:a16="http://schemas.microsoft.com/office/drawing/2014/main" id="{E2F21269-E310-44A8-9A2F-B8ADC2574B3F}"/>
                </a:ext>
              </a:extLst>
            </p:cNvPr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3;p64">
              <a:extLst>
                <a:ext uri="{FF2B5EF4-FFF2-40B4-BE49-F238E27FC236}">
                  <a16:creationId xmlns:a16="http://schemas.microsoft.com/office/drawing/2014/main" id="{CA4A6DBA-FE67-4206-BB72-4D0C6FB4CE8D}"/>
                </a:ext>
              </a:extLst>
            </p:cNvPr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4;p64">
              <a:extLst>
                <a:ext uri="{FF2B5EF4-FFF2-40B4-BE49-F238E27FC236}">
                  <a16:creationId xmlns:a16="http://schemas.microsoft.com/office/drawing/2014/main" id="{AABFCEE8-7D29-4935-A121-E2E89B2F2620}"/>
                </a:ext>
              </a:extLst>
            </p:cNvPr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882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1499062"/>
            <a:ext cx="5068742" cy="2387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CB.EN.U4AIE19014 – ARUN PRAKASH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CB.EN.U4AIE19016 – ASSWIN C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CB.EN.U4AIE19024 – DHARSHAN KUMAR K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CB.EN.U4AIE19028 – AVINASH DORA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89" name="Google Shape;444;p38">
            <a:extLst>
              <a:ext uri="{FF2B5EF4-FFF2-40B4-BE49-F238E27FC236}">
                <a16:creationId xmlns:a16="http://schemas.microsoft.com/office/drawing/2014/main" id="{CC2612D4-7F08-4551-8674-DD2A3B7B0975}"/>
              </a:ext>
            </a:extLst>
          </p:cNvPr>
          <p:cNvGrpSpPr/>
          <p:nvPr/>
        </p:nvGrpSpPr>
        <p:grpSpPr>
          <a:xfrm>
            <a:off x="5884606" y="1388449"/>
            <a:ext cx="2853898" cy="3367614"/>
            <a:chOff x="5247496" y="678574"/>
            <a:chExt cx="3682737" cy="4188102"/>
          </a:xfrm>
        </p:grpSpPr>
        <p:sp>
          <p:nvSpPr>
            <p:cNvPr id="90" name="Google Shape;445;p38">
              <a:extLst>
                <a:ext uri="{FF2B5EF4-FFF2-40B4-BE49-F238E27FC236}">
                  <a16:creationId xmlns:a16="http://schemas.microsoft.com/office/drawing/2014/main" id="{DAFED196-F892-420C-922C-3D6407F28C1D}"/>
                </a:ext>
              </a:extLst>
            </p:cNvPr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Google Shape;446;p38">
              <a:extLst>
                <a:ext uri="{FF2B5EF4-FFF2-40B4-BE49-F238E27FC236}">
                  <a16:creationId xmlns:a16="http://schemas.microsoft.com/office/drawing/2014/main" id="{2D21738C-D575-45A8-B87D-41BCA3AAF5B8}"/>
                </a:ext>
              </a:extLst>
            </p:cNvPr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447;p38">
              <a:extLst>
                <a:ext uri="{FF2B5EF4-FFF2-40B4-BE49-F238E27FC236}">
                  <a16:creationId xmlns:a16="http://schemas.microsoft.com/office/drawing/2014/main" id="{0DE78731-FA79-4261-BEA0-DF806DE86D8E}"/>
                </a:ext>
              </a:extLst>
            </p:cNvPr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448;p38">
              <a:extLst>
                <a:ext uri="{FF2B5EF4-FFF2-40B4-BE49-F238E27FC236}">
                  <a16:creationId xmlns:a16="http://schemas.microsoft.com/office/drawing/2014/main" id="{4BCF0B14-1B4E-459C-BAA1-C88318B17655}"/>
                </a:ext>
              </a:extLst>
            </p:cNvPr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Google Shape;449;p38">
              <a:extLst>
                <a:ext uri="{FF2B5EF4-FFF2-40B4-BE49-F238E27FC236}">
                  <a16:creationId xmlns:a16="http://schemas.microsoft.com/office/drawing/2014/main" id="{49024EA2-8E32-4727-AC60-827CA837203D}"/>
                </a:ext>
              </a:extLst>
            </p:cNvPr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Google Shape;450;p38">
              <a:extLst>
                <a:ext uri="{FF2B5EF4-FFF2-40B4-BE49-F238E27FC236}">
                  <a16:creationId xmlns:a16="http://schemas.microsoft.com/office/drawing/2014/main" id="{0967D256-C3F9-4B63-864A-2DBE7FEDC4F4}"/>
                </a:ext>
              </a:extLst>
            </p:cNvPr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451;p38">
              <a:extLst>
                <a:ext uri="{FF2B5EF4-FFF2-40B4-BE49-F238E27FC236}">
                  <a16:creationId xmlns:a16="http://schemas.microsoft.com/office/drawing/2014/main" id="{140FAD19-8F58-444B-8629-29244547C02E}"/>
                </a:ext>
              </a:extLst>
            </p:cNvPr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452;p38">
              <a:extLst>
                <a:ext uri="{FF2B5EF4-FFF2-40B4-BE49-F238E27FC236}">
                  <a16:creationId xmlns:a16="http://schemas.microsoft.com/office/drawing/2014/main" id="{0952CC61-8677-46B6-BDA4-3FFA89F9D43B}"/>
                </a:ext>
              </a:extLst>
            </p:cNvPr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453;p38">
              <a:extLst>
                <a:ext uri="{FF2B5EF4-FFF2-40B4-BE49-F238E27FC236}">
                  <a16:creationId xmlns:a16="http://schemas.microsoft.com/office/drawing/2014/main" id="{EC44B6D5-24E1-4D69-A7C5-21EFE029E09F}"/>
                </a:ext>
              </a:extLst>
            </p:cNvPr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454;p38">
              <a:extLst>
                <a:ext uri="{FF2B5EF4-FFF2-40B4-BE49-F238E27FC236}">
                  <a16:creationId xmlns:a16="http://schemas.microsoft.com/office/drawing/2014/main" id="{26D9B650-2E58-4B9F-97C9-F46110093216}"/>
                </a:ext>
              </a:extLst>
            </p:cNvPr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455;p38">
              <a:extLst>
                <a:ext uri="{FF2B5EF4-FFF2-40B4-BE49-F238E27FC236}">
                  <a16:creationId xmlns:a16="http://schemas.microsoft.com/office/drawing/2014/main" id="{64B9308C-6B06-4D46-840A-082DAC2D42BF}"/>
                </a:ext>
              </a:extLst>
            </p:cNvPr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456;p38">
              <a:extLst>
                <a:ext uri="{FF2B5EF4-FFF2-40B4-BE49-F238E27FC236}">
                  <a16:creationId xmlns:a16="http://schemas.microsoft.com/office/drawing/2014/main" id="{9EE8223E-22BA-482E-8543-6780CE899DA1}"/>
                </a:ext>
              </a:extLst>
            </p:cNvPr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457;p38">
              <a:extLst>
                <a:ext uri="{FF2B5EF4-FFF2-40B4-BE49-F238E27FC236}">
                  <a16:creationId xmlns:a16="http://schemas.microsoft.com/office/drawing/2014/main" id="{D05EAFB3-50CF-4878-8ABC-14F874BB5956}"/>
                </a:ext>
              </a:extLst>
            </p:cNvPr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458;p38">
              <a:extLst>
                <a:ext uri="{FF2B5EF4-FFF2-40B4-BE49-F238E27FC236}">
                  <a16:creationId xmlns:a16="http://schemas.microsoft.com/office/drawing/2014/main" id="{F2ABF835-0C16-4811-8451-F38B6AFA4FC1}"/>
                </a:ext>
              </a:extLst>
            </p:cNvPr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459;p38">
              <a:extLst>
                <a:ext uri="{FF2B5EF4-FFF2-40B4-BE49-F238E27FC236}">
                  <a16:creationId xmlns:a16="http://schemas.microsoft.com/office/drawing/2014/main" id="{9B86A31F-A4FE-4B6E-8674-6F154D394962}"/>
                </a:ext>
              </a:extLst>
            </p:cNvPr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460;p38">
              <a:extLst>
                <a:ext uri="{FF2B5EF4-FFF2-40B4-BE49-F238E27FC236}">
                  <a16:creationId xmlns:a16="http://schemas.microsoft.com/office/drawing/2014/main" id="{6A601EB1-EE4D-49A1-80A5-0EBA08E88A9A}"/>
                </a:ext>
              </a:extLst>
            </p:cNvPr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461;p38">
              <a:extLst>
                <a:ext uri="{FF2B5EF4-FFF2-40B4-BE49-F238E27FC236}">
                  <a16:creationId xmlns:a16="http://schemas.microsoft.com/office/drawing/2014/main" id="{90B09686-0E76-40E3-813A-1CB358D06DDA}"/>
                </a:ext>
              </a:extLst>
            </p:cNvPr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Google Shape;462;p38">
              <a:extLst>
                <a:ext uri="{FF2B5EF4-FFF2-40B4-BE49-F238E27FC236}">
                  <a16:creationId xmlns:a16="http://schemas.microsoft.com/office/drawing/2014/main" id="{53BFE4E5-012B-4CE5-829B-C21AABA120C5}"/>
                </a:ext>
              </a:extLst>
            </p:cNvPr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Google Shape;463;p38">
              <a:extLst>
                <a:ext uri="{FF2B5EF4-FFF2-40B4-BE49-F238E27FC236}">
                  <a16:creationId xmlns:a16="http://schemas.microsoft.com/office/drawing/2014/main" id="{B20B8C7E-557D-4C73-99B6-FBB643A311C4}"/>
                </a:ext>
              </a:extLst>
            </p:cNvPr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464;p38">
              <a:extLst>
                <a:ext uri="{FF2B5EF4-FFF2-40B4-BE49-F238E27FC236}">
                  <a16:creationId xmlns:a16="http://schemas.microsoft.com/office/drawing/2014/main" id="{C04D3D6F-5CC0-4158-B10F-C4421ED86B20}"/>
                </a:ext>
              </a:extLst>
            </p:cNvPr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465;p38">
              <a:extLst>
                <a:ext uri="{FF2B5EF4-FFF2-40B4-BE49-F238E27FC236}">
                  <a16:creationId xmlns:a16="http://schemas.microsoft.com/office/drawing/2014/main" id="{DA62078E-BEE0-4608-8CBC-D9766EA20797}"/>
                </a:ext>
              </a:extLst>
            </p:cNvPr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466;p38">
              <a:extLst>
                <a:ext uri="{FF2B5EF4-FFF2-40B4-BE49-F238E27FC236}">
                  <a16:creationId xmlns:a16="http://schemas.microsoft.com/office/drawing/2014/main" id="{3FAA945E-E4C4-4025-8EE9-F8B2194138DF}"/>
                </a:ext>
              </a:extLst>
            </p:cNvPr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467;p38">
              <a:extLst>
                <a:ext uri="{FF2B5EF4-FFF2-40B4-BE49-F238E27FC236}">
                  <a16:creationId xmlns:a16="http://schemas.microsoft.com/office/drawing/2014/main" id="{2C9FE40F-395B-4C44-B6D0-6BACF40EC387}"/>
                </a:ext>
              </a:extLst>
            </p:cNvPr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468;p38">
              <a:extLst>
                <a:ext uri="{FF2B5EF4-FFF2-40B4-BE49-F238E27FC236}">
                  <a16:creationId xmlns:a16="http://schemas.microsoft.com/office/drawing/2014/main" id="{32DC282F-A180-4AA6-9AE7-5FECF17A560C}"/>
                </a:ext>
              </a:extLst>
            </p:cNvPr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469;p38">
              <a:extLst>
                <a:ext uri="{FF2B5EF4-FFF2-40B4-BE49-F238E27FC236}">
                  <a16:creationId xmlns:a16="http://schemas.microsoft.com/office/drawing/2014/main" id="{DF64345E-7151-4F75-A5BC-0D7E80FE473A}"/>
                </a:ext>
              </a:extLst>
            </p:cNvPr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470;p38">
              <a:extLst>
                <a:ext uri="{FF2B5EF4-FFF2-40B4-BE49-F238E27FC236}">
                  <a16:creationId xmlns:a16="http://schemas.microsoft.com/office/drawing/2014/main" id="{25A55501-943B-43E9-AE73-D2C428E9A1E7}"/>
                </a:ext>
              </a:extLst>
            </p:cNvPr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471;p38">
              <a:extLst>
                <a:ext uri="{FF2B5EF4-FFF2-40B4-BE49-F238E27FC236}">
                  <a16:creationId xmlns:a16="http://schemas.microsoft.com/office/drawing/2014/main" id="{D639DDFB-E201-4F60-AD12-DD203DBEBE16}"/>
                </a:ext>
              </a:extLst>
            </p:cNvPr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Google Shape;472;p38">
              <a:extLst>
                <a:ext uri="{FF2B5EF4-FFF2-40B4-BE49-F238E27FC236}">
                  <a16:creationId xmlns:a16="http://schemas.microsoft.com/office/drawing/2014/main" id="{CE3B8F36-7D75-4D77-ACD4-CA74B15A5F78}"/>
                </a:ext>
              </a:extLst>
            </p:cNvPr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Google Shape;473;p38">
              <a:extLst>
                <a:ext uri="{FF2B5EF4-FFF2-40B4-BE49-F238E27FC236}">
                  <a16:creationId xmlns:a16="http://schemas.microsoft.com/office/drawing/2014/main" id="{E701ADB9-141C-4480-9B47-3D4F81913743}"/>
                </a:ext>
              </a:extLst>
            </p:cNvPr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Google Shape;474;p38">
              <a:extLst>
                <a:ext uri="{FF2B5EF4-FFF2-40B4-BE49-F238E27FC236}">
                  <a16:creationId xmlns:a16="http://schemas.microsoft.com/office/drawing/2014/main" id="{294ADD9D-4588-4C8B-ABE4-2E6F949CF1E7}"/>
                </a:ext>
              </a:extLst>
            </p:cNvPr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Google Shape;475;p38">
              <a:extLst>
                <a:ext uri="{FF2B5EF4-FFF2-40B4-BE49-F238E27FC236}">
                  <a16:creationId xmlns:a16="http://schemas.microsoft.com/office/drawing/2014/main" id="{74697028-113A-409A-962F-B6DFCF1E90E0}"/>
                </a:ext>
              </a:extLst>
            </p:cNvPr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Google Shape;476;p38">
              <a:extLst>
                <a:ext uri="{FF2B5EF4-FFF2-40B4-BE49-F238E27FC236}">
                  <a16:creationId xmlns:a16="http://schemas.microsoft.com/office/drawing/2014/main" id="{5BA0344F-3711-4B6A-8C19-38A1E860DD4E}"/>
                </a:ext>
              </a:extLst>
            </p:cNvPr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Google Shape;477;p38">
              <a:extLst>
                <a:ext uri="{FF2B5EF4-FFF2-40B4-BE49-F238E27FC236}">
                  <a16:creationId xmlns:a16="http://schemas.microsoft.com/office/drawing/2014/main" id="{60668F1B-6ACC-4671-877D-0267D8200CDF}"/>
                </a:ext>
              </a:extLst>
            </p:cNvPr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Google Shape;478;p38">
              <a:extLst>
                <a:ext uri="{FF2B5EF4-FFF2-40B4-BE49-F238E27FC236}">
                  <a16:creationId xmlns:a16="http://schemas.microsoft.com/office/drawing/2014/main" id="{DA7D1143-62C7-41BE-954A-3F145EF047D4}"/>
                </a:ext>
              </a:extLst>
            </p:cNvPr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Google Shape;479;p38">
              <a:extLst>
                <a:ext uri="{FF2B5EF4-FFF2-40B4-BE49-F238E27FC236}">
                  <a16:creationId xmlns:a16="http://schemas.microsoft.com/office/drawing/2014/main" id="{45435FAD-5A58-4849-8028-F6864FB4A70B}"/>
                </a:ext>
              </a:extLst>
            </p:cNvPr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480;p38">
              <a:extLst>
                <a:ext uri="{FF2B5EF4-FFF2-40B4-BE49-F238E27FC236}">
                  <a16:creationId xmlns:a16="http://schemas.microsoft.com/office/drawing/2014/main" id="{1A9315F7-599F-44A5-BA29-B588BE4B75DF}"/>
                </a:ext>
              </a:extLst>
            </p:cNvPr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Google Shape;481;p38">
              <a:extLst>
                <a:ext uri="{FF2B5EF4-FFF2-40B4-BE49-F238E27FC236}">
                  <a16:creationId xmlns:a16="http://schemas.microsoft.com/office/drawing/2014/main" id="{0C43BB7C-BF39-4538-9A30-10AEAEC47E4A}"/>
                </a:ext>
              </a:extLst>
            </p:cNvPr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Google Shape;482;p38">
              <a:extLst>
                <a:ext uri="{FF2B5EF4-FFF2-40B4-BE49-F238E27FC236}">
                  <a16:creationId xmlns:a16="http://schemas.microsoft.com/office/drawing/2014/main" id="{D6D3D1DE-1A36-4710-9355-8E745425EEA2}"/>
                </a:ext>
              </a:extLst>
            </p:cNvPr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Google Shape;483;p38">
              <a:extLst>
                <a:ext uri="{FF2B5EF4-FFF2-40B4-BE49-F238E27FC236}">
                  <a16:creationId xmlns:a16="http://schemas.microsoft.com/office/drawing/2014/main" id="{5D1D8D8A-E8FE-4012-ABDD-FC4A75532342}"/>
                </a:ext>
              </a:extLst>
            </p:cNvPr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484;p38">
              <a:extLst>
                <a:ext uri="{FF2B5EF4-FFF2-40B4-BE49-F238E27FC236}">
                  <a16:creationId xmlns:a16="http://schemas.microsoft.com/office/drawing/2014/main" id="{B6C4AC7E-CC87-489A-B47B-7270DAC8349B}"/>
                </a:ext>
              </a:extLst>
            </p:cNvPr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485;p38">
              <a:extLst>
                <a:ext uri="{FF2B5EF4-FFF2-40B4-BE49-F238E27FC236}">
                  <a16:creationId xmlns:a16="http://schemas.microsoft.com/office/drawing/2014/main" id="{CA3BA27A-0BBD-48BE-9F54-B72FA038D22E}"/>
                </a:ext>
              </a:extLst>
            </p:cNvPr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486;p38">
              <a:extLst>
                <a:ext uri="{FF2B5EF4-FFF2-40B4-BE49-F238E27FC236}">
                  <a16:creationId xmlns:a16="http://schemas.microsoft.com/office/drawing/2014/main" id="{C4E01B6D-888C-4F0A-BC4E-7FAF03F67D3B}"/>
                </a:ext>
              </a:extLst>
            </p:cNvPr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487;p38">
              <a:extLst>
                <a:ext uri="{FF2B5EF4-FFF2-40B4-BE49-F238E27FC236}">
                  <a16:creationId xmlns:a16="http://schemas.microsoft.com/office/drawing/2014/main" id="{F0F683D5-665C-407B-B2D9-4B7D61C04451}"/>
                </a:ext>
              </a:extLst>
            </p:cNvPr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488;p38">
              <a:extLst>
                <a:ext uri="{FF2B5EF4-FFF2-40B4-BE49-F238E27FC236}">
                  <a16:creationId xmlns:a16="http://schemas.microsoft.com/office/drawing/2014/main" id="{90B7BC2C-D129-4CFB-8943-ED39E42D2FDC}"/>
                </a:ext>
              </a:extLst>
            </p:cNvPr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489;p38">
              <a:extLst>
                <a:ext uri="{FF2B5EF4-FFF2-40B4-BE49-F238E27FC236}">
                  <a16:creationId xmlns:a16="http://schemas.microsoft.com/office/drawing/2014/main" id="{0ABACFF8-4C6A-489A-B9BD-D0A5F00EB71E}"/>
                </a:ext>
              </a:extLst>
            </p:cNvPr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490;p38">
              <a:extLst>
                <a:ext uri="{FF2B5EF4-FFF2-40B4-BE49-F238E27FC236}">
                  <a16:creationId xmlns:a16="http://schemas.microsoft.com/office/drawing/2014/main" id="{AC4FEF79-85E3-4717-AC65-65B646E71545}"/>
                </a:ext>
              </a:extLst>
            </p:cNvPr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491;p38">
              <a:extLst>
                <a:ext uri="{FF2B5EF4-FFF2-40B4-BE49-F238E27FC236}">
                  <a16:creationId xmlns:a16="http://schemas.microsoft.com/office/drawing/2014/main" id="{2A9CD532-D503-4C9C-B373-6AFACE46405A}"/>
                </a:ext>
              </a:extLst>
            </p:cNvPr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492;p38">
              <a:extLst>
                <a:ext uri="{FF2B5EF4-FFF2-40B4-BE49-F238E27FC236}">
                  <a16:creationId xmlns:a16="http://schemas.microsoft.com/office/drawing/2014/main" id="{2554804F-D1A2-4F02-9C8F-B88A83D12905}"/>
                </a:ext>
              </a:extLst>
            </p:cNvPr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493;p38">
              <a:extLst>
                <a:ext uri="{FF2B5EF4-FFF2-40B4-BE49-F238E27FC236}">
                  <a16:creationId xmlns:a16="http://schemas.microsoft.com/office/drawing/2014/main" id="{1DE8DCB0-D9A2-4F2A-8224-CB5189CE20E4}"/>
                </a:ext>
              </a:extLst>
            </p:cNvPr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494;p38">
              <a:extLst>
                <a:ext uri="{FF2B5EF4-FFF2-40B4-BE49-F238E27FC236}">
                  <a16:creationId xmlns:a16="http://schemas.microsoft.com/office/drawing/2014/main" id="{8BD39557-549E-46B3-9970-D7E2354E5E90}"/>
                </a:ext>
              </a:extLst>
            </p:cNvPr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495;p38">
              <a:extLst>
                <a:ext uri="{FF2B5EF4-FFF2-40B4-BE49-F238E27FC236}">
                  <a16:creationId xmlns:a16="http://schemas.microsoft.com/office/drawing/2014/main" id="{86FA6126-758C-478F-9AF5-CF0A4092F9E4}"/>
                </a:ext>
              </a:extLst>
            </p:cNvPr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496;p38">
              <a:extLst>
                <a:ext uri="{FF2B5EF4-FFF2-40B4-BE49-F238E27FC236}">
                  <a16:creationId xmlns:a16="http://schemas.microsoft.com/office/drawing/2014/main" id="{448542D6-3B2D-46AB-9B72-1D2BBCADC58A}"/>
                </a:ext>
              </a:extLst>
            </p:cNvPr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Google Shape;497;p38">
              <a:extLst>
                <a:ext uri="{FF2B5EF4-FFF2-40B4-BE49-F238E27FC236}">
                  <a16:creationId xmlns:a16="http://schemas.microsoft.com/office/drawing/2014/main" id="{6991D4EF-B622-47C9-844E-160738425840}"/>
                </a:ext>
              </a:extLst>
            </p:cNvPr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Google Shape;498;p38">
              <a:extLst>
                <a:ext uri="{FF2B5EF4-FFF2-40B4-BE49-F238E27FC236}">
                  <a16:creationId xmlns:a16="http://schemas.microsoft.com/office/drawing/2014/main" id="{5FAEEDB9-ED8F-46EF-B72C-2C91EFDB2C64}"/>
                </a:ext>
              </a:extLst>
            </p:cNvPr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499;p38">
              <a:extLst>
                <a:ext uri="{FF2B5EF4-FFF2-40B4-BE49-F238E27FC236}">
                  <a16:creationId xmlns:a16="http://schemas.microsoft.com/office/drawing/2014/main" id="{FD476989-1E3F-46F8-AB9F-56EF186751AC}"/>
                </a:ext>
              </a:extLst>
            </p:cNvPr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Google Shape;500;p38">
              <a:extLst>
                <a:ext uri="{FF2B5EF4-FFF2-40B4-BE49-F238E27FC236}">
                  <a16:creationId xmlns:a16="http://schemas.microsoft.com/office/drawing/2014/main" id="{84BF6FAA-EDF7-4A3F-9BAB-AFC2BC45A4E1}"/>
                </a:ext>
              </a:extLst>
            </p:cNvPr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Google Shape;501;p38">
              <a:extLst>
                <a:ext uri="{FF2B5EF4-FFF2-40B4-BE49-F238E27FC236}">
                  <a16:creationId xmlns:a16="http://schemas.microsoft.com/office/drawing/2014/main" id="{DD3D193D-FCC6-4FEF-B67B-90EF6719C7C1}"/>
                </a:ext>
              </a:extLst>
            </p:cNvPr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502;p38">
              <a:extLst>
                <a:ext uri="{FF2B5EF4-FFF2-40B4-BE49-F238E27FC236}">
                  <a16:creationId xmlns:a16="http://schemas.microsoft.com/office/drawing/2014/main" id="{D996DE39-F6AF-4F84-AC1D-A4B19953555A}"/>
                </a:ext>
              </a:extLst>
            </p:cNvPr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503;p38">
              <a:extLst>
                <a:ext uri="{FF2B5EF4-FFF2-40B4-BE49-F238E27FC236}">
                  <a16:creationId xmlns:a16="http://schemas.microsoft.com/office/drawing/2014/main" id="{221A9ED7-D794-44E8-8F0E-20BD14356534}"/>
                </a:ext>
              </a:extLst>
            </p:cNvPr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504;p38">
              <a:extLst>
                <a:ext uri="{FF2B5EF4-FFF2-40B4-BE49-F238E27FC236}">
                  <a16:creationId xmlns:a16="http://schemas.microsoft.com/office/drawing/2014/main" id="{A76DC91B-15B1-43A8-9B9C-FFDA697A5ECF}"/>
                </a:ext>
              </a:extLst>
            </p:cNvPr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505;p38">
              <a:extLst>
                <a:ext uri="{FF2B5EF4-FFF2-40B4-BE49-F238E27FC236}">
                  <a16:creationId xmlns:a16="http://schemas.microsoft.com/office/drawing/2014/main" id="{963575DA-ED43-45FB-9120-67D91151E536}"/>
                </a:ext>
              </a:extLst>
            </p:cNvPr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506;p38">
              <a:extLst>
                <a:ext uri="{FF2B5EF4-FFF2-40B4-BE49-F238E27FC236}">
                  <a16:creationId xmlns:a16="http://schemas.microsoft.com/office/drawing/2014/main" id="{50B9C482-EAD4-402B-8A5C-FB8F9798773E}"/>
                </a:ext>
              </a:extLst>
            </p:cNvPr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507;p38">
              <a:extLst>
                <a:ext uri="{FF2B5EF4-FFF2-40B4-BE49-F238E27FC236}">
                  <a16:creationId xmlns:a16="http://schemas.microsoft.com/office/drawing/2014/main" id="{20B1B297-FDF3-4058-89ED-D6E0CCEB526A}"/>
                </a:ext>
              </a:extLst>
            </p:cNvPr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508;p38">
              <a:extLst>
                <a:ext uri="{FF2B5EF4-FFF2-40B4-BE49-F238E27FC236}">
                  <a16:creationId xmlns:a16="http://schemas.microsoft.com/office/drawing/2014/main" id="{FCA545C6-ABEF-4A18-9740-332A3CA843EB}"/>
                </a:ext>
              </a:extLst>
            </p:cNvPr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Google Shape;509;p38">
              <a:extLst>
                <a:ext uri="{FF2B5EF4-FFF2-40B4-BE49-F238E27FC236}">
                  <a16:creationId xmlns:a16="http://schemas.microsoft.com/office/drawing/2014/main" id="{96D7B7DB-2D3B-4099-AD55-2E3716FA78C1}"/>
                </a:ext>
              </a:extLst>
            </p:cNvPr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Google Shape;510;p38">
              <a:extLst>
                <a:ext uri="{FF2B5EF4-FFF2-40B4-BE49-F238E27FC236}">
                  <a16:creationId xmlns:a16="http://schemas.microsoft.com/office/drawing/2014/main" id="{2013A8DC-B9A4-454A-A2E9-850D812F532B}"/>
                </a:ext>
              </a:extLst>
            </p:cNvPr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Google Shape;511;p38">
              <a:extLst>
                <a:ext uri="{FF2B5EF4-FFF2-40B4-BE49-F238E27FC236}">
                  <a16:creationId xmlns:a16="http://schemas.microsoft.com/office/drawing/2014/main" id="{2701DA12-3537-4041-B814-BD1331D87B81}"/>
                </a:ext>
              </a:extLst>
            </p:cNvPr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Google Shape;512;p38">
              <a:extLst>
                <a:ext uri="{FF2B5EF4-FFF2-40B4-BE49-F238E27FC236}">
                  <a16:creationId xmlns:a16="http://schemas.microsoft.com/office/drawing/2014/main" id="{FC2BDCC3-8922-4DFB-91AF-74ED74300DE2}"/>
                </a:ext>
              </a:extLst>
            </p:cNvPr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Google Shape;513;p38">
              <a:extLst>
                <a:ext uri="{FF2B5EF4-FFF2-40B4-BE49-F238E27FC236}">
                  <a16:creationId xmlns:a16="http://schemas.microsoft.com/office/drawing/2014/main" id="{9C97E137-8B5B-4752-8C60-16CED9B1F233}"/>
                </a:ext>
              </a:extLst>
            </p:cNvPr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Google Shape;514;p38">
              <a:extLst>
                <a:ext uri="{FF2B5EF4-FFF2-40B4-BE49-F238E27FC236}">
                  <a16:creationId xmlns:a16="http://schemas.microsoft.com/office/drawing/2014/main" id="{EE5D23CF-A28E-4C88-802F-767D161722B7}"/>
                </a:ext>
              </a:extLst>
            </p:cNvPr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Google Shape;515;p38">
              <a:extLst>
                <a:ext uri="{FF2B5EF4-FFF2-40B4-BE49-F238E27FC236}">
                  <a16:creationId xmlns:a16="http://schemas.microsoft.com/office/drawing/2014/main" id="{44F85EDB-F79A-4DC4-AA34-5226081C2164}"/>
                </a:ext>
              </a:extLst>
            </p:cNvPr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Google Shape;516;p38">
              <a:extLst>
                <a:ext uri="{FF2B5EF4-FFF2-40B4-BE49-F238E27FC236}">
                  <a16:creationId xmlns:a16="http://schemas.microsoft.com/office/drawing/2014/main" id="{5E199088-BE57-4F4B-8A27-F3ED68EB4552}"/>
                </a:ext>
              </a:extLst>
            </p:cNvPr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Google Shape;517;p38">
              <a:extLst>
                <a:ext uri="{FF2B5EF4-FFF2-40B4-BE49-F238E27FC236}">
                  <a16:creationId xmlns:a16="http://schemas.microsoft.com/office/drawing/2014/main" id="{6AFD0742-C93D-413E-A4B4-5734713A62BD}"/>
                </a:ext>
              </a:extLst>
            </p:cNvPr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Google Shape;518;p38">
              <a:extLst>
                <a:ext uri="{FF2B5EF4-FFF2-40B4-BE49-F238E27FC236}">
                  <a16:creationId xmlns:a16="http://schemas.microsoft.com/office/drawing/2014/main" id="{D03E81AC-8F04-4392-A7EC-94E7E0665B28}"/>
                </a:ext>
              </a:extLst>
            </p:cNvPr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Google Shape;519;p38">
              <a:extLst>
                <a:ext uri="{FF2B5EF4-FFF2-40B4-BE49-F238E27FC236}">
                  <a16:creationId xmlns:a16="http://schemas.microsoft.com/office/drawing/2014/main" id="{2309B650-E74B-4175-9302-D6F22022B7AA}"/>
                </a:ext>
              </a:extLst>
            </p:cNvPr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Google Shape;520;p38">
              <a:extLst>
                <a:ext uri="{FF2B5EF4-FFF2-40B4-BE49-F238E27FC236}">
                  <a16:creationId xmlns:a16="http://schemas.microsoft.com/office/drawing/2014/main" id="{41E70A9A-10D6-48E3-B871-FF76BD119C47}"/>
                </a:ext>
              </a:extLst>
            </p:cNvPr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Google Shape;521;p38">
              <a:extLst>
                <a:ext uri="{FF2B5EF4-FFF2-40B4-BE49-F238E27FC236}">
                  <a16:creationId xmlns:a16="http://schemas.microsoft.com/office/drawing/2014/main" id="{27112B44-082A-42C7-A454-3C21D1FF8E42}"/>
                </a:ext>
              </a:extLst>
            </p:cNvPr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Google Shape;522;p38">
              <a:extLst>
                <a:ext uri="{FF2B5EF4-FFF2-40B4-BE49-F238E27FC236}">
                  <a16:creationId xmlns:a16="http://schemas.microsoft.com/office/drawing/2014/main" id="{717BC629-8254-4993-A405-211BE636E689}"/>
                </a:ext>
              </a:extLst>
            </p:cNvPr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Google Shape;523;p38">
              <a:extLst>
                <a:ext uri="{FF2B5EF4-FFF2-40B4-BE49-F238E27FC236}">
                  <a16:creationId xmlns:a16="http://schemas.microsoft.com/office/drawing/2014/main" id="{7A60D1B5-76C1-4342-BF9B-0E7ABCBAA875}"/>
                </a:ext>
              </a:extLst>
            </p:cNvPr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Google Shape;524;p38">
              <a:extLst>
                <a:ext uri="{FF2B5EF4-FFF2-40B4-BE49-F238E27FC236}">
                  <a16:creationId xmlns:a16="http://schemas.microsoft.com/office/drawing/2014/main" id="{F687B3F5-EB0B-4846-9AED-EF53F3AFE8A3}"/>
                </a:ext>
              </a:extLst>
            </p:cNvPr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Google Shape;525;p38">
              <a:extLst>
                <a:ext uri="{FF2B5EF4-FFF2-40B4-BE49-F238E27FC236}">
                  <a16:creationId xmlns:a16="http://schemas.microsoft.com/office/drawing/2014/main" id="{C143F729-39C9-4033-BBF2-BFF0F2C6026C}"/>
                </a:ext>
              </a:extLst>
            </p:cNvPr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Google Shape;526;p38">
              <a:extLst>
                <a:ext uri="{FF2B5EF4-FFF2-40B4-BE49-F238E27FC236}">
                  <a16:creationId xmlns:a16="http://schemas.microsoft.com/office/drawing/2014/main" id="{7DFF5BD1-F2F6-4682-B6DE-4E0AB01EAF0A}"/>
                </a:ext>
              </a:extLst>
            </p:cNvPr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Google Shape;527;p38">
              <a:extLst>
                <a:ext uri="{FF2B5EF4-FFF2-40B4-BE49-F238E27FC236}">
                  <a16:creationId xmlns:a16="http://schemas.microsoft.com/office/drawing/2014/main" id="{F0340D46-2205-4526-A845-519DD220ABBE}"/>
                </a:ext>
              </a:extLst>
            </p:cNvPr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Google Shape;528;p38">
              <a:extLst>
                <a:ext uri="{FF2B5EF4-FFF2-40B4-BE49-F238E27FC236}">
                  <a16:creationId xmlns:a16="http://schemas.microsoft.com/office/drawing/2014/main" id="{D67781D5-C842-4C91-B27C-5884CBA4F48A}"/>
                </a:ext>
              </a:extLst>
            </p:cNvPr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" name="Google Shape;413;p29">
            <a:extLst>
              <a:ext uri="{FF2B5EF4-FFF2-40B4-BE49-F238E27FC236}">
                <a16:creationId xmlns:a16="http://schemas.microsoft.com/office/drawing/2014/main" id="{50444403-99B4-4298-B50A-2D6EF9AD8F05}"/>
              </a:ext>
            </a:extLst>
          </p:cNvPr>
          <p:cNvSpPr txBox="1">
            <a:spLocks/>
          </p:cNvSpPr>
          <p:nvPr/>
        </p:nvSpPr>
        <p:spPr>
          <a:xfrm>
            <a:off x="720000" y="1493564"/>
            <a:ext cx="5068742" cy="238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sz="1800"/>
              <a:t>CB.EN.U4AIE19014 – ARUN PRAKASH J</a:t>
            </a:r>
          </a:p>
          <a:p>
            <a:pPr marL="0" indent="0">
              <a:buFont typeface="Jura"/>
              <a:buNone/>
            </a:pPr>
            <a:r>
              <a:rPr lang="en-IN" sz="1800"/>
              <a:t>CB.EN.U4AIE19016 – ASSWIN C R</a:t>
            </a:r>
          </a:p>
          <a:p>
            <a:pPr marL="0" indent="0">
              <a:buFont typeface="Jura"/>
              <a:buNone/>
            </a:pPr>
            <a:r>
              <a:rPr lang="en-IN" sz="1800"/>
              <a:t>CB.EN.U4AIE19024 – DHARSHAN KUMAR K S</a:t>
            </a:r>
          </a:p>
          <a:p>
            <a:pPr marL="0" indent="0">
              <a:buFont typeface="Jura"/>
              <a:buNone/>
            </a:pPr>
            <a:r>
              <a:rPr lang="en-IN" sz="1800"/>
              <a:t>CB.EN.U4AIE19028 – AVINASH DORA </a:t>
            </a:r>
          </a:p>
          <a:p>
            <a:pPr marL="0" indent="0">
              <a:buFont typeface="Jura"/>
              <a:buNone/>
            </a:pPr>
            <a:endParaRPr lang="en-IN" sz="1800"/>
          </a:p>
          <a:p>
            <a:pPr marL="0" indent="0">
              <a:buFont typeface="Jura"/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39" y="409540"/>
            <a:ext cx="4543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Pre-Trained Glove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D2C48-061C-4339-A247-1E3153DA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0" y="1114057"/>
            <a:ext cx="3728987" cy="1578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55E82-C306-4F37-9DBD-18320067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39" y="2746886"/>
            <a:ext cx="3233861" cy="2308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72AEC-ACC5-425E-A50F-1CD385E5C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627" y="1114057"/>
            <a:ext cx="4355354" cy="14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734090" y="1910030"/>
            <a:ext cx="3675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70629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39" y="409540"/>
            <a:ext cx="4543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LSTM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70A5E-2264-4754-96C3-D4FF5F380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9" y="871205"/>
            <a:ext cx="505249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39" y="409540"/>
            <a:ext cx="4543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LSTM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69319-83C0-4AF8-B0DC-D24A6306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9" y="1117923"/>
            <a:ext cx="4313294" cy="92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A9F13-2DFF-4D62-822C-90BC42AC8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40" y="2102858"/>
            <a:ext cx="4313294" cy="2982676"/>
          </a:xfrm>
          <a:prstGeom prst="rect">
            <a:avLst/>
          </a:prstGeom>
        </p:spPr>
      </p:pic>
      <p:pic>
        <p:nvPicPr>
          <p:cNvPr id="8194" name="Picture 2" descr="Introduction to LSTM Units in RNN | Pluralsight">
            <a:extLst>
              <a:ext uri="{FF2B5EF4-FFF2-40B4-BE49-F238E27FC236}">
                <a16:creationId xmlns:a16="http://schemas.microsoft.com/office/drawing/2014/main" id="{3E5AF503-2CF6-4777-9EB7-64D97C212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41"/>
          <a:stretch/>
        </p:blipFill>
        <p:spPr bwMode="auto">
          <a:xfrm>
            <a:off x="5156836" y="1121079"/>
            <a:ext cx="3839552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4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734090" y="1910030"/>
            <a:ext cx="3675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13629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Positional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77007-236D-4FEC-AF85-68C0EE8F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9540"/>
            <a:ext cx="4465999" cy="4630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F1D208-647C-4115-9A14-A2B26B3CCE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7025" y="1331277"/>
            <a:ext cx="3963035" cy="19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2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76F5D-C715-4085-8CD6-965DC853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58" y="213155"/>
            <a:ext cx="3932261" cy="4717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FFFA64-B709-4D54-9ADD-D7943ECE18FA}"/>
              </a:ext>
            </a:extLst>
          </p:cNvPr>
          <p:cNvPicPr/>
          <p:nvPr/>
        </p:nvPicPr>
        <p:blipFill rotWithShape="1">
          <a:blip r:embed="rId4"/>
          <a:srcRect l="27000" t="15724" r="31387" b="6076"/>
          <a:stretch/>
        </p:blipFill>
        <p:spPr>
          <a:xfrm>
            <a:off x="762001" y="1235804"/>
            <a:ext cx="2689860" cy="36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0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0F668-3CC8-4112-9B93-76B35ABDE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0" y="1087344"/>
            <a:ext cx="5022015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0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9EDDE-72B6-42B5-BF5B-D125B769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8" y="1185970"/>
            <a:ext cx="5052498" cy="655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06498-1B83-4279-B7A6-A4DD84ACE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88" y="1927582"/>
            <a:ext cx="4083748" cy="29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737F-4E48-4B18-8693-D5183D68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3" y="1055239"/>
            <a:ext cx="5989839" cy="1516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E7DE0-2A66-49B7-92E8-408E17862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8" y="3337626"/>
            <a:ext cx="6081287" cy="1501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30A41-7376-487E-816E-CBD4A885569A}"/>
              </a:ext>
            </a:extLst>
          </p:cNvPr>
          <p:cNvSpPr txBox="1"/>
          <p:nvPr/>
        </p:nvSpPr>
        <p:spPr>
          <a:xfrm>
            <a:off x="783773" y="2571750"/>
            <a:ext cx="6113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.</a:t>
            </a:r>
            <a:b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</a:br>
            <a: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.</a:t>
            </a:r>
            <a:b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</a:br>
            <a: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26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/>
          <p:nvPr/>
        </p:nvSpPr>
        <p:spPr>
          <a:xfrm>
            <a:off x="664374" y="3288427"/>
            <a:ext cx="790708" cy="718196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 rot="10800000">
            <a:off x="4712274" y="1604077"/>
            <a:ext cx="790708" cy="718196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 rot="10800000" flipH="1">
            <a:off x="4712274" y="3288427"/>
            <a:ext cx="790708" cy="718196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 flipH="1">
            <a:off x="664374" y="1604077"/>
            <a:ext cx="790708" cy="718195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Introduction </a:t>
            </a:r>
            <a:endParaRPr dirty="0"/>
          </a:p>
        </p:txBody>
      </p:sp>
      <p:sp>
        <p:nvSpPr>
          <p:cNvPr id="425" name="Google Shape;425;p3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26" name="Google Shape;426;p30"/>
          <p:cNvSpPr txBox="1">
            <a:spLocks noGrp="1"/>
          </p:cNvSpPr>
          <p:nvPr>
            <p:ph type="title" idx="4"/>
          </p:nvPr>
        </p:nvSpPr>
        <p:spPr>
          <a:xfrm>
            <a:off x="1530009" y="3484378"/>
            <a:ext cx="3301095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NON-SEQUENCE MODELS</a:t>
            </a:r>
          </a:p>
        </p:txBody>
      </p:sp>
      <p:sp>
        <p:nvSpPr>
          <p:cNvPr id="427" name="Google Shape;427;p30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30"/>
          <p:cNvSpPr txBox="1">
            <a:spLocks noGrp="1"/>
          </p:cNvSpPr>
          <p:nvPr>
            <p:ph type="subTitle" idx="6"/>
          </p:nvPr>
        </p:nvSpPr>
        <p:spPr>
          <a:xfrm>
            <a:off x="1530009" y="3898839"/>
            <a:ext cx="318225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Non Sequence – RF, LR, KNN</a:t>
            </a:r>
            <a:endParaRPr dirty="0"/>
          </a:p>
        </p:txBody>
      </p:sp>
      <p:sp>
        <p:nvSpPr>
          <p:cNvPr id="429" name="Google Shape;429;p30"/>
          <p:cNvSpPr txBox="1">
            <a:spLocks noGrp="1"/>
          </p:cNvSpPr>
          <p:nvPr>
            <p:ph type="title" idx="7"/>
          </p:nvPr>
        </p:nvSpPr>
        <p:spPr>
          <a:xfrm>
            <a:off x="5578326" y="1699325"/>
            <a:ext cx="326985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SEQUENCE MODELS</a:t>
            </a:r>
          </a:p>
        </p:txBody>
      </p:sp>
      <p:sp>
        <p:nvSpPr>
          <p:cNvPr id="430" name="Google Shape;430;p30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1" name="Google Shape;431;p30"/>
          <p:cNvSpPr txBox="1">
            <a:spLocks noGrp="1"/>
          </p:cNvSpPr>
          <p:nvPr>
            <p:ph type="subTitle" idx="9"/>
          </p:nvPr>
        </p:nvSpPr>
        <p:spPr>
          <a:xfrm>
            <a:off x="5586964" y="1971203"/>
            <a:ext cx="329282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– LSTM, Transformers</a:t>
            </a:r>
          </a:p>
        </p:txBody>
      </p:sp>
      <p:sp>
        <p:nvSpPr>
          <p:cNvPr id="432" name="Google Shape;432;p30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433" name="Google Shape;433;p30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4" name="Google Shape;434;p30"/>
          <p:cNvSpPr txBox="1">
            <a:spLocks noGrp="1"/>
          </p:cNvSpPr>
          <p:nvPr>
            <p:ph type="subTitle" idx="15"/>
          </p:nvPr>
        </p:nvSpPr>
        <p:spPr>
          <a:xfrm>
            <a:off x="5578326" y="3645322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Performance</a:t>
            </a:r>
            <a:endParaRPr dirty="0"/>
          </a:p>
        </p:txBody>
      </p:sp>
      <p:grpSp>
        <p:nvGrpSpPr>
          <p:cNvPr id="22" name="Google Shape;427;p37">
            <a:extLst>
              <a:ext uri="{FF2B5EF4-FFF2-40B4-BE49-F238E27FC236}">
                <a16:creationId xmlns:a16="http://schemas.microsoft.com/office/drawing/2014/main" id="{C7CBDB39-7F06-4893-BA27-A79A57782D37}"/>
              </a:ext>
            </a:extLst>
          </p:cNvPr>
          <p:cNvGrpSpPr/>
          <p:nvPr/>
        </p:nvGrpSpPr>
        <p:grpSpPr>
          <a:xfrm>
            <a:off x="7354119" y="3455403"/>
            <a:ext cx="1612901" cy="1497293"/>
            <a:chOff x="4736279" y="1049867"/>
            <a:chExt cx="3775251" cy="3830131"/>
          </a:xfrm>
        </p:grpSpPr>
        <p:sp>
          <p:nvSpPr>
            <p:cNvPr id="23" name="Google Shape;428;p37">
              <a:extLst>
                <a:ext uri="{FF2B5EF4-FFF2-40B4-BE49-F238E27FC236}">
                  <a16:creationId xmlns:a16="http://schemas.microsoft.com/office/drawing/2014/main" id="{5DBAFA9D-66FD-462F-A665-6D0568458AC1}"/>
                </a:ext>
              </a:extLst>
            </p:cNvPr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9;p37">
              <a:extLst>
                <a:ext uri="{FF2B5EF4-FFF2-40B4-BE49-F238E27FC236}">
                  <a16:creationId xmlns:a16="http://schemas.microsoft.com/office/drawing/2014/main" id="{30737464-BE71-4AB7-8A67-AA392EB2F480}"/>
                </a:ext>
              </a:extLst>
            </p:cNvPr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0;p37">
              <a:extLst>
                <a:ext uri="{FF2B5EF4-FFF2-40B4-BE49-F238E27FC236}">
                  <a16:creationId xmlns:a16="http://schemas.microsoft.com/office/drawing/2014/main" id="{19E93D84-C015-4BC8-B2C9-497B3736D7FE}"/>
                </a:ext>
              </a:extLst>
            </p:cNvPr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1;p37">
              <a:extLst>
                <a:ext uri="{FF2B5EF4-FFF2-40B4-BE49-F238E27FC236}">
                  <a16:creationId xmlns:a16="http://schemas.microsoft.com/office/drawing/2014/main" id="{E5839252-B2AE-4E2E-BC34-20B20BD44125}"/>
                </a:ext>
              </a:extLst>
            </p:cNvPr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2;p37">
              <a:extLst>
                <a:ext uri="{FF2B5EF4-FFF2-40B4-BE49-F238E27FC236}">
                  <a16:creationId xmlns:a16="http://schemas.microsoft.com/office/drawing/2014/main" id="{C7358478-6A52-49B9-BC76-ACB83134494E}"/>
                </a:ext>
              </a:extLst>
            </p:cNvPr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3;p37">
              <a:extLst>
                <a:ext uri="{FF2B5EF4-FFF2-40B4-BE49-F238E27FC236}">
                  <a16:creationId xmlns:a16="http://schemas.microsoft.com/office/drawing/2014/main" id="{F0C084B0-DC22-491A-B12D-6D6E1A4B5386}"/>
                </a:ext>
              </a:extLst>
            </p:cNvPr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4;p37">
              <a:extLst>
                <a:ext uri="{FF2B5EF4-FFF2-40B4-BE49-F238E27FC236}">
                  <a16:creationId xmlns:a16="http://schemas.microsoft.com/office/drawing/2014/main" id="{68EA14CC-28A6-44B5-8F90-6014B1A3E152}"/>
                </a:ext>
              </a:extLst>
            </p:cNvPr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5;p37">
              <a:extLst>
                <a:ext uri="{FF2B5EF4-FFF2-40B4-BE49-F238E27FC236}">
                  <a16:creationId xmlns:a16="http://schemas.microsoft.com/office/drawing/2014/main" id="{9264BD31-52F8-4986-B2CA-8AECE6BC1B2B}"/>
                </a:ext>
              </a:extLst>
            </p:cNvPr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6;p37">
              <a:extLst>
                <a:ext uri="{FF2B5EF4-FFF2-40B4-BE49-F238E27FC236}">
                  <a16:creationId xmlns:a16="http://schemas.microsoft.com/office/drawing/2014/main" id="{4C774DD9-AE1B-42B5-8B6A-589F06366777}"/>
                </a:ext>
              </a:extLst>
            </p:cNvPr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7;p37">
              <a:extLst>
                <a:ext uri="{FF2B5EF4-FFF2-40B4-BE49-F238E27FC236}">
                  <a16:creationId xmlns:a16="http://schemas.microsoft.com/office/drawing/2014/main" id="{BB27BAF9-6984-43ED-A9F5-8D518A72A4D0}"/>
                </a:ext>
              </a:extLst>
            </p:cNvPr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 rot="6675818" flipH="1">
            <a:off x="1390329" y="1065276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 flipH="1">
            <a:off x="6634703" y="42442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flipH="1">
            <a:off x="6316403" y="2872388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xfrm>
            <a:off x="1229455" y="2604492"/>
            <a:ext cx="429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Non-Sequence Modelling</a:t>
            </a:r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xfrm>
            <a:off x="1229455" y="4029010"/>
            <a:ext cx="3839229" cy="811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Forest, Logistic Regression, Multi-class classifier</a:t>
            </a:r>
            <a:endParaRPr dirty="0"/>
          </a:p>
        </p:txBody>
      </p:sp>
      <p:sp>
        <p:nvSpPr>
          <p:cNvPr id="508" name="Google Shape;508;p33"/>
          <p:cNvSpPr/>
          <p:nvPr/>
        </p:nvSpPr>
        <p:spPr>
          <a:xfrm flipH="1">
            <a:off x="6090615" y="2169373"/>
            <a:ext cx="136574" cy="136618"/>
          </a:xfrm>
          <a:custGeom>
            <a:avLst/>
            <a:gdLst/>
            <a:ahLst/>
            <a:cxnLst/>
            <a:rect l="l" t="t" r="r" b="b"/>
            <a:pathLst>
              <a:path w="3131" h="3132" extrusionOk="0">
                <a:moveTo>
                  <a:pt x="1566" y="571"/>
                </a:moveTo>
                <a:cubicBezTo>
                  <a:pt x="2112" y="571"/>
                  <a:pt x="2555" y="1020"/>
                  <a:pt x="2555" y="1565"/>
                </a:cubicBezTo>
                <a:cubicBezTo>
                  <a:pt x="2555" y="2112"/>
                  <a:pt x="2112" y="2555"/>
                  <a:pt x="1566" y="2555"/>
                </a:cubicBezTo>
                <a:cubicBezTo>
                  <a:pt x="1019" y="2555"/>
                  <a:pt x="570" y="2112"/>
                  <a:pt x="570" y="1565"/>
                </a:cubicBezTo>
                <a:cubicBezTo>
                  <a:pt x="570" y="1020"/>
                  <a:pt x="1019" y="571"/>
                  <a:pt x="1566" y="571"/>
                </a:cubicBezTo>
                <a:close/>
                <a:moveTo>
                  <a:pt x="1566" y="1"/>
                </a:moveTo>
                <a:cubicBezTo>
                  <a:pt x="703" y="1"/>
                  <a:pt x="0" y="702"/>
                  <a:pt x="0" y="1565"/>
                </a:cubicBezTo>
                <a:cubicBezTo>
                  <a:pt x="0" y="2428"/>
                  <a:pt x="703" y="3131"/>
                  <a:pt x="1566" y="3131"/>
                </a:cubicBezTo>
                <a:cubicBezTo>
                  <a:pt x="2429" y="3131"/>
                  <a:pt x="3131" y="2428"/>
                  <a:pt x="3131" y="1565"/>
                </a:cubicBezTo>
                <a:cubicBezTo>
                  <a:pt x="3131" y="702"/>
                  <a:pt x="2429" y="1"/>
                  <a:pt x="156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33"/>
          <p:cNvGrpSpPr/>
          <p:nvPr/>
        </p:nvGrpSpPr>
        <p:grpSpPr>
          <a:xfrm flipH="1">
            <a:off x="6480517" y="1282228"/>
            <a:ext cx="105953" cy="102463"/>
            <a:chOff x="5352339" y="3748278"/>
            <a:chExt cx="105953" cy="102463"/>
          </a:xfrm>
        </p:grpSpPr>
        <p:sp>
          <p:nvSpPr>
            <p:cNvPr id="510" name="Google Shape;510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3"/>
          <p:cNvSpPr/>
          <p:nvPr/>
        </p:nvSpPr>
        <p:spPr>
          <a:xfrm flipH="1">
            <a:off x="6868769" y="47350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7371456" y="228013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 flipH="1">
            <a:off x="5925984" y="4364658"/>
            <a:ext cx="105953" cy="102463"/>
            <a:chOff x="5352339" y="3748278"/>
            <a:chExt cx="105953" cy="102463"/>
          </a:xfrm>
        </p:grpSpPr>
        <p:sp>
          <p:nvSpPr>
            <p:cNvPr id="515" name="Google Shape;515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53;p39">
            <a:extLst>
              <a:ext uri="{FF2B5EF4-FFF2-40B4-BE49-F238E27FC236}">
                <a16:creationId xmlns:a16="http://schemas.microsoft.com/office/drawing/2014/main" id="{A39722CD-67F8-4AC7-AC6C-726961116AAB}"/>
              </a:ext>
            </a:extLst>
          </p:cNvPr>
          <p:cNvGrpSpPr/>
          <p:nvPr/>
        </p:nvGrpSpPr>
        <p:grpSpPr>
          <a:xfrm>
            <a:off x="4572000" y="566171"/>
            <a:ext cx="4390602" cy="2459221"/>
            <a:chOff x="720000" y="2258601"/>
            <a:chExt cx="3481228" cy="2303176"/>
          </a:xfrm>
        </p:grpSpPr>
        <p:grpSp>
          <p:nvGrpSpPr>
            <p:cNvPr id="21" name="Google Shape;554;p39">
              <a:extLst>
                <a:ext uri="{FF2B5EF4-FFF2-40B4-BE49-F238E27FC236}">
                  <a16:creationId xmlns:a16="http://schemas.microsoft.com/office/drawing/2014/main" id="{8CE43F79-C02E-4AE0-A3C8-5A41E8AD6441}"/>
                </a:ext>
              </a:extLst>
            </p:cNvPr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23" name="Google Shape;555;p39">
                <a:extLst>
                  <a:ext uri="{FF2B5EF4-FFF2-40B4-BE49-F238E27FC236}">
                    <a16:creationId xmlns:a16="http://schemas.microsoft.com/office/drawing/2014/main" id="{95598C8E-2D65-4E04-81B7-4786D87D0CCE}"/>
                  </a:ext>
                </a:extLst>
              </p:cNvPr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56;p39">
                <a:extLst>
                  <a:ext uri="{FF2B5EF4-FFF2-40B4-BE49-F238E27FC236}">
                    <a16:creationId xmlns:a16="http://schemas.microsoft.com/office/drawing/2014/main" id="{EA8D1F6F-DD9B-4321-A469-5468F3BA334D}"/>
                  </a:ext>
                </a:extLst>
              </p:cNvPr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57;p39">
                <a:extLst>
                  <a:ext uri="{FF2B5EF4-FFF2-40B4-BE49-F238E27FC236}">
                    <a16:creationId xmlns:a16="http://schemas.microsoft.com/office/drawing/2014/main" id="{B93F6511-5189-4AAB-A2F8-64109C7FDF0B}"/>
                  </a:ext>
                </a:extLst>
              </p:cNvPr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58;p39">
                <a:extLst>
                  <a:ext uri="{FF2B5EF4-FFF2-40B4-BE49-F238E27FC236}">
                    <a16:creationId xmlns:a16="http://schemas.microsoft.com/office/drawing/2014/main" id="{CA55EC4D-307D-422E-AED5-C7151C86D384}"/>
                  </a:ext>
                </a:extLst>
              </p:cNvPr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59;p39">
                <a:extLst>
                  <a:ext uri="{FF2B5EF4-FFF2-40B4-BE49-F238E27FC236}">
                    <a16:creationId xmlns:a16="http://schemas.microsoft.com/office/drawing/2014/main" id="{969FB460-16CE-4E28-A4BF-97B24ECCF14F}"/>
                  </a:ext>
                </a:extLst>
              </p:cNvPr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60;p39">
                <a:extLst>
                  <a:ext uri="{FF2B5EF4-FFF2-40B4-BE49-F238E27FC236}">
                    <a16:creationId xmlns:a16="http://schemas.microsoft.com/office/drawing/2014/main" id="{5385C612-AD89-4319-8F1F-55AFED347913}"/>
                  </a:ext>
                </a:extLst>
              </p:cNvPr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61;p39">
                <a:extLst>
                  <a:ext uri="{FF2B5EF4-FFF2-40B4-BE49-F238E27FC236}">
                    <a16:creationId xmlns:a16="http://schemas.microsoft.com/office/drawing/2014/main" id="{D18E7DBD-EA90-4FEA-8DDA-ECD0FF2E0204}"/>
                  </a:ext>
                </a:extLst>
              </p:cNvPr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62;p39">
                <a:extLst>
                  <a:ext uri="{FF2B5EF4-FFF2-40B4-BE49-F238E27FC236}">
                    <a16:creationId xmlns:a16="http://schemas.microsoft.com/office/drawing/2014/main" id="{CD1600C7-4D4F-4737-B117-DAC4EC2E0770}"/>
                  </a:ext>
                </a:extLst>
              </p:cNvPr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63;p39">
                <a:extLst>
                  <a:ext uri="{FF2B5EF4-FFF2-40B4-BE49-F238E27FC236}">
                    <a16:creationId xmlns:a16="http://schemas.microsoft.com/office/drawing/2014/main" id="{FD6EE644-A692-4BAE-865A-0DDD74F5C1DC}"/>
                  </a:ext>
                </a:extLst>
              </p:cNvPr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64;p39">
                <a:extLst>
                  <a:ext uri="{FF2B5EF4-FFF2-40B4-BE49-F238E27FC236}">
                    <a16:creationId xmlns:a16="http://schemas.microsoft.com/office/drawing/2014/main" id="{EFDA158A-73AE-4EAC-9CD5-0623AFA0CA9C}"/>
                  </a:ext>
                </a:extLst>
              </p:cNvPr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65;p39">
                <a:extLst>
                  <a:ext uri="{FF2B5EF4-FFF2-40B4-BE49-F238E27FC236}">
                    <a16:creationId xmlns:a16="http://schemas.microsoft.com/office/drawing/2014/main" id="{BCD448A3-2FF9-4096-B292-D494B3F6AAF5}"/>
                  </a:ext>
                </a:extLst>
              </p:cNvPr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66;p39">
                <a:extLst>
                  <a:ext uri="{FF2B5EF4-FFF2-40B4-BE49-F238E27FC236}">
                    <a16:creationId xmlns:a16="http://schemas.microsoft.com/office/drawing/2014/main" id="{B52C8E4B-88B7-4811-BAB0-4666EC1560A2}"/>
                  </a:ext>
                </a:extLst>
              </p:cNvPr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67;p39">
                <a:extLst>
                  <a:ext uri="{FF2B5EF4-FFF2-40B4-BE49-F238E27FC236}">
                    <a16:creationId xmlns:a16="http://schemas.microsoft.com/office/drawing/2014/main" id="{E628F7B9-EBFE-4264-B51F-C4E53EA81BC1}"/>
                  </a:ext>
                </a:extLst>
              </p:cNvPr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68;p39">
                <a:extLst>
                  <a:ext uri="{FF2B5EF4-FFF2-40B4-BE49-F238E27FC236}">
                    <a16:creationId xmlns:a16="http://schemas.microsoft.com/office/drawing/2014/main" id="{22F071A0-6E4E-4630-AE25-CE5D0E9D9AC3}"/>
                  </a:ext>
                </a:extLst>
              </p:cNvPr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569;p39">
              <a:extLst>
                <a:ext uri="{FF2B5EF4-FFF2-40B4-BE49-F238E27FC236}">
                  <a16:creationId xmlns:a16="http://schemas.microsoft.com/office/drawing/2014/main" id="{C0472563-2A9E-4219-A4D4-3A0B8141E0CC}"/>
                </a:ext>
              </a:extLst>
            </p:cNvPr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852387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TF-IDF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2CC76-12EA-48F7-958C-0EDEA959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27" y="1193239"/>
            <a:ext cx="3835857" cy="1378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3A2FC-34A4-4F4A-A4CE-E2C36578C0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721"/>
          <a:stretch/>
        </p:blipFill>
        <p:spPr>
          <a:xfrm>
            <a:off x="639890" y="2866712"/>
            <a:ext cx="4262978" cy="1698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CD39DD-E19F-4A7B-A985-EA7019B56E1D}"/>
              </a:ext>
            </a:extLst>
          </p:cNvPr>
          <p:cNvSpPr txBox="1"/>
          <p:nvPr/>
        </p:nvSpPr>
        <p:spPr>
          <a:xfrm>
            <a:off x="4902868" y="1391905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TF(t) = (Number of times term t appears in a document) / (Total number of terms in the document)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IDF(t) = log e(Total number of documents / Number of documents with term t in it)</a:t>
            </a:r>
            <a:endParaRPr lang="en-IN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Rockwell" panose="02060603020205020403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en-IN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053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8E5AA-E860-4109-B65E-4D657746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9" y="1537238"/>
            <a:ext cx="3660291" cy="3436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A5565F-F6B8-4442-960C-97719E91FC34}"/>
              </a:ext>
            </a:extLst>
          </p:cNvPr>
          <p:cNvSpPr txBox="1"/>
          <p:nvPr/>
        </p:nvSpPr>
        <p:spPr>
          <a:xfrm>
            <a:off x="538040" y="888092"/>
            <a:ext cx="69295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ora" panose="020B0604020202020204" pitchFamily="2" charset="0"/>
              </a:rPr>
              <a:t> 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Lora" panose="020B0604020202020204" pitchFamily="2" charset="0"/>
              </a:rPr>
              <a:t>Aim: reduce the number of variables of a data set, while preserving as much information as possible.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82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SMOTE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61A1C-1345-456E-AFB7-FF45F3A1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96" y="105732"/>
            <a:ext cx="2560542" cy="1417443"/>
          </a:xfrm>
          <a:prstGeom prst="rect">
            <a:avLst/>
          </a:prstGeom>
        </p:spPr>
      </p:pic>
      <p:pic>
        <p:nvPicPr>
          <p:cNvPr id="9218" name="Picture 2" descr="Bank Data: SMOTE. This will be a short post before we… | by Zaki Jefferson  | Analytics Vidhya | Medium">
            <a:extLst>
              <a:ext uri="{FF2B5EF4-FFF2-40B4-BE49-F238E27FC236}">
                <a16:creationId xmlns:a16="http://schemas.microsoft.com/office/drawing/2014/main" id="{432075A8-98B2-494B-A4C9-174E477FC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7"/>
          <a:stretch/>
        </p:blipFill>
        <p:spPr bwMode="auto">
          <a:xfrm>
            <a:off x="669365" y="1150091"/>
            <a:ext cx="5051599" cy="18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57E7F-7D2A-44DD-ACE4-BDFA7AA1D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791" y="2761998"/>
            <a:ext cx="1903992" cy="153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CD26E-CD56-462F-ACA0-AD12CBD1E53B}"/>
              </a:ext>
            </a:extLst>
          </p:cNvPr>
          <p:cNvSpPr txBox="1"/>
          <p:nvPr/>
        </p:nvSpPr>
        <p:spPr>
          <a:xfrm>
            <a:off x="243840" y="3337107"/>
            <a:ext cx="559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Caladea" panose="02040503050406030204" pitchFamily="18" charset="0"/>
              </a:rPr>
              <a:t>SMOTE is an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aladea" panose="02040503050406030204" pitchFamily="18" charset="0"/>
              </a:rPr>
              <a:t>over-sampling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aladea" panose="02040503050406030204" pitchFamily="18" charset="0"/>
              </a:rPr>
              <a:t> approach in which the minority class is over-sampled by creating “synthetic” examples rather than by over-sampling with replacement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harte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adea" panose="02040503050406030204" pitchFamily="18" charset="0"/>
              </a:rPr>
              <a:t>Difference of feature vector and nearest neighbor.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adea" panose="02040503050406030204" pitchFamily="18" charset="0"/>
              </a:rPr>
              <a:t>effectively forces the decision region of the minority class to become more general.</a:t>
            </a:r>
            <a:endParaRPr lang="en-IN" sz="1200" dirty="0">
              <a:solidFill>
                <a:schemeClr val="bg1"/>
              </a:solidFill>
              <a:latin typeface="Calade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DA841-F6F7-4F32-ADEC-6C0D61DBEBFF}"/>
              </a:ext>
            </a:extLst>
          </p:cNvPr>
          <p:cNvSpPr txBox="1"/>
          <p:nvPr/>
        </p:nvSpPr>
        <p:spPr>
          <a:xfrm>
            <a:off x="501028" y="34022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VMD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88619-0750-4F97-A0D5-DBC56FEE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2" y="1280723"/>
            <a:ext cx="4390728" cy="3029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4F2945-FE99-49DA-BF19-DD4AFC14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96" y="-13455"/>
            <a:ext cx="4077053" cy="1524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D374D2-0B3B-43F2-9FF2-6BF146794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996" y="1470564"/>
            <a:ext cx="3909399" cy="2202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E7E6FD-CD2F-498C-AF88-19E291D4B61A}"/>
              </a:ext>
            </a:extLst>
          </p:cNvPr>
          <p:cNvSpPr txBox="1"/>
          <p:nvPr/>
        </p:nvSpPr>
        <p:spPr>
          <a:xfrm>
            <a:off x="4777740" y="3758505"/>
            <a:ext cx="3368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Menlo"/>
              </a:rPr>
              <a:t>  # moderate bandwidth constraint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0" i="0" dirty="0">
                <a:solidFill>
                  <a:schemeClr val="bg1"/>
                </a:solidFill>
                <a:effectLst/>
                <a:latin typeface="Menlo"/>
              </a:rPr>
              <a:t># noise-tolerance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Menlo"/>
              </a:rPr>
              <a:t> # No of modes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Menlo"/>
              </a:rPr>
              <a:t># no DC part imposed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Menlo"/>
              </a:rPr>
              <a:t># initialize omegas uniformly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59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 rot="6675818" flipH="1">
            <a:off x="1390329" y="1065276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33"/>
          <p:cNvSpPr/>
          <p:nvPr/>
        </p:nvSpPr>
        <p:spPr>
          <a:xfrm flipH="1">
            <a:off x="6634703" y="42442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flipH="1">
            <a:off x="6316403" y="2872388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xfrm>
            <a:off x="1229532" y="2255050"/>
            <a:ext cx="429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</a:t>
            </a:r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xfrm>
            <a:off x="1231493" y="3024018"/>
            <a:ext cx="488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Comparing results</a:t>
            </a:r>
          </a:p>
        </p:txBody>
      </p:sp>
      <p:sp>
        <p:nvSpPr>
          <p:cNvPr id="508" name="Google Shape;508;p33"/>
          <p:cNvSpPr/>
          <p:nvPr/>
        </p:nvSpPr>
        <p:spPr>
          <a:xfrm flipH="1">
            <a:off x="6434073" y="2167368"/>
            <a:ext cx="136574" cy="136618"/>
          </a:xfrm>
          <a:custGeom>
            <a:avLst/>
            <a:gdLst/>
            <a:ahLst/>
            <a:cxnLst/>
            <a:rect l="l" t="t" r="r" b="b"/>
            <a:pathLst>
              <a:path w="3131" h="3132" extrusionOk="0">
                <a:moveTo>
                  <a:pt x="1566" y="571"/>
                </a:moveTo>
                <a:cubicBezTo>
                  <a:pt x="2112" y="571"/>
                  <a:pt x="2555" y="1020"/>
                  <a:pt x="2555" y="1565"/>
                </a:cubicBezTo>
                <a:cubicBezTo>
                  <a:pt x="2555" y="2112"/>
                  <a:pt x="2112" y="2555"/>
                  <a:pt x="1566" y="2555"/>
                </a:cubicBezTo>
                <a:cubicBezTo>
                  <a:pt x="1019" y="2555"/>
                  <a:pt x="570" y="2112"/>
                  <a:pt x="570" y="1565"/>
                </a:cubicBezTo>
                <a:cubicBezTo>
                  <a:pt x="570" y="1020"/>
                  <a:pt x="1019" y="571"/>
                  <a:pt x="1566" y="571"/>
                </a:cubicBezTo>
                <a:close/>
                <a:moveTo>
                  <a:pt x="1566" y="1"/>
                </a:moveTo>
                <a:cubicBezTo>
                  <a:pt x="703" y="1"/>
                  <a:pt x="0" y="702"/>
                  <a:pt x="0" y="1565"/>
                </a:cubicBezTo>
                <a:cubicBezTo>
                  <a:pt x="0" y="2428"/>
                  <a:pt x="703" y="3131"/>
                  <a:pt x="1566" y="3131"/>
                </a:cubicBezTo>
                <a:cubicBezTo>
                  <a:pt x="2429" y="3131"/>
                  <a:pt x="3131" y="2428"/>
                  <a:pt x="3131" y="1565"/>
                </a:cubicBezTo>
                <a:cubicBezTo>
                  <a:pt x="3131" y="702"/>
                  <a:pt x="2429" y="1"/>
                  <a:pt x="156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33"/>
          <p:cNvGrpSpPr/>
          <p:nvPr/>
        </p:nvGrpSpPr>
        <p:grpSpPr>
          <a:xfrm flipH="1">
            <a:off x="6480517" y="1282228"/>
            <a:ext cx="105953" cy="102463"/>
            <a:chOff x="5352339" y="3748278"/>
            <a:chExt cx="105953" cy="102463"/>
          </a:xfrm>
        </p:grpSpPr>
        <p:sp>
          <p:nvSpPr>
            <p:cNvPr id="510" name="Google Shape;510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3"/>
          <p:cNvSpPr/>
          <p:nvPr/>
        </p:nvSpPr>
        <p:spPr>
          <a:xfrm flipH="1">
            <a:off x="6868769" y="47350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7371456" y="228013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 flipH="1">
            <a:off x="6269442" y="4362653"/>
            <a:ext cx="105953" cy="102463"/>
            <a:chOff x="5352339" y="3748278"/>
            <a:chExt cx="105953" cy="102463"/>
          </a:xfrm>
        </p:grpSpPr>
        <p:sp>
          <p:nvSpPr>
            <p:cNvPr id="515" name="Google Shape;515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798;p64">
            <a:extLst>
              <a:ext uri="{FF2B5EF4-FFF2-40B4-BE49-F238E27FC236}">
                <a16:creationId xmlns:a16="http://schemas.microsoft.com/office/drawing/2014/main" id="{8E389964-1278-408B-81B6-014D6FB90CD2}"/>
              </a:ext>
            </a:extLst>
          </p:cNvPr>
          <p:cNvGrpSpPr/>
          <p:nvPr/>
        </p:nvGrpSpPr>
        <p:grpSpPr>
          <a:xfrm>
            <a:off x="6287021" y="1402052"/>
            <a:ext cx="1778497" cy="3555800"/>
            <a:chOff x="2507125" y="238100"/>
            <a:chExt cx="2588100" cy="5238775"/>
          </a:xfrm>
        </p:grpSpPr>
        <p:sp>
          <p:nvSpPr>
            <p:cNvPr id="63" name="Google Shape;1799;p64">
              <a:extLst>
                <a:ext uri="{FF2B5EF4-FFF2-40B4-BE49-F238E27FC236}">
                  <a16:creationId xmlns:a16="http://schemas.microsoft.com/office/drawing/2014/main" id="{049176B3-5F5D-4156-9A9A-97B61663ED15}"/>
                </a:ext>
              </a:extLst>
            </p:cNvPr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00;p64">
              <a:extLst>
                <a:ext uri="{FF2B5EF4-FFF2-40B4-BE49-F238E27FC236}">
                  <a16:creationId xmlns:a16="http://schemas.microsoft.com/office/drawing/2014/main" id="{DDAB6BB3-2C02-4D75-85CD-1E0DD24BA3D2}"/>
                </a:ext>
              </a:extLst>
            </p:cNvPr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01;p64">
              <a:extLst>
                <a:ext uri="{FF2B5EF4-FFF2-40B4-BE49-F238E27FC236}">
                  <a16:creationId xmlns:a16="http://schemas.microsoft.com/office/drawing/2014/main" id="{24D9CCB7-3D8F-467C-9497-722602C21B2A}"/>
                </a:ext>
              </a:extLst>
            </p:cNvPr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2;p64">
              <a:extLst>
                <a:ext uri="{FF2B5EF4-FFF2-40B4-BE49-F238E27FC236}">
                  <a16:creationId xmlns:a16="http://schemas.microsoft.com/office/drawing/2014/main" id="{EA5A5116-E8A4-4140-AABB-4BCAA2041427}"/>
                </a:ext>
              </a:extLst>
            </p:cNvPr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3;p64">
              <a:extLst>
                <a:ext uri="{FF2B5EF4-FFF2-40B4-BE49-F238E27FC236}">
                  <a16:creationId xmlns:a16="http://schemas.microsoft.com/office/drawing/2014/main" id="{DF5EA21B-6252-4785-B7D7-CA4F16F59350}"/>
                </a:ext>
              </a:extLst>
            </p:cNvPr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4;p64">
              <a:extLst>
                <a:ext uri="{FF2B5EF4-FFF2-40B4-BE49-F238E27FC236}">
                  <a16:creationId xmlns:a16="http://schemas.microsoft.com/office/drawing/2014/main" id="{6C3EB47B-1E46-4EB6-83EA-928F5AB81315}"/>
                </a:ext>
              </a:extLst>
            </p:cNvPr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5;p64">
              <a:extLst>
                <a:ext uri="{FF2B5EF4-FFF2-40B4-BE49-F238E27FC236}">
                  <a16:creationId xmlns:a16="http://schemas.microsoft.com/office/drawing/2014/main" id="{2DE76C65-BF41-4002-81A4-073D3BD726E5}"/>
                </a:ext>
              </a:extLst>
            </p:cNvPr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6;p64">
              <a:extLst>
                <a:ext uri="{FF2B5EF4-FFF2-40B4-BE49-F238E27FC236}">
                  <a16:creationId xmlns:a16="http://schemas.microsoft.com/office/drawing/2014/main" id="{B3CD182A-186F-40CD-972F-9D8D8BC5301F}"/>
                </a:ext>
              </a:extLst>
            </p:cNvPr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7;p64">
              <a:extLst>
                <a:ext uri="{FF2B5EF4-FFF2-40B4-BE49-F238E27FC236}">
                  <a16:creationId xmlns:a16="http://schemas.microsoft.com/office/drawing/2014/main" id="{8622323B-270E-4CB8-85CC-718F91E76248}"/>
                </a:ext>
              </a:extLst>
            </p:cNvPr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8;p64">
              <a:extLst>
                <a:ext uri="{FF2B5EF4-FFF2-40B4-BE49-F238E27FC236}">
                  <a16:creationId xmlns:a16="http://schemas.microsoft.com/office/drawing/2014/main" id="{F62597B7-8D5F-45F4-B211-90447C06C31C}"/>
                </a:ext>
              </a:extLst>
            </p:cNvPr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9;p64">
              <a:extLst>
                <a:ext uri="{FF2B5EF4-FFF2-40B4-BE49-F238E27FC236}">
                  <a16:creationId xmlns:a16="http://schemas.microsoft.com/office/drawing/2014/main" id="{6A63635C-241F-4098-B561-300479E9279A}"/>
                </a:ext>
              </a:extLst>
            </p:cNvPr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10;p64">
              <a:extLst>
                <a:ext uri="{FF2B5EF4-FFF2-40B4-BE49-F238E27FC236}">
                  <a16:creationId xmlns:a16="http://schemas.microsoft.com/office/drawing/2014/main" id="{113BBE6D-E6F2-4C2C-8C81-E16C3A9182EC}"/>
                </a:ext>
              </a:extLst>
            </p:cNvPr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11;p64">
              <a:extLst>
                <a:ext uri="{FF2B5EF4-FFF2-40B4-BE49-F238E27FC236}">
                  <a16:creationId xmlns:a16="http://schemas.microsoft.com/office/drawing/2014/main" id="{56C28162-7B44-4C06-9A40-BA1CEED2FBD0}"/>
                </a:ext>
              </a:extLst>
            </p:cNvPr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12;p64">
              <a:extLst>
                <a:ext uri="{FF2B5EF4-FFF2-40B4-BE49-F238E27FC236}">
                  <a16:creationId xmlns:a16="http://schemas.microsoft.com/office/drawing/2014/main" id="{553C2EAC-FA8D-4548-8040-D0549DF766C1}"/>
                </a:ext>
              </a:extLst>
            </p:cNvPr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3;p64">
              <a:extLst>
                <a:ext uri="{FF2B5EF4-FFF2-40B4-BE49-F238E27FC236}">
                  <a16:creationId xmlns:a16="http://schemas.microsoft.com/office/drawing/2014/main" id="{9733A34C-AF2F-4E34-A280-666CD7698BDA}"/>
                </a:ext>
              </a:extLst>
            </p:cNvPr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4;p64">
              <a:extLst>
                <a:ext uri="{FF2B5EF4-FFF2-40B4-BE49-F238E27FC236}">
                  <a16:creationId xmlns:a16="http://schemas.microsoft.com/office/drawing/2014/main" id="{3525E4CE-03F0-4DDD-8F4E-255BE5FBC3A6}"/>
                </a:ext>
              </a:extLst>
            </p:cNvPr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15;p64">
              <a:extLst>
                <a:ext uri="{FF2B5EF4-FFF2-40B4-BE49-F238E27FC236}">
                  <a16:creationId xmlns:a16="http://schemas.microsoft.com/office/drawing/2014/main" id="{6FC7B0FE-9946-4A13-A702-9D7AE13A9028}"/>
                </a:ext>
              </a:extLst>
            </p:cNvPr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16;p64">
              <a:extLst>
                <a:ext uri="{FF2B5EF4-FFF2-40B4-BE49-F238E27FC236}">
                  <a16:creationId xmlns:a16="http://schemas.microsoft.com/office/drawing/2014/main" id="{9338D8EE-FA3F-4379-BA7B-9E3568376136}"/>
                </a:ext>
              </a:extLst>
            </p:cNvPr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17;p64">
              <a:extLst>
                <a:ext uri="{FF2B5EF4-FFF2-40B4-BE49-F238E27FC236}">
                  <a16:creationId xmlns:a16="http://schemas.microsoft.com/office/drawing/2014/main" id="{58A35592-42C2-4D1A-BCB8-5A43E4806364}"/>
                </a:ext>
              </a:extLst>
            </p:cNvPr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18;p64">
              <a:extLst>
                <a:ext uri="{FF2B5EF4-FFF2-40B4-BE49-F238E27FC236}">
                  <a16:creationId xmlns:a16="http://schemas.microsoft.com/office/drawing/2014/main" id="{4855D59D-CEEE-4D30-8C74-D0D2F61E9317}"/>
                </a:ext>
              </a:extLst>
            </p:cNvPr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19;p64">
              <a:extLst>
                <a:ext uri="{FF2B5EF4-FFF2-40B4-BE49-F238E27FC236}">
                  <a16:creationId xmlns:a16="http://schemas.microsoft.com/office/drawing/2014/main" id="{58732BEA-0234-495B-8CDE-16D0B678268E}"/>
                </a:ext>
              </a:extLst>
            </p:cNvPr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20;p64">
              <a:extLst>
                <a:ext uri="{FF2B5EF4-FFF2-40B4-BE49-F238E27FC236}">
                  <a16:creationId xmlns:a16="http://schemas.microsoft.com/office/drawing/2014/main" id="{9BDF3DA2-92EE-4CA8-A8FF-E9E2A8A6EFEC}"/>
                </a:ext>
              </a:extLst>
            </p:cNvPr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21;p64">
              <a:extLst>
                <a:ext uri="{FF2B5EF4-FFF2-40B4-BE49-F238E27FC236}">
                  <a16:creationId xmlns:a16="http://schemas.microsoft.com/office/drawing/2014/main" id="{29479699-0075-4998-9564-9EB1C9043340}"/>
                </a:ext>
              </a:extLst>
            </p:cNvPr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2;p64">
              <a:extLst>
                <a:ext uri="{FF2B5EF4-FFF2-40B4-BE49-F238E27FC236}">
                  <a16:creationId xmlns:a16="http://schemas.microsoft.com/office/drawing/2014/main" id="{E2F21269-E310-44A8-9A2F-B8ADC2574B3F}"/>
                </a:ext>
              </a:extLst>
            </p:cNvPr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3;p64">
              <a:extLst>
                <a:ext uri="{FF2B5EF4-FFF2-40B4-BE49-F238E27FC236}">
                  <a16:creationId xmlns:a16="http://schemas.microsoft.com/office/drawing/2014/main" id="{CA4A6DBA-FE67-4206-BB72-4D0C6FB4CE8D}"/>
                </a:ext>
              </a:extLst>
            </p:cNvPr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4;p64">
              <a:extLst>
                <a:ext uri="{FF2B5EF4-FFF2-40B4-BE49-F238E27FC236}">
                  <a16:creationId xmlns:a16="http://schemas.microsoft.com/office/drawing/2014/main" id="{AABFCEE8-7D29-4935-A121-E2E89B2F2620}"/>
                </a:ext>
              </a:extLst>
            </p:cNvPr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5428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9D891-EFF8-4B87-827D-5534D58D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7" y="990526"/>
            <a:ext cx="4403589" cy="15513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052FCFA-AFD9-4D44-BC83-FED2220E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03" y="871205"/>
            <a:ext cx="4036786" cy="411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D3BAF-D365-49FF-99D3-BD390DC8C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7" y="2699542"/>
            <a:ext cx="4539122" cy="917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3DC932-08DD-45E9-9C14-CD5EBAD78ABB}"/>
              </a:ext>
            </a:extLst>
          </p:cNvPr>
          <p:cNvSpPr txBox="1"/>
          <p:nvPr/>
        </p:nvSpPr>
        <p:spPr>
          <a:xfrm>
            <a:off x="285977" y="3695700"/>
            <a:ext cx="4036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adea" panose="02040503050406030204" pitchFamily="18" charset="0"/>
              </a:rPr>
              <a:t>predicting the categorical dependent variable using a given set of independent variables</a:t>
            </a:r>
            <a:endParaRPr lang="en-IN" sz="1200" dirty="0">
              <a:solidFill>
                <a:schemeClr val="bg1"/>
              </a:solidFill>
              <a:latin typeface="Calade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07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8C450-F98B-4655-9400-63519E46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7" y="1084959"/>
            <a:ext cx="3859303" cy="14971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C149DB-18C9-45BB-A001-5D28502D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16" y="871205"/>
            <a:ext cx="4181520" cy="426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D28FB-3B20-4197-90A0-AEFDCFDF9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7" y="2699542"/>
            <a:ext cx="4539122" cy="9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4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Multi-Class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3F14E-5C2A-452F-8962-C0810F99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7" y="1098450"/>
            <a:ext cx="4413345" cy="168667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BE450C6-5E22-42EE-92C5-AAFEF458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06" y="871205"/>
            <a:ext cx="3991918" cy="40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4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C5011-61EF-409D-8909-81E631FD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1112432"/>
            <a:ext cx="4138019" cy="20347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2307-7613-46FE-B906-D695DE60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85" y="1489710"/>
            <a:ext cx="34861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 flipH="1">
            <a:off x="6634703" y="42442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flipH="1">
            <a:off x="6316403" y="2872388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Medical Transcriptions Dataset - Kaggle</a:t>
            </a:r>
          </a:p>
        </p:txBody>
      </p:sp>
      <p:sp>
        <p:nvSpPr>
          <p:cNvPr id="503" name="Google Shape;503;p33"/>
          <p:cNvSpPr/>
          <p:nvPr/>
        </p:nvSpPr>
        <p:spPr>
          <a:xfrm rot="6675818" flipH="1">
            <a:off x="1390329" y="1065276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flipH="1">
            <a:off x="6434073" y="2167368"/>
            <a:ext cx="136574" cy="136618"/>
          </a:xfrm>
          <a:custGeom>
            <a:avLst/>
            <a:gdLst/>
            <a:ahLst/>
            <a:cxnLst/>
            <a:rect l="l" t="t" r="r" b="b"/>
            <a:pathLst>
              <a:path w="3131" h="3132" extrusionOk="0">
                <a:moveTo>
                  <a:pt x="1566" y="571"/>
                </a:moveTo>
                <a:cubicBezTo>
                  <a:pt x="2112" y="571"/>
                  <a:pt x="2555" y="1020"/>
                  <a:pt x="2555" y="1565"/>
                </a:cubicBezTo>
                <a:cubicBezTo>
                  <a:pt x="2555" y="2112"/>
                  <a:pt x="2112" y="2555"/>
                  <a:pt x="1566" y="2555"/>
                </a:cubicBezTo>
                <a:cubicBezTo>
                  <a:pt x="1019" y="2555"/>
                  <a:pt x="570" y="2112"/>
                  <a:pt x="570" y="1565"/>
                </a:cubicBezTo>
                <a:cubicBezTo>
                  <a:pt x="570" y="1020"/>
                  <a:pt x="1019" y="571"/>
                  <a:pt x="1566" y="571"/>
                </a:cubicBezTo>
                <a:close/>
                <a:moveTo>
                  <a:pt x="1566" y="1"/>
                </a:moveTo>
                <a:cubicBezTo>
                  <a:pt x="703" y="1"/>
                  <a:pt x="0" y="702"/>
                  <a:pt x="0" y="1565"/>
                </a:cubicBezTo>
                <a:cubicBezTo>
                  <a:pt x="0" y="2428"/>
                  <a:pt x="703" y="3131"/>
                  <a:pt x="1566" y="3131"/>
                </a:cubicBezTo>
                <a:cubicBezTo>
                  <a:pt x="2429" y="3131"/>
                  <a:pt x="3131" y="2428"/>
                  <a:pt x="3131" y="1565"/>
                </a:cubicBezTo>
                <a:cubicBezTo>
                  <a:pt x="3131" y="702"/>
                  <a:pt x="2429" y="1"/>
                  <a:pt x="156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33"/>
          <p:cNvGrpSpPr/>
          <p:nvPr/>
        </p:nvGrpSpPr>
        <p:grpSpPr>
          <a:xfrm flipH="1">
            <a:off x="6480517" y="1282228"/>
            <a:ext cx="105953" cy="102463"/>
            <a:chOff x="5352339" y="3748278"/>
            <a:chExt cx="105953" cy="102463"/>
          </a:xfrm>
        </p:grpSpPr>
        <p:sp>
          <p:nvSpPr>
            <p:cNvPr id="510" name="Google Shape;510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3"/>
          <p:cNvSpPr/>
          <p:nvPr/>
        </p:nvSpPr>
        <p:spPr>
          <a:xfrm flipH="1">
            <a:off x="6868769" y="47350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7371456" y="228013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 flipH="1">
            <a:off x="6269442" y="4362653"/>
            <a:ext cx="105953" cy="102463"/>
            <a:chOff x="5352339" y="3748278"/>
            <a:chExt cx="105953" cy="102463"/>
          </a:xfrm>
        </p:grpSpPr>
        <p:sp>
          <p:nvSpPr>
            <p:cNvPr id="515" name="Google Shape;515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31;p46">
            <a:extLst>
              <a:ext uri="{FF2B5EF4-FFF2-40B4-BE49-F238E27FC236}">
                <a16:creationId xmlns:a16="http://schemas.microsoft.com/office/drawing/2014/main" id="{ACECCD19-31CA-4AC9-8400-5EC1F178F7CC}"/>
              </a:ext>
            </a:extLst>
          </p:cNvPr>
          <p:cNvGrpSpPr/>
          <p:nvPr/>
        </p:nvGrpSpPr>
        <p:grpSpPr>
          <a:xfrm>
            <a:off x="6586470" y="481896"/>
            <a:ext cx="1484973" cy="4332819"/>
            <a:chOff x="2908125" y="238100"/>
            <a:chExt cx="1790850" cy="5225300"/>
          </a:xfrm>
        </p:grpSpPr>
        <p:sp>
          <p:nvSpPr>
            <p:cNvPr id="38" name="Google Shape;832;p46">
              <a:extLst>
                <a:ext uri="{FF2B5EF4-FFF2-40B4-BE49-F238E27FC236}">
                  <a16:creationId xmlns:a16="http://schemas.microsoft.com/office/drawing/2014/main" id="{6DE21B5B-D078-4274-A258-2124E25DE6D1}"/>
                </a:ext>
              </a:extLst>
            </p:cNvPr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3;p46">
              <a:extLst>
                <a:ext uri="{FF2B5EF4-FFF2-40B4-BE49-F238E27FC236}">
                  <a16:creationId xmlns:a16="http://schemas.microsoft.com/office/drawing/2014/main" id="{AF7FCFA5-EC51-4E79-AA33-E9AA2EF9DD91}"/>
                </a:ext>
              </a:extLst>
            </p:cNvPr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4;p46">
              <a:extLst>
                <a:ext uri="{FF2B5EF4-FFF2-40B4-BE49-F238E27FC236}">
                  <a16:creationId xmlns:a16="http://schemas.microsoft.com/office/drawing/2014/main" id="{9DF2D56F-B346-4964-A461-81B13656C2A1}"/>
                </a:ext>
              </a:extLst>
            </p:cNvPr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35;p46">
              <a:extLst>
                <a:ext uri="{FF2B5EF4-FFF2-40B4-BE49-F238E27FC236}">
                  <a16:creationId xmlns:a16="http://schemas.microsoft.com/office/drawing/2014/main" id="{B6E1AEB1-82E4-4159-8C65-F99BE5C25376}"/>
                </a:ext>
              </a:extLst>
            </p:cNvPr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6;p46">
              <a:extLst>
                <a:ext uri="{FF2B5EF4-FFF2-40B4-BE49-F238E27FC236}">
                  <a16:creationId xmlns:a16="http://schemas.microsoft.com/office/drawing/2014/main" id="{CD627006-04A3-4F20-834A-78BE4B2921CF}"/>
                </a:ext>
              </a:extLst>
            </p:cNvPr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7;p46">
              <a:extLst>
                <a:ext uri="{FF2B5EF4-FFF2-40B4-BE49-F238E27FC236}">
                  <a16:creationId xmlns:a16="http://schemas.microsoft.com/office/drawing/2014/main" id="{223E2753-C0AA-48BB-B060-BB05BDF099A4}"/>
                </a:ext>
              </a:extLst>
            </p:cNvPr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38;p46">
              <a:extLst>
                <a:ext uri="{FF2B5EF4-FFF2-40B4-BE49-F238E27FC236}">
                  <a16:creationId xmlns:a16="http://schemas.microsoft.com/office/drawing/2014/main" id="{61DA2622-1C03-406A-A99C-E723389B7556}"/>
                </a:ext>
              </a:extLst>
            </p:cNvPr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9;p46">
              <a:extLst>
                <a:ext uri="{FF2B5EF4-FFF2-40B4-BE49-F238E27FC236}">
                  <a16:creationId xmlns:a16="http://schemas.microsoft.com/office/drawing/2014/main" id="{D9559EE3-C386-4949-A234-B47E12CFD1A9}"/>
                </a:ext>
              </a:extLst>
            </p:cNvPr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0;p46">
              <a:extLst>
                <a:ext uri="{FF2B5EF4-FFF2-40B4-BE49-F238E27FC236}">
                  <a16:creationId xmlns:a16="http://schemas.microsoft.com/office/drawing/2014/main" id="{B7310099-1F7F-4EA7-AB7B-9848463EEE1F}"/>
                </a:ext>
              </a:extLst>
            </p:cNvPr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1;p46">
              <a:extLst>
                <a:ext uri="{FF2B5EF4-FFF2-40B4-BE49-F238E27FC236}">
                  <a16:creationId xmlns:a16="http://schemas.microsoft.com/office/drawing/2014/main" id="{585302E3-9037-41C8-B4A8-33B94805F20C}"/>
                </a:ext>
              </a:extLst>
            </p:cNvPr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42;p46">
              <a:extLst>
                <a:ext uri="{FF2B5EF4-FFF2-40B4-BE49-F238E27FC236}">
                  <a16:creationId xmlns:a16="http://schemas.microsoft.com/office/drawing/2014/main" id="{13620635-88CB-4526-86BA-5ECEB742361C}"/>
                </a:ext>
              </a:extLst>
            </p:cNvPr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3;p46">
              <a:extLst>
                <a:ext uri="{FF2B5EF4-FFF2-40B4-BE49-F238E27FC236}">
                  <a16:creationId xmlns:a16="http://schemas.microsoft.com/office/drawing/2014/main" id="{0F291F53-ADFD-41AC-A6C1-4B00C90753EA}"/>
                </a:ext>
              </a:extLst>
            </p:cNvPr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4;p46">
              <a:extLst>
                <a:ext uri="{FF2B5EF4-FFF2-40B4-BE49-F238E27FC236}">
                  <a16:creationId xmlns:a16="http://schemas.microsoft.com/office/drawing/2014/main" id="{DD7E9090-CCAC-4EE0-86BF-DD4BD84B2FB5}"/>
                </a:ext>
              </a:extLst>
            </p:cNvPr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45;p46">
              <a:extLst>
                <a:ext uri="{FF2B5EF4-FFF2-40B4-BE49-F238E27FC236}">
                  <a16:creationId xmlns:a16="http://schemas.microsoft.com/office/drawing/2014/main" id="{9BF0C2ED-094A-46AC-BA49-150A8720B046}"/>
                </a:ext>
              </a:extLst>
            </p:cNvPr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6;p46">
              <a:extLst>
                <a:ext uri="{FF2B5EF4-FFF2-40B4-BE49-F238E27FC236}">
                  <a16:creationId xmlns:a16="http://schemas.microsoft.com/office/drawing/2014/main" id="{7B9D1B91-F04B-420A-A710-B8B0C6AF8684}"/>
                </a:ext>
              </a:extLst>
            </p:cNvPr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7;p46">
              <a:extLst>
                <a:ext uri="{FF2B5EF4-FFF2-40B4-BE49-F238E27FC236}">
                  <a16:creationId xmlns:a16="http://schemas.microsoft.com/office/drawing/2014/main" id="{E259C1FD-65FC-427E-BFBE-4593C77C1024}"/>
                </a:ext>
              </a:extLst>
            </p:cNvPr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48;p46">
              <a:extLst>
                <a:ext uri="{FF2B5EF4-FFF2-40B4-BE49-F238E27FC236}">
                  <a16:creationId xmlns:a16="http://schemas.microsoft.com/office/drawing/2014/main" id="{BB020A71-32A5-4921-B40D-7FA19D463B2A}"/>
                </a:ext>
              </a:extLst>
            </p:cNvPr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49;p46">
              <a:extLst>
                <a:ext uri="{FF2B5EF4-FFF2-40B4-BE49-F238E27FC236}">
                  <a16:creationId xmlns:a16="http://schemas.microsoft.com/office/drawing/2014/main" id="{1AA08F14-EF5C-4B05-827E-510CB56A00BF}"/>
                </a:ext>
              </a:extLst>
            </p:cNvPr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50;p46">
              <a:extLst>
                <a:ext uri="{FF2B5EF4-FFF2-40B4-BE49-F238E27FC236}">
                  <a16:creationId xmlns:a16="http://schemas.microsoft.com/office/drawing/2014/main" id="{7E026B55-6E64-4E85-960A-F55E998CAE7B}"/>
                </a:ext>
              </a:extLst>
            </p:cNvPr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51;p46">
              <a:extLst>
                <a:ext uri="{FF2B5EF4-FFF2-40B4-BE49-F238E27FC236}">
                  <a16:creationId xmlns:a16="http://schemas.microsoft.com/office/drawing/2014/main" id="{D230E3C4-2E08-4E48-824F-40C5AE5AF514}"/>
                </a:ext>
              </a:extLst>
            </p:cNvPr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52;p46">
              <a:extLst>
                <a:ext uri="{FF2B5EF4-FFF2-40B4-BE49-F238E27FC236}">
                  <a16:creationId xmlns:a16="http://schemas.microsoft.com/office/drawing/2014/main" id="{AD5C432D-1C79-4896-BF65-BB07591F3F5E}"/>
                </a:ext>
              </a:extLst>
            </p:cNvPr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53;p46">
              <a:extLst>
                <a:ext uri="{FF2B5EF4-FFF2-40B4-BE49-F238E27FC236}">
                  <a16:creationId xmlns:a16="http://schemas.microsoft.com/office/drawing/2014/main" id="{0FC70966-5AE9-49A4-9908-BCB0AEA9C410}"/>
                </a:ext>
              </a:extLst>
            </p:cNvPr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54;p46">
              <a:extLst>
                <a:ext uri="{FF2B5EF4-FFF2-40B4-BE49-F238E27FC236}">
                  <a16:creationId xmlns:a16="http://schemas.microsoft.com/office/drawing/2014/main" id="{AAD58413-80C4-4A35-B228-B5C59710D9F4}"/>
                </a:ext>
              </a:extLst>
            </p:cNvPr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55;p46">
              <a:extLst>
                <a:ext uri="{FF2B5EF4-FFF2-40B4-BE49-F238E27FC236}">
                  <a16:creationId xmlns:a16="http://schemas.microsoft.com/office/drawing/2014/main" id="{71B1D2B1-90F0-478C-9839-2D6138CC3681}"/>
                </a:ext>
              </a:extLst>
            </p:cNvPr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091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AFF81-2B67-453B-983A-7DF0C03CD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1059092"/>
            <a:ext cx="4138019" cy="2019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FC2DCB-4283-4EC9-927B-670548C01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241" y="2496820"/>
            <a:ext cx="2575393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14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47AA-891D-4742-8BC7-CAB0DE1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Non-Sequence Modelling-VMD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9EB91-712A-49F6-A6A1-CF06DD8EC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6235C-D873-4AF8-97C0-B35D737E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0" y="1581625"/>
            <a:ext cx="4930567" cy="311685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28E380-0CD7-4F8B-9063-09964B89D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97" y="1017725"/>
            <a:ext cx="4157322" cy="42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61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6991-D6D2-4A73-A1C6-29E444A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33802-5FBB-4509-A9BA-44BF148E3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81796-6C57-493F-A045-BE327383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18" y="0"/>
            <a:ext cx="3054675" cy="2334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6DEBD-3939-4B6E-B119-DF0FDC27B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63" y="374"/>
            <a:ext cx="3270199" cy="233414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39CE72A-F273-4941-B34F-DF91C206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67" y="2179022"/>
            <a:ext cx="2907750" cy="29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9952DDF-D862-4B1E-B93F-6D08C165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88" y="2245889"/>
            <a:ext cx="2761380" cy="28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77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Accuracy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CD748-3492-43F9-8319-186E38A2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61" y="1596334"/>
            <a:ext cx="4339277" cy="25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92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39" y="409540"/>
            <a:ext cx="4697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Team Members Contribution</a:t>
            </a:r>
          </a:p>
        </p:txBody>
      </p:sp>
      <p:sp>
        <p:nvSpPr>
          <p:cNvPr id="9" name="Google Shape;413;p29">
            <a:extLst>
              <a:ext uri="{FF2B5EF4-FFF2-40B4-BE49-F238E27FC236}">
                <a16:creationId xmlns:a16="http://schemas.microsoft.com/office/drawing/2014/main" id="{8C262A1F-5792-4A51-8A8F-CA75B06F2901}"/>
              </a:ext>
            </a:extLst>
          </p:cNvPr>
          <p:cNvSpPr txBox="1">
            <a:spLocks/>
          </p:cNvSpPr>
          <p:nvPr/>
        </p:nvSpPr>
        <p:spPr>
          <a:xfrm>
            <a:off x="1295186" y="1124854"/>
            <a:ext cx="7310497" cy="343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sz="1800" b="1" dirty="0"/>
              <a:t>CB.EN.U4AIE19014 – ARUN PRAKASH J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Pre-Processing 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SMOTE</a:t>
            </a:r>
          </a:p>
          <a:p>
            <a:pPr marL="0" indent="0">
              <a:buFont typeface="Jura"/>
              <a:buNone/>
            </a:pPr>
            <a:endParaRPr lang="en-IN" sz="1800" dirty="0"/>
          </a:p>
          <a:p>
            <a:pPr marL="0" indent="0">
              <a:buFont typeface="Jura"/>
              <a:buNone/>
            </a:pPr>
            <a:r>
              <a:rPr lang="en-IN" sz="1800" b="1" dirty="0"/>
              <a:t>CB.EN.U4AIE19016 – ASSWIN C R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Implemented Non-Sequence Models</a:t>
            </a:r>
          </a:p>
          <a:p>
            <a:pPr marL="0" indent="0">
              <a:buFont typeface="Jura"/>
              <a:buNone/>
            </a:pPr>
            <a:endParaRPr lang="en-IN" sz="1800" b="1" dirty="0"/>
          </a:p>
          <a:p>
            <a:pPr marL="0" indent="0">
              <a:buFont typeface="Jura"/>
              <a:buNone/>
            </a:pPr>
            <a:r>
              <a:rPr lang="en-IN" sz="1800" b="1" dirty="0"/>
              <a:t>CB.EN.U4AIE19024 – DHARSHAN KUMAR K S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Implemented LSTM</a:t>
            </a:r>
          </a:p>
          <a:p>
            <a:pPr marL="0" indent="0">
              <a:buFont typeface="Jura"/>
              <a:buNone/>
            </a:pPr>
            <a:endParaRPr lang="en-IN" sz="1800" b="1" dirty="0"/>
          </a:p>
          <a:p>
            <a:pPr marL="0" indent="0">
              <a:buFont typeface="Jura"/>
              <a:buNone/>
            </a:pPr>
            <a:r>
              <a:rPr lang="en-IN" sz="1800" b="1" dirty="0"/>
              <a:t>CB.EN.U4AIE19028 – AVINASH DORA 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Implemented Transformers</a:t>
            </a:r>
          </a:p>
          <a:p>
            <a:pPr marL="0" indent="0">
              <a:buFont typeface="Jura"/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6919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107" name="Google Shape;1107;p54"/>
          <p:cNvSpPr txBox="1">
            <a:spLocks noGrp="1"/>
          </p:cNvSpPr>
          <p:nvPr>
            <p:ph type="subTitle" idx="1"/>
          </p:nvPr>
        </p:nvSpPr>
        <p:spPr>
          <a:xfrm>
            <a:off x="4537275" y="1763588"/>
            <a:ext cx="37239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Team 13</a:t>
            </a:r>
            <a:endParaRPr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F474E-03B8-4ED9-9B18-47BCAB5B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46" y="3734542"/>
            <a:ext cx="2057706" cy="685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D0ADC-D45D-4339-A19C-7C02169BE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688" y="3734542"/>
            <a:ext cx="2880610" cy="49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DBD64-60B2-4DBC-8DDD-7775743D0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298" y="3734542"/>
            <a:ext cx="228620" cy="563929"/>
          </a:xfrm>
          <a:prstGeom prst="rect">
            <a:avLst/>
          </a:prstGeom>
        </p:spPr>
      </p:pic>
      <p:grpSp>
        <p:nvGrpSpPr>
          <p:cNvPr id="40" name="Google Shape;2009;p67">
            <a:extLst>
              <a:ext uri="{FF2B5EF4-FFF2-40B4-BE49-F238E27FC236}">
                <a16:creationId xmlns:a16="http://schemas.microsoft.com/office/drawing/2014/main" id="{5CF6202B-17B6-47E0-9229-81A2119C5A0A}"/>
              </a:ext>
            </a:extLst>
          </p:cNvPr>
          <p:cNvGrpSpPr/>
          <p:nvPr/>
        </p:nvGrpSpPr>
        <p:grpSpPr>
          <a:xfrm>
            <a:off x="2441627" y="1916827"/>
            <a:ext cx="1354714" cy="3057141"/>
            <a:chOff x="4944934" y="1570240"/>
            <a:chExt cx="1354714" cy="3057141"/>
          </a:xfrm>
        </p:grpSpPr>
        <p:sp>
          <p:nvSpPr>
            <p:cNvPr id="41" name="Google Shape;2010;p67">
              <a:extLst>
                <a:ext uri="{FF2B5EF4-FFF2-40B4-BE49-F238E27FC236}">
                  <a16:creationId xmlns:a16="http://schemas.microsoft.com/office/drawing/2014/main" id="{68B9EB60-B7C8-4946-BA16-98ED64517526}"/>
                </a:ext>
              </a:extLst>
            </p:cNvPr>
            <p:cNvSpPr/>
            <p:nvPr/>
          </p:nvSpPr>
          <p:spPr>
            <a:xfrm>
              <a:off x="5645458" y="1570240"/>
              <a:ext cx="654190" cy="588264"/>
            </a:xfrm>
            <a:custGeom>
              <a:avLst/>
              <a:gdLst/>
              <a:ahLst/>
              <a:cxnLst/>
              <a:rect l="l" t="t" r="r" b="b"/>
              <a:pathLst>
                <a:path w="20402" h="18346" extrusionOk="0">
                  <a:moveTo>
                    <a:pt x="4511" y="0"/>
                  </a:moveTo>
                  <a:cubicBezTo>
                    <a:pt x="4010" y="0"/>
                    <a:pt x="3515" y="56"/>
                    <a:pt x="3041" y="203"/>
                  </a:cubicBezTo>
                  <a:cubicBezTo>
                    <a:pt x="2874" y="270"/>
                    <a:pt x="2724" y="320"/>
                    <a:pt x="2556" y="403"/>
                  </a:cubicBezTo>
                  <a:cubicBezTo>
                    <a:pt x="0" y="1640"/>
                    <a:pt x="1470" y="4614"/>
                    <a:pt x="1587" y="6719"/>
                  </a:cubicBezTo>
                  <a:cubicBezTo>
                    <a:pt x="1721" y="9376"/>
                    <a:pt x="1253" y="12199"/>
                    <a:pt x="2523" y="14656"/>
                  </a:cubicBezTo>
                  <a:cubicBezTo>
                    <a:pt x="3722" y="17022"/>
                    <a:pt x="6455" y="18345"/>
                    <a:pt x="9105" y="18345"/>
                  </a:cubicBezTo>
                  <a:cubicBezTo>
                    <a:pt x="9261" y="18345"/>
                    <a:pt x="9418" y="18341"/>
                    <a:pt x="9574" y="18332"/>
                  </a:cubicBezTo>
                  <a:cubicBezTo>
                    <a:pt x="13233" y="18114"/>
                    <a:pt x="20401" y="14221"/>
                    <a:pt x="15305" y="10395"/>
                  </a:cubicBezTo>
                  <a:cubicBezTo>
                    <a:pt x="14286" y="9626"/>
                    <a:pt x="13083" y="8975"/>
                    <a:pt x="12465" y="7855"/>
                  </a:cubicBezTo>
                  <a:cubicBezTo>
                    <a:pt x="11646" y="6368"/>
                    <a:pt x="12097" y="4430"/>
                    <a:pt x="11328" y="2910"/>
                  </a:cubicBezTo>
                  <a:cubicBezTo>
                    <a:pt x="10476" y="1239"/>
                    <a:pt x="8455" y="587"/>
                    <a:pt x="6617" y="236"/>
                  </a:cubicBezTo>
                  <a:cubicBezTo>
                    <a:pt x="5926" y="110"/>
                    <a:pt x="5212" y="0"/>
                    <a:pt x="4511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11;p67">
              <a:extLst>
                <a:ext uri="{FF2B5EF4-FFF2-40B4-BE49-F238E27FC236}">
                  <a16:creationId xmlns:a16="http://schemas.microsoft.com/office/drawing/2014/main" id="{5A03233A-85C7-4EAA-BA26-55195CC4E7A3}"/>
                </a:ext>
              </a:extLst>
            </p:cNvPr>
            <p:cNvSpPr/>
            <p:nvPr/>
          </p:nvSpPr>
          <p:spPr>
            <a:xfrm>
              <a:off x="5735977" y="1605127"/>
              <a:ext cx="341332" cy="472542"/>
            </a:xfrm>
            <a:custGeom>
              <a:avLst/>
              <a:gdLst/>
              <a:ahLst/>
              <a:cxnLst/>
              <a:rect l="l" t="t" r="r" b="b"/>
              <a:pathLst>
                <a:path w="10645" h="14737" extrusionOk="0">
                  <a:moveTo>
                    <a:pt x="1003" y="0"/>
                  </a:moveTo>
                  <a:cubicBezTo>
                    <a:pt x="669" y="17"/>
                    <a:pt x="352" y="117"/>
                    <a:pt x="68" y="268"/>
                  </a:cubicBezTo>
                  <a:cubicBezTo>
                    <a:pt x="1" y="869"/>
                    <a:pt x="535" y="1621"/>
                    <a:pt x="636" y="2172"/>
                  </a:cubicBezTo>
                  <a:cubicBezTo>
                    <a:pt x="1070" y="4445"/>
                    <a:pt x="1" y="6767"/>
                    <a:pt x="185" y="9073"/>
                  </a:cubicBezTo>
                  <a:cubicBezTo>
                    <a:pt x="352" y="10944"/>
                    <a:pt x="1338" y="12665"/>
                    <a:pt x="2875" y="13751"/>
                  </a:cubicBezTo>
                  <a:cubicBezTo>
                    <a:pt x="3947" y="14506"/>
                    <a:pt x="5169" y="14736"/>
                    <a:pt x="6441" y="14736"/>
                  </a:cubicBezTo>
                  <a:cubicBezTo>
                    <a:pt x="6973" y="14736"/>
                    <a:pt x="7513" y="14696"/>
                    <a:pt x="8054" y="14637"/>
                  </a:cubicBezTo>
                  <a:cubicBezTo>
                    <a:pt x="10410" y="14386"/>
                    <a:pt x="10644" y="11111"/>
                    <a:pt x="9742" y="9507"/>
                  </a:cubicBezTo>
                  <a:cubicBezTo>
                    <a:pt x="9625" y="9290"/>
                    <a:pt x="9491" y="9090"/>
                    <a:pt x="9341" y="8889"/>
                  </a:cubicBezTo>
                  <a:cubicBezTo>
                    <a:pt x="8923" y="8304"/>
                    <a:pt x="8422" y="7786"/>
                    <a:pt x="7954" y="7235"/>
                  </a:cubicBezTo>
                  <a:cubicBezTo>
                    <a:pt x="7319" y="6500"/>
                    <a:pt x="6751" y="5681"/>
                    <a:pt x="6567" y="4746"/>
                  </a:cubicBezTo>
                  <a:cubicBezTo>
                    <a:pt x="6417" y="3944"/>
                    <a:pt x="6551" y="3108"/>
                    <a:pt x="6300" y="2340"/>
                  </a:cubicBezTo>
                  <a:cubicBezTo>
                    <a:pt x="5982" y="1354"/>
                    <a:pt x="5064" y="669"/>
                    <a:pt x="4078" y="334"/>
                  </a:cubicBezTo>
                  <a:cubicBezTo>
                    <a:pt x="3092" y="17"/>
                    <a:pt x="2039" y="0"/>
                    <a:pt x="1003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12;p67">
              <a:extLst>
                <a:ext uri="{FF2B5EF4-FFF2-40B4-BE49-F238E27FC236}">
                  <a16:creationId xmlns:a16="http://schemas.microsoft.com/office/drawing/2014/main" id="{D265567F-CA00-4D60-B06B-BAA84F043259}"/>
                </a:ext>
              </a:extLst>
            </p:cNvPr>
            <p:cNvSpPr/>
            <p:nvPr/>
          </p:nvSpPr>
          <p:spPr>
            <a:xfrm>
              <a:off x="5718309" y="4197134"/>
              <a:ext cx="346142" cy="416300"/>
            </a:xfrm>
            <a:custGeom>
              <a:avLst/>
              <a:gdLst/>
              <a:ahLst/>
              <a:cxnLst/>
              <a:rect l="l" t="t" r="r" b="b"/>
              <a:pathLst>
                <a:path w="10795" h="12983" extrusionOk="0">
                  <a:moveTo>
                    <a:pt x="7737" y="0"/>
                  </a:moveTo>
                  <a:lnTo>
                    <a:pt x="4044" y="1955"/>
                  </a:lnTo>
                  <a:cubicBezTo>
                    <a:pt x="4044" y="1955"/>
                    <a:pt x="4946" y="4545"/>
                    <a:pt x="4278" y="6884"/>
                  </a:cubicBezTo>
                  <a:cubicBezTo>
                    <a:pt x="3609" y="9223"/>
                    <a:pt x="3108" y="10309"/>
                    <a:pt x="1805" y="11479"/>
                  </a:cubicBezTo>
                  <a:cubicBezTo>
                    <a:pt x="1237" y="12014"/>
                    <a:pt x="635" y="12515"/>
                    <a:pt x="0" y="12983"/>
                  </a:cubicBezTo>
                  <a:lnTo>
                    <a:pt x="7001" y="12966"/>
                  </a:lnTo>
                  <a:cubicBezTo>
                    <a:pt x="7001" y="12966"/>
                    <a:pt x="9675" y="7302"/>
                    <a:pt x="10794" y="4294"/>
                  </a:cubicBezTo>
                  <a:cubicBezTo>
                    <a:pt x="10677" y="3877"/>
                    <a:pt x="9558" y="2356"/>
                    <a:pt x="8706" y="1253"/>
                  </a:cubicBezTo>
                  <a:cubicBezTo>
                    <a:pt x="8171" y="552"/>
                    <a:pt x="7737" y="0"/>
                    <a:pt x="77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13;p67">
              <a:extLst>
                <a:ext uri="{FF2B5EF4-FFF2-40B4-BE49-F238E27FC236}">
                  <a16:creationId xmlns:a16="http://schemas.microsoft.com/office/drawing/2014/main" id="{5D88C7CF-2BE1-4FA1-8735-743AE998D2A5}"/>
                </a:ext>
              </a:extLst>
            </p:cNvPr>
            <p:cNvSpPr/>
            <p:nvPr/>
          </p:nvSpPr>
          <p:spPr>
            <a:xfrm>
              <a:off x="5718309" y="4237311"/>
              <a:ext cx="346142" cy="376122"/>
            </a:xfrm>
            <a:custGeom>
              <a:avLst/>
              <a:gdLst/>
              <a:ahLst/>
              <a:cxnLst/>
              <a:rect l="l" t="t" r="r" b="b"/>
              <a:pathLst>
                <a:path w="10795" h="11730" extrusionOk="0">
                  <a:moveTo>
                    <a:pt x="8706" y="0"/>
                  </a:moveTo>
                  <a:cubicBezTo>
                    <a:pt x="8054" y="1003"/>
                    <a:pt x="8539" y="2690"/>
                    <a:pt x="8505" y="3977"/>
                  </a:cubicBezTo>
                  <a:cubicBezTo>
                    <a:pt x="8455" y="5464"/>
                    <a:pt x="6901" y="9441"/>
                    <a:pt x="6901" y="9441"/>
                  </a:cubicBezTo>
                  <a:cubicBezTo>
                    <a:pt x="6901" y="9441"/>
                    <a:pt x="5030" y="9574"/>
                    <a:pt x="3793" y="9708"/>
                  </a:cubicBezTo>
                  <a:cubicBezTo>
                    <a:pt x="2574" y="9842"/>
                    <a:pt x="1855" y="10176"/>
                    <a:pt x="1805" y="10226"/>
                  </a:cubicBezTo>
                  <a:cubicBezTo>
                    <a:pt x="1237" y="10761"/>
                    <a:pt x="635" y="11262"/>
                    <a:pt x="0" y="11730"/>
                  </a:cubicBezTo>
                  <a:lnTo>
                    <a:pt x="7001" y="11713"/>
                  </a:lnTo>
                  <a:cubicBezTo>
                    <a:pt x="7001" y="11713"/>
                    <a:pt x="9675" y="6049"/>
                    <a:pt x="10794" y="3041"/>
                  </a:cubicBezTo>
                  <a:cubicBezTo>
                    <a:pt x="10677" y="2624"/>
                    <a:pt x="9558" y="1103"/>
                    <a:pt x="870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14;p67">
              <a:extLst>
                <a:ext uri="{FF2B5EF4-FFF2-40B4-BE49-F238E27FC236}">
                  <a16:creationId xmlns:a16="http://schemas.microsoft.com/office/drawing/2014/main" id="{DD079EF3-5E90-4B7B-AC04-1C6BBF8FE355}"/>
                </a:ext>
              </a:extLst>
            </p:cNvPr>
            <p:cNvSpPr/>
            <p:nvPr/>
          </p:nvSpPr>
          <p:spPr>
            <a:xfrm>
              <a:off x="5572029" y="2835750"/>
              <a:ext cx="487580" cy="1497500"/>
            </a:xfrm>
            <a:custGeom>
              <a:avLst/>
              <a:gdLst/>
              <a:ahLst/>
              <a:cxnLst/>
              <a:rect l="l" t="t" r="r" b="b"/>
              <a:pathLst>
                <a:path w="15206" h="46702" extrusionOk="0">
                  <a:moveTo>
                    <a:pt x="619" y="1"/>
                  </a:moveTo>
                  <a:cubicBezTo>
                    <a:pt x="619" y="1"/>
                    <a:pt x="552" y="1872"/>
                    <a:pt x="486" y="4646"/>
                  </a:cubicBezTo>
                  <a:cubicBezTo>
                    <a:pt x="285" y="11981"/>
                    <a:pt x="1" y="25632"/>
                    <a:pt x="619" y="28322"/>
                  </a:cubicBezTo>
                  <a:cubicBezTo>
                    <a:pt x="1471" y="32014"/>
                    <a:pt x="8656" y="46701"/>
                    <a:pt x="8656" y="46701"/>
                  </a:cubicBezTo>
                  <a:lnTo>
                    <a:pt x="15206" y="44161"/>
                  </a:lnTo>
                  <a:lnTo>
                    <a:pt x="9491" y="22190"/>
                  </a:lnTo>
                  <a:cubicBezTo>
                    <a:pt x="9491" y="22190"/>
                    <a:pt x="10327" y="11229"/>
                    <a:pt x="10427" y="4646"/>
                  </a:cubicBezTo>
                  <a:cubicBezTo>
                    <a:pt x="10461" y="2457"/>
                    <a:pt x="10427" y="753"/>
                    <a:pt x="10227" y="118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15;p67">
              <a:extLst>
                <a:ext uri="{FF2B5EF4-FFF2-40B4-BE49-F238E27FC236}">
                  <a16:creationId xmlns:a16="http://schemas.microsoft.com/office/drawing/2014/main" id="{C6E76120-119F-45E0-A6CB-17564BDC8D13}"/>
                </a:ext>
              </a:extLst>
            </p:cNvPr>
            <p:cNvSpPr/>
            <p:nvPr/>
          </p:nvSpPr>
          <p:spPr>
            <a:xfrm>
              <a:off x="5696890" y="4444098"/>
              <a:ext cx="463981" cy="183284"/>
            </a:xfrm>
            <a:custGeom>
              <a:avLst/>
              <a:gdLst/>
              <a:ahLst/>
              <a:cxnLst/>
              <a:rect l="l" t="t" r="r" b="b"/>
              <a:pathLst>
                <a:path w="14470" h="5716" extrusionOk="0">
                  <a:moveTo>
                    <a:pt x="8003" y="1"/>
                  </a:moveTo>
                  <a:cubicBezTo>
                    <a:pt x="8004" y="1"/>
                    <a:pt x="8288" y="1505"/>
                    <a:pt x="5664" y="2925"/>
                  </a:cubicBezTo>
                  <a:cubicBezTo>
                    <a:pt x="4779" y="3376"/>
                    <a:pt x="3843" y="3743"/>
                    <a:pt x="2874" y="4011"/>
                  </a:cubicBezTo>
                  <a:cubicBezTo>
                    <a:pt x="602" y="4646"/>
                    <a:pt x="0" y="5715"/>
                    <a:pt x="0" y="5715"/>
                  </a:cubicBezTo>
                  <a:lnTo>
                    <a:pt x="14470" y="5665"/>
                  </a:lnTo>
                  <a:lnTo>
                    <a:pt x="14169" y="2975"/>
                  </a:lnTo>
                  <a:lnTo>
                    <a:pt x="13868" y="118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16;p67">
              <a:extLst>
                <a:ext uri="{FF2B5EF4-FFF2-40B4-BE49-F238E27FC236}">
                  <a16:creationId xmlns:a16="http://schemas.microsoft.com/office/drawing/2014/main" id="{ED208D10-1B98-4D71-88D8-1550636BC0B4}"/>
                </a:ext>
              </a:extLst>
            </p:cNvPr>
            <p:cNvSpPr/>
            <p:nvPr/>
          </p:nvSpPr>
          <p:spPr>
            <a:xfrm>
              <a:off x="5831339" y="2781656"/>
              <a:ext cx="375609" cy="1725706"/>
            </a:xfrm>
            <a:custGeom>
              <a:avLst/>
              <a:gdLst/>
              <a:ahLst/>
              <a:cxnLst/>
              <a:rect l="l" t="t" r="r" b="b"/>
              <a:pathLst>
                <a:path w="11714" h="53819" extrusionOk="0">
                  <a:moveTo>
                    <a:pt x="10928" y="0"/>
                  </a:moveTo>
                  <a:lnTo>
                    <a:pt x="1321" y="301"/>
                  </a:lnTo>
                  <a:cubicBezTo>
                    <a:pt x="1321" y="301"/>
                    <a:pt x="1154" y="2557"/>
                    <a:pt x="953" y="5781"/>
                  </a:cubicBezTo>
                  <a:cubicBezTo>
                    <a:pt x="920" y="6333"/>
                    <a:pt x="886" y="6884"/>
                    <a:pt x="836" y="7469"/>
                  </a:cubicBezTo>
                  <a:cubicBezTo>
                    <a:pt x="452" y="13835"/>
                    <a:pt x="1" y="22674"/>
                    <a:pt x="235" y="26216"/>
                  </a:cubicBezTo>
                  <a:cubicBezTo>
                    <a:pt x="619" y="32047"/>
                    <a:pt x="2975" y="51830"/>
                    <a:pt x="2975" y="51830"/>
                  </a:cubicBezTo>
                  <a:lnTo>
                    <a:pt x="11714" y="53818"/>
                  </a:lnTo>
                  <a:cubicBezTo>
                    <a:pt x="11714" y="53818"/>
                    <a:pt x="10644" y="32498"/>
                    <a:pt x="10193" y="27603"/>
                  </a:cubicBezTo>
                  <a:cubicBezTo>
                    <a:pt x="10260" y="24445"/>
                    <a:pt x="10561" y="14520"/>
                    <a:pt x="10761" y="7469"/>
                  </a:cubicBezTo>
                  <a:cubicBezTo>
                    <a:pt x="10778" y="6884"/>
                    <a:pt x="10795" y="6333"/>
                    <a:pt x="10811" y="5781"/>
                  </a:cubicBezTo>
                  <a:cubicBezTo>
                    <a:pt x="10912" y="2390"/>
                    <a:pt x="10995" y="0"/>
                    <a:pt x="1099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17;p67">
              <a:extLst>
                <a:ext uri="{FF2B5EF4-FFF2-40B4-BE49-F238E27FC236}">
                  <a16:creationId xmlns:a16="http://schemas.microsoft.com/office/drawing/2014/main" id="{89DEAE38-B8F0-4983-A73A-BDD9616029F0}"/>
                </a:ext>
              </a:extLst>
            </p:cNvPr>
            <p:cNvSpPr/>
            <p:nvPr/>
          </p:nvSpPr>
          <p:spPr>
            <a:xfrm>
              <a:off x="5858145" y="2781656"/>
              <a:ext cx="325780" cy="239493"/>
            </a:xfrm>
            <a:custGeom>
              <a:avLst/>
              <a:gdLst/>
              <a:ahLst/>
              <a:cxnLst/>
              <a:rect l="l" t="t" r="r" b="b"/>
              <a:pathLst>
                <a:path w="10160" h="7469" extrusionOk="0">
                  <a:moveTo>
                    <a:pt x="10092" y="0"/>
                  </a:moveTo>
                  <a:lnTo>
                    <a:pt x="485" y="301"/>
                  </a:lnTo>
                  <a:cubicBezTo>
                    <a:pt x="485" y="301"/>
                    <a:pt x="318" y="2557"/>
                    <a:pt x="117" y="5781"/>
                  </a:cubicBezTo>
                  <a:cubicBezTo>
                    <a:pt x="84" y="6333"/>
                    <a:pt x="50" y="6884"/>
                    <a:pt x="0" y="7469"/>
                  </a:cubicBezTo>
                  <a:lnTo>
                    <a:pt x="9925" y="7469"/>
                  </a:lnTo>
                  <a:cubicBezTo>
                    <a:pt x="9942" y="6884"/>
                    <a:pt x="9959" y="6333"/>
                    <a:pt x="9975" y="5781"/>
                  </a:cubicBezTo>
                  <a:cubicBezTo>
                    <a:pt x="10076" y="2390"/>
                    <a:pt x="10159" y="0"/>
                    <a:pt x="1015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18;p67">
              <a:extLst>
                <a:ext uri="{FF2B5EF4-FFF2-40B4-BE49-F238E27FC236}">
                  <a16:creationId xmlns:a16="http://schemas.microsoft.com/office/drawing/2014/main" id="{EE924292-B7B9-4FEC-B7A9-8E8CE2A1F244}"/>
                </a:ext>
              </a:extLst>
            </p:cNvPr>
            <p:cNvSpPr/>
            <p:nvPr/>
          </p:nvSpPr>
          <p:spPr>
            <a:xfrm>
              <a:off x="5696890" y="4537856"/>
              <a:ext cx="463981" cy="89525"/>
            </a:xfrm>
            <a:custGeom>
              <a:avLst/>
              <a:gdLst/>
              <a:ahLst/>
              <a:cxnLst/>
              <a:rect l="l" t="t" r="r" b="b"/>
              <a:pathLst>
                <a:path w="14470" h="2792" extrusionOk="0">
                  <a:moveTo>
                    <a:pt x="5664" y="1"/>
                  </a:moveTo>
                  <a:cubicBezTo>
                    <a:pt x="4779" y="452"/>
                    <a:pt x="3843" y="819"/>
                    <a:pt x="2874" y="1087"/>
                  </a:cubicBezTo>
                  <a:cubicBezTo>
                    <a:pt x="602" y="1722"/>
                    <a:pt x="0" y="2791"/>
                    <a:pt x="0" y="2791"/>
                  </a:cubicBezTo>
                  <a:lnTo>
                    <a:pt x="14470" y="2741"/>
                  </a:lnTo>
                  <a:lnTo>
                    <a:pt x="14169" y="51"/>
                  </a:lnTo>
                  <a:cubicBezTo>
                    <a:pt x="12899" y="519"/>
                    <a:pt x="11011" y="1521"/>
                    <a:pt x="7619" y="2022"/>
                  </a:cubicBezTo>
                  <a:cubicBezTo>
                    <a:pt x="7151" y="1287"/>
                    <a:pt x="6383" y="569"/>
                    <a:pt x="566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19;p67">
              <a:extLst>
                <a:ext uri="{FF2B5EF4-FFF2-40B4-BE49-F238E27FC236}">
                  <a16:creationId xmlns:a16="http://schemas.microsoft.com/office/drawing/2014/main" id="{A28D4B83-C218-4A45-B67F-47363AF698A1}"/>
                </a:ext>
              </a:extLst>
            </p:cNvPr>
            <p:cNvSpPr/>
            <p:nvPr/>
          </p:nvSpPr>
          <p:spPr>
            <a:xfrm>
              <a:off x="5049145" y="2010974"/>
              <a:ext cx="105334" cy="71986"/>
            </a:xfrm>
            <a:custGeom>
              <a:avLst/>
              <a:gdLst/>
              <a:ahLst/>
              <a:cxnLst/>
              <a:rect l="l" t="t" r="r" b="b"/>
              <a:pathLst>
                <a:path w="3285" h="2245" extrusionOk="0">
                  <a:moveTo>
                    <a:pt x="464" y="1"/>
                  </a:moveTo>
                  <a:cubicBezTo>
                    <a:pt x="407" y="1"/>
                    <a:pt x="363" y="14"/>
                    <a:pt x="335" y="42"/>
                  </a:cubicBezTo>
                  <a:cubicBezTo>
                    <a:pt x="0" y="376"/>
                    <a:pt x="168" y="543"/>
                    <a:pt x="552" y="994"/>
                  </a:cubicBezTo>
                  <a:cubicBezTo>
                    <a:pt x="953" y="1445"/>
                    <a:pt x="2373" y="2130"/>
                    <a:pt x="2373" y="2130"/>
                  </a:cubicBezTo>
                  <a:cubicBezTo>
                    <a:pt x="2373" y="2130"/>
                    <a:pt x="2585" y="2244"/>
                    <a:pt x="2802" y="2244"/>
                  </a:cubicBezTo>
                  <a:cubicBezTo>
                    <a:pt x="3041" y="2244"/>
                    <a:pt x="3285" y="2106"/>
                    <a:pt x="3259" y="1529"/>
                  </a:cubicBezTo>
                  <a:cubicBezTo>
                    <a:pt x="3259" y="1529"/>
                    <a:pt x="1086" y="1"/>
                    <a:pt x="46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20;p67">
              <a:extLst>
                <a:ext uri="{FF2B5EF4-FFF2-40B4-BE49-F238E27FC236}">
                  <a16:creationId xmlns:a16="http://schemas.microsoft.com/office/drawing/2014/main" id="{EEAC48AF-2996-4977-86CB-BA6EA4DD0055}"/>
                </a:ext>
              </a:extLst>
            </p:cNvPr>
            <p:cNvSpPr/>
            <p:nvPr/>
          </p:nvSpPr>
          <p:spPr>
            <a:xfrm>
              <a:off x="4986458" y="1966179"/>
              <a:ext cx="51047" cy="114280"/>
            </a:xfrm>
            <a:custGeom>
              <a:avLst/>
              <a:gdLst/>
              <a:ahLst/>
              <a:cxnLst/>
              <a:rect l="l" t="t" r="r" b="b"/>
              <a:pathLst>
                <a:path w="1592" h="3564" extrusionOk="0">
                  <a:moveTo>
                    <a:pt x="384" y="1"/>
                  </a:moveTo>
                  <a:cubicBezTo>
                    <a:pt x="325" y="1"/>
                    <a:pt x="277" y="16"/>
                    <a:pt x="251" y="52"/>
                  </a:cubicBezTo>
                  <a:cubicBezTo>
                    <a:pt x="84" y="603"/>
                    <a:pt x="1" y="1171"/>
                    <a:pt x="17" y="1740"/>
                  </a:cubicBezTo>
                  <a:cubicBezTo>
                    <a:pt x="67" y="2274"/>
                    <a:pt x="285" y="3293"/>
                    <a:pt x="786" y="3461"/>
                  </a:cubicBezTo>
                  <a:cubicBezTo>
                    <a:pt x="991" y="3520"/>
                    <a:pt x="1162" y="3564"/>
                    <a:pt x="1292" y="3564"/>
                  </a:cubicBezTo>
                  <a:cubicBezTo>
                    <a:pt x="1490" y="3564"/>
                    <a:pt x="1591" y="3462"/>
                    <a:pt x="1571" y="3160"/>
                  </a:cubicBezTo>
                  <a:cubicBezTo>
                    <a:pt x="1538" y="2659"/>
                    <a:pt x="936" y="1856"/>
                    <a:pt x="869" y="1656"/>
                  </a:cubicBezTo>
                  <a:cubicBezTo>
                    <a:pt x="970" y="954"/>
                    <a:pt x="903" y="353"/>
                    <a:pt x="786" y="186"/>
                  </a:cubicBezTo>
                  <a:cubicBezTo>
                    <a:pt x="705" y="81"/>
                    <a:pt x="518" y="1"/>
                    <a:pt x="3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21;p67">
              <a:extLst>
                <a:ext uri="{FF2B5EF4-FFF2-40B4-BE49-F238E27FC236}">
                  <a16:creationId xmlns:a16="http://schemas.microsoft.com/office/drawing/2014/main" id="{E8A7CE5A-0752-45A6-AF4F-CE4DFCA1B44D}"/>
                </a:ext>
              </a:extLst>
            </p:cNvPr>
            <p:cNvSpPr/>
            <p:nvPr/>
          </p:nvSpPr>
          <p:spPr>
            <a:xfrm>
              <a:off x="4944934" y="1983270"/>
              <a:ext cx="307824" cy="220864"/>
            </a:xfrm>
            <a:custGeom>
              <a:avLst/>
              <a:gdLst/>
              <a:ahLst/>
              <a:cxnLst/>
              <a:rect l="l" t="t" r="r" b="b"/>
              <a:pathLst>
                <a:path w="9600" h="6888" extrusionOk="0">
                  <a:moveTo>
                    <a:pt x="518" y="1"/>
                  </a:moveTo>
                  <a:cubicBezTo>
                    <a:pt x="219" y="1"/>
                    <a:pt x="0" y="174"/>
                    <a:pt x="42" y="371"/>
                  </a:cubicBezTo>
                  <a:cubicBezTo>
                    <a:pt x="109" y="605"/>
                    <a:pt x="1463" y="4030"/>
                    <a:pt x="2164" y="4247"/>
                  </a:cubicBezTo>
                  <a:cubicBezTo>
                    <a:pt x="2515" y="4348"/>
                    <a:pt x="3196" y="4373"/>
                    <a:pt x="3789" y="4373"/>
                  </a:cubicBezTo>
                  <a:cubicBezTo>
                    <a:pt x="4382" y="4373"/>
                    <a:pt x="4888" y="4348"/>
                    <a:pt x="4888" y="4348"/>
                  </a:cubicBezTo>
                  <a:lnTo>
                    <a:pt x="7277" y="6887"/>
                  </a:lnTo>
                  <a:lnTo>
                    <a:pt x="9600" y="4966"/>
                  </a:lnTo>
                  <a:cubicBezTo>
                    <a:pt x="9600" y="4966"/>
                    <a:pt x="7210" y="2577"/>
                    <a:pt x="6509" y="2393"/>
                  </a:cubicBezTo>
                  <a:cubicBezTo>
                    <a:pt x="6280" y="2337"/>
                    <a:pt x="5703" y="2319"/>
                    <a:pt x="5035" y="2319"/>
                  </a:cubicBezTo>
                  <a:cubicBezTo>
                    <a:pt x="3698" y="2319"/>
                    <a:pt x="1997" y="2393"/>
                    <a:pt x="1997" y="2393"/>
                  </a:cubicBezTo>
                  <a:cubicBezTo>
                    <a:pt x="1997" y="2393"/>
                    <a:pt x="1062" y="120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22;p67">
              <a:extLst>
                <a:ext uri="{FF2B5EF4-FFF2-40B4-BE49-F238E27FC236}">
                  <a16:creationId xmlns:a16="http://schemas.microsoft.com/office/drawing/2014/main" id="{97EE2693-DC75-47CC-B7AC-748FF3D585B7}"/>
                </a:ext>
              </a:extLst>
            </p:cNvPr>
            <p:cNvSpPr/>
            <p:nvPr/>
          </p:nvSpPr>
          <p:spPr>
            <a:xfrm>
              <a:off x="5119848" y="1986316"/>
              <a:ext cx="655248" cy="507653"/>
            </a:xfrm>
            <a:custGeom>
              <a:avLst/>
              <a:gdLst/>
              <a:ahLst/>
              <a:cxnLst/>
              <a:rect l="l" t="t" r="r" b="b"/>
              <a:pathLst>
                <a:path w="20435" h="15832" extrusionOk="0">
                  <a:moveTo>
                    <a:pt x="16991" y="0"/>
                  </a:moveTo>
                  <a:cubicBezTo>
                    <a:pt x="16811" y="0"/>
                    <a:pt x="16632" y="24"/>
                    <a:pt x="16459" y="76"/>
                  </a:cubicBezTo>
                  <a:cubicBezTo>
                    <a:pt x="14705" y="577"/>
                    <a:pt x="8305" y="8497"/>
                    <a:pt x="8305" y="8497"/>
                  </a:cubicBezTo>
                  <a:lnTo>
                    <a:pt x="3326" y="3133"/>
                  </a:lnTo>
                  <a:lnTo>
                    <a:pt x="1" y="6525"/>
                  </a:lnTo>
                  <a:cubicBezTo>
                    <a:pt x="1" y="6525"/>
                    <a:pt x="5431" y="15113"/>
                    <a:pt x="8138" y="15798"/>
                  </a:cubicBezTo>
                  <a:cubicBezTo>
                    <a:pt x="8226" y="15820"/>
                    <a:pt x="8320" y="15831"/>
                    <a:pt x="8419" y="15831"/>
                  </a:cubicBezTo>
                  <a:cubicBezTo>
                    <a:pt x="11396" y="15831"/>
                    <a:pt x="19305" y="6161"/>
                    <a:pt x="19968" y="3751"/>
                  </a:cubicBezTo>
                  <a:cubicBezTo>
                    <a:pt x="20434" y="2005"/>
                    <a:pt x="18635" y="0"/>
                    <a:pt x="169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23;p67">
              <a:extLst>
                <a:ext uri="{FF2B5EF4-FFF2-40B4-BE49-F238E27FC236}">
                  <a16:creationId xmlns:a16="http://schemas.microsoft.com/office/drawing/2014/main" id="{3A17A4F1-8A52-4C9A-ACAA-97BFF3087FA0}"/>
                </a:ext>
              </a:extLst>
            </p:cNvPr>
            <p:cNvSpPr/>
            <p:nvPr/>
          </p:nvSpPr>
          <p:spPr>
            <a:xfrm>
              <a:off x="5518993" y="1949601"/>
              <a:ext cx="722777" cy="959064"/>
            </a:xfrm>
            <a:custGeom>
              <a:avLst/>
              <a:gdLst/>
              <a:ahLst/>
              <a:cxnLst/>
              <a:rect l="l" t="t" r="r" b="b"/>
              <a:pathLst>
                <a:path w="22541" h="29910" extrusionOk="0">
                  <a:moveTo>
                    <a:pt x="14922" y="1"/>
                  </a:moveTo>
                  <a:cubicBezTo>
                    <a:pt x="12785" y="1"/>
                    <a:pt x="8538" y="103"/>
                    <a:pt x="7859" y="103"/>
                  </a:cubicBezTo>
                  <a:cubicBezTo>
                    <a:pt x="7811" y="103"/>
                    <a:pt x="7780" y="102"/>
                    <a:pt x="7770" y="101"/>
                  </a:cubicBezTo>
                  <a:cubicBezTo>
                    <a:pt x="7770" y="101"/>
                    <a:pt x="7369" y="151"/>
                    <a:pt x="6818" y="268"/>
                  </a:cubicBezTo>
                  <a:cubicBezTo>
                    <a:pt x="5983" y="435"/>
                    <a:pt x="4796" y="769"/>
                    <a:pt x="4295" y="1354"/>
                  </a:cubicBezTo>
                  <a:cubicBezTo>
                    <a:pt x="3476" y="2323"/>
                    <a:pt x="4078" y="16342"/>
                    <a:pt x="4078" y="16342"/>
                  </a:cubicBezTo>
                  <a:cubicBezTo>
                    <a:pt x="4061" y="16425"/>
                    <a:pt x="987" y="25364"/>
                    <a:pt x="1" y="29909"/>
                  </a:cubicBezTo>
                  <a:lnTo>
                    <a:pt x="22039" y="29909"/>
                  </a:lnTo>
                  <a:cubicBezTo>
                    <a:pt x="22039" y="29909"/>
                    <a:pt x="21354" y="25348"/>
                    <a:pt x="20653" y="21856"/>
                  </a:cubicBezTo>
                  <a:cubicBezTo>
                    <a:pt x="20151" y="19349"/>
                    <a:pt x="20151" y="16776"/>
                    <a:pt x="20686" y="14270"/>
                  </a:cubicBezTo>
                  <a:cubicBezTo>
                    <a:pt x="21622" y="9809"/>
                    <a:pt x="22541" y="4529"/>
                    <a:pt x="21471" y="2708"/>
                  </a:cubicBezTo>
                  <a:cubicBezTo>
                    <a:pt x="20218" y="586"/>
                    <a:pt x="17879" y="519"/>
                    <a:pt x="15790" y="168"/>
                  </a:cubicBezTo>
                  <a:cubicBezTo>
                    <a:pt x="15490" y="118"/>
                    <a:pt x="15206" y="68"/>
                    <a:pt x="1492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24;p67">
              <a:extLst>
                <a:ext uri="{FF2B5EF4-FFF2-40B4-BE49-F238E27FC236}">
                  <a16:creationId xmlns:a16="http://schemas.microsoft.com/office/drawing/2014/main" id="{75573DFB-B92B-4940-8D97-0C92DE7CF08F}"/>
                </a:ext>
              </a:extLst>
            </p:cNvPr>
            <p:cNvSpPr/>
            <p:nvPr/>
          </p:nvSpPr>
          <p:spPr>
            <a:xfrm>
              <a:off x="5957803" y="2654134"/>
              <a:ext cx="137719" cy="157888"/>
            </a:xfrm>
            <a:custGeom>
              <a:avLst/>
              <a:gdLst/>
              <a:ahLst/>
              <a:cxnLst/>
              <a:rect l="l" t="t" r="r" b="b"/>
              <a:pathLst>
                <a:path w="4295" h="4924" extrusionOk="0">
                  <a:moveTo>
                    <a:pt x="0" y="1"/>
                  </a:moveTo>
                  <a:lnTo>
                    <a:pt x="0" y="3426"/>
                  </a:lnTo>
                  <a:cubicBezTo>
                    <a:pt x="0" y="3426"/>
                    <a:pt x="84" y="4428"/>
                    <a:pt x="1420" y="4813"/>
                  </a:cubicBezTo>
                  <a:cubicBezTo>
                    <a:pt x="1688" y="4890"/>
                    <a:pt x="1953" y="4924"/>
                    <a:pt x="2206" y="4924"/>
                  </a:cubicBezTo>
                  <a:cubicBezTo>
                    <a:pt x="3214" y="4924"/>
                    <a:pt x="4037" y="4381"/>
                    <a:pt x="4144" y="3860"/>
                  </a:cubicBezTo>
                  <a:cubicBezTo>
                    <a:pt x="4294" y="3142"/>
                    <a:pt x="4211" y="151"/>
                    <a:pt x="4194" y="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25;p67">
              <a:extLst>
                <a:ext uri="{FF2B5EF4-FFF2-40B4-BE49-F238E27FC236}">
                  <a16:creationId xmlns:a16="http://schemas.microsoft.com/office/drawing/2014/main" id="{CB1BC353-B1B0-424A-B994-0BE3A62FF6DE}"/>
                </a:ext>
              </a:extLst>
            </p:cNvPr>
            <p:cNvSpPr/>
            <p:nvPr/>
          </p:nvSpPr>
          <p:spPr>
            <a:xfrm>
              <a:off x="5639013" y="2654134"/>
              <a:ext cx="137719" cy="157888"/>
            </a:xfrm>
            <a:custGeom>
              <a:avLst/>
              <a:gdLst/>
              <a:ahLst/>
              <a:cxnLst/>
              <a:rect l="l" t="t" r="r" b="b"/>
              <a:pathLst>
                <a:path w="4295" h="4924" extrusionOk="0">
                  <a:moveTo>
                    <a:pt x="1" y="1"/>
                  </a:moveTo>
                  <a:lnTo>
                    <a:pt x="1" y="3426"/>
                  </a:lnTo>
                  <a:cubicBezTo>
                    <a:pt x="1" y="3426"/>
                    <a:pt x="84" y="4428"/>
                    <a:pt x="1421" y="4813"/>
                  </a:cubicBezTo>
                  <a:cubicBezTo>
                    <a:pt x="1689" y="4890"/>
                    <a:pt x="1953" y="4924"/>
                    <a:pt x="2206" y="4924"/>
                  </a:cubicBezTo>
                  <a:cubicBezTo>
                    <a:pt x="3215" y="4924"/>
                    <a:pt x="4037" y="4381"/>
                    <a:pt x="4144" y="3860"/>
                  </a:cubicBezTo>
                  <a:cubicBezTo>
                    <a:pt x="4295" y="3142"/>
                    <a:pt x="4211" y="151"/>
                    <a:pt x="4194" y="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26;p67">
              <a:extLst>
                <a:ext uri="{FF2B5EF4-FFF2-40B4-BE49-F238E27FC236}">
                  <a16:creationId xmlns:a16="http://schemas.microsoft.com/office/drawing/2014/main" id="{74C57468-1EA5-4113-871C-A04037FFE98A}"/>
                </a:ext>
              </a:extLst>
            </p:cNvPr>
            <p:cNvSpPr/>
            <p:nvPr/>
          </p:nvSpPr>
          <p:spPr>
            <a:xfrm>
              <a:off x="5737580" y="1949601"/>
              <a:ext cx="287751" cy="204158"/>
            </a:xfrm>
            <a:custGeom>
              <a:avLst/>
              <a:gdLst/>
              <a:ahLst/>
              <a:cxnLst/>
              <a:rect l="l" t="t" r="r" b="b"/>
              <a:pathLst>
                <a:path w="8974" h="6367" extrusionOk="0">
                  <a:moveTo>
                    <a:pt x="8105" y="1"/>
                  </a:moveTo>
                  <a:cubicBezTo>
                    <a:pt x="5968" y="1"/>
                    <a:pt x="1721" y="103"/>
                    <a:pt x="1042" y="103"/>
                  </a:cubicBezTo>
                  <a:cubicBezTo>
                    <a:pt x="994" y="103"/>
                    <a:pt x="963" y="102"/>
                    <a:pt x="953" y="101"/>
                  </a:cubicBezTo>
                  <a:cubicBezTo>
                    <a:pt x="953" y="101"/>
                    <a:pt x="552" y="151"/>
                    <a:pt x="1" y="268"/>
                  </a:cubicBezTo>
                  <a:cubicBezTo>
                    <a:pt x="502" y="2156"/>
                    <a:pt x="1622" y="5882"/>
                    <a:pt x="2741" y="6367"/>
                  </a:cubicBezTo>
                  <a:cubicBezTo>
                    <a:pt x="4546" y="6166"/>
                    <a:pt x="7770" y="2641"/>
                    <a:pt x="8973" y="168"/>
                  </a:cubicBezTo>
                  <a:cubicBezTo>
                    <a:pt x="8673" y="118"/>
                    <a:pt x="8389" y="68"/>
                    <a:pt x="810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27;p67">
              <a:extLst>
                <a:ext uri="{FF2B5EF4-FFF2-40B4-BE49-F238E27FC236}">
                  <a16:creationId xmlns:a16="http://schemas.microsoft.com/office/drawing/2014/main" id="{0354D2E6-ED5F-43DD-BBD7-60A8E9626460}"/>
                </a:ext>
              </a:extLst>
            </p:cNvPr>
            <p:cNvSpPr/>
            <p:nvPr/>
          </p:nvSpPr>
          <p:spPr>
            <a:xfrm>
              <a:off x="5453100" y="1990741"/>
              <a:ext cx="51015" cy="114023"/>
            </a:xfrm>
            <a:custGeom>
              <a:avLst/>
              <a:gdLst/>
              <a:ahLst/>
              <a:cxnLst/>
              <a:rect l="l" t="t" r="r" b="b"/>
              <a:pathLst>
                <a:path w="1591" h="3556" extrusionOk="0">
                  <a:moveTo>
                    <a:pt x="387" y="0"/>
                  </a:moveTo>
                  <a:cubicBezTo>
                    <a:pt x="324" y="0"/>
                    <a:pt x="273" y="17"/>
                    <a:pt x="251" y="55"/>
                  </a:cubicBezTo>
                  <a:cubicBezTo>
                    <a:pt x="68" y="589"/>
                    <a:pt x="1" y="1157"/>
                    <a:pt x="17" y="1742"/>
                  </a:cubicBezTo>
                  <a:cubicBezTo>
                    <a:pt x="68" y="2260"/>
                    <a:pt x="285" y="3296"/>
                    <a:pt x="786" y="3446"/>
                  </a:cubicBezTo>
                  <a:cubicBezTo>
                    <a:pt x="999" y="3508"/>
                    <a:pt x="1175" y="3556"/>
                    <a:pt x="1306" y="3556"/>
                  </a:cubicBezTo>
                  <a:cubicBezTo>
                    <a:pt x="1495" y="3556"/>
                    <a:pt x="1591" y="3458"/>
                    <a:pt x="1571" y="3162"/>
                  </a:cubicBezTo>
                  <a:cubicBezTo>
                    <a:pt x="1538" y="2644"/>
                    <a:pt x="920" y="1859"/>
                    <a:pt x="870" y="1642"/>
                  </a:cubicBezTo>
                  <a:cubicBezTo>
                    <a:pt x="970" y="940"/>
                    <a:pt x="903" y="339"/>
                    <a:pt x="786" y="188"/>
                  </a:cubicBezTo>
                  <a:cubicBezTo>
                    <a:pt x="707" y="75"/>
                    <a:pt x="520" y="0"/>
                    <a:pt x="38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28;p67">
              <a:extLst>
                <a:ext uri="{FF2B5EF4-FFF2-40B4-BE49-F238E27FC236}">
                  <a16:creationId xmlns:a16="http://schemas.microsoft.com/office/drawing/2014/main" id="{EF59286A-CA40-4DB4-BE1C-0934E07C128F}"/>
                </a:ext>
              </a:extLst>
            </p:cNvPr>
            <p:cNvSpPr/>
            <p:nvPr/>
          </p:nvSpPr>
          <p:spPr>
            <a:xfrm>
              <a:off x="5411576" y="2007928"/>
              <a:ext cx="307824" cy="220319"/>
            </a:xfrm>
            <a:custGeom>
              <a:avLst/>
              <a:gdLst/>
              <a:ahLst/>
              <a:cxnLst/>
              <a:rect l="l" t="t" r="r" b="b"/>
              <a:pathLst>
                <a:path w="9600" h="6871" extrusionOk="0">
                  <a:moveTo>
                    <a:pt x="518" y="1"/>
                  </a:moveTo>
                  <a:cubicBezTo>
                    <a:pt x="219" y="1"/>
                    <a:pt x="0" y="174"/>
                    <a:pt x="43" y="371"/>
                  </a:cubicBezTo>
                  <a:cubicBezTo>
                    <a:pt x="109" y="605"/>
                    <a:pt x="1463" y="4030"/>
                    <a:pt x="2165" y="4230"/>
                  </a:cubicBezTo>
                  <a:cubicBezTo>
                    <a:pt x="2515" y="4331"/>
                    <a:pt x="3196" y="4356"/>
                    <a:pt x="3789" y="4356"/>
                  </a:cubicBezTo>
                  <a:cubicBezTo>
                    <a:pt x="4383" y="4356"/>
                    <a:pt x="4888" y="4331"/>
                    <a:pt x="4888" y="4331"/>
                  </a:cubicBezTo>
                  <a:lnTo>
                    <a:pt x="7277" y="6870"/>
                  </a:lnTo>
                  <a:lnTo>
                    <a:pt x="9600" y="4949"/>
                  </a:lnTo>
                  <a:cubicBezTo>
                    <a:pt x="8647" y="3996"/>
                    <a:pt x="7628" y="3144"/>
                    <a:pt x="6525" y="2376"/>
                  </a:cubicBezTo>
                  <a:cubicBezTo>
                    <a:pt x="6074" y="2058"/>
                    <a:pt x="5607" y="1774"/>
                    <a:pt x="5139" y="1490"/>
                  </a:cubicBezTo>
                  <a:cubicBezTo>
                    <a:pt x="4940" y="1377"/>
                    <a:pt x="4153" y="831"/>
                    <a:pt x="3755" y="831"/>
                  </a:cubicBezTo>
                  <a:cubicBezTo>
                    <a:pt x="3684" y="831"/>
                    <a:pt x="3625" y="848"/>
                    <a:pt x="3585" y="889"/>
                  </a:cubicBezTo>
                  <a:cubicBezTo>
                    <a:pt x="3234" y="1240"/>
                    <a:pt x="3418" y="1407"/>
                    <a:pt x="3802" y="1858"/>
                  </a:cubicBezTo>
                  <a:cubicBezTo>
                    <a:pt x="3986" y="2025"/>
                    <a:pt x="4186" y="2192"/>
                    <a:pt x="4387" y="2309"/>
                  </a:cubicBezTo>
                  <a:cubicBezTo>
                    <a:pt x="3200" y="2326"/>
                    <a:pt x="1997" y="2392"/>
                    <a:pt x="1997" y="2392"/>
                  </a:cubicBezTo>
                  <a:cubicBezTo>
                    <a:pt x="1997" y="2392"/>
                    <a:pt x="1062" y="103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29;p67">
              <a:extLst>
                <a:ext uri="{FF2B5EF4-FFF2-40B4-BE49-F238E27FC236}">
                  <a16:creationId xmlns:a16="http://schemas.microsoft.com/office/drawing/2014/main" id="{92AC5FE1-C253-4B2D-BEBD-CAB48DE8C92A}"/>
                </a:ext>
              </a:extLst>
            </p:cNvPr>
            <p:cNvSpPr/>
            <p:nvPr/>
          </p:nvSpPr>
          <p:spPr>
            <a:xfrm>
              <a:off x="5585977" y="2010557"/>
              <a:ext cx="655761" cy="507525"/>
            </a:xfrm>
            <a:custGeom>
              <a:avLst/>
              <a:gdLst/>
              <a:ahLst/>
              <a:cxnLst/>
              <a:rect l="l" t="t" r="r" b="b"/>
              <a:pathLst>
                <a:path w="20451" h="15828" extrusionOk="0">
                  <a:moveTo>
                    <a:pt x="16988" y="1"/>
                  </a:moveTo>
                  <a:cubicBezTo>
                    <a:pt x="16814" y="1"/>
                    <a:pt x="16642" y="23"/>
                    <a:pt x="16475" y="71"/>
                  </a:cubicBezTo>
                  <a:cubicBezTo>
                    <a:pt x="14721" y="589"/>
                    <a:pt x="8321" y="8509"/>
                    <a:pt x="8321" y="8509"/>
                  </a:cubicBezTo>
                  <a:lnTo>
                    <a:pt x="3342" y="3129"/>
                  </a:lnTo>
                  <a:lnTo>
                    <a:pt x="0" y="6521"/>
                  </a:lnTo>
                  <a:cubicBezTo>
                    <a:pt x="0" y="6521"/>
                    <a:pt x="5431" y="15126"/>
                    <a:pt x="8154" y="15794"/>
                  </a:cubicBezTo>
                  <a:cubicBezTo>
                    <a:pt x="8241" y="15816"/>
                    <a:pt x="8335" y="15827"/>
                    <a:pt x="8433" y="15827"/>
                  </a:cubicBezTo>
                  <a:cubicBezTo>
                    <a:pt x="11397" y="15827"/>
                    <a:pt x="19320" y="6157"/>
                    <a:pt x="19967" y="3747"/>
                  </a:cubicBezTo>
                  <a:cubicBezTo>
                    <a:pt x="20450" y="2011"/>
                    <a:pt x="18627" y="1"/>
                    <a:pt x="169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30;p67">
              <a:extLst>
                <a:ext uri="{FF2B5EF4-FFF2-40B4-BE49-F238E27FC236}">
                  <a16:creationId xmlns:a16="http://schemas.microsoft.com/office/drawing/2014/main" id="{FC8F947F-72D3-4279-9D2A-3D5A4433728E}"/>
                </a:ext>
              </a:extLst>
            </p:cNvPr>
            <p:cNvSpPr/>
            <p:nvPr/>
          </p:nvSpPr>
          <p:spPr>
            <a:xfrm>
              <a:off x="5700642" y="1613689"/>
              <a:ext cx="303784" cy="506851"/>
            </a:xfrm>
            <a:custGeom>
              <a:avLst/>
              <a:gdLst/>
              <a:ahLst/>
              <a:cxnLst/>
              <a:rect l="l" t="t" r="r" b="b"/>
              <a:pathLst>
                <a:path w="9474" h="15807" extrusionOk="0">
                  <a:moveTo>
                    <a:pt x="1170" y="1"/>
                  </a:moveTo>
                  <a:cubicBezTo>
                    <a:pt x="869" y="335"/>
                    <a:pt x="668" y="903"/>
                    <a:pt x="652" y="2039"/>
                  </a:cubicBezTo>
                  <a:cubicBezTo>
                    <a:pt x="735" y="4061"/>
                    <a:pt x="0" y="3610"/>
                    <a:pt x="17" y="4094"/>
                  </a:cubicBezTo>
                  <a:cubicBezTo>
                    <a:pt x="17" y="4295"/>
                    <a:pt x="585" y="4345"/>
                    <a:pt x="602" y="4963"/>
                  </a:cubicBezTo>
                  <a:cubicBezTo>
                    <a:pt x="602" y="5598"/>
                    <a:pt x="719" y="6567"/>
                    <a:pt x="936" y="6751"/>
                  </a:cubicBezTo>
                  <a:cubicBezTo>
                    <a:pt x="1151" y="6944"/>
                    <a:pt x="1524" y="7041"/>
                    <a:pt x="2003" y="7041"/>
                  </a:cubicBezTo>
                  <a:cubicBezTo>
                    <a:pt x="2270" y="7041"/>
                    <a:pt x="2568" y="7011"/>
                    <a:pt x="2891" y="6951"/>
                  </a:cubicBezTo>
                  <a:cubicBezTo>
                    <a:pt x="2991" y="6935"/>
                    <a:pt x="3074" y="6918"/>
                    <a:pt x="3158" y="6918"/>
                  </a:cubicBezTo>
                  <a:cubicBezTo>
                    <a:pt x="3172" y="6916"/>
                    <a:pt x="3187" y="6916"/>
                    <a:pt x="3200" y="6916"/>
                  </a:cubicBezTo>
                  <a:cubicBezTo>
                    <a:pt x="3813" y="6916"/>
                    <a:pt x="3877" y="8327"/>
                    <a:pt x="3893" y="8555"/>
                  </a:cubicBezTo>
                  <a:cubicBezTo>
                    <a:pt x="3927" y="9107"/>
                    <a:pt x="3759" y="9641"/>
                    <a:pt x="3392" y="10059"/>
                  </a:cubicBezTo>
                  <a:cubicBezTo>
                    <a:pt x="3058" y="10427"/>
                    <a:pt x="2105" y="10577"/>
                    <a:pt x="2105" y="10577"/>
                  </a:cubicBezTo>
                  <a:cubicBezTo>
                    <a:pt x="2105" y="10577"/>
                    <a:pt x="3175" y="15573"/>
                    <a:pt x="4177" y="15807"/>
                  </a:cubicBezTo>
                  <a:cubicBezTo>
                    <a:pt x="5547" y="15256"/>
                    <a:pt x="8572" y="12215"/>
                    <a:pt x="9474" y="10544"/>
                  </a:cubicBezTo>
                  <a:lnTo>
                    <a:pt x="9474" y="10527"/>
                  </a:lnTo>
                  <a:cubicBezTo>
                    <a:pt x="8455" y="10193"/>
                    <a:pt x="7452" y="9658"/>
                    <a:pt x="7118" y="8672"/>
                  </a:cubicBezTo>
                  <a:cubicBezTo>
                    <a:pt x="6784" y="7703"/>
                    <a:pt x="7068" y="4094"/>
                    <a:pt x="7068" y="4094"/>
                  </a:cubicBezTo>
                  <a:lnTo>
                    <a:pt x="7068" y="4094"/>
                  </a:lnTo>
                  <a:cubicBezTo>
                    <a:pt x="7068" y="4094"/>
                    <a:pt x="7144" y="4132"/>
                    <a:pt x="7283" y="4132"/>
                  </a:cubicBezTo>
                  <a:cubicBezTo>
                    <a:pt x="7405" y="4132"/>
                    <a:pt x="7576" y="4103"/>
                    <a:pt x="7786" y="3994"/>
                  </a:cubicBezTo>
                  <a:cubicBezTo>
                    <a:pt x="8237" y="3760"/>
                    <a:pt x="8622" y="1621"/>
                    <a:pt x="7870" y="1438"/>
                  </a:cubicBezTo>
                  <a:cubicBezTo>
                    <a:pt x="7784" y="1417"/>
                    <a:pt x="7703" y="1407"/>
                    <a:pt x="7625" y="1407"/>
                  </a:cubicBezTo>
                  <a:cubicBezTo>
                    <a:pt x="7076" y="1407"/>
                    <a:pt x="6704" y="1909"/>
                    <a:pt x="6500" y="2758"/>
                  </a:cubicBezTo>
                  <a:cubicBezTo>
                    <a:pt x="5798" y="2156"/>
                    <a:pt x="5597" y="1939"/>
                    <a:pt x="4678" y="1621"/>
                  </a:cubicBezTo>
                  <a:cubicBezTo>
                    <a:pt x="3927" y="1371"/>
                    <a:pt x="2673" y="1304"/>
                    <a:pt x="1871" y="803"/>
                  </a:cubicBezTo>
                  <a:cubicBezTo>
                    <a:pt x="1571" y="602"/>
                    <a:pt x="1320" y="335"/>
                    <a:pt x="117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31;p67">
              <a:extLst>
                <a:ext uri="{FF2B5EF4-FFF2-40B4-BE49-F238E27FC236}">
                  <a16:creationId xmlns:a16="http://schemas.microsoft.com/office/drawing/2014/main" id="{171B6049-8A86-4A8B-B928-63F7DE03A4AA}"/>
                </a:ext>
              </a:extLst>
            </p:cNvPr>
            <p:cNvSpPr/>
            <p:nvPr/>
          </p:nvSpPr>
          <p:spPr>
            <a:xfrm>
              <a:off x="5768138" y="1724601"/>
              <a:ext cx="236287" cy="395939"/>
            </a:xfrm>
            <a:custGeom>
              <a:avLst/>
              <a:gdLst/>
              <a:ahLst/>
              <a:cxnLst/>
              <a:rect l="l" t="t" r="r" b="b"/>
              <a:pathLst>
                <a:path w="7369" h="12348" extrusionOk="0">
                  <a:moveTo>
                    <a:pt x="4512" y="0"/>
                  </a:moveTo>
                  <a:cubicBezTo>
                    <a:pt x="4445" y="301"/>
                    <a:pt x="4378" y="502"/>
                    <a:pt x="4361" y="669"/>
                  </a:cubicBezTo>
                  <a:cubicBezTo>
                    <a:pt x="3676" y="2791"/>
                    <a:pt x="1755" y="3325"/>
                    <a:pt x="1053" y="3459"/>
                  </a:cubicBezTo>
                  <a:cubicBezTo>
                    <a:pt x="1067" y="3457"/>
                    <a:pt x="1082" y="3457"/>
                    <a:pt x="1095" y="3457"/>
                  </a:cubicBezTo>
                  <a:cubicBezTo>
                    <a:pt x="1708" y="3457"/>
                    <a:pt x="1772" y="4868"/>
                    <a:pt x="1788" y="5096"/>
                  </a:cubicBezTo>
                  <a:cubicBezTo>
                    <a:pt x="1822" y="5648"/>
                    <a:pt x="1654" y="6182"/>
                    <a:pt x="1287" y="6600"/>
                  </a:cubicBezTo>
                  <a:cubicBezTo>
                    <a:pt x="953" y="6968"/>
                    <a:pt x="0" y="7118"/>
                    <a:pt x="0" y="7118"/>
                  </a:cubicBezTo>
                  <a:cubicBezTo>
                    <a:pt x="0" y="7118"/>
                    <a:pt x="1070" y="12114"/>
                    <a:pt x="2072" y="12348"/>
                  </a:cubicBezTo>
                  <a:cubicBezTo>
                    <a:pt x="3442" y="11797"/>
                    <a:pt x="6467" y="8756"/>
                    <a:pt x="7369" y="7085"/>
                  </a:cubicBezTo>
                  <a:lnTo>
                    <a:pt x="7369" y="7068"/>
                  </a:lnTo>
                  <a:cubicBezTo>
                    <a:pt x="6350" y="6734"/>
                    <a:pt x="5347" y="6199"/>
                    <a:pt x="5013" y="5213"/>
                  </a:cubicBezTo>
                  <a:cubicBezTo>
                    <a:pt x="4679" y="4244"/>
                    <a:pt x="4963" y="619"/>
                    <a:pt x="4963" y="619"/>
                  </a:cubicBezTo>
                  <a:cubicBezTo>
                    <a:pt x="4963" y="619"/>
                    <a:pt x="4612" y="535"/>
                    <a:pt x="451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32;p67">
              <a:extLst>
                <a:ext uri="{FF2B5EF4-FFF2-40B4-BE49-F238E27FC236}">
                  <a16:creationId xmlns:a16="http://schemas.microsoft.com/office/drawing/2014/main" id="{9BCF57A0-6E82-4749-AEA4-306949163CA2}"/>
                </a:ext>
              </a:extLst>
            </p:cNvPr>
            <p:cNvSpPr/>
            <p:nvPr/>
          </p:nvSpPr>
          <p:spPr>
            <a:xfrm>
              <a:off x="5920287" y="1673971"/>
              <a:ext cx="32706" cy="53869"/>
            </a:xfrm>
            <a:custGeom>
              <a:avLst/>
              <a:gdLst/>
              <a:ahLst/>
              <a:cxnLst/>
              <a:rect l="l" t="t" r="r" b="b"/>
              <a:pathLst>
                <a:path w="1020" h="1680" extrusionOk="0">
                  <a:moveTo>
                    <a:pt x="1020" y="76"/>
                  </a:moveTo>
                  <a:cubicBezTo>
                    <a:pt x="1014" y="76"/>
                    <a:pt x="1009" y="76"/>
                    <a:pt x="1003" y="76"/>
                  </a:cubicBezTo>
                  <a:lnTo>
                    <a:pt x="1003" y="76"/>
                  </a:lnTo>
                  <a:cubicBezTo>
                    <a:pt x="1014" y="86"/>
                    <a:pt x="1020" y="92"/>
                    <a:pt x="1020" y="92"/>
                  </a:cubicBezTo>
                  <a:lnTo>
                    <a:pt x="1020" y="76"/>
                  </a:lnTo>
                  <a:close/>
                  <a:moveTo>
                    <a:pt x="796" y="0"/>
                  </a:moveTo>
                  <a:cubicBezTo>
                    <a:pt x="717" y="0"/>
                    <a:pt x="619" y="27"/>
                    <a:pt x="502" y="109"/>
                  </a:cubicBezTo>
                  <a:cubicBezTo>
                    <a:pt x="51" y="443"/>
                    <a:pt x="1" y="1680"/>
                    <a:pt x="452" y="1680"/>
                  </a:cubicBezTo>
                  <a:cubicBezTo>
                    <a:pt x="920" y="1680"/>
                    <a:pt x="936" y="911"/>
                    <a:pt x="619" y="827"/>
                  </a:cubicBezTo>
                  <a:cubicBezTo>
                    <a:pt x="552" y="811"/>
                    <a:pt x="485" y="794"/>
                    <a:pt x="418" y="794"/>
                  </a:cubicBezTo>
                  <a:cubicBezTo>
                    <a:pt x="418" y="794"/>
                    <a:pt x="484" y="91"/>
                    <a:pt x="1003" y="76"/>
                  </a:cubicBezTo>
                  <a:lnTo>
                    <a:pt x="1003" y="76"/>
                  </a:lnTo>
                  <a:cubicBezTo>
                    <a:pt x="973" y="49"/>
                    <a:pt x="903" y="0"/>
                    <a:pt x="7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33;p67">
              <a:extLst>
                <a:ext uri="{FF2B5EF4-FFF2-40B4-BE49-F238E27FC236}">
                  <a16:creationId xmlns:a16="http://schemas.microsoft.com/office/drawing/2014/main" id="{EC400D0E-8985-476D-A2A2-924B553D8656}"/>
                </a:ext>
              </a:extLst>
            </p:cNvPr>
            <p:cNvSpPr/>
            <p:nvPr/>
          </p:nvSpPr>
          <p:spPr>
            <a:xfrm>
              <a:off x="5742967" y="1659766"/>
              <a:ext cx="40723" cy="20393"/>
            </a:xfrm>
            <a:custGeom>
              <a:avLst/>
              <a:gdLst/>
              <a:ahLst/>
              <a:cxnLst/>
              <a:rect l="l" t="t" r="r" b="b"/>
              <a:pathLst>
                <a:path w="1270" h="636" extrusionOk="0">
                  <a:moveTo>
                    <a:pt x="641" y="1"/>
                  </a:moveTo>
                  <a:cubicBezTo>
                    <a:pt x="372" y="1"/>
                    <a:pt x="100" y="176"/>
                    <a:pt x="0" y="418"/>
                  </a:cubicBezTo>
                  <a:cubicBezTo>
                    <a:pt x="119" y="395"/>
                    <a:pt x="239" y="384"/>
                    <a:pt x="359" y="384"/>
                  </a:cubicBezTo>
                  <a:cubicBezTo>
                    <a:pt x="676" y="384"/>
                    <a:pt x="991" y="466"/>
                    <a:pt x="1270" y="636"/>
                  </a:cubicBezTo>
                  <a:cubicBezTo>
                    <a:pt x="1178" y="176"/>
                    <a:pt x="911" y="1"/>
                    <a:pt x="641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34;p67">
              <a:extLst>
                <a:ext uri="{FF2B5EF4-FFF2-40B4-BE49-F238E27FC236}">
                  <a16:creationId xmlns:a16="http://schemas.microsoft.com/office/drawing/2014/main" id="{D1407545-E56C-410B-82A7-221D3B4934CB}"/>
                </a:ext>
              </a:extLst>
            </p:cNvPr>
            <p:cNvSpPr/>
            <p:nvPr/>
          </p:nvSpPr>
          <p:spPr>
            <a:xfrm>
              <a:off x="5749380" y="1692985"/>
              <a:ext cx="23600" cy="23600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402"/>
                    <a:pt x="17" y="435"/>
                    <a:pt x="17" y="468"/>
                  </a:cubicBezTo>
                  <a:cubicBezTo>
                    <a:pt x="34" y="535"/>
                    <a:pt x="67" y="585"/>
                    <a:pt x="117" y="635"/>
                  </a:cubicBezTo>
                  <a:lnTo>
                    <a:pt x="201" y="686"/>
                  </a:lnTo>
                  <a:cubicBezTo>
                    <a:pt x="251" y="719"/>
                    <a:pt x="318" y="736"/>
                    <a:pt x="385" y="736"/>
                  </a:cubicBezTo>
                  <a:cubicBezTo>
                    <a:pt x="435" y="736"/>
                    <a:pt x="468" y="736"/>
                    <a:pt x="518" y="702"/>
                  </a:cubicBezTo>
                  <a:cubicBezTo>
                    <a:pt x="652" y="635"/>
                    <a:pt x="736" y="502"/>
                    <a:pt x="736" y="351"/>
                  </a:cubicBezTo>
                  <a:cubicBezTo>
                    <a:pt x="736" y="335"/>
                    <a:pt x="736" y="301"/>
                    <a:pt x="736" y="268"/>
                  </a:cubicBezTo>
                  <a:cubicBezTo>
                    <a:pt x="702" y="201"/>
                    <a:pt x="669" y="151"/>
                    <a:pt x="635" y="101"/>
                  </a:cubicBezTo>
                  <a:lnTo>
                    <a:pt x="552" y="34"/>
                  </a:lnTo>
                  <a:cubicBezTo>
                    <a:pt x="485" y="17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35;p67">
              <a:extLst>
                <a:ext uri="{FF2B5EF4-FFF2-40B4-BE49-F238E27FC236}">
                  <a16:creationId xmlns:a16="http://schemas.microsoft.com/office/drawing/2014/main" id="{3CFF5D29-BCF9-4042-8C01-5E3AFE24224B}"/>
                </a:ext>
              </a:extLst>
            </p:cNvPr>
            <p:cNvSpPr/>
            <p:nvPr/>
          </p:nvSpPr>
          <p:spPr>
            <a:xfrm>
              <a:off x="5728474" y="1770134"/>
              <a:ext cx="48803" cy="23792"/>
            </a:xfrm>
            <a:custGeom>
              <a:avLst/>
              <a:gdLst/>
              <a:ahLst/>
              <a:cxnLst/>
              <a:rect l="l" t="t" r="r" b="b"/>
              <a:pathLst>
                <a:path w="1522" h="742" extrusionOk="0">
                  <a:moveTo>
                    <a:pt x="1521" y="1"/>
                  </a:moveTo>
                  <a:cubicBezTo>
                    <a:pt x="1287" y="101"/>
                    <a:pt x="1037" y="168"/>
                    <a:pt x="786" y="201"/>
                  </a:cubicBezTo>
                  <a:cubicBezTo>
                    <a:pt x="352" y="251"/>
                    <a:pt x="1" y="268"/>
                    <a:pt x="1" y="268"/>
                  </a:cubicBezTo>
                  <a:cubicBezTo>
                    <a:pt x="1" y="268"/>
                    <a:pt x="312" y="741"/>
                    <a:pt x="752" y="741"/>
                  </a:cubicBezTo>
                  <a:cubicBezTo>
                    <a:pt x="780" y="741"/>
                    <a:pt x="808" y="740"/>
                    <a:pt x="836" y="736"/>
                  </a:cubicBezTo>
                  <a:cubicBezTo>
                    <a:pt x="1204" y="669"/>
                    <a:pt x="1488" y="385"/>
                    <a:pt x="1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2104;p67">
            <a:extLst>
              <a:ext uri="{FF2B5EF4-FFF2-40B4-BE49-F238E27FC236}">
                <a16:creationId xmlns:a16="http://schemas.microsoft.com/office/drawing/2014/main" id="{EF160F86-4B69-4B0F-A352-61968BC01B62}"/>
              </a:ext>
            </a:extLst>
          </p:cNvPr>
          <p:cNvGrpSpPr/>
          <p:nvPr/>
        </p:nvGrpSpPr>
        <p:grpSpPr>
          <a:xfrm>
            <a:off x="1217674" y="1957839"/>
            <a:ext cx="1595009" cy="3066472"/>
            <a:chOff x="3720981" y="1611252"/>
            <a:chExt cx="1595009" cy="3066472"/>
          </a:xfrm>
        </p:grpSpPr>
        <p:sp>
          <p:nvSpPr>
            <p:cNvPr id="68" name="Google Shape;2105;p67">
              <a:extLst>
                <a:ext uri="{FF2B5EF4-FFF2-40B4-BE49-F238E27FC236}">
                  <a16:creationId xmlns:a16="http://schemas.microsoft.com/office/drawing/2014/main" id="{80CABE25-66C0-4522-A660-10687459FA04}"/>
                </a:ext>
              </a:extLst>
            </p:cNvPr>
            <p:cNvSpPr/>
            <p:nvPr/>
          </p:nvSpPr>
          <p:spPr>
            <a:xfrm>
              <a:off x="4292635" y="1611252"/>
              <a:ext cx="435090" cy="443395"/>
            </a:xfrm>
            <a:custGeom>
              <a:avLst/>
              <a:gdLst/>
              <a:ahLst/>
              <a:cxnLst/>
              <a:rect l="l" t="t" r="r" b="b"/>
              <a:pathLst>
                <a:path w="13569" h="13828" extrusionOk="0">
                  <a:moveTo>
                    <a:pt x="7953" y="1"/>
                  </a:moveTo>
                  <a:cubicBezTo>
                    <a:pt x="6331" y="1"/>
                    <a:pt x="4651" y="499"/>
                    <a:pt x="3376" y="1346"/>
                  </a:cubicBezTo>
                  <a:cubicBezTo>
                    <a:pt x="1421" y="2633"/>
                    <a:pt x="84" y="4889"/>
                    <a:pt x="51" y="7228"/>
                  </a:cubicBezTo>
                  <a:cubicBezTo>
                    <a:pt x="1" y="9584"/>
                    <a:pt x="1321" y="11940"/>
                    <a:pt x="3393" y="13009"/>
                  </a:cubicBezTo>
                  <a:cubicBezTo>
                    <a:pt x="4579" y="13627"/>
                    <a:pt x="5916" y="13811"/>
                    <a:pt x="7252" y="13828"/>
                  </a:cubicBezTo>
                  <a:cubicBezTo>
                    <a:pt x="9024" y="13828"/>
                    <a:pt x="10928" y="13443"/>
                    <a:pt x="12081" y="12090"/>
                  </a:cubicBezTo>
                  <a:cubicBezTo>
                    <a:pt x="13167" y="10820"/>
                    <a:pt x="13318" y="9032"/>
                    <a:pt x="13418" y="7378"/>
                  </a:cubicBezTo>
                  <a:cubicBezTo>
                    <a:pt x="13501" y="6142"/>
                    <a:pt x="13568" y="4872"/>
                    <a:pt x="13268" y="3669"/>
                  </a:cubicBezTo>
                  <a:cubicBezTo>
                    <a:pt x="12583" y="1068"/>
                    <a:pt x="10329" y="1"/>
                    <a:pt x="795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06;p67">
              <a:extLst>
                <a:ext uri="{FF2B5EF4-FFF2-40B4-BE49-F238E27FC236}">
                  <a16:creationId xmlns:a16="http://schemas.microsoft.com/office/drawing/2014/main" id="{11674FF6-6042-4543-93D7-AB06141AA58B}"/>
                </a:ext>
              </a:extLst>
            </p:cNvPr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07;p67">
              <a:extLst>
                <a:ext uri="{FF2B5EF4-FFF2-40B4-BE49-F238E27FC236}">
                  <a16:creationId xmlns:a16="http://schemas.microsoft.com/office/drawing/2014/main" id="{9310831E-412B-4EA3-B309-5490C7D184A1}"/>
                </a:ext>
              </a:extLst>
            </p:cNvPr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08;p67">
              <a:extLst>
                <a:ext uri="{FF2B5EF4-FFF2-40B4-BE49-F238E27FC236}">
                  <a16:creationId xmlns:a16="http://schemas.microsoft.com/office/drawing/2014/main" id="{8EF7C6B5-149F-4FF1-A5FC-A3B495BE35AD}"/>
                </a:ext>
              </a:extLst>
            </p:cNvPr>
            <p:cNvSpPr/>
            <p:nvPr/>
          </p:nvSpPr>
          <p:spPr>
            <a:xfrm>
              <a:off x="3720981" y="4234617"/>
              <a:ext cx="339184" cy="443106"/>
            </a:xfrm>
            <a:custGeom>
              <a:avLst/>
              <a:gdLst/>
              <a:ahLst/>
              <a:cxnLst/>
              <a:rect l="l" t="t" r="r" b="b"/>
              <a:pathLst>
                <a:path w="10578" h="13819" extrusionOk="0">
                  <a:moveTo>
                    <a:pt x="3476" y="1"/>
                  </a:moveTo>
                  <a:lnTo>
                    <a:pt x="1688" y="1922"/>
                  </a:lnTo>
                  <a:lnTo>
                    <a:pt x="1" y="3727"/>
                  </a:lnTo>
                  <a:lnTo>
                    <a:pt x="9993" y="13819"/>
                  </a:lnTo>
                  <a:cubicBezTo>
                    <a:pt x="9993" y="13819"/>
                    <a:pt x="10577" y="12098"/>
                    <a:pt x="9291" y="10126"/>
                  </a:cubicBezTo>
                  <a:cubicBezTo>
                    <a:pt x="8739" y="9291"/>
                    <a:pt x="8255" y="8405"/>
                    <a:pt x="7871" y="7469"/>
                  </a:cubicBezTo>
                  <a:cubicBezTo>
                    <a:pt x="6751" y="4696"/>
                    <a:pt x="7787" y="3777"/>
                    <a:pt x="7787" y="3777"/>
                  </a:cubicBezTo>
                  <a:lnTo>
                    <a:pt x="3476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09;p67">
              <a:extLst>
                <a:ext uri="{FF2B5EF4-FFF2-40B4-BE49-F238E27FC236}">
                  <a16:creationId xmlns:a16="http://schemas.microsoft.com/office/drawing/2014/main" id="{53424163-4C2C-4FC7-955C-068F2D6A5FE8}"/>
                </a:ext>
              </a:extLst>
            </p:cNvPr>
            <p:cNvSpPr/>
            <p:nvPr/>
          </p:nvSpPr>
          <p:spPr>
            <a:xfrm>
              <a:off x="3720981" y="4296246"/>
              <a:ext cx="339184" cy="381477"/>
            </a:xfrm>
            <a:custGeom>
              <a:avLst/>
              <a:gdLst/>
              <a:ahLst/>
              <a:cxnLst/>
              <a:rect l="l" t="t" r="r" b="b"/>
              <a:pathLst>
                <a:path w="10578" h="11897" extrusionOk="0">
                  <a:moveTo>
                    <a:pt x="1688" y="0"/>
                  </a:moveTo>
                  <a:lnTo>
                    <a:pt x="1" y="1805"/>
                  </a:lnTo>
                  <a:lnTo>
                    <a:pt x="9993" y="11897"/>
                  </a:lnTo>
                  <a:cubicBezTo>
                    <a:pt x="9993" y="11897"/>
                    <a:pt x="10577" y="10176"/>
                    <a:pt x="9291" y="8204"/>
                  </a:cubicBezTo>
                  <a:cubicBezTo>
                    <a:pt x="8739" y="7369"/>
                    <a:pt x="8255" y="6483"/>
                    <a:pt x="7871" y="5547"/>
                  </a:cubicBezTo>
                  <a:cubicBezTo>
                    <a:pt x="7662" y="5535"/>
                    <a:pt x="7446" y="5528"/>
                    <a:pt x="7227" y="5528"/>
                  </a:cubicBezTo>
                  <a:cubicBezTo>
                    <a:pt x="6573" y="5528"/>
                    <a:pt x="5899" y="5593"/>
                    <a:pt x="5348" y="5781"/>
                  </a:cubicBezTo>
                  <a:cubicBezTo>
                    <a:pt x="3159" y="3175"/>
                    <a:pt x="2357" y="1187"/>
                    <a:pt x="168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10;p67">
              <a:extLst>
                <a:ext uri="{FF2B5EF4-FFF2-40B4-BE49-F238E27FC236}">
                  <a16:creationId xmlns:a16="http://schemas.microsoft.com/office/drawing/2014/main" id="{C4B76126-EDF5-4907-80BC-588D18CB61E2}"/>
                </a:ext>
              </a:extLst>
            </p:cNvPr>
            <p:cNvSpPr/>
            <p:nvPr/>
          </p:nvSpPr>
          <p:spPr>
            <a:xfrm>
              <a:off x="3775106" y="3023811"/>
              <a:ext cx="813842" cy="1359235"/>
            </a:xfrm>
            <a:custGeom>
              <a:avLst/>
              <a:gdLst/>
              <a:ahLst/>
              <a:cxnLst/>
              <a:rect l="l" t="t" r="r" b="b"/>
              <a:pathLst>
                <a:path w="25381" h="42390" extrusionOk="0">
                  <a:moveTo>
                    <a:pt x="15172" y="0"/>
                  </a:moveTo>
                  <a:lnTo>
                    <a:pt x="14671" y="4863"/>
                  </a:lnTo>
                  <a:lnTo>
                    <a:pt x="12983" y="21003"/>
                  </a:lnTo>
                  <a:lnTo>
                    <a:pt x="0" y="39683"/>
                  </a:lnTo>
                  <a:lnTo>
                    <a:pt x="6868" y="42390"/>
                  </a:lnTo>
                  <a:cubicBezTo>
                    <a:pt x="6868" y="42390"/>
                    <a:pt x="21337" y="25815"/>
                    <a:pt x="22423" y="23392"/>
                  </a:cubicBezTo>
                  <a:cubicBezTo>
                    <a:pt x="23342" y="21371"/>
                    <a:pt x="24395" y="11095"/>
                    <a:pt x="24963" y="4863"/>
                  </a:cubicBezTo>
                  <a:cubicBezTo>
                    <a:pt x="25230" y="2005"/>
                    <a:pt x="25381" y="0"/>
                    <a:pt x="2538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11;p67">
              <a:extLst>
                <a:ext uri="{FF2B5EF4-FFF2-40B4-BE49-F238E27FC236}">
                  <a16:creationId xmlns:a16="http://schemas.microsoft.com/office/drawing/2014/main" id="{71F90626-2BE9-491F-BBF6-BCBE999235A8}"/>
                </a:ext>
              </a:extLst>
            </p:cNvPr>
            <p:cNvSpPr/>
            <p:nvPr/>
          </p:nvSpPr>
          <p:spPr>
            <a:xfrm>
              <a:off x="4245500" y="3024356"/>
              <a:ext cx="343993" cy="155387"/>
            </a:xfrm>
            <a:custGeom>
              <a:avLst/>
              <a:gdLst/>
              <a:ahLst/>
              <a:cxnLst/>
              <a:rect l="l" t="t" r="r" b="b"/>
              <a:pathLst>
                <a:path w="10728" h="4846" extrusionOk="0">
                  <a:moveTo>
                    <a:pt x="502" y="0"/>
                  </a:moveTo>
                  <a:lnTo>
                    <a:pt x="1" y="4846"/>
                  </a:lnTo>
                  <a:lnTo>
                    <a:pt x="10293" y="4846"/>
                  </a:lnTo>
                  <a:cubicBezTo>
                    <a:pt x="10560" y="2005"/>
                    <a:pt x="10727" y="0"/>
                    <a:pt x="1072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12;p67">
              <a:extLst>
                <a:ext uri="{FF2B5EF4-FFF2-40B4-BE49-F238E27FC236}">
                  <a16:creationId xmlns:a16="http://schemas.microsoft.com/office/drawing/2014/main" id="{07D9BBB7-4207-4EB4-B449-46605203650C}"/>
                </a:ext>
              </a:extLst>
            </p:cNvPr>
            <p:cNvSpPr/>
            <p:nvPr/>
          </p:nvSpPr>
          <p:spPr>
            <a:xfrm>
              <a:off x="4659651" y="4455353"/>
              <a:ext cx="461864" cy="176293"/>
            </a:xfrm>
            <a:custGeom>
              <a:avLst/>
              <a:gdLst/>
              <a:ahLst/>
              <a:cxnLst/>
              <a:rect l="l" t="t" r="r" b="b"/>
              <a:pathLst>
                <a:path w="14404" h="5498" extrusionOk="0">
                  <a:moveTo>
                    <a:pt x="5715" y="1"/>
                  </a:moveTo>
                  <a:lnTo>
                    <a:pt x="0" y="402"/>
                  </a:lnTo>
                  <a:lnTo>
                    <a:pt x="101" y="3025"/>
                  </a:lnTo>
                  <a:lnTo>
                    <a:pt x="201" y="5498"/>
                  </a:lnTo>
                  <a:lnTo>
                    <a:pt x="14403" y="5498"/>
                  </a:lnTo>
                  <a:cubicBezTo>
                    <a:pt x="14403" y="5498"/>
                    <a:pt x="13584" y="3877"/>
                    <a:pt x="11279" y="3392"/>
                  </a:cubicBezTo>
                  <a:cubicBezTo>
                    <a:pt x="10293" y="3209"/>
                    <a:pt x="9324" y="2925"/>
                    <a:pt x="8405" y="2540"/>
                  </a:cubicBezTo>
                  <a:cubicBezTo>
                    <a:pt x="5631" y="1387"/>
                    <a:pt x="5715" y="1"/>
                    <a:pt x="57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13;p67">
              <a:extLst>
                <a:ext uri="{FF2B5EF4-FFF2-40B4-BE49-F238E27FC236}">
                  <a16:creationId xmlns:a16="http://schemas.microsoft.com/office/drawing/2014/main" id="{35A38BC6-6280-4BA6-8764-DBA8A731788E}"/>
                </a:ext>
              </a:extLst>
            </p:cNvPr>
            <p:cNvSpPr/>
            <p:nvPr/>
          </p:nvSpPr>
          <p:spPr>
            <a:xfrm>
              <a:off x="4662858" y="4536798"/>
              <a:ext cx="458658" cy="94848"/>
            </a:xfrm>
            <a:custGeom>
              <a:avLst/>
              <a:gdLst/>
              <a:ahLst/>
              <a:cxnLst/>
              <a:rect l="l" t="t" r="r" b="b"/>
              <a:pathLst>
                <a:path w="14304" h="2958" extrusionOk="0">
                  <a:moveTo>
                    <a:pt x="8305" y="0"/>
                  </a:moveTo>
                  <a:cubicBezTo>
                    <a:pt x="7670" y="568"/>
                    <a:pt x="7035" y="1253"/>
                    <a:pt x="6684" y="1955"/>
                  </a:cubicBezTo>
                  <a:cubicBezTo>
                    <a:pt x="3309" y="1671"/>
                    <a:pt x="1304" y="852"/>
                    <a:pt x="1" y="485"/>
                  </a:cubicBezTo>
                  <a:lnTo>
                    <a:pt x="1" y="485"/>
                  </a:lnTo>
                  <a:lnTo>
                    <a:pt x="101" y="2958"/>
                  </a:lnTo>
                  <a:lnTo>
                    <a:pt x="14303" y="2958"/>
                  </a:lnTo>
                  <a:cubicBezTo>
                    <a:pt x="14303" y="2958"/>
                    <a:pt x="13484" y="1337"/>
                    <a:pt x="11179" y="852"/>
                  </a:cubicBezTo>
                  <a:cubicBezTo>
                    <a:pt x="10193" y="669"/>
                    <a:pt x="9224" y="385"/>
                    <a:pt x="83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14;p67">
              <a:extLst>
                <a:ext uri="{FF2B5EF4-FFF2-40B4-BE49-F238E27FC236}">
                  <a16:creationId xmlns:a16="http://schemas.microsoft.com/office/drawing/2014/main" id="{5D715EA5-5BFB-47FA-8EE0-AFD4187C6A4B}"/>
                </a:ext>
              </a:extLst>
            </p:cNvPr>
            <p:cNvSpPr/>
            <p:nvPr/>
          </p:nvSpPr>
          <p:spPr>
            <a:xfrm>
              <a:off x="4481787" y="2939705"/>
              <a:ext cx="417903" cy="1577822"/>
            </a:xfrm>
            <a:custGeom>
              <a:avLst/>
              <a:gdLst/>
              <a:ahLst/>
              <a:cxnLst/>
              <a:rect l="l" t="t" r="r" b="b"/>
              <a:pathLst>
                <a:path w="13033" h="49207" extrusionOk="0">
                  <a:moveTo>
                    <a:pt x="0" y="0"/>
                  </a:moveTo>
                  <a:cubicBezTo>
                    <a:pt x="0" y="0"/>
                    <a:pt x="284" y="2189"/>
                    <a:pt x="685" y="5297"/>
                  </a:cubicBezTo>
                  <a:cubicBezTo>
                    <a:pt x="785" y="5982"/>
                    <a:pt x="869" y="6717"/>
                    <a:pt x="969" y="7486"/>
                  </a:cubicBezTo>
                  <a:cubicBezTo>
                    <a:pt x="1788" y="13868"/>
                    <a:pt x="2891" y="22440"/>
                    <a:pt x="3225" y="25230"/>
                  </a:cubicBezTo>
                  <a:cubicBezTo>
                    <a:pt x="3225" y="29725"/>
                    <a:pt x="4077" y="49207"/>
                    <a:pt x="4077" y="49207"/>
                  </a:cubicBezTo>
                  <a:lnTo>
                    <a:pt x="12481" y="47386"/>
                  </a:lnTo>
                  <a:cubicBezTo>
                    <a:pt x="12481" y="47386"/>
                    <a:pt x="13033" y="29290"/>
                    <a:pt x="12899" y="23977"/>
                  </a:cubicBezTo>
                  <a:cubicBezTo>
                    <a:pt x="12816" y="20852"/>
                    <a:pt x="11679" y="13233"/>
                    <a:pt x="10744" y="7469"/>
                  </a:cubicBezTo>
                  <a:cubicBezTo>
                    <a:pt x="10627" y="6717"/>
                    <a:pt x="10493" y="5982"/>
                    <a:pt x="10393" y="5297"/>
                  </a:cubicBezTo>
                  <a:cubicBezTo>
                    <a:pt x="9892" y="2356"/>
                    <a:pt x="9541" y="284"/>
                    <a:pt x="9541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15;p67">
              <a:extLst>
                <a:ext uri="{FF2B5EF4-FFF2-40B4-BE49-F238E27FC236}">
                  <a16:creationId xmlns:a16="http://schemas.microsoft.com/office/drawing/2014/main" id="{70038058-194A-4F28-9526-5CD93CBCC674}"/>
                </a:ext>
              </a:extLst>
            </p:cNvPr>
            <p:cNvSpPr/>
            <p:nvPr/>
          </p:nvSpPr>
          <p:spPr>
            <a:xfrm>
              <a:off x="4153890" y="2085108"/>
              <a:ext cx="758658" cy="1001967"/>
            </a:xfrm>
            <a:custGeom>
              <a:avLst/>
              <a:gdLst/>
              <a:ahLst/>
              <a:cxnLst/>
              <a:rect l="l" t="t" r="r" b="b"/>
              <a:pathLst>
                <a:path w="23660" h="31248" extrusionOk="0">
                  <a:moveTo>
                    <a:pt x="8497" y="0"/>
                  </a:moveTo>
                  <a:cubicBezTo>
                    <a:pt x="8286" y="0"/>
                    <a:pt x="8087" y="1"/>
                    <a:pt x="7904" y="2"/>
                  </a:cubicBezTo>
                  <a:cubicBezTo>
                    <a:pt x="7620" y="86"/>
                    <a:pt x="7319" y="136"/>
                    <a:pt x="7001" y="186"/>
                  </a:cubicBezTo>
                  <a:cubicBezTo>
                    <a:pt x="4846" y="570"/>
                    <a:pt x="2390" y="654"/>
                    <a:pt x="1103" y="2893"/>
                  </a:cubicBezTo>
                  <a:cubicBezTo>
                    <a:pt x="0" y="4781"/>
                    <a:pt x="986" y="10278"/>
                    <a:pt x="1989" y="14940"/>
                  </a:cubicBezTo>
                  <a:cubicBezTo>
                    <a:pt x="2557" y="17546"/>
                    <a:pt x="2590" y="20236"/>
                    <a:pt x="2072" y="22843"/>
                  </a:cubicBezTo>
                  <a:cubicBezTo>
                    <a:pt x="1371" y="26485"/>
                    <a:pt x="669" y="31247"/>
                    <a:pt x="669" y="31247"/>
                  </a:cubicBezTo>
                  <a:lnTo>
                    <a:pt x="23660" y="31113"/>
                  </a:lnTo>
                  <a:cubicBezTo>
                    <a:pt x="22607" y="26385"/>
                    <a:pt x="19349" y="17078"/>
                    <a:pt x="19316" y="16995"/>
                  </a:cubicBezTo>
                  <a:cubicBezTo>
                    <a:pt x="19316" y="16995"/>
                    <a:pt x="19867" y="2358"/>
                    <a:pt x="18998" y="1356"/>
                  </a:cubicBezTo>
                  <a:cubicBezTo>
                    <a:pt x="18480" y="754"/>
                    <a:pt x="17244" y="403"/>
                    <a:pt x="16358" y="236"/>
                  </a:cubicBezTo>
                  <a:cubicBezTo>
                    <a:pt x="15790" y="119"/>
                    <a:pt x="15372" y="86"/>
                    <a:pt x="15372" y="86"/>
                  </a:cubicBezTo>
                  <a:cubicBezTo>
                    <a:pt x="15233" y="86"/>
                    <a:pt x="11023" y="0"/>
                    <a:pt x="849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16;p67">
              <a:extLst>
                <a:ext uri="{FF2B5EF4-FFF2-40B4-BE49-F238E27FC236}">
                  <a16:creationId xmlns:a16="http://schemas.microsoft.com/office/drawing/2014/main" id="{CFC321B2-500E-40B3-AC95-26DAACB0FB71}"/>
                </a:ext>
              </a:extLst>
            </p:cNvPr>
            <p:cNvSpPr/>
            <p:nvPr/>
          </p:nvSpPr>
          <p:spPr>
            <a:xfrm>
              <a:off x="4310335" y="2819685"/>
              <a:ext cx="144132" cy="165584"/>
            </a:xfrm>
            <a:custGeom>
              <a:avLst/>
              <a:gdLst/>
              <a:ahLst/>
              <a:cxnLst/>
              <a:rect l="l" t="t" r="r" b="b"/>
              <a:pathLst>
                <a:path w="4495" h="5164" extrusionOk="0">
                  <a:moveTo>
                    <a:pt x="4461" y="1"/>
                  </a:moveTo>
                  <a:lnTo>
                    <a:pt x="84" y="134"/>
                  </a:lnTo>
                  <a:cubicBezTo>
                    <a:pt x="84" y="201"/>
                    <a:pt x="0" y="3326"/>
                    <a:pt x="167" y="4061"/>
                  </a:cubicBezTo>
                  <a:cubicBezTo>
                    <a:pt x="274" y="4607"/>
                    <a:pt x="1135" y="5164"/>
                    <a:pt x="2182" y="5164"/>
                  </a:cubicBezTo>
                  <a:cubicBezTo>
                    <a:pt x="2448" y="5164"/>
                    <a:pt x="2727" y="5128"/>
                    <a:pt x="3008" y="5046"/>
                  </a:cubicBezTo>
                  <a:cubicBezTo>
                    <a:pt x="4395" y="4629"/>
                    <a:pt x="4495" y="3593"/>
                    <a:pt x="4495" y="3593"/>
                  </a:cubicBezTo>
                  <a:lnTo>
                    <a:pt x="446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17;p67">
              <a:extLst>
                <a:ext uri="{FF2B5EF4-FFF2-40B4-BE49-F238E27FC236}">
                  <a16:creationId xmlns:a16="http://schemas.microsoft.com/office/drawing/2014/main" id="{0E35721B-E4C4-4C0A-A389-50FC29CD8EDF}"/>
                </a:ext>
              </a:extLst>
            </p:cNvPr>
            <p:cNvSpPr/>
            <p:nvPr/>
          </p:nvSpPr>
          <p:spPr>
            <a:xfrm>
              <a:off x="4643042" y="2818082"/>
              <a:ext cx="143619" cy="165039"/>
            </a:xfrm>
            <a:custGeom>
              <a:avLst/>
              <a:gdLst/>
              <a:ahLst/>
              <a:cxnLst/>
              <a:rect l="l" t="t" r="r" b="b"/>
              <a:pathLst>
                <a:path w="4479" h="5147" extrusionOk="0">
                  <a:moveTo>
                    <a:pt x="4462" y="0"/>
                  </a:moveTo>
                  <a:lnTo>
                    <a:pt x="84" y="117"/>
                  </a:lnTo>
                  <a:cubicBezTo>
                    <a:pt x="67" y="201"/>
                    <a:pt x="0" y="3309"/>
                    <a:pt x="151" y="4044"/>
                  </a:cubicBezTo>
                  <a:cubicBezTo>
                    <a:pt x="271" y="4590"/>
                    <a:pt x="1123" y="5147"/>
                    <a:pt x="2167" y="5147"/>
                  </a:cubicBezTo>
                  <a:cubicBezTo>
                    <a:pt x="2432" y="5147"/>
                    <a:pt x="2710" y="5111"/>
                    <a:pt x="2991" y="5030"/>
                  </a:cubicBezTo>
                  <a:cubicBezTo>
                    <a:pt x="4395" y="4629"/>
                    <a:pt x="4478" y="3576"/>
                    <a:pt x="4478" y="3576"/>
                  </a:cubicBezTo>
                  <a:lnTo>
                    <a:pt x="4462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18;p67">
              <a:extLst>
                <a:ext uri="{FF2B5EF4-FFF2-40B4-BE49-F238E27FC236}">
                  <a16:creationId xmlns:a16="http://schemas.microsoft.com/office/drawing/2014/main" id="{AFDE2314-A3C8-4C8A-B1C9-DBE5BCB2ED1B}"/>
                </a:ext>
              </a:extLst>
            </p:cNvPr>
            <p:cNvSpPr/>
            <p:nvPr/>
          </p:nvSpPr>
          <p:spPr>
            <a:xfrm>
              <a:off x="4378377" y="2085108"/>
              <a:ext cx="300064" cy="212238"/>
            </a:xfrm>
            <a:custGeom>
              <a:avLst/>
              <a:gdLst/>
              <a:ahLst/>
              <a:cxnLst/>
              <a:rect l="l" t="t" r="r" b="b"/>
              <a:pathLst>
                <a:path w="9358" h="6619" extrusionOk="0">
                  <a:moveTo>
                    <a:pt x="1496" y="0"/>
                  </a:moveTo>
                  <a:cubicBezTo>
                    <a:pt x="1285" y="0"/>
                    <a:pt x="1086" y="1"/>
                    <a:pt x="903" y="2"/>
                  </a:cubicBezTo>
                  <a:cubicBezTo>
                    <a:pt x="619" y="86"/>
                    <a:pt x="318" y="136"/>
                    <a:pt x="0" y="186"/>
                  </a:cubicBezTo>
                  <a:cubicBezTo>
                    <a:pt x="1270" y="2759"/>
                    <a:pt x="4662" y="6418"/>
                    <a:pt x="6550" y="6619"/>
                  </a:cubicBezTo>
                  <a:cubicBezTo>
                    <a:pt x="7703" y="6117"/>
                    <a:pt x="8856" y="2208"/>
                    <a:pt x="9357" y="236"/>
                  </a:cubicBezTo>
                  <a:cubicBezTo>
                    <a:pt x="8789" y="119"/>
                    <a:pt x="8371" y="86"/>
                    <a:pt x="8371" y="86"/>
                  </a:cubicBezTo>
                  <a:cubicBezTo>
                    <a:pt x="8232" y="86"/>
                    <a:pt x="4022" y="0"/>
                    <a:pt x="149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19;p67">
              <a:extLst>
                <a:ext uri="{FF2B5EF4-FFF2-40B4-BE49-F238E27FC236}">
                  <a16:creationId xmlns:a16="http://schemas.microsoft.com/office/drawing/2014/main" id="{27E7271C-A292-4802-90FB-125030203F07}"/>
                </a:ext>
              </a:extLst>
            </p:cNvPr>
            <p:cNvSpPr/>
            <p:nvPr/>
          </p:nvSpPr>
          <p:spPr>
            <a:xfrm>
              <a:off x="4397648" y="2212150"/>
              <a:ext cx="918342" cy="722232"/>
            </a:xfrm>
            <a:custGeom>
              <a:avLst/>
              <a:gdLst/>
              <a:ahLst/>
              <a:cxnLst/>
              <a:rect l="l" t="t" r="r" b="b"/>
              <a:pathLst>
                <a:path w="28640" h="22524" extrusionOk="0">
                  <a:moveTo>
                    <a:pt x="25247" y="0"/>
                  </a:moveTo>
                  <a:lnTo>
                    <a:pt x="16091" y="1922"/>
                  </a:lnTo>
                  <a:lnTo>
                    <a:pt x="1" y="5280"/>
                  </a:lnTo>
                  <a:lnTo>
                    <a:pt x="3226" y="22523"/>
                  </a:lnTo>
                  <a:lnTo>
                    <a:pt x="19851" y="19248"/>
                  </a:lnTo>
                  <a:lnTo>
                    <a:pt x="28639" y="1751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20;p67">
              <a:extLst>
                <a:ext uri="{FF2B5EF4-FFF2-40B4-BE49-F238E27FC236}">
                  <a16:creationId xmlns:a16="http://schemas.microsoft.com/office/drawing/2014/main" id="{2E87FE32-566B-4164-A969-12DB006A40C2}"/>
                </a:ext>
              </a:extLst>
            </p:cNvPr>
            <p:cNvSpPr/>
            <p:nvPr/>
          </p:nvSpPr>
          <p:spPr>
            <a:xfrm>
              <a:off x="4913606" y="2212150"/>
              <a:ext cx="402384" cy="617219"/>
            </a:xfrm>
            <a:custGeom>
              <a:avLst/>
              <a:gdLst/>
              <a:ahLst/>
              <a:cxnLst/>
              <a:rect l="l" t="t" r="r" b="b"/>
              <a:pathLst>
                <a:path w="12549" h="19249" extrusionOk="0">
                  <a:moveTo>
                    <a:pt x="9156" y="0"/>
                  </a:moveTo>
                  <a:lnTo>
                    <a:pt x="0" y="1922"/>
                  </a:lnTo>
                  <a:lnTo>
                    <a:pt x="3760" y="19248"/>
                  </a:lnTo>
                  <a:lnTo>
                    <a:pt x="12548" y="17511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21;p67">
              <a:extLst>
                <a:ext uri="{FF2B5EF4-FFF2-40B4-BE49-F238E27FC236}">
                  <a16:creationId xmlns:a16="http://schemas.microsoft.com/office/drawing/2014/main" id="{9FC7BBB8-902A-4FC7-9B23-7B939AD57BDB}"/>
                </a:ext>
              </a:extLst>
            </p:cNvPr>
            <p:cNvSpPr/>
            <p:nvPr/>
          </p:nvSpPr>
          <p:spPr>
            <a:xfrm>
              <a:off x="4247648" y="2444108"/>
              <a:ext cx="657397" cy="384844"/>
            </a:xfrm>
            <a:custGeom>
              <a:avLst/>
              <a:gdLst/>
              <a:ahLst/>
              <a:cxnLst/>
              <a:rect l="l" t="t" r="r" b="b"/>
              <a:pathLst>
                <a:path w="20502" h="12002" extrusionOk="0">
                  <a:moveTo>
                    <a:pt x="5731" y="1"/>
                  </a:moveTo>
                  <a:lnTo>
                    <a:pt x="0" y="1722"/>
                  </a:lnTo>
                  <a:cubicBezTo>
                    <a:pt x="0" y="1722"/>
                    <a:pt x="2156" y="9124"/>
                    <a:pt x="2774" y="9909"/>
                  </a:cubicBezTo>
                  <a:cubicBezTo>
                    <a:pt x="3270" y="10525"/>
                    <a:pt x="7624" y="12002"/>
                    <a:pt x="14579" y="12002"/>
                  </a:cubicBezTo>
                  <a:cubicBezTo>
                    <a:pt x="16295" y="12002"/>
                    <a:pt x="18170" y="11912"/>
                    <a:pt x="20184" y="11697"/>
                  </a:cubicBezTo>
                  <a:cubicBezTo>
                    <a:pt x="20368" y="10845"/>
                    <a:pt x="20485" y="9993"/>
                    <a:pt x="20502" y="9124"/>
                  </a:cubicBezTo>
                  <a:lnTo>
                    <a:pt x="7803" y="6099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22;p67">
              <a:extLst>
                <a:ext uri="{FF2B5EF4-FFF2-40B4-BE49-F238E27FC236}">
                  <a16:creationId xmlns:a16="http://schemas.microsoft.com/office/drawing/2014/main" id="{60934C94-0BE6-4437-B700-74ACDBBFF2B0}"/>
                </a:ext>
              </a:extLst>
            </p:cNvPr>
            <p:cNvSpPr/>
            <p:nvPr/>
          </p:nvSpPr>
          <p:spPr>
            <a:xfrm>
              <a:off x="4848226" y="2621588"/>
              <a:ext cx="294164" cy="230836"/>
            </a:xfrm>
            <a:custGeom>
              <a:avLst/>
              <a:gdLst/>
              <a:ahLst/>
              <a:cxnLst/>
              <a:rect l="l" t="t" r="r" b="b"/>
              <a:pathLst>
                <a:path w="9174" h="7199" extrusionOk="0">
                  <a:moveTo>
                    <a:pt x="6667" y="0"/>
                  </a:moveTo>
                  <a:cubicBezTo>
                    <a:pt x="6649" y="0"/>
                    <a:pt x="6633" y="4"/>
                    <a:pt x="6617" y="13"/>
                  </a:cubicBezTo>
                  <a:cubicBezTo>
                    <a:pt x="6300" y="180"/>
                    <a:pt x="5999" y="1283"/>
                    <a:pt x="5498" y="1383"/>
                  </a:cubicBezTo>
                  <a:cubicBezTo>
                    <a:pt x="4997" y="1500"/>
                    <a:pt x="3710" y="1550"/>
                    <a:pt x="3259" y="1784"/>
                  </a:cubicBezTo>
                  <a:cubicBezTo>
                    <a:pt x="3025" y="1901"/>
                    <a:pt x="2791" y="2603"/>
                    <a:pt x="2624" y="3255"/>
                  </a:cubicBezTo>
                  <a:lnTo>
                    <a:pt x="1655" y="3071"/>
                  </a:lnTo>
                  <a:lnTo>
                    <a:pt x="1" y="2753"/>
                  </a:lnTo>
                  <a:lnTo>
                    <a:pt x="936" y="6864"/>
                  </a:lnTo>
                  <a:lnTo>
                    <a:pt x="2173" y="6496"/>
                  </a:lnTo>
                  <a:lnTo>
                    <a:pt x="2808" y="6295"/>
                  </a:lnTo>
                  <a:cubicBezTo>
                    <a:pt x="3253" y="6592"/>
                    <a:pt x="4219" y="7198"/>
                    <a:pt x="4613" y="7198"/>
                  </a:cubicBezTo>
                  <a:cubicBezTo>
                    <a:pt x="4619" y="7198"/>
                    <a:pt x="4624" y="7198"/>
                    <a:pt x="4629" y="7198"/>
                  </a:cubicBezTo>
                  <a:cubicBezTo>
                    <a:pt x="4763" y="7181"/>
                    <a:pt x="4896" y="7164"/>
                    <a:pt x="5030" y="7114"/>
                  </a:cubicBezTo>
                  <a:cubicBezTo>
                    <a:pt x="5281" y="7031"/>
                    <a:pt x="5515" y="6914"/>
                    <a:pt x="5748" y="6780"/>
                  </a:cubicBezTo>
                  <a:cubicBezTo>
                    <a:pt x="5748" y="6780"/>
                    <a:pt x="6159" y="6907"/>
                    <a:pt x="6464" y="6907"/>
                  </a:cubicBezTo>
                  <a:cubicBezTo>
                    <a:pt x="6558" y="6907"/>
                    <a:pt x="6642" y="6895"/>
                    <a:pt x="6701" y="6864"/>
                  </a:cubicBezTo>
                  <a:lnTo>
                    <a:pt x="6935" y="6730"/>
                  </a:lnTo>
                  <a:lnTo>
                    <a:pt x="7369" y="6479"/>
                  </a:lnTo>
                  <a:cubicBezTo>
                    <a:pt x="7369" y="6479"/>
                    <a:pt x="7967" y="6593"/>
                    <a:pt x="8378" y="6593"/>
                  </a:cubicBezTo>
                  <a:cubicBezTo>
                    <a:pt x="8490" y="6593"/>
                    <a:pt x="8588" y="6584"/>
                    <a:pt x="8656" y="6563"/>
                  </a:cubicBezTo>
                  <a:cubicBezTo>
                    <a:pt x="8840" y="6479"/>
                    <a:pt x="9023" y="6362"/>
                    <a:pt x="9174" y="6229"/>
                  </a:cubicBezTo>
                  <a:cubicBezTo>
                    <a:pt x="9174" y="6229"/>
                    <a:pt x="5682" y="3856"/>
                    <a:pt x="5281" y="3472"/>
                  </a:cubicBezTo>
                  <a:cubicBezTo>
                    <a:pt x="5698" y="2519"/>
                    <a:pt x="6250" y="2252"/>
                    <a:pt x="6250" y="2252"/>
                  </a:cubicBezTo>
                  <a:cubicBezTo>
                    <a:pt x="6250" y="2252"/>
                    <a:pt x="6918" y="2135"/>
                    <a:pt x="7252" y="1751"/>
                  </a:cubicBezTo>
                  <a:cubicBezTo>
                    <a:pt x="7569" y="1386"/>
                    <a:pt x="6985" y="0"/>
                    <a:pt x="666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23;p67">
              <a:extLst>
                <a:ext uri="{FF2B5EF4-FFF2-40B4-BE49-F238E27FC236}">
                  <a16:creationId xmlns:a16="http://schemas.microsoft.com/office/drawing/2014/main" id="{95246AF9-32FA-4BAF-8AF7-A32F9454CABA}"/>
                </a:ext>
              </a:extLst>
            </p:cNvPr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24;p67">
              <a:extLst>
                <a:ext uri="{FF2B5EF4-FFF2-40B4-BE49-F238E27FC236}">
                  <a16:creationId xmlns:a16="http://schemas.microsoft.com/office/drawing/2014/main" id="{70E6AA19-829F-49E8-922D-ACDA7B1BF89C}"/>
                </a:ext>
              </a:extLst>
            </p:cNvPr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25;p67">
              <a:extLst>
                <a:ext uri="{FF2B5EF4-FFF2-40B4-BE49-F238E27FC236}">
                  <a16:creationId xmlns:a16="http://schemas.microsoft.com/office/drawing/2014/main" id="{35105FEB-1D11-4089-9766-23C1E9F8815B}"/>
                </a:ext>
              </a:extLst>
            </p:cNvPr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26;p67">
              <a:extLst>
                <a:ext uri="{FF2B5EF4-FFF2-40B4-BE49-F238E27FC236}">
                  <a16:creationId xmlns:a16="http://schemas.microsoft.com/office/drawing/2014/main" id="{471001C3-631F-451B-8F49-D116BF37FDE9}"/>
                </a:ext>
              </a:extLst>
            </p:cNvPr>
            <p:cNvSpPr/>
            <p:nvPr/>
          </p:nvSpPr>
          <p:spPr>
            <a:xfrm>
              <a:off x="4144239" y="2132404"/>
              <a:ext cx="317732" cy="404981"/>
            </a:xfrm>
            <a:custGeom>
              <a:avLst/>
              <a:gdLst/>
              <a:ahLst/>
              <a:cxnLst/>
              <a:rect l="l" t="t" r="r" b="b"/>
              <a:pathLst>
                <a:path w="9909" h="12630" extrusionOk="0">
                  <a:moveTo>
                    <a:pt x="3627" y="0"/>
                  </a:moveTo>
                  <a:cubicBezTo>
                    <a:pt x="2958" y="0"/>
                    <a:pt x="2278" y="267"/>
                    <a:pt x="1605" y="850"/>
                  </a:cubicBezTo>
                  <a:cubicBezTo>
                    <a:pt x="1" y="2220"/>
                    <a:pt x="1772" y="12629"/>
                    <a:pt x="1772" y="12629"/>
                  </a:cubicBezTo>
                  <a:cubicBezTo>
                    <a:pt x="1772" y="12629"/>
                    <a:pt x="9658" y="10774"/>
                    <a:pt x="9909" y="10774"/>
                  </a:cubicBezTo>
                  <a:cubicBezTo>
                    <a:pt x="9909" y="10774"/>
                    <a:pt x="8338" y="3506"/>
                    <a:pt x="6300" y="1401"/>
                  </a:cubicBezTo>
                  <a:cubicBezTo>
                    <a:pt x="5457" y="509"/>
                    <a:pt x="4552" y="0"/>
                    <a:pt x="362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27;p67">
              <a:extLst>
                <a:ext uri="{FF2B5EF4-FFF2-40B4-BE49-F238E27FC236}">
                  <a16:creationId xmlns:a16="http://schemas.microsoft.com/office/drawing/2014/main" id="{80A74A80-4E83-4C42-A513-18B63D27FFA7}"/>
                </a:ext>
              </a:extLst>
            </p:cNvPr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28;p67">
              <a:extLst>
                <a:ext uri="{FF2B5EF4-FFF2-40B4-BE49-F238E27FC236}">
                  <a16:creationId xmlns:a16="http://schemas.microsoft.com/office/drawing/2014/main" id="{A256498D-869E-4B50-B256-4D10DFACE39F}"/>
                </a:ext>
              </a:extLst>
            </p:cNvPr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29;p67">
              <a:extLst>
                <a:ext uri="{FF2B5EF4-FFF2-40B4-BE49-F238E27FC236}">
                  <a16:creationId xmlns:a16="http://schemas.microsoft.com/office/drawing/2014/main" id="{662BA59D-D41B-432D-A9DA-780706DA0953}"/>
                </a:ext>
              </a:extLst>
            </p:cNvPr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30;p67">
              <a:extLst>
                <a:ext uri="{FF2B5EF4-FFF2-40B4-BE49-F238E27FC236}">
                  <a16:creationId xmlns:a16="http://schemas.microsoft.com/office/drawing/2014/main" id="{CE3A54AD-FA90-4A25-B7AD-0586C1A4BB49}"/>
                </a:ext>
              </a:extLst>
            </p:cNvPr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31;p67">
              <a:extLst>
                <a:ext uri="{FF2B5EF4-FFF2-40B4-BE49-F238E27FC236}">
                  <a16:creationId xmlns:a16="http://schemas.microsoft.com/office/drawing/2014/main" id="{8DE83BFA-16B8-44A0-8759-3755269BF898}"/>
                </a:ext>
              </a:extLst>
            </p:cNvPr>
            <p:cNvSpPr/>
            <p:nvPr/>
          </p:nvSpPr>
          <p:spPr>
            <a:xfrm>
              <a:off x="4400342" y="1741788"/>
              <a:ext cx="315584" cy="521281"/>
            </a:xfrm>
            <a:custGeom>
              <a:avLst/>
              <a:gdLst/>
              <a:ahLst/>
              <a:cxnLst/>
              <a:rect l="l" t="t" r="r" b="b"/>
              <a:pathLst>
                <a:path w="9842" h="16257" extrusionOk="0">
                  <a:moveTo>
                    <a:pt x="7064" y="1"/>
                  </a:moveTo>
                  <a:cubicBezTo>
                    <a:pt x="6407" y="1"/>
                    <a:pt x="5728" y="213"/>
                    <a:pt x="5163" y="500"/>
                  </a:cubicBezTo>
                  <a:cubicBezTo>
                    <a:pt x="4261" y="951"/>
                    <a:pt x="3526" y="1687"/>
                    <a:pt x="3075" y="2606"/>
                  </a:cubicBezTo>
                  <a:cubicBezTo>
                    <a:pt x="3008" y="2422"/>
                    <a:pt x="2958" y="2205"/>
                    <a:pt x="2874" y="2037"/>
                  </a:cubicBezTo>
                  <a:cubicBezTo>
                    <a:pt x="2807" y="1887"/>
                    <a:pt x="2690" y="1787"/>
                    <a:pt x="2624" y="1653"/>
                  </a:cubicBezTo>
                  <a:cubicBezTo>
                    <a:pt x="2438" y="1401"/>
                    <a:pt x="2148" y="1255"/>
                    <a:pt x="1844" y="1255"/>
                  </a:cubicBezTo>
                  <a:cubicBezTo>
                    <a:pt x="1764" y="1255"/>
                    <a:pt x="1684" y="1265"/>
                    <a:pt x="1604" y="1286"/>
                  </a:cubicBezTo>
                  <a:cubicBezTo>
                    <a:pt x="836" y="1469"/>
                    <a:pt x="1253" y="3692"/>
                    <a:pt x="1721" y="3942"/>
                  </a:cubicBezTo>
                  <a:cubicBezTo>
                    <a:pt x="1934" y="4056"/>
                    <a:pt x="2109" y="4087"/>
                    <a:pt x="2236" y="4087"/>
                  </a:cubicBezTo>
                  <a:cubicBezTo>
                    <a:pt x="2389" y="4087"/>
                    <a:pt x="2473" y="4042"/>
                    <a:pt x="2473" y="4042"/>
                  </a:cubicBezTo>
                  <a:lnTo>
                    <a:pt x="2473" y="4042"/>
                  </a:lnTo>
                  <a:cubicBezTo>
                    <a:pt x="2473" y="4043"/>
                    <a:pt x="2791" y="7802"/>
                    <a:pt x="2457" y="8821"/>
                  </a:cubicBezTo>
                  <a:cubicBezTo>
                    <a:pt x="2106" y="9840"/>
                    <a:pt x="1070" y="10425"/>
                    <a:pt x="0" y="10776"/>
                  </a:cubicBezTo>
                  <a:cubicBezTo>
                    <a:pt x="953" y="12514"/>
                    <a:pt x="4127" y="15688"/>
                    <a:pt x="5548" y="16256"/>
                  </a:cubicBezTo>
                  <a:cubicBezTo>
                    <a:pt x="6600" y="15989"/>
                    <a:pt x="7686" y="10793"/>
                    <a:pt x="7686" y="10793"/>
                  </a:cubicBezTo>
                  <a:cubicBezTo>
                    <a:pt x="7686" y="10793"/>
                    <a:pt x="6700" y="10642"/>
                    <a:pt x="6333" y="10241"/>
                  </a:cubicBezTo>
                  <a:cubicBezTo>
                    <a:pt x="5965" y="9807"/>
                    <a:pt x="5765" y="9256"/>
                    <a:pt x="5815" y="8687"/>
                  </a:cubicBezTo>
                  <a:cubicBezTo>
                    <a:pt x="5831" y="8441"/>
                    <a:pt x="5880" y="6965"/>
                    <a:pt x="6534" y="6965"/>
                  </a:cubicBezTo>
                  <a:cubicBezTo>
                    <a:pt x="6545" y="6965"/>
                    <a:pt x="6556" y="6966"/>
                    <a:pt x="6567" y="6966"/>
                  </a:cubicBezTo>
                  <a:cubicBezTo>
                    <a:pt x="6650" y="6966"/>
                    <a:pt x="6751" y="6983"/>
                    <a:pt x="6834" y="7000"/>
                  </a:cubicBezTo>
                  <a:cubicBezTo>
                    <a:pt x="7159" y="7057"/>
                    <a:pt x="7461" y="7085"/>
                    <a:pt x="7730" y="7085"/>
                  </a:cubicBezTo>
                  <a:cubicBezTo>
                    <a:pt x="8251" y="7085"/>
                    <a:pt x="8652" y="6981"/>
                    <a:pt x="8873" y="6783"/>
                  </a:cubicBezTo>
                  <a:cubicBezTo>
                    <a:pt x="9107" y="6599"/>
                    <a:pt x="9223" y="5580"/>
                    <a:pt x="9223" y="4911"/>
                  </a:cubicBezTo>
                  <a:cubicBezTo>
                    <a:pt x="9223" y="4276"/>
                    <a:pt x="9825" y="4226"/>
                    <a:pt x="9825" y="3992"/>
                  </a:cubicBezTo>
                  <a:cubicBezTo>
                    <a:pt x="9842" y="3708"/>
                    <a:pt x="9441" y="3541"/>
                    <a:pt x="9324" y="3307"/>
                  </a:cubicBezTo>
                  <a:cubicBezTo>
                    <a:pt x="8923" y="2422"/>
                    <a:pt x="9407" y="1402"/>
                    <a:pt x="8672" y="617"/>
                  </a:cubicBezTo>
                  <a:cubicBezTo>
                    <a:pt x="8555" y="484"/>
                    <a:pt x="8405" y="367"/>
                    <a:pt x="8238" y="283"/>
                  </a:cubicBezTo>
                  <a:cubicBezTo>
                    <a:pt x="7877" y="84"/>
                    <a:pt x="7475" y="1"/>
                    <a:pt x="706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32;p67">
              <a:extLst>
                <a:ext uri="{FF2B5EF4-FFF2-40B4-BE49-F238E27FC236}">
                  <a16:creationId xmlns:a16="http://schemas.microsoft.com/office/drawing/2014/main" id="{CEB5761D-35DA-4704-A135-79ABED8AFBAA}"/>
                </a:ext>
              </a:extLst>
            </p:cNvPr>
            <p:cNvSpPr/>
            <p:nvPr/>
          </p:nvSpPr>
          <p:spPr>
            <a:xfrm>
              <a:off x="4400342" y="1849976"/>
              <a:ext cx="246484" cy="413093"/>
            </a:xfrm>
            <a:custGeom>
              <a:avLst/>
              <a:gdLst/>
              <a:ahLst/>
              <a:cxnLst/>
              <a:rect l="l" t="t" r="r" b="b"/>
              <a:pathLst>
                <a:path w="7687" h="12883" extrusionOk="0">
                  <a:moveTo>
                    <a:pt x="2941" y="0"/>
                  </a:moveTo>
                  <a:cubicBezTo>
                    <a:pt x="2841" y="568"/>
                    <a:pt x="2473" y="668"/>
                    <a:pt x="2473" y="668"/>
                  </a:cubicBezTo>
                  <a:cubicBezTo>
                    <a:pt x="2473" y="668"/>
                    <a:pt x="2791" y="4428"/>
                    <a:pt x="2457" y="5447"/>
                  </a:cubicBezTo>
                  <a:cubicBezTo>
                    <a:pt x="2106" y="6466"/>
                    <a:pt x="1070" y="7051"/>
                    <a:pt x="0" y="7402"/>
                  </a:cubicBezTo>
                  <a:cubicBezTo>
                    <a:pt x="953" y="9140"/>
                    <a:pt x="4127" y="12314"/>
                    <a:pt x="5548" y="12882"/>
                  </a:cubicBezTo>
                  <a:cubicBezTo>
                    <a:pt x="6600" y="12615"/>
                    <a:pt x="7686" y="7419"/>
                    <a:pt x="7686" y="7419"/>
                  </a:cubicBezTo>
                  <a:cubicBezTo>
                    <a:pt x="7686" y="7419"/>
                    <a:pt x="6700" y="7268"/>
                    <a:pt x="6333" y="6867"/>
                  </a:cubicBezTo>
                  <a:cubicBezTo>
                    <a:pt x="5965" y="6433"/>
                    <a:pt x="5765" y="5882"/>
                    <a:pt x="5815" y="5313"/>
                  </a:cubicBezTo>
                  <a:cubicBezTo>
                    <a:pt x="5831" y="5067"/>
                    <a:pt x="5880" y="3591"/>
                    <a:pt x="6534" y="3591"/>
                  </a:cubicBezTo>
                  <a:cubicBezTo>
                    <a:pt x="6545" y="3591"/>
                    <a:pt x="6556" y="3592"/>
                    <a:pt x="6567" y="3592"/>
                  </a:cubicBezTo>
                  <a:cubicBezTo>
                    <a:pt x="5815" y="3459"/>
                    <a:pt x="3827" y="2924"/>
                    <a:pt x="3108" y="702"/>
                  </a:cubicBezTo>
                  <a:cubicBezTo>
                    <a:pt x="3075" y="535"/>
                    <a:pt x="3008" y="334"/>
                    <a:pt x="294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33;p67">
              <a:extLst>
                <a:ext uri="{FF2B5EF4-FFF2-40B4-BE49-F238E27FC236}">
                  <a16:creationId xmlns:a16="http://schemas.microsoft.com/office/drawing/2014/main" id="{3ACF714E-1ACB-4246-9F81-67D0C5C825A6}"/>
                </a:ext>
              </a:extLst>
            </p:cNvPr>
            <p:cNvSpPr/>
            <p:nvPr/>
          </p:nvSpPr>
          <p:spPr>
            <a:xfrm>
              <a:off x="4452319" y="1797485"/>
              <a:ext cx="34310" cy="56274"/>
            </a:xfrm>
            <a:custGeom>
              <a:avLst/>
              <a:gdLst/>
              <a:ahLst/>
              <a:cxnLst/>
              <a:rect l="l" t="t" r="r" b="b"/>
              <a:pathLst>
                <a:path w="1070" h="1755" extrusionOk="0">
                  <a:moveTo>
                    <a:pt x="241" y="1"/>
                  </a:moveTo>
                  <a:cubicBezTo>
                    <a:pt x="85" y="1"/>
                    <a:pt x="0" y="100"/>
                    <a:pt x="0" y="100"/>
                  </a:cubicBezTo>
                  <a:cubicBezTo>
                    <a:pt x="6" y="100"/>
                    <a:pt x="12" y="100"/>
                    <a:pt x="18" y="100"/>
                  </a:cubicBezTo>
                  <a:cubicBezTo>
                    <a:pt x="553" y="100"/>
                    <a:pt x="635" y="835"/>
                    <a:pt x="635" y="835"/>
                  </a:cubicBezTo>
                  <a:cubicBezTo>
                    <a:pt x="551" y="835"/>
                    <a:pt x="485" y="852"/>
                    <a:pt x="418" y="869"/>
                  </a:cubicBezTo>
                  <a:cubicBezTo>
                    <a:pt x="84" y="952"/>
                    <a:pt x="117" y="1754"/>
                    <a:pt x="602" y="1754"/>
                  </a:cubicBezTo>
                  <a:cubicBezTo>
                    <a:pt x="1069" y="1754"/>
                    <a:pt x="1003" y="468"/>
                    <a:pt x="551" y="117"/>
                  </a:cubicBezTo>
                  <a:cubicBezTo>
                    <a:pt x="429" y="29"/>
                    <a:pt x="325" y="1"/>
                    <a:pt x="24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34;p67">
              <a:extLst>
                <a:ext uri="{FF2B5EF4-FFF2-40B4-BE49-F238E27FC236}">
                  <a16:creationId xmlns:a16="http://schemas.microsoft.com/office/drawing/2014/main" id="{CB54C97F-036F-4391-907A-228D26CB5456}"/>
                </a:ext>
              </a:extLst>
            </p:cNvPr>
            <p:cNvSpPr/>
            <p:nvPr/>
          </p:nvSpPr>
          <p:spPr>
            <a:xfrm>
              <a:off x="4629093" y="1781581"/>
              <a:ext cx="42358" cy="21259"/>
            </a:xfrm>
            <a:custGeom>
              <a:avLst/>
              <a:gdLst/>
              <a:ahLst/>
              <a:cxnLst/>
              <a:rect l="l" t="t" r="r" b="b"/>
              <a:pathLst>
                <a:path w="1321" h="663" extrusionOk="0">
                  <a:moveTo>
                    <a:pt x="647" y="1"/>
                  </a:moveTo>
                  <a:cubicBezTo>
                    <a:pt x="363" y="1"/>
                    <a:pt x="85" y="184"/>
                    <a:pt x="1" y="663"/>
                  </a:cubicBezTo>
                  <a:cubicBezTo>
                    <a:pt x="300" y="488"/>
                    <a:pt x="637" y="397"/>
                    <a:pt x="976" y="397"/>
                  </a:cubicBezTo>
                  <a:cubicBezTo>
                    <a:pt x="1091" y="397"/>
                    <a:pt x="1207" y="408"/>
                    <a:pt x="1321" y="429"/>
                  </a:cubicBezTo>
                  <a:cubicBezTo>
                    <a:pt x="1213" y="180"/>
                    <a:pt x="927" y="1"/>
                    <a:pt x="64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35;p67">
              <a:extLst>
                <a:ext uri="{FF2B5EF4-FFF2-40B4-BE49-F238E27FC236}">
                  <a16:creationId xmlns:a16="http://schemas.microsoft.com/office/drawing/2014/main" id="{745ED905-60A2-4AD3-86EF-4C0065C8BDE2}"/>
                </a:ext>
              </a:extLst>
            </p:cNvPr>
            <p:cNvSpPr/>
            <p:nvPr/>
          </p:nvSpPr>
          <p:spPr>
            <a:xfrm>
              <a:off x="4639835" y="1816211"/>
              <a:ext cx="25203" cy="24690"/>
            </a:xfrm>
            <a:custGeom>
              <a:avLst/>
              <a:gdLst/>
              <a:ahLst/>
              <a:cxnLst/>
              <a:rect l="l" t="t" r="r" b="b"/>
              <a:pathLst>
                <a:path w="786" h="770" extrusionOk="0">
                  <a:moveTo>
                    <a:pt x="401" y="0"/>
                  </a:moveTo>
                  <a:cubicBezTo>
                    <a:pt x="334" y="0"/>
                    <a:pt x="267" y="17"/>
                    <a:pt x="201" y="51"/>
                  </a:cubicBezTo>
                  <a:lnTo>
                    <a:pt x="117" y="117"/>
                  </a:lnTo>
                  <a:cubicBezTo>
                    <a:pt x="67" y="151"/>
                    <a:pt x="33" y="218"/>
                    <a:pt x="17" y="285"/>
                  </a:cubicBezTo>
                  <a:cubicBezTo>
                    <a:pt x="17" y="318"/>
                    <a:pt x="0" y="351"/>
                    <a:pt x="0" y="385"/>
                  </a:cubicBezTo>
                  <a:cubicBezTo>
                    <a:pt x="0" y="435"/>
                    <a:pt x="17" y="485"/>
                    <a:pt x="33" y="518"/>
                  </a:cubicBezTo>
                  <a:cubicBezTo>
                    <a:pt x="84" y="669"/>
                    <a:pt x="217" y="769"/>
                    <a:pt x="384" y="769"/>
                  </a:cubicBezTo>
                  <a:cubicBezTo>
                    <a:pt x="451" y="769"/>
                    <a:pt x="518" y="752"/>
                    <a:pt x="568" y="719"/>
                  </a:cubicBezTo>
                  <a:cubicBezTo>
                    <a:pt x="602" y="702"/>
                    <a:pt x="635" y="686"/>
                    <a:pt x="652" y="669"/>
                  </a:cubicBezTo>
                  <a:cubicBezTo>
                    <a:pt x="702" y="619"/>
                    <a:pt x="735" y="552"/>
                    <a:pt x="769" y="485"/>
                  </a:cubicBezTo>
                  <a:cubicBezTo>
                    <a:pt x="769" y="452"/>
                    <a:pt x="769" y="418"/>
                    <a:pt x="769" y="401"/>
                  </a:cubicBezTo>
                  <a:cubicBezTo>
                    <a:pt x="785" y="351"/>
                    <a:pt x="769" y="301"/>
                    <a:pt x="752" y="251"/>
                  </a:cubicBezTo>
                  <a:cubicBezTo>
                    <a:pt x="702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36;p67">
              <a:extLst>
                <a:ext uri="{FF2B5EF4-FFF2-40B4-BE49-F238E27FC236}">
                  <a16:creationId xmlns:a16="http://schemas.microsoft.com/office/drawing/2014/main" id="{B4CF73E9-1BE3-4DCE-B764-0032567127DE}"/>
                </a:ext>
              </a:extLst>
            </p:cNvPr>
            <p:cNvSpPr/>
            <p:nvPr/>
          </p:nvSpPr>
          <p:spPr>
            <a:xfrm>
              <a:off x="4539632" y="1869792"/>
              <a:ext cx="175748" cy="111266"/>
            </a:xfrm>
            <a:custGeom>
              <a:avLst/>
              <a:gdLst/>
              <a:ahLst/>
              <a:cxnLst/>
              <a:rect l="l" t="t" r="r" b="b"/>
              <a:pathLst>
                <a:path w="5481" h="3470" extrusionOk="0">
                  <a:moveTo>
                    <a:pt x="5481" y="0"/>
                  </a:moveTo>
                  <a:lnTo>
                    <a:pt x="5481" y="0"/>
                  </a:lnTo>
                  <a:cubicBezTo>
                    <a:pt x="5481" y="0"/>
                    <a:pt x="368" y="184"/>
                    <a:pt x="201" y="552"/>
                  </a:cubicBezTo>
                  <a:cubicBezTo>
                    <a:pt x="51" y="919"/>
                    <a:pt x="1" y="2390"/>
                    <a:pt x="368" y="2690"/>
                  </a:cubicBezTo>
                  <a:cubicBezTo>
                    <a:pt x="635" y="2921"/>
                    <a:pt x="2148" y="3470"/>
                    <a:pt x="3377" y="3470"/>
                  </a:cubicBezTo>
                  <a:cubicBezTo>
                    <a:pt x="3839" y="3470"/>
                    <a:pt x="4261" y="3392"/>
                    <a:pt x="4562" y="3192"/>
                  </a:cubicBezTo>
                  <a:cubicBezTo>
                    <a:pt x="5180" y="2774"/>
                    <a:pt x="5481" y="0"/>
                    <a:pt x="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37;p67">
              <a:extLst>
                <a:ext uri="{FF2B5EF4-FFF2-40B4-BE49-F238E27FC236}">
                  <a16:creationId xmlns:a16="http://schemas.microsoft.com/office/drawing/2014/main" id="{8DFB5F20-F9A0-4840-A72E-1A5356C15B75}"/>
                </a:ext>
              </a:extLst>
            </p:cNvPr>
            <p:cNvSpPr/>
            <p:nvPr/>
          </p:nvSpPr>
          <p:spPr>
            <a:xfrm>
              <a:off x="4488200" y="1736882"/>
              <a:ext cx="210603" cy="88467"/>
            </a:xfrm>
            <a:custGeom>
              <a:avLst/>
              <a:gdLst/>
              <a:ahLst/>
              <a:cxnLst/>
              <a:rect l="l" t="t" r="r" b="b"/>
              <a:pathLst>
                <a:path w="6568" h="2759" extrusionOk="0">
                  <a:moveTo>
                    <a:pt x="4031" y="1"/>
                  </a:moveTo>
                  <a:cubicBezTo>
                    <a:pt x="3997" y="1"/>
                    <a:pt x="3962" y="1"/>
                    <a:pt x="3927" y="2"/>
                  </a:cubicBezTo>
                  <a:cubicBezTo>
                    <a:pt x="1705" y="68"/>
                    <a:pt x="1" y="1940"/>
                    <a:pt x="1" y="1940"/>
                  </a:cubicBezTo>
                  <a:cubicBezTo>
                    <a:pt x="67" y="2241"/>
                    <a:pt x="168" y="2508"/>
                    <a:pt x="335" y="2759"/>
                  </a:cubicBezTo>
                  <a:cubicBezTo>
                    <a:pt x="1605" y="1472"/>
                    <a:pt x="3125" y="820"/>
                    <a:pt x="4495" y="770"/>
                  </a:cubicBezTo>
                  <a:cubicBezTo>
                    <a:pt x="4527" y="769"/>
                    <a:pt x="4559" y="769"/>
                    <a:pt x="4590" y="769"/>
                  </a:cubicBezTo>
                  <a:cubicBezTo>
                    <a:pt x="5904" y="769"/>
                    <a:pt x="6367" y="1439"/>
                    <a:pt x="6367" y="1439"/>
                  </a:cubicBezTo>
                  <a:cubicBezTo>
                    <a:pt x="6567" y="1104"/>
                    <a:pt x="6467" y="670"/>
                    <a:pt x="6133" y="469"/>
                  </a:cubicBezTo>
                  <a:cubicBezTo>
                    <a:pt x="5728" y="243"/>
                    <a:pt x="5073" y="1"/>
                    <a:pt x="4031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38;p67">
              <a:extLst>
                <a:ext uri="{FF2B5EF4-FFF2-40B4-BE49-F238E27FC236}">
                  <a16:creationId xmlns:a16="http://schemas.microsoft.com/office/drawing/2014/main" id="{383275AF-CE53-42CF-B84B-A3C83F2F1F8E}"/>
                </a:ext>
              </a:extLst>
            </p:cNvPr>
            <p:cNvSpPr/>
            <p:nvPr/>
          </p:nvSpPr>
          <p:spPr>
            <a:xfrm>
              <a:off x="4494549" y="1808131"/>
              <a:ext cx="75128" cy="87954"/>
            </a:xfrm>
            <a:custGeom>
              <a:avLst/>
              <a:gdLst/>
              <a:ahLst/>
              <a:cxnLst/>
              <a:rect l="l" t="t" r="r" b="b"/>
              <a:pathLst>
                <a:path w="2343" h="2743" extrusionOk="0">
                  <a:moveTo>
                    <a:pt x="218" y="0"/>
                  </a:moveTo>
                  <a:cubicBezTo>
                    <a:pt x="94" y="0"/>
                    <a:pt x="0" y="150"/>
                    <a:pt x="53" y="269"/>
                  </a:cubicBezTo>
                  <a:cubicBezTo>
                    <a:pt x="204" y="520"/>
                    <a:pt x="371" y="737"/>
                    <a:pt x="571" y="954"/>
                  </a:cubicBezTo>
                  <a:cubicBezTo>
                    <a:pt x="755" y="1171"/>
                    <a:pt x="939" y="1389"/>
                    <a:pt x="1106" y="1623"/>
                  </a:cubicBezTo>
                  <a:cubicBezTo>
                    <a:pt x="1306" y="1856"/>
                    <a:pt x="1507" y="2090"/>
                    <a:pt x="1707" y="2324"/>
                  </a:cubicBezTo>
                  <a:cubicBezTo>
                    <a:pt x="1841" y="2508"/>
                    <a:pt x="1958" y="2725"/>
                    <a:pt x="2209" y="2742"/>
                  </a:cubicBezTo>
                  <a:cubicBezTo>
                    <a:pt x="2259" y="2742"/>
                    <a:pt x="2309" y="2692"/>
                    <a:pt x="2309" y="2642"/>
                  </a:cubicBezTo>
                  <a:cubicBezTo>
                    <a:pt x="2342" y="2408"/>
                    <a:pt x="2142" y="2224"/>
                    <a:pt x="1991" y="2040"/>
                  </a:cubicBezTo>
                  <a:cubicBezTo>
                    <a:pt x="1824" y="1823"/>
                    <a:pt x="1640" y="1606"/>
                    <a:pt x="1457" y="1389"/>
                  </a:cubicBezTo>
                  <a:cubicBezTo>
                    <a:pt x="1273" y="1155"/>
                    <a:pt x="1072" y="921"/>
                    <a:pt x="889" y="687"/>
                  </a:cubicBezTo>
                  <a:cubicBezTo>
                    <a:pt x="722" y="436"/>
                    <a:pt x="521" y="219"/>
                    <a:pt x="321" y="35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39;p67">
              <a:extLst>
                <a:ext uri="{FF2B5EF4-FFF2-40B4-BE49-F238E27FC236}">
                  <a16:creationId xmlns:a16="http://schemas.microsoft.com/office/drawing/2014/main" id="{2456F3E8-5E5B-4D95-8A9B-BD8AF4AC95FF}"/>
                </a:ext>
              </a:extLst>
            </p:cNvPr>
            <p:cNvSpPr/>
            <p:nvPr/>
          </p:nvSpPr>
          <p:spPr>
            <a:xfrm>
              <a:off x="4491727" y="1850456"/>
              <a:ext cx="95458" cy="89045"/>
            </a:xfrm>
            <a:custGeom>
              <a:avLst/>
              <a:gdLst/>
              <a:ahLst/>
              <a:cxnLst/>
              <a:rect l="l" t="t" r="r" b="b"/>
              <a:pathLst>
                <a:path w="2977" h="2777" extrusionOk="0">
                  <a:moveTo>
                    <a:pt x="168" y="1"/>
                  </a:moveTo>
                  <a:cubicBezTo>
                    <a:pt x="83" y="1"/>
                    <a:pt x="1" y="81"/>
                    <a:pt x="24" y="186"/>
                  </a:cubicBezTo>
                  <a:cubicBezTo>
                    <a:pt x="58" y="470"/>
                    <a:pt x="308" y="754"/>
                    <a:pt x="475" y="988"/>
                  </a:cubicBezTo>
                  <a:cubicBezTo>
                    <a:pt x="659" y="1238"/>
                    <a:pt x="876" y="1489"/>
                    <a:pt x="1110" y="1706"/>
                  </a:cubicBezTo>
                  <a:cubicBezTo>
                    <a:pt x="1561" y="2174"/>
                    <a:pt x="2129" y="2542"/>
                    <a:pt x="2748" y="2759"/>
                  </a:cubicBezTo>
                  <a:cubicBezTo>
                    <a:pt x="2770" y="2771"/>
                    <a:pt x="2791" y="2777"/>
                    <a:pt x="2811" y="2777"/>
                  </a:cubicBezTo>
                  <a:cubicBezTo>
                    <a:pt x="2922" y="2777"/>
                    <a:pt x="2976" y="2598"/>
                    <a:pt x="2848" y="2542"/>
                  </a:cubicBezTo>
                  <a:cubicBezTo>
                    <a:pt x="2313" y="2224"/>
                    <a:pt x="1812" y="1873"/>
                    <a:pt x="1344" y="1455"/>
                  </a:cubicBezTo>
                  <a:cubicBezTo>
                    <a:pt x="1144" y="1238"/>
                    <a:pt x="943" y="1021"/>
                    <a:pt x="776" y="787"/>
                  </a:cubicBezTo>
                  <a:cubicBezTo>
                    <a:pt x="592" y="553"/>
                    <a:pt x="475" y="252"/>
                    <a:pt x="275" y="52"/>
                  </a:cubicBezTo>
                  <a:cubicBezTo>
                    <a:pt x="244" y="16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40;p67">
              <a:extLst>
                <a:ext uri="{FF2B5EF4-FFF2-40B4-BE49-F238E27FC236}">
                  <a16:creationId xmlns:a16="http://schemas.microsoft.com/office/drawing/2014/main" id="{CF94BA7A-5675-4D0D-B2E1-3036A83879FD}"/>
                </a:ext>
              </a:extLst>
            </p:cNvPr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41;p67">
              <a:extLst>
                <a:ext uri="{FF2B5EF4-FFF2-40B4-BE49-F238E27FC236}">
                  <a16:creationId xmlns:a16="http://schemas.microsoft.com/office/drawing/2014/main" id="{479F873F-7C29-432F-892C-D127B2B7184B}"/>
                </a:ext>
              </a:extLst>
            </p:cNvPr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42;p67">
              <a:extLst>
                <a:ext uri="{FF2B5EF4-FFF2-40B4-BE49-F238E27FC236}">
                  <a16:creationId xmlns:a16="http://schemas.microsoft.com/office/drawing/2014/main" id="{8D3C410B-C65B-49F5-A2A7-146EA23AEA82}"/>
                </a:ext>
              </a:extLst>
            </p:cNvPr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43;p67">
              <a:extLst>
                <a:ext uri="{FF2B5EF4-FFF2-40B4-BE49-F238E27FC236}">
                  <a16:creationId xmlns:a16="http://schemas.microsoft.com/office/drawing/2014/main" id="{39C8E1A7-C325-4586-B5B3-FC47F940F458}"/>
                </a:ext>
              </a:extLst>
            </p:cNvPr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44;p67">
              <a:extLst>
                <a:ext uri="{FF2B5EF4-FFF2-40B4-BE49-F238E27FC236}">
                  <a16:creationId xmlns:a16="http://schemas.microsoft.com/office/drawing/2014/main" id="{EB8F49FE-9EEC-4BB3-B321-A907CCC3BF92}"/>
                </a:ext>
              </a:extLst>
            </p:cNvPr>
            <p:cNvSpPr/>
            <p:nvPr/>
          </p:nvSpPr>
          <p:spPr>
            <a:xfrm>
              <a:off x="5029329" y="2171459"/>
              <a:ext cx="133422" cy="99113"/>
            </a:xfrm>
            <a:custGeom>
              <a:avLst/>
              <a:gdLst/>
              <a:ahLst/>
              <a:cxnLst/>
              <a:rect l="l" t="t" r="r" b="b"/>
              <a:pathLst>
                <a:path w="4161" h="3091" extrusionOk="0">
                  <a:moveTo>
                    <a:pt x="361" y="0"/>
                  </a:moveTo>
                  <a:cubicBezTo>
                    <a:pt x="240" y="0"/>
                    <a:pt x="130" y="23"/>
                    <a:pt x="50" y="83"/>
                  </a:cubicBezTo>
                  <a:cubicBezTo>
                    <a:pt x="0" y="133"/>
                    <a:pt x="368" y="2606"/>
                    <a:pt x="485" y="2806"/>
                  </a:cubicBezTo>
                  <a:cubicBezTo>
                    <a:pt x="603" y="2935"/>
                    <a:pt x="763" y="3002"/>
                    <a:pt x="929" y="3002"/>
                  </a:cubicBezTo>
                  <a:cubicBezTo>
                    <a:pt x="1020" y="3002"/>
                    <a:pt x="1114" y="2982"/>
                    <a:pt x="1203" y="2940"/>
                  </a:cubicBezTo>
                  <a:cubicBezTo>
                    <a:pt x="1220" y="2923"/>
                    <a:pt x="1237" y="2906"/>
                    <a:pt x="1253" y="2890"/>
                  </a:cubicBezTo>
                  <a:cubicBezTo>
                    <a:pt x="1337" y="2756"/>
                    <a:pt x="1404" y="2606"/>
                    <a:pt x="1420" y="2455"/>
                  </a:cubicBezTo>
                  <a:cubicBezTo>
                    <a:pt x="1420" y="2455"/>
                    <a:pt x="1890" y="2568"/>
                    <a:pt x="2168" y="2568"/>
                  </a:cubicBezTo>
                  <a:cubicBezTo>
                    <a:pt x="2260" y="2568"/>
                    <a:pt x="2331" y="2556"/>
                    <a:pt x="2356" y="2522"/>
                  </a:cubicBezTo>
                  <a:cubicBezTo>
                    <a:pt x="2423" y="2522"/>
                    <a:pt x="2490" y="2539"/>
                    <a:pt x="2557" y="2539"/>
                  </a:cubicBezTo>
                  <a:cubicBezTo>
                    <a:pt x="2591" y="2546"/>
                    <a:pt x="2626" y="2549"/>
                    <a:pt x="2661" y="2549"/>
                  </a:cubicBezTo>
                  <a:cubicBezTo>
                    <a:pt x="2792" y="2549"/>
                    <a:pt x="2919" y="2501"/>
                    <a:pt x="3024" y="2422"/>
                  </a:cubicBezTo>
                  <a:cubicBezTo>
                    <a:pt x="3141" y="2288"/>
                    <a:pt x="3292" y="2104"/>
                    <a:pt x="3292" y="2104"/>
                  </a:cubicBezTo>
                  <a:lnTo>
                    <a:pt x="3292" y="2121"/>
                  </a:lnTo>
                  <a:cubicBezTo>
                    <a:pt x="3275" y="2171"/>
                    <a:pt x="3141" y="2806"/>
                    <a:pt x="3208" y="2906"/>
                  </a:cubicBezTo>
                  <a:cubicBezTo>
                    <a:pt x="3309" y="2990"/>
                    <a:pt x="3425" y="3057"/>
                    <a:pt x="3542" y="3074"/>
                  </a:cubicBezTo>
                  <a:cubicBezTo>
                    <a:pt x="3587" y="3085"/>
                    <a:pt x="3630" y="3090"/>
                    <a:pt x="3671" y="3090"/>
                  </a:cubicBezTo>
                  <a:cubicBezTo>
                    <a:pt x="3754" y="3090"/>
                    <a:pt x="3832" y="3068"/>
                    <a:pt x="3910" y="3023"/>
                  </a:cubicBezTo>
                  <a:cubicBezTo>
                    <a:pt x="4077" y="2873"/>
                    <a:pt x="4161" y="1770"/>
                    <a:pt x="4161" y="1520"/>
                  </a:cubicBezTo>
                  <a:cubicBezTo>
                    <a:pt x="4144" y="1286"/>
                    <a:pt x="4094" y="1052"/>
                    <a:pt x="4010" y="818"/>
                  </a:cubicBezTo>
                  <a:lnTo>
                    <a:pt x="3559" y="801"/>
                  </a:lnTo>
                  <a:lnTo>
                    <a:pt x="3258" y="785"/>
                  </a:lnTo>
                  <a:cubicBezTo>
                    <a:pt x="3258" y="785"/>
                    <a:pt x="3158" y="400"/>
                    <a:pt x="3058" y="350"/>
                  </a:cubicBezTo>
                  <a:cubicBezTo>
                    <a:pt x="2932" y="340"/>
                    <a:pt x="2807" y="331"/>
                    <a:pt x="2682" y="331"/>
                  </a:cubicBezTo>
                  <a:cubicBezTo>
                    <a:pt x="2590" y="331"/>
                    <a:pt x="2498" y="336"/>
                    <a:pt x="2406" y="350"/>
                  </a:cubicBezTo>
                  <a:cubicBezTo>
                    <a:pt x="2406" y="350"/>
                    <a:pt x="2221" y="8"/>
                    <a:pt x="2009" y="8"/>
                  </a:cubicBezTo>
                  <a:cubicBezTo>
                    <a:pt x="1991" y="8"/>
                    <a:pt x="1973" y="11"/>
                    <a:pt x="1955" y="16"/>
                  </a:cubicBezTo>
                  <a:cubicBezTo>
                    <a:pt x="1738" y="66"/>
                    <a:pt x="1253" y="233"/>
                    <a:pt x="1253" y="233"/>
                  </a:cubicBezTo>
                  <a:cubicBezTo>
                    <a:pt x="1253" y="233"/>
                    <a:pt x="749" y="0"/>
                    <a:pt x="36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45;p67">
              <a:extLst>
                <a:ext uri="{FF2B5EF4-FFF2-40B4-BE49-F238E27FC236}">
                  <a16:creationId xmlns:a16="http://schemas.microsoft.com/office/drawing/2014/main" id="{3A69F7F2-F8B9-4C3F-8AB8-6C93410DC591}"/>
                </a:ext>
              </a:extLst>
            </p:cNvPr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46;p67">
              <a:extLst>
                <a:ext uri="{FF2B5EF4-FFF2-40B4-BE49-F238E27FC236}">
                  <a16:creationId xmlns:a16="http://schemas.microsoft.com/office/drawing/2014/main" id="{922B18BA-7029-46A8-A3EE-ABBD188C5AA9}"/>
                </a:ext>
              </a:extLst>
            </p:cNvPr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47;p67">
              <a:extLst>
                <a:ext uri="{FF2B5EF4-FFF2-40B4-BE49-F238E27FC236}">
                  <a16:creationId xmlns:a16="http://schemas.microsoft.com/office/drawing/2014/main" id="{4CE1DCE3-C24B-4955-A52A-F58AE26CD91E}"/>
                </a:ext>
              </a:extLst>
            </p:cNvPr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Transcription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1410571"/>
            <a:ext cx="5186729" cy="125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Classifying Medical condition based on the transcription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187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Transcription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026090" cy="125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Total Samples - 4999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4E479-05D3-4153-9879-6139ED0E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5" y="2202906"/>
            <a:ext cx="6539142" cy="2782328"/>
          </a:xfrm>
          <a:prstGeom prst="rect">
            <a:avLst/>
          </a:prstGeom>
        </p:spPr>
      </p:pic>
      <p:grpSp>
        <p:nvGrpSpPr>
          <p:cNvPr id="8" name="Google Shape;2036;p67">
            <a:extLst>
              <a:ext uri="{FF2B5EF4-FFF2-40B4-BE49-F238E27FC236}">
                <a16:creationId xmlns:a16="http://schemas.microsoft.com/office/drawing/2014/main" id="{75496DFB-CF60-48B2-846D-9FF534316498}"/>
              </a:ext>
            </a:extLst>
          </p:cNvPr>
          <p:cNvGrpSpPr/>
          <p:nvPr/>
        </p:nvGrpSpPr>
        <p:grpSpPr>
          <a:xfrm flipH="1">
            <a:off x="7751651" y="1416480"/>
            <a:ext cx="1169475" cy="2997372"/>
            <a:chOff x="2471728" y="1630010"/>
            <a:chExt cx="1169475" cy="2997372"/>
          </a:xfrm>
        </p:grpSpPr>
        <p:sp>
          <p:nvSpPr>
            <p:cNvPr id="9" name="Google Shape;2037;p67">
              <a:extLst>
                <a:ext uri="{FF2B5EF4-FFF2-40B4-BE49-F238E27FC236}">
                  <a16:creationId xmlns:a16="http://schemas.microsoft.com/office/drawing/2014/main" id="{2658A4A8-D077-4687-99A2-55054C866CFA}"/>
                </a:ext>
              </a:extLst>
            </p:cNvPr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38;p67">
              <a:extLst>
                <a:ext uri="{FF2B5EF4-FFF2-40B4-BE49-F238E27FC236}">
                  <a16:creationId xmlns:a16="http://schemas.microsoft.com/office/drawing/2014/main" id="{DA84E591-249B-4A86-AAF3-1EC59E2D9346}"/>
                </a:ext>
              </a:extLst>
            </p:cNvPr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39;p67">
              <a:extLst>
                <a:ext uri="{FF2B5EF4-FFF2-40B4-BE49-F238E27FC236}">
                  <a16:creationId xmlns:a16="http://schemas.microsoft.com/office/drawing/2014/main" id="{9E9F9F45-1CF7-4AB3-9CAD-199A0FE8D00C}"/>
                </a:ext>
              </a:extLst>
            </p:cNvPr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40;p67">
              <a:extLst>
                <a:ext uri="{FF2B5EF4-FFF2-40B4-BE49-F238E27FC236}">
                  <a16:creationId xmlns:a16="http://schemas.microsoft.com/office/drawing/2014/main" id="{5005D498-3892-404D-8701-F05194276864}"/>
                </a:ext>
              </a:extLst>
            </p:cNvPr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41;p67">
              <a:extLst>
                <a:ext uri="{FF2B5EF4-FFF2-40B4-BE49-F238E27FC236}">
                  <a16:creationId xmlns:a16="http://schemas.microsoft.com/office/drawing/2014/main" id="{8C68D68A-A9B8-4295-83AF-30C26238DE44}"/>
                </a:ext>
              </a:extLst>
            </p:cNvPr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2;p67">
              <a:extLst>
                <a:ext uri="{FF2B5EF4-FFF2-40B4-BE49-F238E27FC236}">
                  <a16:creationId xmlns:a16="http://schemas.microsoft.com/office/drawing/2014/main" id="{F001ABEB-8C75-41C8-A0EA-947D931E5DB5}"/>
                </a:ext>
              </a:extLst>
            </p:cNvPr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43;p67">
              <a:extLst>
                <a:ext uri="{FF2B5EF4-FFF2-40B4-BE49-F238E27FC236}">
                  <a16:creationId xmlns:a16="http://schemas.microsoft.com/office/drawing/2014/main" id="{659EBEA4-67B5-43E5-8D38-01990675B64A}"/>
                </a:ext>
              </a:extLst>
            </p:cNvPr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4;p67">
              <a:extLst>
                <a:ext uri="{FF2B5EF4-FFF2-40B4-BE49-F238E27FC236}">
                  <a16:creationId xmlns:a16="http://schemas.microsoft.com/office/drawing/2014/main" id="{3023BC40-591F-4FD4-A92F-59B296108DCD}"/>
                </a:ext>
              </a:extLst>
            </p:cNvPr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5;p67">
              <a:extLst>
                <a:ext uri="{FF2B5EF4-FFF2-40B4-BE49-F238E27FC236}">
                  <a16:creationId xmlns:a16="http://schemas.microsoft.com/office/drawing/2014/main" id="{69D1D14F-4C56-45F8-8F31-0E2F192B7832}"/>
                </a:ext>
              </a:extLst>
            </p:cNvPr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46;p67">
              <a:extLst>
                <a:ext uri="{FF2B5EF4-FFF2-40B4-BE49-F238E27FC236}">
                  <a16:creationId xmlns:a16="http://schemas.microsoft.com/office/drawing/2014/main" id="{4158D371-3993-4B83-8D57-1FE670F24507}"/>
                </a:ext>
              </a:extLst>
            </p:cNvPr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47;p67">
              <a:extLst>
                <a:ext uri="{FF2B5EF4-FFF2-40B4-BE49-F238E27FC236}">
                  <a16:creationId xmlns:a16="http://schemas.microsoft.com/office/drawing/2014/main" id="{B2C1D17C-4C6F-4E28-BEBF-54CC5D2C71FD}"/>
                </a:ext>
              </a:extLst>
            </p:cNvPr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48;p67">
              <a:extLst>
                <a:ext uri="{FF2B5EF4-FFF2-40B4-BE49-F238E27FC236}">
                  <a16:creationId xmlns:a16="http://schemas.microsoft.com/office/drawing/2014/main" id="{906E4BB5-5778-4D96-985E-DD165AE8EF54}"/>
                </a:ext>
              </a:extLst>
            </p:cNvPr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9;p67">
              <a:extLst>
                <a:ext uri="{FF2B5EF4-FFF2-40B4-BE49-F238E27FC236}">
                  <a16:creationId xmlns:a16="http://schemas.microsoft.com/office/drawing/2014/main" id="{770C9CE7-CAAE-4C57-BA09-62F0407AE387}"/>
                </a:ext>
              </a:extLst>
            </p:cNvPr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0;p67">
              <a:extLst>
                <a:ext uri="{FF2B5EF4-FFF2-40B4-BE49-F238E27FC236}">
                  <a16:creationId xmlns:a16="http://schemas.microsoft.com/office/drawing/2014/main" id="{004224C3-D80B-4A90-9DED-EF7FA591E8A8}"/>
                </a:ext>
              </a:extLst>
            </p:cNvPr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1;p67">
              <a:extLst>
                <a:ext uri="{FF2B5EF4-FFF2-40B4-BE49-F238E27FC236}">
                  <a16:creationId xmlns:a16="http://schemas.microsoft.com/office/drawing/2014/main" id="{FBAFAA04-5879-441A-A2BD-B3BAF069893B}"/>
                </a:ext>
              </a:extLst>
            </p:cNvPr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52;p67">
              <a:extLst>
                <a:ext uri="{FF2B5EF4-FFF2-40B4-BE49-F238E27FC236}">
                  <a16:creationId xmlns:a16="http://schemas.microsoft.com/office/drawing/2014/main" id="{130B76E5-7093-4530-87CB-1A50F317998B}"/>
                </a:ext>
              </a:extLst>
            </p:cNvPr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53;p67">
              <a:extLst>
                <a:ext uri="{FF2B5EF4-FFF2-40B4-BE49-F238E27FC236}">
                  <a16:creationId xmlns:a16="http://schemas.microsoft.com/office/drawing/2014/main" id="{CCFB7ECA-275B-4B2A-B2EE-BCDCBB229DB8}"/>
                </a:ext>
              </a:extLst>
            </p:cNvPr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4;p67">
              <a:extLst>
                <a:ext uri="{FF2B5EF4-FFF2-40B4-BE49-F238E27FC236}">
                  <a16:creationId xmlns:a16="http://schemas.microsoft.com/office/drawing/2014/main" id="{37ED78FA-FA74-403F-963F-789BC6D4151D}"/>
                </a:ext>
              </a:extLst>
            </p:cNvPr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55;p67">
              <a:extLst>
                <a:ext uri="{FF2B5EF4-FFF2-40B4-BE49-F238E27FC236}">
                  <a16:creationId xmlns:a16="http://schemas.microsoft.com/office/drawing/2014/main" id="{CD6D87BF-CAD5-4880-931E-C71052C4A758}"/>
                </a:ext>
              </a:extLst>
            </p:cNvPr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56;p67">
              <a:extLst>
                <a:ext uri="{FF2B5EF4-FFF2-40B4-BE49-F238E27FC236}">
                  <a16:creationId xmlns:a16="http://schemas.microsoft.com/office/drawing/2014/main" id="{AC89DE3B-4944-4B95-8C83-BE9C8B5DEEA0}"/>
                </a:ext>
              </a:extLst>
            </p:cNvPr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7;p67">
              <a:extLst>
                <a:ext uri="{FF2B5EF4-FFF2-40B4-BE49-F238E27FC236}">
                  <a16:creationId xmlns:a16="http://schemas.microsoft.com/office/drawing/2014/main" id="{8CD0FBBF-02B6-4BF7-B5F2-214A431CA85C}"/>
                </a:ext>
              </a:extLst>
            </p:cNvPr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8;p67">
              <a:extLst>
                <a:ext uri="{FF2B5EF4-FFF2-40B4-BE49-F238E27FC236}">
                  <a16:creationId xmlns:a16="http://schemas.microsoft.com/office/drawing/2014/main" id="{717C4DDB-5BE3-4E9B-A914-844F41ABE961}"/>
                </a:ext>
              </a:extLst>
            </p:cNvPr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9;p67">
              <a:extLst>
                <a:ext uri="{FF2B5EF4-FFF2-40B4-BE49-F238E27FC236}">
                  <a16:creationId xmlns:a16="http://schemas.microsoft.com/office/drawing/2014/main" id="{D3093476-212A-4B12-A678-0D02307C4D73}"/>
                </a:ext>
              </a:extLst>
            </p:cNvPr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0;p67">
              <a:extLst>
                <a:ext uri="{FF2B5EF4-FFF2-40B4-BE49-F238E27FC236}">
                  <a16:creationId xmlns:a16="http://schemas.microsoft.com/office/drawing/2014/main" id="{502BDF89-CFE0-4394-B22B-3486EF16FC8E}"/>
                </a:ext>
              </a:extLst>
            </p:cNvPr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61;p67">
              <a:extLst>
                <a:ext uri="{FF2B5EF4-FFF2-40B4-BE49-F238E27FC236}">
                  <a16:creationId xmlns:a16="http://schemas.microsoft.com/office/drawing/2014/main" id="{B318DDCF-C97E-47A4-8FDF-01E43E4E5B44}"/>
                </a:ext>
              </a:extLst>
            </p:cNvPr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62;p67">
              <a:extLst>
                <a:ext uri="{FF2B5EF4-FFF2-40B4-BE49-F238E27FC236}">
                  <a16:creationId xmlns:a16="http://schemas.microsoft.com/office/drawing/2014/main" id="{52488C92-BF74-410D-B9CB-8BA2EE586934}"/>
                </a:ext>
              </a:extLst>
            </p:cNvPr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63;p67">
              <a:extLst>
                <a:ext uri="{FF2B5EF4-FFF2-40B4-BE49-F238E27FC236}">
                  <a16:creationId xmlns:a16="http://schemas.microsoft.com/office/drawing/2014/main" id="{DEE6853A-2CC3-4CEA-B078-F81B97BD5113}"/>
                </a:ext>
              </a:extLst>
            </p:cNvPr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64;p67">
              <a:extLst>
                <a:ext uri="{FF2B5EF4-FFF2-40B4-BE49-F238E27FC236}">
                  <a16:creationId xmlns:a16="http://schemas.microsoft.com/office/drawing/2014/main" id="{D4A26BE9-59C0-41F8-B6E4-B6A907CEF358}"/>
                </a:ext>
              </a:extLst>
            </p:cNvPr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5;p67">
              <a:extLst>
                <a:ext uri="{FF2B5EF4-FFF2-40B4-BE49-F238E27FC236}">
                  <a16:creationId xmlns:a16="http://schemas.microsoft.com/office/drawing/2014/main" id="{849699AC-2A86-4987-95B5-1039439CB7CD}"/>
                </a:ext>
              </a:extLst>
            </p:cNvPr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66;p67">
              <a:extLst>
                <a:ext uri="{FF2B5EF4-FFF2-40B4-BE49-F238E27FC236}">
                  <a16:creationId xmlns:a16="http://schemas.microsoft.com/office/drawing/2014/main" id="{C4A94BA4-E0AA-4A02-B3D1-51402E472CD2}"/>
                </a:ext>
              </a:extLst>
            </p:cNvPr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67;p67">
              <a:extLst>
                <a:ext uri="{FF2B5EF4-FFF2-40B4-BE49-F238E27FC236}">
                  <a16:creationId xmlns:a16="http://schemas.microsoft.com/office/drawing/2014/main" id="{2A36FEED-4569-4ED2-B048-D07FC08648DD}"/>
                </a:ext>
              </a:extLst>
            </p:cNvPr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8;p67">
              <a:extLst>
                <a:ext uri="{FF2B5EF4-FFF2-40B4-BE49-F238E27FC236}">
                  <a16:creationId xmlns:a16="http://schemas.microsoft.com/office/drawing/2014/main" id="{5F4037AA-A8FE-488A-A88E-D142A372006D}"/>
                </a:ext>
              </a:extLst>
            </p:cNvPr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69;p67">
              <a:extLst>
                <a:ext uri="{FF2B5EF4-FFF2-40B4-BE49-F238E27FC236}">
                  <a16:creationId xmlns:a16="http://schemas.microsoft.com/office/drawing/2014/main" id="{BFC380F4-92A5-49EE-81E4-E9FD42626B97}"/>
                </a:ext>
              </a:extLst>
            </p:cNvPr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70;p67">
              <a:extLst>
                <a:ext uri="{FF2B5EF4-FFF2-40B4-BE49-F238E27FC236}">
                  <a16:creationId xmlns:a16="http://schemas.microsoft.com/office/drawing/2014/main" id="{E8A8E8ED-AF79-4D74-AB31-43B2D9F99E55}"/>
                </a:ext>
              </a:extLst>
            </p:cNvPr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71;p67">
              <a:extLst>
                <a:ext uri="{FF2B5EF4-FFF2-40B4-BE49-F238E27FC236}">
                  <a16:creationId xmlns:a16="http://schemas.microsoft.com/office/drawing/2014/main" id="{C4A18F57-0BDE-4074-BF33-04E6B495B6C7}"/>
                </a:ext>
              </a:extLst>
            </p:cNvPr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72;p67">
              <a:extLst>
                <a:ext uri="{FF2B5EF4-FFF2-40B4-BE49-F238E27FC236}">
                  <a16:creationId xmlns:a16="http://schemas.microsoft.com/office/drawing/2014/main" id="{65931471-0A5A-436D-A9CB-64427A31D0E3}"/>
                </a:ext>
              </a:extLst>
            </p:cNvPr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73;p67">
              <a:extLst>
                <a:ext uri="{FF2B5EF4-FFF2-40B4-BE49-F238E27FC236}">
                  <a16:creationId xmlns:a16="http://schemas.microsoft.com/office/drawing/2014/main" id="{0C0348CD-9170-4391-A4BB-7F410BA405CB}"/>
                </a:ext>
              </a:extLst>
            </p:cNvPr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74;p67">
              <a:extLst>
                <a:ext uri="{FF2B5EF4-FFF2-40B4-BE49-F238E27FC236}">
                  <a16:creationId xmlns:a16="http://schemas.microsoft.com/office/drawing/2014/main" id="{1EBC4A5F-8A64-4C6C-9CEA-33FB382B117B}"/>
                </a:ext>
              </a:extLst>
            </p:cNvPr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8B4AF5-979E-4BD4-A6FE-2A2262CD1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75" y="1596533"/>
            <a:ext cx="6233700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6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Transcription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026090" cy="125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Total Samples - 4999</a:t>
            </a:r>
            <a:endParaRPr dirty="0"/>
          </a:p>
        </p:txBody>
      </p:sp>
      <p:grpSp>
        <p:nvGrpSpPr>
          <p:cNvPr id="8" name="Google Shape;2036;p67">
            <a:extLst>
              <a:ext uri="{FF2B5EF4-FFF2-40B4-BE49-F238E27FC236}">
                <a16:creationId xmlns:a16="http://schemas.microsoft.com/office/drawing/2014/main" id="{75496DFB-CF60-48B2-846D-9FF534316498}"/>
              </a:ext>
            </a:extLst>
          </p:cNvPr>
          <p:cNvGrpSpPr/>
          <p:nvPr/>
        </p:nvGrpSpPr>
        <p:grpSpPr>
          <a:xfrm flipH="1">
            <a:off x="7751651" y="1416480"/>
            <a:ext cx="1169475" cy="2997372"/>
            <a:chOff x="2471728" y="1630010"/>
            <a:chExt cx="1169475" cy="2997372"/>
          </a:xfrm>
        </p:grpSpPr>
        <p:sp>
          <p:nvSpPr>
            <p:cNvPr id="9" name="Google Shape;2037;p67">
              <a:extLst>
                <a:ext uri="{FF2B5EF4-FFF2-40B4-BE49-F238E27FC236}">
                  <a16:creationId xmlns:a16="http://schemas.microsoft.com/office/drawing/2014/main" id="{2658A4A8-D077-4687-99A2-55054C866CFA}"/>
                </a:ext>
              </a:extLst>
            </p:cNvPr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38;p67">
              <a:extLst>
                <a:ext uri="{FF2B5EF4-FFF2-40B4-BE49-F238E27FC236}">
                  <a16:creationId xmlns:a16="http://schemas.microsoft.com/office/drawing/2014/main" id="{DA84E591-249B-4A86-AAF3-1EC59E2D9346}"/>
                </a:ext>
              </a:extLst>
            </p:cNvPr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39;p67">
              <a:extLst>
                <a:ext uri="{FF2B5EF4-FFF2-40B4-BE49-F238E27FC236}">
                  <a16:creationId xmlns:a16="http://schemas.microsoft.com/office/drawing/2014/main" id="{9E9F9F45-1CF7-4AB3-9CAD-199A0FE8D00C}"/>
                </a:ext>
              </a:extLst>
            </p:cNvPr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40;p67">
              <a:extLst>
                <a:ext uri="{FF2B5EF4-FFF2-40B4-BE49-F238E27FC236}">
                  <a16:creationId xmlns:a16="http://schemas.microsoft.com/office/drawing/2014/main" id="{5005D498-3892-404D-8701-F05194276864}"/>
                </a:ext>
              </a:extLst>
            </p:cNvPr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41;p67">
              <a:extLst>
                <a:ext uri="{FF2B5EF4-FFF2-40B4-BE49-F238E27FC236}">
                  <a16:creationId xmlns:a16="http://schemas.microsoft.com/office/drawing/2014/main" id="{8C68D68A-A9B8-4295-83AF-30C26238DE44}"/>
                </a:ext>
              </a:extLst>
            </p:cNvPr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2;p67">
              <a:extLst>
                <a:ext uri="{FF2B5EF4-FFF2-40B4-BE49-F238E27FC236}">
                  <a16:creationId xmlns:a16="http://schemas.microsoft.com/office/drawing/2014/main" id="{F001ABEB-8C75-41C8-A0EA-947D931E5DB5}"/>
                </a:ext>
              </a:extLst>
            </p:cNvPr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43;p67">
              <a:extLst>
                <a:ext uri="{FF2B5EF4-FFF2-40B4-BE49-F238E27FC236}">
                  <a16:creationId xmlns:a16="http://schemas.microsoft.com/office/drawing/2014/main" id="{659EBEA4-67B5-43E5-8D38-01990675B64A}"/>
                </a:ext>
              </a:extLst>
            </p:cNvPr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4;p67">
              <a:extLst>
                <a:ext uri="{FF2B5EF4-FFF2-40B4-BE49-F238E27FC236}">
                  <a16:creationId xmlns:a16="http://schemas.microsoft.com/office/drawing/2014/main" id="{3023BC40-591F-4FD4-A92F-59B296108DCD}"/>
                </a:ext>
              </a:extLst>
            </p:cNvPr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5;p67">
              <a:extLst>
                <a:ext uri="{FF2B5EF4-FFF2-40B4-BE49-F238E27FC236}">
                  <a16:creationId xmlns:a16="http://schemas.microsoft.com/office/drawing/2014/main" id="{69D1D14F-4C56-45F8-8F31-0E2F192B7832}"/>
                </a:ext>
              </a:extLst>
            </p:cNvPr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46;p67">
              <a:extLst>
                <a:ext uri="{FF2B5EF4-FFF2-40B4-BE49-F238E27FC236}">
                  <a16:creationId xmlns:a16="http://schemas.microsoft.com/office/drawing/2014/main" id="{4158D371-3993-4B83-8D57-1FE670F24507}"/>
                </a:ext>
              </a:extLst>
            </p:cNvPr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47;p67">
              <a:extLst>
                <a:ext uri="{FF2B5EF4-FFF2-40B4-BE49-F238E27FC236}">
                  <a16:creationId xmlns:a16="http://schemas.microsoft.com/office/drawing/2014/main" id="{B2C1D17C-4C6F-4E28-BEBF-54CC5D2C71FD}"/>
                </a:ext>
              </a:extLst>
            </p:cNvPr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48;p67">
              <a:extLst>
                <a:ext uri="{FF2B5EF4-FFF2-40B4-BE49-F238E27FC236}">
                  <a16:creationId xmlns:a16="http://schemas.microsoft.com/office/drawing/2014/main" id="{906E4BB5-5778-4D96-985E-DD165AE8EF54}"/>
                </a:ext>
              </a:extLst>
            </p:cNvPr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9;p67">
              <a:extLst>
                <a:ext uri="{FF2B5EF4-FFF2-40B4-BE49-F238E27FC236}">
                  <a16:creationId xmlns:a16="http://schemas.microsoft.com/office/drawing/2014/main" id="{770C9CE7-CAAE-4C57-BA09-62F0407AE387}"/>
                </a:ext>
              </a:extLst>
            </p:cNvPr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0;p67">
              <a:extLst>
                <a:ext uri="{FF2B5EF4-FFF2-40B4-BE49-F238E27FC236}">
                  <a16:creationId xmlns:a16="http://schemas.microsoft.com/office/drawing/2014/main" id="{004224C3-D80B-4A90-9DED-EF7FA591E8A8}"/>
                </a:ext>
              </a:extLst>
            </p:cNvPr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1;p67">
              <a:extLst>
                <a:ext uri="{FF2B5EF4-FFF2-40B4-BE49-F238E27FC236}">
                  <a16:creationId xmlns:a16="http://schemas.microsoft.com/office/drawing/2014/main" id="{FBAFAA04-5879-441A-A2BD-B3BAF069893B}"/>
                </a:ext>
              </a:extLst>
            </p:cNvPr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52;p67">
              <a:extLst>
                <a:ext uri="{FF2B5EF4-FFF2-40B4-BE49-F238E27FC236}">
                  <a16:creationId xmlns:a16="http://schemas.microsoft.com/office/drawing/2014/main" id="{130B76E5-7093-4530-87CB-1A50F317998B}"/>
                </a:ext>
              </a:extLst>
            </p:cNvPr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53;p67">
              <a:extLst>
                <a:ext uri="{FF2B5EF4-FFF2-40B4-BE49-F238E27FC236}">
                  <a16:creationId xmlns:a16="http://schemas.microsoft.com/office/drawing/2014/main" id="{CCFB7ECA-275B-4B2A-B2EE-BCDCBB229DB8}"/>
                </a:ext>
              </a:extLst>
            </p:cNvPr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4;p67">
              <a:extLst>
                <a:ext uri="{FF2B5EF4-FFF2-40B4-BE49-F238E27FC236}">
                  <a16:creationId xmlns:a16="http://schemas.microsoft.com/office/drawing/2014/main" id="{37ED78FA-FA74-403F-963F-789BC6D4151D}"/>
                </a:ext>
              </a:extLst>
            </p:cNvPr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55;p67">
              <a:extLst>
                <a:ext uri="{FF2B5EF4-FFF2-40B4-BE49-F238E27FC236}">
                  <a16:creationId xmlns:a16="http://schemas.microsoft.com/office/drawing/2014/main" id="{CD6D87BF-CAD5-4880-931E-C71052C4A758}"/>
                </a:ext>
              </a:extLst>
            </p:cNvPr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56;p67">
              <a:extLst>
                <a:ext uri="{FF2B5EF4-FFF2-40B4-BE49-F238E27FC236}">
                  <a16:creationId xmlns:a16="http://schemas.microsoft.com/office/drawing/2014/main" id="{AC89DE3B-4944-4B95-8C83-BE9C8B5DEEA0}"/>
                </a:ext>
              </a:extLst>
            </p:cNvPr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7;p67">
              <a:extLst>
                <a:ext uri="{FF2B5EF4-FFF2-40B4-BE49-F238E27FC236}">
                  <a16:creationId xmlns:a16="http://schemas.microsoft.com/office/drawing/2014/main" id="{8CD0FBBF-02B6-4BF7-B5F2-214A431CA85C}"/>
                </a:ext>
              </a:extLst>
            </p:cNvPr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8;p67">
              <a:extLst>
                <a:ext uri="{FF2B5EF4-FFF2-40B4-BE49-F238E27FC236}">
                  <a16:creationId xmlns:a16="http://schemas.microsoft.com/office/drawing/2014/main" id="{717C4DDB-5BE3-4E9B-A914-844F41ABE961}"/>
                </a:ext>
              </a:extLst>
            </p:cNvPr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9;p67">
              <a:extLst>
                <a:ext uri="{FF2B5EF4-FFF2-40B4-BE49-F238E27FC236}">
                  <a16:creationId xmlns:a16="http://schemas.microsoft.com/office/drawing/2014/main" id="{D3093476-212A-4B12-A678-0D02307C4D73}"/>
                </a:ext>
              </a:extLst>
            </p:cNvPr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0;p67">
              <a:extLst>
                <a:ext uri="{FF2B5EF4-FFF2-40B4-BE49-F238E27FC236}">
                  <a16:creationId xmlns:a16="http://schemas.microsoft.com/office/drawing/2014/main" id="{502BDF89-CFE0-4394-B22B-3486EF16FC8E}"/>
                </a:ext>
              </a:extLst>
            </p:cNvPr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61;p67">
              <a:extLst>
                <a:ext uri="{FF2B5EF4-FFF2-40B4-BE49-F238E27FC236}">
                  <a16:creationId xmlns:a16="http://schemas.microsoft.com/office/drawing/2014/main" id="{B318DDCF-C97E-47A4-8FDF-01E43E4E5B44}"/>
                </a:ext>
              </a:extLst>
            </p:cNvPr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62;p67">
              <a:extLst>
                <a:ext uri="{FF2B5EF4-FFF2-40B4-BE49-F238E27FC236}">
                  <a16:creationId xmlns:a16="http://schemas.microsoft.com/office/drawing/2014/main" id="{52488C92-BF74-410D-B9CB-8BA2EE586934}"/>
                </a:ext>
              </a:extLst>
            </p:cNvPr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63;p67">
              <a:extLst>
                <a:ext uri="{FF2B5EF4-FFF2-40B4-BE49-F238E27FC236}">
                  <a16:creationId xmlns:a16="http://schemas.microsoft.com/office/drawing/2014/main" id="{DEE6853A-2CC3-4CEA-B078-F81B97BD5113}"/>
                </a:ext>
              </a:extLst>
            </p:cNvPr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64;p67">
              <a:extLst>
                <a:ext uri="{FF2B5EF4-FFF2-40B4-BE49-F238E27FC236}">
                  <a16:creationId xmlns:a16="http://schemas.microsoft.com/office/drawing/2014/main" id="{D4A26BE9-59C0-41F8-B6E4-B6A907CEF358}"/>
                </a:ext>
              </a:extLst>
            </p:cNvPr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5;p67">
              <a:extLst>
                <a:ext uri="{FF2B5EF4-FFF2-40B4-BE49-F238E27FC236}">
                  <a16:creationId xmlns:a16="http://schemas.microsoft.com/office/drawing/2014/main" id="{849699AC-2A86-4987-95B5-1039439CB7CD}"/>
                </a:ext>
              </a:extLst>
            </p:cNvPr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66;p67">
              <a:extLst>
                <a:ext uri="{FF2B5EF4-FFF2-40B4-BE49-F238E27FC236}">
                  <a16:creationId xmlns:a16="http://schemas.microsoft.com/office/drawing/2014/main" id="{C4A94BA4-E0AA-4A02-B3D1-51402E472CD2}"/>
                </a:ext>
              </a:extLst>
            </p:cNvPr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67;p67">
              <a:extLst>
                <a:ext uri="{FF2B5EF4-FFF2-40B4-BE49-F238E27FC236}">
                  <a16:creationId xmlns:a16="http://schemas.microsoft.com/office/drawing/2014/main" id="{2A36FEED-4569-4ED2-B048-D07FC08648DD}"/>
                </a:ext>
              </a:extLst>
            </p:cNvPr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8;p67">
              <a:extLst>
                <a:ext uri="{FF2B5EF4-FFF2-40B4-BE49-F238E27FC236}">
                  <a16:creationId xmlns:a16="http://schemas.microsoft.com/office/drawing/2014/main" id="{5F4037AA-A8FE-488A-A88E-D142A372006D}"/>
                </a:ext>
              </a:extLst>
            </p:cNvPr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69;p67">
              <a:extLst>
                <a:ext uri="{FF2B5EF4-FFF2-40B4-BE49-F238E27FC236}">
                  <a16:creationId xmlns:a16="http://schemas.microsoft.com/office/drawing/2014/main" id="{BFC380F4-92A5-49EE-81E4-E9FD42626B97}"/>
                </a:ext>
              </a:extLst>
            </p:cNvPr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70;p67">
              <a:extLst>
                <a:ext uri="{FF2B5EF4-FFF2-40B4-BE49-F238E27FC236}">
                  <a16:creationId xmlns:a16="http://schemas.microsoft.com/office/drawing/2014/main" id="{E8A8E8ED-AF79-4D74-AB31-43B2D9F99E55}"/>
                </a:ext>
              </a:extLst>
            </p:cNvPr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71;p67">
              <a:extLst>
                <a:ext uri="{FF2B5EF4-FFF2-40B4-BE49-F238E27FC236}">
                  <a16:creationId xmlns:a16="http://schemas.microsoft.com/office/drawing/2014/main" id="{C4A18F57-0BDE-4074-BF33-04E6B495B6C7}"/>
                </a:ext>
              </a:extLst>
            </p:cNvPr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72;p67">
              <a:extLst>
                <a:ext uri="{FF2B5EF4-FFF2-40B4-BE49-F238E27FC236}">
                  <a16:creationId xmlns:a16="http://schemas.microsoft.com/office/drawing/2014/main" id="{65931471-0A5A-436D-A9CB-64427A31D0E3}"/>
                </a:ext>
              </a:extLst>
            </p:cNvPr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73;p67">
              <a:extLst>
                <a:ext uri="{FF2B5EF4-FFF2-40B4-BE49-F238E27FC236}">
                  <a16:creationId xmlns:a16="http://schemas.microsoft.com/office/drawing/2014/main" id="{0C0348CD-9170-4391-A4BB-7F410BA405CB}"/>
                </a:ext>
              </a:extLst>
            </p:cNvPr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74;p67">
              <a:extLst>
                <a:ext uri="{FF2B5EF4-FFF2-40B4-BE49-F238E27FC236}">
                  <a16:creationId xmlns:a16="http://schemas.microsoft.com/office/drawing/2014/main" id="{1EBC4A5F-8A64-4C6C-9CEA-33FB382B117B}"/>
                </a:ext>
              </a:extLst>
            </p:cNvPr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27E011C-EDBD-456D-BF47-F7A64F11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98" y="2008816"/>
            <a:ext cx="4186921" cy="2859511"/>
          </a:xfrm>
          <a:prstGeom prst="rect">
            <a:avLst/>
          </a:prstGeom>
        </p:spPr>
      </p:pic>
      <p:sp>
        <p:nvSpPr>
          <p:cNvPr id="47" name="Google Shape;413;p29">
            <a:extLst>
              <a:ext uri="{FF2B5EF4-FFF2-40B4-BE49-F238E27FC236}">
                <a16:creationId xmlns:a16="http://schemas.microsoft.com/office/drawing/2014/main" id="{845151C9-B60D-4F61-A3D2-E950816A4520}"/>
              </a:ext>
            </a:extLst>
          </p:cNvPr>
          <p:cNvSpPr txBox="1">
            <a:spLocks/>
          </p:cNvSpPr>
          <p:nvPr/>
        </p:nvSpPr>
        <p:spPr>
          <a:xfrm>
            <a:off x="5443336" y="2294893"/>
            <a:ext cx="3026090" cy="12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dirty="0"/>
              <a:t>Train – Test split</a:t>
            </a:r>
          </a:p>
          <a:p>
            <a:pPr marL="0" indent="0">
              <a:buFont typeface="Jura"/>
              <a:buNone/>
            </a:pPr>
            <a:r>
              <a:rPr lang="en-IN" b="1" dirty="0"/>
              <a:t>75 : 25</a:t>
            </a:r>
          </a:p>
          <a:p>
            <a:pPr marL="0" indent="0">
              <a:buFont typeface="Jura"/>
              <a:buNone/>
            </a:pPr>
            <a:endParaRPr lang="en-IN" b="1" dirty="0"/>
          </a:p>
          <a:p>
            <a:pPr marL="0" indent="0">
              <a:buFont typeface="Jura"/>
              <a:buNone/>
            </a:pPr>
            <a:r>
              <a:rPr lang="en-IN" dirty="0"/>
              <a:t>Train data: </a:t>
            </a:r>
            <a:r>
              <a:rPr lang="en-IN" b="1" dirty="0"/>
              <a:t>3159 </a:t>
            </a:r>
          </a:p>
          <a:p>
            <a:pPr marL="0" indent="0">
              <a:buFont typeface="Jura"/>
              <a:buNone/>
            </a:pPr>
            <a:r>
              <a:rPr lang="en-IN" dirty="0"/>
              <a:t>Test data:  </a:t>
            </a:r>
            <a:r>
              <a:rPr lang="en-IN" b="1" dirty="0"/>
              <a:t>1053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AE487-9DB3-4B9B-9970-02ECC03F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68" y="1686052"/>
            <a:ext cx="3033023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8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 Labels</a:t>
            </a:r>
            <a:endParaRPr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B2DF93-DD1A-456F-BED0-0EBA2F06E5CA}"/>
              </a:ext>
            </a:extLst>
          </p:cNvPr>
          <p:cNvSpPr/>
          <p:nvPr/>
        </p:nvSpPr>
        <p:spPr>
          <a:xfrm>
            <a:off x="2528012" y="2275991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Remove</a:t>
            </a:r>
          </a:p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Unwanted Labels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B0F41C-DF6E-4BEF-A087-07A126EFAA89}"/>
              </a:ext>
            </a:extLst>
          </p:cNvPr>
          <p:cNvSpPr/>
          <p:nvPr/>
        </p:nvSpPr>
        <p:spPr>
          <a:xfrm>
            <a:off x="4214244" y="2275990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Masking similar Labels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E108F-22B1-4484-87D9-53DAB4A66F2C}"/>
              </a:ext>
            </a:extLst>
          </p:cNvPr>
          <p:cNvSpPr/>
          <p:nvPr/>
        </p:nvSpPr>
        <p:spPr>
          <a:xfrm>
            <a:off x="5900476" y="2275989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Filtering </a:t>
            </a:r>
          </a:p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( &lt;100 )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3EB1F8-A939-413A-A003-D99F3C7166DF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3589896" y="2571751"/>
            <a:ext cx="624348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5EA8EA-C93B-4354-965D-D7ED1ADC55B2}"/>
              </a:ext>
            </a:extLst>
          </p:cNvPr>
          <p:cNvCxnSpPr/>
          <p:nvPr/>
        </p:nvCxnSpPr>
        <p:spPr>
          <a:xfrm flipV="1">
            <a:off x="5276128" y="2571748"/>
            <a:ext cx="624348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4AB876F-6A3A-489E-9A9C-D0F733D42360}"/>
              </a:ext>
            </a:extLst>
          </p:cNvPr>
          <p:cNvSpPr/>
          <p:nvPr/>
        </p:nvSpPr>
        <p:spPr>
          <a:xfrm>
            <a:off x="858987" y="2275989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Labels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537F0D-0084-4409-B764-C099882C7451}"/>
              </a:ext>
            </a:extLst>
          </p:cNvPr>
          <p:cNvCxnSpPr>
            <a:stCxn id="53" idx="3"/>
          </p:cNvCxnSpPr>
          <p:nvPr/>
        </p:nvCxnSpPr>
        <p:spPr>
          <a:xfrm flipV="1">
            <a:off x="1920871" y="2571749"/>
            <a:ext cx="624348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3EC7102-0059-446E-953B-C91B97A5589C}"/>
              </a:ext>
            </a:extLst>
          </p:cNvPr>
          <p:cNvSpPr/>
          <p:nvPr/>
        </p:nvSpPr>
        <p:spPr>
          <a:xfrm>
            <a:off x="7586708" y="2275989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Dropping </a:t>
            </a:r>
            <a:r>
              <a:rPr lang="en-IN" sz="1300" b="1" dirty="0" err="1">
                <a:latin typeface="Jura" panose="020B0604020202020204" charset="0"/>
                <a:ea typeface="Jura" panose="020B0604020202020204" charset="0"/>
              </a:rPr>
              <a:t>NaN</a:t>
            </a:r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 values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88B545-0CC9-43F8-8CA9-8DD30AC44341}"/>
              </a:ext>
            </a:extLst>
          </p:cNvPr>
          <p:cNvCxnSpPr/>
          <p:nvPr/>
        </p:nvCxnSpPr>
        <p:spPr>
          <a:xfrm flipV="1">
            <a:off x="6962360" y="2571748"/>
            <a:ext cx="624348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413;p29">
            <a:extLst>
              <a:ext uri="{FF2B5EF4-FFF2-40B4-BE49-F238E27FC236}">
                <a16:creationId xmlns:a16="http://schemas.microsoft.com/office/drawing/2014/main" id="{EAFE03A8-8355-402B-BF05-421E25BA97E2}"/>
              </a:ext>
            </a:extLst>
          </p:cNvPr>
          <p:cNvSpPr txBox="1">
            <a:spLocks/>
          </p:cNvSpPr>
          <p:nvPr/>
        </p:nvSpPr>
        <p:spPr>
          <a:xfrm>
            <a:off x="720000" y="1782390"/>
            <a:ext cx="3026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b="1" dirty="0">
                <a:solidFill>
                  <a:schemeClr val="accent2"/>
                </a:solidFill>
              </a:rPr>
              <a:t>Pre-Processing Pipeline:</a:t>
            </a:r>
          </a:p>
        </p:txBody>
      </p:sp>
    </p:spTree>
    <p:extLst>
      <p:ext uri="{BB962C8B-B14F-4D97-AF65-F5344CB8AC3E}">
        <p14:creationId xmlns:p14="http://schemas.microsoft.com/office/powerpoint/2010/main" val="13580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 Labels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938624"/>
            <a:ext cx="3026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Before Pre-Processing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FDCA7-424C-47E3-BDE4-D766D538C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4"/>
          <a:stretch/>
        </p:blipFill>
        <p:spPr>
          <a:xfrm>
            <a:off x="774616" y="1830090"/>
            <a:ext cx="2465591" cy="2963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58F05-DC87-4DF5-BB07-5CC150C42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52"/>
          <a:stretch/>
        </p:blipFill>
        <p:spPr>
          <a:xfrm>
            <a:off x="3299181" y="1823653"/>
            <a:ext cx="2545637" cy="2963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8158A-9CB8-4935-A307-5FB27868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16" y="1511324"/>
            <a:ext cx="2773920" cy="2743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FEF62A-4613-4E1F-9735-5CADF77EB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792" y="1830090"/>
            <a:ext cx="3070501" cy="24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29109"/>
      </p:ext>
    </p:extLst>
  </p:cSld>
  <p:clrMapOvr>
    <a:masterClrMapping/>
  </p:clrMapOvr>
</p:sld>
</file>

<file path=ppt/theme/theme1.xml><?xml version="1.0" encoding="utf-8"?>
<a:theme xmlns:a="http://schemas.openxmlformats.org/drawingml/2006/main" name="Kidney Transplantation Breakthrough by Slidesgo">
  <a:themeElements>
    <a:clrScheme name="Simple Light">
      <a:dk1>
        <a:srgbClr val="000000"/>
      </a:dk1>
      <a:lt1>
        <a:srgbClr val="FFFFFF"/>
      </a:lt1>
      <a:dk2>
        <a:srgbClr val="5121B1"/>
      </a:dk2>
      <a:lt2>
        <a:srgbClr val="7D21BC"/>
      </a:lt2>
      <a:accent1>
        <a:srgbClr val="FF447F"/>
      </a:accent1>
      <a:accent2>
        <a:srgbClr val="FF73C6"/>
      </a:accent2>
      <a:accent3>
        <a:srgbClr val="581D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583</Words>
  <Application>Microsoft Office PowerPoint</Application>
  <PresentationFormat>On-screen Show (16:9)</PresentationFormat>
  <Paragraphs>152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charter</vt:lpstr>
      <vt:lpstr>Rockwell</vt:lpstr>
      <vt:lpstr>Roboto Condensed Light</vt:lpstr>
      <vt:lpstr>Arial</vt:lpstr>
      <vt:lpstr>Jura</vt:lpstr>
      <vt:lpstr>Caladea</vt:lpstr>
      <vt:lpstr>Arial</vt:lpstr>
      <vt:lpstr>Menlo</vt:lpstr>
      <vt:lpstr>Lora</vt:lpstr>
      <vt:lpstr>Work Sans</vt:lpstr>
      <vt:lpstr>Kidney Transplantation Breakthrough by Slidesgo</vt:lpstr>
      <vt:lpstr>Natural Language Processing</vt:lpstr>
      <vt:lpstr>Team Members</vt:lpstr>
      <vt:lpstr>DATASET</vt:lpstr>
      <vt:lpstr>DATASET</vt:lpstr>
      <vt:lpstr>Medical Transcription</vt:lpstr>
      <vt:lpstr>Medical Transcription</vt:lpstr>
      <vt:lpstr>Medical Transcription</vt:lpstr>
      <vt:lpstr>Pre-Processing Labels</vt:lpstr>
      <vt:lpstr>Class Labels</vt:lpstr>
      <vt:lpstr>Class Labels</vt:lpstr>
      <vt:lpstr>Class Labels</vt:lpstr>
      <vt:lpstr>PowerPoint Presentation</vt:lpstr>
      <vt:lpstr>Data</vt:lpstr>
      <vt:lpstr>Data</vt:lpstr>
      <vt:lpstr>Data</vt:lpstr>
      <vt:lpstr>PowerPoint Presentation</vt:lpstr>
      <vt:lpstr>PowerPoint Presentation</vt:lpstr>
      <vt:lpstr>PowerPoint Presentation</vt:lpstr>
      <vt:lpstr>Sequence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Non-Sequence Modelling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Non-Sequence Modelling-VMD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C R Asswin - [CB.EN.U4AIE19016]</cp:lastModifiedBy>
  <cp:revision>195</cp:revision>
  <dcterms:modified xsi:type="dcterms:W3CDTF">2022-05-04T08:16:44Z</dcterms:modified>
</cp:coreProperties>
</file>