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0" r:id="rId1"/>
  </p:sldMasterIdLst>
  <p:notesMasterIdLst>
    <p:notesMasterId r:id="rId26"/>
  </p:notesMasterIdLst>
  <p:handoutMasterIdLst>
    <p:handoutMasterId r:id="rId27"/>
  </p:handoutMasterIdLst>
  <p:sldIdLst>
    <p:sldId id="265" r:id="rId2"/>
    <p:sldId id="266" r:id="rId3"/>
    <p:sldId id="258" r:id="rId4"/>
    <p:sldId id="296" r:id="rId5"/>
    <p:sldId id="301" r:id="rId6"/>
    <p:sldId id="308" r:id="rId7"/>
    <p:sldId id="297" r:id="rId8"/>
    <p:sldId id="306" r:id="rId9"/>
    <p:sldId id="298" r:id="rId10"/>
    <p:sldId id="310" r:id="rId11"/>
    <p:sldId id="305" r:id="rId12"/>
    <p:sldId id="316" r:id="rId13"/>
    <p:sldId id="299" r:id="rId14"/>
    <p:sldId id="302" r:id="rId15"/>
    <p:sldId id="303" r:id="rId16"/>
    <p:sldId id="304" r:id="rId17"/>
    <p:sldId id="317" r:id="rId18"/>
    <p:sldId id="311" r:id="rId19"/>
    <p:sldId id="312" r:id="rId20"/>
    <p:sldId id="313" r:id="rId21"/>
    <p:sldId id="314" r:id="rId22"/>
    <p:sldId id="315" r:id="rId23"/>
    <p:sldId id="318" r:id="rId24"/>
    <p:sldId id="285" r:id="rId25"/>
  </p:sldIdLst>
  <p:sldSz cx="12192000" cy="6858000"/>
  <p:notesSz cx="6858000" cy="9144000"/>
  <p:embeddedFontLst>
    <p:embeddedFont>
      <p:font typeface="Barlow" panose="00000500000000000000" pitchFamily="2" charset="0"/>
      <p:regular r:id="rId28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Londrina Solid" panose="020B0604020202020204" charset="0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C30"/>
    <a:srgbClr val="1BA0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2" autoAdjust="0"/>
    <p:restoredTop sz="96763" autoAdjust="0"/>
  </p:normalViewPr>
  <p:slideViewPr>
    <p:cSldViewPr snapToGrid="0" showGuides="1">
      <p:cViewPr varScale="1">
        <p:scale>
          <a:sx n="98" d="100"/>
          <a:sy n="98" d="100"/>
        </p:scale>
        <p:origin x="101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-2813"/>
    </p:cViewPr>
  </p:sorterViewPr>
  <p:notesViewPr>
    <p:cSldViewPr snapToGrid="0" showGuides="1">
      <p:cViewPr varScale="1">
        <p:scale>
          <a:sx n="96" d="100"/>
          <a:sy n="96" d="100"/>
        </p:scale>
        <p:origin x="4022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A1361-5A10-42B7-ADD3-47FE2D7F377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E6517-05A8-4D75-BBF6-4EF094986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17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0617A-1473-43F1-83DB-27473EEF4395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57B54-2007-47D3-81A7-57056B178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14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57B54-2007-47D3-81A7-57056B1789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00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5f10c3a2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5f10c3a2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57B54-2007-47D3-81A7-57056B1789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58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57B54-2007-47D3-81A7-57056B1789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47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57B54-2007-47D3-81A7-57056B17898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8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7870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6045200" y="1923582"/>
            <a:ext cx="5130800" cy="2790825"/>
          </a:xfrm>
          <a:custGeom>
            <a:avLst/>
            <a:gdLst>
              <a:gd name="connsiteX0" fmla="*/ 0 w 5130800"/>
              <a:gd name="connsiteY0" fmla="*/ 0 h 2790825"/>
              <a:gd name="connsiteX1" fmla="*/ 5130800 w 5130800"/>
              <a:gd name="connsiteY1" fmla="*/ 0 h 2790825"/>
              <a:gd name="connsiteX2" fmla="*/ 5130800 w 5130800"/>
              <a:gd name="connsiteY2" fmla="*/ 2790825 h 2790825"/>
              <a:gd name="connsiteX3" fmla="*/ 0 w 5130800"/>
              <a:gd name="connsiteY3" fmla="*/ 2790825 h 279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30800" h="2790825">
                <a:moveTo>
                  <a:pt x="0" y="0"/>
                </a:moveTo>
                <a:lnTo>
                  <a:pt x="5130800" y="0"/>
                </a:lnTo>
                <a:lnTo>
                  <a:pt x="5130800" y="2790825"/>
                </a:lnTo>
                <a:lnTo>
                  <a:pt x="0" y="2790825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9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834417" y="684694"/>
            <a:ext cx="5490184" cy="5488610"/>
          </a:xfrm>
          <a:custGeom>
            <a:avLst/>
            <a:gdLst>
              <a:gd name="connsiteX0" fmla="*/ 2745091 w 5490184"/>
              <a:gd name="connsiteY0" fmla="*/ 0 h 5488610"/>
              <a:gd name="connsiteX1" fmla="*/ 4680559 w 5490184"/>
              <a:gd name="connsiteY1" fmla="*/ 802014 h 5488610"/>
              <a:gd name="connsiteX2" fmla="*/ 4680559 w 5490184"/>
              <a:gd name="connsiteY2" fmla="*/ 4686598 h 5488610"/>
              <a:gd name="connsiteX3" fmla="*/ 3007486 w 5490184"/>
              <a:gd name="connsiteY3" fmla="*/ 5476080 h 5488610"/>
              <a:gd name="connsiteX4" fmla="*/ 2745116 w 5490184"/>
              <a:gd name="connsiteY4" fmla="*/ 5488610 h 5488610"/>
              <a:gd name="connsiteX5" fmla="*/ 2745068 w 5490184"/>
              <a:gd name="connsiteY5" fmla="*/ 5488610 h 5488610"/>
              <a:gd name="connsiteX6" fmla="*/ 2482697 w 5490184"/>
              <a:gd name="connsiteY6" fmla="*/ 5476080 h 5488610"/>
              <a:gd name="connsiteX7" fmla="*/ 809625 w 5490184"/>
              <a:gd name="connsiteY7" fmla="*/ 4686598 h 5488610"/>
              <a:gd name="connsiteX8" fmla="*/ 809625 w 5490184"/>
              <a:gd name="connsiteY8" fmla="*/ 802014 h 5488610"/>
              <a:gd name="connsiteX9" fmla="*/ 2745091 w 5490184"/>
              <a:gd name="connsiteY9" fmla="*/ 0 h 5488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90184" h="5488610">
                <a:moveTo>
                  <a:pt x="2745091" y="0"/>
                </a:moveTo>
                <a:cubicBezTo>
                  <a:pt x="3445676" y="0"/>
                  <a:pt x="4146261" y="267338"/>
                  <a:pt x="4680559" y="802014"/>
                </a:cubicBezTo>
                <a:cubicBezTo>
                  <a:pt x="5760059" y="1871365"/>
                  <a:pt x="5760059" y="3617246"/>
                  <a:pt x="4680559" y="4686598"/>
                </a:cubicBezTo>
                <a:cubicBezTo>
                  <a:pt x="4213048" y="5154439"/>
                  <a:pt x="3618224" y="5417600"/>
                  <a:pt x="3007486" y="5476080"/>
                </a:cubicBezTo>
                <a:lnTo>
                  <a:pt x="2745116" y="5488610"/>
                </a:lnTo>
                <a:lnTo>
                  <a:pt x="2745068" y="5488610"/>
                </a:lnTo>
                <a:lnTo>
                  <a:pt x="2482697" y="5476080"/>
                </a:lnTo>
                <a:cubicBezTo>
                  <a:pt x="1871959" y="5417600"/>
                  <a:pt x="1277136" y="5154439"/>
                  <a:pt x="809625" y="4686598"/>
                </a:cubicBezTo>
                <a:cubicBezTo>
                  <a:pt x="-269875" y="3617246"/>
                  <a:pt x="-269875" y="1871365"/>
                  <a:pt x="809625" y="802014"/>
                </a:cubicBezTo>
                <a:cubicBezTo>
                  <a:pt x="1343923" y="267338"/>
                  <a:pt x="2044507" y="0"/>
                  <a:pt x="2745091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79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53167" y="-15967"/>
            <a:ext cx="6149200" cy="692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13"/>
          <p:cNvSpPr/>
          <p:nvPr/>
        </p:nvSpPr>
        <p:spPr>
          <a:xfrm>
            <a:off x="382400" y="373933"/>
            <a:ext cx="11444000" cy="61188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978551" y="1772184"/>
            <a:ext cx="2383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978551" y="3662184"/>
            <a:ext cx="23832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7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2"/>
          </p:nvPr>
        </p:nvSpPr>
        <p:spPr>
          <a:xfrm>
            <a:off x="3595784" y="1772184"/>
            <a:ext cx="2383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3"/>
          </p:nvPr>
        </p:nvSpPr>
        <p:spPr>
          <a:xfrm>
            <a:off x="3595784" y="3662184"/>
            <a:ext cx="23832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7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4"/>
          </p:nvPr>
        </p:nvSpPr>
        <p:spPr>
          <a:xfrm>
            <a:off x="6213017" y="1772184"/>
            <a:ext cx="2383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5"/>
          </p:nvPr>
        </p:nvSpPr>
        <p:spPr>
          <a:xfrm>
            <a:off x="6213017" y="3662184"/>
            <a:ext cx="23832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6"/>
          </p:nvPr>
        </p:nvSpPr>
        <p:spPr>
          <a:xfrm>
            <a:off x="8830251" y="1772184"/>
            <a:ext cx="2383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7"/>
          </p:nvPr>
        </p:nvSpPr>
        <p:spPr>
          <a:xfrm>
            <a:off x="8830251" y="3662184"/>
            <a:ext cx="23832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8" hasCustomPrompt="1"/>
          </p:nvPr>
        </p:nvSpPr>
        <p:spPr>
          <a:xfrm>
            <a:off x="935567" y="1549017"/>
            <a:ext cx="2469200" cy="145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9" hasCustomPrompt="1"/>
          </p:nvPr>
        </p:nvSpPr>
        <p:spPr>
          <a:xfrm>
            <a:off x="8787267" y="1549017"/>
            <a:ext cx="2469200" cy="145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3" hasCustomPrompt="1"/>
          </p:nvPr>
        </p:nvSpPr>
        <p:spPr>
          <a:xfrm>
            <a:off x="6148533" y="1549017"/>
            <a:ext cx="2469200" cy="145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4" hasCustomPrompt="1"/>
          </p:nvPr>
        </p:nvSpPr>
        <p:spPr>
          <a:xfrm>
            <a:off x="3542051" y="1549017"/>
            <a:ext cx="2469200" cy="145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24647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986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5867401" y="684695"/>
            <a:ext cx="5490184" cy="5484825"/>
          </a:xfrm>
          <a:custGeom>
            <a:avLst/>
            <a:gdLst>
              <a:gd name="connsiteX0" fmla="*/ 2745091 w 5490184"/>
              <a:gd name="connsiteY0" fmla="*/ 0 h 5484825"/>
              <a:gd name="connsiteX1" fmla="*/ 4680559 w 5490184"/>
              <a:gd name="connsiteY1" fmla="*/ 802014 h 5484825"/>
              <a:gd name="connsiteX2" fmla="*/ 4680559 w 5490184"/>
              <a:gd name="connsiteY2" fmla="*/ 4686599 h 5484825"/>
              <a:gd name="connsiteX3" fmla="*/ 3007486 w 5490184"/>
              <a:gd name="connsiteY3" fmla="*/ 5476081 h 5484825"/>
              <a:gd name="connsiteX4" fmla="*/ 2824390 w 5490184"/>
              <a:gd name="connsiteY4" fmla="*/ 5484825 h 5484825"/>
              <a:gd name="connsiteX5" fmla="*/ 2665794 w 5490184"/>
              <a:gd name="connsiteY5" fmla="*/ 5484825 h 5484825"/>
              <a:gd name="connsiteX6" fmla="*/ 2482698 w 5490184"/>
              <a:gd name="connsiteY6" fmla="*/ 5476081 h 5484825"/>
              <a:gd name="connsiteX7" fmla="*/ 809625 w 5490184"/>
              <a:gd name="connsiteY7" fmla="*/ 4686599 h 5484825"/>
              <a:gd name="connsiteX8" fmla="*/ 809625 w 5490184"/>
              <a:gd name="connsiteY8" fmla="*/ 802014 h 5484825"/>
              <a:gd name="connsiteX9" fmla="*/ 2745091 w 5490184"/>
              <a:gd name="connsiteY9" fmla="*/ 0 h 548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90184" h="5484825">
                <a:moveTo>
                  <a:pt x="2745091" y="0"/>
                </a:moveTo>
                <a:cubicBezTo>
                  <a:pt x="3445677" y="0"/>
                  <a:pt x="4146261" y="267338"/>
                  <a:pt x="4680559" y="802014"/>
                </a:cubicBezTo>
                <a:cubicBezTo>
                  <a:pt x="5760059" y="1871366"/>
                  <a:pt x="5760059" y="3617247"/>
                  <a:pt x="4680559" y="4686599"/>
                </a:cubicBezTo>
                <a:cubicBezTo>
                  <a:pt x="4213048" y="5154440"/>
                  <a:pt x="3618224" y="5417601"/>
                  <a:pt x="3007486" y="5476081"/>
                </a:cubicBezTo>
                <a:lnTo>
                  <a:pt x="2824390" y="5484825"/>
                </a:lnTo>
                <a:lnTo>
                  <a:pt x="2665794" y="5484825"/>
                </a:lnTo>
                <a:lnTo>
                  <a:pt x="2482698" y="5476081"/>
                </a:lnTo>
                <a:cubicBezTo>
                  <a:pt x="1871960" y="5417601"/>
                  <a:pt x="1277136" y="5154440"/>
                  <a:pt x="809625" y="4686599"/>
                </a:cubicBezTo>
                <a:cubicBezTo>
                  <a:pt x="-269875" y="3617247"/>
                  <a:pt x="-269875" y="1871366"/>
                  <a:pt x="809625" y="802014"/>
                </a:cubicBezTo>
                <a:cubicBezTo>
                  <a:pt x="1343923" y="267338"/>
                  <a:pt x="2044507" y="0"/>
                  <a:pt x="2745091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65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838201" y="1387133"/>
            <a:ext cx="5295901" cy="4632095"/>
          </a:xfrm>
          <a:custGeom>
            <a:avLst/>
            <a:gdLst>
              <a:gd name="connsiteX0" fmla="*/ 4009894 w 5295901"/>
              <a:gd name="connsiteY0" fmla="*/ 642 h 4632095"/>
              <a:gd name="connsiteX1" fmla="*/ 4350703 w 5295901"/>
              <a:gd name="connsiteY1" fmla="*/ 51266 h 4632095"/>
              <a:gd name="connsiteX2" fmla="*/ 5147724 w 5295901"/>
              <a:gd name="connsiteY2" fmla="*/ 846220 h 4632095"/>
              <a:gd name="connsiteX3" fmla="*/ 5071819 w 5295901"/>
              <a:gd name="connsiteY3" fmla="*/ 2757897 h 4632095"/>
              <a:gd name="connsiteX4" fmla="*/ 4198889 w 5295901"/>
              <a:gd name="connsiteY4" fmla="*/ 4139605 h 4632095"/>
              <a:gd name="connsiteX5" fmla="*/ 3288007 w 5295901"/>
              <a:gd name="connsiteY5" fmla="*/ 4612792 h 4632095"/>
              <a:gd name="connsiteX6" fmla="*/ 2680753 w 5295901"/>
              <a:gd name="connsiteY6" fmla="*/ 4291024 h 4632095"/>
              <a:gd name="connsiteX7" fmla="*/ 2073497 w 5295901"/>
              <a:gd name="connsiteY7" fmla="*/ 4631719 h 4632095"/>
              <a:gd name="connsiteX8" fmla="*/ 669220 w 5295901"/>
              <a:gd name="connsiteY8" fmla="*/ 3590707 h 4632095"/>
              <a:gd name="connsiteX9" fmla="*/ 24012 w 5295901"/>
              <a:gd name="connsiteY9" fmla="*/ 1395118 h 4632095"/>
              <a:gd name="connsiteX10" fmla="*/ 1314429 w 5295901"/>
              <a:gd name="connsiteY10" fmla="*/ 32338 h 4632095"/>
              <a:gd name="connsiteX11" fmla="*/ 2111451 w 5295901"/>
              <a:gd name="connsiteY11" fmla="*/ 145903 h 4632095"/>
              <a:gd name="connsiteX12" fmla="*/ 2718706 w 5295901"/>
              <a:gd name="connsiteY12" fmla="*/ 297324 h 4632095"/>
              <a:gd name="connsiteX13" fmla="*/ 3079263 w 5295901"/>
              <a:gd name="connsiteY13" fmla="*/ 145903 h 4632095"/>
              <a:gd name="connsiteX14" fmla="*/ 3885033 w 5295901"/>
              <a:gd name="connsiteY14" fmla="*/ 1360 h 4632095"/>
              <a:gd name="connsiteX15" fmla="*/ 4009894 w 5295901"/>
              <a:gd name="connsiteY15" fmla="*/ 642 h 463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295901" h="4632095">
                <a:moveTo>
                  <a:pt x="4009894" y="642"/>
                </a:moveTo>
                <a:cubicBezTo>
                  <a:pt x="4132879" y="3855"/>
                  <a:pt x="4249296" y="19326"/>
                  <a:pt x="4350703" y="51266"/>
                </a:cubicBezTo>
                <a:cubicBezTo>
                  <a:pt x="4730237" y="183758"/>
                  <a:pt x="4938981" y="486598"/>
                  <a:pt x="5147724" y="846220"/>
                </a:cubicBezTo>
                <a:cubicBezTo>
                  <a:pt x="5413399" y="1338335"/>
                  <a:pt x="5280562" y="2246855"/>
                  <a:pt x="5071819" y="2757897"/>
                </a:cubicBezTo>
                <a:cubicBezTo>
                  <a:pt x="4806144" y="3382505"/>
                  <a:pt x="4730237" y="3590707"/>
                  <a:pt x="4198889" y="4139605"/>
                </a:cubicBezTo>
                <a:cubicBezTo>
                  <a:pt x="3914238" y="4423516"/>
                  <a:pt x="3667541" y="4669574"/>
                  <a:pt x="3288007" y="4612792"/>
                </a:cubicBezTo>
                <a:cubicBezTo>
                  <a:pt x="3079263" y="4593864"/>
                  <a:pt x="2889496" y="4272097"/>
                  <a:pt x="2680753" y="4291024"/>
                </a:cubicBezTo>
                <a:cubicBezTo>
                  <a:pt x="2263264" y="4328879"/>
                  <a:pt x="2377125" y="4612792"/>
                  <a:pt x="2073497" y="4631719"/>
                </a:cubicBezTo>
                <a:cubicBezTo>
                  <a:pt x="1580103" y="4650647"/>
                  <a:pt x="972848" y="3950329"/>
                  <a:pt x="669220" y="3590707"/>
                </a:cubicBezTo>
                <a:cubicBezTo>
                  <a:pt x="213780" y="3022882"/>
                  <a:pt x="-89848" y="2114362"/>
                  <a:pt x="24012" y="1395118"/>
                </a:cubicBezTo>
                <a:cubicBezTo>
                  <a:pt x="156849" y="732656"/>
                  <a:pt x="593314" y="145903"/>
                  <a:pt x="1314429" y="32338"/>
                </a:cubicBezTo>
                <a:cubicBezTo>
                  <a:pt x="1599080" y="-5517"/>
                  <a:pt x="1845776" y="51266"/>
                  <a:pt x="2111451" y="145903"/>
                </a:cubicBezTo>
                <a:cubicBezTo>
                  <a:pt x="2206335" y="183758"/>
                  <a:pt x="2661775" y="373033"/>
                  <a:pt x="2718706" y="297324"/>
                </a:cubicBezTo>
                <a:cubicBezTo>
                  <a:pt x="2813589" y="278396"/>
                  <a:pt x="2984379" y="164830"/>
                  <a:pt x="3079263" y="145903"/>
                </a:cubicBezTo>
                <a:cubicBezTo>
                  <a:pt x="3304612" y="74926"/>
                  <a:pt x="3604087" y="11340"/>
                  <a:pt x="3885033" y="1360"/>
                </a:cubicBezTo>
                <a:cubicBezTo>
                  <a:pt x="3927174" y="-138"/>
                  <a:pt x="3968899" y="-429"/>
                  <a:pt x="4009894" y="642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1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6324601" y="512064"/>
            <a:ext cx="5029198" cy="5833872"/>
          </a:xfrm>
          <a:custGeom>
            <a:avLst/>
            <a:gdLst>
              <a:gd name="connsiteX0" fmla="*/ 2514599 w 5029198"/>
              <a:gd name="connsiteY0" fmla="*/ 0 h 5833872"/>
              <a:gd name="connsiteX1" fmla="*/ 5029198 w 5029198"/>
              <a:gd name="connsiteY1" fmla="*/ 1257300 h 5833872"/>
              <a:gd name="connsiteX2" fmla="*/ 5029198 w 5029198"/>
              <a:gd name="connsiteY2" fmla="*/ 4576572 h 5833872"/>
              <a:gd name="connsiteX3" fmla="*/ 2514599 w 5029198"/>
              <a:gd name="connsiteY3" fmla="*/ 5833872 h 5833872"/>
              <a:gd name="connsiteX4" fmla="*/ 0 w 5029198"/>
              <a:gd name="connsiteY4" fmla="*/ 4576572 h 5833872"/>
              <a:gd name="connsiteX5" fmla="*/ 0 w 5029198"/>
              <a:gd name="connsiteY5" fmla="*/ 1257300 h 5833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29198" h="5833872">
                <a:moveTo>
                  <a:pt x="2514599" y="0"/>
                </a:moveTo>
                <a:lnTo>
                  <a:pt x="5029198" y="1257300"/>
                </a:lnTo>
                <a:lnTo>
                  <a:pt x="5029198" y="4576572"/>
                </a:lnTo>
                <a:lnTo>
                  <a:pt x="2514599" y="5833872"/>
                </a:lnTo>
                <a:lnTo>
                  <a:pt x="0" y="4576572"/>
                </a:lnTo>
                <a:lnTo>
                  <a:pt x="0" y="125730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5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747133"/>
            <a:ext cx="5295900" cy="5542156"/>
          </a:xfrm>
          <a:custGeom>
            <a:avLst/>
            <a:gdLst>
              <a:gd name="connsiteX0" fmla="*/ 2647950 w 5295900"/>
              <a:gd name="connsiteY0" fmla="*/ 0 h 5542156"/>
              <a:gd name="connsiteX1" fmla="*/ 5295900 w 5295900"/>
              <a:gd name="connsiteY1" fmla="*/ 3829020 h 5542156"/>
              <a:gd name="connsiteX2" fmla="*/ 2647950 w 5295900"/>
              <a:gd name="connsiteY2" fmla="*/ 5542156 h 5542156"/>
              <a:gd name="connsiteX3" fmla="*/ 0 w 5295900"/>
              <a:gd name="connsiteY3" fmla="*/ 3829020 h 5542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5542156">
                <a:moveTo>
                  <a:pt x="2647950" y="0"/>
                </a:moveTo>
                <a:lnTo>
                  <a:pt x="5295900" y="3829020"/>
                </a:lnTo>
                <a:lnTo>
                  <a:pt x="2647950" y="5542156"/>
                </a:lnTo>
                <a:lnTo>
                  <a:pt x="0" y="382902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3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927167"/>
            <a:ext cx="5257800" cy="5003666"/>
          </a:xfrm>
          <a:custGeom>
            <a:avLst/>
            <a:gdLst>
              <a:gd name="connsiteX0" fmla="*/ 2638344 w 5257800"/>
              <a:gd name="connsiteY0" fmla="*/ 0 h 5003666"/>
              <a:gd name="connsiteX1" fmla="*/ 5257800 w 5257800"/>
              <a:gd name="connsiteY1" fmla="*/ 1376266 h 5003666"/>
              <a:gd name="connsiteX2" fmla="*/ 4354598 w 5257800"/>
              <a:gd name="connsiteY2" fmla="*/ 4244703 h 5003666"/>
              <a:gd name="connsiteX3" fmla="*/ 2618599 w 5257800"/>
              <a:gd name="connsiteY3" fmla="*/ 5003666 h 5003666"/>
              <a:gd name="connsiteX4" fmla="*/ 2618595 w 5257800"/>
              <a:gd name="connsiteY4" fmla="*/ 5003666 h 5003666"/>
              <a:gd name="connsiteX5" fmla="*/ 0 w 5257800"/>
              <a:gd name="connsiteY5" fmla="*/ 3627401 h 5003666"/>
              <a:gd name="connsiteX6" fmla="*/ 902344 w 5257800"/>
              <a:gd name="connsiteY6" fmla="*/ 758964 h 5003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57800" h="5003666">
                <a:moveTo>
                  <a:pt x="2638344" y="0"/>
                </a:moveTo>
                <a:lnTo>
                  <a:pt x="5257800" y="1376266"/>
                </a:lnTo>
                <a:lnTo>
                  <a:pt x="4354598" y="4244703"/>
                </a:lnTo>
                <a:lnTo>
                  <a:pt x="2618599" y="5003666"/>
                </a:lnTo>
                <a:lnTo>
                  <a:pt x="2618595" y="5003666"/>
                </a:lnTo>
                <a:lnTo>
                  <a:pt x="0" y="3627401"/>
                </a:lnTo>
                <a:lnTo>
                  <a:pt x="902344" y="758964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2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1063016" y="2134905"/>
            <a:ext cx="2746985" cy="2746198"/>
          </a:xfrm>
          <a:custGeom>
            <a:avLst/>
            <a:gdLst>
              <a:gd name="connsiteX0" fmla="*/ 1373493 w 2746985"/>
              <a:gd name="connsiteY0" fmla="*/ 0 h 2746198"/>
              <a:gd name="connsiteX1" fmla="*/ 2341894 w 2746985"/>
              <a:gd name="connsiteY1" fmla="*/ 401283 h 2746198"/>
              <a:gd name="connsiteX2" fmla="*/ 2341894 w 2746985"/>
              <a:gd name="connsiteY2" fmla="*/ 2344915 h 2746198"/>
              <a:gd name="connsiteX3" fmla="*/ 405092 w 2746985"/>
              <a:gd name="connsiteY3" fmla="*/ 2344915 h 2746198"/>
              <a:gd name="connsiteX4" fmla="*/ 405092 w 2746985"/>
              <a:gd name="connsiteY4" fmla="*/ 401283 h 2746198"/>
              <a:gd name="connsiteX5" fmla="*/ 1373493 w 2746985"/>
              <a:gd name="connsiteY5" fmla="*/ 0 h 2746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46985" h="2746198">
                <a:moveTo>
                  <a:pt x="1373493" y="0"/>
                </a:moveTo>
                <a:cubicBezTo>
                  <a:pt x="1724027" y="0"/>
                  <a:pt x="2074560" y="133761"/>
                  <a:pt x="2341894" y="401283"/>
                </a:cubicBezTo>
                <a:cubicBezTo>
                  <a:pt x="2882016" y="936328"/>
                  <a:pt x="2882016" y="1809870"/>
                  <a:pt x="2341894" y="2344915"/>
                </a:cubicBezTo>
                <a:cubicBezTo>
                  <a:pt x="1807227" y="2879959"/>
                  <a:pt x="939759" y="2879959"/>
                  <a:pt x="405092" y="2344915"/>
                </a:cubicBezTo>
                <a:cubicBezTo>
                  <a:pt x="-135030" y="1809870"/>
                  <a:pt x="-135030" y="936328"/>
                  <a:pt x="405092" y="401283"/>
                </a:cubicBezTo>
                <a:cubicBezTo>
                  <a:pt x="672425" y="133761"/>
                  <a:pt x="1022959" y="0"/>
                  <a:pt x="1373493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4724402" y="2134905"/>
            <a:ext cx="2746985" cy="2746198"/>
          </a:xfrm>
          <a:custGeom>
            <a:avLst/>
            <a:gdLst>
              <a:gd name="connsiteX0" fmla="*/ 1373493 w 2746985"/>
              <a:gd name="connsiteY0" fmla="*/ 0 h 2746198"/>
              <a:gd name="connsiteX1" fmla="*/ 2341894 w 2746985"/>
              <a:gd name="connsiteY1" fmla="*/ 401283 h 2746198"/>
              <a:gd name="connsiteX2" fmla="*/ 2341894 w 2746985"/>
              <a:gd name="connsiteY2" fmla="*/ 2344915 h 2746198"/>
              <a:gd name="connsiteX3" fmla="*/ 405092 w 2746985"/>
              <a:gd name="connsiteY3" fmla="*/ 2344915 h 2746198"/>
              <a:gd name="connsiteX4" fmla="*/ 405092 w 2746985"/>
              <a:gd name="connsiteY4" fmla="*/ 401283 h 2746198"/>
              <a:gd name="connsiteX5" fmla="*/ 1373493 w 2746985"/>
              <a:gd name="connsiteY5" fmla="*/ 0 h 2746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46985" h="2746198">
                <a:moveTo>
                  <a:pt x="1373493" y="0"/>
                </a:moveTo>
                <a:cubicBezTo>
                  <a:pt x="1724027" y="0"/>
                  <a:pt x="2074560" y="133761"/>
                  <a:pt x="2341894" y="401283"/>
                </a:cubicBezTo>
                <a:cubicBezTo>
                  <a:pt x="2882016" y="936328"/>
                  <a:pt x="2882016" y="1809870"/>
                  <a:pt x="2341894" y="2344915"/>
                </a:cubicBezTo>
                <a:cubicBezTo>
                  <a:pt x="1807227" y="2879959"/>
                  <a:pt x="939759" y="2879959"/>
                  <a:pt x="405092" y="2344915"/>
                </a:cubicBezTo>
                <a:cubicBezTo>
                  <a:pt x="-135030" y="1809870"/>
                  <a:pt x="-135030" y="936328"/>
                  <a:pt x="405092" y="401283"/>
                </a:cubicBezTo>
                <a:cubicBezTo>
                  <a:pt x="672425" y="133761"/>
                  <a:pt x="1022959" y="0"/>
                  <a:pt x="1373493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8385788" y="2134905"/>
            <a:ext cx="2746985" cy="2746198"/>
          </a:xfrm>
          <a:custGeom>
            <a:avLst/>
            <a:gdLst>
              <a:gd name="connsiteX0" fmla="*/ 1373493 w 2746985"/>
              <a:gd name="connsiteY0" fmla="*/ 0 h 2746198"/>
              <a:gd name="connsiteX1" fmla="*/ 2341894 w 2746985"/>
              <a:gd name="connsiteY1" fmla="*/ 401283 h 2746198"/>
              <a:gd name="connsiteX2" fmla="*/ 2341894 w 2746985"/>
              <a:gd name="connsiteY2" fmla="*/ 2344915 h 2746198"/>
              <a:gd name="connsiteX3" fmla="*/ 405092 w 2746985"/>
              <a:gd name="connsiteY3" fmla="*/ 2344915 h 2746198"/>
              <a:gd name="connsiteX4" fmla="*/ 405092 w 2746985"/>
              <a:gd name="connsiteY4" fmla="*/ 401283 h 2746198"/>
              <a:gd name="connsiteX5" fmla="*/ 1373493 w 2746985"/>
              <a:gd name="connsiteY5" fmla="*/ 0 h 2746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46985" h="2746198">
                <a:moveTo>
                  <a:pt x="1373493" y="0"/>
                </a:moveTo>
                <a:cubicBezTo>
                  <a:pt x="1724027" y="0"/>
                  <a:pt x="2074560" y="133761"/>
                  <a:pt x="2341894" y="401283"/>
                </a:cubicBezTo>
                <a:cubicBezTo>
                  <a:pt x="2882016" y="936328"/>
                  <a:pt x="2882016" y="1809870"/>
                  <a:pt x="2341894" y="2344915"/>
                </a:cubicBezTo>
                <a:cubicBezTo>
                  <a:pt x="1807227" y="2879959"/>
                  <a:pt x="939759" y="2879959"/>
                  <a:pt x="405092" y="2344915"/>
                </a:cubicBezTo>
                <a:cubicBezTo>
                  <a:pt x="-135030" y="1809870"/>
                  <a:pt x="-135030" y="936328"/>
                  <a:pt x="405092" y="401283"/>
                </a:cubicBezTo>
                <a:cubicBezTo>
                  <a:pt x="672425" y="133761"/>
                  <a:pt x="1022959" y="0"/>
                  <a:pt x="1373493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6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8153400" y="1560189"/>
            <a:ext cx="3200400" cy="3349216"/>
          </a:xfrm>
          <a:custGeom>
            <a:avLst/>
            <a:gdLst>
              <a:gd name="connsiteX0" fmla="*/ 1600200 w 3200400"/>
              <a:gd name="connsiteY0" fmla="*/ 0 h 3349216"/>
              <a:gd name="connsiteX1" fmla="*/ 3200400 w 3200400"/>
              <a:gd name="connsiteY1" fmla="*/ 2313940 h 3349216"/>
              <a:gd name="connsiteX2" fmla="*/ 1600200 w 3200400"/>
              <a:gd name="connsiteY2" fmla="*/ 3349216 h 3349216"/>
              <a:gd name="connsiteX3" fmla="*/ 0 w 3200400"/>
              <a:gd name="connsiteY3" fmla="*/ 2313940 h 3349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3349216">
                <a:moveTo>
                  <a:pt x="1600200" y="0"/>
                </a:moveTo>
                <a:lnTo>
                  <a:pt x="3200400" y="2313940"/>
                </a:lnTo>
                <a:lnTo>
                  <a:pt x="1600200" y="3349216"/>
                </a:lnTo>
                <a:lnTo>
                  <a:pt x="0" y="231394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724402" y="2057108"/>
            <a:ext cx="2746985" cy="2746198"/>
          </a:xfrm>
          <a:custGeom>
            <a:avLst/>
            <a:gdLst>
              <a:gd name="connsiteX0" fmla="*/ 1373493 w 2746985"/>
              <a:gd name="connsiteY0" fmla="*/ 0 h 2746198"/>
              <a:gd name="connsiteX1" fmla="*/ 2341894 w 2746985"/>
              <a:gd name="connsiteY1" fmla="*/ 401283 h 2746198"/>
              <a:gd name="connsiteX2" fmla="*/ 2341894 w 2746985"/>
              <a:gd name="connsiteY2" fmla="*/ 2344915 h 2746198"/>
              <a:gd name="connsiteX3" fmla="*/ 405092 w 2746985"/>
              <a:gd name="connsiteY3" fmla="*/ 2344915 h 2746198"/>
              <a:gd name="connsiteX4" fmla="*/ 405092 w 2746985"/>
              <a:gd name="connsiteY4" fmla="*/ 401283 h 2746198"/>
              <a:gd name="connsiteX5" fmla="*/ 1373493 w 2746985"/>
              <a:gd name="connsiteY5" fmla="*/ 0 h 2746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46985" h="2746198">
                <a:moveTo>
                  <a:pt x="1373493" y="0"/>
                </a:moveTo>
                <a:cubicBezTo>
                  <a:pt x="1724027" y="0"/>
                  <a:pt x="2074560" y="133761"/>
                  <a:pt x="2341894" y="401283"/>
                </a:cubicBezTo>
                <a:cubicBezTo>
                  <a:pt x="2882016" y="936328"/>
                  <a:pt x="2882016" y="1809870"/>
                  <a:pt x="2341894" y="2344915"/>
                </a:cubicBezTo>
                <a:cubicBezTo>
                  <a:pt x="1807227" y="2879959"/>
                  <a:pt x="939760" y="2879959"/>
                  <a:pt x="405092" y="2344915"/>
                </a:cubicBezTo>
                <a:cubicBezTo>
                  <a:pt x="-135030" y="1809870"/>
                  <a:pt x="-135030" y="936328"/>
                  <a:pt x="405092" y="401283"/>
                </a:cubicBezTo>
                <a:cubicBezTo>
                  <a:pt x="672425" y="133761"/>
                  <a:pt x="1022959" y="0"/>
                  <a:pt x="1373493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1295402" y="1958559"/>
            <a:ext cx="2604713" cy="3021469"/>
          </a:xfrm>
          <a:custGeom>
            <a:avLst/>
            <a:gdLst>
              <a:gd name="connsiteX0" fmla="*/ 1302356 w 2604713"/>
              <a:gd name="connsiteY0" fmla="*/ 0 h 3021469"/>
              <a:gd name="connsiteX1" fmla="*/ 2604713 w 2604713"/>
              <a:gd name="connsiteY1" fmla="*/ 651179 h 3021469"/>
              <a:gd name="connsiteX2" fmla="*/ 2604713 w 2604713"/>
              <a:gd name="connsiteY2" fmla="*/ 2370290 h 3021469"/>
              <a:gd name="connsiteX3" fmla="*/ 1302356 w 2604713"/>
              <a:gd name="connsiteY3" fmla="*/ 3021469 h 3021469"/>
              <a:gd name="connsiteX4" fmla="*/ 0 w 2604713"/>
              <a:gd name="connsiteY4" fmla="*/ 2370290 h 3021469"/>
              <a:gd name="connsiteX5" fmla="*/ 0 w 2604713"/>
              <a:gd name="connsiteY5" fmla="*/ 651179 h 302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713" h="3021469">
                <a:moveTo>
                  <a:pt x="1302356" y="0"/>
                </a:moveTo>
                <a:lnTo>
                  <a:pt x="2604713" y="651179"/>
                </a:lnTo>
                <a:lnTo>
                  <a:pt x="2604713" y="2370290"/>
                </a:lnTo>
                <a:lnTo>
                  <a:pt x="1302356" y="3021469"/>
                </a:lnTo>
                <a:lnTo>
                  <a:pt x="0" y="2370290"/>
                </a:lnTo>
                <a:lnTo>
                  <a:pt x="0" y="65117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6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1113" y="-32084"/>
            <a:ext cx="12180881" cy="7480138"/>
            <a:chOff x="11113" y="0"/>
            <a:chExt cx="12180881" cy="7480138"/>
          </a:xfrm>
          <a:solidFill>
            <a:schemeClr val="bg1">
              <a:alpha val="3000"/>
            </a:schemeClr>
          </a:solidFill>
        </p:grpSpPr>
        <p:sp>
          <p:nvSpPr>
            <p:cNvPr id="3" name="Freeform 167"/>
            <p:cNvSpPr>
              <a:spLocks noEditPoints="1"/>
            </p:cNvSpPr>
            <p:nvPr/>
          </p:nvSpPr>
          <p:spPr bwMode="auto">
            <a:xfrm>
              <a:off x="2242648" y="1093251"/>
              <a:ext cx="225155" cy="297705"/>
            </a:xfrm>
            <a:custGeom>
              <a:avLst/>
              <a:gdLst>
                <a:gd name="T0" fmla="*/ 22 w 55"/>
                <a:gd name="T1" fmla="*/ 5 h 73"/>
                <a:gd name="T2" fmla="*/ 0 w 55"/>
                <a:gd name="T3" fmla="*/ 66 h 73"/>
                <a:gd name="T4" fmla="*/ 3 w 55"/>
                <a:gd name="T5" fmla="*/ 71 h 73"/>
                <a:gd name="T6" fmla="*/ 4 w 55"/>
                <a:gd name="T7" fmla="*/ 71 h 73"/>
                <a:gd name="T8" fmla="*/ 8 w 55"/>
                <a:gd name="T9" fmla="*/ 68 h 73"/>
                <a:gd name="T10" fmla="*/ 12 w 55"/>
                <a:gd name="T11" fmla="*/ 57 h 73"/>
                <a:gd name="T12" fmla="*/ 12 w 55"/>
                <a:gd name="T13" fmla="*/ 57 h 73"/>
                <a:gd name="T14" fmla="*/ 40 w 55"/>
                <a:gd name="T15" fmla="*/ 54 h 73"/>
                <a:gd name="T16" fmla="*/ 46 w 55"/>
                <a:gd name="T17" fmla="*/ 70 h 73"/>
                <a:gd name="T18" fmla="*/ 50 w 55"/>
                <a:gd name="T19" fmla="*/ 73 h 73"/>
                <a:gd name="T20" fmla="*/ 52 w 55"/>
                <a:gd name="T21" fmla="*/ 72 h 73"/>
                <a:gd name="T22" fmla="*/ 54 w 55"/>
                <a:gd name="T23" fmla="*/ 67 h 73"/>
                <a:gd name="T24" fmla="*/ 48 w 55"/>
                <a:gd name="T25" fmla="*/ 51 h 73"/>
                <a:gd name="T26" fmla="*/ 48 w 55"/>
                <a:gd name="T27" fmla="*/ 49 h 73"/>
                <a:gd name="T28" fmla="*/ 45 w 55"/>
                <a:gd name="T29" fmla="*/ 45 h 73"/>
                <a:gd name="T30" fmla="*/ 30 w 55"/>
                <a:gd name="T31" fmla="*/ 6 h 73"/>
                <a:gd name="T32" fmla="*/ 30 w 55"/>
                <a:gd name="T33" fmla="*/ 6 h 73"/>
                <a:gd name="T34" fmla="*/ 27 w 55"/>
                <a:gd name="T35" fmla="*/ 1 h 73"/>
                <a:gd name="T36" fmla="*/ 22 w 55"/>
                <a:gd name="T37" fmla="*/ 3 h 73"/>
                <a:gd name="T38" fmla="*/ 22 w 55"/>
                <a:gd name="T39" fmla="*/ 5 h 73"/>
                <a:gd name="T40" fmla="*/ 22 w 55"/>
                <a:gd name="T41" fmla="*/ 5 h 73"/>
                <a:gd name="T42" fmla="*/ 37 w 55"/>
                <a:gd name="T43" fmla="*/ 46 h 73"/>
                <a:gd name="T44" fmla="*/ 15 w 55"/>
                <a:gd name="T45" fmla="*/ 48 h 73"/>
                <a:gd name="T46" fmla="*/ 26 w 55"/>
                <a:gd name="T47" fmla="*/ 18 h 73"/>
                <a:gd name="T48" fmla="*/ 37 w 55"/>
                <a:gd name="T49" fmla="*/ 4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73">
                  <a:moveTo>
                    <a:pt x="22" y="5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68"/>
                    <a:pt x="1" y="70"/>
                    <a:pt x="3" y="71"/>
                  </a:cubicBezTo>
                  <a:cubicBezTo>
                    <a:pt x="3" y="71"/>
                    <a:pt x="4" y="71"/>
                    <a:pt x="4" y="71"/>
                  </a:cubicBezTo>
                  <a:cubicBezTo>
                    <a:pt x="6" y="71"/>
                    <a:pt x="7" y="70"/>
                    <a:pt x="8" y="68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7" y="72"/>
                    <a:pt x="48" y="73"/>
                    <a:pt x="50" y="73"/>
                  </a:cubicBezTo>
                  <a:cubicBezTo>
                    <a:pt x="51" y="73"/>
                    <a:pt x="51" y="72"/>
                    <a:pt x="52" y="72"/>
                  </a:cubicBezTo>
                  <a:cubicBezTo>
                    <a:pt x="54" y="71"/>
                    <a:pt x="55" y="69"/>
                    <a:pt x="54" y="67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8" y="51"/>
                    <a:pt x="48" y="50"/>
                    <a:pt x="48" y="49"/>
                  </a:cubicBezTo>
                  <a:cubicBezTo>
                    <a:pt x="48" y="47"/>
                    <a:pt x="47" y="46"/>
                    <a:pt x="45" y="45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4"/>
                    <a:pt x="29" y="2"/>
                    <a:pt x="27" y="1"/>
                  </a:cubicBezTo>
                  <a:cubicBezTo>
                    <a:pt x="25" y="0"/>
                    <a:pt x="23" y="1"/>
                    <a:pt x="22" y="3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lose/>
                  <a:moveTo>
                    <a:pt x="37" y="46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26" y="18"/>
                    <a:pt x="26" y="18"/>
                    <a:pt x="26" y="18"/>
                  </a:cubicBezTo>
                  <a:lnTo>
                    <a:pt x="37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168"/>
            <p:cNvSpPr>
              <a:spLocks/>
            </p:cNvSpPr>
            <p:nvPr/>
          </p:nvSpPr>
          <p:spPr bwMode="auto">
            <a:xfrm>
              <a:off x="2540353" y="1175807"/>
              <a:ext cx="112577" cy="32522"/>
            </a:xfrm>
            <a:custGeom>
              <a:avLst/>
              <a:gdLst>
                <a:gd name="T0" fmla="*/ 0 w 27"/>
                <a:gd name="T1" fmla="*/ 4 h 8"/>
                <a:gd name="T2" fmla="*/ 4 w 27"/>
                <a:gd name="T3" fmla="*/ 8 h 8"/>
                <a:gd name="T4" fmla="*/ 23 w 27"/>
                <a:gd name="T5" fmla="*/ 8 h 8"/>
                <a:gd name="T6" fmla="*/ 27 w 27"/>
                <a:gd name="T7" fmla="*/ 4 h 8"/>
                <a:gd name="T8" fmla="*/ 23 w 27"/>
                <a:gd name="T9" fmla="*/ 0 h 8"/>
                <a:gd name="T10" fmla="*/ 4 w 27"/>
                <a:gd name="T11" fmla="*/ 0 h 8"/>
                <a:gd name="T12" fmla="*/ 0 w 27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8">
                  <a:moveTo>
                    <a:pt x="0" y="4"/>
                  </a:moveTo>
                  <a:cubicBezTo>
                    <a:pt x="0" y="6"/>
                    <a:pt x="1" y="8"/>
                    <a:pt x="4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8"/>
                    <a:pt x="27" y="6"/>
                    <a:pt x="27" y="4"/>
                  </a:cubicBezTo>
                  <a:cubicBezTo>
                    <a:pt x="27" y="2"/>
                    <a:pt x="25" y="0"/>
                    <a:pt x="2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69"/>
            <p:cNvSpPr>
              <a:spLocks/>
            </p:cNvSpPr>
            <p:nvPr/>
          </p:nvSpPr>
          <p:spPr bwMode="auto">
            <a:xfrm>
              <a:off x="2545357" y="1223340"/>
              <a:ext cx="117581" cy="50034"/>
            </a:xfrm>
            <a:custGeom>
              <a:avLst/>
              <a:gdLst>
                <a:gd name="T0" fmla="*/ 4 w 29"/>
                <a:gd name="T1" fmla="*/ 12 h 12"/>
                <a:gd name="T2" fmla="*/ 5 w 29"/>
                <a:gd name="T3" fmla="*/ 12 h 12"/>
                <a:gd name="T4" fmla="*/ 25 w 29"/>
                <a:gd name="T5" fmla="*/ 8 h 12"/>
                <a:gd name="T6" fmla="*/ 29 w 29"/>
                <a:gd name="T7" fmla="*/ 3 h 12"/>
                <a:gd name="T8" fmla="*/ 24 w 29"/>
                <a:gd name="T9" fmla="*/ 0 h 12"/>
                <a:gd name="T10" fmla="*/ 3 w 29"/>
                <a:gd name="T11" fmla="*/ 4 h 12"/>
                <a:gd name="T12" fmla="*/ 0 w 29"/>
                <a:gd name="T13" fmla="*/ 9 h 12"/>
                <a:gd name="T14" fmla="*/ 4 w 29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2">
                  <a:moveTo>
                    <a:pt x="4" y="12"/>
                  </a:moveTo>
                  <a:cubicBezTo>
                    <a:pt x="4" y="12"/>
                    <a:pt x="4" y="12"/>
                    <a:pt x="5" y="12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8" y="7"/>
                    <a:pt x="29" y="5"/>
                    <a:pt x="29" y="3"/>
                  </a:cubicBezTo>
                  <a:cubicBezTo>
                    <a:pt x="28" y="1"/>
                    <a:pt x="26" y="0"/>
                    <a:pt x="24" y="0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0" y="6"/>
                    <a:pt x="0" y="9"/>
                  </a:cubicBezTo>
                  <a:cubicBezTo>
                    <a:pt x="0" y="10"/>
                    <a:pt x="2" y="12"/>
                    <a:pt x="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70"/>
            <p:cNvSpPr>
              <a:spLocks/>
            </p:cNvSpPr>
            <p:nvPr/>
          </p:nvSpPr>
          <p:spPr bwMode="auto">
            <a:xfrm>
              <a:off x="2873082" y="647945"/>
              <a:ext cx="232660" cy="260179"/>
            </a:xfrm>
            <a:custGeom>
              <a:avLst/>
              <a:gdLst>
                <a:gd name="T0" fmla="*/ 3 w 57"/>
                <a:gd name="T1" fmla="*/ 64 h 64"/>
                <a:gd name="T2" fmla="*/ 5 w 57"/>
                <a:gd name="T3" fmla="*/ 64 h 64"/>
                <a:gd name="T4" fmla="*/ 8 w 57"/>
                <a:gd name="T5" fmla="*/ 62 h 64"/>
                <a:gd name="T6" fmla="*/ 25 w 57"/>
                <a:gd name="T7" fmla="*/ 38 h 64"/>
                <a:gd name="T8" fmla="*/ 50 w 57"/>
                <a:gd name="T9" fmla="*/ 59 h 64"/>
                <a:gd name="T10" fmla="*/ 52 w 57"/>
                <a:gd name="T11" fmla="*/ 60 h 64"/>
                <a:gd name="T12" fmla="*/ 55 w 57"/>
                <a:gd name="T13" fmla="*/ 58 h 64"/>
                <a:gd name="T14" fmla="*/ 55 w 57"/>
                <a:gd name="T15" fmla="*/ 53 h 64"/>
                <a:gd name="T16" fmla="*/ 30 w 57"/>
                <a:gd name="T17" fmla="*/ 32 h 64"/>
                <a:gd name="T18" fmla="*/ 55 w 57"/>
                <a:gd name="T19" fmla="*/ 8 h 64"/>
                <a:gd name="T20" fmla="*/ 56 w 57"/>
                <a:gd name="T21" fmla="*/ 2 h 64"/>
                <a:gd name="T22" fmla="*/ 50 w 57"/>
                <a:gd name="T23" fmla="*/ 2 h 64"/>
                <a:gd name="T24" fmla="*/ 24 w 57"/>
                <a:gd name="T25" fmla="*/ 27 h 64"/>
                <a:gd name="T26" fmla="*/ 9 w 57"/>
                <a:gd name="T27" fmla="*/ 15 h 64"/>
                <a:gd name="T28" fmla="*/ 3 w 57"/>
                <a:gd name="T29" fmla="*/ 15 h 64"/>
                <a:gd name="T30" fmla="*/ 4 w 57"/>
                <a:gd name="T31" fmla="*/ 21 h 64"/>
                <a:gd name="T32" fmla="*/ 19 w 57"/>
                <a:gd name="T33" fmla="*/ 33 h 64"/>
                <a:gd name="T34" fmla="*/ 2 w 57"/>
                <a:gd name="T35" fmla="*/ 58 h 64"/>
                <a:gd name="T36" fmla="*/ 3 w 57"/>
                <a:gd name="T3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64">
                  <a:moveTo>
                    <a:pt x="3" y="64"/>
                  </a:moveTo>
                  <a:cubicBezTo>
                    <a:pt x="4" y="64"/>
                    <a:pt x="4" y="64"/>
                    <a:pt x="5" y="64"/>
                  </a:cubicBezTo>
                  <a:cubicBezTo>
                    <a:pt x="6" y="64"/>
                    <a:pt x="8" y="63"/>
                    <a:pt x="8" y="62"/>
                  </a:cubicBezTo>
                  <a:cubicBezTo>
                    <a:pt x="13" y="54"/>
                    <a:pt x="19" y="46"/>
                    <a:pt x="25" y="38"/>
                  </a:cubicBezTo>
                  <a:cubicBezTo>
                    <a:pt x="50" y="59"/>
                    <a:pt x="50" y="59"/>
                    <a:pt x="50" y="59"/>
                  </a:cubicBezTo>
                  <a:cubicBezTo>
                    <a:pt x="50" y="59"/>
                    <a:pt x="51" y="60"/>
                    <a:pt x="52" y="60"/>
                  </a:cubicBezTo>
                  <a:cubicBezTo>
                    <a:pt x="53" y="60"/>
                    <a:pt x="54" y="59"/>
                    <a:pt x="55" y="58"/>
                  </a:cubicBezTo>
                  <a:cubicBezTo>
                    <a:pt x="57" y="56"/>
                    <a:pt x="56" y="54"/>
                    <a:pt x="55" y="5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8" y="23"/>
                    <a:pt x="46" y="15"/>
                    <a:pt x="55" y="8"/>
                  </a:cubicBezTo>
                  <a:cubicBezTo>
                    <a:pt x="57" y="7"/>
                    <a:pt x="57" y="4"/>
                    <a:pt x="56" y="2"/>
                  </a:cubicBezTo>
                  <a:cubicBezTo>
                    <a:pt x="54" y="1"/>
                    <a:pt x="52" y="0"/>
                    <a:pt x="50" y="2"/>
                  </a:cubicBezTo>
                  <a:cubicBezTo>
                    <a:pt x="40" y="9"/>
                    <a:pt x="32" y="18"/>
                    <a:pt x="24" y="27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3"/>
                    <a:pt x="5" y="14"/>
                    <a:pt x="3" y="15"/>
                  </a:cubicBezTo>
                  <a:cubicBezTo>
                    <a:pt x="2" y="17"/>
                    <a:pt x="2" y="20"/>
                    <a:pt x="4" y="21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2" y="41"/>
                    <a:pt x="7" y="49"/>
                    <a:pt x="2" y="58"/>
                  </a:cubicBezTo>
                  <a:cubicBezTo>
                    <a:pt x="0" y="60"/>
                    <a:pt x="1" y="62"/>
                    <a:pt x="3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71"/>
            <p:cNvSpPr>
              <a:spLocks/>
            </p:cNvSpPr>
            <p:nvPr/>
          </p:nvSpPr>
          <p:spPr bwMode="auto">
            <a:xfrm>
              <a:off x="3143268" y="855587"/>
              <a:ext cx="52536" cy="82557"/>
            </a:xfrm>
            <a:custGeom>
              <a:avLst/>
              <a:gdLst>
                <a:gd name="T0" fmla="*/ 4 w 13"/>
                <a:gd name="T1" fmla="*/ 20 h 20"/>
                <a:gd name="T2" fmla="*/ 5 w 13"/>
                <a:gd name="T3" fmla="*/ 20 h 20"/>
                <a:gd name="T4" fmla="*/ 9 w 13"/>
                <a:gd name="T5" fmla="*/ 17 h 20"/>
                <a:gd name="T6" fmla="*/ 13 w 13"/>
                <a:gd name="T7" fmla="*/ 6 h 20"/>
                <a:gd name="T8" fmla="*/ 10 w 13"/>
                <a:gd name="T9" fmla="*/ 1 h 20"/>
                <a:gd name="T10" fmla="*/ 5 w 13"/>
                <a:gd name="T11" fmla="*/ 3 h 20"/>
                <a:gd name="T12" fmla="*/ 1 w 13"/>
                <a:gd name="T13" fmla="*/ 15 h 20"/>
                <a:gd name="T14" fmla="*/ 4 w 1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20">
                  <a:moveTo>
                    <a:pt x="4" y="20"/>
                  </a:moveTo>
                  <a:cubicBezTo>
                    <a:pt x="4" y="20"/>
                    <a:pt x="4" y="20"/>
                    <a:pt x="5" y="20"/>
                  </a:cubicBezTo>
                  <a:cubicBezTo>
                    <a:pt x="7" y="20"/>
                    <a:pt x="8" y="19"/>
                    <a:pt x="9" y="17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"/>
                    <a:pt x="12" y="1"/>
                    <a:pt x="10" y="1"/>
                  </a:cubicBezTo>
                  <a:cubicBezTo>
                    <a:pt x="8" y="0"/>
                    <a:pt x="6" y="1"/>
                    <a:pt x="5" y="3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2" y="19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72"/>
            <p:cNvSpPr>
              <a:spLocks/>
            </p:cNvSpPr>
            <p:nvPr/>
          </p:nvSpPr>
          <p:spPr bwMode="auto">
            <a:xfrm>
              <a:off x="3313385" y="650447"/>
              <a:ext cx="62543" cy="245168"/>
            </a:xfrm>
            <a:custGeom>
              <a:avLst/>
              <a:gdLst>
                <a:gd name="T0" fmla="*/ 10 w 15"/>
                <a:gd name="T1" fmla="*/ 60 h 60"/>
                <a:gd name="T2" fmla="*/ 11 w 15"/>
                <a:gd name="T3" fmla="*/ 60 h 60"/>
                <a:gd name="T4" fmla="*/ 14 w 15"/>
                <a:gd name="T5" fmla="*/ 55 h 60"/>
                <a:gd name="T6" fmla="*/ 8 w 15"/>
                <a:gd name="T7" fmla="*/ 3 h 60"/>
                <a:gd name="T8" fmla="*/ 3 w 15"/>
                <a:gd name="T9" fmla="*/ 0 h 60"/>
                <a:gd name="T10" fmla="*/ 0 w 15"/>
                <a:gd name="T11" fmla="*/ 4 h 60"/>
                <a:gd name="T12" fmla="*/ 6 w 15"/>
                <a:gd name="T13" fmla="*/ 56 h 60"/>
                <a:gd name="T14" fmla="*/ 10 w 15"/>
                <a:gd name="T1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60">
                  <a:moveTo>
                    <a:pt x="10" y="60"/>
                  </a:moveTo>
                  <a:cubicBezTo>
                    <a:pt x="11" y="60"/>
                    <a:pt x="11" y="60"/>
                    <a:pt x="11" y="60"/>
                  </a:cubicBezTo>
                  <a:cubicBezTo>
                    <a:pt x="13" y="59"/>
                    <a:pt x="15" y="57"/>
                    <a:pt x="14" y="55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1"/>
                    <a:pt x="6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7" y="58"/>
                    <a:pt x="8" y="60"/>
                    <a:pt x="1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73"/>
            <p:cNvSpPr>
              <a:spLocks/>
            </p:cNvSpPr>
            <p:nvPr/>
          </p:nvSpPr>
          <p:spPr bwMode="auto">
            <a:xfrm>
              <a:off x="3440973" y="712990"/>
              <a:ext cx="117581" cy="135093"/>
            </a:xfrm>
            <a:custGeom>
              <a:avLst/>
              <a:gdLst>
                <a:gd name="T0" fmla="*/ 4 w 29"/>
                <a:gd name="T1" fmla="*/ 24 h 33"/>
                <a:gd name="T2" fmla="*/ 5 w 29"/>
                <a:gd name="T3" fmla="*/ 24 h 33"/>
                <a:gd name="T4" fmla="*/ 10 w 29"/>
                <a:gd name="T5" fmla="*/ 24 h 33"/>
                <a:gd name="T6" fmla="*/ 11 w 29"/>
                <a:gd name="T7" fmla="*/ 29 h 33"/>
                <a:gd name="T8" fmla="*/ 15 w 29"/>
                <a:gd name="T9" fmla="*/ 33 h 33"/>
                <a:gd name="T10" fmla="*/ 15 w 29"/>
                <a:gd name="T11" fmla="*/ 33 h 33"/>
                <a:gd name="T12" fmla="*/ 19 w 29"/>
                <a:gd name="T13" fmla="*/ 29 h 33"/>
                <a:gd name="T14" fmla="*/ 18 w 29"/>
                <a:gd name="T15" fmla="*/ 23 h 33"/>
                <a:gd name="T16" fmla="*/ 25 w 29"/>
                <a:gd name="T17" fmla="*/ 22 h 33"/>
                <a:gd name="T18" fmla="*/ 29 w 29"/>
                <a:gd name="T19" fmla="*/ 18 h 33"/>
                <a:gd name="T20" fmla="*/ 25 w 29"/>
                <a:gd name="T21" fmla="*/ 14 h 33"/>
                <a:gd name="T22" fmla="*/ 18 w 29"/>
                <a:gd name="T23" fmla="*/ 15 h 33"/>
                <a:gd name="T24" fmla="*/ 17 w 29"/>
                <a:gd name="T25" fmla="*/ 4 h 33"/>
                <a:gd name="T26" fmla="*/ 13 w 29"/>
                <a:gd name="T27" fmla="*/ 0 h 33"/>
                <a:gd name="T28" fmla="*/ 9 w 29"/>
                <a:gd name="T29" fmla="*/ 5 h 33"/>
                <a:gd name="T30" fmla="*/ 10 w 29"/>
                <a:gd name="T31" fmla="*/ 16 h 33"/>
                <a:gd name="T32" fmla="*/ 4 w 29"/>
                <a:gd name="T33" fmla="*/ 16 h 33"/>
                <a:gd name="T34" fmla="*/ 0 w 29"/>
                <a:gd name="T35" fmla="*/ 21 h 33"/>
                <a:gd name="T36" fmla="*/ 4 w 29"/>
                <a:gd name="T37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33">
                  <a:moveTo>
                    <a:pt x="4" y="24"/>
                  </a:moveTo>
                  <a:cubicBezTo>
                    <a:pt x="4" y="24"/>
                    <a:pt x="4" y="24"/>
                    <a:pt x="5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31"/>
                    <a:pt x="13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7" y="33"/>
                    <a:pt x="19" y="31"/>
                    <a:pt x="19" y="29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8" y="22"/>
                    <a:pt x="29" y="20"/>
                    <a:pt x="29" y="18"/>
                  </a:cubicBezTo>
                  <a:cubicBezTo>
                    <a:pt x="29" y="16"/>
                    <a:pt x="27" y="14"/>
                    <a:pt x="25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2"/>
                    <a:pt x="16" y="0"/>
                    <a:pt x="13" y="0"/>
                  </a:cubicBezTo>
                  <a:cubicBezTo>
                    <a:pt x="11" y="0"/>
                    <a:pt x="9" y="2"/>
                    <a:pt x="9" y="5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7"/>
                    <a:pt x="0" y="19"/>
                    <a:pt x="0" y="21"/>
                  </a:cubicBezTo>
                  <a:cubicBezTo>
                    <a:pt x="0" y="23"/>
                    <a:pt x="2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74"/>
            <p:cNvSpPr>
              <a:spLocks/>
            </p:cNvSpPr>
            <p:nvPr/>
          </p:nvSpPr>
          <p:spPr bwMode="auto">
            <a:xfrm>
              <a:off x="3596080" y="630433"/>
              <a:ext cx="192633" cy="222653"/>
            </a:xfrm>
            <a:custGeom>
              <a:avLst/>
              <a:gdLst>
                <a:gd name="T0" fmla="*/ 19 w 47"/>
                <a:gd name="T1" fmla="*/ 24 h 54"/>
                <a:gd name="T2" fmla="*/ 8 w 47"/>
                <a:gd name="T3" fmla="*/ 49 h 54"/>
                <a:gd name="T4" fmla="*/ 11 w 47"/>
                <a:gd name="T5" fmla="*/ 54 h 54"/>
                <a:gd name="T6" fmla="*/ 12 w 47"/>
                <a:gd name="T7" fmla="*/ 54 h 54"/>
                <a:gd name="T8" fmla="*/ 16 w 47"/>
                <a:gd name="T9" fmla="*/ 51 h 54"/>
                <a:gd name="T10" fmla="*/ 25 w 47"/>
                <a:gd name="T11" fmla="*/ 30 h 54"/>
                <a:gd name="T12" fmla="*/ 40 w 47"/>
                <a:gd name="T13" fmla="*/ 45 h 54"/>
                <a:gd name="T14" fmla="*/ 43 w 47"/>
                <a:gd name="T15" fmla="*/ 46 h 54"/>
                <a:gd name="T16" fmla="*/ 46 w 47"/>
                <a:gd name="T17" fmla="*/ 45 h 54"/>
                <a:gd name="T18" fmla="*/ 46 w 47"/>
                <a:gd name="T19" fmla="*/ 39 h 54"/>
                <a:gd name="T20" fmla="*/ 29 w 47"/>
                <a:gd name="T21" fmla="*/ 23 h 54"/>
                <a:gd name="T22" fmla="*/ 41 w 47"/>
                <a:gd name="T23" fmla="*/ 8 h 54"/>
                <a:gd name="T24" fmla="*/ 41 w 47"/>
                <a:gd name="T25" fmla="*/ 3 h 54"/>
                <a:gd name="T26" fmla="*/ 36 w 47"/>
                <a:gd name="T27" fmla="*/ 3 h 54"/>
                <a:gd name="T28" fmla="*/ 23 w 47"/>
                <a:gd name="T29" fmla="*/ 18 h 54"/>
                <a:gd name="T30" fmla="*/ 7 w 47"/>
                <a:gd name="T31" fmla="*/ 2 h 54"/>
                <a:gd name="T32" fmla="*/ 1 w 47"/>
                <a:gd name="T33" fmla="*/ 2 h 54"/>
                <a:gd name="T34" fmla="*/ 1 w 47"/>
                <a:gd name="T35" fmla="*/ 7 h 54"/>
                <a:gd name="T36" fmla="*/ 19 w 47"/>
                <a:gd name="T37" fmla="*/ 2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7" h="54">
                  <a:moveTo>
                    <a:pt x="19" y="24"/>
                  </a:moveTo>
                  <a:cubicBezTo>
                    <a:pt x="14" y="32"/>
                    <a:pt x="11" y="41"/>
                    <a:pt x="8" y="49"/>
                  </a:cubicBezTo>
                  <a:cubicBezTo>
                    <a:pt x="7" y="51"/>
                    <a:pt x="9" y="54"/>
                    <a:pt x="11" y="54"/>
                  </a:cubicBezTo>
                  <a:cubicBezTo>
                    <a:pt x="11" y="54"/>
                    <a:pt x="12" y="54"/>
                    <a:pt x="12" y="54"/>
                  </a:cubicBezTo>
                  <a:cubicBezTo>
                    <a:pt x="14" y="54"/>
                    <a:pt x="15" y="53"/>
                    <a:pt x="16" y="51"/>
                  </a:cubicBezTo>
                  <a:cubicBezTo>
                    <a:pt x="18" y="44"/>
                    <a:pt x="21" y="37"/>
                    <a:pt x="25" y="30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1" y="46"/>
                    <a:pt x="42" y="46"/>
                    <a:pt x="43" y="46"/>
                  </a:cubicBezTo>
                  <a:cubicBezTo>
                    <a:pt x="44" y="46"/>
                    <a:pt x="45" y="46"/>
                    <a:pt x="46" y="45"/>
                  </a:cubicBezTo>
                  <a:cubicBezTo>
                    <a:pt x="47" y="44"/>
                    <a:pt x="47" y="41"/>
                    <a:pt x="46" y="39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3" y="18"/>
                    <a:pt x="37" y="13"/>
                    <a:pt x="41" y="8"/>
                  </a:cubicBezTo>
                  <a:cubicBezTo>
                    <a:pt x="43" y="7"/>
                    <a:pt x="43" y="4"/>
                    <a:pt x="41" y="3"/>
                  </a:cubicBezTo>
                  <a:cubicBezTo>
                    <a:pt x="40" y="1"/>
                    <a:pt x="37" y="1"/>
                    <a:pt x="36" y="3"/>
                  </a:cubicBezTo>
                  <a:cubicBezTo>
                    <a:pt x="31" y="7"/>
                    <a:pt x="27" y="12"/>
                    <a:pt x="23" y="18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5" y="0"/>
                    <a:pt x="3" y="0"/>
                    <a:pt x="1" y="2"/>
                  </a:cubicBezTo>
                  <a:cubicBezTo>
                    <a:pt x="0" y="3"/>
                    <a:pt x="0" y="6"/>
                    <a:pt x="1" y="7"/>
                  </a:cubicBezTo>
                  <a:lnTo>
                    <a:pt x="19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75"/>
            <p:cNvSpPr>
              <a:spLocks/>
            </p:cNvSpPr>
            <p:nvPr/>
          </p:nvSpPr>
          <p:spPr bwMode="auto">
            <a:xfrm>
              <a:off x="3808726" y="570392"/>
              <a:ext cx="160110" cy="137595"/>
            </a:xfrm>
            <a:custGeom>
              <a:avLst/>
              <a:gdLst>
                <a:gd name="T0" fmla="*/ 15 w 39"/>
                <a:gd name="T1" fmla="*/ 1 h 34"/>
                <a:gd name="T2" fmla="*/ 4 w 39"/>
                <a:gd name="T3" fmla="*/ 4 h 34"/>
                <a:gd name="T4" fmla="*/ 1 w 39"/>
                <a:gd name="T5" fmla="*/ 13 h 34"/>
                <a:gd name="T6" fmla="*/ 6 w 39"/>
                <a:gd name="T7" fmla="*/ 16 h 34"/>
                <a:gd name="T8" fmla="*/ 9 w 39"/>
                <a:gd name="T9" fmla="*/ 11 h 34"/>
                <a:gd name="T10" fmla="*/ 9 w 39"/>
                <a:gd name="T11" fmla="*/ 9 h 34"/>
                <a:gd name="T12" fmla="*/ 13 w 39"/>
                <a:gd name="T13" fmla="*/ 8 h 34"/>
                <a:gd name="T14" fmla="*/ 16 w 39"/>
                <a:gd name="T15" fmla="*/ 16 h 34"/>
                <a:gd name="T16" fmla="*/ 11 w 39"/>
                <a:gd name="T17" fmla="*/ 28 h 34"/>
                <a:gd name="T18" fmla="*/ 11 w 39"/>
                <a:gd name="T19" fmla="*/ 32 h 34"/>
                <a:gd name="T20" fmla="*/ 14 w 39"/>
                <a:gd name="T21" fmla="*/ 34 h 34"/>
                <a:gd name="T22" fmla="*/ 15 w 39"/>
                <a:gd name="T23" fmla="*/ 34 h 34"/>
                <a:gd name="T24" fmla="*/ 35 w 39"/>
                <a:gd name="T25" fmla="*/ 31 h 34"/>
                <a:gd name="T26" fmla="*/ 39 w 39"/>
                <a:gd name="T27" fmla="*/ 26 h 34"/>
                <a:gd name="T28" fmla="*/ 34 w 39"/>
                <a:gd name="T29" fmla="*/ 23 h 34"/>
                <a:gd name="T30" fmla="*/ 22 w 39"/>
                <a:gd name="T31" fmla="*/ 25 h 34"/>
                <a:gd name="T32" fmla="*/ 24 w 39"/>
                <a:gd name="T33" fmla="*/ 17 h 34"/>
                <a:gd name="T34" fmla="*/ 15 w 39"/>
                <a:gd name="T3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34">
                  <a:moveTo>
                    <a:pt x="15" y="1"/>
                  </a:moveTo>
                  <a:cubicBezTo>
                    <a:pt x="12" y="0"/>
                    <a:pt x="7" y="1"/>
                    <a:pt x="4" y="4"/>
                  </a:cubicBezTo>
                  <a:cubicBezTo>
                    <a:pt x="1" y="6"/>
                    <a:pt x="0" y="10"/>
                    <a:pt x="1" y="13"/>
                  </a:cubicBezTo>
                  <a:cubicBezTo>
                    <a:pt x="2" y="15"/>
                    <a:pt x="4" y="17"/>
                    <a:pt x="6" y="16"/>
                  </a:cubicBezTo>
                  <a:cubicBezTo>
                    <a:pt x="8" y="15"/>
                    <a:pt x="9" y="13"/>
                    <a:pt x="9" y="11"/>
                  </a:cubicBezTo>
                  <a:cubicBezTo>
                    <a:pt x="9" y="10"/>
                    <a:pt x="9" y="10"/>
                    <a:pt x="9" y="9"/>
                  </a:cubicBezTo>
                  <a:cubicBezTo>
                    <a:pt x="10" y="9"/>
                    <a:pt x="12" y="8"/>
                    <a:pt x="13" y="8"/>
                  </a:cubicBezTo>
                  <a:cubicBezTo>
                    <a:pt x="15" y="9"/>
                    <a:pt x="17" y="13"/>
                    <a:pt x="16" y="16"/>
                  </a:cubicBezTo>
                  <a:cubicBezTo>
                    <a:pt x="16" y="20"/>
                    <a:pt x="13" y="24"/>
                    <a:pt x="11" y="28"/>
                  </a:cubicBezTo>
                  <a:cubicBezTo>
                    <a:pt x="10" y="29"/>
                    <a:pt x="10" y="31"/>
                    <a:pt x="11" y="32"/>
                  </a:cubicBezTo>
                  <a:cubicBezTo>
                    <a:pt x="12" y="33"/>
                    <a:pt x="13" y="34"/>
                    <a:pt x="14" y="34"/>
                  </a:cubicBezTo>
                  <a:cubicBezTo>
                    <a:pt x="14" y="34"/>
                    <a:pt x="15" y="34"/>
                    <a:pt x="15" y="34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8" y="30"/>
                    <a:pt x="39" y="28"/>
                    <a:pt x="39" y="26"/>
                  </a:cubicBezTo>
                  <a:cubicBezTo>
                    <a:pt x="38" y="24"/>
                    <a:pt x="36" y="22"/>
                    <a:pt x="34" y="23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3" y="22"/>
                    <a:pt x="24" y="20"/>
                    <a:pt x="24" y="17"/>
                  </a:cubicBezTo>
                  <a:cubicBezTo>
                    <a:pt x="25" y="11"/>
                    <a:pt x="22" y="3"/>
                    <a:pt x="1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76"/>
            <p:cNvSpPr>
              <a:spLocks/>
            </p:cNvSpPr>
            <p:nvPr/>
          </p:nvSpPr>
          <p:spPr bwMode="auto">
            <a:xfrm>
              <a:off x="4013867" y="790543"/>
              <a:ext cx="52536" cy="97567"/>
            </a:xfrm>
            <a:custGeom>
              <a:avLst/>
              <a:gdLst>
                <a:gd name="T0" fmla="*/ 4 w 13"/>
                <a:gd name="T1" fmla="*/ 24 h 24"/>
                <a:gd name="T2" fmla="*/ 5 w 13"/>
                <a:gd name="T3" fmla="*/ 24 h 24"/>
                <a:gd name="T4" fmla="*/ 9 w 13"/>
                <a:gd name="T5" fmla="*/ 21 h 24"/>
                <a:gd name="T6" fmla="*/ 13 w 13"/>
                <a:gd name="T7" fmla="*/ 6 h 24"/>
                <a:gd name="T8" fmla="*/ 10 w 13"/>
                <a:gd name="T9" fmla="*/ 1 h 24"/>
                <a:gd name="T10" fmla="*/ 5 w 13"/>
                <a:gd name="T11" fmla="*/ 4 h 24"/>
                <a:gd name="T12" fmla="*/ 1 w 13"/>
                <a:gd name="T13" fmla="*/ 19 h 24"/>
                <a:gd name="T14" fmla="*/ 4 w 13"/>
                <a:gd name="T1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24">
                  <a:moveTo>
                    <a:pt x="4" y="24"/>
                  </a:moveTo>
                  <a:cubicBezTo>
                    <a:pt x="4" y="24"/>
                    <a:pt x="4" y="24"/>
                    <a:pt x="5" y="24"/>
                  </a:cubicBezTo>
                  <a:cubicBezTo>
                    <a:pt x="6" y="24"/>
                    <a:pt x="8" y="23"/>
                    <a:pt x="9" y="2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"/>
                    <a:pt x="12" y="2"/>
                    <a:pt x="10" y="1"/>
                  </a:cubicBezTo>
                  <a:cubicBezTo>
                    <a:pt x="8" y="0"/>
                    <a:pt x="5" y="2"/>
                    <a:pt x="5" y="4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2"/>
                    <a:pt x="2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77"/>
            <p:cNvSpPr>
              <a:spLocks/>
            </p:cNvSpPr>
            <p:nvPr/>
          </p:nvSpPr>
          <p:spPr bwMode="auto">
            <a:xfrm>
              <a:off x="4188988" y="605416"/>
              <a:ext cx="45031" cy="237663"/>
            </a:xfrm>
            <a:custGeom>
              <a:avLst/>
              <a:gdLst>
                <a:gd name="T0" fmla="*/ 3 w 11"/>
                <a:gd name="T1" fmla="*/ 54 h 58"/>
                <a:gd name="T2" fmla="*/ 7 w 11"/>
                <a:gd name="T3" fmla="*/ 58 h 58"/>
                <a:gd name="T4" fmla="*/ 7 w 11"/>
                <a:gd name="T5" fmla="*/ 58 h 58"/>
                <a:gd name="T6" fmla="*/ 11 w 11"/>
                <a:gd name="T7" fmla="*/ 53 h 58"/>
                <a:gd name="T8" fmla="*/ 8 w 11"/>
                <a:gd name="T9" fmla="*/ 4 h 58"/>
                <a:gd name="T10" fmla="*/ 4 w 11"/>
                <a:gd name="T11" fmla="*/ 0 h 58"/>
                <a:gd name="T12" fmla="*/ 0 w 11"/>
                <a:gd name="T13" fmla="*/ 5 h 58"/>
                <a:gd name="T14" fmla="*/ 3 w 11"/>
                <a:gd name="T15" fmla="*/ 5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58">
                  <a:moveTo>
                    <a:pt x="3" y="54"/>
                  </a:moveTo>
                  <a:cubicBezTo>
                    <a:pt x="3" y="56"/>
                    <a:pt x="4" y="58"/>
                    <a:pt x="7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9" y="58"/>
                    <a:pt x="11" y="56"/>
                    <a:pt x="11" y="53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lnTo>
                    <a:pt x="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78"/>
            <p:cNvSpPr>
              <a:spLocks/>
            </p:cNvSpPr>
            <p:nvPr/>
          </p:nvSpPr>
          <p:spPr bwMode="auto">
            <a:xfrm>
              <a:off x="2880587" y="1105759"/>
              <a:ext cx="217650" cy="317718"/>
            </a:xfrm>
            <a:custGeom>
              <a:avLst/>
              <a:gdLst>
                <a:gd name="T0" fmla="*/ 50 w 53"/>
                <a:gd name="T1" fmla="*/ 1 h 78"/>
                <a:gd name="T2" fmla="*/ 45 w 53"/>
                <a:gd name="T3" fmla="*/ 3 h 78"/>
                <a:gd name="T4" fmla="*/ 33 w 53"/>
                <a:gd name="T5" fmla="*/ 28 h 78"/>
                <a:gd name="T6" fmla="*/ 9 w 53"/>
                <a:gd name="T7" fmla="*/ 5 h 78"/>
                <a:gd name="T8" fmla="*/ 3 w 53"/>
                <a:gd name="T9" fmla="*/ 3 h 78"/>
                <a:gd name="T10" fmla="*/ 1 w 53"/>
                <a:gd name="T11" fmla="*/ 9 h 78"/>
                <a:gd name="T12" fmla="*/ 30 w 53"/>
                <a:gd name="T13" fmla="*/ 36 h 78"/>
                <a:gd name="T14" fmla="*/ 14 w 53"/>
                <a:gd name="T15" fmla="*/ 72 h 78"/>
                <a:gd name="T16" fmla="*/ 16 w 53"/>
                <a:gd name="T17" fmla="*/ 77 h 78"/>
                <a:gd name="T18" fmla="*/ 18 w 53"/>
                <a:gd name="T19" fmla="*/ 78 h 78"/>
                <a:gd name="T20" fmla="*/ 21 w 53"/>
                <a:gd name="T21" fmla="*/ 76 h 78"/>
                <a:gd name="T22" fmla="*/ 23 w 53"/>
                <a:gd name="T23" fmla="*/ 73 h 78"/>
                <a:gd name="T24" fmla="*/ 24 w 53"/>
                <a:gd name="T25" fmla="*/ 69 h 78"/>
                <a:gd name="T26" fmla="*/ 52 w 53"/>
                <a:gd name="T27" fmla="*/ 6 h 78"/>
                <a:gd name="T28" fmla="*/ 50 w 53"/>
                <a:gd name="T29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3" h="78">
                  <a:moveTo>
                    <a:pt x="50" y="1"/>
                  </a:moveTo>
                  <a:cubicBezTo>
                    <a:pt x="48" y="0"/>
                    <a:pt x="45" y="1"/>
                    <a:pt x="45" y="3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23" y="24"/>
                    <a:pt x="14" y="15"/>
                    <a:pt x="9" y="5"/>
                  </a:cubicBezTo>
                  <a:cubicBezTo>
                    <a:pt x="7" y="3"/>
                    <a:pt x="5" y="2"/>
                    <a:pt x="3" y="3"/>
                  </a:cubicBezTo>
                  <a:cubicBezTo>
                    <a:pt x="1" y="4"/>
                    <a:pt x="0" y="7"/>
                    <a:pt x="1" y="9"/>
                  </a:cubicBezTo>
                  <a:cubicBezTo>
                    <a:pt x="8" y="21"/>
                    <a:pt x="18" y="30"/>
                    <a:pt x="30" y="36"/>
                  </a:cubicBezTo>
                  <a:cubicBezTo>
                    <a:pt x="14" y="72"/>
                    <a:pt x="14" y="72"/>
                    <a:pt x="14" y="72"/>
                  </a:cubicBezTo>
                  <a:cubicBezTo>
                    <a:pt x="13" y="74"/>
                    <a:pt x="14" y="76"/>
                    <a:pt x="16" y="77"/>
                  </a:cubicBezTo>
                  <a:cubicBezTo>
                    <a:pt x="16" y="77"/>
                    <a:pt x="17" y="78"/>
                    <a:pt x="18" y="78"/>
                  </a:cubicBezTo>
                  <a:cubicBezTo>
                    <a:pt x="19" y="78"/>
                    <a:pt x="20" y="77"/>
                    <a:pt x="21" y="76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5" y="72"/>
                    <a:pt x="25" y="70"/>
                    <a:pt x="24" y="69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4"/>
                    <a:pt x="52" y="2"/>
                    <a:pt x="5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79"/>
            <p:cNvSpPr>
              <a:spLocks/>
            </p:cNvSpPr>
            <p:nvPr/>
          </p:nvSpPr>
          <p:spPr bwMode="auto">
            <a:xfrm>
              <a:off x="3113247" y="1293388"/>
              <a:ext cx="62543" cy="77553"/>
            </a:xfrm>
            <a:custGeom>
              <a:avLst/>
              <a:gdLst>
                <a:gd name="T0" fmla="*/ 3 w 15"/>
                <a:gd name="T1" fmla="*/ 19 h 19"/>
                <a:gd name="T2" fmla="*/ 5 w 15"/>
                <a:gd name="T3" fmla="*/ 19 h 19"/>
                <a:gd name="T4" fmla="*/ 9 w 15"/>
                <a:gd name="T5" fmla="*/ 17 h 19"/>
                <a:gd name="T6" fmla="*/ 14 w 15"/>
                <a:gd name="T7" fmla="*/ 7 h 19"/>
                <a:gd name="T8" fmla="*/ 12 w 15"/>
                <a:gd name="T9" fmla="*/ 1 h 19"/>
                <a:gd name="T10" fmla="*/ 7 w 15"/>
                <a:gd name="T11" fmla="*/ 3 h 19"/>
                <a:gd name="T12" fmla="*/ 1 w 15"/>
                <a:gd name="T13" fmla="*/ 14 h 19"/>
                <a:gd name="T14" fmla="*/ 3 w 15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9">
                  <a:moveTo>
                    <a:pt x="3" y="19"/>
                  </a:moveTo>
                  <a:cubicBezTo>
                    <a:pt x="4" y="19"/>
                    <a:pt x="4" y="19"/>
                    <a:pt x="5" y="19"/>
                  </a:cubicBezTo>
                  <a:cubicBezTo>
                    <a:pt x="7" y="19"/>
                    <a:pt x="8" y="19"/>
                    <a:pt x="9" y="1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5" y="5"/>
                    <a:pt x="14" y="2"/>
                    <a:pt x="12" y="1"/>
                  </a:cubicBezTo>
                  <a:cubicBezTo>
                    <a:pt x="10" y="0"/>
                    <a:pt x="8" y="1"/>
                    <a:pt x="7" y="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6"/>
                    <a:pt x="1" y="18"/>
                    <a:pt x="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80"/>
            <p:cNvSpPr>
              <a:spLocks/>
            </p:cNvSpPr>
            <p:nvPr/>
          </p:nvSpPr>
          <p:spPr bwMode="auto">
            <a:xfrm>
              <a:off x="3290870" y="1133278"/>
              <a:ext cx="80055" cy="237663"/>
            </a:xfrm>
            <a:custGeom>
              <a:avLst/>
              <a:gdLst>
                <a:gd name="T0" fmla="*/ 8 w 20"/>
                <a:gd name="T1" fmla="*/ 19 h 58"/>
                <a:gd name="T2" fmla="*/ 11 w 20"/>
                <a:gd name="T3" fmla="*/ 15 h 58"/>
                <a:gd name="T4" fmla="*/ 12 w 20"/>
                <a:gd name="T5" fmla="*/ 54 h 58"/>
                <a:gd name="T6" fmla="*/ 16 w 20"/>
                <a:gd name="T7" fmla="*/ 58 h 58"/>
                <a:gd name="T8" fmla="*/ 16 w 20"/>
                <a:gd name="T9" fmla="*/ 58 h 58"/>
                <a:gd name="T10" fmla="*/ 20 w 20"/>
                <a:gd name="T11" fmla="*/ 54 h 58"/>
                <a:gd name="T12" fmla="*/ 19 w 20"/>
                <a:gd name="T13" fmla="*/ 4 h 58"/>
                <a:gd name="T14" fmla="*/ 16 w 20"/>
                <a:gd name="T15" fmla="*/ 0 h 58"/>
                <a:gd name="T16" fmla="*/ 12 w 20"/>
                <a:gd name="T17" fmla="*/ 1 h 58"/>
                <a:gd name="T18" fmla="*/ 2 w 20"/>
                <a:gd name="T19" fmla="*/ 14 h 58"/>
                <a:gd name="T20" fmla="*/ 2 w 20"/>
                <a:gd name="T21" fmla="*/ 20 h 58"/>
                <a:gd name="T22" fmla="*/ 8 w 20"/>
                <a:gd name="T23" fmla="*/ 1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58">
                  <a:moveTo>
                    <a:pt x="8" y="19"/>
                  </a:moveTo>
                  <a:cubicBezTo>
                    <a:pt x="11" y="15"/>
                    <a:pt x="11" y="15"/>
                    <a:pt x="11" y="15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7"/>
                    <a:pt x="13" y="58"/>
                    <a:pt x="16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8" y="58"/>
                    <a:pt x="20" y="57"/>
                    <a:pt x="20" y="5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8" y="1"/>
                    <a:pt x="16" y="0"/>
                  </a:cubicBezTo>
                  <a:cubicBezTo>
                    <a:pt x="15" y="0"/>
                    <a:pt x="13" y="0"/>
                    <a:pt x="12" y="1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0" y="16"/>
                    <a:pt x="1" y="19"/>
                    <a:pt x="2" y="20"/>
                  </a:cubicBezTo>
                  <a:cubicBezTo>
                    <a:pt x="4" y="21"/>
                    <a:pt x="7" y="21"/>
                    <a:pt x="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1"/>
            <p:cNvSpPr>
              <a:spLocks/>
            </p:cNvSpPr>
            <p:nvPr/>
          </p:nvSpPr>
          <p:spPr bwMode="auto">
            <a:xfrm>
              <a:off x="3435970" y="1188316"/>
              <a:ext cx="145100" cy="175120"/>
            </a:xfrm>
            <a:custGeom>
              <a:avLst/>
              <a:gdLst>
                <a:gd name="T0" fmla="*/ 4 w 35"/>
                <a:gd name="T1" fmla="*/ 30 h 43"/>
                <a:gd name="T2" fmla="*/ 4 w 35"/>
                <a:gd name="T3" fmla="*/ 30 h 43"/>
                <a:gd name="T4" fmla="*/ 17 w 35"/>
                <a:gd name="T5" fmla="*/ 28 h 43"/>
                <a:gd name="T6" fmla="*/ 18 w 35"/>
                <a:gd name="T7" fmla="*/ 39 h 43"/>
                <a:gd name="T8" fmla="*/ 22 w 35"/>
                <a:gd name="T9" fmla="*/ 43 h 43"/>
                <a:gd name="T10" fmla="*/ 22 w 35"/>
                <a:gd name="T11" fmla="*/ 43 h 43"/>
                <a:gd name="T12" fmla="*/ 26 w 35"/>
                <a:gd name="T13" fmla="*/ 38 h 43"/>
                <a:gd name="T14" fmla="*/ 25 w 35"/>
                <a:gd name="T15" fmla="*/ 27 h 43"/>
                <a:gd name="T16" fmla="*/ 32 w 35"/>
                <a:gd name="T17" fmla="*/ 26 h 43"/>
                <a:gd name="T18" fmla="*/ 35 w 35"/>
                <a:gd name="T19" fmla="*/ 21 h 43"/>
                <a:gd name="T20" fmla="*/ 31 w 35"/>
                <a:gd name="T21" fmla="*/ 18 h 43"/>
                <a:gd name="T22" fmla="*/ 24 w 35"/>
                <a:gd name="T23" fmla="*/ 19 h 43"/>
                <a:gd name="T24" fmla="*/ 22 w 35"/>
                <a:gd name="T25" fmla="*/ 3 h 43"/>
                <a:gd name="T26" fmla="*/ 18 w 35"/>
                <a:gd name="T27" fmla="*/ 0 h 43"/>
                <a:gd name="T28" fmla="*/ 14 w 35"/>
                <a:gd name="T29" fmla="*/ 4 h 43"/>
                <a:gd name="T30" fmla="*/ 16 w 35"/>
                <a:gd name="T31" fmla="*/ 20 h 43"/>
                <a:gd name="T32" fmla="*/ 3 w 35"/>
                <a:gd name="T33" fmla="*/ 22 h 43"/>
                <a:gd name="T34" fmla="*/ 0 w 35"/>
                <a:gd name="T35" fmla="*/ 26 h 43"/>
                <a:gd name="T36" fmla="*/ 4 w 35"/>
                <a:gd name="T37" fmla="*/ 3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3">
                  <a:moveTo>
                    <a:pt x="4" y="30"/>
                  </a:moveTo>
                  <a:cubicBezTo>
                    <a:pt x="4" y="30"/>
                    <a:pt x="4" y="30"/>
                    <a:pt x="4" y="30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41"/>
                    <a:pt x="20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5" y="43"/>
                    <a:pt x="26" y="41"/>
                    <a:pt x="26" y="3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5"/>
                    <a:pt x="35" y="23"/>
                    <a:pt x="35" y="21"/>
                  </a:cubicBezTo>
                  <a:cubicBezTo>
                    <a:pt x="35" y="19"/>
                    <a:pt x="33" y="18"/>
                    <a:pt x="31" y="18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1"/>
                    <a:pt x="20" y="0"/>
                    <a:pt x="18" y="0"/>
                  </a:cubicBezTo>
                  <a:cubicBezTo>
                    <a:pt x="15" y="0"/>
                    <a:pt x="14" y="2"/>
                    <a:pt x="14" y="4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1" y="22"/>
                    <a:pt x="0" y="24"/>
                    <a:pt x="0" y="26"/>
                  </a:cubicBezTo>
                  <a:cubicBezTo>
                    <a:pt x="0" y="28"/>
                    <a:pt x="2" y="30"/>
                    <a:pt x="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2"/>
            <p:cNvSpPr>
              <a:spLocks/>
            </p:cNvSpPr>
            <p:nvPr/>
          </p:nvSpPr>
          <p:spPr bwMode="auto">
            <a:xfrm>
              <a:off x="3636107" y="1150790"/>
              <a:ext cx="202639" cy="232660"/>
            </a:xfrm>
            <a:custGeom>
              <a:avLst/>
              <a:gdLst>
                <a:gd name="T0" fmla="*/ 41 w 49"/>
                <a:gd name="T1" fmla="*/ 3 h 57"/>
                <a:gd name="T2" fmla="*/ 34 w 49"/>
                <a:gd name="T3" fmla="*/ 21 h 57"/>
                <a:gd name="T4" fmla="*/ 6 w 49"/>
                <a:gd name="T5" fmla="*/ 4 h 57"/>
                <a:gd name="T6" fmla="*/ 1 w 49"/>
                <a:gd name="T7" fmla="*/ 6 h 57"/>
                <a:gd name="T8" fmla="*/ 2 w 49"/>
                <a:gd name="T9" fmla="*/ 11 h 57"/>
                <a:gd name="T10" fmla="*/ 31 w 49"/>
                <a:gd name="T11" fmla="*/ 29 h 57"/>
                <a:gd name="T12" fmla="*/ 26 w 49"/>
                <a:gd name="T13" fmla="*/ 43 h 57"/>
                <a:gd name="T14" fmla="*/ 24 w 49"/>
                <a:gd name="T15" fmla="*/ 46 h 57"/>
                <a:gd name="T16" fmla="*/ 23 w 49"/>
                <a:gd name="T17" fmla="*/ 52 h 57"/>
                <a:gd name="T18" fmla="*/ 26 w 49"/>
                <a:gd name="T19" fmla="*/ 57 h 57"/>
                <a:gd name="T20" fmla="*/ 27 w 49"/>
                <a:gd name="T21" fmla="*/ 57 h 57"/>
                <a:gd name="T22" fmla="*/ 30 w 49"/>
                <a:gd name="T23" fmla="*/ 54 h 57"/>
                <a:gd name="T24" fmla="*/ 40 w 49"/>
                <a:gd name="T25" fmla="*/ 30 h 57"/>
                <a:gd name="T26" fmla="*/ 40 w 49"/>
                <a:gd name="T27" fmla="*/ 29 h 57"/>
                <a:gd name="T28" fmla="*/ 40 w 49"/>
                <a:gd name="T29" fmla="*/ 28 h 57"/>
                <a:gd name="T30" fmla="*/ 49 w 49"/>
                <a:gd name="T31" fmla="*/ 6 h 57"/>
                <a:gd name="T32" fmla="*/ 46 w 49"/>
                <a:gd name="T33" fmla="*/ 1 h 57"/>
                <a:gd name="T34" fmla="*/ 41 w 49"/>
                <a:gd name="T35" fmla="*/ 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57">
                  <a:moveTo>
                    <a:pt x="41" y="3"/>
                  </a:moveTo>
                  <a:cubicBezTo>
                    <a:pt x="34" y="21"/>
                    <a:pt x="34" y="21"/>
                    <a:pt x="34" y="21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4" y="3"/>
                    <a:pt x="2" y="4"/>
                    <a:pt x="1" y="6"/>
                  </a:cubicBezTo>
                  <a:cubicBezTo>
                    <a:pt x="0" y="8"/>
                    <a:pt x="0" y="10"/>
                    <a:pt x="2" y="11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4" y="44"/>
                    <a:pt x="24" y="46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2" y="54"/>
                    <a:pt x="24" y="56"/>
                    <a:pt x="26" y="57"/>
                  </a:cubicBezTo>
                  <a:cubicBezTo>
                    <a:pt x="26" y="57"/>
                    <a:pt x="26" y="57"/>
                    <a:pt x="27" y="57"/>
                  </a:cubicBezTo>
                  <a:cubicBezTo>
                    <a:pt x="28" y="57"/>
                    <a:pt x="30" y="56"/>
                    <a:pt x="30" y="54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29"/>
                    <a:pt x="40" y="29"/>
                  </a:cubicBezTo>
                  <a:cubicBezTo>
                    <a:pt x="40" y="29"/>
                    <a:pt x="40" y="28"/>
                    <a:pt x="40" y="28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9" y="4"/>
                    <a:pt x="48" y="1"/>
                    <a:pt x="46" y="1"/>
                  </a:cubicBezTo>
                  <a:cubicBezTo>
                    <a:pt x="44" y="0"/>
                    <a:pt x="42" y="1"/>
                    <a:pt x="4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3"/>
            <p:cNvSpPr>
              <a:spLocks/>
            </p:cNvSpPr>
            <p:nvPr/>
          </p:nvSpPr>
          <p:spPr bwMode="auto">
            <a:xfrm>
              <a:off x="3841248" y="1060728"/>
              <a:ext cx="127588" cy="127588"/>
            </a:xfrm>
            <a:custGeom>
              <a:avLst/>
              <a:gdLst>
                <a:gd name="T0" fmla="*/ 12 w 31"/>
                <a:gd name="T1" fmla="*/ 31 h 31"/>
                <a:gd name="T2" fmla="*/ 13 w 31"/>
                <a:gd name="T3" fmla="*/ 31 h 31"/>
                <a:gd name="T4" fmla="*/ 27 w 31"/>
                <a:gd name="T5" fmla="*/ 29 h 31"/>
                <a:gd name="T6" fmla="*/ 31 w 31"/>
                <a:gd name="T7" fmla="*/ 24 h 31"/>
                <a:gd name="T8" fmla="*/ 26 w 31"/>
                <a:gd name="T9" fmla="*/ 21 h 31"/>
                <a:gd name="T10" fmla="*/ 20 w 31"/>
                <a:gd name="T11" fmla="*/ 22 h 31"/>
                <a:gd name="T12" fmla="*/ 21 w 31"/>
                <a:gd name="T13" fmla="*/ 17 h 31"/>
                <a:gd name="T14" fmla="*/ 16 w 31"/>
                <a:gd name="T15" fmla="*/ 2 h 31"/>
                <a:gd name="T16" fmla="*/ 6 w 31"/>
                <a:gd name="T17" fmla="*/ 1 h 31"/>
                <a:gd name="T18" fmla="*/ 0 w 31"/>
                <a:gd name="T19" fmla="*/ 7 h 31"/>
                <a:gd name="T20" fmla="*/ 3 w 31"/>
                <a:gd name="T21" fmla="*/ 12 h 31"/>
                <a:gd name="T22" fmla="*/ 8 w 31"/>
                <a:gd name="T23" fmla="*/ 9 h 31"/>
                <a:gd name="T24" fmla="*/ 9 w 31"/>
                <a:gd name="T25" fmla="*/ 8 h 31"/>
                <a:gd name="T26" fmla="*/ 12 w 31"/>
                <a:gd name="T27" fmla="*/ 9 h 31"/>
                <a:gd name="T28" fmla="*/ 14 w 31"/>
                <a:gd name="T29" fmla="*/ 16 h 31"/>
                <a:gd name="T30" fmla="*/ 9 w 31"/>
                <a:gd name="T31" fmla="*/ 25 h 31"/>
                <a:gd name="T32" fmla="*/ 9 w 31"/>
                <a:gd name="T33" fmla="*/ 30 h 31"/>
                <a:gd name="T34" fmla="*/ 12 w 31"/>
                <a:gd name="T3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" h="31">
                  <a:moveTo>
                    <a:pt x="12" y="31"/>
                  </a:moveTo>
                  <a:cubicBezTo>
                    <a:pt x="12" y="31"/>
                    <a:pt x="12" y="31"/>
                    <a:pt x="13" y="31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30" y="28"/>
                    <a:pt x="31" y="26"/>
                    <a:pt x="31" y="24"/>
                  </a:cubicBezTo>
                  <a:cubicBezTo>
                    <a:pt x="30" y="22"/>
                    <a:pt x="28" y="21"/>
                    <a:pt x="26" y="21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1"/>
                    <a:pt x="21" y="19"/>
                    <a:pt x="21" y="17"/>
                  </a:cubicBezTo>
                  <a:cubicBezTo>
                    <a:pt x="23" y="11"/>
                    <a:pt x="21" y="5"/>
                    <a:pt x="16" y="2"/>
                  </a:cubicBezTo>
                  <a:cubicBezTo>
                    <a:pt x="14" y="0"/>
                    <a:pt x="10" y="0"/>
                    <a:pt x="6" y="1"/>
                  </a:cubicBezTo>
                  <a:cubicBezTo>
                    <a:pt x="3" y="2"/>
                    <a:pt x="1" y="4"/>
                    <a:pt x="0" y="7"/>
                  </a:cubicBezTo>
                  <a:cubicBezTo>
                    <a:pt x="0" y="9"/>
                    <a:pt x="1" y="11"/>
                    <a:pt x="3" y="12"/>
                  </a:cubicBezTo>
                  <a:cubicBezTo>
                    <a:pt x="5" y="13"/>
                    <a:pt x="7" y="11"/>
                    <a:pt x="8" y="9"/>
                  </a:cubicBezTo>
                  <a:cubicBezTo>
                    <a:pt x="8" y="9"/>
                    <a:pt x="9" y="9"/>
                    <a:pt x="9" y="8"/>
                  </a:cubicBezTo>
                  <a:cubicBezTo>
                    <a:pt x="10" y="8"/>
                    <a:pt x="11" y="8"/>
                    <a:pt x="12" y="9"/>
                  </a:cubicBezTo>
                  <a:cubicBezTo>
                    <a:pt x="14" y="10"/>
                    <a:pt x="14" y="13"/>
                    <a:pt x="14" y="16"/>
                  </a:cubicBezTo>
                  <a:cubicBezTo>
                    <a:pt x="13" y="19"/>
                    <a:pt x="11" y="22"/>
                    <a:pt x="9" y="25"/>
                  </a:cubicBezTo>
                  <a:cubicBezTo>
                    <a:pt x="8" y="26"/>
                    <a:pt x="8" y="28"/>
                    <a:pt x="9" y="30"/>
                  </a:cubicBezTo>
                  <a:cubicBezTo>
                    <a:pt x="9" y="31"/>
                    <a:pt x="11" y="31"/>
                    <a:pt x="1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4"/>
            <p:cNvSpPr>
              <a:spLocks/>
            </p:cNvSpPr>
            <p:nvPr/>
          </p:nvSpPr>
          <p:spPr bwMode="auto">
            <a:xfrm>
              <a:off x="4006362" y="1278378"/>
              <a:ext cx="65045" cy="112577"/>
            </a:xfrm>
            <a:custGeom>
              <a:avLst/>
              <a:gdLst>
                <a:gd name="T0" fmla="*/ 3 w 16"/>
                <a:gd name="T1" fmla="*/ 27 h 28"/>
                <a:gd name="T2" fmla="*/ 5 w 16"/>
                <a:gd name="T3" fmla="*/ 28 h 28"/>
                <a:gd name="T4" fmla="*/ 8 w 16"/>
                <a:gd name="T5" fmla="*/ 25 h 28"/>
                <a:gd name="T6" fmla="*/ 15 w 16"/>
                <a:gd name="T7" fmla="*/ 5 h 28"/>
                <a:gd name="T8" fmla="*/ 12 w 16"/>
                <a:gd name="T9" fmla="*/ 0 h 28"/>
                <a:gd name="T10" fmla="*/ 7 w 16"/>
                <a:gd name="T11" fmla="*/ 3 h 28"/>
                <a:gd name="T12" fmla="*/ 1 w 16"/>
                <a:gd name="T13" fmla="*/ 22 h 28"/>
                <a:gd name="T14" fmla="*/ 3 w 16"/>
                <a:gd name="T15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28">
                  <a:moveTo>
                    <a:pt x="3" y="27"/>
                  </a:moveTo>
                  <a:cubicBezTo>
                    <a:pt x="4" y="28"/>
                    <a:pt x="4" y="28"/>
                    <a:pt x="5" y="28"/>
                  </a:cubicBezTo>
                  <a:cubicBezTo>
                    <a:pt x="6" y="28"/>
                    <a:pt x="8" y="27"/>
                    <a:pt x="8" y="2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6" y="3"/>
                    <a:pt x="15" y="1"/>
                    <a:pt x="12" y="0"/>
                  </a:cubicBezTo>
                  <a:cubicBezTo>
                    <a:pt x="10" y="0"/>
                    <a:pt x="8" y="1"/>
                    <a:pt x="7" y="3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4"/>
                    <a:pt x="1" y="27"/>
                    <a:pt x="3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5"/>
            <p:cNvSpPr>
              <a:spLocks/>
            </p:cNvSpPr>
            <p:nvPr/>
          </p:nvSpPr>
          <p:spPr bwMode="auto">
            <a:xfrm>
              <a:off x="4196493" y="1155794"/>
              <a:ext cx="42529" cy="202639"/>
            </a:xfrm>
            <a:custGeom>
              <a:avLst/>
              <a:gdLst>
                <a:gd name="T0" fmla="*/ 4 w 10"/>
                <a:gd name="T1" fmla="*/ 0 h 50"/>
                <a:gd name="T2" fmla="*/ 0 w 10"/>
                <a:gd name="T3" fmla="*/ 4 h 50"/>
                <a:gd name="T4" fmla="*/ 2 w 10"/>
                <a:gd name="T5" fmla="*/ 46 h 50"/>
                <a:gd name="T6" fmla="*/ 6 w 10"/>
                <a:gd name="T7" fmla="*/ 50 h 50"/>
                <a:gd name="T8" fmla="*/ 6 w 10"/>
                <a:gd name="T9" fmla="*/ 50 h 50"/>
                <a:gd name="T10" fmla="*/ 10 w 10"/>
                <a:gd name="T11" fmla="*/ 45 h 50"/>
                <a:gd name="T12" fmla="*/ 8 w 10"/>
                <a:gd name="T13" fmla="*/ 4 h 50"/>
                <a:gd name="T14" fmla="*/ 4 w 10"/>
                <a:gd name="T1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50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8"/>
                    <a:pt x="4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8" y="49"/>
                    <a:pt x="10" y="48"/>
                    <a:pt x="10" y="4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6"/>
            <p:cNvSpPr>
              <a:spLocks/>
            </p:cNvSpPr>
            <p:nvPr/>
          </p:nvSpPr>
          <p:spPr bwMode="auto">
            <a:xfrm>
              <a:off x="2913110" y="1596096"/>
              <a:ext cx="192633" cy="242667"/>
            </a:xfrm>
            <a:custGeom>
              <a:avLst/>
              <a:gdLst>
                <a:gd name="T0" fmla="*/ 5 w 47"/>
                <a:gd name="T1" fmla="*/ 57 h 59"/>
                <a:gd name="T2" fmla="*/ 8 w 47"/>
                <a:gd name="T3" fmla="*/ 59 h 59"/>
                <a:gd name="T4" fmla="*/ 8 w 47"/>
                <a:gd name="T5" fmla="*/ 59 h 59"/>
                <a:gd name="T6" fmla="*/ 43 w 47"/>
                <a:gd name="T7" fmla="*/ 57 h 59"/>
                <a:gd name="T8" fmla="*/ 46 w 47"/>
                <a:gd name="T9" fmla="*/ 53 h 59"/>
                <a:gd name="T10" fmla="*/ 42 w 47"/>
                <a:gd name="T11" fmla="*/ 49 h 59"/>
                <a:gd name="T12" fmla="*/ 15 w 47"/>
                <a:gd name="T13" fmla="*/ 51 h 59"/>
                <a:gd name="T14" fmla="*/ 26 w 47"/>
                <a:gd name="T15" fmla="*/ 32 h 59"/>
                <a:gd name="T16" fmla="*/ 39 w 47"/>
                <a:gd name="T17" fmla="*/ 31 h 59"/>
                <a:gd name="T18" fmla="*/ 43 w 47"/>
                <a:gd name="T19" fmla="*/ 27 h 59"/>
                <a:gd name="T20" fmla="*/ 38 w 47"/>
                <a:gd name="T21" fmla="*/ 23 h 59"/>
                <a:gd name="T22" fmla="*/ 31 w 47"/>
                <a:gd name="T23" fmla="*/ 23 h 59"/>
                <a:gd name="T24" fmla="*/ 39 w 47"/>
                <a:gd name="T25" fmla="*/ 9 h 59"/>
                <a:gd name="T26" fmla="*/ 39 w 47"/>
                <a:gd name="T27" fmla="*/ 5 h 59"/>
                <a:gd name="T28" fmla="*/ 36 w 47"/>
                <a:gd name="T29" fmla="*/ 3 h 59"/>
                <a:gd name="T30" fmla="*/ 5 w 47"/>
                <a:gd name="T31" fmla="*/ 0 h 59"/>
                <a:gd name="T32" fmla="*/ 1 w 47"/>
                <a:gd name="T33" fmla="*/ 3 h 59"/>
                <a:gd name="T34" fmla="*/ 4 w 47"/>
                <a:gd name="T35" fmla="*/ 8 h 59"/>
                <a:gd name="T36" fmla="*/ 29 w 47"/>
                <a:gd name="T37" fmla="*/ 10 h 59"/>
                <a:gd name="T38" fmla="*/ 21 w 47"/>
                <a:gd name="T39" fmla="*/ 24 h 59"/>
                <a:gd name="T40" fmla="*/ 5 w 47"/>
                <a:gd name="T41" fmla="*/ 25 h 59"/>
                <a:gd name="T42" fmla="*/ 1 w 47"/>
                <a:gd name="T43" fmla="*/ 29 h 59"/>
                <a:gd name="T44" fmla="*/ 5 w 47"/>
                <a:gd name="T45" fmla="*/ 33 h 59"/>
                <a:gd name="T46" fmla="*/ 5 w 47"/>
                <a:gd name="T47" fmla="*/ 33 h 59"/>
                <a:gd name="T48" fmla="*/ 16 w 47"/>
                <a:gd name="T49" fmla="*/ 32 h 59"/>
                <a:gd name="T50" fmla="*/ 5 w 47"/>
                <a:gd name="T51" fmla="*/ 53 h 59"/>
                <a:gd name="T52" fmla="*/ 5 w 47"/>
                <a:gd name="T53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7" h="59">
                  <a:moveTo>
                    <a:pt x="5" y="57"/>
                  </a:moveTo>
                  <a:cubicBezTo>
                    <a:pt x="6" y="58"/>
                    <a:pt x="7" y="59"/>
                    <a:pt x="8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43" y="57"/>
                    <a:pt x="43" y="57"/>
                    <a:pt x="43" y="57"/>
                  </a:cubicBezTo>
                  <a:cubicBezTo>
                    <a:pt x="45" y="57"/>
                    <a:pt x="47" y="55"/>
                    <a:pt x="46" y="53"/>
                  </a:cubicBezTo>
                  <a:cubicBezTo>
                    <a:pt x="46" y="51"/>
                    <a:pt x="44" y="49"/>
                    <a:pt x="42" y="49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41" y="31"/>
                    <a:pt x="43" y="29"/>
                    <a:pt x="43" y="27"/>
                  </a:cubicBezTo>
                  <a:cubicBezTo>
                    <a:pt x="42" y="24"/>
                    <a:pt x="40" y="23"/>
                    <a:pt x="38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0" y="7"/>
                    <a:pt x="40" y="6"/>
                    <a:pt x="39" y="5"/>
                  </a:cubicBezTo>
                  <a:cubicBezTo>
                    <a:pt x="38" y="4"/>
                    <a:pt x="37" y="3"/>
                    <a:pt x="36" y="3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1"/>
                    <a:pt x="1" y="3"/>
                  </a:cubicBezTo>
                  <a:cubicBezTo>
                    <a:pt x="0" y="6"/>
                    <a:pt x="2" y="7"/>
                    <a:pt x="4" y="8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2" y="25"/>
                    <a:pt x="1" y="27"/>
                    <a:pt x="1" y="29"/>
                  </a:cubicBezTo>
                  <a:cubicBezTo>
                    <a:pt x="1" y="31"/>
                    <a:pt x="3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4" y="54"/>
                    <a:pt x="4" y="56"/>
                    <a:pt x="5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7"/>
            <p:cNvSpPr>
              <a:spLocks/>
            </p:cNvSpPr>
            <p:nvPr/>
          </p:nvSpPr>
          <p:spPr bwMode="auto">
            <a:xfrm>
              <a:off x="3158278" y="1771217"/>
              <a:ext cx="52536" cy="100069"/>
            </a:xfrm>
            <a:custGeom>
              <a:avLst/>
              <a:gdLst>
                <a:gd name="T0" fmla="*/ 5 w 13"/>
                <a:gd name="T1" fmla="*/ 4 h 24"/>
                <a:gd name="T2" fmla="*/ 1 w 13"/>
                <a:gd name="T3" fmla="*/ 20 h 24"/>
                <a:gd name="T4" fmla="*/ 4 w 13"/>
                <a:gd name="T5" fmla="*/ 24 h 24"/>
                <a:gd name="T6" fmla="*/ 5 w 13"/>
                <a:gd name="T7" fmla="*/ 24 h 24"/>
                <a:gd name="T8" fmla="*/ 9 w 13"/>
                <a:gd name="T9" fmla="*/ 21 h 24"/>
                <a:gd name="T10" fmla="*/ 12 w 13"/>
                <a:gd name="T11" fmla="*/ 6 h 24"/>
                <a:gd name="T12" fmla="*/ 9 w 13"/>
                <a:gd name="T13" fmla="*/ 1 h 24"/>
                <a:gd name="T14" fmla="*/ 5 w 13"/>
                <a:gd name="T15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24">
                  <a:moveTo>
                    <a:pt x="5" y="4"/>
                  </a:moveTo>
                  <a:cubicBezTo>
                    <a:pt x="1" y="20"/>
                    <a:pt x="1" y="20"/>
                    <a:pt x="1" y="20"/>
                  </a:cubicBezTo>
                  <a:cubicBezTo>
                    <a:pt x="0" y="22"/>
                    <a:pt x="2" y="24"/>
                    <a:pt x="4" y="24"/>
                  </a:cubicBezTo>
                  <a:cubicBezTo>
                    <a:pt x="4" y="24"/>
                    <a:pt x="4" y="24"/>
                    <a:pt x="5" y="24"/>
                  </a:cubicBezTo>
                  <a:cubicBezTo>
                    <a:pt x="7" y="24"/>
                    <a:pt x="8" y="23"/>
                    <a:pt x="9" y="21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4"/>
                    <a:pt x="12" y="1"/>
                    <a:pt x="9" y="1"/>
                  </a:cubicBezTo>
                  <a:cubicBezTo>
                    <a:pt x="7" y="0"/>
                    <a:pt x="5" y="2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88"/>
            <p:cNvSpPr>
              <a:spLocks/>
            </p:cNvSpPr>
            <p:nvPr/>
          </p:nvSpPr>
          <p:spPr bwMode="auto">
            <a:xfrm>
              <a:off x="3313385" y="1601100"/>
              <a:ext cx="75052" cy="252674"/>
            </a:xfrm>
            <a:custGeom>
              <a:avLst/>
              <a:gdLst>
                <a:gd name="T0" fmla="*/ 12 w 18"/>
                <a:gd name="T1" fmla="*/ 2 h 62"/>
                <a:gd name="T2" fmla="*/ 2 w 18"/>
                <a:gd name="T3" fmla="*/ 3 h 62"/>
                <a:gd name="T4" fmla="*/ 2 w 18"/>
                <a:gd name="T5" fmla="*/ 11 h 62"/>
                <a:gd name="T6" fmla="*/ 7 w 18"/>
                <a:gd name="T7" fmla="*/ 12 h 62"/>
                <a:gd name="T8" fmla="*/ 8 w 18"/>
                <a:gd name="T9" fmla="*/ 11 h 62"/>
                <a:gd name="T10" fmla="*/ 8 w 18"/>
                <a:gd name="T11" fmla="*/ 14 h 62"/>
                <a:gd name="T12" fmla="*/ 7 w 18"/>
                <a:gd name="T13" fmla="*/ 58 h 62"/>
                <a:gd name="T14" fmla="*/ 10 w 18"/>
                <a:gd name="T15" fmla="*/ 62 h 62"/>
                <a:gd name="T16" fmla="*/ 11 w 18"/>
                <a:gd name="T17" fmla="*/ 62 h 62"/>
                <a:gd name="T18" fmla="*/ 14 w 18"/>
                <a:gd name="T19" fmla="*/ 61 h 62"/>
                <a:gd name="T20" fmla="*/ 17 w 18"/>
                <a:gd name="T21" fmla="*/ 56 h 62"/>
                <a:gd name="T22" fmla="*/ 16 w 18"/>
                <a:gd name="T23" fmla="*/ 50 h 62"/>
                <a:gd name="T24" fmla="*/ 15 w 18"/>
                <a:gd name="T25" fmla="*/ 50 h 62"/>
                <a:gd name="T26" fmla="*/ 16 w 18"/>
                <a:gd name="T27" fmla="*/ 14 h 62"/>
                <a:gd name="T28" fmla="*/ 12 w 18"/>
                <a:gd name="T29" fmla="*/ 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62">
                  <a:moveTo>
                    <a:pt x="12" y="2"/>
                  </a:moveTo>
                  <a:cubicBezTo>
                    <a:pt x="9" y="0"/>
                    <a:pt x="5" y="1"/>
                    <a:pt x="2" y="3"/>
                  </a:cubicBezTo>
                  <a:cubicBezTo>
                    <a:pt x="0" y="6"/>
                    <a:pt x="0" y="9"/>
                    <a:pt x="2" y="11"/>
                  </a:cubicBezTo>
                  <a:cubicBezTo>
                    <a:pt x="3" y="13"/>
                    <a:pt x="5" y="13"/>
                    <a:pt x="7" y="12"/>
                  </a:cubicBezTo>
                  <a:cubicBezTo>
                    <a:pt x="8" y="12"/>
                    <a:pt x="8" y="12"/>
                    <a:pt x="8" y="11"/>
                  </a:cubicBezTo>
                  <a:cubicBezTo>
                    <a:pt x="8" y="12"/>
                    <a:pt x="8" y="13"/>
                    <a:pt x="8" y="14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7" y="60"/>
                    <a:pt x="8" y="62"/>
                    <a:pt x="10" y="62"/>
                  </a:cubicBezTo>
                  <a:cubicBezTo>
                    <a:pt x="10" y="62"/>
                    <a:pt x="10" y="62"/>
                    <a:pt x="11" y="62"/>
                  </a:cubicBezTo>
                  <a:cubicBezTo>
                    <a:pt x="12" y="62"/>
                    <a:pt x="13" y="62"/>
                    <a:pt x="14" y="61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8" y="54"/>
                    <a:pt x="18" y="51"/>
                    <a:pt x="16" y="50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1"/>
                    <a:pt x="16" y="5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9"/>
            <p:cNvSpPr>
              <a:spLocks/>
            </p:cNvSpPr>
            <p:nvPr/>
          </p:nvSpPr>
          <p:spPr bwMode="auto">
            <a:xfrm>
              <a:off x="3453482" y="1653636"/>
              <a:ext cx="162612" cy="152605"/>
            </a:xfrm>
            <a:custGeom>
              <a:avLst/>
              <a:gdLst>
                <a:gd name="T0" fmla="*/ 0 w 40"/>
                <a:gd name="T1" fmla="*/ 24 h 37"/>
                <a:gd name="T2" fmla="*/ 4 w 40"/>
                <a:gd name="T3" fmla="*/ 28 h 37"/>
                <a:gd name="T4" fmla="*/ 4 w 40"/>
                <a:gd name="T5" fmla="*/ 28 h 37"/>
                <a:gd name="T6" fmla="*/ 15 w 40"/>
                <a:gd name="T7" fmla="*/ 27 h 37"/>
                <a:gd name="T8" fmla="*/ 15 w 40"/>
                <a:gd name="T9" fmla="*/ 33 h 37"/>
                <a:gd name="T10" fmla="*/ 19 w 40"/>
                <a:gd name="T11" fmla="*/ 37 h 37"/>
                <a:gd name="T12" fmla="*/ 19 w 40"/>
                <a:gd name="T13" fmla="*/ 37 h 37"/>
                <a:gd name="T14" fmla="*/ 23 w 40"/>
                <a:gd name="T15" fmla="*/ 32 h 37"/>
                <a:gd name="T16" fmla="*/ 23 w 40"/>
                <a:gd name="T17" fmla="*/ 26 h 37"/>
                <a:gd name="T18" fmla="*/ 37 w 40"/>
                <a:gd name="T19" fmla="*/ 24 h 37"/>
                <a:gd name="T20" fmla="*/ 40 w 40"/>
                <a:gd name="T21" fmla="*/ 20 h 37"/>
                <a:gd name="T22" fmla="*/ 36 w 40"/>
                <a:gd name="T23" fmla="*/ 16 h 37"/>
                <a:gd name="T24" fmla="*/ 23 w 40"/>
                <a:gd name="T25" fmla="*/ 18 h 37"/>
                <a:gd name="T26" fmla="*/ 23 w 40"/>
                <a:gd name="T27" fmla="*/ 4 h 37"/>
                <a:gd name="T28" fmla="*/ 19 w 40"/>
                <a:gd name="T29" fmla="*/ 0 h 37"/>
                <a:gd name="T30" fmla="*/ 19 w 40"/>
                <a:gd name="T31" fmla="*/ 0 h 37"/>
                <a:gd name="T32" fmla="*/ 15 w 40"/>
                <a:gd name="T33" fmla="*/ 4 h 37"/>
                <a:gd name="T34" fmla="*/ 15 w 40"/>
                <a:gd name="T35" fmla="*/ 19 h 37"/>
                <a:gd name="T36" fmla="*/ 3 w 40"/>
                <a:gd name="T37" fmla="*/ 20 h 37"/>
                <a:gd name="T38" fmla="*/ 0 w 40"/>
                <a:gd name="T39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" h="37">
                  <a:moveTo>
                    <a:pt x="0" y="24"/>
                  </a:moveTo>
                  <a:cubicBezTo>
                    <a:pt x="0" y="26"/>
                    <a:pt x="2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5"/>
                    <a:pt x="17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2" y="36"/>
                    <a:pt x="23" y="35"/>
                    <a:pt x="23" y="32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9" y="24"/>
                    <a:pt x="40" y="22"/>
                    <a:pt x="40" y="20"/>
                  </a:cubicBezTo>
                  <a:cubicBezTo>
                    <a:pt x="40" y="18"/>
                    <a:pt x="38" y="16"/>
                    <a:pt x="36" y="16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2"/>
                    <a:pt x="21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0"/>
                    <a:pt x="15" y="2"/>
                    <a:pt x="15" y="4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0"/>
                    <a:pt x="0" y="22"/>
                    <a:pt x="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0"/>
            <p:cNvSpPr>
              <a:spLocks/>
            </p:cNvSpPr>
            <p:nvPr/>
          </p:nvSpPr>
          <p:spPr bwMode="auto">
            <a:xfrm>
              <a:off x="3661124" y="1576082"/>
              <a:ext cx="225155" cy="257677"/>
            </a:xfrm>
            <a:custGeom>
              <a:avLst/>
              <a:gdLst>
                <a:gd name="T0" fmla="*/ 53 w 55"/>
                <a:gd name="T1" fmla="*/ 8 h 63"/>
                <a:gd name="T2" fmla="*/ 39 w 55"/>
                <a:gd name="T3" fmla="*/ 1 h 63"/>
                <a:gd name="T4" fmla="*/ 7 w 55"/>
                <a:gd name="T5" fmla="*/ 5 h 63"/>
                <a:gd name="T6" fmla="*/ 3 w 55"/>
                <a:gd name="T7" fmla="*/ 10 h 63"/>
                <a:gd name="T8" fmla="*/ 8 w 55"/>
                <a:gd name="T9" fmla="*/ 13 h 63"/>
                <a:gd name="T10" fmla="*/ 40 w 55"/>
                <a:gd name="T11" fmla="*/ 9 h 63"/>
                <a:gd name="T12" fmla="*/ 45 w 55"/>
                <a:gd name="T13" fmla="*/ 10 h 63"/>
                <a:gd name="T14" fmla="*/ 43 w 55"/>
                <a:gd name="T15" fmla="*/ 14 h 63"/>
                <a:gd name="T16" fmla="*/ 32 w 55"/>
                <a:gd name="T17" fmla="*/ 25 h 63"/>
                <a:gd name="T18" fmla="*/ 12 w 55"/>
                <a:gd name="T19" fmla="*/ 26 h 63"/>
                <a:gd name="T20" fmla="*/ 8 w 55"/>
                <a:gd name="T21" fmla="*/ 31 h 63"/>
                <a:gd name="T22" fmla="*/ 12 w 55"/>
                <a:gd name="T23" fmla="*/ 34 h 63"/>
                <a:gd name="T24" fmla="*/ 13 w 55"/>
                <a:gd name="T25" fmla="*/ 34 h 63"/>
                <a:gd name="T26" fmla="*/ 23 w 55"/>
                <a:gd name="T27" fmla="*/ 34 h 63"/>
                <a:gd name="T28" fmla="*/ 2 w 55"/>
                <a:gd name="T29" fmla="*/ 56 h 63"/>
                <a:gd name="T30" fmla="*/ 1 w 55"/>
                <a:gd name="T31" fmla="*/ 61 h 63"/>
                <a:gd name="T32" fmla="*/ 4 w 55"/>
                <a:gd name="T33" fmla="*/ 63 h 63"/>
                <a:gd name="T34" fmla="*/ 5 w 55"/>
                <a:gd name="T35" fmla="*/ 63 h 63"/>
                <a:gd name="T36" fmla="*/ 48 w 55"/>
                <a:gd name="T37" fmla="*/ 55 h 63"/>
                <a:gd name="T38" fmla="*/ 51 w 55"/>
                <a:gd name="T39" fmla="*/ 51 h 63"/>
                <a:gd name="T40" fmla="*/ 47 w 55"/>
                <a:gd name="T41" fmla="*/ 48 h 63"/>
                <a:gd name="T42" fmla="*/ 16 w 55"/>
                <a:gd name="T43" fmla="*/ 53 h 63"/>
                <a:gd name="T44" fmla="*/ 35 w 55"/>
                <a:gd name="T45" fmla="*/ 33 h 63"/>
                <a:gd name="T46" fmla="*/ 48 w 55"/>
                <a:gd name="T47" fmla="*/ 33 h 63"/>
                <a:gd name="T48" fmla="*/ 52 w 55"/>
                <a:gd name="T49" fmla="*/ 28 h 63"/>
                <a:gd name="T50" fmla="*/ 47 w 55"/>
                <a:gd name="T51" fmla="*/ 25 h 63"/>
                <a:gd name="T52" fmla="*/ 43 w 55"/>
                <a:gd name="T53" fmla="*/ 25 h 63"/>
                <a:gd name="T54" fmla="*/ 49 w 55"/>
                <a:gd name="T55" fmla="*/ 19 h 63"/>
                <a:gd name="T56" fmla="*/ 53 w 55"/>
                <a:gd name="T57" fmla="*/ 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" h="63">
                  <a:moveTo>
                    <a:pt x="53" y="8"/>
                  </a:moveTo>
                  <a:cubicBezTo>
                    <a:pt x="52" y="3"/>
                    <a:pt x="46" y="0"/>
                    <a:pt x="39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5" y="6"/>
                    <a:pt x="3" y="8"/>
                    <a:pt x="3" y="10"/>
                  </a:cubicBezTo>
                  <a:cubicBezTo>
                    <a:pt x="4" y="12"/>
                    <a:pt x="6" y="14"/>
                    <a:pt x="8" y="13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3" y="9"/>
                    <a:pt x="45" y="10"/>
                    <a:pt x="45" y="10"/>
                  </a:cubicBezTo>
                  <a:cubicBezTo>
                    <a:pt x="45" y="10"/>
                    <a:pt x="46" y="11"/>
                    <a:pt x="43" y="14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0" y="27"/>
                    <a:pt x="8" y="28"/>
                    <a:pt x="8" y="31"/>
                  </a:cubicBezTo>
                  <a:cubicBezTo>
                    <a:pt x="9" y="33"/>
                    <a:pt x="10" y="34"/>
                    <a:pt x="12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0" y="57"/>
                    <a:pt x="0" y="59"/>
                    <a:pt x="1" y="61"/>
                  </a:cubicBezTo>
                  <a:cubicBezTo>
                    <a:pt x="2" y="62"/>
                    <a:pt x="3" y="63"/>
                    <a:pt x="4" y="63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50" y="55"/>
                    <a:pt x="52" y="53"/>
                    <a:pt x="51" y="51"/>
                  </a:cubicBezTo>
                  <a:cubicBezTo>
                    <a:pt x="51" y="49"/>
                    <a:pt x="49" y="47"/>
                    <a:pt x="47" y="48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50" y="33"/>
                    <a:pt x="52" y="31"/>
                    <a:pt x="52" y="28"/>
                  </a:cubicBezTo>
                  <a:cubicBezTo>
                    <a:pt x="51" y="26"/>
                    <a:pt x="50" y="25"/>
                    <a:pt x="47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50" y="18"/>
                    <a:pt x="55" y="13"/>
                    <a:pt x="5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1"/>
            <p:cNvSpPr>
              <a:spLocks/>
            </p:cNvSpPr>
            <p:nvPr/>
          </p:nvSpPr>
          <p:spPr bwMode="auto">
            <a:xfrm>
              <a:off x="3878774" y="1506034"/>
              <a:ext cx="135093" cy="115079"/>
            </a:xfrm>
            <a:custGeom>
              <a:avLst/>
              <a:gdLst>
                <a:gd name="T0" fmla="*/ 18 w 33"/>
                <a:gd name="T1" fmla="*/ 10 h 28"/>
                <a:gd name="T2" fmla="*/ 4 w 33"/>
                <a:gd name="T3" fmla="*/ 0 h 28"/>
                <a:gd name="T4" fmla="*/ 0 w 33"/>
                <a:gd name="T5" fmla="*/ 4 h 28"/>
                <a:gd name="T6" fmla="*/ 3 w 33"/>
                <a:gd name="T7" fmla="*/ 8 h 28"/>
                <a:gd name="T8" fmla="*/ 10 w 33"/>
                <a:gd name="T9" fmla="*/ 13 h 28"/>
                <a:gd name="T10" fmla="*/ 9 w 33"/>
                <a:gd name="T11" fmla="*/ 21 h 28"/>
                <a:gd name="T12" fmla="*/ 9 w 33"/>
                <a:gd name="T13" fmla="*/ 26 h 28"/>
                <a:gd name="T14" fmla="*/ 12 w 33"/>
                <a:gd name="T15" fmla="*/ 28 h 28"/>
                <a:gd name="T16" fmla="*/ 13 w 33"/>
                <a:gd name="T17" fmla="*/ 28 h 28"/>
                <a:gd name="T18" fmla="*/ 29 w 33"/>
                <a:gd name="T19" fmla="*/ 23 h 28"/>
                <a:gd name="T20" fmla="*/ 32 w 33"/>
                <a:gd name="T21" fmla="*/ 18 h 28"/>
                <a:gd name="T22" fmla="*/ 27 w 33"/>
                <a:gd name="T23" fmla="*/ 15 h 28"/>
                <a:gd name="T24" fmla="*/ 19 w 33"/>
                <a:gd name="T25" fmla="*/ 18 h 28"/>
                <a:gd name="T26" fmla="*/ 18 w 33"/>
                <a:gd name="T2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28">
                  <a:moveTo>
                    <a:pt x="18" y="10"/>
                  </a:moveTo>
                  <a:cubicBezTo>
                    <a:pt x="15" y="5"/>
                    <a:pt x="10" y="1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6" y="9"/>
                    <a:pt x="9" y="11"/>
                    <a:pt x="10" y="13"/>
                  </a:cubicBezTo>
                  <a:cubicBezTo>
                    <a:pt x="11" y="16"/>
                    <a:pt x="11" y="19"/>
                    <a:pt x="9" y="21"/>
                  </a:cubicBezTo>
                  <a:cubicBezTo>
                    <a:pt x="8" y="23"/>
                    <a:pt x="8" y="25"/>
                    <a:pt x="9" y="26"/>
                  </a:cubicBezTo>
                  <a:cubicBezTo>
                    <a:pt x="9" y="27"/>
                    <a:pt x="11" y="28"/>
                    <a:pt x="12" y="28"/>
                  </a:cubicBezTo>
                  <a:cubicBezTo>
                    <a:pt x="12" y="28"/>
                    <a:pt x="13" y="28"/>
                    <a:pt x="13" y="28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2" y="22"/>
                    <a:pt x="33" y="20"/>
                    <a:pt x="32" y="18"/>
                  </a:cubicBezTo>
                  <a:cubicBezTo>
                    <a:pt x="31" y="16"/>
                    <a:pt x="29" y="15"/>
                    <a:pt x="27" y="15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5"/>
                    <a:pt x="19" y="13"/>
                    <a:pt x="1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92"/>
            <p:cNvSpPr>
              <a:spLocks/>
            </p:cNvSpPr>
            <p:nvPr/>
          </p:nvSpPr>
          <p:spPr bwMode="auto">
            <a:xfrm>
              <a:off x="3961331" y="1761210"/>
              <a:ext cx="60041" cy="105072"/>
            </a:xfrm>
            <a:custGeom>
              <a:avLst/>
              <a:gdLst>
                <a:gd name="T0" fmla="*/ 9 w 15"/>
                <a:gd name="T1" fmla="*/ 23 h 26"/>
                <a:gd name="T2" fmla="*/ 14 w 15"/>
                <a:gd name="T3" fmla="*/ 5 h 26"/>
                <a:gd name="T4" fmla="*/ 12 w 15"/>
                <a:gd name="T5" fmla="*/ 0 h 26"/>
                <a:gd name="T6" fmla="*/ 7 w 15"/>
                <a:gd name="T7" fmla="*/ 3 h 26"/>
                <a:gd name="T8" fmla="*/ 1 w 15"/>
                <a:gd name="T9" fmla="*/ 21 h 26"/>
                <a:gd name="T10" fmla="*/ 4 w 15"/>
                <a:gd name="T11" fmla="*/ 26 h 26"/>
                <a:gd name="T12" fmla="*/ 5 w 15"/>
                <a:gd name="T13" fmla="*/ 26 h 26"/>
                <a:gd name="T14" fmla="*/ 9 w 15"/>
                <a:gd name="T15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6">
                  <a:moveTo>
                    <a:pt x="9" y="23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5" y="3"/>
                    <a:pt x="14" y="1"/>
                    <a:pt x="12" y="0"/>
                  </a:cubicBezTo>
                  <a:cubicBezTo>
                    <a:pt x="10" y="0"/>
                    <a:pt x="7" y="1"/>
                    <a:pt x="7" y="3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23"/>
                    <a:pt x="2" y="25"/>
                    <a:pt x="4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7" y="26"/>
                    <a:pt x="8" y="25"/>
                    <a:pt x="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3"/>
            <p:cNvSpPr>
              <a:spLocks/>
            </p:cNvSpPr>
            <p:nvPr/>
          </p:nvSpPr>
          <p:spPr bwMode="auto">
            <a:xfrm>
              <a:off x="4151462" y="1633622"/>
              <a:ext cx="45031" cy="207643"/>
            </a:xfrm>
            <a:custGeom>
              <a:avLst/>
              <a:gdLst>
                <a:gd name="T0" fmla="*/ 7 w 11"/>
                <a:gd name="T1" fmla="*/ 51 h 51"/>
                <a:gd name="T2" fmla="*/ 7 w 11"/>
                <a:gd name="T3" fmla="*/ 51 h 51"/>
                <a:gd name="T4" fmla="*/ 11 w 11"/>
                <a:gd name="T5" fmla="*/ 46 h 51"/>
                <a:gd name="T6" fmla="*/ 8 w 11"/>
                <a:gd name="T7" fmla="*/ 4 h 51"/>
                <a:gd name="T8" fmla="*/ 4 w 11"/>
                <a:gd name="T9" fmla="*/ 0 h 51"/>
                <a:gd name="T10" fmla="*/ 0 w 11"/>
                <a:gd name="T11" fmla="*/ 4 h 51"/>
                <a:gd name="T12" fmla="*/ 3 w 11"/>
                <a:gd name="T13" fmla="*/ 47 h 51"/>
                <a:gd name="T14" fmla="*/ 7 w 11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51">
                  <a:moveTo>
                    <a:pt x="7" y="51"/>
                  </a:moveTo>
                  <a:cubicBezTo>
                    <a:pt x="7" y="51"/>
                    <a:pt x="7" y="51"/>
                    <a:pt x="7" y="51"/>
                  </a:cubicBezTo>
                  <a:cubicBezTo>
                    <a:pt x="9" y="51"/>
                    <a:pt x="11" y="49"/>
                    <a:pt x="11" y="46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1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49"/>
                    <a:pt x="5" y="51"/>
                    <a:pt x="7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94"/>
            <p:cNvSpPr>
              <a:spLocks/>
            </p:cNvSpPr>
            <p:nvPr/>
          </p:nvSpPr>
          <p:spPr bwMode="auto">
            <a:xfrm>
              <a:off x="2660436" y="610419"/>
              <a:ext cx="207643" cy="1365938"/>
            </a:xfrm>
            <a:custGeom>
              <a:avLst/>
              <a:gdLst>
                <a:gd name="T0" fmla="*/ 43 w 51"/>
                <a:gd name="T1" fmla="*/ 331 h 334"/>
                <a:gd name="T2" fmla="*/ 46 w 51"/>
                <a:gd name="T3" fmla="*/ 334 h 334"/>
                <a:gd name="T4" fmla="*/ 48 w 51"/>
                <a:gd name="T5" fmla="*/ 334 h 334"/>
                <a:gd name="T6" fmla="*/ 50 w 51"/>
                <a:gd name="T7" fmla="*/ 328 h 334"/>
                <a:gd name="T8" fmla="*/ 37 w 51"/>
                <a:gd name="T9" fmla="*/ 6 h 334"/>
                <a:gd name="T10" fmla="*/ 34 w 51"/>
                <a:gd name="T11" fmla="*/ 1 h 334"/>
                <a:gd name="T12" fmla="*/ 29 w 51"/>
                <a:gd name="T13" fmla="*/ 4 h 334"/>
                <a:gd name="T14" fmla="*/ 43 w 51"/>
                <a:gd name="T15" fmla="*/ 331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334">
                  <a:moveTo>
                    <a:pt x="43" y="331"/>
                  </a:moveTo>
                  <a:cubicBezTo>
                    <a:pt x="43" y="333"/>
                    <a:pt x="45" y="334"/>
                    <a:pt x="46" y="334"/>
                  </a:cubicBezTo>
                  <a:cubicBezTo>
                    <a:pt x="47" y="334"/>
                    <a:pt x="47" y="334"/>
                    <a:pt x="48" y="334"/>
                  </a:cubicBezTo>
                  <a:cubicBezTo>
                    <a:pt x="50" y="333"/>
                    <a:pt x="51" y="331"/>
                    <a:pt x="50" y="328"/>
                  </a:cubicBezTo>
                  <a:cubicBezTo>
                    <a:pt x="13" y="226"/>
                    <a:pt x="8" y="111"/>
                    <a:pt x="37" y="6"/>
                  </a:cubicBezTo>
                  <a:cubicBezTo>
                    <a:pt x="37" y="3"/>
                    <a:pt x="36" y="1"/>
                    <a:pt x="34" y="1"/>
                  </a:cubicBezTo>
                  <a:cubicBezTo>
                    <a:pt x="32" y="0"/>
                    <a:pt x="29" y="1"/>
                    <a:pt x="29" y="4"/>
                  </a:cubicBezTo>
                  <a:cubicBezTo>
                    <a:pt x="0" y="111"/>
                    <a:pt x="5" y="227"/>
                    <a:pt x="43" y="3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5"/>
            <p:cNvSpPr>
              <a:spLocks/>
            </p:cNvSpPr>
            <p:nvPr/>
          </p:nvSpPr>
          <p:spPr bwMode="auto">
            <a:xfrm>
              <a:off x="4274046" y="552880"/>
              <a:ext cx="157608" cy="1395959"/>
            </a:xfrm>
            <a:custGeom>
              <a:avLst/>
              <a:gdLst>
                <a:gd name="T0" fmla="*/ 3 w 38"/>
                <a:gd name="T1" fmla="*/ 341 h 341"/>
                <a:gd name="T2" fmla="*/ 4 w 38"/>
                <a:gd name="T3" fmla="*/ 341 h 341"/>
                <a:gd name="T4" fmla="*/ 8 w 38"/>
                <a:gd name="T5" fmla="*/ 338 h 341"/>
                <a:gd name="T6" fmla="*/ 9 w 38"/>
                <a:gd name="T7" fmla="*/ 3 h 341"/>
                <a:gd name="T8" fmla="*/ 4 w 38"/>
                <a:gd name="T9" fmla="*/ 1 h 341"/>
                <a:gd name="T10" fmla="*/ 1 w 38"/>
                <a:gd name="T11" fmla="*/ 6 h 341"/>
                <a:gd name="T12" fmla="*/ 0 w 38"/>
                <a:gd name="T13" fmla="*/ 336 h 341"/>
                <a:gd name="T14" fmla="*/ 3 w 38"/>
                <a:gd name="T15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41">
                  <a:moveTo>
                    <a:pt x="3" y="341"/>
                  </a:moveTo>
                  <a:cubicBezTo>
                    <a:pt x="3" y="341"/>
                    <a:pt x="4" y="341"/>
                    <a:pt x="4" y="341"/>
                  </a:cubicBezTo>
                  <a:cubicBezTo>
                    <a:pt x="6" y="341"/>
                    <a:pt x="7" y="340"/>
                    <a:pt x="8" y="338"/>
                  </a:cubicBezTo>
                  <a:cubicBezTo>
                    <a:pt x="38" y="229"/>
                    <a:pt x="38" y="113"/>
                    <a:pt x="9" y="3"/>
                  </a:cubicBezTo>
                  <a:cubicBezTo>
                    <a:pt x="8" y="1"/>
                    <a:pt x="6" y="0"/>
                    <a:pt x="4" y="1"/>
                  </a:cubicBezTo>
                  <a:cubicBezTo>
                    <a:pt x="2" y="1"/>
                    <a:pt x="0" y="3"/>
                    <a:pt x="1" y="6"/>
                  </a:cubicBezTo>
                  <a:cubicBezTo>
                    <a:pt x="30" y="114"/>
                    <a:pt x="30" y="228"/>
                    <a:pt x="0" y="336"/>
                  </a:cubicBezTo>
                  <a:cubicBezTo>
                    <a:pt x="0" y="338"/>
                    <a:pt x="1" y="340"/>
                    <a:pt x="3" y="3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96"/>
            <p:cNvSpPr>
              <a:spLocks noEditPoints="1"/>
            </p:cNvSpPr>
            <p:nvPr/>
          </p:nvSpPr>
          <p:spPr bwMode="auto">
            <a:xfrm>
              <a:off x="10253160" y="5361183"/>
              <a:ext cx="197636" cy="257677"/>
            </a:xfrm>
            <a:custGeom>
              <a:avLst/>
              <a:gdLst>
                <a:gd name="T0" fmla="*/ 34 w 48"/>
                <a:gd name="T1" fmla="*/ 47 h 63"/>
                <a:gd name="T2" fmla="*/ 39 w 48"/>
                <a:gd name="T3" fmla="*/ 60 h 63"/>
                <a:gd name="T4" fmla="*/ 43 w 48"/>
                <a:gd name="T5" fmla="*/ 63 h 63"/>
                <a:gd name="T6" fmla="*/ 45 w 48"/>
                <a:gd name="T7" fmla="*/ 62 h 63"/>
                <a:gd name="T8" fmla="*/ 47 w 48"/>
                <a:gd name="T9" fmla="*/ 57 h 63"/>
                <a:gd name="T10" fmla="*/ 42 w 48"/>
                <a:gd name="T11" fmla="*/ 44 h 63"/>
                <a:gd name="T12" fmla="*/ 42 w 48"/>
                <a:gd name="T13" fmla="*/ 42 h 63"/>
                <a:gd name="T14" fmla="*/ 39 w 48"/>
                <a:gd name="T15" fmla="*/ 38 h 63"/>
                <a:gd name="T16" fmla="*/ 27 w 48"/>
                <a:gd name="T17" fmla="*/ 6 h 63"/>
                <a:gd name="T18" fmla="*/ 27 w 48"/>
                <a:gd name="T19" fmla="*/ 6 h 63"/>
                <a:gd name="T20" fmla="*/ 24 w 48"/>
                <a:gd name="T21" fmla="*/ 1 h 63"/>
                <a:gd name="T22" fmla="*/ 19 w 48"/>
                <a:gd name="T23" fmla="*/ 4 h 63"/>
                <a:gd name="T24" fmla="*/ 19 w 48"/>
                <a:gd name="T25" fmla="*/ 5 h 63"/>
                <a:gd name="T26" fmla="*/ 19 w 48"/>
                <a:gd name="T27" fmla="*/ 5 h 63"/>
                <a:gd name="T28" fmla="*/ 1 w 48"/>
                <a:gd name="T29" fmla="*/ 56 h 63"/>
                <a:gd name="T30" fmla="*/ 3 w 48"/>
                <a:gd name="T31" fmla="*/ 61 h 63"/>
                <a:gd name="T32" fmla="*/ 5 w 48"/>
                <a:gd name="T33" fmla="*/ 61 h 63"/>
                <a:gd name="T34" fmla="*/ 8 w 48"/>
                <a:gd name="T35" fmla="*/ 59 h 63"/>
                <a:gd name="T36" fmla="*/ 12 w 48"/>
                <a:gd name="T37" fmla="*/ 49 h 63"/>
                <a:gd name="T38" fmla="*/ 34 w 48"/>
                <a:gd name="T39" fmla="*/ 47 h 63"/>
                <a:gd name="T40" fmla="*/ 31 w 48"/>
                <a:gd name="T41" fmla="*/ 39 h 63"/>
                <a:gd name="T42" fmla="*/ 15 w 48"/>
                <a:gd name="T43" fmla="*/ 41 h 63"/>
                <a:gd name="T44" fmla="*/ 23 w 48"/>
                <a:gd name="T45" fmla="*/ 18 h 63"/>
                <a:gd name="T46" fmla="*/ 31 w 48"/>
                <a:gd name="T4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63">
                  <a:moveTo>
                    <a:pt x="34" y="47"/>
                  </a:moveTo>
                  <a:cubicBezTo>
                    <a:pt x="39" y="60"/>
                    <a:pt x="39" y="60"/>
                    <a:pt x="39" y="60"/>
                  </a:cubicBezTo>
                  <a:cubicBezTo>
                    <a:pt x="40" y="62"/>
                    <a:pt x="41" y="63"/>
                    <a:pt x="43" y="63"/>
                  </a:cubicBezTo>
                  <a:cubicBezTo>
                    <a:pt x="44" y="63"/>
                    <a:pt x="44" y="62"/>
                    <a:pt x="45" y="62"/>
                  </a:cubicBezTo>
                  <a:cubicBezTo>
                    <a:pt x="47" y="61"/>
                    <a:pt x="48" y="59"/>
                    <a:pt x="47" y="57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2" y="43"/>
                    <a:pt x="42" y="43"/>
                    <a:pt x="42" y="42"/>
                  </a:cubicBezTo>
                  <a:cubicBezTo>
                    <a:pt x="42" y="40"/>
                    <a:pt x="41" y="39"/>
                    <a:pt x="39" y="38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4"/>
                    <a:pt x="26" y="2"/>
                    <a:pt x="24" y="1"/>
                  </a:cubicBezTo>
                  <a:cubicBezTo>
                    <a:pt x="22" y="0"/>
                    <a:pt x="20" y="2"/>
                    <a:pt x="19" y="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1" y="60"/>
                    <a:pt x="3" y="61"/>
                  </a:cubicBezTo>
                  <a:cubicBezTo>
                    <a:pt x="4" y="61"/>
                    <a:pt x="4" y="61"/>
                    <a:pt x="5" y="61"/>
                  </a:cubicBezTo>
                  <a:cubicBezTo>
                    <a:pt x="6" y="61"/>
                    <a:pt x="8" y="60"/>
                    <a:pt x="8" y="59"/>
                  </a:cubicBezTo>
                  <a:cubicBezTo>
                    <a:pt x="12" y="49"/>
                    <a:pt x="12" y="49"/>
                    <a:pt x="12" y="49"/>
                  </a:cubicBezTo>
                  <a:lnTo>
                    <a:pt x="34" y="47"/>
                  </a:lnTo>
                  <a:close/>
                  <a:moveTo>
                    <a:pt x="31" y="39"/>
                  </a:moveTo>
                  <a:cubicBezTo>
                    <a:pt x="15" y="41"/>
                    <a:pt x="15" y="41"/>
                    <a:pt x="15" y="41"/>
                  </a:cubicBezTo>
                  <a:cubicBezTo>
                    <a:pt x="23" y="18"/>
                    <a:pt x="23" y="18"/>
                    <a:pt x="23" y="18"/>
                  </a:cubicBezTo>
                  <a:lnTo>
                    <a:pt x="31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97"/>
            <p:cNvSpPr>
              <a:spLocks/>
            </p:cNvSpPr>
            <p:nvPr/>
          </p:nvSpPr>
          <p:spPr bwMode="auto">
            <a:xfrm>
              <a:off x="10503332" y="5428729"/>
              <a:ext cx="102571" cy="35024"/>
            </a:xfrm>
            <a:custGeom>
              <a:avLst/>
              <a:gdLst>
                <a:gd name="T0" fmla="*/ 21 w 25"/>
                <a:gd name="T1" fmla="*/ 8 h 8"/>
                <a:gd name="T2" fmla="*/ 25 w 25"/>
                <a:gd name="T3" fmla="*/ 4 h 8"/>
                <a:gd name="T4" fmla="*/ 21 w 25"/>
                <a:gd name="T5" fmla="*/ 0 h 8"/>
                <a:gd name="T6" fmla="*/ 4 w 25"/>
                <a:gd name="T7" fmla="*/ 0 h 8"/>
                <a:gd name="T8" fmla="*/ 0 w 25"/>
                <a:gd name="T9" fmla="*/ 4 h 8"/>
                <a:gd name="T10" fmla="*/ 4 w 25"/>
                <a:gd name="T11" fmla="*/ 8 h 8"/>
                <a:gd name="T12" fmla="*/ 21 w 25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8">
                  <a:moveTo>
                    <a:pt x="21" y="8"/>
                  </a:moveTo>
                  <a:cubicBezTo>
                    <a:pt x="23" y="8"/>
                    <a:pt x="25" y="7"/>
                    <a:pt x="25" y="4"/>
                  </a:cubicBezTo>
                  <a:cubicBezTo>
                    <a:pt x="25" y="2"/>
                    <a:pt x="23" y="0"/>
                    <a:pt x="2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lnTo>
                    <a:pt x="2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98"/>
            <p:cNvSpPr>
              <a:spLocks/>
            </p:cNvSpPr>
            <p:nvPr/>
          </p:nvSpPr>
          <p:spPr bwMode="auto">
            <a:xfrm>
              <a:off x="10508336" y="5471258"/>
              <a:ext cx="105072" cy="45031"/>
            </a:xfrm>
            <a:custGeom>
              <a:avLst/>
              <a:gdLst>
                <a:gd name="T0" fmla="*/ 4 w 26"/>
                <a:gd name="T1" fmla="*/ 11 h 11"/>
                <a:gd name="T2" fmla="*/ 5 w 26"/>
                <a:gd name="T3" fmla="*/ 11 h 11"/>
                <a:gd name="T4" fmla="*/ 23 w 26"/>
                <a:gd name="T5" fmla="*/ 8 h 11"/>
                <a:gd name="T6" fmla="*/ 26 w 26"/>
                <a:gd name="T7" fmla="*/ 3 h 11"/>
                <a:gd name="T8" fmla="*/ 21 w 26"/>
                <a:gd name="T9" fmla="*/ 0 h 11"/>
                <a:gd name="T10" fmla="*/ 4 w 26"/>
                <a:gd name="T11" fmla="*/ 3 h 11"/>
                <a:gd name="T12" fmla="*/ 1 w 26"/>
                <a:gd name="T13" fmla="*/ 8 h 11"/>
                <a:gd name="T14" fmla="*/ 4 w 26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1">
                  <a:moveTo>
                    <a:pt x="4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8"/>
                    <a:pt x="26" y="6"/>
                    <a:pt x="26" y="3"/>
                  </a:cubicBezTo>
                  <a:cubicBezTo>
                    <a:pt x="25" y="1"/>
                    <a:pt x="23" y="0"/>
                    <a:pt x="21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2" y="4"/>
                    <a:pt x="0" y="6"/>
                    <a:pt x="1" y="8"/>
                  </a:cubicBezTo>
                  <a:cubicBezTo>
                    <a:pt x="1" y="10"/>
                    <a:pt x="3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99"/>
            <p:cNvSpPr>
              <a:spLocks/>
            </p:cNvSpPr>
            <p:nvPr/>
          </p:nvSpPr>
          <p:spPr bwMode="auto">
            <a:xfrm>
              <a:off x="10786027" y="4988427"/>
              <a:ext cx="200138" cy="225155"/>
            </a:xfrm>
            <a:custGeom>
              <a:avLst/>
              <a:gdLst>
                <a:gd name="T0" fmla="*/ 2 w 49"/>
                <a:gd name="T1" fmla="*/ 55 h 55"/>
                <a:gd name="T2" fmla="*/ 4 w 49"/>
                <a:gd name="T3" fmla="*/ 55 h 55"/>
                <a:gd name="T4" fmla="*/ 8 w 49"/>
                <a:gd name="T5" fmla="*/ 53 h 55"/>
                <a:gd name="T6" fmla="*/ 21 w 49"/>
                <a:gd name="T7" fmla="*/ 34 h 55"/>
                <a:gd name="T8" fmla="*/ 41 w 49"/>
                <a:gd name="T9" fmla="*/ 50 h 55"/>
                <a:gd name="T10" fmla="*/ 44 w 49"/>
                <a:gd name="T11" fmla="*/ 51 h 55"/>
                <a:gd name="T12" fmla="*/ 47 w 49"/>
                <a:gd name="T13" fmla="*/ 50 h 55"/>
                <a:gd name="T14" fmla="*/ 46 w 49"/>
                <a:gd name="T15" fmla="*/ 44 h 55"/>
                <a:gd name="T16" fmla="*/ 26 w 49"/>
                <a:gd name="T17" fmla="*/ 28 h 55"/>
                <a:gd name="T18" fmla="*/ 47 w 49"/>
                <a:gd name="T19" fmla="*/ 8 h 55"/>
                <a:gd name="T20" fmla="*/ 47 w 49"/>
                <a:gd name="T21" fmla="*/ 2 h 55"/>
                <a:gd name="T22" fmla="*/ 42 w 49"/>
                <a:gd name="T23" fmla="*/ 2 h 55"/>
                <a:gd name="T24" fmla="*/ 20 w 49"/>
                <a:gd name="T25" fmla="*/ 22 h 55"/>
                <a:gd name="T26" fmla="*/ 8 w 49"/>
                <a:gd name="T27" fmla="*/ 13 h 55"/>
                <a:gd name="T28" fmla="*/ 3 w 49"/>
                <a:gd name="T29" fmla="*/ 13 h 55"/>
                <a:gd name="T30" fmla="*/ 3 w 49"/>
                <a:gd name="T31" fmla="*/ 19 h 55"/>
                <a:gd name="T32" fmla="*/ 15 w 49"/>
                <a:gd name="T33" fmla="*/ 29 h 55"/>
                <a:gd name="T34" fmla="*/ 1 w 49"/>
                <a:gd name="T35" fmla="*/ 49 h 55"/>
                <a:gd name="T36" fmla="*/ 2 w 49"/>
                <a:gd name="T37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55">
                  <a:moveTo>
                    <a:pt x="2" y="55"/>
                  </a:moveTo>
                  <a:cubicBezTo>
                    <a:pt x="3" y="55"/>
                    <a:pt x="4" y="55"/>
                    <a:pt x="4" y="55"/>
                  </a:cubicBezTo>
                  <a:cubicBezTo>
                    <a:pt x="6" y="55"/>
                    <a:pt x="7" y="54"/>
                    <a:pt x="8" y="53"/>
                  </a:cubicBezTo>
                  <a:cubicBezTo>
                    <a:pt x="12" y="46"/>
                    <a:pt x="16" y="40"/>
                    <a:pt x="21" y="34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2" y="51"/>
                    <a:pt x="43" y="51"/>
                    <a:pt x="44" y="51"/>
                  </a:cubicBezTo>
                  <a:cubicBezTo>
                    <a:pt x="45" y="51"/>
                    <a:pt x="46" y="51"/>
                    <a:pt x="47" y="50"/>
                  </a:cubicBezTo>
                  <a:cubicBezTo>
                    <a:pt x="48" y="48"/>
                    <a:pt x="48" y="46"/>
                    <a:pt x="46" y="44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32" y="20"/>
                    <a:pt x="39" y="14"/>
                    <a:pt x="47" y="8"/>
                  </a:cubicBezTo>
                  <a:cubicBezTo>
                    <a:pt x="48" y="7"/>
                    <a:pt x="49" y="4"/>
                    <a:pt x="47" y="2"/>
                  </a:cubicBezTo>
                  <a:cubicBezTo>
                    <a:pt x="46" y="1"/>
                    <a:pt x="43" y="0"/>
                    <a:pt x="42" y="2"/>
                  </a:cubicBezTo>
                  <a:cubicBezTo>
                    <a:pt x="34" y="8"/>
                    <a:pt x="27" y="15"/>
                    <a:pt x="20" y="22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1"/>
                    <a:pt x="4" y="12"/>
                    <a:pt x="3" y="13"/>
                  </a:cubicBezTo>
                  <a:cubicBezTo>
                    <a:pt x="1" y="15"/>
                    <a:pt x="1" y="17"/>
                    <a:pt x="3" y="1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0" y="35"/>
                    <a:pt x="5" y="42"/>
                    <a:pt x="1" y="49"/>
                  </a:cubicBezTo>
                  <a:cubicBezTo>
                    <a:pt x="0" y="51"/>
                    <a:pt x="0" y="53"/>
                    <a:pt x="2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00"/>
            <p:cNvSpPr>
              <a:spLocks/>
            </p:cNvSpPr>
            <p:nvPr/>
          </p:nvSpPr>
          <p:spPr bwMode="auto">
            <a:xfrm>
              <a:off x="11011182" y="5163547"/>
              <a:ext cx="47533" cy="75052"/>
            </a:xfrm>
            <a:custGeom>
              <a:avLst/>
              <a:gdLst>
                <a:gd name="T0" fmla="*/ 3 w 12"/>
                <a:gd name="T1" fmla="*/ 18 h 18"/>
                <a:gd name="T2" fmla="*/ 5 w 12"/>
                <a:gd name="T3" fmla="*/ 18 h 18"/>
                <a:gd name="T4" fmla="*/ 8 w 12"/>
                <a:gd name="T5" fmla="*/ 15 h 18"/>
                <a:gd name="T6" fmla="*/ 12 w 12"/>
                <a:gd name="T7" fmla="*/ 5 h 18"/>
                <a:gd name="T8" fmla="*/ 9 w 12"/>
                <a:gd name="T9" fmla="*/ 0 h 18"/>
                <a:gd name="T10" fmla="*/ 4 w 12"/>
                <a:gd name="T11" fmla="*/ 3 h 18"/>
                <a:gd name="T12" fmla="*/ 1 w 12"/>
                <a:gd name="T13" fmla="*/ 13 h 18"/>
                <a:gd name="T14" fmla="*/ 3 w 12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8">
                  <a:moveTo>
                    <a:pt x="3" y="18"/>
                  </a:moveTo>
                  <a:cubicBezTo>
                    <a:pt x="4" y="18"/>
                    <a:pt x="4" y="18"/>
                    <a:pt x="5" y="18"/>
                  </a:cubicBezTo>
                  <a:cubicBezTo>
                    <a:pt x="6" y="18"/>
                    <a:pt x="8" y="17"/>
                    <a:pt x="8" y="1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3"/>
                    <a:pt x="11" y="1"/>
                    <a:pt x="9" y="0"/>
                  </a:cubicBezTo>
                  <a:cubicBezTo>
                    <a:pt x="7" y="0"/>
                    <a:pt x="5" y="1"/>
                    <a:pt x="4" y="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5"/>
                    <a:pt x="1" y="17"/>
                    <a:pt x="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01"/>
            <p:cNvSpPr>
              <a:spLocks/>
            </p:cNvSpPr>
            <p:nvPr/>
          </p:nvSpPr>
          <p:spPr bwMode="auto">
            <a:xfrm>
              <a:off x="11153780" y="4988427"/>
              <a:ext cx="57540" cy="212646"/>
            </a:xfrm>
            <a:custGeom>
              <a:avLst/>
              <a:gdLst>
                <a:gd name="T0" fmla="*/ 9 w 14"/>
                <a:gd name="T1" fmla="*/ 52 h 52"/>
                <a:gd name="T2" fmla="*/ 10 w 14"/>
                <a:gd name="T3" fmla="*/ 52 h 52"/>
                <a:gd name="T4" fmla="*/ 13 w 14"/>
                <a:gd name="T5" fmla="*/ 48 h 52"/>
                <a:gd name="T6" fmla="*/ 8 w 14"/>
                <a:gd name="T7" fmla="*/ 4 h 52"/>
                <a:gd name="T8" fmla="*/ 3 w 14"/>
                <a:gd name="T9" fmla="*/ 1 h 52"/>
                <a:gd name="T10" fmla="*/ 0 w 14"/>
                <a:gd name="T11" fmla="*/ 5 h 52"/>
                <a:gd name="T12" fmla="*/ 5 w 14"/>
                <a:gd name="T13" fmla="*/ 49 h 52"/>
                <a:gd name="T14" fmla="*/ 9 w 14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52">
                  <a:moveTo>
                    <a:pt x="9" y="52"/>
                  </a:moveTo>
                  <a:cubicBezTo>
                    <a:pt x="10" y="52"/>
                    <a:pt x="10" y="52"/>
                    <a:pt x="10" y="52"/>
                  </a:cubicBezTo>
                  <a:cubicBezTo>
                    <a:pt x="12" y="52"/>
                    <a:pt x="14" y="50"/>
                    <a:pt x="13" y="4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3" y="1"/>
                  </a:cubicBezTo>
                  <a:cubicBezTo>
                    <a:pt x="1" y="1"/>
                    <a:pt x="0" y="3"/>
                    <a:pt x="0" y="5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6" y="51"/>
                    <a:pt x="7" y="52"/>
                    <a:pt x="9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02"/>
            <p:cNvSpPr>
              <a:spLocks/>
            </p:cNvSpPr>
            <p:nvPr/>
          </p:nvSpPr>
          <p:spPr bwMode="auto">
            <a:xfrm>
              <a:off x="11258852" y="5045966"/>
              <a:ext cx="107574" cy="115079"/>
            </a:xfrm>
            <a:custGeom>
              <a:avLst/>
              <a:gdLst>
                <a:gd name="T0" fmla="*/ 21 w 26"/>
                <a:gd name="T1" fmla="*/ 11 h 28"/>
                <a:gd name="T2" fmla="*/ 16 w 26"/>
                <a:gd name="T3" fmla="*/ 12 h 28"/>
                <a:gd name="T4" fmla="*/ 16 w 26"/>
                <a:gd name="T5" fmla="*/ 4 h 28"/>
                <a:gd name="T6" fmla="*/ 12 w 26"/>
                <a:gd name="T7" fmla="*/ 0 h 28"/>
                <a:gd name="T8" fmla="*/ 8 w 26"/>
                <a:gd name="T9" fmla="*/ 4 h 28"/>
                <a:gd name="T10" fmla="*/ 8 w 26"/>
                <a:gd name="T11" fmla="*/ 13 h 28"/>
                <a:gd name="T12" fmla="*/ 4 w 26"/>
                <a:gd name="T13" fmla="*/ 13 h 28"/>
                <a:gd name="T14" fmla="*/ 0 w 26"/>
                <a:gd name="T15" fmla="*/ 18 h 28"/>
                <a:gd name="T16" fmla="*/ 4 w 26"/>
                <a:gd name="T17" fmla="*/ 21 h 28"/>
                <a:gd name="T18" fmla="*/ 5 w 26"/>
                <a:gd name="T19" fmla="*/ 21 h 28"/>
                <a:gd name="T20" fmla="*/ 9 w 26"/>
                <a:gd name="T21" fmla="*/ 21 h 28"/>
                <a:gd name="T22" fmla="*/ 9 w 26"/>
                <a:gd name="T23" fmla="*/ 25 h 28"/>
                <a:gd name="T24" fmla="*/ 13 w 26"/>
                <a:gd name="T25" fmla="*/ 28 h 28"/>
                <a:gd name="T26" fmla="*/ 13 w 26"/>
                <a:gd name="T27" fmla="*/ 28 h 28"/>
                <a:gd name="T28" fmla="*/ 17 w 26"/>
                <a:gd name="T29" fmla="*/ 24 h 28"/>
                <a:gd name="T30" fmla="*/ 17 w 26"/>
                <a:gd name="T31" fmla="*/ 20 h 28"/>
                <a:gd name="T32" fmla="*/ 22 w 26"/>
                <a:gd name="T33" fmla="*/ 19 h 28"/>
                <a:gd name="T34" fmla="*/ 26 w 26"/>
                <a:gd name="T35" fmla="*/ 15 h 28"/>
                <a:gd name="T36" fmla="*/ 21 w 26"/>
                <a:gd name="T37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1" y="11"/>
                  </a:moveTo>
                  <a:cubicBezTo>
                    <a:pt x="16" y="12"/>
                    <a:pt x="16" y="12"/>
                    <a:pt x="16" y="1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10" y="0"/>
                    <a:pt x="8" y="2"/>
                    <a:pt x="8" y="4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2" y="13"/>
                    <a:pt x="0" y="15"/>
                    <a:pt x="0" y="18"/>
                  </a:cubicBezTo>
                  <a:cubicBezTo>
                    <a:pt x="0" y="20"/>
                    <a:pt x="2" y="21"/>
                    <a:pt x="4" y="21"/>
                  </a:cubicBezTo>
                  <a:cubicBezTo>
                    <a:pt x="4" y="21"/>
                    <a:pt x="4" y="21"/>
                    <a:pt x="5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7"/>
                    <a:pt x="11" y="28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5" y="28"/>
                    <a:pt x="17" y="26"/>
                    <a:pt x="17" y="24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4" y="19"/>
                    <a:pt x="26" y="17"/>
                    <a:pt x="26" y="15"/>
                  </a:cubicBezTo>
                  <a:cubicBezTo>
                    <a:pt x="25" y="13"/>
                    <a:pt x="23" y="11"/>
                    <a:pt x="2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03"/>
            <p:cNvSpPr>
              <a:spLocks/>
            </p:cNvSpPr>
            <p:nvPr/>
          </p:nvSpPr>
          <p:spPr bwMode="auto">
            <a:xfrm>
              <a:off x="11391443" y="4975918"/>
              <a:ext cx="167615" cy="192632"/>
            </a:xfrm>
            <a:custGeom>
              <a:avLst/>
              <a:gdLst>
                <a:gd name="T0" fmla="*/ 26 w 41"/>
                <a:gd name="T1" fmla="*/ 20 h 47"/>
                <a:gd name="T2" fmla="*/ 36 w 41"/>
                <a:gd name="T3" fmla="*/ 8 h 47"/>
                <a:gd name="T4" fmla="*/ 35 w 41"/>
                <a:gd name="T5" fmla="*/ 2 h 47"/>
                <a:gd name="T6" fmla="*/ 30 w 41"/>
                <a:gd name="T7" fmla="*/ 2 h 47"/>
                <a:gd name="T8" fmla="*/ 20 w 41"/>
                <a:gd name="T9" fmla="*/ 14 h 47"/>
                <a:gd name="T10" fmla="*/ 7 w 41"/>
                <a:gd name="T11" fmla="*/ 1 h 47"/>
                <a:gd name="T12" fmla="*/ 1 w 41"/>
                <a:gd name="T13" fmla="*/ 1 h 47"/>
                <a:gd name="T14" fmla="*/ 1 w 41"/>
                <a:gd name="T15" fmla="*/ 7 h 47"/>
                <a:gd name="T16" fmla="*/ 16 w 41"/>
                <a:gd name="T17" fmla="*/ 21 h 47"/>
                <a:gd name="T18" fmla="*/ 7 w 41"/>
                <a:gd name="T19" fmla="*/ 41 h 47"/>
                <a:gd name="T20" fmla="*/ 9 w 41"/>
                <a:gd name="T21" fmla="*/ 46 h 47"/>
                <a:gd name="T22" fmla="*/ 11 w 41"/>
                <a:gd name="T23" fmla="*/ 47 h 47"/>
                <a:gd name="T24" fmla="*/ 14 w 41"/>
                <a:gd name="T25" fmla="*/ 44 h 47"/>
                <a:gd name="T26" fmla="*/ 21 w 41"/>
                <a:gd name="T27" fmla="*/ 27 h 47"/>
                <a:gd name="T28" fmla="*/ 34 w 41"/>
                <a:gd name="T29" fmla="*/ 39 h 47"/>
                <a:gd name="T30" fmla="*/ 36 w 41"/>
                <a:gd name="T31" fmla="*/ 40 h 47"/>
                <a:gd name="T32" fmla="*/ 39 w 41"/>
                <a:gd name="T33" fmla="*/ 39 h 47"/>
                <a:gd name="T34" fmla="*/ 39 w 41"/>
                <a:gd name="T35" fmla="*/ 33 h 47"/>
                <a:gd name="T36" fmla="*/ 26 w 41"/>
                <a:gd name="T37" fmla="*/ 2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" h="47">
                  <a:moveTo>
                    <a:pt x="26" y="20"/>
                  </a:moveTo>
                  <a:cubicBezTo>
                    <a:pt x="29" y="16"/>
                    <a:pt x="32" y="12"/>
                    <a:pt x="36" y="8"/>
                  </a:cubicBezTo>
                  <a:cubicBezTo>
                    <a:pt x="37" y="6"/>
                    <a:pt x="37" y="4"/>
                    <a:pt x="35" y="2"/>
                  </a:cubicBezTo>
                  <a:cubicBezTo>
                    <a:pt x="34" y="1"/>
                    <a:pt x="31" y="1"/>
                    <a:pt x="30" y="2"/>
                  </a:cubicBezTo>
                  <a:cubicBezTo>
                    <a:pt x="26" y="6"/>
                    <a:pt x="23" y="10"/>
                    <a:pt x="20" y="14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0" y="3"/>
                    <a:pt x="0" y="6"/>
                    <a:pt x="1" y="7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2" y="27"/>
                    <a:pt x="9" y="34"/>
                    <a:pt x="7" y="41"/>
                  </a:cubicBezTo>
                  <a:cubicBezTo>
                    <a:pt x="6" y="44"/>
                    <a:pt x="7" y="46"/>
                    <a:pt x="9" y="46"/>
                  </a:cubicBezTo>
                  <a:cubicBezTo>
                    <a:pt x="10" y="47"/>
                    <a:pt x="10" y="47"/>
                    <a:pt x="11" y="47"/>
                  </a:cubicBezTo>
                  <a:cubicBezTo>
                    <a:pt x="12" y="47"/>
                    <a:pt x="14" y="45"/>
                    <a:pt x="14" y="44"/>
                  </a:cubicBezTo>
                  <a:cubicBezTo>
                    <a:pt x="16" y="38"/>
                    <a:pt x="19" y="32"/>
                    <a:pt x="21" y="27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9"/>
                    <a:pt x="35" y="40"/>
                    <a:pt x="36" y="40"/>
                  </a:cubicBezTo>
                  <a:cubicBezTo>
                    <a:pt x="38" y="40"/>
                    <a:pt x="39" y="39"/>
                    <a:pt x="39" y="39"/>
                  </a:cubicBezTo>
                  <a:cubicBezTo>
                    <a:pt x="41" y="37"/>
                    <a:pt x="41" y="34"/>
                    <a:pt x="39" y="33"/>
                  </a:cubicBezTo>
                  <a:lnTo>
                    <a:pt x="2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04"/>
            <p:cNvSpPr>
              <a:spLocks/>
            </p:cNvSpPr>
            <p:nvPr/>
          </p:nvSpPr>
          <p:spPr bwMode="auto">
            <a:xfrm>
              <a:off x="11566564" y="4923382"/>
              <a:ext cx="137595" cy="122584"/>
            </a:xfrm>
            <a:custGeom>
              <a:avLst/>
              <a:gdLst>
                <a:gd name="T0" fmla="*/ 1 w 34"/>
                <a:gd name="T1" fmla="*/ 12 h 30"/>
                <a:gd name="T2" fmla="*/ 7 w 34"/>
                <a:gd name="T3" fmla="*/ 15 h 30"/>
                <a:gd name="T4" fmla="*/ 9 w 34"/>
                <a:gd name="T5" fmla="*/ 10 h 30"/>
                <a:gd name="T6" fmla="*/ 10 w 34"/>
                <a:gd name="T7" fmla="*/ 9 h 30"/>
                <a:gd name="T8" fmla="*/ 11 w 34"/>
                <a:gd name="T9" fmla="*/ 9 h 30"/>
                <a:gd name="T10" fmla="*/ 14 w 34"/>
                <a:gd name="T11" fmla="*/ 14 h 30"/>
                <a:gd name="T12" fmla="*/ 10 w 34"/>
                <a:gd name="T13" fmla="*/ 24 h 30"/>
                <a:gd name="T14" fmla="*/ 10 w 34"/>
                <a:gd name="T15" fmla="*/ 28 h 30"/>
                <a:gd name="T16" fmla="*/ 13 w 34"/>
                <a:gd name="T17" fmla="*/ 30 h 30"/>
                <a:gd name="T18" fmla="*/ 14 w 34"/>
                <a:gd name="T19" fmla="*/ 30 h 30"/>
                <a:gd name="T20" fmla="*/ 31 w 34"/>
                <a:gd name="T21" fmla="*/ 27 h 30"/>
                <a:gd name="T22" fmla="*/ 34 w 34"/>
                <a:gd name="T23" fmla="*/ 23 h 30"/>
                <a:gd name="T24" fmla="*/ 30 w 34"/>
                <a:gd name="T25" fmla="*/ 19 h 30"/>
                <a:gd name="T26" fmla="*/ 20 w 34"/>
                <a:gd name="T27" fmla="*/ 21 h 30"/>
                <a:gd name="T28" fmla="*/ 22 w 34"/>
                <a:gd name="T29" fmla="*/ 15 h 30"/>
                <a:gd name="T30" fmla="*/ 14 w 34"/>
                <a:gd name="T31" fmla="*/ 1 h 30"/>
                <a:gd name="T32" fmla="*/ 4 w 34"/>
                <a:gd name="T33" fmla="*/ 3 h 30"/>
                <a:gd name="T34" fmla="*/ 1 w 34"/>
                <a:gd name="T3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30">
                  <a:moveTo>
                    <a:pt x="1" y="12"/>
                  </a:moveTo>
                  <a:cubicBezTo>
                    <a:pt x="2" y="14"/>
                    <a:pt x="4" y="15"/>
                    <a:pt x="7" y="15"/>
                  </a:cubicBezTo>
                  <a:cubicBezTo>
                    <a:pt x="9" y="14"/>
                    <a:pt x="10" y="12"/>
                    <a:pt x="9" y="10"/>
                  </a:cubicBezTo>
                  <a:cubicBezTo>
                    <a:pt x="9" y="10"/>
                    <a:pt x="9" y="9"/>
                    <a:pt x="10" y="9"/>
                  </a:cubicBezTo>
                  <a:cubicBezTo>
                    <a:pt x="10" y="8"/>
                    <a:pt x="11" y="8"/>
                    <a:pt x="11" y="9"/>
                  </a:cubicBezTo>
                  <a:cubicBezTo>
                    <a:pt x="13" y="9"/>
                    <a:pt x="14" y="12"/>
                    <a:pt x="14" y="14"/>
                  </a:cubicBezTo>
                  <a:cubicBezTo>
                    <a:pt x="14" y="17"/>
                    <a:pt x="12" y="21"/>
                    <a:pt x="10" y="24"/>
                  </a:cubicBezTo>
                  <a:cubicBezTo>
                    <a:pt x="9" y="25"/>
                    <a:pt x="9" y="27"/>
                    <a:pt x="10" y="28"/>
                  </a:cubicBezTo>
                  <a:cubicBezTo>
                    <a:pt x="10" y="29"/>
                    <a:pt x="12" y="30"/>
                    <a:pt x="13" y="30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4" y="25"/>
                    <a:pt x="34" y="23"/>
                  </a:cubicBezTo>
                  <a:cubicBezTo>
                    <a:pt x="34" y="20"/>
                    <a:pt x="32" y="19"/>
                    <a:pt x="30" y="19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1" y="19"/>
                    <a:pt x="22" y="17"/>
                    <a:pt x="22" y="15"/>
                  </a:cubicBezTo>
                  <a:cubicBezTo>
                    <a:pt x="23" y="10"/>
                    <a:pt x="20" y="3"/>
                    <a:pt x="14" y="1"/>
                  </a:cubicBezTo>
                  <a:cubicBezTo>
                    <a:pt x="11" y="0"/>
                    <a:pt x="7" y="1"/>
                    <a:pt x="4" y="3"/>
                  </a:cubicBezTo>
                  <a:cubicBezTo>
                    <a:pt x="1" y="6"/>
                    <a:pt x="0" y="9"/>
                    <a:pt x="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05"/>
            <p:cNvSpPr>
              <a:spLocks/>
            </p:cNvSpPr>
            <p:nvPr/>
          </p:nvSpPr>
          <p:spPr bwMode="auto">
            <a:xfrm>
              <a:off x="11741684" y="5111011"/>
              <a:ext cx="50034" cy="85058"/>
            </a:xfrm>
            <a:custGeom>
              <a:avLst/>
              <a:gdLst>
                <a:gd name="T0" fmla="*/ 4 w 12"/>
                <a:gd name="T1" fmla="*/ 21 h 21"/>
                <a:gd name="T2" fmla="*/ 8 w 12"/>
                <a:gd name="T3" fmla="*/ 18 h 21"/>
                <a:gd name="T4" fmla="*/ 11 w 12"/>
                <a:gd name="T5" fmla="*/ 5 h 21"/>
                <a:gd name="T6" fmla="*/ 8 w 12"/>
                <a:gd name="T7" fmla="*/ 0 h 21"/>
                <a:gd name="T8" fmla="*/ 3 w 12"/>
                <a:gd name="T9" fmla="*/ 3 h 21"/>
                <a:gd name="T10" fmla="*/ 0 w 12"/>
                <a:gd name="T11" fmla="*/ 16 h 21"/>
                <a:gd name="T12" fmla="*/ 3 w 12"/>
                <a:gd name="T13" fmla="*/ 21 h 21"/>
                <a:gd name="T14" fmla="*/ 4 w 12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21">
                  <a:moveTo>
                    <a:pt x="4" y="21"/>
                  </a:moveTo>
                  <a:cubicBezTo>
                    <a:pt x="6" y="21"/>
                    <a:pt x="7" y="20"/>
                    <a:pt x="8" y="18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3"/>
                    <a:pt x="10" y="1"/>
                    <a:pt x="8" y="0"/>
                  </a:cubicBezTo>
                  <a:cubicBezTo>
                    <a:pt x="6" y="0"/>
                    <a:pt x="4" y="1"/>
                    <a:pt x="3" y="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1" y="20"/>
                    <a:pt x="3" y="21"/>
                  </a:cubicBezTo>
                  <a:cubicBezTo>
                    <a:pt x="3" y="21"/>
                    <a:pt x="4" y="21"/>
                    <a:pt x="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06"/>
            <p:cNvSpPr>
              <a:spLocks/>
            </p:cNvSpPr>
            <p:nvPr/>
          </p:nvSpPr>
          <p:spPr bwMode="auto">
            <a:xfrm>
              <a:off x="11884282" y="4955904"/>
              <a:ext cx="45031" cy="200137"/>
            </a:xfrm>
            <a:custGeom>
              <a:avLst/>
              <a:gdLst>
                <a:gd name="T0" fmla="*/ 7 w 11"/>
                <a:gd name="T1" fmla="*/ 49 h 49"/>
                <a:gd name="T2" fmla="*/ 7 w 11"/>
                <a:gd name="T3" fmla="*/ 49 h 49"/>
                <a:gd name="T4" fmla="*/ 11 w 11"/>
                <a:gd name="T5" fmla="*/ 45 h 49"/>
                <a:gd name="T6" fmla="*/ 9 w 11"/>
                <a:gd name="T7" fmla="*/ 4 h 49"/>
                <a:gd name="T8" fmla="*/ 4 w 11"/>
                <a:gd name="T9" fmla="*/ 0 h 49"/>
                <a:gd name="T10" fmla="*/ 1 w 11"/>
                <a:gd name="T11" fmla="*/ 4 h 49"/>
                <a:gd name="T12" fmla="*/ 3 w 11"/>
                <a:gd name="T13" fmla="*/ 46 h 49"/>
                <a:gd name="T14" fmla="*/ 7 w 11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9">
                  <a:moveTo>
                    <a:pt x="7" y="49"/>
                  </a:moveTo>
                  <a:cubicBezTo>
                    <a:pt x="7" y="49"/>
                    <a:pt x="7" y="49"/>
                    <a:pt x="7" y="49"/>
                  </a:cubicBezTo>
                  <a:cubicBezTo>
                    <a:pt x="9" y="49"/>
                    <a:pt x="11" y="47"/>
                    <a:pt x="11" y="4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1" y="4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3" y="48"/>
                    <a:pt x="4" y="49"/>
                    <a:pt x="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07"/>
            <p:cNvSpPr>
              <a:spLocks/>
            </p:cNvSpPr>
            <p:nvPr/>
          </p:nvSpPr>
          <p:spPr bwMode="auto">
            <a:xfrm>
              <a:off x="10788528" y="5373691"/>
              <a:ext cx="190131" cy="270186"/>
            </a:xfrm>
            <a:custGeom>
              <a:avLst/>
              <a:gdLst>
                <a:gd name="T0" fmla="*/ 25 w 46"/>
                <a:gd name="T1" fmla="*/ 31 h 66"/>
                <a:gd name="T2" fmla="*/ 12 w 46"/>
                <a:gd name="T3" fmla="*/ 61 h 66"/>
                <a:gd name="T4" fmla="*/ 14 w 46"/>
                <a:gd name="T5" fmla="*/ 66 h 66"/>
                <a:gd name="T6" fmla="*/ 16 w 46"/>
                <a:gd name="T7" fmla="*/ 66 h 66"/>
                <a:gd name="T8" fmla="*/ 19 w 46"/>
                <a:gd name="T9" fmla="*/ 65 h 66"/>
                <a:gd name="T10" fmla="*/ 21 w 46"/>
                <a:gd name="T11" fmla="*/ 62 h 66"/>
                <a:gd name="T12" fmla="*/ 22 w 46"/>
                <a:gd name="T13" fmla="*/ 58 h 66"/>
                <a:gd name="T14" fmla="*/ 45 w 46"/>
                <a:gd name="T15" fmla="*/ 6 h 66"/>
                <a:gd name="T16" fmla="*/ 43 w 46"/>
                <a:gd name="T17" fmla="*/ 1 h 66"/>
                <a:gd name="T18" fmla="*/ 38 w 46"/>
                <a:gd name="T19" fmla="*/ 3 h 66"/>
                <a:gd name="T20" fmla="*/ 28 w 46"/>
                <a:gd name="T21" fmla="*/ 23 h 66"/>
                <a:gd name="T22" fmla="*/ 9 w 46"/>
                <a:gd name="T23" fmla="*/ 4 h 66"/>
                <a:gd name="T24" fmla="*/ 3 w 46"/>
                <a:gd name="T25" fmla="*/ 3 h 66"/>
                <a:gd name="T26" fmla="*/ 2 w 46"/>
                <a:gd name="T27" fmla="*/ 8 h 66"/>
                <a:gd name="T28" fmla="*/ 25 w 46"/>
                <a:gd name="T29" fmla="*/ 3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66">
                  <a:moveTo>
                    <a:pt x="25" y="31"/>
                  </a:moveTo>
                  <a:cubicBezTo>
                    <a:pt x="12" y="61"/>
                    <a:pt x="12" y="61"/>
                    <a:pt x="12" y="61"/>
                  </a:cubicBezTo>
                  <a:cubicBezTo>
                    <a:pt x="11" y="62"/>
                    <a:pt x="12" y="65"/>
                    <a:pt x="14" y="66"/>
                  </a:cubicBezTo>
                  <a:cubicBezTo>
                    <a:pt x="14" y="66"/>
                    <a:pt x="15" y="66"/>
                    <a:pt x="16" y="66"/>
                  </a:cubicBezTo>
                  <a:cubicBezTo>
                    <a:pt x="17" y="66"/>
                    <a:pt x="18" y="66"/>
                    <a:pt x="19" y="65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2" y="61"/>
                    <a:pt x="22" y="60"/>
                    <a:pt x="22" y="58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6" y="4"/>
                    <a:pt x="45" y="2"/>
                    <a:pt x="43" y="1"/>
                  </a:cubicBezTo>
                  <a:cubicBezTo>
                    <a:pt x="41" y="0"/>
                    <a:pt x="38" y="1"/>
                    <a:pt x="38" y="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0" y="19"/>
                    <a:pt x="13" y="13"/>
                    <a:pt x="9" y="4"/>
                  </a:cubicBezTo>
                  <a:cubicBezTo>
                    <a:pt x="8" y="3"/>
                    <a:pt x="5" y="2"/>
                    <a:pt x="3" y="3"/>
                  </a:cubicBezTo>
                  <a:cubicBezTo>
                    <a:pt x="1" y="4"/>
                    <a:pt x="0" y="6"/>
                    <a:pt x="2" y="8"/>
                  </a:cubicBezTo>
                  <a:cubicBezTo>
                    <a:pt x="7" y="18"/>
                    <a:pt x="15" y="26"/>
                    <a:pt x="25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08"/>
            <p:cNvSpPr>
              <a:spLocks/>
            </p:cNvSpPr>
            <p:nvPr/>
          </p:nvSpPr>
          <p:spPr bwMode="auto">
            <a:xfrm>
              <a:off x="10986164" y="5531300"/>
              <a:ext cx="57540" cy="70048"/>
            </a:xfrm>
            <a:custGeom>
              <a:avLst/>
              <a:gdLst>
                <a:gd name="T0" fmla="*/ 1 w 14"/>
                <a:gd name="T1" fmla="*/ 11 h 17"/>
                <a:gd name="T2" fmla="*/ 3 w 14"/>
                <a:gd name="T3" fmla="*/ 17 h 17"/>
                <a:gd name="T4" fmla="*/ 5 w 14"/>
                <a:gd name="T5" fmla="*/ 17 h 17"/>
                <a:gd name="T6" fmla="*/ 8 w 14"/>
                <a:gd name="T7" fmla="*/ 15 h 17"/>
                <a:gd name="T8" fmla="*/ 13 w 14"/>
                <a:gd name="T9" fmla="*/ 6 h 17"/>
                <a:gd name="T10" fmla="*/ 11 w 14"/>
                <a:gd name="T11" fmla="*/ 1 h 17"/>
                <a:gd name="T12" fmla="*/ 6 w 14"/>
                <a:gd name="T13" fmla="*/ 3 h 17"/>
                <a:gd name="T14" fmla="*/ 1 w 14"/>
                <a:gd name="T15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7">
                  <a:moveTo>
                    <a:pt x="1" y="11"/>
                  </a:moveTo>
                  <a:cubicBezTo>
                    <a:pt x="0" y="13"/>
                    <a:pt x="1" y="16"/>
                    <a:pt x="3" y="17"/>
                  </a:cubicBezTo>
                  <a:cubicBezTo>
                    <a:pt x="4" y="17"/>
                    <a:pt x="4" y="17"/>
                    <a:pt x="5" y="17"/>
                  </a:cubicBezTo>
                  <a:cubicBezTo>
                    <a:pt x="6" y="17"/>
                    <a:pt x="8" y="16"/>
                    <a:pt x="8" y="1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4"/>
                    <a:pt x="13" y="2"/>
                    <a:pt x="11" y="1"/>
                  </a:cubicBezTo>
                  <a:cubicBezTo>
                    <a:pt x="9" y="0"/>
                    <a:pt x="7" y="1"/>
                    <a:pt x="6" y="3"/>
                  </a:cubicBezTo>
                  <a:lnTo>
                    <a:pt x="1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09"/>
            <p:cNvSpPr>
              <a:spLocks/>
            </p:cNvSpPr>
            <p:nvPr/>
          </p:nvSpPr>
          <p:spPr bwMode="auto">
            <a:xfrm>
              <a:off x="11133766" y="5393705"/>
              <a:ext cx="72550" cy="207643"/>
            </a:xfrm>
            <a:custGeom>
              <a:avLst/>
              <a:gdLst>
                <a:gd name="T0" fmla="*/ 2 w 18"/>
                <a:gd name="T1" fmla="*/ 19 h 51"/>
                <a:gd name="T2" fmla="*/ 8 w 18"/>
                <a:gd name="T3" fmla="*/ 18 h 51"/>
                <a:gd name="T4" fmla="*/ 9 w 18"/>
                <a:gd name="T5" fmla="*/ 16 h 51"/>
                <a:gd name="T6" fmla="*/ 10 w 18"/>
                <a:gd name="T7" fmla="*/ 47 h 51"/>
                <a:gd name="T8" fmla="*/ 14 w 18"/>
                <a:gd name="T9" fmla="*/ 51 h 51"/>
                <a:gd name="T10" fmla="*/ 14 w 18"/>
                <a:gd name="T11" fmla="*/ 51 h 51"/>
                <a:gd name="T12" fmla="*/ 18 w 18"/>
                <a:gd name="T13" fmla="*/ 47 h 51"/>
                <a:gd name="T14" fmla="*/ 17 w 18"/>
                <a:gd name="T15" fmla="*/ 5 h 51"/>
                <a:gd name="T16" fmla="*/ 15 w 18"/>
                <a:gd name="T17" fmla="*/ 1 h 51"/>
                <a:gd name="T18" fmla="*/ 10 w 18"/>
                <a:gd name="T19" fmla="*/ 2 h 51"/>
                <a:gd name="T20" fmla="*/ 2 w 18"/>
                <a:gd name="T21" fmla="*/ 13 h 51"/>
                <a:gd name="T22" fmla="*/ 2 w 18"/>
                <a:gd name="T23" fmla="*/ 1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51">
                  <a:moveTo>
                    <a:pt x="2" y="19"/>
                  </a:moveTo>
                  <a:cubicBezTo>
                    <a:pt x="4" y="20"/>
                    <a:pt x="7" y="20"/>
                    <a:pt x="8" y="1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9"/>
                    <a:pt x="12" y="51"/>
                    <a:pt x="14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6" y="51"/>
                    <a:pt x="18" y="49"/>
                    <a:pt x="18" y="47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3"/>
                    <a:pt x="16" y="1"/>
                    <a:pt x="15" y="1"/>
                  </a:cubicBezTo>
                  <a:cubicBezTo>
                    <a:pt x="13" y="0"/>
                    <a:pt x="11" y="1"/>
                    <a:pt x="10" y="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5"/>
                    <a:pt x="1" y="17"/>
                    <a:pt x="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10"/>
            <p:cNvSpPr>
              <a:spLocks/>
            </p:cNvSpPr>
            <p:nvPr/>
          </p:nvSpPr>
          <p:spPr bwMode="auto">
            <a:xfrm>
              <a:off x="11256350" y="5438736"/>
              <a:ext cx="125086" cy="155107"/>
            </a:xfrm>
            <a:custGeom>
              <a:avLst/>
              <a:gdLst>
                <a:gd name="T0" fmla="*/ 21 w 31"/>
                <a:gd name="T1" fmla="*/ 16 h 38"/>
                <a:gd name="T2" fmla="*/ 20 w 31"/>
                <a:gd name="T3" fmla="*/ 4 h 38"/>
                <a:gd name="T4" fmla="*/ 15 w 31"/>
                <a:gd name="T5" fmla="*/ 1 h 38"/>
                <a:gd name="T6" fmla="*/ 12 w 31"/>
                <a:gd name="T7" fmla="*/ 5 h 38"/>
                <a:gd name="T8" fmla="*/ 13 w 31"/>
                <a:gd name="T9" fmla="*/ 18 h 38"/>
                <a:gd name="T10" fmla="*/ 4 w 31"/>
                <a:gd name="T11" fmla="*/ 19 h 38"/>
                <a:gd name="T12" fmla="*/ 0 w 31"/>
                <a:gd name="T13" fmla="*/ 23 h 38"/>
                <a:gd name="T14" fmla="*/ 4 w 31"/>
                <a:gd name="T15" fmla="*/ 27 h 38"/>
                <a:gd name="T16" fmla="*/ 5 w 31"/>
                <a:gd name="T17" fmla="*/ 27 h 38"/>
                <a:gd name="T18" fmla="*/ 14 w 31"/>
                <a:gd name="T19" fmla="*/ 25 h 38"/>
                <a:gd name="T20" fmla="*/ 15 w 31"/>
                <a:gd name="T21" fmla="*/ 34 h 38"/>
                <a:gd name="T22" fmla="*/ 19 w 31"/>
                <a:gd name="T23" fmla="*/ 38 h 38"/>
                <a:gd name="T24" fmla="*/ 20 w 31"/>
                <a:gd name="T25" fmla="*/ 38 h 38"/>
                <a:gd name="T26" fmla="*/ 23 w 31"/>
                <a:gd name="T27" fmla="*/ 33 h 38"/>
                <a:gd name="T28" fmla="*/ 22 w 31"/>
                <a:gd name="T29" fmla="*/ 24 h 38"/>
                <a:gd name="T30" fmla="*/ 28 w 31"/>
                <a:gd name="T31" fmla="*/ 24 h 38"/>
                <a:gd name="T32" fmla="*/ 31 w 31"/>
                <a:gd name="T33" fmla="*/ 19 h 38"/>
                <a:gd name="T34" fmla="*/ 26 w 31"/>
                <a:gd name="T35" fmla="*/ 16 h 38"/>
                <a:gd name="T36" fmla="*/ 21 w 31"/>
                <a:gd name="T37" fmla="*/ 1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38">
                  <a:moveTo>
                    <a:pt x="21" y="16"/>
                  </a:moveTo>
                  <a:cubicBezTo>
                    <a:pt x="20" y="4"/>
                    <a:pt x="20" y="4"/>
                    <a:pt x="20" y="4"/>
                  </a:cubicBezTo>
                  <a:cubicBezTo>
                    <a:pt x="20" y="2"/>
                    <a:pt x="18" y="0"/>
                    <a:pt x="15" y="1"/>
                  </a:cubicBezTo>
                  <a:cubicBezTo>
                    <a:pt x="13" y="1"/>
                    <a:pt x="12" y="3"/>
                    <a:pt x="12" y="5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1" y="19"/>
                    <a:pt x="0" y="21"/>
                    <a:pt x="0" y="23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4" y="27"/>
                    <a:pt x="4" y="27"/>
                    <a:pt x="5" y="27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6"/>
                    <a:pt x="17" y="38"/>
                    <a:pt x="19" y="38"/>
                  </a:cubicBezTo>
                  <a:cubicBezTo>
                    <a:pt x="19" y="38"/>
                    <a:pt x="19" y="38"/>
                    <a:pt x="20" y="38"/>
                  </a:cubicBezTo>
                  <a:cubicBezTo>
                    <a:pt x="22" y="38"/>
                    <a:pt x="23" y="36"/>
                    <a:pt x="23" y="33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30" y="23"/>
                    <a:pt x="31" y="21"/>
                    <a:pt x="31" y="19"/>
                  </a:cubicBezTo>
                  <a:cubicBezTo>
                    <a:pt x="31" y="17"/>
                    <a:pt x="29" y="15"/>
                    <a:pt x="26" y="16"/>
                  </a:cubicBezTo>
                  <a:lnTo>
                    <a:pt x="21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11"/>
            <p:cNvSpPr>
              <a:spLocks/>
            </p:cNvSpPr>
            <p:nvPr/>
          </p:nvSpPr>
          <p:spPr bwMode="auto">
            <a:xfrm>
              <a:off x="11423966" y="5408715"/>
              <a:ext cx="175120" cy="200137"/>
            </a:xfrm>
            <a:custGeom>
              <a:avLst/>
              <a:gdLst>
                <a:gd name="T0" fmla="*/ 35 w 43"/>
                <a:gd name="T1" fmla="*/ 3 h 49"/>
                <a:gd name="T2" fmla="*/ 29 w 43"/>
                <a:gd name="T3" fmla="*/ 18 h 49"/>
                <a:gd name="T4" fmla="*/ 6 w 43"/>
                <a:gd name="T5" fmla="*/ 4 h 49"/>
                <a:gd name="T6" fmla="*/ 1 w 43"/>
                <a:gd name="T7" fmla="*/ 5 h 49"/>
                <a:gd name="T8" fmla="*/ 2 w 43"/>
                <a:gd name="T9" fmla="*/ 11 h 49"/>
                <a:gd name="T10" fmla="*/ 26 w 43"/>
                <a:gd name="T11" fmla="*/ 25 h 49"/>
                <a:gd name="T12" fmla="*/ 22 w 43"/>
                <a:gd name="T13" fmla="*/ 36 h 49"/>
                <a:gd name="T14" fmla="*/ 20 w 43"/>
                <a:gd name="T15" fmla="*/ 39 h 49"/>
                <a:gd name="T16" fmla="*/ 19 w 43"/>
                <a:gd name="T17" fmla="*/ 45 h 49"/>
                <a:gd name="T18" fmla="*/ 22 w 43"/>
                <a:gd name="T19" fmla="*/ 49 h 49"/>
                <a:gd name="T20" fmla="*/ 23 w 43"/>
                <a:gd name="T21" fmla="*/ 49 h 49"/>
                <a:gd name="T22" fmla="*/ 27 w 43"/>
                <a:gd name="T23" fmla="*/ 46 h 49"/>
                <a:gd name="T24" fmla="*/ 35 w 43"/>
                <a:gd name="T25" fmla="*/ 26 h 49"/>
                <a:gd name="T26" fmla="*/ 35 w 43"/>
                <a:gd name="T27" fmla="*/ 26 h 49"/>
                <a:gd name="T28" fmla="*/ 35 w 43"/>
                <a:gd name="T29" fmla="*/ 24 h 49"/>
                <a:gd name="T30" fmla="*/ 42 w 43"/>
                <a:gd name="T31" fmla="*/ 6 h 49"/>
                <a:gd name="T32" fmla="*/ 40 w 43"/>
                <a:gd name="T33" fmla="*/ 1 h 49"/>
                <a:gd name="T34" fmla="*/ 35 w 43"/>
                <a:gd name="T35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49">
                  <a:moveTo>
                    <a:pt x="35" y="3"/>
                  </a:moveTo>
                  <a:cubicBezTo>
                    <a:pt x="29" y="18"/>
                    <a:pt x="29" y="18"/>
                    <a:pt x="29" y="18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3"/>
                    <a:pt x="2" y="3"/>
                    <a:pt x="1" y="5"/>
                  </a:cubicBezTo>
                  <a:cubicBezTo>
                    <a:pt x="0" y="7"/>
                    <a:pt x="0" y="10"/>
                    <a:pt x="2" y="11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1" y="37"/>
                    <a:pt x="20" y="38"/>
                    <a:pt x="20" y="39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7"/>
                    <a:pt x="20" y="48"/>
                    <a:pt x="22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5" y="49"/>
                    <a:pt x="26" y="48"/>
                    <a:pt x="27" y="4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5"/>
                    <a:pt x="35" y="25"/>
                    <a:pt x="35" y="24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3" y="4"/>
                    <a:pt x="42" y="1"/>
                    <a:pt x="40" y="1"/>
                  </a:cubicBezTo>
                  <a:cubicBezTo>
                    <a:pt x="38" y="0"/>
                    <a:pt x="36" y="1"/>
                    <a:pt x="3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12"/>
            <p:cNvSpPr>
              <a:spLocks/>
            </p:cNvSpPr>
            <p:nvPr/>
          </p:nvSpPr>
          <p:spPr bwMode="auto">
            <a:xfrm>
              <a:off x="11594083" y="5331162"/>
              <a:ext cx="115079" cy="115079"/>
            </a:xfrm>
            <a:custGeom>
              <a:avLst/>
              <a:gdLst>
                <a:gd name="T0" fmla="*/ 8 w 28"/>
                <a:gd name="T1" fmla="*/ 22 h 28"/>
                <a:gd name="T2" fmla="*/ 7 w 28"/>
                <a:gd name="T3" fmla="*/ 26 h 28"/>
                <a:gd name="T4" fmla="*/ 11 w 28"/>
                <a:gd name="T5" fmla="*/ 28 h 28"/>
                <a:gd name="T6" fmla="*/ 12 w 28"/>
                <a:gd name="T7" fmla="*/ 28 h 28"/>
                <a:gd name="T8" fmla="*/ 24 w 28"/>
                <a:gd name="T9" fmla="*/ 26 h 28"/>
                <a:gd name="T10" fmla="*/ 27 w 28"/>
                <a:gd name="T11" fmla="*/ 21 h 28"/>
                <a:gd name="T12" fmla="*/ 23 w 28"/>
                <a:gd name="T13" fmla="*/ 18 h 28"/>
                <a:gd name="T14" fmla="*/ 18 w 28"/>
                <a:gd name="T15" fmla="*/ 19 h 28"/>
                <a:gd name="T16" fmla="*/ 19 w 28"/>
                <a:gd name="T17" fmla="*/ 16 h 28"/>
                <a:gd name="T18" fmla="*/ 15 w 28"/>
                <a:gd name="T19" fmla="*/ 3 h 28"/>
                <a:gd name="T20" fmla="*/ 6 w 28"/>
                <a:gd name="T21" fmla="*/ 2 h 28"/>
                <a:gd name="T22" fmla="*/ 0 w 28"/>
                <a:gd name="T23" fmla="*/ 7 h 28"/>
                <a:gd name="T24" fmla="*/ 3 w 28"/>
                <a:gd name="T25" fmla="*/ 12 h 28"/>
                <a:gd name="T26" fmla="*/ 8 w 28"/>
                <a:gd name="T27" fmla="*/ 9 h 28"/>
                <a:gd name="T28" fmla="*/ 9 w 28"/>
                <a:gd name="T29" fmla="*/ 9 h 28"/>
                <a:gd name="T30" fmla="*/ 10 w 28"/>
                <a:gd name="T31" fmla="*/ 9 h 28"/>
                <a:gd name="T32" fmla="*/ 11 w 28"/>
                <a:gd name="T33" fmla="*/ 14 h 28"/>
                <a:gd name="T34" fmla="*/ 8 w 28"/>
                <a:gd name="T35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28">
                  <a:moveTo>
                    <a:pt x="8" y="22"/>
                  </a:moveTo>
                  <a:cubicBezTo>
                    <a:pt x="7" y="23"/>
                    <a:pt x="7" y="25"/>
                    <a:pt x="7" y="26"/>
                  </a:cubicBezTo>
                  <a:cubicBezTo>
                    <a:pt x="8" y="28"/>
                    <a:pt x="9" y="28"/>
                    <a:pt x="11" y="28"/>
                  </a:cubicBezTo>
                  <a:cubicBezTo>
                    <a:pt x="11" y="28"/>
                    <a:pt x="11" y="28"/>
                    <a:pt x="12" y="28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6" y="26"/>
                    <a:pt x="28" y="24"/>
                    <a:pt x="27" y="21"/>
                  </a:cubicBezTo>
                  <a:cubicBezTo>
                    <a:pt x="27" y="19"/>
                    <a:pt x="25" y="18"/>
                    <a:pt x="23" y="1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8"/>
                    <a:pt x="19" y="17"/>
                    <a:pt x="19" y="16"/>
                  </a:cubicBezTo>
                  <a:cubicBezTo>
                    <a:pt x="20" y="11"/>
                    <a:pt x="19" y="6"/>
                    <a:pt x="15" y="3"/>
                  </a:cubicBezTo>
                  <a:cubicBezTo>
                    <a:pt x="12" y="1"/>
                    <a:pt x="9" y="0"/>
                    <a:pt x="6" y="2"/>
                  </a:cubicBezTo>
                  <a:cubicBezTo>
                    <a:pt x="3" y="2"/>
                    <a:pt x="1" y="4"/>
                    <a:pt x="0" y="7"/>
                  </a:cubicBezTo>
                  <a:cubicBezTo>
                    <a:pt x="0" y="9"/>
                    <a:pt x="1" y="11"/>
                    <a:pt x="3" y="12"/>
                  </a:cubicBezTo>
                  <a:cubicBezTo>
                    <a:pt x="5" y="13"/>
                    <a:pt x="7" y="11"/>
                    <a:pt x="8" y="9"/>
                  </a:cubicBezTo>
                  <a:cubicBezTo>
                    <a:pt x="8" y="9"/>
                    <a:pt x="8" y="9"/>
                    <a:pt x="9" y="9"/>
                  </a:cubicBezTo>
                  <a:cubicBezTo>
                    <a:pt x="9" y="9"/>
                    <a:pt x="10" y="9"/>
                    <a:pt x="10" y="9"/>
                  </a:cubicBezTo>
                  <a:cubicBezTo>
                    <a:pt x="11" y="10"/>
                    <a:pt x="12" y="12"/>
                    <a:pt x="11" y="14"/>
                  </a:cubicBezTo>
                  <a:cubicBezTo>
                    <a:pt x="11" y="17"/>
                    <a:pt x="9" y="20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13"/>
            <p:cNvSpPr>
              <a:spLocks/>
            </p:cNvSpPr>
            <p:nvPr/>
          </p:nvSpPr>
          <p:spPr bwMode="auto">
            <a:xfrm>
              <a:off x="11734179" y="5516289"/>
              <a:ext cx="57540" cy="102570"/>
            </a:xfrm>
            <a:custGeom>
              <a:avLst/>
              <a:gdLst>
                <a:gd name="T0" fmla="*/ 8 w 14"/>
                <a:gd name="T1" fmla="*/ 22 h 25"/>
                <a:gd name="T2" fmla="*/ 14 w 14"/>
                <a:gd name="T3" fmla="*/ 6 h 25"/>
                <a:gd name="T4" fmla="*/ 11 w 14"/>
                <a:gd name="T5" fmla="*/ 0 h 25"/>
                <a:gd name="T6" fmla="*/ 6 w 14"/>
                <a:gd name="T7" fmla="*/ 3 h 25"/>
                <a:gd name="T8" fmla="*/ 0 w 14"/>
                <a:gd name="T9" fmla="*/ 19 h 25"/>
                <a:gd name="T10" fmla="*/ 3 w 14"/>
                <a:gd name="T11" fmla="*/ 24 h 25"/>
                <a:gd name="T12" fmla="*/ 4 w 14"/>
                <a:gd name="T13" fmla="*/ 25 h 25"/>
                <a:gd name="T14" fmla="*/ 8 w 14"/>
                <a:gd name="T15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5">
                  <a:moveTo>
                    <a:pt x="8" y="22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14" y="3"/>
                    <a:pt x="13" y="1"/>
                    <a:pt x="11" y="0"/>
                  </a:cubicBezTo>
                  <a:cubicBezTo>
                    <a:pt x="9" y="0"/>
                    <a:pt x="7" y="1"/>
                    <a:pt x="6" y="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1"/>
                    <a:pt x="1" y="24"/>
                    <a:pt x="3" y="24"/>
                  </a:cubicBezTo>
                  <a:cubicBezTo>
                    <a:pt x="3" y="24"/>
                    <a:pt x="4" y="25"/>
                    <a:pt x="4" y="25"/>
                  </a:cubicBezTo>
                  <a:cubicBezTo>
                    <a:pt x="6" y="25"/>
                    <a:pt x="7" y="23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14"/>
            <p:cNvSpPr>
              <a:spLocks/>
            </p:cNvSpPr>
            <p:nvPr/>
          </p:nvSpPr>
          <p:spPr bwMode="auto">
            <a:xfrm>
              <a:off x="11894289" y="5413719"/>
              <a:ext cx="40028" cy="175120"/>
            </a:xfrm>
            <a:custGeom>
              <a:avLst/>
              <a:gdLst>
                <a:gd name="T0" fmla="*/ 6 w 10"/>
                <a:gd name="T1" fmla="*/ 43 h 43"/>
                <a:gd name="T2" fmla="*/ 6 w 10"/>
                <a:gd name="T3" fmla="*/ 43 h 43"/>
                <a:gd name="T4" fmla="*/ 10 w 10"/>
                <a:gd name="T5" fmla="*/ 39 h 43"/>
                <a:gd name="T6" fmla="*/ 8 w 10"/>
                <a:gd name="T7" fmla="*/ 4 h 43"/>
                <a:gd name="T8" fmla="*/ 4 w 10"/>
                <a:gd name="T9" fmla="*/ 0 h 43"/>
                <a:gd name="T10" fmla="*/ 0 w 10"/>
                <a:gd name="T11" fmla="*/ 4 h 43"/>
                <a:gd name="T12" fmla="*/ 2 w 10"/>
                <a:gd name="T13" fmla="*/ 39 h 43"/>
                <a:gd name="T14" fmla="*/ 6 w 10"/>
                <a:gd name="T1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43">
                  <a:moveTo>
                    <a:pt x="6" y="43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8" y="43"/>
                    <a:pt x="10" y="41"/>
                    <a:pt x="10" y="39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1"/>
                    <a:pt x="4" y="43"/>
                    <a:pt x="6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15"/>
            <p:cNvSpPr>
              <a:spLocks/>
            </p:cNvSpPr>
            <p:nvPr/>
          </p:nvSpPr>
          <p:spPr bwMode="auto">
            <a:xfrm>
              <a:off x="10818549" y="5781472"/>
              <a:ext cx="162612" cy="210144"/>
            </a:xfrm>
            <a:custGeom>
              <a:avLst/>
              <a:gdLst>
                <a:gd name="T0" fmla="*/ 4 w 40"/>
                <a:gd name="T1" fmla="*/ 49 h 51"/>
                <a:gd name="T2" fmla="*/ 7 w 40"/>
                <a:gd name="T3" fmla="*/ 51 h 51"/>
                <a:gd name="T4" fmla="*/ 8 w 40"/>
                <a:gd name="T5" fmla="*/ 51 h 51"/>
                <a:gd name="T6" fmla="*/ 36 w 40"/>
                <a:gd name="T7" fmla="*/ 50 h 51"/>
                <a:gd name="T8" fmla="*/ 40 w 40"/>
                <a:gd name="T9" fmla="*/ 46 h 51"/>
                <a:gd name="T10" fmla="*/ 36 w 40"/>
                <a:gd name="T11" fmla="*/ 42 h 51"/>
                <a:gd name="T12" fmla="*/ 15 w 40"/>
                <a:gd name="T13" fmla="*/ 43 h 51"/>
                <a:gd name="T14" fmla="*/ 23 w 40"/>
                <a:gd name="T15" fmla="*/ 28 h 51"/>
                <a:gd name="T16" fmla="*/ 33 w 40"/>
                <a:gd name="T17" fmla="*/ 28 h 51"/>
                <a:gd name="T18" fmla="*/ 37 w 40"/>
                <a:gd name="T19" fmla="*/ 23 h 51"/>
                <a:gd name="T20" fmla="*/ 33 w 40"/>
                <a:gd name="T21" fmla="*/ 20 h 51"/>
                <a:gd name="T22" fmla="*/ 27 w 40"/>
                <a:gd name="T23" fmla="*/ 20 h 51"/>
                <a:gd name="T24" fmla="*/ 34 w 40"/>
                <a:gd name="T25" fmla="*/ 9 h 51"/>
                <a:gd name="T26" fmla="*/ 34 w 40"/>
                <a:gd name="T27" fmla="*/ 5 h 51"/>
                <a:gd name="T28" fmla="*/ 31 w 40"/>
                <a:gd name="T29" fmla="*/ 3 h 51"/>
                <a:gd name="T30" fmla="*/ 5 w 40"/>
                <a:gd name="T31" fmla="*/ 0 h 51"/>
                <a:gd name="T32" fmla="*/ 0 w 40"/>
                <a:gd name="T33" fmla="*/ 4 h 51"/>
                <a:gd name="T34" fmla="*/ 4 w 40"/>
                <a:gd name="T35" fmla="*/ 8 h 51"/>
                <a:gd name="T36" fmla="*/ 24 w 40"/>
                <a:gd name="T37" fmla="*/ 10 h 51"/>
                <a:gd name="T38" fmla="*/ 18 w 40"/>
                <a:gd name="T39" fmla="*/ 21 h 51"/>
                <a:gd name="T40" fmla="*/ 4 w 40"/>
                <a:gd name="T41" fmla="*/ 21 h 51"/>
                <a:gd name="T42" fmla="*/ 1 w 40"/>
                <a:gd name="T43" fmla="*/ 26 h 51"/>
                <a:gd name="T44" fmla="*/ 5 w 40"/>
                <a:gd name="T45" fmla="*/ 29 h 51"/>
                <a:gd name="T46" fmla="*/ 5 w 40"/>
                <a:gd name="T47" fmla="*/ 29 h 51"/>
                <a:gd name="T48" fmla="*/ 13 w 40"/>
                <a:gd name="T49" fmla="*/ 29 h 51"/>
                <a:gd name="T50" fmla="*/ 4 w 40"/>
                <a:gd name="T51" fmla="*/ 45 h 51"/>
                <a:gd name="T52" fmla="*/ 4 w 40"/>
                <a:gd name="T53" fmla="*/ 4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" h="51">
                  <a:moveTo>
                    <a:pt x="4" y="49"/>
                  </a:moveTo>
                  <a:cubicBezTo>
                    <a:pt x="5" y="51"/>
                    <a:pt x="6" y="51"/>
                    <a:pt x="7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9" y="50"/>
                    <a:pt x="40" y="48"/>
                    <a:pt x="40" y="46"/>
                  </a:cubicBezTo>
                  <a:cubicBezTo>
                    <a:pt x="40" y="43"/>
                    <a:pt x="38" y="42"/>
                    <a:pt x="36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5" y="27"/>
                    <a:pt x="37" y="26"/>
                    <a:pt x="37" y="23"/>
                  </a:cubicBezTo>
                  <a:cubicBezTo>
                    <a:pt x="37" y="21"/>
                    <a:pt x="35" y="20"/>
                    <a:pt x="33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7"/>
                    <a:pt x="34" y="6"/>
                    <a:pt x="34" y="5"/>
                  </a:cubicBezTo>
                  <a:cubicBezTo>
                    <a:pt x="33" y="4"/>
                    <a:pt x="32" y="3"/>
                    <a:pt x="31" y="3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2"/>
                    <a:pt x="1" y="23"/>
                    <a:pt x="1" y="26"/>
                  </a:cubicBezTo>
                  <a:cubicBezTo>
                    <a:pt x="1" y="28"/>
                    <a:pt x="3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7"/>
                    <a:pt x="3" y="48"/>
                    <a:pt x="4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16"/>
            <p:cNvSpPr>
              <a:spLocks/>
            </p:cNvSpPr>
            <p:nvPr/>
          </p:nvSpPr>
          <p:spPr bwMode="auto">
            <a:xfrm>
              <a:off x="11023690" y="5934076"/>
              <a:ext cx="47533" cy="85058"/>
            </a:xfrm>
            <a:custGeom>
              <a:avLst/>
              <a:gdLst>
                <a:gd name="T0" fmla="*/ 4 w 12"/>
                <a:gd name="T1" fmla="*/ 21 h 21"/>
                <a:gd name="T2" fmla="*/ 5 w 12"/>
                <a:gd name="T3" fmla="*/ 21 h 21"/>
                <a:gd name="T4" fmla="*/ 9 w 12"/>
                <a:gd name="T5" fmla="*/ 18 h 21"/>
                <a:gd name="T6" fmla="*/ 12 w 12"/>
                <a:gd name="T7" fmla="*/ 5 h 21"/>
                <a:gd name="T8" fmla="*/ 9 w 12"/>
                <a:gd name="T9" fmla="*/ 0 h 21"/>
                <a:gd name="T10" fmla="*/ 4 w 12"/>
                <a:gd name="T11" fmla="*/ 3 h 21"/>
                <a:gd name="T12" fmla="*/ 1 w 12"/>
                <a:gd name="T13" fmla="*/ 16 h 21"/>
                <a:gd name="T14" fmla="*/ 4 w 12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21">
                  <a:moveTo>
                    <a:pt x="4" y="21"/>
                  </a:moveTo>
                  <a:cubicBezTo>
                    <a:pt x="4" y="21"/>
                    <a:pt x="5" y="21"/>
                    <a:pt x="5" y="21"/>
                  </a:cubicBezTo>
                  <a:cubicBezTo>
                    <a:pt x="7" y="21"/>
                    <a:pt x="8" y="20"/>
                    <a:pt x="9" y="18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3"/>
                    <a:pt x="11" y="1"/>
                    <a:pt x="9" y="0"/>
                  </a:cubicBezTo>
                  <a:cubicBezTo>
                    <a:pt x="7" y="0"/>
                    <a:pt x="5" y="1"/>
                    <a:pt x="4" y="3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9"/>
                    <a:pt x="2" y="21"/>
                    <a:pt x="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17"/>
            <p:cNvSpPr>
              <a:spLocks/>
            </p:cNvSpPr>
            <p:nvPr/>
          </p:nvSpPr>
          <p:spPr bwMode="auto">
            <a:xfrm>
              <a:off x="11153780" y="5786475"/>
              <a:ext cx="70048" cy="220151"/>
            </a:xfrm>
            <a:custGeom>
              <a:avLst/>
              <a:gdLst>
                <a:gd name="T0" fmla="*/ 6 w 17"/>
                <a:gd name="T1" fmla="*/ 50 h 54"/>
                <a:gd name="T2" fmla="*/ 9 w 17"/>
                <a:gd name="T3" fmla="*/ 54 h 54"/>
                <a:gd name="T4" fmla="*/ 10 w 17"/>
                <a:gd name="T5" fmla="*/ 54 h 54"/>
                <a:gd name="T6" fmla="*/ 13 w 17"/>
                <a:gd name="T7" fmla="*/ 52 h 54"/>
                <a:gd name="T8" fmla="*/ 16 w 17"/>
                <a:gd name="T9" fmla="*/ 48 h 54"/>
                <a:gd name="T10" fmla="*/ 14 w 17"/>
                <a:gd name="T11" fmla="*/ 42 h 54"/>
                <a:gd name="T12" fmla="*/ 14 w 17"/>
                <a:gd name="T13" fmla="*/ 42 h 54"/>
                <a:gd name="T14" fmla="*/ 15 w 17"/>
                <a:gd name="T15" fmla="*/ 13 h 54"/>
                <a:gd name="T16" fmla="*/ 11 w 17"/>
                <a:gd name="T17" fmla="*/ 2 h 54"/>
                <a:gd name="T18" fmla="*/ 2 w 17"/>
                <a:gd name="T19" fmla="*/ 3 h 54"/>
                <a:gd name="T20" fmla="*/ 2 w 17"/>
                <a:gd name="T21" fmla="*/ 11 h 54"/>
                <a:gd name="T22" fmla="*/ 7 w 17"/>
                <a:gd name="T23" fmla="*/ 12 h 54"/>
                <a:gd name="T24" fmla="*/ 7 w 17"/>
                <a:gd name="T25" fmla="*/ 12 h 54"/>
                <a:gd name="T26" fmla="*/ 6 w 17"/>
                <a:gd name="T27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54">
                  <a:moveTo>
                    <a:pt x="6" y="50"/>
                  </a:moveTo>
                  <a:cubicBezTo>
                    <a:pt x="6" y="52"/>
                    <a:pt x="7" y="53"/>
                    <a:pt x="9" y="54"/>
                  </a:cubicBezTo>
                  <a:cubicBezTo>
                    <a:pt x="9" y="54"/>
                    <a:pt x="9" y="54"/>
                    <a:pt x="10" y="54"/>
                  </a:cubicBezTo>
                  <a:cubicBezTo>
                    <a:pt x="11" y="54"/>
                    <a:pt x="12" y="53"/>
                    <a:pt x="13" y="52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7" y="46"/>
                    <a:pt x="16" y="44"/>
                    <a:pt x="14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0"/>
                    <a:pt x="15" y="5"/>
                    <a:pt x="11" y="2"/>
                  </a:cubicBezTo>
                  <a:cubicBezTo>
                    <a:pt x="8" y="0"/>
                    <a:pt x="4" y="1"/>
                    <a:pt x="2" y="3"/>
                  </a:cubicBezTo>
                  <a:cubicBezTo>
                    <a:pt x="0" y="6"/>
                    <a:pt x="0" y="9"/>
                    <a:pt x="2" y="11"/>
                  </a:cubicBezTo>
                  <a:cubicBezTo>
                    <a:pt x="3" y="13"/>
                    <a:pt x="5" y="13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lnTo>
                    <a:pt x="6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8"/>
            <p:cNvSpPr>
              <a:spLocks/>
            </p:cNvSpPr>
            <p:nvPr/>
          </p:nvSpPr>
          <p:spPr bwMode="auto">
            <a:xfrm>
              <a:off x="11268859" y="5831506"/>
              <a:ext cx="145100" cy="130089"/>
            </a:xfrm>
            <a:custGeom>
              <a:avLst/>
              <a:gdLst>
                <a:gd name="T0" fmla="*/ 5 w 36"/>
                <a:gd name="T1" fmla="*/ 25 h 32"/>
                <a:gd name="T2" fmla="*/ 13 w 36"/>
                <a:gd name="T3" fmla="*/ 24 h 32"/>
                <a:gd name="T4" fmla="*/ 13 w 36"/>
                <a:gd name="T5" fmla="*/ 28 h 32"/>
                <a:gd name="T6" fmla="*/ 17 w 36"/>
                <a:gd name="T7" fmla="*/ 32 h 32"/>
                <a:gd name="T8" fmla="*/ 17 w 36"/>
                <a:gd name="T9" fmla="*/ 32 h 32"/>
                <a:gd name="T10" fmla="*/ 21 w 36"/>
                <a:gd name="T11" fmla="*/ 28 h 32"/>
                <a:gd name="T12" fmla="*/ 21 w 36"/>
                <a:gd name="T13" fmla="*/ 23 h 32"/>
                <a:gd name="T14" fmla="*/ 32 w 36"/>
                <a:gd name="T15" fmla="*/ 22 h 32"/>
                <a:gd name="T16" fmla="*/ 35 w 36"/>
                <a:gd name="T17" fmla="*/ 17 h 32"/>
                <a:gd name="T18" fmla="*/ 31 w 36"/>
                <a:gd name="T19" fmla="*/ 14 h 32"/>
                <a:gd name="T20" fmla="*/ 21 w 36"/>
                <a:gd name="T21" fmla="*/ 15 h 32"/>
                <a:gd name="T22" fmla="*/ 21 w 36"/>
                <a:gd name="T23" fmla="*/ 4 h 32"/>
                <a:gd name="T24" fmla="*/ 17 w 36"/>
                <a:gd name="T25" fmla="*/ 0 h 32"/>
                <a:gd name="T26" fmla="*/ 17 w 36"/>
                <a:gd name="T27" fmla="*/ 0 h 32"/>
                <a:gd name="T28" fmla="*/ 13 w 36"/>
                <a:gd name="T29" fmla="*/ 4 h 32"/>
                <a:gd name="T30" fmla="*/ 13 w 36"/>
                <a:gd name="T31" fmla="*/ 16 h 32"/>
                <a:gd name="T32" fmla="*/ 4 w 36"/>
                <a:gd name="T33" fmla="*/ 17 h 32"/>
                <a:gd name="T34" fmla="*/ 0 w 36"/>
                <a:gd name="T35" fmla="*/ 21 h 32"/>
                <a:gd name="T36" fmla="*/ 4 w 36"/>
                <a:gd name="T37" fmla="*/ 25 h 32"/>
                <a:gd name="T38" fmla="*/ 5 w 36"/>
                <a:gd name="T39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" h="32">
                  <a:moveTo>
                    <a:pt x="5" y="25"/>
                  </a:moveTo>
                  <a:cubicBezTo>
                    <a:pt x="13" y="24"/>
                    <a:pt x="13" y="24"/>
                    <a:pt x="13" y="24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30"/>
                    <a:pt x="15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20" y="32"/>
                    <a:pt x="21" y="30"/>
                    <a:pt x="21" y="28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4" y="22"/>
                    <a:pt x="36" y="20"/>
                    <a:pt x="35" y="17"/>
                  </a:cubicBezTo>
                  <a:cubicBezTo>
                    <a:pt x="35" y="15"/>
                    <a:pt x="33" y="14"/>
                    <a:pt x="31" y="14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2"/>
                    <a:pt x="19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0"/>
                    <a:pt x="13" y="2"/>
                    <a:pt x="13" y="4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17"/>
                    <a:pt x="0" y="19"/>
                    <a:pt x="0" y="21"/>
                  </a:cubicBezTo>
                  <a:cubicBezTo>
                    <a:pt x="1" y="23"/>
                    <a:pt x="2" y="25"/>
                    <a:pt x="4" y="25"/>
                  </a:cubicBezTo>
                  <a:cubicBezTo>
                    <a:pt x="4" y="25"/>
                    <a:pt x="5" y="25"/>
                    <a:pt x="5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9"/>
            <p:cNvSpPr>
              <a:spLocks/>
            </p:cNvSpPr>
            <p:nvPr/>
          </p:nvSpPr>
          <p:spPr bwMode="auto">
            <a:xfrm>
              <a:off x="11443979" y="5766461"/>
              <a:ext cx="192633" cy="220151"/>
            </a:xfrm>
            <a:custGeom>
              <a:avLst/>
              <a:gdLst>
                <a:gd name="T0" fmla="*/ 45 w 47"/>
                <a:gd name="T1" fmla="*/ 43 h 54"/>
                <a:gd name="T2" fmla="*/ 40 w 47"/>
                <a:gd name="T3" fmla="*/ 40 h 54"/>
                <a:gd name="T4" fmla="*/ 16 w 47"/>
                <a:gd name="T5" fmla="*/ 44 h 54"/>
                <a:gd name="T6" fmla="*/ 31 w 47"/>
                <a:gd name="T7" fmla="*/ 29 h 54"/>
                <a:gd name="T8" fmla="*/ 41 w 47"/>
                <a:gd name="T9" fmla="*/ 29 h 54"/>
                <a:gd name="T10" fmla="*/ 45 w 47"/>
                <a:gd name="T11" fmla="*/ 25 h 54"/>
                <a:gd name="T12" fmla="*/ 41 w 47"/>
                <a:gd name="T13" fmla="*/ 21 h 54"/>
                <a:gd name="T14" fmla="*/ 39 w 47"/>
                <a:gd name="T15" fmla="*/ 21 h 54"/>
                <a:gd name="T16" fmla="*/ 42 w 47"/>
                <a:gd name="T17" fmla="*/ 18 h 54"/>
                <a:gd name="T18" fmla="*/ 46 w 47"/>
                <a:gd name="T19" fmla="*/ 7 h 54"/>
                <a:gd name="T20" fmla="*/ 33 w 47"/>
                <a:gd name="T21" fmla="*/ 1 h 54"/>
                <a:gd name="T22" fmla="*/ 7 w 47"/>
                <a:gd name="T23" fmla="*/ 5 h 54"/>
                <a:gd name="T24" fmla="*/ 3 w 47"/>
                <a:gd name="T25" fmla="*/ 9 h 54"/>
                <a:gd name="T26" fmla="*/ 8 w 47"/>
                <a:gd name="T27" fmla="*/ 13 h 54"/>
                <a:gd name="T28" fmla="*/ 34 w 47"/>
                <a:gd name="T29" fmla="*/ 9 h 54"/>
                <a:gd name="T30" fmla="*/ 36 w 47"/>
                <a:gd name="T31" fmla="*/ 9 h 54"/>
                <a:gd name="T32" fmla="*/ 38 w 47"/>
                <a:gd name="T33" fmla="*/ 9 h 54"/>
                <a:gd name="T34" fmla="*/ 36 w 47"/>
                <a:gd name="T35" fmla="*/ 12 h 54"/>
                <a:gd name="T36" fmla="*/ 27 w 47"/>
                <a:gd name="T37" fmla="*/ 22 h 54"/>
                <a:gd name="T38" fmla="*/ 11 w 47"/>
                <a:gd name="T39" fmla="*/ 22 h 54"/>
                <a:gd name="T40" fmla="*/ 7 w 47"/>
                <a:gd name="T41" fmla="*/ 27 h 54"/>
                <a:gd name="T42" fmla="*/ 11 w 47"/>
                <a:gd name="T43" fmla="*/ 30 h 54"/>
                <a:gd name="T44" fmla="*/ 12 w 47"/>
                <a:gd name="T45" fmla="*/ 30 h 54"/>
                <a:gd name="T46" fmla="*/ 19 w 47"/>
                <a:gd name="T47" fmla="*/ 30 h 54"/>
                <a:gd name="T48" fmla="*/ 2 w 47"/>
                <a:gd name="T49" fmla="*/ 48 h 54"/>
                <a:gd name="T50" fmla="*/ 1 w 47"/>
                <a:gd name="T51" fmla="*/ 52 h 54"/>
                <a:gd name="T52" fmla="*/ 5 w 47"/>
                <a:gd name="T53" fmla="*/ 54 h 54"/>
                <a:gd name="T54" fmla="*/ 5 w 47"/>
                <a:gd name="T55" fmla="*/ 54 h 54"/>
                <a:gd name="T56" fmla="*/ 41 w 47"/>
                <a:gd name="T57" fmla="*/ 48 h 54"/>
                <a:gd name="T58" fmla="*/ 45 w 47"/>
                <a:gd name="T59" fmla="*/ 4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7" h="54">
                  <a:moveTo>
                    <a:pt x="45" y="43"/>
                  </a:moveTo>
                  <a:cubicBezTo>
                    <a:pt x="44" y="41"/>
                    <a:pt x="42" y="40"/>
                    <a:pt x="40" y="40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3" y="29"/>
                    <a:pt x="45" y="27"/>
                    <a:pt x="45" y="25"/>
                  </a:cubicBezTo>
                  <a:cubicBezTo>
                    <a:pt x="45" y="23"/>
                    <a:pt x="43" y="21"/>
                    <a:pt x="41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4" y="16"/>
                    <a:pt x="47" y="12"/>
                    <a:pt x="46" y="7"/>
                  </a:cubicBezTo>
                  <a:cubicBezTo>
                    <a:pt x="45" y="5"/>
                    <a:pt x="43" y="0"/>
                    <a:pt x="33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4" y="5"/>
                    <a:pt x="3" y="7"/>
                    <a:pt x="3" y="9"/>
                  </a:cubicBezTo>
                  <a:cubicBezTo>
                    <a:pt x="3" y="12"/>
                    <a:pt x="5" y="13"/>
                    <a:pt x="8" y="1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9"/>
                    <a:pt x="36" y="9"/>
                    <a:pt x="36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10"/>
                    <a:pt x="38" y="10"/>
                    <a:pt x="36" y="1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9" y="23"/>
                    <a:pt x="7" y="24"/>
                    <a:pt x="7" y="27"/>
                  </a:cubicBezTo>
                  <a:cubicBezTo>
                    <a:pt x="8" y="29"/>
                    <a:pt x="9" y="30"/>
                    <a:pt x="11" y="30"/>
                  </a:cubicBezTo>
                  <a:cubicBezTo>
                    <a:pt x="11" y="30"/>
                    <a:pt x="12" y="30"/>
                    <a:pt x="12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9"/>
                    <a:pt x="0" y="51"/>
                    <a:pt x="1" y="52"/>
                  </a:cubicBezTo>
                  <a:cubicBezTo>
                    <a:pt x="2" y="54"/>
                    <a:pt x="3" y="54"/>
                    <a:pt x="5" y="54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5" y="46"/>
                    <a:pt x="4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0"/>
            <p:cNvSpPr>
              <a:spLocks/>
            </p:cNvSpPr>
            <p:nvPr/>
          </p:nvSpPr>
          <p:spPr bwMode="auto">
            <a:xfrm>
              <a:off x="11624103" y="5708922"/>
              <a:ext cx="117581" cy="102570"/>
            </a:xfrm>
            <a:custGeom>
              <a:avLst/>
              <a:gdLst>
                <a:gd name="T0" fmla="*/ 17 w 29"/>
                <a:gd name="T1" fmla="*/ 9 h 25"/>
                <a:gd name="T2" fmla="*/ 5 w 29"/>
                <a:gd name="T3" fmla="*/ 0 h 25"/>
                <a:gd name="T4" fmla="*/ 0 w 29"/>
                <a:gd name="T5" fmla="*/ 4 h 25"/>
                <a:gd name="T6" fmla="*/ 4 w 29"/>
                <a:gd name="T7" fmla="*/ 8 h 25"/>
                <a:gd name="T8" fmla="*/ 9 w 29"/>
                <a:gd name="T9" fmla="*/ 12 h 25"/>
                <a:gd name="T10" fmla="*/ 8 w 29"/>
                <a:gd name="T11" fmla="*/ 18 h 25"/>
                <a:gd name="T12" fmla="*/ 8 w 29"/>
                <a:gd name="T13" fmla="*/ 23 h 25"/>
                <a:gd name="T14" fmla="*/ 11 w 29"/>
                <a:gd name="T15" fmla="*/ 25 h 25"/>
                <a:gd name="T16" fmla="*/ 12 w 29"/>
                <a:gd name="T17" fmla="*/ 25 h 25"/>
                <a:gd name="T18" fmla="*/ 26 w 29"/>
                <a:gd name="T19" fmla="*/ 21 h 25"/>
                <a:gd name="T20" fmla="*/ 29 w 29"/>
                <a:gd name="T21" fmla="*/ 16 h 25"/>
                <a:gd name="T22" fmla="*/ 24 w 29"/>
                <a:gd name="T23" fmla="*/ 13 h 25"/>
                <a:gd name="T24" fmla="*/ 18 w 29"/>
                <a:gd name="T25" fmla="*/ 15 h 25"/>
                <a:gd name="T26" fmla="*/ 17 w 29"/>
                <a:gd name="T27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25">
                  <a:moveTo>
                    <a:pt x="17" y="9"/>
                  </a:moveTo>
                  <a:cubicBezTo>
                    <a:pt x="15" y="4"/>
                    <a:pt x="10" y="1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6" y="9"/>
                    <a:pt x="8" y="10"/>
                    <a:pt x="9" y="12"/>
                  </a:cubicBezTo>
                  <a:cubicBezTo>
                    <a:pt x="10" y="14"/>
                    <a:pt x="10" y="17"/>
                    <a:pt x="8" y="18"/>
                  </a:cubicBezTo>
                  <a:cubicBezTo>
                    <a:pt x="7" y="20"/>
                    <a:pt x="7" y="22"/>
                    <a:pt x="8" y="23"/>
                  </a:cubicBezTo>
                  <a:cubicBezTo>
                    <a:pt x="9" y="24"/>
                    <a:pt x="10" y="25"/>
                    <a:pt x="11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8" y="20"/>
                    <a:pt x="29" y="18"/>
                    <a:pt x="29" y="16"/>
                  </a:cubicBezTo>
                  <a:cubicBezTo>
                    <a:pt x="28" y="14"/>
                    <a:pt x="26" y="12"/>
                    <a:pt x="24" y="13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3"/>
                    <a:pt x="17" y="11"/>
                    <a:pt x="1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1"/>
            <p:cNvSpPr>
              <a:spLocks/>
            </p:cNvSpPr>
            <p:nvPr/>
          </p:nvSpPr>
          <p:spPr bwMode="auto">
            <a:xfrm>
              <a:off x="11696653" y="5921568"/>
              <a:ext cx="52536" cy="92564"/>
            </a:xfrm>
            <a:custGeom>
              <a:avLst/>
              <a:gdLst>
                <a:gd name="T0" fmla="*/ 10 w 13"/>
                <a:gd name="T1" fmla="*/ 0 h 23"/>
                <a:gd name="T2" fmla="*/ 5 w 13"/>
                <a:gd name="T3" fmla="*/ 3 h 23"/>
                <a:gd name="T4" fmla="*/ 0 w 13"/>
                <a:gd name="T5" fmla="*/ 18 h 23"/>
                <a:gd name="T6" fmla="*/ 3 w 13"/>
                <a:gd name="T7" fmla="*/ 23 h 23"/>
                <a:gd name="T8" fmla="*/ 4 w 13"/>
                <a:gd name="T9" fmla="*/ 23 h 23"/>
                <a:gd name="T10" fmla="*/ 8 w 13"/>
                <a:gd name="T11" fmla="*/ 21 h 23"/>
                <a:gd name="T12" fmla="*/ 13 w 13"/>
                <a:gd name="T13" fmla="*/ 5 h 23"/>
                <a:gd name="T14" fmla="*/ 10 w 13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23">
                  <a:moveTo>
                    <a:pt x="10" y="0"/>
                  </a:moveTo>
                  <a:cubicBezTo>
                    <a:pt x="8" y="0"/>
                    <a:pt x="6" y="1"/>
                    <a:pt x="5" y="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0"/>
                    <a:pt x="1" y="22"/>
                    <a:pt x="3" y="23"/>
                  </a:cubicBezTo>
                  <a:cubicBezTo>
                    <a:pt x="3" y="23"/>
                    <a:pt x="4" y="23"/>
                    <a:pt x="4" y="23"/>
                  </a:cubicBezTo>
                  <a:cubicBezTo>
                    <a:pt x="6" y="23"/>
                    <a:pt x="8" y="22"/>
                    <a:pt x="8" y="21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3"/>
                    <a:pt x="12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22"/>
            <p:cNvSpPr>
              <a:spLocks/>
            </p:cNvSpPr>
            <p:nvPr/>
          </p:nvSpPr>
          <p:spPr bwMode="auto">
            <a:xfrm>
              <a:off x="11856763" y="5813994"/>
              <a:ext cx="40028" cy="180124"/>
            </a:xfrm>
            <a:custGeom>
              <a:avLst/>
              <a:gdLst>
                <a:gd name="T0" fmla="*/ 6 w 10"/>
                <a:gd name="T1" fmla="*/ 44 h 44"/>
                <a:gd name="T2" fmla="*/ 6 w 10"/>
                <a:gd name="T3" fmla="*/ 44 h 44"/>
                <a:gd name="T4" fmla="*/ 10 w 10"/>
                <a:gd name="T5" fmla="*/ 40 h 44"/>
                <a:gd name="T6" fmla="*/ 8 w 10"/>
                <a:gd name="T7" fmla="*/ 4 h 44"/>
                <a:gd name="T8" fmla="*/ 4 w 10"/>
                <a:gd name="T9" fmla="*/ 0 h 44"/>
                <a:gd name="T10" fmla="*/ 0 w 10"/>
                <a:gd name="T11" fmla="*/ 4 h 44"/>
                <a:gd name="T12" fmla="*/ 2 w 10"/>
                <a:gd name="T13" fmla="*/ 40 h 44"/>
                <a:gd name="T14" fmla="*/ 6 w 10"/>
                <a:gd name="T1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44"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9" y="44"/>
                    <a:pt x="10" y="42"/>
                    <a:pt x="10" y="4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1"/>
                    <a:pt x="6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2"/>
                    <a:pt x="4" y="44"/>
                    <a:pt x="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3"/>
            <p:cNvSpPr>
              <a:spLocks/>
            </p:cNvSpPr>
            <p:nvPr/>
          </p:nvSpPr>
          <p:spPr bwMode="auto">
            <a:xfrm>
              <a:off x="10605903" y="4958406"/>
              <a:ext cx="180124" cy="1150791"/>
            </a:xfrm>
            <a:custGeom>
              <a:avLst/>
              <a:gdLst>
                <a:gd name="T0" fmla="*/ 39 w 44"/>
                <a:gd name="T1" fmla="*/ 281 h 281"/>
                <a:gd name="T2" fmla="*/ 41 w 44"/>
                <a:gd name="T3" fmla="*/ 280 h 281"/>
                <a:gd name="T4" fmla="*/ 43 w 44"/>
                <a:gd name="T5" fmla="*/ 275 h 281"/>
                <a:gd name="T6" fmla="*/ 32 w 44"/>
                <a:gd name="T7" fmla="*/ 5 h 281"/>
                <a:gd name="T8" fmla="*/ 29 w 44"/>
                <a:gd name="T9" fmla="*/ 0 h 281"/>
                <a:gd name="T10" fmla="*/ 24 w 44"/>
                <a:gd name="T11" fmla="*/ 3 h 281"/>
                <a:gd name="T12" fmla="*/ 36 w 44"/>
                <a:gd name="T13" fmla="*/ 278 h 281"/>
                <a:gd name="T14" fmla="*/ 39 w 44"/>
                <a:gd name="T15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281">
                  <a:moveTo>
                    <a:pt x="39" y="281"/>
                  </a:moveTo>
                  <a:cubicBezTo>
                    <a:pt x="40" y="281"/>
                    <a:pt x="40" y="281"/>
                    <a:pt x="41" y="280"/>
                  </a:cubicBezTo>
                  <a:cubicBezTo>
                    <a:pt x="43" y="280"/>
                    <a:pt x="44" y="277"/>
                    <a:pt x="43" y="275"/>
                  </a:cubicBezTo>
                  <a:cubicBezTo>
                    <a:pt x="12" y="189"/>
                    <a:pt x="8" y="93"/>
                    <a:pt x="32" y="5"/>
                  </a:cubicBezTo>
                  <a:cubicBezTo>
                    <a:pt x="32" y="3"/>
                    <a:pt x="31" y="1"/>
                    <a:pt x="29" y="0"/>
                  </a:cubicBezTo>
                  <a:cubicBezTo>
                    <a:pt x="27" y="0"/>
                    <a:pt x="25" y="1"/>
                    <a:pt x="24" y="3"/>
                  </a:cubicBezTo>
                  <a:cubicBezTo>
                    <a:pt x="0" y="93"/>
                    <a:pt x="4" y="190"/>
                    <a:pt x="36" y="278"/>
                  </a:cubicBezTo>
                  <a:cubicBezTo>
                    <a:pt x="36" y="280"/>
                    <a:pt x="38" y="281"/>
                    <a:pt x="39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4"/>
            <p:cNvSpPr>
              <a:spLocks/>
            </p:cNvSpPr>
            <p:nvPr/>
          </p:nvSpPr>
          <p:spPr bwMode="auto">
            <a:xfrm>
              <a:off x="11959334" y="4910873"/>
              <a:ext cx="135093" cy="1173306"/>
            </a:xfrm>
            <a:custGeom>
              <a:avLst/>
              <a:gdLst>
                <a:gd name="T0" fmla="*/ 4 w 33"/>
                <a:gd name="T1" fmla="*/ 0 h 287"/>
                <a:gd name="T2" fmla="*/ 1 w 33"/>
                <a:gd name="T3" fmla="*/ 5 h 287"/>
                <a:gd name="T4" fmla="*/ 0 w 33"/>
                <a:gd name="T5" fmla="*/ 282 h 287"/>
                <a:gd name="T6" fmla="*/ 3 w 33"/>
                <a:gd name="T7" fmla="*/ 287 h 287"/>
                <a:gd name="T8" fmla="*/ 4 w 33"/>
                <a:gd name="T9" fmla="*/ 287 h 287"/>
                <a:gd name="T10" fmla="*/ 8 w 33"/>
                <a:gd name="T11" fmla="*/ 284 h 287"/>
                <a:gd name="T12" fmla="*/ 8 w 33"/>
                <a:gd name="T13" fmla="*/ 3 h 287"/>
                <a:gd name="T14" fmla="*/ 4 w 33"/>
                <a:gd name="T15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287">
                  <a:moveTo>
                    <a:pt x="4" y="0"/>
                  </a:moveTo>
                  <a:cubicBezTo>
                    <a:pt x="1" y="1"/>
                    <a:pt x="0" y="3"/>
                    <a:pt x="1" y="5"/>
                  </a:cubicBezTo>
                  <a:cubicBezTo>
                    <a:pt x="25" y="96"/>
                    <a:pt x="25" y="191"/>
                    <a:pt x="0" y="282"/>
                  </a:cubicBezTo>
                  <a:cubicBezTo>
                    <a:pt x="0" y="284"/>
                    <a:pt x="1" y="286"/>
                    <a:pt x="3" y="287"/>
                  </a:cubicBezTo>
                  <a:cubicBezTo>
                    <a:pt x="3" y="287"/>
                    <a:pt x="4" y="287"/>
                    <a:pt x="4" y="287"/>
                  </a:cubicBezTo>
                  <a:cubicBezTo>
                    <a:pt x="6" y="287"/>
                    <a:pt x="7" y="286"/>
                    <a:pt x="8" y="284"/>
                  </a:cubicBezTo>
                  <a:cubicBezTo>
                    <a:pt x="33" y="192"/>
                    <a:pt x="33" y="95"/>
                    <a:pt x="8" y="3"/>
                  </a:cubicBezTo>
                  <a:cubicBezTo>
                    <a:pt x="8" y="1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25"/>
            <p:cNvSpPr>
              <a:spLocks/>
            </p:cNvSpPr>
            <p:nvPr/>
          </p:nvSpPr>
          <p:spPr bwMode="auto">
            <a:xfrm>
              <a:off x="5464865" y="1738694"/>
              <a:ext cx="277691" cy="415285"/>
            </a:xfrm>
            <a:custGeom>
              <a:avLst/>
              <a:gdLst>
                <a:gd name="T0" fmla="*/ 19 w 68"/>
                <a:gd name="T1" fmla="*/ 101 h 101"/>
                <a:gd name="T2" fmla="*/ 21 w 68"/>
                <a:gd name="T3" fmla="*/ 101 h 101"/>
                <a:gd name="T4" fmla="*/ 24 w 68"/>
                <a:gd name="T5" fmla="*/ 99 h 101"/>
                <a:gd name="T6" fmla="*/ 67 w 68"/>
                <a:gd name="T7" fmla="*/ 7 h 101"/>
                <a:gd name="T8" fmla="*/ 65 w 68"/>
                <a:gd name="T9" fmla="*/ 1 h 101"/>
                <a:gd name="T10" fmla="*/ 60 w 68"/>
                <a:gd name="T11" fmla="*/ 3 h 101"/>
                <a:gd name="T12" fmla="*/ 46 w 68"/>
                <a:gd name="T13" fmla="*/ 32 h 101"/>
                <a:gd name="T14" fmla="*/ 7 w 68"/>
                <a:gd name="T15" fmla="*/ 2 h 101"/>
                <a:gd name="T16" fmla="*/ 1 w 68"/>
                <a:gd name="T17" fmla="*/ 3 h 101"/>
                <a:gd name="T18" fmla="*/ 2 w 68"/>
                <a:gd name="T19" fmla="*/ 8 h 101"/>
                <a:gd name="T20" fmla="*/ 43 w 68"/>
                <a:gd name="T21" fmla="*/ 40 h 101"/>
                <a:gd name="T22" fmla="*/ 17 w 68"/>
                <a:gd name="T23" fmla="*/ 96 h 101"/>
                <a:gd name="T24" fmla="*/ 19 w 68"/>
                <a:gd name="T2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101">
                  <a:moveTo>
                    <a:pt x="19" y="101"/>
                  </a:moveTo>
                  <a:cubicBezTo>
                    <a:pt x="20" y="101"/>
                    <a:pt x="20" y="101"/>
                    <a:pt x="21" y="101"/>
                  </a:cubicBezTo>
                  <a:cubicBezTo>
                    <a:pt x="22" y="101"/>
                    <a:pt x="24" y="101"/>
                    <a:pt x="24" y="9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8" y="5"/>
                    <a:pt x="67" y="2"/>
                    <a:pt x="65" y="1"/>
                  </a:cubicBezTo>
                  <a:cubicBezTo>
                    <a:pt x="63" y="0"/>
                    <a:pt x="61" y="1"/>
                    <a:pt x="60" y="3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5" y="1"/>
                    <a:pt x="2" y="1"/>
                    <a:pt x="1" y="3"/>
                  </a:cubicBezTo>
                  <a:cubicBezTo>
                    <a:pt x="0" y="5"/>
                    <a:pt x="0" y="7"/>
                    <a:pt x="2" y="8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16" y="98"/>
                    <a:pt x="17" y="100"/>
                    <a:pt x="19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26"/>
            <p:cNvSpPr>
              <a:spLocks/>
            </p:cNvSpPr>
            <p:nvPr/>
          </p:nvSpPr>
          <p:spPr bwMode="auto">
            <a:xfrm>
              <a:off x="5760069" y="1621113"/>
              <a:ext cx="180124" cy="175120"/>
            </a:xfrm>
            <a:custGeom>
              <a:avLst/>
              <a:gdLst>
                <a:gd name="T0" fmla="*/ 22 w 44"/>
                <a:gd name="T1" fmla="*/ 4 h 43"/>
                <a:gd name="T2" fmla="*/ 10 w 44"/>
                <a:gd name="T3" fmla="*/ 1 h 43"/>
                <a:gd name="T4" fmla="*/ 1 w 44"/>
                <a:gd name="T5" fmla="*/ 6 h 43"/>
                <a:gd name="T6" fmla="*/ 2 w 44"/>
                <a:gd name="T7" fmla="*/ 11 h 43"/>
                <a:gd name="T8" fmla="*/ 8 w 44"/>
                <a:gd name="T9" fmla="*/ 10 h 43"/>
                <a:gd name="T10" fmla="*/ 11 w 44"/>
                <a:gd name="T11" fmla="*/ 9 h 43"/>
                <a:gd name="T12" fmla="*/ 16 w 44"/>
                <a:gd name="T13" fmla="*/ 10 h 43"/>
                <a:gd name="T14" fmla="*/ 19 w 44"/>
                <a:gd name="T15" fmla="*/ 22 h 43"/>
                <a:gd name="T16" fmla="*/ 11 w 44"/>
                <a:gd name="T17" fmla="*/ 35 h 43"/>
                <a:gd name="T18" fmla="*/ 11 w 44"/>
                <a:gd name="T19" fmla="*/ 39 h 43"/>
                <a:gd name="T20" fmla="*/ 14 w 44"/>
                <a:gd name="T21" fmla="*/ 42 h 43"/>
                <a:gd name="T22" fmla="*/ 40 w 44"/>
                <a:gd name="T23" fmla="*/ 43 h 43"/>
                <a:gd name="T24" fmla="*/ 40 w 44"/>
                <a:gd name="T25" fmla="*/ 43 h 43"/>
                <a:gd name="T26" fmla="*/ 44 w 44"/>
                <a:gd name="T27" fmla="*/ 39 h 43"/>
                <a:gd name="T28" fmla="*/ 40 w 44"/>
                <a:gd name="T29" fmla="*/ 35 h 43"/>
                <a:gd name="T30" fmla="*/ 22 w 44"/>
                <a:gd name="T31" fmla="*/ 34 h 43"/>
                <a:gd name="T32" fmla="*/ 26 w 44"/>
                <a:gd name="T33" fmla="*/ 24 h 43"/>
                <a:gd name="T34" fmla="*/ 22 w 44"/>
                <a:gd name="T35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3">
                  <a:moveTo>
                    <a:pt x="22" y="4"/>
                  </a:moveTo>
                  <a:cubicBezTo>
                    <a:pt x="19" y="2"/>
                    <a:pt x="14" y="0"/>
                    <a:pt x="10" y="1"/>
                  </a:cubicBezTo>
                  <a:cubicBezTo>
                    <a:pt x="6" y="1"/>
                    <a:pt x="3" y="3"/>
                    <a:pt x="1" y="6"/>
                  </a:cubicBezTo>
                  <a:cubicBezTo>
                    <a:pt x="0" y="8"/>
                    <a:pt x="0" y="10"/>
                    <a:pt x="2" y="11"/>
                  </a:cubicBezTo>
                  <a:cubicBezTo>
                    <a:pt x="4" y="13"/>
                    <a:pt x="7" y="12"/>
                    <a:pt x="8" y="10"/>
                  </a:cubicBezTo>
                  <a:cubicBezTo>
                    <a:pt x="9" y="9"/>
                    <a:pt x="10" y="9"/>
                    <a:pt x="11" y="9"/>
                  </a:cubicBezTo>
                  <a:cubicBezTo>
                    <a:pt x="13" y="8"/>
                    <a:pt x="15" y="9"/>
                    <a:pt x="16" y="10"/>
                  </a:cubicBezTo>
                  <a:cubicBezTo>
                    <a:pt x="19" y="13"/>
                    <a:pt x="20" y="17"/>
                    <a:pt x="19" y="22"/>
                  </a:cubicBezTo>
                  <a:cubicBezTo>
                    <a:pt x="17" y="27"/>
                    <a:pt x="14" y="31"/>
                    <a:pt x="11" y="35"/>
                  </a:cubicBezTo>
                  <a:cubicBezTo>
                    <a:pt x="10" y="37"/>
                    <a:pt x="10" y="38"/>
                    <a:pt x="11" y="39"/>
                  </a:cubicBezTo>
                  <a:cubicBezTo>
                    <a:pt x="12" y="41"/>
                    <a:pt x="13" y="42"/>
                    <a:pt x="14" y="42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2" y="43"/>
                    <a:pt x="44" y="41"/>
                    <a:pt x="44" y="39"/>
                  </a:cubicBezTo>
                  <a:cubicBezTo>
                    <a:pt x="44" y="37"/>
                    <a:pt x="42" y="35"/>
                    <a:pt x="40" y="35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4" y="31"/>
                    <a:pt x="25" y="28"/>
                    <a:pt x="26" y="24"/>
                  </a:cubicBezTo>
                  <a:cubicBezTo>
                    <a:pt x="28" y="17"/>
                    <a:pt x="27" y="9"/>
                    <a:pt x="2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27"/>
            <p:cNvSpPr>
              <a:spLocks/>
            </p:cNvSpPr>
            <p:nvPr/>
          </p:nvSpPr>
          <p:spPr bwMode="auto">
            <a:xfrm>
              <a:off x="5890158" y="1866282"/>
              <a:ext cx="122584" cy="40027"/>
            </a:xfrm>
            <a:custGeom>
              <a:avLst/>
              <a:gdLst>
                <a:gd name="T0" fmla="*/ 26 w 30"/>
                <a:gd name="T1" fmla="*/ 2 h 10"/>
                <a:gd name="T2" fmla="*/ 5 w 30"/>
                <a:gd name="T3" fmla="*/ 0 h 10"/>
                <a:gd name="T4" fmla="*/ 0 w 30"/>
                <a:gd name="T5" fmla="*/ 4 h 10"/>
                <a:gd name="T6" fmla="*/ 4 w 30"/>
                <a:gd name="T7" fmla="*/ 8 h 10"/>
                <a:gd name="T8" fmla="*/ 26 w 30"/>
                <a:gd name="T9" fmla="*/ 10 h 10"/>
                <a:gd name="T10" fmla="*/ 26 w 30"/>
                <a:gd name="T11" fmla="*/ 10 h 10"/>
                <a:gd name="T12" fmla="*/ 30 w 30"/>
                <a:gd name="T13" fmla="*/ 6 h 10"/>
                <a:gd name="T14" fmla="*/ 26 w 30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0">
                  <a:moveTo>
                    <a:pt x="26" y="2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0"/>
                    <a:pt x="30" y="8"/>
                    <a:pt x="30" y="6"/>
                  </a:cubicBezTo>
                  <a:cubicBezTo>
                    <a:pt x="30" y="4"/>
                    <a:pt x="28" y="2"/>
                    <a:pt x="2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28"/>
            <p:cNvSpPr>
              <a:spLocks/>
            </p:cNvSpPr>
            <p:nvPr/>
          </p:nvSpPr>
          <p:spPr bwMode="auto">
            <a:xfrm>
              <a:off x="5890158" y="1928825"/>
              <a:ext cx="140096" cy="40027"/>
            </a:xfrm>
            <a:custGeom>
              <a:avLst/>
              <a:gdLst>
                <a:gd name="T0" fmla="*/ 0 w 34"/>
                <a:gd name="T1" fmla="*/ 6 h 10"/>
                <a:gd name="T2" fmla="*/ 4 w 34"/>
                <a:gd name="T3" fmla="*/ 10 h 10"/>
                <a:gd name="T4" fmla="*/ 5 w 34"/>
                <a:gd name="T5" fmla="*/ 10 h 10"/>
                <a:gd name="T6" fmla="*/ 30 w 34"/>
                <a:gd name="T7" fmla="*/ 8 h 10"/>
                <a:gd name="T8" fmla="*/ 33 w 34"/>
                <a:gd name="T9" fmla="*/ 4 h 10"/>
                <a:gd name="T10" fmla="*/ 29 w 34"/>
                <a:gd name="T11" fmla="*/ 0 h 10"/>
                <a:gd name="T12" fmla="*/ 4 w 34"/>
                <a:gd name="T13" fmla="*/ 2 h 10"/>
                <a:gd name="T14" fmla="*/ 0 w 34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10">
                  <a:moveTo>
                    <a:pt x="0" y="6"/>
                  </a:moveTo>
                  <a:cubicBezTo>
                    <a:pt x="1" y="8"/>
                    <a:pt x="2" y="10"/>
                    <a:pt x="4" y="10"/>
                  </a:cubicBezTo>
                  <a:cubicBezTo>
                    <a:pt x="4" y="10"/>
                    <a:pt x="5" y="10"/>
                    <a:pt x="5" y="10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2" y="8"/>
                    <a:pt x="34" y="6"/>
                    <a:pt x="33" y="4"/>
                  </a:cubicBezTo>
                  <a:cubicBezTo>
                    <a:pt x="33" y="1"/>
                    <a:pt x="31" y="0"/>
                    <a:pt x="29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29"/>
            <p:cNvSpPr>
              <a:spLocks/>
            </p:cNvSpPr>
            <p:nvPr/>
          </p:nvSpPr>
          <p:spPr bwMode="auto">
            <a:xfrm>
              <a:off x="6077787" y="1536055"/>
              <a:ext cx="765527" cy="335230"/>
            </a:xfrm>
            <a:custGeom>
              <a:avLst/>
              <a:gdLst>
                <a:gd name="T0" fmla="*/ 53 w 187"/>
                <a:gd name="T1" fmla="*/ 3 h 82"/>
                <a:gd name="T2" fmla="*/ 38 w 187"/>
                <a:gd name="T3" fmla="*/ 69 h 82"/>
                <a:gd name="T4" fmla="*/ 8 w 187"/>
                <a:gd name="T5" fmla="*/ 33 h 82"/>
                <a:gd name="T6" fmla="*/ 2 w 187"/>
                <a:gd name="T7" fmla="*/ 33 h 82"/>
                <a:gd name="T8" fmla="*/ 2 w 187"/>
                <a:gd name="T9" fmla="*/ 38 h 82"/>
                <a:gd name="T10" fmla="*/ 37 w 187"/>
                <a:gd name="T11" fmla="*/ 81 h 82"/>
                <a:gd name="T12" fmla="*/ 40 w 187"/>
                <a:gd name="T13" fmla="*/ 82 h 82"/>
                <a:gd name="T14" fmla="*/ 41 w 187"/>
                <a:gd name="T15" fmla="*/ 82 h 82"/>
                <a:gd name="T16" fmla="*/ 44 w 187"/>
                <a:gd name="T17" fmla="*/ 79 h 82"/>
                <a:gd name="T18" fmla="*/ 60 w 187"/>
                <a:gd name="T19" fmla="*/ 9 h 82"/>
                <a:gd name="T20" fmla="*/ 183 w 187"/>
                <a:gd name="T21" fmla="*/ 9 h 82"/>
                <a:gd name="T22" fmla="*/ 186 w 187"/>
                <a:gd name="T23" fmla="*/ 4 h 82"/>
                <a:gd name="T24" fmla="*/ 182 w 187"/>
                <a:gd name="T25" fmla="*/ 1 h 82"/>
                <a:gd name="T26" fmla="*/ 57 w 187"/>
                <a:gd name="T27" fmla="*/ 0 h 82"/>
                <a:gd name="T28" fmla="*/ 53 w 187"/>
                <a:gd name="T29" fmla="*/ 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82">
                  <a:moveTo>
                    <a:pt x="53" y="3"/>
                  </a:moveTo>
                  <a:cubicBezTo>
                    <a:pt x="38" y="69"/>
                    <a:pt x="38" y="69"/>
                    <a:pt x="38" y="69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6" y="31"/>
                    <a:pt x="4" y="31"/>
                    <a:pt x="2" y="33"/>
                  </a:cubicBezTo>
                  <a:cubicBezTo>
                    <a:pt x="0" y="34"/>
                    <a:pt x="0" y="37"/>
                    <a:pt x="2" y="38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8" y="81"/>
                    <a:pt x="39" y="82"/>
                    <a:pt x="40" y="82"/>
                  </a:cubicBezTo>
                  <a:cubicBezTo>
                    <a:pt x="40" y="82"/>
                    <a:pt x="41" y="82"/>
                    <a:pt x="41" y="82"/>
                  </a:cubicBezTo>
                  <a:cubicBezTo>
                    <a:pt x="43" y="81"/>
                    <a:pt x="44" y="80"/>
                    <a:pt x="44" y="7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101" y="15"/>
                    <a:pt x="142" y="15"/>
                    <a:pt x="183" y="9"/>
                  </a:cubicBezTo>
                  <a:cubicBezTo>
                    <a:pt x="185" y="9"/>
                    <a:pt x="187" y="7"/>
                    <a:pt x="186" y="4"/>
                  </a:cubicBezTo>
                  <a:cubicBezTo>
                    <a:pt x="186" y="2"/>
                    <a:pt x="184" y="1"/>
                    <a:pt x="182" y="1"/>
                  </a:cubicBezTo>
                  <a:cubicBezTo>
                    <a:pt x="140" y="7"/>
                    <a:pt x="99" y="7"/>
                    <a:pt x="57" y="0"/>
                  </a:cubicBezTo>
                  <a:cubicBezTo>
                    <a:pt x="55" y="0"/>
                    <a:pt x="53" y="1"/>
                    <a:pt x="5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30"/>
            <p:cNvSpPr>
              <a:spLocks/>
            </p:cNvSpPr>
            <p:nvPr/>
          </p:nvSpPr>
          <p:spPr bwMode="auto">
            <a:xfrm>
              <a:off x="6418021" y="1646131"/>
              <a:ext cx="225155" cy="272687"/>
            </a:xfrm>
            <a:custGeom>
              <a:avLst/>
              <a:gdLst>
                <a:gd name="T0" fmla="*/ 18 w 55"/>
                <a:gd name="T1" fmla="*/ 66 h 67"/>
                <a:gd name="T2" fmla="*/ 20 w 55"/>
                <a:gd name="T3" fmla="*/ 67 h 67"/>
                <a:gd name="T4" fmla="*/ 23 w 55"/>
                <a:gd name="T5" fmla="*/ 65 h 67"/>
                <a:gd name="T6" fmla="*/ 54 w 55"/>
                <a:gd name="T7" fmla="*/ 6 h 67"/>
                <a:gd name="T8" fmla="*/ 53 w 55"/>
                <a:gd name="T9" fmla="*/ 1 h 67"/>
                <a:gd name="T10" fmla="*/ 47 w 55"/>
                <a:gd name="T11" fmla="*/ 3 h 67"/>
                <a:gd name="T12" fmla="*/ 35 w 55"/>
                <a:gd name="T13" fmla="*/ 25 h 67"/>
                <a:gd name="T14" fmla="*/ 6 w 55"/>
                <a:gd name="T15" fmla="*/ 7 h 67"/>
                <a:gd name="T16" fmla="*/ 1 w 55"/>
                <a:gd name="T17" fmla="*/ 8 h 67"/>
                <a:gd name="T18" fmla="*/ 2 w 55"/>
                <a:gd name="T19" fmla="*/ 14 h 67"/>
                <a:gd name="T20" fmla="*/ 31 w 55"/>
                <a:gd name="T21" fmla="*/ 32 h 67"/>
                <a:gd name="T22" fmla="*/ 16 w 55"/>
                <a:gd name="T23" fmla="*/ 61 h 67"/>
                <a:gd name="T24" fmla="*/ 18 w 55"/>
                <a:gd name="T25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67">
                  <a:moveTo>
                    <a:pt x="18" y="66"/>
                  </a:moveTo>
                  <a:cubicBezTo>
                    <a:pt x="18" y="66"/>
                    <a:pt x="19" y="67"/>
                    <a:pt x="20" y="67"/>
                  </a:cubicBezTo>
                  <a:cubicBezTo>
                    <a:pt x="21" y="67"/>
                    <a:pt x="23" y="66"/>
                    <a:pt x="23" y="65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5" y="4"/>
                    <a:pt x="54" y="2"/>
                    <a:pt x="53" y="1"/>
                  </a:cubicBezTo>
                  <a:cubicBezTo>
                    <a:pt x="51" y="0"/>
                    <a:pt x="48" y="1"/>
                    <a:pt x="47" y="3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6"/>
                    <a:pt x="2" y="6"/>
                    <a:pt x="1" y="8"/>
                  </a:cubicBezTo>
                  <a:cubicBezTo>
                    <a:pt x="0" y="10"/>
                    <a:pt x="0" y="13"/>
                    <a:pt x="2" y="14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5" y="63"/>
                    <a:pt x="16" y="65"/>
                    <a:pt x="18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31"/>
            <p:cNvSpPr>
              <a:spLocks/>
            </p:cNvSpPr>
            <p:nvPr/>
          </p:nvSpPr>
          <p:spPr bwMode="auto">
            <a:xfrm>
              <a:off x="6127822" y="1983863"/>
              <a:ext cx="743011" cy="37526"/>
            </a:xfrm>
            <a:custGeom>
              <a:avLst/>
              <a:gdLst>
                <a:gd name="T0" fmla="*/ 182 w 182"/>
                <a:gd name="T1" fmla="*/ 5 h 9"/>
                <a:gd name="T2" fmla="*/ 178 w 182"/>
                <a:gd name="T3" fmla="*/ 1 h 9"/>
                <a:gd name="T4" fmla="*/ 4 w 182"/>
                <a:gd name="T5" fmla="*/ 0 h 9"/>
                <a:gd name="T6" fmla="*/ 4 w 182"/>
                <a:gd name="T7" fmla="*/ 0 h 9"/>
                <a:gd name="T8" fmla="*/ 4 w 182"/>
                <a:gd name="T9" fmla="*/ 0 h 9"/>
                <a:gd name="T10" fmla="*/ 0 w 182"/>
                <a:gd name="T11" fmla="*/ 4 h 9"/>
                <a:gd name="T12" fmla="*/ 4 w 182"/>
                <a:gd name="T13" fmla="*/ 8 h 9"/>
                <a:gd name="T14" fmla="*/ 178 w 182"/>
                <a:gd name="T15" fmla="*/ 9 h 9"/>
                <a:gd name="T16" fmla="*/ 178 w 182"/>
                <a:gd name="T17" fmla="*/ 9 h 9"/>
                <a:gd name="T18" fmla="*/ 182 w 182"/>
                <a:gd name="T1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2" h="9">
                  <a:moveTo>
                    <a:pt x="182" y="5"/>
                  </a:moveTo>
                  <a:cubicBezTo>
                    <a:pt x="182" y="3"/>
                    <a:pt x="180" y="1"/>
                    <a:pt x="178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78" y="9"/>
                    <a:pt x="178" y="9"/>
                    <a:pt x="178" y="9"/>
                  </a:cubicBezTo>
                  <a:cubicBezTo>
                    <a:pt x="178" y="9"/>
                    <a:pt x="178" y="9"/>
                    <a:pt x="178" y="9"/>
                  </a:cubicBezTo>
                  <a:cubicBezTo>
                    <a:pt x="180" y="9"/>
                    <a:pt x="182" y="7"/>
                    <a:pt x="18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32"/>
            <p:cNvSpPr>
              <a:spLocks/>
            </p:cNvSpPr>
            <p:nvPr/>
          </p:nvSpPr>
          <p:spPr bwMode="auto">
            <a:xfrm>
              <a:off x="6160344" y="2108949"/>
              <a:ext cx="175120" cy="220151"/>
            </a:xfrm>
            <a:custGeom>
              <a:avLst/>
              <a:gdLst>
                <a:gd name="T0" fmla="*/ 41 w 43"/>
                <a:gd name="T1" fmla="*/ 1 h 54"/>
                <a:gd name="T2" fmla="*/ 35 w 43"/>
                <a:gd name="T3" fmla="*/ 3 h 54"/>
                <a:gd name="T4" fmla="*/ 26 w 43"/>
                <a:gd name="T5" fmla="*/ 19 h 54"/>
                <a:gd name="T6" fmla="*/ 7 w 43"/>
                <a:gd name="T7" fmla="*/ 2 h 54"/>
                <a:gd name="T8" fmla="*/ 1 w 43"/>
                <a:gd name="T9" fmla="*/ 2 h 54"/>
                <a:gd name="T10" fmla="*/ 1 w 43"/>
                <a:gd name="T11" fmla="*/ 8 h 54"/>
                <a:gd name="T12" fmla="*/ 22 w 43"/>
                <a:gd name="T13" fmla="*/ 26 h 54"/>
                <a:gd name="T14" fmla="*/ 10 w 43"/>
                <a:gd name="T15" fmla="*/ 48 h 54"/>
                <a:gd name="T16" fmla="*/ 12 w 43"/>
                <a:gd name="T17" fmla="*/ 53 h 54"/>
                <a:gd name="T18" fmla="*/ 14 w 43"/>
                <a:gd name="T19" fmla="*/ 54 h 54"/>
                <a:gd name="T20" fmla="*/ 17 w 43"/>
                <a:gd name="T21" fmla="*/ 51 h 54"/>
                <a:gd name="T22" fmla="*/ 28 w 43"/>
                <a:gd name="T23" fmla="*/ 32 h 54"/>
                <a:gd name="T24" fmla="*/ 35 w 43"/>
                <a:gd name="T25" fmla="*/ 37 h 54"/>
                <a:gd name="T26" fmla="*/ 38 w 43"/>
                <a:gd name="T27" fmla="*/ 38 h 54"/>
                <a:gd name="T28" fmla="*/ 41 w 43"/>
                <a:gd name="T29" fmla="*/ 37 h 54"/>
                <a:gd name="T30" fmla="*/ 40 w 43"/>
                <a:gd name="T31" fmla="*/ 31 h 54"/>
                <a:gd name="T32" fmla="*/ 32 w 43"/>
                <a:gd name="T33" fmla="*/ 24 h 54"/>
                <a:gd name="T34" fmla="*/ 42 w 43"/>
                <a:gd name="T35" fmla="*/ 7 h 54"/>
                <a:gd name="T36" fmla="*/ 41 w 43"/>
                <a:gd name="T37" fmla="*/ 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" h="54">
                  <a:moveTo>
                    <a:pt x="41" y="1"/>
                  </a:moveTo>
                  <a:cubicBezTo>
                    <a:pt x="39" y="0"/>
                    <a:pt x="36" y="1"/>
                    <a:pt x="35" y="3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5" y="1"/>
                    <a:pt x="3" y="1"/>
                    <a:pt x="1" y="2"/>
                  </a:cubicBezTo>
                  <a:cubicBezTo>
                    <a:pt x="0" y="4"/>
                    <a:pt x="0" y="7"/>
                    <a:pt x="1" y="8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9" y="50"/>
                    <a:pt x="10" y="52"/>
                    <a:pt x="12" y="53"/>
                  </a:cubicBezTo>
                  <a:cubicBezTo>
                    <a:pt x="12" y="53"/>
                    <a:pt x="13" y="54"/>
                    <a:pt x="14" y="54"/>
                  </a:cubicBezTo>
                  <a:cubicBezTo>
                    <a:pt x="15" y="54"/>
                    <a:pt x="16" y="53"/>
                    <a:pt x="17" y="51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6" y="38"/>
                    <a:pt x="37" y="38"/>
                    <a:pt x="38" y="38"/>
                  </a:cubicBezTo>
                  <a:cubicBezTo>
                    <a:pt x="39" y="38"/>
                    <a:pt x="40" y="38"/>
                    <a:pt x="41" y="37"/>
                  </a:cubicBezTo>
                  <a:cubicBezTo>
                    <a:pt x="42" y="35"/>
                    <a:pt x="42" y="33"/>
                    <a:pt x="40" y="31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3" y="5"/>
                    <a:pt x="43" y="2"/>
                    <a:pt x="4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33"/>
            <p:cNvSpPr>
              <a:spLocks/>
            </p:cNvSpPr>
            <p:nvPr/>
          </p:nvSpPr>
          <p:spPr bwMode="auto">
            <a:xfrm>
              <a:off x="6425526" y="2111450"/>
              <a:ext cx="160110" cy="172619"/>
            </a:xfrm>
            <a:custGeom>
              <a:avLst/>
              <a:gdLst>
                <a:gd name="T0" fmla="*/ 0 w 39"/>
                <a:gd name="T1" fmla="*/ 23 h 42"/>
                <a:gd name="T2" fmla="*/ 4 w 39"/>
                <a:gd name="T3" fmla="*/ 27 h 42"/>
                <a:gd name="T4" fmla="*/ 5 w 39"/>
                <a:gd name="T5" fmla="*/ 27 h 42"/>
                <a:gd name="T6" fmla="*/ 17 w 39"/>
                <a:gd name="T7" fmla="*/ 26 h 42"/>
                <a:gd name="T8" fmla="*/ 17 w 39"/>
                <a:gd name="T9" fmla="*/ 38 h 42"/>
                <a:gd name="T10" fmla="*/ 21 w 39"/>
                <a:gd name="T11" fmla="*/ 42 h 42"/>
                <a:gd name="T12" fmla="*/ 22 w 39"/>
                <a:gd name="T13" fmla="*/ 42 h 42"/>
                <a:gd name="T14" fmla="*/ 25 w 39"/>
                <a:gd name="T15" fmla="*/ 38 h 42"/>
                <a:gd name="T16" fmla="*/ 25 w 39"/>
                <a:gd name="T17" fmla="*/ 25 h 42"/>
                <a:gd name="T18" fmla="*/ 35 w 39"/>
                <a:gd name="T19" fmla="*/ 25 h 42"/>
                <a:gd name="T20" fmla="*/ 39 w 39"/>
                <a:gd name="T21" fmla="*/ 20 h 42"/>
                <a:gd name="T22" fmla="*/ 34 w 39"/>
                <a:gd name="T23" fmla="*/ 17 h 42"/>
                <a:gd name="T24" fmla="*/ 25 w 39"/>
                <a:gd name="T25" fmla="*/ 17 h 42"/>
                <a:gd name="T26" fmla="*/ 24 w 39"/>
                <a:gd name="T27" fmla="*/ 4 h 42"/>
                <a:gd name="T28" fmla="*/ 20 w 39"/>
                <a:gd name="T29" fmla="*/ 0 h 42"/>
                <a:gd name="T30" fmla="*/ 16 w 39"/>
                <a:gd name="T31" fmla="*/ 4 h 42"/>
                <a:gd name="T32" fmla="*/ 17 w 39"/>
                <a:gd name="T33" fmla="*/ 18 h 42"/>
                <a:gd name="T34" fmla="*/ 4 w 39"/>
                <a:gd name="T35" fmla="*/ 19 h 42"/>
                <a:gd name="T36" fmla="*/ 0 w 39"/>
                <a:gd name="T37" fmla="*/ 2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9" h="42">
                  <a:moveTo>
                    <a:pt x="0" y="23"/>
                  </a:moveTo>
                  <a:cubicBezTo>
                    <a:pt x="0" y="25"/>
                    <a:pt x="2" y="27"/>
                    <a:pt x="4" y="27"/>
                  </a:cubicBezTo>
                  <a:cubicBezTo>
                    <a:pt x="4" y="27"/>
                    <a:pt x="4" y="27"/>
                    <a:pt x="5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40"/>
                    <a:pt x="19" y="42"/>
                    <a:pt x="21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4" y="42"/>
                    <a:pt x="26" y="40"/>
                    <a:pt x="25" y="38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7" y="25"/>
                    <a:pt x="39" y="23"/>
                    <a:pt x="39" y="20"/>
                  </a:cubicBezTo>
                  <a:cubicBezTo>
                    <a:pt x="39" y="18"/>
                    <a:pt x="37" y="17"/>
                    <a:pt x="34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1"/>
                    <a:pt x="22" y="0"/>
                    <a:pt x="20" y="0"/>
                  </a:cubicBezTo>
                  <a:cubicBezTo>
                    <a:pt x="18" y="0"/>
                    <a:pt x="16" y="2"/>
                    <a:pt x="16" y="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0" y="21"/>
                    <a:pt x="0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34"/>
            <p:cNvSpPr>
              <a:spLocks/>
            </p:cNvSpPr>
            <p:nvPr/>
          </p:nvSpPr>
          <p:spPr bwMode="auto">
            <a:xfrm>
              <a:off x="6648180" y="2096440"/>
              <a:ext cx="207643" cy="207643"/>
            </a:xfrm>
            <a:custGeom>
              <a:avLst/>
              <a:gdLst>
                <a:gd name="T0" fmla="*/ 51 w 51"/>
                <a:gd name="T1" fmla="*/ 44 h 51"/>
                <a:gd name="T2" fmla="*/ 47 w 51"/>
                <a:gd name="T3" fmla="*/ 40 h 51"/>
                <a:gd name="T4" fmla="*/ 24 w 51"/>
                <a:gd name="T5" fmla="*/ 42 h 51"/>
                <a:gd name="T6" fmla="*/ 32 w 51"/>
                <a:gd name="T7" fmla="*/ 33 h 51"/>
                <a:gd name="T8" fmla="*/ 31 w 51"/>
                <a:gd name="T9" fmla="*/ 7 h 51"/>
                <a:gd name="T10" fmla="*/ 12 w 51"/>
                <a:gd name="T11" fmla="*/ 2 h 51"/>
                <a:gd name="T12" fmla="*/ 0 w 51"/>
                <a:gd name="T13" fmla="*/ 17 h 51"/>
                <a:gd name="T14" fmla="*/ 4 w 51"/>
                <a:gd name="T15" fmla="*/ 21 h 51"/>
                <a:gd name="T16" fmla="*/ 8 w 51"/>
                <a:gd name="T17" fmla="*/ 17 h 51"/>
                <a:gd name="T18" fmla="*/ 15 w 51"/>
                <a:gd name="T19" fmla="*/ 9 h 51"/>
                <a:gd name="T20" fmla="*/ 25 w 51"/>
                <a:gd name="T21" fmla="*/ 12 h 51"/>
                <a:gd name="T22" fmla="*/ 25 w 51"/>
                <a:gd name="T23" fmla="*/ 29 h 51"/>
                <a:gd name="T24" fmla="*/ 9 w 51"/>
                <a:gd name="T25" fmla="*/ 43 h 51"/>
                <a:gd name="T26" fmla="*/ 7 w 51"/>
                <a:gd name="T27" fmla="*/ 48 h 51"/>
                <a:gd name="T28" fmla="*/ 11 w 51"/>
                <a:gd name="T29" fmla="*/ 51 h 51"/>
                <a:gd name="T30" fmla="*/ 11 w 51"/>
                <a:gd name="T31" fmla="*/ 51 h 51"/>
                <a:gd name="T32" fmla="*/ 47 w 51"/>
                <a:gd name="T33" fmla="*/ 48 h 51"/>
                <a:gd name="T34" fmla="*/ 51 w 51"/>
                <a:gd name="T35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" h="51">
                  <a:moveTo>
                    <a:pt x="51" y="44"/>
                  </a:moveTo>
                  <a:cubicBezTo>
                    <a:pt x="51" y="42"/>
                    <a:pt x="49" y="40"/>
                    <a:pt x="47" y="40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7" y="39"/>
                    <a:pt x="30" y="37"/>
                    <a:pt x="32" y="33"/>
                  </a:cubicBezTo>
                  <a:cubicBezTo>
                    <a:pt x="36" y="26"/>
                    <a:pt x="38" y="14"/>
                    <a:pt x="31" y="7"/>
                  </a:cubicBezTo>
                  <a:cubicBezTo>
                    <a:pt x="26" y="2"/>
                    <a:pt x="19" y="0"/>
                    <a:pt x="12" y="2"/>
                  </a:cubicBezTo>
                  <a:cubicBezTo>
                    <a:pt x="6" y="4"/>
                    <a:pt x="1" y="10"/>
                    <a:pt x="0" y="17"/>
                  </a:cubicBezTo>
                  <a:cubicBezTo>
                    <a:pt x="0" y="19"/>
                    <a:pt x="2" y="21"/>
                    <a:pt x="4" y="21"/>
                  </a:cubicBezTo>
                  <a:cubicBezTo>
                    <a:pt x="6" y="21"/>
                    <a:pt x="8" y="20"/>
                    <a:pt x="8" y="17"/>
                  </a:cubicBezTo>
                  <a:cubicBezTo>
                    <a:pt x="9" y="14"/>
                    <a:pt x="11" y="10"/>
                    <a:pt x="15" y="9"/>
                  </a:cubicBezTo>
                  <a:cubicBezTo>
                    <a:pt x="18" y="8"/>
                    <a:pt x="23" y="9"/>
                    <a:pt x="25" y="12"/>
                  </a:cubicBezTo>
                  <a:cubicBezTo>
                    <a:pt x="29" y="17"/>
                    <a:pt x="28" y="24"/>
                    <a:pt x="25" y="29"/>
                  </a:cubicBezTo>
                  <a:cubicBezTo>
                    <a:pt x="21" y="35"/>
                    <a:pt x="15" y="39"/>
                    <a:pt x="9" y="43"/>
                  </a:cubicBezTo>
                  <a:cubicBezTo>
                    <a:pt x="7" y="44"/>
                    <a:pt x="7" y="46"/>
                    <a:pt x="7" y="48"/>
                  </a:cubicBezTo>
                  <a:cubicBezTo>
                    <a:pt x="8" y="50"/>
                    <a:pt x="9" y="51"/>
                    <a:pt x="11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9" y="48"/>
                    <a:pt x="51" y="46"/>
                    <a:pt x="51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35"/>
            <p:cNvSpPr>
              <a:spLocks/>
            </p:cNvSpPr>
            <p:nvPr/>
          </p:nvSpPr>
          <p:spPr bwMode="auto">
            <a:xfrm>
              <a:off x="173725" y="300206"/>
              <a:ext cx="277691" cy="412784"/>
            </a:xfrm>
            <a:custGeom>
              <a:avLst/>
              <a:gdLst>
                <a:gd name="T0" fmla="*/ 43 w 68"/>
                <a:gd name="T1" fmla="*/ 40 h 101"/>
                <a:gd name="T2" fmla="*/ 17 w 68"/>
                <a:gd name="T3" fmla="*/ 96 h 101"/>
                <a:gd name="T4" fmla="*/ 19 w 68"/>
                <a:gd name="T5" fmla="*/ 101 h 101"/>
                <a:gd name="T6" fmla="*/ 21 w 68"/>
                <a:gd name="T7" fmla="*/ 101 h 101"/>
                <a:gd name="T8" fmla="*/ 24 w 68"/>
                <a:gd name="T9" fmla="*/ 99 h 101"/>
                <a:gd name="T10" fmla="*/ 67 w 68"/>
                <a:gd name="T11" fmla="*/ 7 h 101"/>
                <a:gd name="T12" fmla="*/ 65 w 68"/>
                <a:gd name="T13" fmla="*/ 1 h 101"/>
                <a:gd name="T14" fmla="*/ 60 w 68"/>
                <a:gd name="T15" fmla="*/ 3 h 101"/>
                <a:gd name="T16" fmla="*/ 46 w 68"/>
                <a:gd name="T17" fmla="*/ 32 h 101"/>
                <a:gd name="T18" fmla="*/ 7 w 68"/>
                <a:gd name="T19" fmla="*/ 2 h 101"/>
                <a:gd name="T20" fmla="*/ 1 w 68"/>
                <a:gd name="T21" fmla="*/ 3 h 101"/>
                <a:gd name="T22" fmla="*/ 2 w 68"/>
                <a:gd name="T23" fmla="*/ 8 h 101"/>
                <a:gd name="T24" fmla="*/ 43 w 68"/>
                <a:gd name="T25" fmla="*/ 4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101">
                  <a:moveTo>
                    <a:pt x="43" y="40"/>
                  </a:moveTo>
                  <a:cubicBezTo>
                    <a:pt x="17" y="96"/>
                    <a:pt x="17" y="96"/>
                    <a:pt x="17" y="96"/>
                  </a:cubicBezTo>
                  <a:cubicBezTo>
                    <a:pt x="16" y="98"/>
                    <a:pt x="17" y="100"/>
                    <a:pt x="19" y="101"/>
                  </a:cubicBezTo>
                  <a:cubicBezTo>
                    <a:pt x="20" y="101"/>
                    <a:pt x="20" y="101"/>
                    <a:pt x="21" y="101"/>
                  </a:cubicBezTo>
                  <a:cubicBezTo>
                    <a:pt x="22" y="101"/>
                    <a:pt x="24" y="101"/>
                    <a:pt x="24" y="9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8" y="5"/>
                    <a:pt x="67" y="2"/>
                    <a:pt x="65" y="1"/>
                  </a:cubicBezTo>
                  <a:cubicBezTo>
                    <a:pt x="63" y="0"/>
                    <a:pt x="60" y="1"/>
                    <a:pt x="60" y="3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5" y="1"/>
                    <a:pt x="2" y="1"/>
                    <a:pt x="1" y="3"/>
                  </a:cubicBezTo>
                  <a:cubicBezTo>
                    <a:pt x="0" y="5"/>
                    <a:pt x="0" y="7"/>
                    <a:pt x="2" y="8"/>
                  </a:cubicBezTo>
                  <a:lnTo>
                    <a:pt x="43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36"/>
            <p:cNvSpPr>
              <a:spLocks/>
            </p:cNvSpPr>
            <p:nvPr/>
          </p:nvSpPr>
          <p:spPr bwMode="auto">
            <a:xfrm>
              <a:off x="468928" y="180123"/>
              <a:ext cx="180124" cy="177622"/>
            </a:xfrm>
            <a:custGeom>
              <a:avLst/>
              <a:gdLst>
                <a:gd name="T0" fmla="*/ 2 w 44"/>
                <a:gd name="T1" fmla="*/ 11 h 43"/>
                <a:gd name="T2" fmla="*/ 8 w 44"/>
                <a:gd name="T3" fmla="*/ 10 h 43"/>
                <a:gd name="T4" fmla="*/ 11 w 44"/>
                <a:gd name="T5" fmla="*/ 9 h 43"/>
                <a:gd name="T6" fmla="*/ 16 w 44"/>
                <a:gd name="T7" fmla="*/ 10 h 43"/>
                <a:gd name="T8" fmla="*/ 18 w 44"/>
                <a:gd name="T9" fmla="*/ 22 h 43"/>
                <a:gd name="T10" fmla="*/ 11 w 44"/>
                <a:gd name="T11" fmla="*/ 35 h 43"/>
                <a:gd name="T12" fmla="*/ 11 w 44"/>
                <a:gd name="T13" fmla="*/ 39 h 43"/>
                <a:gd name="T14" fmla="*/ 14 w 44"/>
                <a:gd name="T15" fmla="*/ 42 h 43"/>
                <a:gd name="T16" fmla="*/ 40 w 44"/>
                <a:gd name="T17" fmla="*/ 43 h 43"/>
                <a:gd name="T18" fmla="*/ 40 w 44"/>
                <a:gd name="T19" fmla="*/ 43 h 43"/>
                <a:gd name="T20" fmla="*/ 44 w 44"/>
                <a:gd name="T21" fmla="*/ 39 h 43"/>
                <a:gd name="T22" fmla="*/ 40 w 44"/>
                <a:gd name="T23" fmla="*/ 35 h 43"/>
                <a:gd name="T24" fmla="*/ 22 w 44"/>
                <a:gd name="T25" fmla="*/ 34 h 43"/>
                <a:gd name="T26" fmla="*/ 26 w 44"/>
                <a:gd name="T27" fmla="*/ 24 h 43"/>
                <a:gd name="T28" fmla="*/ 22 w 44"/>
                <a:gd name="T29" fmla="*/ 4 h 43"/>
                <a:gd name="T30" fmla="*/ 10 w 44"/>
                <a:gd name="T31" fmla="*/ 1 h 43"/>
                <a:gd name="T32" fmla="*/ 1 w 44"/>
                <a:gd name="T33" fmla="*/ 6 h 43"/>
                <a:gd name="T34" fmla="*/ 2 w 44"/>
                <a:gd name="T35" fmla="*/ 1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3">
                  <a:moveTo>
                    <a:pt x="2" y="11"/>
                  </a:moveTo>
                  <a:cubicBezTo>
                    <a:pt x="4" y="13"/>
                    <a:pt x="7" y="12"/>
                    <a:pt x="8" y="10"/>
                  </a:cubicBezTo>
                  <a:cubicBezTo>
                    <a:pt x="9" y="9"/>
                    <a:pt x="10" y="9"/>
                    <a:pt x="11" y="9"/>
                  </a:cubicBezTo>
                  <a:cubicBezTo>
                    <a:pt x="13" y="8"/>
                    <a:pt x="15" y="9"/>
                    <a:pt x="16" y="10"/>
                  </a:cubicBezTo>
                  <a:cubicBezTo>
                    <a:pt x="19" y="13"/>
                    <a:pt x="20" y="17"/>
                    <a:pt x="18" y="22"/>
                  </a:cubicBezTo>
                  <a:cubicBezTo>
                    <a:pt x="17" y="27"/>
                    <a:pt x="14" y="31"/>
                    <a:pt x="11" y="35"/>
                  </a:cubicBezTo>
                  <a:cubicBezTo>
                    <a:pt x="10" y="37"/>
                    <a:pt x="10" y="38"/>
                    <a:pt x="11" y="39"/>
                  </a:cubicBezTo>
                  <a:cubicBezTo>
                    <a:pt x="11" y="41"/>
                    <a:pt x="13" y="42"/>
                    <a:pt x="14" y="42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2" y="43"/>
                    <a:pt x="44" y="41"/>
                    <a:pt x="44" y="39"/>
                  </a:cubicBezTo>
                  <a:cubicBezTo>
                    <a:pt x="44" y="37"/>
                    <a:pt x="42" y="35"/>
                    <a:pt x="40" y="35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4" y="31"/>
                    <a:pt x="25" y="28"/>
                    <a:pt x="26" y="24"/>
                  </a:cubicBezTo>
                  <a:cubicBezTo>
                    <a:pt x="28" y="16"/>
                    <a:pt x="27" y="9"/>
                    <a:pt x="22" y="4"/>
                  </a:cubicBezTo>
                  <a:cubicBezTo>
                    <a:pt x="19" y="2"/>
                    <a:pt x="14" y="0"/>
                    <a:pt x="10" y="1"/>
                  </a:cubicBezTo>
                  <a:cubicBezTo>
                    <a:pt x="6" y="1"/>
                    <a:pt x="3" y="3"/>
                    <a:pt x="1" y="6"/>
                  </a:cubicBezTo>
                  <a:cubicBezTo>
                    <a:pt x="0" y="8"/>
                    <a:pt x="0" y="10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37"/>
            <p:cNvSpPr>
              <a:spLocks/>
            </p:cNvSpPr>
            <p:nvPr/>
          </p:nvSpPr>
          <p:spPr bwMode="auto">
            <a:xfrm>
              <a:off x="599018" y="425292"/>
              <a:ext cx="122584" cy="42529"/>
            </a:xfrm>
            <a:custGeom>
              <a:avLst/>
              <a:gdLst>
                <a:gd name="T0" fmla="*/ 0 w 30"/>
                <a:gd name="T1" fmla="*/ 4 h 10"/>
                <a:gd name="T2" fmla="*/ 4 w 30"/>
                <a:gd name="T3" fmla="*/ 8 h 10"/>
                <a:gd name="T4" fmla="*/ 26 w 30"/>
                <a:gd name="T5" fmla="*/ 10 h 10"/>
                <a:gd name="T6" fmla="*/ 26 w 30"/>
                <a:gd name="T7" fmla="*/ 10 h 10"/>
                <a:gd name="T8" fmla="*/ 30 w 30"/>
                <a:gd name="T9" fmla="*/ 6 h 10"/>
                <a:gd name="T10" fmla="*/ 26 w 30"/>
                <a:gd name="T11" fmla="*/ 2 h 10"/>
                <a:gd name="T12" fmla="*/ 5 w 30"/>
                <a:gd name="T13" fmla="*/ 0 h 10"/>
                <a:gd name="T14" fmla="*/ 0 w 3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0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0"/>
                    <a:pt x="30" y="8"/>
                    <a:pt x="30" y="6"/>
                  </a:cubicBezTo>
                  <a:cubicBezTo>
                    <a:pt x="30" y="4"/>
                    <a:pt x="28" y="2"/>
                    <a:pt x="26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38"/>
            <p:cNvSpPr>
              <a:spLocks/>
            </p:cNvSpPr>
            <p:nvPr/>
          </p:nvSpPr>
          <p:spPr bwMode="auto">
            <a:xfrm>
              <a:off x="599018" y="487835"/>
              <a:ext cx="140096" cy="40027"/>
            </a:xfrm>
            <a:custGeom>
              <a:avLst/>
              <a:gdLst>
                <a:gd name="T0" fmla="*/ 4 w 34"/>
                <a:gd name="T1" fmla="*/ 2 h 10"/>
                <a:gd name="T2" fmla="*/ 0 w 34"/>
                <a:gd name="T3" fmla="*/ 6 h 10"/>
                <a:gd name="T4" fmla="*/ 4 w 34"/>
                <a:gd name="T5" fmla="*/ 10 h 10"/>
                <a:gd name="T6" fmla="*/ 5 w 34"/>
                <a:gd name="T7" fmla="*/ 10 h 10"/>
                <a:gd name="T8" fmla="*/ 30 w 34"/>
                <a:gd name="T9" fmla="*/ 8 h 10"/>
                <a:gd name="T10" fmla="*/ 33 w 34"/>
                <a:gd name="T11" fmla="*/ 4 h 10"/>
                <a:gd name="T12" fmla="*/ 29 w 34"/>
                <a:gd name="T13" fmla="*/ 0 h 10"/>
                <a:gd name="T14" fmla="*/ 4 w 34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10">
                  <a:moveTo>
                    <a:pt x="4" y="2"/>
                  </a:moveTo>
                  <a:cubicBezTo>
                    <a:pt x="2" y="2"/>
                    <a:pt x="0" y="4"/>
                    <a:pt x="0" y="6"/>
                  </a:cubicBezTo>
                  <a:cubicBezTo>
                    <a:pt x="0" y="8"/>
                    <a:pt x="2" y="10"/>
                    <a:pt x="4" y="10"/>
                  </a:cubicBezTo>
                  <a:cubicBezTo>
                    <a:pt x="4" y="10"/>
                    <a:pt x="4" y="10"/>
                    <a:pt x="5" y="10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2" y="8"/>
                    <a:pt x="34" y="6"/>
                    <a:pt x="33" y="4"/>
                  </a:cubicBezTo>
                  <a:cubicBezTo>
                    <a:pt x="33" y="1"/>
                    <a:pt x="31" y="0"/>
                    <a:pt x="29" y="0"/>
                  </a:cubicBezTo>
                  <a:lnTo>
                    <a:pt x="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39"/>
            <p:cNvSpPr>
              <a:spLocks/>
            </p:cNvSpPr>
            <p:nvPr/>
          </p:nvSpPr>
          <p:spPr bwMode="auto">
            <a:xfrm>
              <a:off x="786647" y="95065"/>
              <a:ext cx="765527" cy="335230"/>
            </a:xfrm>
            <a:custGeom>
              <a:avLst/>
              <a:gdLst>
                <a:gd name="T0" fmla="*/ 37 w 187"/>
                <a:gd name="T1" fmla="*/ 80 h 82"/>
                <a:gd name="T2" fmla="*/ 40 w 187"/>
                <a:gd name="T3" fmla="*/ 82 h 82"/>
                <a:gd name="T4" fmla="*/ 41 w 187"/>
                <a:gd name="T5" fmla="*/ 82 h 82"/>
                <a:gd name="T6" fmla="*/ 44 w 187"/>
                <a:gd name="T7" fmla="*/ 79 h 82"/>
                <a:gd name="T8" fmla="*/ 60 w 187"/>
                <a:gd name="T9" fmla="*/ 9 h 82"/>
                <a:gd name="T10" fmla="*/ 183 w 187"/>
                <a:gd name="T11" fmla="*/ 9 h 82"/>
                <a:gd name="T12" fmla="*/ 186 w 187"/>
                <a:gd name="T13" fmla="*/ 4 h 82"/>
                <a:gd name="T14" fmla="*/ 182 w 187"/>
                <a:gd name="T15" fmla="*/ 1 h 82"/>
                <a:gd name="T16" fmla="*/ 57 w 187"/>
                <a:gd name="T17" fmla="*/ 0 h 82"/>
                <a:gd name="T18" fmla="*/ 53 w 187"/>
                <a:gd name="T19" fmla="*/ 3 h 82"/>
                <a:gd name="T20" fmla="*/ 38 w 187"/>
                <a:gd name="T21" fmla="*/ 69 h 82"/>
                <a:gd name="T22" fmla="*/ 8 w 187"/>
                <a:gd name="T23" fmla="*/ 33 h 82"/>
                <a:gd name="T24" fmla="*/ 2 w 187"/>
                <a:gd name="T25" fmla="*/ 33 h 82"/>
                <a:gd name="T26" fmla="*/ 1 w 187"/>
                <a:gd name="T27" fmla="*/ 38 h 82"/>
                <a:gd name="T28" fmla="*/ 37 w 187"/>
                <a:gd name="T29" fmla="*/ 8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82">
                  <a:moveTo>
                    <a:pt x="37" y="80"/>
                  </a:moveTo>
                  <a:cubicBezTo>
                    <a:pt x="38" y="81"/>
                    <a:pt x="39" y="82"/>
                    <a:pt x="40" y="82"/>
                  </a:cubicBezTo>
                  <a:cubicBezTo>
                    <a:pt x="40" y="82"/>
                    <a:pt x="41" y="82"/>
                    <a:pt x="41" y="82"/>
                  </a:cubicBezTo>
                  <a:cubicBezTo>
                    <a:pt x="42" y="81"/>
                    <a:pt x="44" y="80"/>
                    <a:pt x="44" y="7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101" y="15"/>
                    <a:pt x="142" y="15"/>
                    <a:pt x="183" y="9"/>
                  </a:cubicBezTo>
                  <a:cubicBezTo>
                    <a:pt x="185" y="9"/>
                    <a:pt x="187" y="7"/>
                    <a:pt x="186" y="4"/>
                  </a:cubicBezTo>
                  <a:cubicBezTo>
                    <a:pt x="186" y="2"/>
                    <a:pt x="184" y="1"/>
                    <a:pt x="182" y="1"/>
                  </a:cubicBezTo>
                  <a:cubicBezTo>
                    <a:pt x="140" y="7"/>
                    <a:pt x="98" y="7"/>
                    <a:pt x="57" y="0"/>
                  </a:cubicBezTo>
                  <a:cubicBezTo>
                    <a:pt x="55" y="0"/>
                    <a:pt x="53" y="1"/>
                    <a:pt x="53" y="3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6" y="31"/>
                    <a:pt x="4" y="31"/>
                    <a:pt x="2" y="33"/>
                  </a:cubicBezTo>
                  <a:cubicBezTo>
                    <a:pt x="0" y="34"/>
                    <a:pt x="0" y="37"/>
                    <a:pt x="1" y="38"/>
                  </a:cubicBezTo>
                  <a:lnTo>
                    <a:pt x="37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40"/>
            <p:cNvSpPr>
              <a:spLocks/>
            </p:cNvSpPr>
            <p:nvPr/>
          </p:nvSpPr>
          <p:spPr bwMode="auto">
            <a:xfrm>
              <a:off x="1126881" y="205141"/>
              <a:ext cx="225155" cy="275189"/>
            </a:xfrm>
            <a:custGeom>
              <a:avLst/>
              <a:gdLst>
                <a:gd name="T0" fmla="*/ 18 w 55"/>
                <a:gd name="T1" fmla="*/ 66 h 67"/>
                <a:gd name="T2" fmla="*/ 20 w 55"/>
                <a:gd name="T3" fmla="*/ 67 h 67"/>
                <a:gd name="T4" fmla="*/ 23 w 55"/>
                <a:gd name="T5" fmla="*/ 64 h 67"/>
                <a:gd name="T6" fmla="*/ 54 w 55"/>
                <a:gd name="T7" fmla="*/ 6 h 67"/>
                <a:gd name="T8" fmla="*/ 52 w 55"/>
                <a:gd name="T9" fmla="*/ 1 h 67"/>
                <a:gd name="T10" fmla="*/ 47 w 55"/>
                <a:gd name="T11" fmla="*/ 3 h 67"/>
                <a:gd name="T12" fmla="*/ 35 w 55"/>
                <a:gd name="T13" fmla="*/ 25 h 67"/>
                <a:gd name="T14" fmla="*/ 6 w 55"/>
                <a:gd name="T15" fmla="*/ 7 h 67"/>
                <a:gd name="T16" fmla="*/ 1 w 55"/>
                <a:gd name="T17" fmla="*/ 8 h 67"/>
                <a:gd name="T18" fmla="*/ 2 w 55"/>
                <a:gd name="T19" fmla="*/ 14 h 67"/>
                <a:gd name="T20" fmla="*/ 31 w 55"/>
                <a:gd name="T21" fmla="*/ 32 h 67"/>
                <a:gd name="T22" fmla="*/ 16 w 55"/>
                <a:gd name="T23" fmla="*/ 61 h 67"/>
                <a:gd name="T24" fmla="*/ 18 w 55"/>
                <a:gd name="T25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67">
                  <a:moveTo>
                    <a:pt x="18" y="66"/>
                  </a:moveTo>
                  <a:cubicBezTo>
                    <a:pt x="18" y="66"/>
                    <a:pt x="19" y="67"/>
                    <a:pt x="20" y="67"/>
                  </a:cubicBezTo>
                  <a:cubicBezTo>
                    <a:pt x="21" y="67"/>
                    <a:pt x="22" y="66"/>
                    <a:pt x="23" y="64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5" y="4"/>
                    <a:pt x="54" y="2"/>
                    <a:pt x="52" y="1"/>
                  </a:cubicBezTo>
                  <a:cubicBezTo>
                    <a:pt x="50" y="0"/>
                    <a:pt x="48" y="1"/>
                    <a:pt x="47" y="3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6"/>
                    <a:pt x="2" y="6"/>
                    <a:pt x="1" y="8"/>
                  </a:cubicBezTo>
                  <a:cubicBezTo>
                    <a:pt x="0" y="10"/>
                    <a:pt x="0" y="12"/>
                    <a:pt x="2" y="14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5" y="63"/>
                    <a:pt x="16" y="65"/>
                    <a:pt x="18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41"/>
            <p:cNvSpPr>
              <a:spLocks/>
            </p:cNvSpPr>
            <p:nvPr/>
          </p:nvSpPr>
          <p:spPr bwMode="auto">
            <a:xfrm>
              <a:off x="836681" y="545374"/>
              <a:ext cx="743011" cy="37526"/>
            </a:xfrm>
            <a:custGeom>
              <a:avLst/>
              <a:gdLst>
                <a:gd name="T0" fmla="*/ 0 w 182"/>
                <a:gd name="T1" fmla="*/ 4 h 9"/>
                <a:gd name="T2" fmla="*/ 4 w 182"/>
                <a:gd name="T3" fmla="*/ 8 h 9"/>
                <a:gd name="T4" fmla="*/ 177 w 182"/>
                <a:gd name="T5" fmla="*/ 9 h 9"/>
                <a:gd name="T6" fmla="*/ 177 w 182"/>
                <a:gd name="T7" fmla="*/ 9 h 9"/>
                <a:gd name="T8" fmla="*/ 181 w 182"/>
                <a:gd name="T9" fmla="*/ 5 h 9"/>
                <a:gd name="T10" fmla="*/ 178 w 182"/>
                <a:gd name="T11" fmla="*/ 1 h 9"/>
                <a:gd name="T12" fmla="*/ 4 w 182"/>
                <a:gd name="T13" fmla="*/ 0 h 9"/>
                <a:gd name="T14" fmla="*/ 0 w 182"/>
                <a:gd name="T15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2" h="9">
                  <a:moveTo>
                    <a:pt x="0" y="4"/>
                  </a:moveTo>
                  <a:cubicBezTo>
                    <a:pt x="0" y="7"/>
                    <a:pt x="1" y="8"/>
                    <a:pt x="4" y="8"/>
                  </a:cubicBezTo>
                  <a:cubicBezTo>
                    <a:pt x="177" y="9"/>
                    <a:pt x="177" y="9"/>
                    <a:pt x="177" y="9"/>
                  </a:cubicBezTo>
                  <a:cubicBezTo>
                    <a:pt x="177" y="9"/>
                    <a:pt x="177" y="9"/>
                    <a:pt x="177" y="9"/>
                  </a:cubicBezTo>
                  <a:cubicBezTo>
                    <a:pt x="180" y="9"/>
                    <a:pt x="181" y="7"/>
                    <a:pt x="181" y="5"/>
                  </a:cubicBezTo>
                  <a:cubicBezTo>
                    <a:pt x="182" y="3"/>
                    <a:pt x="180" y="1"/>
                    <a:pt x="178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1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42"/>
            <p:cNvSpPr>
              <a:spLocks/>
            </p:cNvSpPr>
            <p:nvPr/>
          </p:nvSpPr>
          <p:spPr bwMode="auto">
            <a:xfrm>
              <a:off x="869204" y="667959"/>
              <a:ext cx="175120" cy="220151"/>
            </a:xfrm>
            <a:custGeom>
              <a:avLst/>
              <a:gdLst>
                <a:gd name="T0" fmla="*/ 41 w 43"/>
                <a:gd name="T1" fmla="*/ 1 h 54"/>
                <a:gd name="T2" fmla="*/ 35 w 43"/>
                <a:gd name="T3" fmla="*/ 3 h 54"/>
                <a:gd name="T4" fmla="*/ 26 w 43"/>
                <a:gd name="T5" fmla="*/ 19 h 54"/>
                <a:gd name="T6" fmla="*/ 7 w 43"/>
                <a:gd name="T7" fmla="*/ 2 h 54"/>
                <a:gd name="T8" fmla="*/ 1 w 43"/>
                <a:gd name="T9" fmla="*/ 2 h 54"/>
                <a:gd name="T10" fmla="*/ 1 w 43"/>
                <a:gd name="T11" fmla="*/ 8 h 54"/>
                <a:gd name="T12" fmla="*/ 22 w 43"/>
                <a:gd name="T13" fmla="*/ 26 h 54"/>
                <a:gd name="T14" fmla="*/ 10 w 43"/>
                <a:gd name="T15" fmla="*/ 48 h 54"/>
                <a:gd name="T16" fmla="*/ 12 w 43"/>
                <a:gd name="T17" fmla="*/ 53 h 54"/>
                <a:gd name="T18" fmla="*/ 14 w 43"/>
                <a:gd name="T19" fmla="*/ 54 h 54"/>
                <a:gd name="T20" fmla="*/ 17 w 43"/>
                <a:gd name="T21" fmla="*/ 51 h 54"/>
                <a:gd name="T22" fmla="*/ 28 w 43"/>
                <a:gd name="T23" fmla="*/ 32 h 54"/>
                <a:gd name="T24" fmla="*/ 35 w 43"/>
                <a:gd name="T25" fmla="*/ 37 h 54"/>
                <a:gd name="T26" fmla="*/ 37 w 43"/>
                <a:gd name="T27" fmla="*/ 38 h 54"/>
                <a:gd name="T28" fmla="*/ 40 w 43"/>
                <a:gd name="T29" fmla="*/ 37 h 54"/>
                <a:gd name="T30" fmla="*/ 40 w 43"/>
                <a:gd name="T31" fmla="*/ 31 h 54"/>
                <a:gd name="T32" fmla="*/ 32 w 43"/>
                <a:gd name="T33" fmla="*/ 24 h 54"/>
                <a:gd name="T34" fmla="*/ 42 w 43"/>
                <a:gd name="T35" fmla="*/ 7 h 54"/>
                <a:gd name="T36" fmla="*/ 41 w 43"/>
                <a:gd name="T37" fmla="*/ 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" h="54">
                  <a:moveTo>
                    <a:pt x="41" y="1"/>
                  </a:moveTo>
                  <a:cubicBezTo>
                    <a:pt x="39" y="0"/>
                    <a:pt x="36" y="1"/>
                    <a:pt x="35" y="3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5" y="1"/>
                    <a:pt x="2" y="1"/>
                    <a:pt x="1" y="2"/>
                  </a:cubicBezTo>
                  <a:cubicBezTo>
                    <a:pt x="0" y="4"/>
                    <a:pt x="0" y="7"/>
                    <a:pt x="1" y="8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9" y="50"/>
                    <a:pt x="10" y="52"/>
                    <a:pt x="12" y="53"/>
                  </a:cubicBezTo>
                  <a:cubicBezTo>
                    <a:pt x="12" y="53"/>
                    <a:pt x="13" y="54"/>
                    <a:pt x="14" y="54"/>
                  </a:cubicBezTo>
                  <a:cubicBezTo>
                    <a:pt x="15" y="54"/>
                    <a:pt x="16" y="53"/>
                    <a:pt x="17" y="51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6" y="38"/>
                    <a:pt x="37" y="38"/>
                    <a:pt x="37" y="38"/>
                  </a:cubicBezTo>
                  <a:cubicBezTo>
                    <a:pt x="39" y="38"/>
                    <a:pt x="40" y="38"/>
                    <a:pt x="40" y="37"/>
                  </a:cubicBezTo>
                  <a:cubicBezTo>
                    <a:pt x="42" y="35"/>
                    <a:pt x="42" y="33"/>
                    <a:pt x="40" y="31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3" y="5"/>
                    <a:pt x="42" y="2"/>
                    <a:pt x="4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43"/>
            <p:cNvSpPr>
              <a:spLocks/>
            </p:cNvSpPr>
            <p:nvPr/>
          </p:nvSpPr>
          <p:spPr bwMode="auto">
            <a:xfrm>
              <a:off x="1134386" y="667959"/>
              <a:ext cx="160110" cy="175120"/>
            </a:xfrm>
            <a:custGeom>
              <a:avLst/>
              <a:gdLst>
                <a:gd name="T0" fmla="*/ 39 w 39"/>
                <a:gd name="T1" fmla="*/ 21 h 43"/>
                <a:gd name="T2" fmla="*/ 34 w 39"/>
                <a:gd name="T3" fmla="*/ 18 h 43"/>
                <a:gd name="T4" fmla="*/ 25 w 39"/>
                <a:gd name="T5" fmla="*/ 18 h 43"/>
                <a:gd name="T6" fmla="*/ 24 w 39"/>
                <a:gd name="T7" fmla="*/ 5 h 43"/>
                <a:gd name="T8" fmla="*/ 20 w 39"/>
                <a:gd name="T9" fmla="*/ 1 h 43"/>
                <a:gd name="T10" fmla="*/ 16 w 39"/>
                <a:gd name="T11" fmla="*/ 5 h 43"/>
                <a:gd name="T12" fmla="*/ 17 w 39"/>
                <a:gd name="T13" fmla="*/ 19 h 43"/>
                <a:gd name="T14" fmla="*/ 4 w 39"/>
                <a:gd name="T15" fmla="*/ 20 h 43"/>
                <a:gd name="T16" fmla="*/ 0 w 39"/>
                <a:gd name="T17" fmla="*/ 24 h 43"/>
                <a:gd name="T18" fmla="*/ 4 w 39"/>
                <a:gd name="T19" fmla="*/ 28 h 43"/>
                <a:gd name="T20" fmla="*/ 4 w 39"/>
                <a:gd name="T21" fmla="*/ 28 h 43"/>
                <a:gd name="T22" fmla="*/ 17 w 39"/>
                <a:gd name="T23" fmla="*/ 27 h 43"/>
                <a:gd name="T24" fmla="*/ 17 w 39"/>
                <a:gd name="T25" fmla="*/ 39 h 43"/>
                <a:gd name="T26" fmla="*/ 21 w 39"/>
                <a:gd name="T27" fmla="*/ 43 h 43"/>
                <a:gd name="T28" fmla="*/ 22 w 39"/>
                <a:gd name="T29" fmla="*/ 43 h 43"/>
                <a:gd name="T30" fmla="*/ 25 w 39"/>
                <a:gd name="T31" fmla="*/ 39 h 43"/>
                <a:gd name="T32" fmla="*/ 25 w 39"/>
                <a:gd name="T33" fmla="*/ 26 h 43"/>
                <a:gd name="T34" fmla="*/ 35 w 39"/>
                <a:gd name="T35" fmla="*/ 26 h 43"/>
                <a:gd name="T36" fmla="*/ 39 w 39"/>
                <a:gd name="T37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9" h="43">
                  <a:moveTo>
                    <a:pt x="39" y="21"/>
                  </a:moveTo>
                  <a:cubicBezTo>
                    <a:pt x="38" y="19"/>
                    <a:pt x="37" y="18"/>
                    <a:pt x="34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2"/>
                    <a:pt x="22" y="0"/>
                    <a:pt x="20" y="1"/>
                  </a:cubicBezTo>
                  <a:cubicBezTo>
                    <a:pt x="18" y="1"/>
                    <a:pt x="16" y="3"/>
                    <a:pt x="16" y="5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0" y="22"/>
                    <a:pt x="0" y="24"/>
                  </a:cubicBezTo>
                  <a:cubicBezTo>
                    <a:pt x="0" y="26"/>
                    <a:pt x="2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1"/>
                    <a:pt x="19" y="43"/>
                    <a:pt x="21" y="43"/>
                  </a:cubicBezTo>
                  <a:cubicBezTo>
                    <a:pt x="21" y="43"/>
                    <a:pt x="22" y="43"/>
                    <a:pt x="22" y="43"/>
                  </a:cubicBezTo>
                  <a:cubicBezTo>
                    <a:pt x="24" y="43"/>
                    <a:pt x="25" y="41"/>
                    <a:pt x="25" y="39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7" y="26"/>
                    <a:pt x="39" y="24"/>
                    <a:pt x="3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44"/>
            <p:cNvSpPr>
              <a:spLocks/>
            </p:cNvSpPr>
            <p:nvPr/>
          </p:nvSpPr>
          <p:spPr bwMode="auto">
            <a:xfrm>
              <a:off x="1354537" y="655450"/>
              <a:ext cx="210145" cy="207643"/>
            </a:xfrm>
            <a:custGeom>
              <a:avLst/>
              <a:gdLst>
                <a:gd name="T0" fmla="*/ 9 w 51"/>
                <a:gd name="T1" fmla="*/ 43 h 51"/>
                <a:gd name="T2" fmla="*/ 7 w 51"/>
                <a:gd name="T3" fmla="*/ 48 h 51"/>
                <a:gd name="T4" fmla="*/ 11 w 51"/>
                <a:gd name="T5" fmla="*/ 51 h 51"/>
                <a:gd name="T6" fmla="*/ 11 w 51"/>
                <a:gd name="T7" fmla="*/ 51 h 51"/>
                <a:gd name="T8" fmla="*/ 47 w 51"/>
                <a:gd name="T9" fmla="*/ 48 h 51"/>
                <a:gd name="T10" fmla="*/ 51 w 51"/>
                <a:gd name="T11" fmla="*/ 44 h 51"/>
                <a:gd name="T12" fmla="*/ 47 w 51"/>
                <a:gd name="T13" fmla="*/ 40 h 51"/>
                <a:gd name="T14" fmla="*/ 24 w 51"/>
                <a:gd name="T15" fmla="*/ 42 h 51"/>
                <a:gd name="T16" fmla="*/ 32 w 51"/>
                <a:gd name="T17" fmla="*/ 33 h 51"/>
                <a:gd name="T18" fmla="*/ 31 w 51"/>
                <a:gd name="T19" fmla="*/ 7 h 51"/>
                <a:gd name="T20" fmla="*/ 12 w 51"/>
                <a:gd name="T21" fmla="*/ 2 h 51"/>
                <a:gd name="T22" fmla="*/ 0 w 51"/>
                <a:gd name="T23" fmla="*/ 17 h 51"/>
                <a:gd name="T24" fmla="*/ 4 w 51"/>
                <a:gd name="T25" fmla="*/ 21 h 51"/>
                <a:gd name="T26" fmla="*/ 8 w 51"/>
                <a:gd name="T27" fmla="*/ 17 h 51"/>
                <a:gd name="T28" fmla="*/ 15 w 51"/>
                <a:gd name="T29" fmla="*/ 9 h 51"/>
                <a:gd name="T30" fmla="*/ 25 w 51"/>
                <a:gd name="T31" fmla="*/ 12 h 51"/>
                <a:gd name="T32" fmla="*/ 25 w 51"/>
                <a:gd name="T33" fmla="*/ 29 h 51"/>
                <a:gd name="T34" fmla="*/ 9 w 51"/>
                <a:gd name="T35" fmla="*/ 4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" h="51">
                  <a:moveTo>
                    <a:pt x="9" y="43"/>
                  </a:moveTo>
                  <a:cubicBezTo>
                    <a:pt x="7" y="44"/>
                    <a:pt x="6" y="46"/>
                    <a:pt x="7" y="48"/>
                  </a:cubicBezTo>
                  <a:cubicBezTo>
                    <a:pt x="8" y="50"/>
                    <a:pt x="9" y="51"/>
                    <a:pt x="11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9" y="48"/>
                    <a:pt x="51" y="46"/>
                    <a:pt x="51" y="44"/>
                  </a:cubicBezTo>
                  <a:cubicBezTo>
                    <a:pt x="51" y="42"/>
                    <a:pt x="49" y="40"/>
                    <a:pt x="47" y="40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7" y="39"/>
                    <a:pt x="30" y="37"/>
                    <a:pt x="32" y="33"/>
                  </a:cubicBezTo>
                  <a:cubicBezTo>
                    <a:pt x="36" y="26"/>
                    <a:pt x="38" y="14"/>
                    <a:pt x="31" y="7"/>
                  </a:cubicBezTo>
                  <a:cubicBezTo>
                    <a:pt x="26" y="2"/>
                    <a:pt x="19" y="0"/>
                    <a:pt x="12" y="2"/>
                  </a:cubicBezTo>
                  <a:cubicBezTo>
                    <a:pt x="6" y="4"/>
                    <a:pt x="1" y="10"/>
                    <a:pt x="0" y="17"/>
                  </a:cubicBezTo>
                  <a:cubicBezTo>
                    <a:pt x="0" y="19"/>
                    <a:pt x="2" y="21"/>
                    <a:pt x="4" y="21"/>
                  </a:cubicBezTo>
                  <a:cubicBezTo>
                    <a:pt x="6" y="21"/>
                    <a:pt x="8" y="20"/>
                    <a:pt x="8" y="17"/>
                  </a:cubicBezTo>
                  <a:cubicBezTo>
                    <a:pt x="9" y="14"/>
                    <a:pt x="11" y="10"/>
                    <a:pt x="15" y="9"/>
                  </a:cubicBezTo>
                  <a:cubicBezTo>
                    <a:pt x="18" y="8"/>
                    <a:pt x="22" y="9"/>
                    <a:pt x="25" y="12"/>
                  </a:cubicBezTo>
                  <a:cubicBezTo>
                    <a:pt x="29" y="16"/>
                    <a:pt x="28" y="24"/>
                    <a:pt x="25" y="29"/>
                  </a:cubicBezTo>
                  <a:cubicBezTo>
                    <a:pt x="21" y="35"/>
                    <a:pt x="14" y="39"/>
                    <a:pt x="9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45"/>
            <p:cNvSpPr>
              <a:spLocks/>
            </p:cNvSpPr>
            <p:nvPr/>
          </p:nvSpPr>
          <p:spPr bwMode="auto">
            <a:xfrm>
              <a:off x="7043452" y="6399396"/>
              <a:ext cx="197636" cy="205141"/>
            </a:xfrm>
            <a:custGeom>
              <a:avLst/>
              <a:gdLst>
                <a:gd name="T0" fmla="*/ 11 w 48"/>
                <a:gd name="T1" fmla="*/ 46 h 50"/>
                <a:gd name="T2" fmla="*/ 25 w 48"/>
                <a:gd name="T3" fmla="*/ 50 h 50"/>
                <a:gd name="T4" fmla="*/ 31 w 48"/>
                <a:gd name="T5" fmla="*/ 49 h 50"/>
                <a:gd name="T6" fmla="*/ 47 w 48"/>
                <a:gd name="T7" fmla="*/ 38 h 50"/>
                <a:gd name="T8" fmla="*/ 45 w 48"/>
                <a:gd name="T9" fmla="*/ 32 h 50"/>
                <a:gd name="T10" fmla="*/ 40 w 48"/>
                <a:gd name="T11" fmla="*/ 34 h 50"/>
                <a:gd name="T12" fmla="*/ 29 w 48"/>
                <a:gd name="T13" fmla="*/ 41 h 50"/>
                <a:gd name="T14" fmla="*/ 16 w 48"/>
                <a:gd name="T15" fmla="*/ 39 h 50"/>
                <a:gd name="T16" fmla="*/ 9 w 48"/>
                <a:gd name="T17" fmla="*/ 28 h 50"/>
                <a:gd name="T18" fmla="*/ 12 w 48"/>
                <a:gd name="T19" fmla="*/ 15 h 50"/>
                <a:gd name="T20" fmla="*/ 24 w 48"/>
                <a:gd name="T21" fmla="*/ 9 h 50"/>
                <a:gd name="T22" fmla="*/ 36 w 48"/>
                <a:gd name="T23" fmla="*/ 12 h 50"/>
                <a:gd name="T24" fmla="*/ 42 w 48"/>
                <a:gd name="T25" fmla="*/ 12 h 50"/>
                <a:gd name="T26" fmla="*/ 41 w 48"/>
                <a:gd name="T27" fmla="*/ 6 h 50"/>
                <a:gd name="T28" fmla="*/ 23 w 48"/>
                <a:gd name="T29" fmla="*/ 1 h 50"/>
                <a:gd name="T30" fmla="*/ 5 w 48"/>
                <a:gd name="T31" fmla="*/ 10 h 50"/>
                <a:gd name="T32" fmla="*/ 1 w 48"/>
                <a:gd name="T33" fmla="*/ 29 h 50"/>
                <a:gd name="T34" fmla="*/ 11 w 48"/>
                <a:gd name="T35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" h="50">
                  <a:moveTo>
                    <a:pt x="11" y="46"/>
                  </a:moveTo>
                  <a:cubicBezTo>
                    <a:pt x="15" y="48"/>
                    <a:pt x="20" y="50"/>
                    <a:pt x="25" y="50"/>
                  </a:cubicBezTo>
                  <a:cubicBezTo>
                    <a:pt x="27" y="50"/>
                    <a:pt x="29" y="49"/>
                    <a:pt x="31" y="49"/>
                  </a:cubicBezTo>
                  <a:cubicBezTo>
                    <a:pt x="38" y="47"/>
                    <a:pt x="43" y="43"/>
                    <a:pt x="47" y="38"/>
                  </a:cubicBezTo>
                  <a:cubicBezTo>
                    <a:pt x="48" y="36"/>
                    <a:pt x="47" y="33"/>
                    <a:pt x="45" y="32"/>
                  </a:cubicBezTo>
                  <a:cubicBezTo>
                    <a:pt x="43" y="31"/>
                    <a:pt x="41" y="32"/>
                    <a:pt x="40" y="34"/>
                  </a:cubicBezTo>
                  <a:cubicBezTo>
                    <a:pt x="38" y="37"/>
                    <a:pt x="34" y="40"/>
                    <a:pt x="29" y="41"/>
                  </a:cubicBezTo>
                  <a:cubicBezTo>
                    <a:pt x="24" y="42"/>
                    <a:pt x="19" y="41"/>
                    <a:pt x="16" y="39"/>
                  </a:cubicBezTo>
                  <a:cubicBezTo>
                    <a:pt x="12" y="37"/>
                    <a:pt x="10" y="32"/>
                    <a:pt x="9" y="28"/>
                  </a:cubicBezTo>
                  <a:cubicBezTo>
                    <a:pt x="8" y="23"/>
                    <a:pt x="9" y="18"/>
                    <a:pt x="12" y="15"/>
                  </a:cubicBezTo>
                  <a:cubicBezTo>
                    <a:pt x="14" y="11"/>
                    <a:pt x="19" y="9"/>
                    <a:pt x="24" y="9"/>
                  </a:cubicBezTo>
                  <a:cubicBezTo>
                    <a:pt x="28" y="8"/>
                    <a:pt x="33" y="9"/>
                    <a:pt x="36" y="12"/>
                  </a:cubicBezTo>
                  <a:cubicBezTo>
                    <a:pt x="38" y="14"/>
                    <a:pt x="40" y="13"/>
                    <a:pt x="42" y="12"/>
                  </a:cubicBezTo>
                  <a:cubicBezTo>
                    <a:pt x="43" y="10"/>
                    <a:pt x="43" y="8"/>
                    <a:pt x="41" y="6"/>
                  </a:cubicBezTo>
                  <a:cubicBezTo>
                    <a:pt x="37" y="2"/>
                    <a:pt x="30" y="0"/>
                    <a:pt x="23" y="1"/>
                  </a:cubicBezTo>
                  <a:cubicBezTo>
                    <a:pt x="16" y="1"/>
                    <a:pt x="9" y="5"/>
                    <a:pt x="5" y="10"/>
                  </a:cubicBezTo>
                  <a:cubicBezTo>
                    <a:pt x="2" y="15"/>
                    <a:pt x="0" y="22"/>
                    <a:pt x="1" y="29"/>
                  </a:cubicBezTo>
                  <a:cubicBezTo>
                    <a:pt x="2" y="36"/>
                    <a:pt x="6" y="42"/>
                    <a:pt x="1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46"/>
            <p:cNvSpPr>
              <a:spLocks noEditPoints="1"/>
            </p:cNvSpPr>
            <p:nvPr/>
          </p:nvSpPr>
          <p:spPr bwMode="auto">
            <a:xfrm>
              <a:off x="7218572" y="6404400"/>
              <a:ext cx="180124" cy="170117"/>
            </a:xfrm>
            <a:custGeom>
              <a:avLst/>
              <a:gdLst>
                <a:gd name="T0" fmla="*/ 19 w 44"/>
                <a:gd name="T1" fmla="*/ 42 h 42"/>
                <a:gd name="T2" fmla="*/ 22 w 44"/>
                <a:gd name="T3" fmla="*/ 42 h 42"/>
                <a:gd name="T4" fmla="*/ 39 w 44"/>
                <a:gd name="T5" fmla="*/ 35 h 42"/>
                <a:gd name="T6" fmla="*/ 42 w 44"/>
                <a:gd name="T7" fmla="*/ 16 h 42"/>
                <a:gd name="T8" fmla="*/ 28 w 44"/>
                <a:gd name="T9" fmla="*/ 0 h 42"/>
                <a:gd name="T10" fmla="*/ 23 w 44"/>
                <a:gd name="T11" fmla="*/ 3 h 42"/>
                <a:gd name="T12" fmla="*/ 23 w 44"/>
                <a:gd name="T13" fmla="*/ 3 h 42"/>
                <a:gd name="T14" fmla="*/ 7 w 44"/>
                <a:gd name="T15" fmla="*/ 10 h 42"/>
                <a:gd name="T16" fmla="*/ 3 w 44"/>
                <a:gd name="T17" fmla="*/ 31 h 42"/>
                <a:gd name="T18" fmla="*/ 19 w 44"/>
                <a:gd name="T19" fmla="*/ 42 h 42"/>
                <a:gd name="T20" fmla="*/ 13 w 44"/>
                <a:gd name="T21" fmla="*/ 16 h 42"/>
                <a:gd name="T22" fmla="*/ 22 w 44"/>
                <a:gd name="T23" fmla="*/ 11 h 42"/>
                <a:gd name="T24" fmla="*/ 24 w 44"/>
                <a:gd name="T25" fmla="*/ 11 h 42"/>
                <a:gd name="T26" fmla="*/ 28 w 44"/>
                <a:gd name="T27" fmla="*/ 9 h 42"/>
                <a:gd name="T28" fmla="*/ 34 w 44"/>
                <a:gd name="T29" fmla="*/ 18 h 42"/>
                <a:gd name="T30" fmla="*/ 32 w 44"/>
                <a:gd name="T31" fmla="*/ 30 h 42"/>
                <a:gd name="T32" fmla="*/ 20 w 44"/>
                <a:gd name="T33" fmla="*/ 34 h 42"/>
                <a:gd name="T34" fmla="*/ 10 w 44"/>
                <a:gd name="T35" fmla="*/ 28 h 42"/>
                <a:gd name="T36" fmla="*/ 13 w 44"/>
                <a:gd name="T37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42">
                  <a:moveTo>
                    <a:pt x="19" y="42"/>
                  </a:moveTo>
                  <a:cubicBezTo>
                    <a:pt x="20" y="42"/>
                    <a:pt x="21" y="42"/>
                    <a:pt x="22" y="42"/>
                  </a:cubicBezTo>
                  <a:cubicBezTo>
                    <a:pt x="29" y="42"/>
                    <a:pt x="35" y="40"/>
                    <a:pt x="39" y="35"/>
                  </a:cubicBezTo>
                  <a:cubicBezTo>
                    <a:pt x="43" y="30"/>
                    <a:pt x="44" y="23"/>
                    <a:pt x="42" y="16"/>
                  </a:cubicBezTo>
                  <a:cubicBezTo>
                    <a:pt x="40" y="8"/>
                    <a:pt x="35" y="3"/>
                    <a:pt x="28" y="0"/>
                  </a:cubicBezTo>
                  <a:cubicBezTo>
                    <a:pt x="26" y="0"/>
                    <a:pt x="24" y="1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7" y="3"/>
                    <a:pt x="11" y="5"/>
                    <a:pt x="7" y="10"/>
                  </a:cubicBezTo>
                  <a:cubicBezTo>
                    <a:pt x="2" y="16"/>
                    <a:pt x="0" y="24"/>
                    <a:pt x="3" y="31"/>
                  </a:cubicBezTo>
                  <a:cubicBezTo>
                    <a:pt x="6" y="37"/>
                    <a:pt x="12" y="41"/>
                    <a:pt x="19" y="42"/>
                  </a:cubicBezTo>
                  <a:close/>
                  <a:moveTo>
                    <a:pt x="13" y="16"/>
                  </a:moveTo>
                  <a:cubicBezTo>
                    <a:pt x="15" y="13"/>
                    <a:pt x="18" y="11"/>
                    <a:pt x="22" y="11"/>
                  </a:cubicBezTo>
                  <a:cubicBezTo>
                    <a:pt x="22" y="11"/>
                    <a:pt x="23" y="11"/>
                    <a:pt x="24" y="11"/>
                  </a:cubicBezTo>
                  <a:cubicBezTo>
                    <a:pt x="25" y="12"/>
                    <a:pt x="27" y="11"/>
                    <a:pt x="28" y="9"/>
                  </a:cubicBezTo>
                  <a:cubicBezTo>
                    <a:pt x="31" y="11"/>
                    <a:pt x="33" y="14"/>
                    <a:pt x="34" y="18"/>
                  </a:cubicBezTo>
                  <a:cubicBezTo>
                    <a:pt x="36" y="22"/>
                    <a:pt x="35" y="27"/>
                    <a:pt x="32" y="30"/>
                  </a:cubicBezTo>
                  <a:cubicBezTo>
                    <a:pt x="30" y="33"/>
                    <a:pt x="25" y="35"/>
                    <a:pt x="20" y="34"/>
                  </a:cubicBezTo>
                  <a:cubicBezTo>
                    <a:pt x="16" y="34"/>
                    <a:pt x="12" y="31"/>
                    <a:pt x="10" y="28"/>
                  </a:cubicBezTo>
                  <a:cubicBezTo>
                    <a:pt x="9" y="24"/>
                    <a:pt x="10" y="19"/>
                    <a:pt x="13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47"/>
            <p:cNvSpPr>
              <a:spLocks/>
            </p:cNvSpPr>
            <p:nvPr/>
          </p:nvSpPr>
          <p:spPr bwMode="auto">
            <a:xfrm>
              <a:off x="7378682" y="6371877"/>
              <a:ext cx="110076" cy="252674"/>
            </a:xfrm>
            <a:custGeom>
              <a:avLst/>
              <a:gdLst>
                <a:gd name="T0" fmla="*/ 9 w 27"/>
                <a:gd name="T1" fmla="*/ 60 h 62"/>
                <a:gd name="T2" fmla="*/ 12 w 27"/>
                <a:gd name="T3" fmla="*/ 62 h 62"/>
                <a:gd name="T4" fmla="*/ 15 w 27"/>
                <a:gd name="T5" fmla="*/ 60 h 62"/>
                <a:gd name="T6" fmla="*/ 24 w 27"/>
                <a:gd name="T7" fmla="*/ 35 h 62"/>
                <a:gd name="T8" fmla="*/ 15 w 27"/>
                <a:gd name="T9" fmla="*/ 23 h 62"/>
                <a:gd name="T10" fmla="*/ 14 w 27"/>
                <a:gd name="T11" fmla="*/ 22 h 62"/>
                <a:gd name="T12" fmla="*/ 8 w 27"/>
                <a:gd name="T13" fmla="*/ 12 h 62"/>
                <a:gd name="T14" fmla="*/ 11 w 27"/>
                <a:gd name="T15" fmla="*/ 9 h 62"/>
                <a:gd name="T16" fmla="*/ 12 w 27"/>
                <a:gd name="T17" fmla="*/ 9 h 62"/>
                <a:gd name="T18" fmla="*/ 18 w 27"/>
                <a:gd name="T19" fmla="*/ 9 h 62"/>
                <a:gd name="T20" fmla="*/ 18 w 27"/>
                <a:gd name="T21" fmla="*/ 4 h 62"/>
                <a:gd name="T22" fmla="*/ 8 w 27"/>
                <a:gd name="T23" fmla="*/ 2 h 62"/>
                <a:gd name="T24" fmla="*/ 0 w 27"/>
                <a:gd name="T25" fmla="*/ 11 h 62"/>
                <a:gd name="T26" fmla="*/ 8 w 27"/>
                <a:gd name="T27" fmla="*/ 28 h 62"/>
                <a:gd name="T28" fmla="*/ 10 w 27"/>
                <a:gd name="T29" fmla="*/ 29 h 62"/>
                <a:gd name="T30" fmla="*/ 17 w 27"/>
                <a:gd name="T31" fmla="*/ 37 h 62"/>
                <a:gd name="T32" fmla="*/ 9 w 27"/>
                <a:gd name="T33" fmla="*/ 55 h 62"/>
                <a:gd name="T34" fmla="*/ 9 w 27"/>
                <a:gd name="T35" fmla="*/ 6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62">
                  <a:moveTo>
                    <a:pt x="9" y="60"/>
                  </a:moveTo>
                  <a:cubicBezTo>
                    <a:pt x="10" y="61"/>
                    <a:pt x="11" y="62"/>
                    <a:pt x="12" y="62"/>
                  </a:cubicBezTo>
                  <a:cubicBezTo>
                    <a:pt x="13" y="62"/>
                    <a:pt x="14" y="61"/>
                    <a:pt x="15" y="60"/>
                  </a:cubicBezTo>
                  <a:cubicBezTo>
                    <a:pt x="24" y="52"/>
                    <a:pt x="27" y="43"/>
                    <a:pt x="24" y="35"/>
                  </a:cubicBezTo>
                  <a:cubicBezTo>
                    <a:pt x="23" y="30"/>
                    <a:pt x="19" y="26"/>
                    <a:pt x="15" y="23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0" y="18"/>
                    <a:pt x="8" y="15"/>
                    <a:pt x="8" y="12"/>
                  </a:cubicBezTo>
                  <a:cubicBezTo>
                    <a:pt x="8" y="11"/>
                    <a:pt x="9" y="10"/>
                    <a:pt x="11" y="9"/>
                  </a:cubicBezTo>
                  <a:cubicBezTo>
                    <a:pt x="11" y="9"/>
                    <a:pt x="12" y="9"/>
                    <a:pt x="12" y="9"/>
                  </a:cubicBezTo>
                  <a:cubicBezTo>
                    <a:pt x="13" y="11"/>
                    <a:pt x="16" y="11"/>
                    <a:pt x="18" y="9"/>
                  </a:cubicBezTo>
                  <a:cubicBezTo>
                    <a:pt x="19" y="8"/>
                    <a:pt x="19" y="5"/>
                    <a:pt x="18" y="4"/>
                  </a:cubicBezTo>
                  <a:cubicBezTo>
                    <a:pt x="15" y="1"/>
                    <a:pt x="12" y="0"/>
                    <a:pt x="8" y="2"/>
                  </a:cubicBezTo>
                  <a:cubicBezTo>
                    <a:pt x="4" y="3"/>
                    <a:pt x="0" y="7"/>
                    <a:pt x="0" y="11"/>
                  </a:cubicBezTo>
                  <a:cubicBezTo>
                    <a:pt x="0" y="17"/>
                    <a:pt x="2" y="22"/>
                    <a:pt x="8" y="2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3" y="32"/>
                    <a:pt x="16" y="34"/>
                    <a:pt x="17" y="37"/>
                  </a:cubicBezTo>
                  <a:cubicBezTo>
                    <a:pt x="19" y="44"/>
                    <a:pt x="13" y="51"/>
                    <a:pt x="9" y="55"/>
                  </a:cubicBezTo>
                  <a:cubicBezTo>
                    <a:pt x="8" y="56"/>
                    <a:pt x="8" y="59"/>
                    <a:pt x="9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48"/>
            <p:cNvSpPr>
              <a:spLocks noEditPoints="1"/>
            </p:cNvSpPr>
            <p:nvPr/>
          </p:nvSpPr>
          <p:spPr bwMode="auto">
            <a:xfrm>
              <a:off x="7493761" y="6361870"/>
              <a:ext cx="187629" cy="335230"/>
            </a:xfrm>
            <a:custGeom>
              <a:avLst/>
              <a:gdLst>
                <a:gd name="T0" fmla="*/ 38 w 46"/>
                <a:gd name="T1" fmla="*/ 35 h 82"/>
                <a:gd name="T2" fmla="*/ 46 w 46"/>
                <a:gd name="T3" fmla="*/ 20 h 82"/>
                <a:gd name="T4" fmla="*/ 39 w 46"/>
                <a:gd name="T5" fmla="*/ 6 h 82"/>
                <a:gd name="T6" fmla="*/ 16 w 46"/>
                <a:gd name="T7" fmla="*/ 9 h 82"/>
                <a:gd name="T8" fmla="*/ 10 w 46"/>
                <a:gd name="T9" fmla="*/ 16 h 82"/>
                <a:gd name="T10" fmla="*/ 10 w 46"/>
                <a:gd name="T11" fmla="*/ 4 h 82"/>
                <a:gd name="T12" fmla="*/ 6 w 46"/>
                <a:gd name="T13" fmla="*/ 0 h 82"/>
                <a:gd name="T14" fmla="*/ 2 w 46"/>
                <a:gd name="T15" fmla="*/ 3 h 82"/>
                <a:gd name="T16" fmla="*/ 6 w 46"/>
                <a:gd name="T17" fmla="*/ 26 h 82"/>
                <a:gd name="T18" fmla="*/ 5 w 46"/>
                <a:gd name="T19" fmla="*/ 28 h 82"/>
                <a:gd name="T20" fmla="*/ 4 w 46"/>
                <a:gd name="T21" fmla="*/ 79 h 82"/>
                <a:gd name="T22" fmla="*/ 8 w 46"/>
                <a:gd name="T23" fmla="*/ 82 h 82"/>
                <a:gd name="T24" fmla="*/ 9 w 46"/>
                <a:gd name="T25" fmla="*/ 82 h 82"/>
                <a:gd name="T26" fmla="*/ 12 w 46"/>
                <a:gd name="T27" fmla="*/ 77 h 82"/>
                <a:gd name="T28" fmla="*/ 12 w 46"/>
                <a:gd name="T29" fmla="*/ 33 h 82"/>
                <a:gd name="T30" fmla="*/ 38 w 46"/>
                <a:gd name="T31" fmla="*/ 35 h 82"/>
                <a:gd name="T32" fmla="*/ 15 w 46"/>
                <a:gd name="T33" fmla="*/ 25 h 82"/>
                <a:gd name="T34" fmla="*/ 21 w 46"/>
                <a:gd name="T35" fmla="*/ 15 h 82"/>
                <a:gd name="T36" fmla="*/ 34 w 46"/>
                <a:gd name="T37" fmla="*/ 13 h 82"/>
                <a:gd name="T38" fmla="*/ 38 w 46"/>
                <a:gd name="T39" fmla="*/ 20 h 82"/>
                <a:gd name="T40" fmla="*/ 33 w 46"/>
                <a:gd name="T41" fmla="*/ 28 h 82"/>
                <a:gd name="T42" fmla="*/ 15 w 46"/>
                <a:gd name="T43" fmla="*/ 25 h 82"/>
                <a:gd name="T44" fmla="*/ 15 w 46"/>
                <a:gd name="T45" fmla="*/ 2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6" h="82">
                  <a:moveTo>
                    <a:pt x="38" y="35"/>
                  </a:moveTo>
                  <a:cubicBezTo>
                    <a:pt x="43" y="32"/>
                    <a:pt x="46" y="26"/>
                    <a:pt x="46" y="20"/>
                  </a:cubicBezTo>
                  <a:cubicBezTo>
                    <a:pt x="46" y="14"/>
                    <a:pt x="43" y="9"/>
                    <a:pt x="39" y="6"/>
                  </a:cubicBezTo>
                  <a:cubicBezTo>
                    <a:pt x="32" y="1"/>
                    <a:pt x="22" y="4"/>
                    <a:pt x="16" y="9"/>
                  </a:cubicBezTo>
                  <a:cubicBezTo>
                    <a:pt x="13" y="11"/>
                    <a:pt x="12" y="13"/>
                    <a:pt x="10" y="16"/>
                  </a:cubicBezTo>
                  <a:cubicBezTo>
                    <a:pt x="9" y="12"/>
                    <a:pt x="9" y="8"/>
                    <a:pt x="10" y="4"/>
                  </a:cubicBezTo>
                  <a:cubicBezTo>
                    <a:pt x="10" y="2"/>
                    <a:pt x="8" y="0"/>
                    <a:pt x="6" y="0"/>
                  </a:cubicBezTo>
                  <a:cubicBezTo>
                    <a:pt x="4" y="0"/>
                    <a:pt x="2" y="1"/>
                    <a:pt x="2" y="3"/>
                  </a:cubicBezTo>
                  <a:cubicBezTo>
                    <a:pt x="1" y="12"/>
                    <a:pt x="2" y="20"/>
                    <a:pt x="6" y="26"/>
                  </a:cubicBezTo>
                  <a:cubicBezTo>
                    <a:pt x="5" y="27"/>
                    <a:pt x="5" y="27"/>
                    <a:pt x="5" y="28"/>
                  </a:cubicBezTo>
                  <a:cubicBezTo>
                    <a:pt x="0" y="45"/>
                    <a:pt x="0" y="63"/>
                    <a:pt x="4" y="79"/>
                  </a:cubicBezTo>
                  <a:cubicBezTo>
                    <a:pt x="5" y="81"/>
                    <a:pt x="7" y="82"/>
                    <a:pt x="8" y="82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11" y="82"/>
                    <a:pt x="13" y="80"/>
                    <a:pt x="12" y="77"/>
                  </a:cubicBezTo>
                  <a:cubicBezTo>
                    <a:pt x="9" y="63"/>
                    <a:pt x="9" y="48"/>
                    <a:pt x="12" y="33"/>
                  </a:cubicBezTo>
                  <a:cubicBezTo>
                    <a:pt x="20" y="39"/>
                    <a:pt x="30" y="40"/>
                    <a:pt x="38" y="35"/>
                  </a:cubicBezTo>
                  <a:close/>
                  <a:moveTo>
                    <a:pt x="15" y="25"/>
                  </a:moveTo>
                  <a:cubicBezTo>
                    <a:pt x="16" y="21"/>
                    <a:pt x="18" y="18"/>
                    <a:pt x="21" y="15"/>
                  </a:cubicBezTo>
                  <a:cubicBezTo>
                    <a:pt x="25" y="12"/>
                    <a:pt x="31" y="10"/>
                    <a:pt x="34" y="13"/>
                  </a:cubicBezTo>
                  <a:cubicBezTo>
                    <a:pt x="36" y="14"/>
                    <a:pt x="38" y="17"/>
                    <a:pt x="38" y="20"/>
                  </a:cubicBezTo>
                  <a:cubicBezTo>
                    <a:pt x="38" y="23"/>
                    <a:pt x="36" y="27"/>
                    <a:pt x="33" y="28"/>
                  </a:cubicBezTo>
                  <a:cubicBezTo>
                    <a:pt x="28" y="32"/>
                    <a:pt x="20" y="30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49"/>
            <p:cNvSpPr>
              <a:spLocks/>
            </p:cNvSpPr>
            <p:nvPr/>
          </p:nvSpPr>
          <p:spPr bwMode="auto">
            <a:xfrm>
              <a:off x="7698903" y="6456936"/>
              <a:ext cx="155107" cy="32522"/>
            </a:xfrm>
            <a:custGeom>
              <a:avLst/>
              <a:gdLst>
                <a:gd name="T0" fmla="*/ 38 w 38"/>
                <a:gd name="T1" fmla="*/ 4 h 8"/>
                <a:gd name="T2" fmla="*/ 34 w 38"/>
                <a:gd name="T3" fmla="*/ 0 h 8"/>
                <a:gd name="T4" fmla="*/ 4 w 38"/>
                <a:gd name="T5" fmla="*/ 0 h 8"/>
                <a:gd name="T6" fmla="*/ 0 w 38"/>
                <a:gd name="T7" fmla="*/ 4 h 8"/>
                <a:gd name="T8" fmla="*/ 4 w 38"/>
                <a:gd name="T9" fmla="*/ 8 h 8"/>
                <a:gd name="T10" fmla="*/ 34 w 38"/>
                <a:gd name="T11" fmla="*/ 8 h 8"/>
                <a:gd name="T12" fmla="*/ 38 w 38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8">
                  <a:moveTo>
                    <a:pt x="38" y="4"/>
                  </a:moveTo>
                  <a:cubicBezTo>
                    <a:pt x="38" y="2"/>
                    <a:pt x="36" y="0"/>
                    <a:pt x="3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6" y="8"/>
                    <a:pt x="38" y="7"/>
                    <a:pt x="3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50"/>
            <p:cNvSpPr>
              <a:spLocks/>
            </p:cNvSpPr>
            <p:nvPr/>
          </p:nvSpPr>
          <p:spPr bwMode="auto">
            <a:xfrm>
              <a:off x="7711411" y="6526984"/>
              <a:ext cx="117581" cy="40027"/>
            </a:xfrm>
            <a:custGeom>
              <a:avLst/>
              <a:gdLst>
                <a:gd name="T0" fmla="*/ 29 w 29"/>
                <a:gd name="T1" fmla="*/ 4 h 10"/>
                <a:gd name="T2" fmla="*/ 25 w 29"/>
                <a:gd name="T3" fmla="*/ 1 h 10"/>
                <a:gd name="T4" fmla="*/ 4 w 29"/>
                <a:gd name="T5" fmla="*/ 2 h 10"/>
                <a:gd name="T6" fmla="*/ 1 w 29"/>
                <a:gd name="T7" fmla="*/ 7 h 10"/>
                <a:gd name="T8" fmla="*/ 5 w 29"/>
                <a:gd name="T9" fmla="*/ 10 h 10"/>
                <a:gd name="T10" fmla="*/ 5 w 29"/>
                <a:gd name="T11" fmla="*/ 10 h 10"/>
                <a:gd name="T12" fmla="*/ 26 w 29"/>
                <a:gd name="T13" fmla="*/ 9 h 10"/>
                <a:gd name="T14" fmla="*/ 29 w 29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0">
                  <a:moveTo>
                    <a:pt x="29" y="4"/>
                  </a:moveTo>
                  <a:cubicBezTo>
                    <a:pt x="29" y="2"/>
                    <a:pt x="27" y="0"/>
                    <a:pt x="25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3"/>
                    <a:pt x="0" y="4"/>
                    <a:pt x="1" y="7"/>
                  </a:cubicBezTo>
                  <a:cubicBezTo>
                    <a:pt x="1" y="9"/>
                    <a:pt x="3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8" y="8"/>
                    <a:pt x="29" y="6"/>
                    <a:pt x="2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51"/>
            <p:cNvSpPr>
              <a:spLocks/>
            </p:cNvSpPr>
            <p:nvPr/>
          </p:nvSpPr>
          <p:spPr bwMode="auto">
            <a:xfrm>
              <a:off x="7911549" y="6079176"/>
              <a:ext cx="130090" cy="360247"/>
            </a:xfrm>
            <a:custGeom>
              <a:avLst/>
              <a:gdLst>
                <a:gd name="T0" fmla="*/ 30 w 32"/>
                <a:gd name="T1" fmla="*/ 7 h 88"/>
                <a:gd name="T2" fmla="*/ 31 w 32"/>
                <a:gd name="T3" fmla="*/ 2 h 88"/>
                <a:gd name="T4" fmla="*/ 25 w 32"/>
                <a:gd name="T5" fmla="*/ 1 h 88"/>
                <a:gd name="T6" fmla="*/ 2 w 32"/>
                <a:gd name="T7" fmla="*/ 42 h 88"/>
                <a:gd name="T8" fmla="*/ 18 w 32"/>
                <a:gd name="T9" fmla="*/ 87 h 88"/>
                <a:gd name="T10" fmla="*/ 21 w 32"/>
                <a:gd name="T11" fmla="*/ 88 h 88"/>
                <a:gd name="T12" fmla="*/ 24 w 32"/>
                <a:gd name="T13" fmla="*/ 87 h 88"/>
                <a:gd name="T14" fmla="*/ 24 w 32"/>
                <a:gd name="T15" fmla="*/ 81 h 88"/>
                <a:gd name="T16" fmla="*/ 10 w 32"/>
                <a:gd name="T17" fmla="*/ 43 h 88"/>
                <a:gd name="T18" fmla="*/ 30 w 32"/>
                <a:gd name="T19" fmla="*/ 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88">
                  <a:moveTo>
                    <a:pt x="30" y="7"/>
                  </a:moveTo>
                  <a:cubicBezTo>
                    <a:pt x="32" y="6"/>
                    <a:pt x="32" y="4"/>
                    <a:pt x="31" y="2"/>
                  </a:cubicBezTo>
                  <a:cubicBezTo>
                    <a:pt x="30" y="0"/>
                    <a:pt x="27" y="0"/>
                    <a:pt x="25" y="1"/>
                  </a:cubicBezTo>
                  <a:cubicBezTo>
                    <a:pt x="12" y="10"/>
                    <a:pt x="3" y="26"/>
                    <a:pt x="2" y="42"/>
                  </a:cubicBezTo>
                  <a:cubicBezTo>
                    <a:pt x="0" y="59"/>
                    <a:pt x="7" y="75"/>
                    <a:pt x="18" y="87"/>
                  </a:cubicBezTo>
                  <a:cubicBezTo>
                    <a:pt x="19" y="88"/>
                    <a:pt x="20" y="88"/>
                    <a:pt x="21" y="88"/>
                  </a:cubicBezTo>
                  <a:cubicBezTo>
                    <a:pt x="22" y="88"/>
                    <a:pt x="23" y="88"/>
                    <a:pt x="24" y="87"/>
                  </a:cubicBezTo>
                  <a:cubicBezTo>
                    <a:pt x="26" y="85"/>
                    <a:pt x="26" y="83"/>
                    <a:pt x="24" y="81"/>
                  </a:cubicBezTo>
                  <a:cubicBezTo>
                    <a:pt x="14" y="71"/>
                    <a:pt x="8" y="57"/>
                    <a:pt x="10" y="43"/>
                  </a:cubicBezTo>
                  <a:cubicBezTo>
                    <a:pt x="11" y="29"/>
                    <a:pt x="18" y="16"/>
                    <a:pt x="3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52"/>
            <p:cNvSpPr>
              <a:spLocks/>
            </p:cNvSpPr>
            <p:nvPr/>
          </p:nvSpPr>
          <p:spPr bwMode="auto">
            <a:xfrm>
              <a:off x="8069157" y="6116702"/>
              <a:ext cx="87560" cy="262680"/>
            </a:xfrm>
            <a:custGeom>
              <a:avLst/>
              <a:gdLst>
                <a:gd name="T0" fmla="*/ 16 w 21"/>
                <a:gd name="T1" fmla="*/ 64 h 64"/>
                <a:gd name="T2" fmla="*/ 16 w 21"/>
                <a:gd name="T3" fmla="*/ 64 h 64"/>
                <a:gd name="T4" fmla="*/ 20 w 21"/>
                <a:gd name="T5" fmla="*/ 60 h 64"/>
                <a:gd name="T6" fmla="*/ 21 w 21"/>
                <a:gd name="T7" fmla="*/ 4 h 64"/>
                <a:gd name="T8" fmla="*/ 19 w 21"/>
                <a:gd name="T9" fmla="*/ 0 h 64"/>
                <a:gd name="T10" fmla="*/ 14 w 21"/>
                <a:gd name="T11" fmla="*/ 2 h 64"/>
                <a:gd name="T12" fmla="*/ 1 w 21"/>
                <a:gd name="T13" fmla="*/ 22 h 64"/>
                <a:gd name="T14" fmla="*/ 3 w 21"/>
                <a:gd name="T15" fmla="*/ 28 h 64"/>
                <a:gd name="T16" fmla="*/ 8 w 21"/>
                <a:gd name="T17" fmla="*/ 26 h 64"/>
                <a:gd name="T18" fmla="*/ 13 w 21"/>
                <a:gd name="T19" fmla="*/ 19 h 64"/>
                <a:gd name="T20" fmla="*/ 12 w 21"/>
                <a:gd name="T21" fmla="*/ 60 h 64"/>
                <a:gd name="T22" fmla="*/ 16 w 21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64">
                  <a:moveTo>
                    <a:pt x="16" y="64"/>
                  </a:moveTo>
                  <a:cubicBezTo>
                    <a:pt x="16" y="64"/>
                    <a:pt x="16" y="64"/>
                    <a:pt x="16" y="64"/>
                  </a:cubicBezTo>
                  <a:cubicBezTo>
                    <a:pt x="18" y="64"/>
                    <a:pt x="20" y="62"/>
                    <a:pt x="20" y="6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2"/>
                    <a:pt x="20" y="1"/>
                    <a:pt x="19" y="0"/>
                  </a:cubicBezTo>
                  <a:cubicBezTo>
                    <a:pt x="17" y="0"/>
                    <a:pt x="15" y="0"/>
                    <a:pt x="14" y="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4"/>
                    <a:pt x="1" y="26"/>
                    <a:pt x="3" y="28"/>
                  </a:cubicBezTo>
                  <a:cubicBezTo>
                    <a:pt x="5" y="29"/>
                    <a:pt x="7" y="28"/>
                    <a:pt x="8" y="26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2" y="62"/>
                    <a:pt x="13" y="64"/>
                    <a:pt x="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53"/>
            <p:cNvSpPr>
              <a:spLocks/>
            </p:cNvSpPr>
            <p:nvPr/>
          </p:nvSpPr>
          <p:spPr bwMode="auto">
            <a:xfrm>
              <a:off x="8201749" y="6304331"/>
              <a:ext cx="52536" cy="75052"/>
            </a:xfrm>
            <a:custGeom>
              <a:avLst/>
              <a:gdLst>
                <a:gd name="T0" fmla="*/ 3 w 13"/>
                <a:gd name="T1" fmla="*/ 18 h 18"/>
                <a:gd name="T2" fmla="*/ 5 w 13"/>
                <a:gd name="T3" fmla="*/ 18 h 18"/>
                <a:gd name="T4" fmla="*/ 8 w 13"/>
                <a:gd name="T5" fmla="*/ 15 h 18"/>
                <a:gd name="T6" fmla="*/ 12 w 13"/>
                <a:gd name="T7" fmla="*/ 6 h 18"/>
                <a:gd name="T8" fmla="*/ 10 w 13"/>
                <a:gd name="T9" fmla="*/ 1 h 18"/>
                <a:gd name="T10" fmla="*/ 5 w 13"/>
                <a:gd name="T11" fmla="*/ 3 h 18"/>
                <a:gd name="T12" fmla="*/ 1 w 13"/>
                <a:gd name="T13" fmla="*/ 12 h 18"/>
                <a:gd name="T14" fmla="*/ 3 w 13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8">
                  <a:moveTo>
                    <a:pt x="3" y="18"/>
                  </a:moveTo>
                  <a:cubicBezTo>
                    <a:pt x="4" y="18"/>
                    <a:pt x="4" y="18"/>
                    <a:pt x="5" y="18"/>
                  </a:cubicBezTo>
                  <a:cubicBezTo>
                    <a:pt x="6" y="18"/>
                    <a:pt x="8" y="17"/>
                    <a:pt x="8" y="1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4"/>
                    <a:pt x="12" y="2"/>
                    <a:pt x="10" y="1"/>
                  </a:cubicBezTo>
                  <a:cubicBezTo>
                    <a:pt x="8" y="0"/>
                    <a:pt x="5" y="1"/>
                    <a:pt x="5" y="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4"/>
                    <a:pt x="1" y="17"/>
                    <a:pt x="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54"/>
            <p:cNvSpPr>
              <a:spLocks noEditPoints="1"/>
            </p:cNvSpPr>
            <p:nvPr/>
          </p:nvSpPr>
          <p:spPr bwMode="auto">
            <a:xfrm>
              <a:off x="8274298" y="6096688"/>
              <a:ext cx="175120" cy="270186"/>
            </a:xfrm>
            <a:custGeom>
              <a:avLst/>
              <a:gdLst>
                <a:gd name="T0" fmla="*/ 8 w 43"/>
                <a:gd name="T1" fmla="*/ 61 h 66"/>
                <a:gd name="T2" fmla="*/ 20 w 43"/>
                <a:gd name="T3" fmla="*/ 66 h 66"/>
                <a:gd name="T4" fmla="*/ 21 w 43"/>
                <a:gd name="T5" fmla="*/ 66 h 66"/>
                <a:gd name="T6" fmla="*/ 38 w 43"/>
                <a:gd name="T7" fmla="*/ 53 h 66"/>
                <a:gd name="T8" fmla="*/ 42 w 43"/>
                <a:gd name="T9" fmla="*/ 35 h 66"/>
                <a:gd name="T10" fmla="*/ 41 w 43"/>
                <a:gd name="T11" fmla="*/ 16 h 66"/>
                <a:gd name="T12" fmla="*/ 27 w 43"/>
                <a:gd name="T13" fmla="*/ 2 h 66"/>
                <a:gd name="T14" fmla="*/ 15 w 43"/>
                <a:gd name="T15" fmla="*/ 4 h 66"/>
                <a:gd name="T16" fmla="*/ 9 w 43"/>
                <a:gd name="T17" fmla="*/ 13 h 66"/>
                <a:gd name="T18" fmla="*/ 10 w 43"/>
                <a:gd name="T19" fmla="*/ 16 h 66"/>
                <a:gd name="T20" fmla="*/ 0 w 43"/>
                <a:gd name="T21" fmla="*/ 43 h 66"/>
                <a:gd name="T22" fmla="*/ 8 w 43"/>
                <a:gd name="T23" fmla="*/ 61 h 66"/>
                <a:gd name="T24" fmla="*/ 18 w 43"/>
                <a:gd name="T25" fmla="*/ 20 h 66"/>
                <a:gd name="T26" fmla="*/ 17 w 43"/>
                <a:gd name="T27" fmla="*/ 15 h 66"/>
                <a:gd name="T28" fmla="*/ 17 w 43"/>
                <a:gd name="T29" fmla="*/ 14 h 66"/>
                <a:gd name="T30" fmla="*/ 19 w 43"/>
                <a:gd name="T31" fmla="*/ 10 h 66"/>
                <a:gd name="T32" fmla="*/ 25 w 43"/>
                <a:gd name="T33" fmla="*/ 9 h 66"/>
                <a:gd name="T34" fmla="*/ 33 w 43"/>
                <a:gd name="T35" fmla="*/ 19 h 66"/>
                <a:gd name="T36" fmla="*/ 34 w 43"/>
                <a:gd name="T37" fmla="*/ 34 h 66"/>
                <a:gd name="T38" fmla="*/ 30 w 43"/>
                <a:gd name="T39" fmla="*/ 50 h 66"/>
                <a:gd name="T40" fmla="*/ 20 w 43"/>
                <a:gd name="T41" fmla="*/ 58 h 66"/>
                <a:gd name="T42" fmla="*/ 13 w 43"/>
                <a:gd name="T43" fmla="*/ 55 h 66"/>
                <a:gd name="T44" fmla="*/ 8 w 43"/>
                <a:gd name="T45" fmla="*/ 43 h 66"/>
                <a:gd name="T46" fmla="*/ 18 w 43"/>
                <a:gd name="T47" fmla="*/ 2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" h="66">
                  <a:moveTo>
                    <a:pt x="8" y="61"/>
                  </a:moveTo>
                  <a:cubicBezTo>
                    <a:pt x="11" y="64"/>
                    <a:pt x="16" y="66"/>
                    <a:pt x="20" y="66"/>
                  </a:cubicBezTo>
                  <a:cubicBezTo>
                    <a:pt x="20" y="66"/>
                    <a:pt x="21" y="66"/>
                    <a:pt x="21" y="66"/>
                  </a:cubicBezTo>
                  <a:cubicBezTo>
                    <a:pt x="28" y="65"/>
                    <a:pt x="34" y="60"/>
                    <a:pt x="38" y="53"/>
                  </a:cubicBezTo>
                  <a:cubicBezTo>
                    <a:pt x="40" y="47"/>
                    <a:pt x="41" y="40"/>
                    <a:pt x="42" y="35"/>
                  </a:cubicBezTo>
                  <a:cubicBezTo>
                    <a:pt x="42" y="29"/>
                    <a:pt x="43" y="23"/>
                    <a:pt x="41" y="16"/>
                  </a:cubicBezTo>
                  <a:cubicBezTo>
                    <a:pt x="39" y="9"/>
                    <a:pt x="33" y="3"/>
                    <a:pt x="27" y="2"/>
                  </a:cubicBezTo>
                  <a:cubicBezTo>
                    <a:pt x="23" y="0"/>
                    <a:pt x="18" y="1"/>
                    <a:pt x="15" y="4"/>
                  </a:cubicBezTo>
                  <a:cubicBezTo>
                    <a:pt x="11" y="6"/>
                    <a:pt x="10" y="10"/>
                    <a:pt x="9" y="13"/>
                  </a:cubicBezTo>
                  <a:cubicBezTo>
                    <a:pt x="9" y="14"/>
                    <a:pt x="10" y="15"/>
                    <a:pt x="10" y="16"/>
                  </a:cubicBezTo>
                  <a:cubicBezTo>
                    <a:pt x="6" y="24"/>
                    <a:pt x="0" y="33"/>
                    <a:pt x="0" y="43"/>
                  </a:cubicBezTo>
                  <a:cubicBezTo>
                    <a:pt x="0" y="50"/>
                    <a:pt x="3" y="57"/>
                    <a:pt x="8" y="61"/>
                  </a:cubicBezTo>
                  <a:close/>
                  <a:moveTo>
                    <a:pt x="18" y="20"/>
                  </a:moveTo>
                  <a:cubicBezTo>
                    <a:pt x="18" y="18"/>
                    <a:pt x="18" y="16"/>
                    <a:pt x="17" y="15"/>
                  </a:cubicBezTo>
                  <a:cubicBezTo>
                    <a:pt x="17" y="15"/>
                    <a:pt x="17" y="14"/>
                    <a:pt x="17" y="14"/>
                  </a:cubicBezTo>
                  <a:cubicBezTo>
                    <a:pt x="17" y="12"/>
                    <a:pt x="19" y="11"/>
                    <a:pt x="19" y="10"/>
                  </a:cubicBezTo>
                  <a:cubicBezTo>
                    <a:pt x="21" y="9"/>
                    <a:pt x="23" y="9"/>
                    <a:pt x="25" y="9"/>
                  </a:cubicBezTo>
                  <a:cubicBezTo>
                    <a:pt x="29" y="10"/>
                    <a:pt x="32" y="14"/>
                    <a:pt x="33" y="19"/>
                  </a:cubicBezTo>
                  <a:cubicBezTo>
                    <a:pt x="35" y="24"/>
                    <a:pt x="34" y="29"/>
                    <a:pt x="34" y="34"/>
                  </a:cubicBezTo>
                  <a:cubicBezTo>
                    <a:pt x="33" y="39"/>
                    <a:pt x="33" y="45"/>
                    <a:pt x="30" y="50"/>
                  </a:cubicBezTo>
                  <a:cubicBezTo>
                    <a:pt x="28" y="54"/>
                    <a:pt x="24" y="57"/>
                    <a:pt x="20" y="58"/>
                  </a:cubicBezTo>
                  <a:cubicBezTo>
                    <a:pt x="17" y="58"/>
                    <a:pt x="15" y="56"/>
                    <a:pt x="13" y="55"/>
                  </a:cubicBezTo>
                  <a:cubicBezTo>
                    <a:pt x="10" y="52"/>
                    <a:pt x="8" y="48"/>
                    <a:pt x="8" y="43"/>
                  </a:cubicBezTo>
                  <a:cubicBezTo>
                    <a:pt x="8" y="35"/>
                    <a:pt x="13" y="27"/>
                    <a:pt x="1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55"/>
            <p:cNvSpPr>
              <a:spLocks/>
            </p:cNvSpPr>
            <p:nvPr/>
          </p:nvSpPr>
          <p:spPr bwMode="auto">
            <a:xfrm>
              <a:off x="8459426" y="6044152"/>
              <a:ext cx="97567" cy="380261"/>
            </a:xfrm>
            <a:custGeom>
              <a:avLst/>
              <a:gdLst>
                <a:gd name="T0" fmla="*/ 4 w 24"/>
                <a:gd name="T1" fmla="*/ 93 h 93"/>
                <a:gd name="T2" fmla="*/ 6 w 24"/>
                <a:gd name="T3" fmla="*/ 93 h 93"/>
                <a:gd name="T4" fmla="*/ 9 w 24"/>
                <a:gd name="T5" fmla="*/ 91 h 93"/>
                <a:gd name="T6" fmla="*/ 8 w 24"/>
                <a:gd name="T7" fmla="*/ 2 h 93"/>
                <a:gd name="T8" fmla="*/ 2 w 24"/>
                <a:gd name="T9" fmla="*/ 1 h 93"/>
                <a:gd name="T10" fmla="*/ 1 w 24"/>
                <a:gd name="T11" fmla="*/ 6 h 93"/>
                <a:gd name="T12" fmla="*/ 2 w 24"/>
                <a:gd name="T13" fmla="*/ 87 h 93"/>
                <a:gd name="T14" fmla="*/ 4 w 24"/>
                <a:gd name="T15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93">
                  <a:moveTo>
                    <a:pt x="4" y="93"/>
                  </a:moveTo>
                  <a:cubicBezTo>
                    <a:pt x="5" y="93"/>
                    <a:pt x="5" y="93"/>
                    <a:pt x="6" y="93"/>
                  </a:cubicBezTo>
                  <a:cubicBezTo>
                    <a:pt x="7" y="93"/>
                    <a:pt x="9" y="93"/>
                    <a:pt x="9" y="91"/>
                  </a:cubicBezTo>
                  <a:cubicBezTo>
                    <a:pt x="24" y="64"/>
                    <a:pt x="24" y="29"/>
                    <a:pt x="8" y="2"/>
                  </a:cubicBez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5"/>
                    <a:pt x="1" y="6"/>
                  </a:cubicBezTo>
                  <a:cubicBezTo>
                    <a:pt x="15" y="31"/>
                    <a:pt x="16" y="63"/>
                    <a:pt x="2" y="87"/>
                  </a:cubicBezTo>
                  <a:cubicBezTo>
                    <a:pt x="1" y="89"/>
                    <a:pt x="2" y="92"/>
                    <a:pt x="4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56"/>
            <p:cNvSpPr>
              <a:spLocks/>
            </p:cNvSpPr>
            <p:nvPr/>
          </p:nvSpPr>
          <p:spPr bwMode="auto">
            <a:xfrm>
              <a:off x="8654560" y="6354365"/>
              <a:ext cx="32522" cy="40027"/>
            </a:xfrm>
            <a:custGeom>
              <a:avLst/>
              <a:gdLst>
                <a:gd name="T0" fmla="*/ 0 w 8"/>
                <a:gd name="T1" fmla="*/ 4 h 10"/>
                <a:gd name="T2" fmla="*/ 0 w 8"/>
                <a:gd name="T3" fmla="*/ 6 h 10"/>
                <a:gd name="T4" fmla="*/ 4 w 8"/>
                <a:gd name="T5" fmla="*/ 10 h 10"/>
                <a:gd name="T6" fmla="*/ 8 w 8"/>
                <a:gd name="T7" fmla="*/ 6 h 10"/>
                <a:gd name="T8" fmla="*/ 8 w 8"/>
                <a:gd name="T9" fmla="*/ 4 h 10"/>
                <a:gd name="T10" fmla="*/ 4 w 8"/>
                <a:gd name="T11" fmla="*/ 0 h 10"/>
                <a:gd name="T12" fmla="*/ 0 w 8"/>
                <a:gd name="T13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0" y="4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2" y="10"/>
                    <a:pt x="4" y="10"/>
                  </a:cubicBezTo>
                  <a:cubicBezTo>
                    <a:pt x="6" y="10"/>
                    <a:pt x="8" y="8"/>
                    <a:pt x="8" y="6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7"/>
            <p:cNvSpPr>
              <a:spLocks/>
            </p:cNvSpPr>
            <p:nvPr/>
          </p:nvSpPr>
          <p:spPr bwMode="auto">
            <a:xfrm>
              <a:off x="8737117" y="5946585"/>
              <a:ext cx="200138" cy="510351"/>
            </a:xfrm>
            <a:custGeom>
              <a:avLst/>
              <a:gdLst>
                <a:gd name="T0" fmla="*/ 18 w 49"/>
                <a:gd name="T1" fmla="*/ 114 h 125"/>
                <a:gd name="T2" fmla="*/ 42 w 49"/>
                <a:gd name="T3" fmla="*/ 125 h 125"/>
                <a:gd name="T4" fmla="*/ 45 w 49"/>
                <a:gd name="T5" fmla="*/ 125 h 125"/>
                <a:gd name="T6" fmla="*/ 48 w 49"/>
                <a:gd name="T7" fmla="*/ 121 h 125"/>
                <a:gd name="T8" fmla="*/ 44 w 49"/>
                <a:gd name="T9" fmla="*/ 117 h 125"/>
                <a:gd name="T10" fmla="*/ 24 w 49"/>
                <a:gd name="T11" fmla="*/ 109 h 125"/>
                <a:gd name="T12" fmla="*/ 14 w 49"/>
                <a:gd name="T13" fmla="*/ 87 h 125"/>
                <a:gd name="T14" fmla="*/ 38 w 49"/>
                <a:gd name="T15" fmla="*/ 7 h 125"/>
                <a:gd name="T16" fmla="*/ 37 w 49"/>
                <a:gd name="T17" fmla="*/ 1 h 125"/>
                <a:gd name="T18" fmla="*/ 32 w 49"/>
                <a:gd name="T19" fmla="*/ 1 h 125"/>
                <a:gd name="T20" fmla="*/ 7 w 49"/>
                <a:gd name="T21" fmla="*/ 89 h 125"/>
                <a:gd name="T22" fmla="*/ 18 w 49"/>
                <a:gd name="T23" fmla="*/ 11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125">
                  <a:moveTo>
                    <a:pt x="18" y="114"/>
                  </a:moveTo>
                  <a:cubicBezTo>
                    <a:pt x="25" y="121"/>
                    <a:pt x="33" y="125"/>
                    <a:pt x="42" y="125"/>
                  </a:cubicBezTo>
                  <a:cubicBezTo>
                    <a:pt x="43" y="125"/>
                    <a:pt x="44" y="125"/>
                    <a:pt x="45" y="125"/>
                  </a:cubicBezTo>
                  <a:cubicBezTo>
                    <a:pt x="47" y="125"/>
                    <a:pt x="49" y="123"/>
                    <a:pt x="48" y="121"/>
                  </a:cubicBezTo>
                  <a:cubicBezTo>
                    <a:pt x="48" y="119"/>
                    <a:pt x="46" y="117"/>
                    <a:pt x="44" y="117"/>
                  </a:cubicBezTo>
                  <a:cubicBezTo>
                    <a:pt x="37" y="118"/>
                    <a:pt x="30" y="115"/>
                    <a:pt x="24" y="109"/>
                  </a:cubicBezTo>
                  <a:cubicBezTo>
                    <a:pt x="20" y="104"/>
                    <a:pt x="16" y="97"/>
                    <a:pt x="14" y="87"/>
                  </a:cubicBezTo>
                  <a:cubicBezTo>
                    <a:pt x="9" y="59"/>
                    <a:pt x="18" y="28"/>
                    <a:pt x="38" y="7"/>
                  </a:cubicBezTo>
                  <a:cubicBezTo>
                    <a:pt x="39" y="5"/>
                    <a:pt x="39" y="3"/>
                    <a:pt x="37" y="1"/>
                  </a:cubicBezTo>
                  <a:cubicBezTo>
                    <a:pt x="36" y="0"/>
                    <a:pt x="33" y="0"/>
                    <a:pt x="32" y="1"/>
                  </a:cubicBezTo>
                  <a:cubicBezTo>
                    <a:pt x="10" y="24"/>
                    <a:pt x="0" y="58"/>
                    <a:pt x="7" y="89"/>
                  </a:cubicBezTo>
                  <a:cubicBezTo>
                    <a:pt x="9" y="100"/>
                    <a:pt x="13" y="108"/>
                    <a:pt x="18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58"/>
            <p:cNvSpPr>
              <a:spLocks/>
            </p:cNvSpPr>
            <p:nvPr/>
          </p:nvSpPr>
          <p:spPr bwMode="auto">
            <a:xfrm>
              <a:off x="9052334" y="5979107"/>
              <a:ext cx="105072" cy="207643"/>
            </a:xfrm>
            <a:custGeom>
              <a:avLst/>
              <a:gdLst>
                <a:gd name="T0" fmla="*/ 8 w 26"/>
                <a:gd name="T1" fmla="*/ 25 h 51"/>
                <a:gd name="T2" fmla="*/ 15 w 26"/>
                <a:gd name="T3" fmla="*/ 16 h 51"/>
                <a:gd name="T4" fmla="*/ 18 w 26"/>
                <a:gd name="T5" fmla="*/ 47 h 51"/>
                <a:gd name="T6" fmla="*/ 22 w 26"/>
                <a:gd name="T7" fmla="*/ 51 h 51"/>
                <a:gd name="T8" fmla="*/ 22 w 26"/>
                <a:gd name="T9" fmla="*/ 51 h 51"/>
                <a:gd name="T10" fmla="*/ 26 w 26"/>
                <a:gd name="T11" fmla="*/ 47 h 51"/>
                <a:gd name="T12" fmla="*/ 22 w 26"/>
                <a:gd name="T13" fmla="*/ 4 h 51"/>
                <a:gd name="T14" fmla="*/ 19 w 26"/>
                <a:gd name="T15" fmla="*/ 0 h 51"/>
                <a:gd name="T16" fmla="*/ 14 w 26"/>
                <a:gd name="T17" fmla="*/ 2 h 51"/>
                <a:gd name="T18" fmla="*/ 2 w 26"/>
                <a:gd name="T19" fmla="*/ 20 h 51"/>
                <a:gd name="T20" fmla="*/ 3 w 26"/>
                <a:gd name="T21" fmla="*/ 26 h 51"/>
                <a:gd name="T22" fmla="*/ 8 w 26"/>
                <a:gd name="T23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51">
                  <a:moveTo>
                    <a:pt x="8" y="25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9"/>
                    <a:pt x="19" y="51"/>
                    <a:pt x="22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4" y="51"/>
                    <a:pt x="26" y="49"/>
                    <a:pt x="26" y="47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1" y="2"/>
                    <a:pt x="20" y="1"/>
                    <a:pt x="19" y="0"/>
                  </a:cubicBezTo>
                  <a:cubicBezTo>
                    <a:pt x="17" y="0"/>
                    <a:pt x="15" y="1"/>
                    <a:pt x="14" y="2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0" y="22"/>
                    <a:pt x="1" y="25"/>
                    <a:pt x="3" y="26"/>
                  </a:cubicBezTo>
                  <a:cubicBezTo>
                    <a:pt x="4" y="27"/>
                    <a:pt x="7" y="27"/>
                    <a:pt x="8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59"/>
            <p:cNvSpPr>
              <a:spLocks/>
            </p:cNvSpPr>
            <p:nvPr/>
          </p:nvSpPr>
          <p:spPr bwMode="auto">
            <a:xfrm>
              <a:off x="8907234" y="6194255"/>
              <a:ext cx="425293" cy="115079"/>
            </a:xfrm>
            <a:custGeom>
              <a:avLst/>
              <a:gdLst>
                <a:gd name="T0" fmla="*/ 0 w 104"/>
                <a:gd name="T1" fmla="*/ 24 h 28"/>
                <a:gd name="T2" fmla="*/ 4 w 104"/>
                <a:gd name="T3" fmla="*/ 28 h 28"/>
                <a:gd name="T4" fmla="*/ 5 w 104"/>
                <a:gd name="T5" fmla="*/ 27 h 28"/>
                <a:gd name="T6" fmla="*/ 100 w 104"/>
                <a:gd name="T7" fmla="*/ 8 h 28"/>
                <a:gd name="T8" fmla="*/ 103 w 104"/>
                <a:gd name="T9" fmla="*/ 3 h 28"/>
                <a:gd name="T10" fmla="*/ 98 w 104"/>
                <a:gd name="T11" fmla="*/ 0 h 28"/>
                <a:gd name="T12" fmla="*/ 3 w 104"/>
                <a:gd name="T13" fmla="*/ 20 h 28"/>
                <a:gd name="T14" fmla="*/ 0 w 104"/>
                <a:gd name="T15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28">
                  <a:moveTo>
                    <a:pt x="0" y="24"/>
                  </a:moveTo>
                  <a:cubicBezTo>
                    <a:pt x="1" y="26"/>
                    <a:pt x="2" y="28"/>
                    <a:pt x="4" y="28"/>
                  </a:cubicBezTo>
                  <a:cubicBezTo>
                    <a:pt x="4" y="28"/>
                    <a:pt x="5" y="28"/>
                    <a:pt x="5" y="27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2" y="8"/>
                    <a:pt x="104" y="6"/>
                    <a:pt x="103" y="3"/>
                  </a:cubicBezTo>
                  <a:cubicBezTo>
                    <a:pt x="103" y="1"/>
                    <a:pt x="101" y="0"/>
                    <a:pt x="98" y="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0"/>
                    <a:pt x="0" y="22"/>
                    <a:pt x="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60"/>
            <p:cNvSpPr>
              <a:spLocks/>
            </p:cNvSpPr>
            <p:nvPr/>
          </p:nvSpPr>
          <p:spPr bwMode="auto">
            <a:xfrm>
              <a:off x="8984787" y="6359369"/>
              <a:ext cx="197636" cy="212646"/>
            </a:xfrm>
            <a:custGeom>
              <a:avLst/>
              <a:gdLst>
                <a:gd name="T0" fmla="*/ 11 w 48"/>
                <a:gd name="T1" fmla="*/ 31 h 52"/>
                <a:gd name="T2" fmla="*/ 11 w 48"/>
                <a:gd name="T3" fmla="*/ 32 h 52"/>
                <a:gd name="T4" fmla="*/ 2 w 48"/>
                <a:gd name="T5" fmla="*/ 47 h 52"/>
                <a:gd name="T6" fmla="*/ 3 w 48"/>
                <a:gd name="T7" fmla="*/ 50 h 52"/>
                <a:gd name="T8" fmla="*/ 6 w 48"/>
                <a:gd name="T9" fmla="*/ 52 h 52"/>
                <a:gd name="T10" fmla="*/ 7 w 48"/>
                <a:gd name="T11" fmla="*/ 52 h 52"/>
                <a:gd name="T12" fmla="*/ 44 w 48"/>
                <a:gd name="T13" fmla="*/ 48 h 52"/>
                <a:gd name="T14" fmla="*/ 47 w 48"/>
                <a:gd name="T15" fmla="*/ 44 h 52"/>
                <a:gd name="T16" fmla="*/ 43 w 48"/>
                <a:gd name="T17" fmla="*/ 41 h 52"/>
                <a:gd name="T18" fmla="*/ 13 w 48"/>
                <a:gd name="T19" fmla="*/ 43 h 52"/>
                <a:gd name="T20" fmla="*/ 17 w 48"/>
                <a:gd name="T21" fmla="*/ 37 h 52"/>
                <a:gd name="T22" fmla="*/ 18 w 48"/>
                <a:gd name="T23" fmla="*/ 36 h 52"/>
                <a:gd name="T24" fmla="*/ 26 w 48"/>
                <a:gd name="T25" fmla="*/ 20 h 52"/>
                <a:gd name="T26" fmla="*/ 17 w 48"/>
                <a:gd name="T27" fmla="*/ 1 h 52"/>
                <a:gd name="T28" fmla="*/ 5 w 48"/>
                <a:gd name="T29" fmla="*/ 3 h 52"/>
                <a:gd name="T30" fmla="*/ 0 w 48"/>
                <a:gd name="T31" fmla="*/ 13 h 52"/>
                <a:gd name="T32" fmla="*/ 5 w 48"/>
                <a:gd name="T33" fmla="*/ 16 h 52"/>
                <a:gd name="T34" fmla="*/ 8 w 48"/>
                <a:gd name="T35" fmla="*/ 12 h 52"/>
                <a:gd name="T36" fmla="*/ 10 w 48"/>
                <a:gd name="T37" fmla="*/ 9 h 52"/>
                <a:gd name="T38" fmla="*/ 14 w 48"/>
                <a:gd name="T39" fmla="*/ 9 h 52"/>
                <a:gd name="T40" fmla="*/ 18 w 48"/>
                <a:gd name="T41" fmla="*/ 18 h 52"/>
                <a:gd name="T42" fmla="*/ 11 w 48"/>
                <a:gd name="T43" fmla="*/ 3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52">
                  <a:moveTo>
                    <a:pt x="11" y="31"/>
                  </a:moveTo>
                  <a:cubicBezTo>
                    <a:pt x="11" y="32"/>
                    <a:pt x="11" y="32"/>
                    <a:pt x="11" y="32"/>
                  </a:cubicBezTo>
                  <a:cubicBezTo>
                    <a:pt x="7" y="36"/>
                    <a:pt x="4" y="41"/>
                    <a:pt x="2" y="47"/>
                  </a:cubicBezTo>
                  <a:cubicBezTo>
                    <a:pt x="2" y="48"/>
                    <a:pt x="2" y="49"/>
                    <a:pt x="3" y="50"/>
                  </a:cubicBezTo>
                  <a:cubicBezTo>
                    <a:pt x="4" y="51"/>
                    <a:pt x="5" y="52"/>
                    <a:pt x="6" y="52"/>
                  </a:cubicBezTo>
                  <a:cubicBezTo>
                    <a:pt x="6" y="52"/>
                    <a:pt x="6" y="52"/>
                    <a:pt x="7" y="52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6" y="48"/>
                    <a:pt x="48" y="46"/>
                    <a:pt x="47" y="44"/>
                  </a:cubicBezTo>
                  <a:cubicBezTo>
                    <a:pt x="47" y="42"/>
                    <a:pt x="45" y="40"/>
                    <a:pt x="43" y="41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4" y="41"/>
                    <a:pt x="16" y="39"/>
                    <a:pt x="17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1" y="31"/>
                    <a:pt x="25" y="26"/>
                    <a:pt x="26" y="20"/>
                  </a:cubicBezTo>
                  <a:cubicBezTo>
                    <a:pt x="27" y="13"/>
                    <a:pt x="24" y="5"/>
                    <a:pt x="17" y="1"/>
                  </a:cubicBezTo>
                  <a:cubicBezTo>
                    <a:pt x="13" y="0"/>
                    <a:pt x="8" y="0"/>
                    <a:pt x="5" y="3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1" y="15"/>
                    <a:pt x="3" y="17"/>
                    <a:pt x="5" y="16"/>
                  </a:cubicBezTo>
                  <a:cubicBezTo>
                    <a:pt x="7" y="16"/>
                    <a:pt x="9" y="14"/>
                    <a:pt x="8" y="12"/>
                  </a:cubicBezTo>
                  <a:cubicBezTo>
                    <a:pt x="8" y="11"/>
                    <a:pt x="9" y="10"/>
                    <a:pt x="10" y="9"/>
                  </a:cubicBezTo>
                  <a:cubicBezTo>
                    <a:pt x="11" y="8"/>
                    <a:pt x="13" y="8"/>
                    <a:pt x="14" y="9"/>
                  </a:cubicBezTo>
                  <a:cubicBezTo>
                    <a:pt x="17" y="10"/>
                    <a:pt x="19" y="15"/>
                    <a:pt x="18" y="18"/>
                  </a:cubicBezTo>
                  <a:cubicBezTo>
                    <a:pt x="17" y="23"/>
                    <a:pt x="14" y="27"/>
                    <a:pt x="11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61"/>
            <p:cNvSpPr>
              <a:spLocks/>
            </p:cNvSpPr>
            <p:nvPr/>
          </p:nvSpPr>
          <p:spPr bwMode="auto">
            <a:xfrm>
              <a:off x="9174918" y="6289320"/>
              <a:ext cx="405279" cy="297705"/>
            </a:xfrm>
            <a:custGeom>
              <a:avLst/>
              <a:gdLst>
                <a:gd name="T0" fmla="*/ 91 w 99"/>
                <a:gd name="T1" fmla="*/ 16 h 73"/>
                <a:gd name="T2" fmla="*/ 96 w 99"/>
                <a:gd name="T3" fmla="*/ 15 h 73"/>
                <a:gd name="T4" fmla="*/ 98 w 99"/>
                <a:gd name="T5" fmla="*/ 12 h 73"/>
                <a:gd name="T6" fmla="*/ 99 w 99"/>
                <a:gd name="T7" fmla="*/ 8 h 73"/>
                <a:gd name="T8" fmla="*/ 95 w 99"/>
                <a:gd name="T9" fmla="*/ 5 h 73"/>
                <a:gd name="T10" fmla="*/ 45 w 99"/>
                <a:gd name="T11" fmla="*/ 0 h 73"/>
                <a:gd name="T12" fmla="*/ 40 w 99"/>
                <a:gd name="T13" fmla="*/ 3 h 73"/>
                <a:gd name="T14" fmla="*/ 25 w 99"/>
                <a:gd name="T15" fmla="*/ 57 h 73"/>
                <a:gd name="T16" fmla="*/ 8 w 99"/>
                <a:gd name="T17" fmla="*/ 17 h 73"/>
                <a:gd name="T18" fmla="*/ 3 w 99"/>
                <a:gd name="T19" fmla="*/ 14 h 73"/>
                <a:gd name="T20" fmla="*/ 0 w 99"/>
                <a:gd name="T21" fmla="*/ 20 h 73"/>
                <a:gd name="T22" fmla="*/ 22 w 99"/>
                <a:gd name="T23" fmla="*/ 71 h 73"/>
                <a:gd name="T24" fmla="*/ 26 w 99"/>
                <a:gd name="T25" fmla="*/ 73 h 73"/>
                <a:gd name="T26" fmla="*/ 26 w 99"/>
                <a:gd name="T27" fmla="*/ 73 h 73"/>
                <a:gd name="T28" fmla="*/ 30 w 99"/>
                <a:gd name="T29" fmla="*/ 70 h 73"/>
                <a:gd name="T30" fmla="*/ 47 w 99"/>
                <a:gd name="T31" fmla="*/ 9 h 73"/>
                <a:gd name="T32" fmla="*/ 89 w 99"/>
                <a:gd name="T33" fmla="*/ 13 h 73"/>
                <a:gd name="T34" fmla="*/ 91 w 99"/>
                <a:gd name="T35" fmla="*/ 1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9" h="73">
                  <a:moveTo>
                    <a:pt x="91" y="16"/>
                  </a:moveTo>
                  <a:cubicBezTo>
                    <a:pt x="92" y="17"/>
                    <a:pt x="95" y="16"/>
                    <a:pt x="96" y="15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99" y="10"/>
                    <a:pt x="99" y="9"/>
                    <a:pt x="99" y="8"/>
                  </a:cubicBezTo>
                  <a:cubicBezTo>
                    <a:pt x="98" y="6"/>
                    <a:pt x="97" y="5"/>
                    <a:pt x="95" y="5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3" y="0"/>
                    <a:pt x="41" y="1"/>
                    <a:pt x="40" y="3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7" y="15"/>
                    <a:pt x="5" y="14"/>
                    <a:pt x="3" y="14"/>
                  </a:cubicBezTo>
                  <a:cubicBezTo>
                    <a:pt x="0" y="15"/>
                    <a:pt x="0" y="18"/>
                    <a:pt x="0" y="20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23" y="72"/>
                    <a:pt x="24" y="73"/>
                    <a:pt x="26" y="73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28" y="73"/>
                    <a:pt x="29" y="72"/>
                    <a:pt x="30" y="70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9" y="14"/>
                    <a:pt x="90" y="15"/>
                    <a:pt x="9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62"/>
            <p:cNvSpPr>
              <a:spLocks/>
            </p:cNvSpPr>
            <p:nvPr/>
          </p:nvSpPr>
          <p:spPr bwMode="auto">
            <a:xfrm>
              <a:off x="9395070" y="6386888"/>
              <a:ext cx="130090" cy="242667"/>
            </a:xfrm>
            <a:custGeom>
              <a:avLst/>
              <a:gdLst>
                <a:gd name="T0" fmla="*/ 20 w 32"/>
                <a:gd name="T1" fmla="*/ 50 h 59"/>
                <a:gd name="T2" fmla="*/ 12 w 32"/>
                <a:gd name="T3" fmla="*/ 51 h 59"/>
                <a:gd name="T4" fmla="*/ 7 w 32"/>
                <a:gd name="T5" fmla="*/ 54 h 59"/>
                <a:gd name="T6" fmla="*/ 10 w 32"/>
                <a:gd name="T7" fmla="*/ 59 h 59"/>
                <a:gd name="T8" fmla="*/ 14 w 32"/>
                <a:gd name="T9" fmla="*/ 59 h 59"/>
                <a:gd name="T10" fmla="*/ 24 w 32"/>
                <a:gd name="T11" fmla="*/ 56 h 59"/>
                <a:gd name="T12" fmla="*/ 32 w 32"/>
                <a:gd name="T13" fmla="*/ 44 h 59"/>
                <a:gd name="T14" fmla="*/ 27 w 32"/>
                <a:gd name="T15" fmla="*/ 31 h 59"/>
                <a:gd name="T16" fmla="*/ 24 w 32"/>
                <a:gd name="T17" fmla="*/ 28 h 59"/>
                <a:gd name="T18" fmla="*/ 27 w 32"/>
                <a:gd name="T19" fmla="*/ 25 h 59"/>
                <a:gd name="T20" fmla="*/ 28 w 32"/>
                <a:gd name="T21" fmla="*/ 10 h 59"/>
                <a:gd name="T22" fmla="*/ 16 w 32"/>
                <a:gd name="T23" fmla="*/ 1 h 59"/>
                <a:gd name="T24" fmla="*/ 2 w 32"/>
                <a:gd name="T25" fmla="*/ 5 h 59"/>
                <a:gd name="T26" fmla="*/ 2 w 32"/>
                <a:gd name="T27" fmla="*/ 11 h 59"/>
                <a:gd name="T28" fmla="*/ 7 w 32"/>
                <a:gd name="T29" fmla="*/ 11 h 59"/>
                <a:gd name="T30" fmla="*/ 14 w 32"/>
                <a:gd name="T31" fmla="*/ 9 h 59"/>
                <a:gd name="T32" fmla="*/ 20 w 32"/>
                <a:gd name="T33" fmla="*/ 13 h 59"/>
                <a:gd name="T34" fmla="*/ 20 w 32"/>
                <a:gd name="T35" fmla="*/ 21 h 59"/>
                <a:gd name="T36" fmla="*/ 14 w 32"/>
                <a:gd name="T37" fmla="*/ 25 h 59"/>
                <a:gd name="T38" fmla="*/ 10 w 32"/>
                <a:gd name="T39" fmla="*/ 29 h 59"/>
                <a:gd name="T40" fmla="*/ 14 w 32"/>
                <a:gd name="T41" fmla="*/ 33 h 59"/>
                <a:gd name="T42" fmla="*/ 21 w 32"/>
                <a:gd name="T43" fmla="*/ 36 h 59"/>
                <a:gd name="T44" fmla="*/ 24 w 32"/>
                <a:gd name="T45" fmla="*/ 43 h 59"/>
                <a:gd name="T46" fmla="*/ 20 w 32"/>
                <a:gd name="T47" fmla="*/ 5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59">
                  <a:moveTo>
                    <a:pt x="20" y="50"/>
                  </a:moveTo>
                  <a:cubicBezTo>
                    <a:pt x="17" y="51"/>
                    <a:pt x="14" y="52"/>
                    <a:pt x="12" y="51"/>
                  </a:cubicBezTo>
                  <a:cubicBezTo>
                    <a:pt x="10" y="51"/>
                    <a:pt x="8" y="52"/>
                    <a:pt x="7" y="54"/>
                  </a:cubicBezTo>
                  <a:cubicBezTo>
                    <a:pt x="7" y="56"/>
                    <a:pt x="8" y="58"/>
                    <a:pt x="10" y="59"/>
                  </a:cubicBezTo>
                  <a:cubicBezTo>
                    <a:pt x="11" y="59"/>
                    <a:pt x="13" y="59"/>
                    <a:pt x="14" y="59"/>
                  </a:cubicBezTo>
                  <a:cubicBezTo>
                    <a:pt x="18" y="59"/>
                    <a:pt x="21" y="58"/>
                    <a:pt x="24" y="56"/>
                  </a:cubicBezTo>
                  <a:cubicBezTo>
                    <a:pt x="28" y="53"/>
                    <a:pt x="31" y="49"/>
                    <a:pt x="32" y="44"/>
                  </a:cubicBezTo>
                  <a:cubicBezTo>
                    <a:pt x="32" y="40"/>
                    <a:pt x="31" y="35"/>
                    <a:pt x="27" y="31"/>
                  </a:cubicBezTo>
                  <a:cubicBezTo>
                    <a:pt x="26" y="30"/>
                    <a:pt x="25" y="29"/>
                    <a:pt x="24" y="28"/>
                  </a:cubicBezTo>
                  <a:cubicBezTo>
                    <a:pt x="25" y="27"/>
                    <a:pt x="26" y="26"/>
                    <a:pt x="27" y="25"/>
                  </a:cubicBezTo>
                  <a:cubicBezTo>
                    <a:pt x="29" y="20"/>
                    <a:pt x="30" y="15"/>
                    <a:pt x="28" y="10"/>
                  </a:cubicBezTo>
                  <a:cubicBezTo>
                    <a:pt x="26" y="6"/>
                    <a:pt x="21" y="2"/>
                    <a:pt x="16" y="1"/>
                  </a:cubicBezTo>
                  <a:cubicBezTo>
                    <a:pt x="11" y="0"/>
                    <a:pt x="5" y="2"/>
                    <a:pt x="2" y="5"/>
                  </a:cubicBezTo>
                  <a:cubicBezTo>
                    <a:pt x="0" y="7"/>
                    <a:pt x="0" y="9"/>
                    <a:pt x="2" y="11"/>
                  </a:cubicBezTo>
                  <a:cubicBezTo>
                    <a:pt x="3" y="13"/>
                    <a:pt x="6" y="13"/>
                    <a:pt x="7" y="11"/>
                  </a:cubicBezTo>
                  <a:cubicBezTo>
                    <a:pt x="9" y="9"/>
                    <a:pt x="12" y="9"/>
                    <a:pt x="14" y="9"/>
                  </a:cubicBezTo>
                  <a:cubicBezTo>
                    <a:pt x="17" y="10"/>
                    <a:pt x="19" y="11"/>
                    <a:pt x="20" y="13"/>
                  </a:cubicBezTo>
                  <a:cubicBezTo>
                    <a:pt x="21" y="16"/>
                    <a:pt x="21" y="18"/>
                    <a:pt x="20" y="21"/>
                  </a:cubicBezTo>
                  <a:cubicBezTo>
                    <a:pt x="18" y="23"/>
                    <a:pt x="16" y="25"/>
                    <a:pt x="14" y="25"/>
                  </a:cubicBezTo>
                  <a:cubicBezTo>
                    <a:pt x="12" y="25"/>
                    <a:pt x="10" y="27"/>
                    <a:pt x="10" y="29"/>
                  </a:cubicBezTo>
                  <a:cubicBezTo>
                    <a:pt x="10" y="31"/>
                    <a:pt x="12" y="33"/>
                    <a:pt x="14" y="33"/>
                  </a:cubicBezTo>
                  <a:cubicBezTo>
                    <a:pt x="17" y="33"/>
                    <a:pt x="19" y="34"/>
                    <a:pt x="21" y="36"/>
                  </a:cubicBezTo>
                  <a:cubicBezTo>
                    <a:pt x="23" y="38"/>
                    <a:pt x="24" y="41"/>
                    <a:pt x="24" y="43"/>
                  </a:cubicBezTo>
                  <a:cubicBezTo>
                    <a:pt x="24" y="46"/>
                    <a:pt x="22" y="48"/>
                    <a:pt x="20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63"/>
            <p:cNvSpPr>
              <a:spLocks/>
            </p:cNvSpPr>
            <p:nvPr/>
          </p:nvSpPr>
          <p:spPr bwMode="auto">
            <a:xfrm>
              <a:off x="9562685" y="5936578"/>
              <a:ext cx="195134" cy="615423"/>
            </a:xfrm>
            <a:custGeom>
              <a:avLst/>
              <a:gdLst>
                <a:gd name="T0" fmla="*/ 19 w 48"/>
                <a:gd name="T1" fmla="*/ 150 h 150"/>
                <a:gd name="T2" fmla="*/ 21 w 48"/>
                <a:gd name="T3" fmla="*/ 150 h 150"/>
                <a:gd name="T4" fmla="*/ 24 w 48"/>
                <a:gd name="T5" fmla="*/ 148 h 150"/>
                <a:gd name="T6" fmla="*/ 7 w 48"/>
                <a:gd name="T7" fmla="*/ 1 h 150"/>
                <a:gd name="T8" fmla="*/ 2 w 48"/>
                <a:gd name="T9" fmla="*/ 1 h 150"/>
                <a:gd name="T10" fmla="*/ 1 w 48"/>
                <a:gd name="T11" fmla="*/ 7 h 150"/>
                <a:gd name="T12" fmla="*/ 17 w 48"/>
                <a:gd name="T13" fmla="*/ 144 h 150"/>
                <a:gd name="T14" fmla="*/ 19 w 48"/>
                <a:gd name="T15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50">
                  <a:moveTo>
                    <a:pt x="19" y="150"/>
                  </a:moveTo>
                  <a:cubicBezTo>
                    <a:pt x="19" y="150"/>
                    <a:pt x="20" y="150"/>
                    <a:pt x="21" y="150"/>
                  </a:cubicBezTo>
                  <a:cubicBezTo>
                    <a:pt x="22" y="150"/>
                    <a:pt x="24" y="149"/>
                    <a:pt x="24" y="148"/>
                  </a:cubicBezTo>
                  <a:cubicBezTo>
                    <a:pt x="48" y="102"/>
                    <a:pt x="42" y="41"/>
                    <a:pt x="7" y="1"/>
                  </a:cubicBez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5"/>
                    <a:pt x="1" y="7"/>
                  </a:cubicBezTo>
                  <a:cubicBezTo>
                    <a:pt x="33" y="44"/>
                    <a:pt x="40" y="101"/>
                    <a:pt x="17" y="144"/>
                  </a:cubicBezTo>
                  <a:cubicBezTo>
                    <a:pt x="16" y="146"/>
                    <a:pt x="17" y="149"/>
                    <a:pt x="19" y="1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64"/>
            <p:cNvSpPr>
              <a:spLocks/>
            </p:cNvSpPr>
            <p:nvPr/>
          </p:nvSpPr>
          <p:spPr bwMode="auto">
            <a:xfrm>
              <a:off x="8011618" y="6642063"/>
              <a:ext cx="1868786" cy="112577"/>
            </a:xfrm>
            <a:custGeom>
              <a:avLst/>
              <a:gdLst>
                <a:gd name="T0" fmla="*/ 452 w 457"/>
                <a:gd name="T1" fmla="*/ 5 h 28"/>
                <a:gd name="T2" fmla="*/ 5 w 457"/>
                <a:gd name="T3" fmla="*/ 0 h 28"/>
                <a:gd name="T4" fmla="*/ 0 w 457"/>
                <a:gd name="T5" fmla="*/ 3 h 28"/>
                <a:gd name="T6" fmla="*/ 3 w 457"/>
                <a:gd name="T7" fmla="*/ 8 h 28"/>
                <a:gd name="T8" fmla="*/ 246 w 457"/>
                <a:gd name="T9" fmla="*/ 28 h 28"/>
                <a:gd name="T10" fmla="*/ 453 w 457"/>
                <a:gd name="T11" fmla="*/ 13 h 28"/>
                <a:gd name="T12" fmla="*/ 456 w 457"/>
                <a:gd name="T13" fmla="*/ 9 h 28"/>
                <a:gd name="T14" fmla="*/ 452 w 457"/>
                <a:gd name="T15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7" h="28">
                  <a:moveTo>
                    <a:pt x="452" y="5"/>
                  </a:moveTo>
                  <a:cubicBezTo>
                    <a:pt x="303" y="26"/>
                    <a:pt x="153" y="24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84" y="21"/>
                    <a:pt x="165" y="28"/>
                    <a:pt x="246" y="28"/>
                  </a:cubicBezTo>
                  <a:cubicBezTo>
                    <a:pt x="315" y="28"/>
                    <a:pt x="384" y="23"/>
                    <a:pt x="453" y="13"/>
                  </a:cubicBezTo>
                  <a:cubicBezTo>
                    <a:pt x="455" y="13"/>
                    <a:pt x="457" y="11"/>
                    <a:pt x="456" y="9"/>
                  </a:cubicBezTo>
                  <a:cubicBezTo>
                    <a:pt x="456" y="7"/>
                    <a:pt x="454" y="5"/>
                    <a:pt x="45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75"/>
            <p:cNvSpPr>
              <a:spLocks/>
            </p:cNvSpPr>
            <p:nvPr/>
          </p:nvSpPr>
          <p:spPr bwMode="auto">
            <a:xfrm>
              <a:off x="7133514" y="5080990"/>
              <a:ext cx="130090" cy="360247"/>
            </a:xfrm>
            <a:custGeom>
              <a:avLst/>
              <a:gdLst>
                <a:gd name="T0" fmla="*/ 21 w 32"/>
                <a:gd name="T1" fmla="*/ 88 h 88"/>
                <a:gd name="T2" fmla="*/ 24 w 32"/>
                <a:gd name="T3" fmla="*/ 87 h 88"/>
                <a:gd name="T4" fmla="*/ 24 w 32"/>
                <a:gd name="T5" fmla="*/ 82 h 88"/>
                <a:gd name="T6" fmla="*/ 10 w 32"/>
                <a:gd name="T7" fmla="*/ 43 h 88"/>
                <a:gd name="T8" fmla="*/ 30 w 32"/>
                <a:gd name="T9" fmla="*/ 8 h 88"/>
                <a:gd name="T10" fmla="*/ 31 w 32"/>
                <a:gd name="T11" fmla="*/ 2 h 88"/>
                <a:gd name="T12" fmla="*/ 25 w 32"/>
                <a:gd name="T13" fmla="*/ 1 h 88"/>
                <a:gd name="T14" fmla="*/ 2 w 32"/>
                <a:gd name="T15" fmla="*/ 43 h 88"/>
                <a:gd name="T16" fmla="*/ 19 w 32"/>
                <a:gd name="T17" fmla="*/ 87 h 88"/>
                <a:gd name="T18" fmla="*/ 21 w 32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88">
                  <a:moveTo>
                    <a:pt x="21" y="88"/>
                  </a:moveTo>
                  <a:cubicBezTo>
                    <a:pt x="22" y="88"/>
                    <a:pt x="23" y="88"/>
                    <a:pt x="24" y="87"/>
                  </a:cubicBezTo>
                  <a:cubicBezTo>
                    <a:pt x="26" y="86"/>
                    <a:pt x="26" y="83"/>
                    <a:pt x="24" y="82"/>
                  </a:cubicBezTo>
                  <a:cubicBezTo>
                    <a:pt x="14" y="72"/>
                    <a:pt x="9" y="58"/>
                    <a:pt x="10" y="43"/>
                  </a:cubicBezTo>
                  <a:cubicBezTo>
                    <a:pt x="11" y="29"/>
                    <a:pt x="18" y="16"/>
                    <a:pt x="30" y="8"/>
                  </a:cubicBezTo>
                  <a:cubicBezTo>
                    <a:pt x="32" y="7"/>
                    <a:pt x="32" y="4"/>
                    <a:pt x="31" y="2"/>
                  </a:cubicBezTo>
                  <a:cubicBezTo>
                    <a:pt x="30" y="1"/>
                    <a:pt x="27" y="0"/>
                    <a:pt x="25" y="1"/>
                  </a:cubicBezTo>
                  <a:cubicBezTo>
                    <a:pt x="12" y="11"/>
                    <a:pt x="3" y="26"/>
                    <a:pt x="2" y="43"/>
                  </a:cubicBezTo>
                  <a:cubicBezTo>
                    <a:pt x="0" y="59"/>
                    <a:pt x="7" y="76"/>
                    <a:pt x="19" y="87"/>
                  </a:cubicBezTo>
                  <a:cubicBezTo>
                    <a:pt x="19" y="88"/>
                    <a:pt x="20" y="88"/>
                    <a:pt x="21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76"/>
            <p:cNvSpPr>
              <a:spLocks/>
            </p:cNvSpPr>
            <p:nvPr/>
          </p:nvSpPr>
          <p:spPr bwMode="auto">
            <a:xfrm>
              <a:off x="7293624" y="5118516"/>
              <a:ext cx="90062" cy="262680"/>
            </a:xfrm>
            <a:custGeom>
              <a:avLst/>
              <a:gdLst>
                <a:gd name="T0" fmla="*/ 20 w 22"/>
                <a:gd name="T1" fmla="*/ 61 h 64"/>
                <a:gd name="T2" fmla="*/ 21 w 22"/>
                <a:gd name="T3" fmla="*/ 5 h 64"/>
                <a:gd name="T4" fmla="*/ 19 w 22"/>
                <a:gd name="T5" fmla="*/ 1 h 64"/>
                <a:gd name="T6" fmla="*/ 14 w 22"/>
                <a:gd name="T7" fmla="*/ 2 h 64"/>
                <a:gd name="T8" fmla="*/ 1 w 22"/>
                <a:gd name="T9" fmla="*/ 23 h 64"/>
                <a:gd name="T10" fmla="*/ 3 w 22"/>
                <a:gd name="T11" fmla="*/ 28 h 64"/>
                <a:gd name="T12" fmla="*/ 8 w 22"/>
                <a:gd name="T13" fmla="*/ 27 h 64"/>
                <a:gd name="T14" fmla="*/ 13 w 22"/>
                <a:gd name="T15" fmla="*/ 19 h 64"/>
                <a:gd name="T16" fmla="*/ 12 w 22"/>
                <a:gd name="T17" fmla="*/ 60 h 64"/>
                <a:gd name="T18" fmla="*/ 16 w 22"/>
                <a:gd name="T19" fmla="*/ 64 h 64"/>
                <a:gd name="T20" fmla="*/ 16 w 22"/>
                <a:gd name="T21" fmla="*/ 64 h 64"/>
                <a:gd name="T22" fmla="*/ 20 w 22"/>
                <a:gd name="T23" fmla="*/ 6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64">
                  <a:moveTo>
                    <a:pt x="20" y="61"/>
                  </a:moveTo>
                  <a:cubicBezTo>
                    <a:pt x="21" y="5"/>
                    <a:pt x="21" y="5"/>
                    <a:pt x="21" y="5"/>
                  </a:cubicBezTo>
                  <a:cubicBezTo>
                    <a:pt x="22" y="3"/>
                    <a:pt x="20" y="1"/>
                    <a:pt x="19" y="1"/>
                  </a:cubicBezTo>
                  <a:cubicBezTo>
                    <a:pt x="17" y="0"/>
                    <a:pt x="15" y="1"/>
                    <a:pt x="14" y="2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5"/>
                    <a:pt x="1" y="27"/>
                    <a:pt x="3" y="28"/>
                  </a:cubicBezTo>
                  <a:cubicBezTo>
                    <a:pt x="5" y="29"/>
                    <a:pt x="7" y="29"/>
                    <a:pt x="8" y="27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2" y="63"/>
                    <a:pt x="14" y="64"/>
                    <a:pt x="16" y="64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18" y="64"/>
                    <a:pt x="20" y="63"/>
                    <a:pt x="2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77"/>
            <p:cNvSpPr>
              <a:spLocks/>
            </p:cNvSpPr>
            <p:nvPr/>
          </p:nvSpPr>
          <p:spPr bwMode="auto">
            <a:xfrm>
              <a:off x="7423713" y="5311148"/>
              <a:ext cx="52536" cy="70048"/>
            </a:xfrm>
            <a:custGeom>
              <a:avLst/>
              <a:gdLst>
                <a:gd name="T0" fmla="*/ 10 w 13"/>
                <a:gd name="T1" fmla="*/ 0 h 17"/>
                <a:gd name="T2" fmla="*/ 5 w 13"/>
                <a:gd name="T3" fmla="*/ 3 h 17"/>
                <a:gd name="T4" fmla="*/ 1 w 13"/>
                <a:gd name="T5" fmla="*/ 12 h 17"/>
                <a:gd name="T6" fmla="*/ 3 w 13"/>
                <a:gd name="T7" fmla="*/ 17 h 17"/>
                <a:gd name="T8" fmla="*/ 5 w 13"/>
                <a:gd name="T9" fmla="*/ 17 h 17"/>
                <a:gd name="T10" fmla="*/ 8 w 13"/>
                <a:gd name="T11" fmla="*/ 15 h 17"/>
                <a:gd name="T12" fmla="*/ 12 w 13"/>
                <a:gd name="T13" fmla="*/ 6 h 17"/>
                <a:gd name="T14" fmla="*/ 10 w 13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7">
                  <a:moveTo>
                    <a:pt x="10" y="0"/>
                  </a:moveTo>
                  <a:cubicBezTo>
                    <a:pt x="8" y="0"/>
                    <a:pt x="6" y="1"/>
                    <a:pt x="5" y="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4"/>
                    <a:pt x="1" y="16"/>
                    <a:pt x="3" y="17"/>
                  </a:cubicBezTo>
                  <a:cubicBezTo>
                    <a:pt x="4" y="17"/>
                    <a:pt x="4" y="17"/>
                    <a:pt x="5" y="17"/>
                  </a:cubicBezTo>
                  <a:cubicBezTo>
                    <a:pt x="6" y="17"/>
                    <a:pt x="8" y="16"/>
                    <a:pt x="8" y="1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3"/>
                    <a:pt x="12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78"/>
            <p:cNvSpPr>
              <a:spLocks noEditPoints="1"/>
            </p:cNvSpPr>
            <p:nvPr/>
          </p:nvSpPr>
          <p:spPr bwMode="auto">
            <a:xfrm>
              <a:off x="7498765" y="5103506"/>
              <a:ext cx="175120" cy="265182"/>
            </a:xfrm>
            <a:custGeom>
              <a:avLst/>
              <a:gdLst>
                <a:gd name="T0" fmla="*/ 8 w 43"/>
                <a:gd name="T1" fmla="*/ 60 h 65"/>
                <a:gd name="T2" fmla="*/ 20 w 43"/>
                <a:gd name="T3" fmla="*/ 65 h 65"/>
                <a:gd name="T4" fmla="*/ 21 w 43"/>
                <a:gd name="T5" fmla="*/ 65 h 65"/>
                <a:gd name="T6" fmla="*/ 38 w 43"/>
                <a:gd name="T7" fmla="*/ 53 h 65"/>
                <a:gd name="T8" fmla="*/ 42 w 43"/>
                <a:gd name="T9" fmla="*/ 34 h 65"/>
                <a:gd name="T10" fmla="*/ 41 w 43"/>
                <a:gd name="T11" fmla="*/ 16 h 65"/>
                <a:gd name="T12" fmla="*/ 27 w 43"/>
                <a:gd name="T13" fmla="*/ 1 h 65"/>
                <a:gd name="T14" fmla="*/ 15 w 43"/>
                <a:gd name="T15" fmla="*/ 4 h 65"/>
                <a:gd name="T16" fmla="*/ 9 w 43"/>
                <a:gd name="T17" fmla="*/ 13 h 65"/>
                <a:gd name="T18" fmla="*/ 10 w 43"/>
                <a:gd name="T19" fmla="*/ 16 h 65"/>
                <a:gd name="T20" fmla="*/ 0 w 43"/>
                <a:gd name="T21" fmla="*/ 43 h 65"/>
                <a:gd name="T22" fmla="*/ 8 w 43"/>
                <a:gd name="T23" fmla="*/ 60 h 65"/>
                <a:gd name="T24" fmla="*/ 18 w 43"/>
                <a:gd name="T25" fmla="*/ 19 h 65"/>
                <a:gd name="T26" fmla="*/ 17 w 43"/>
                <a:gd name="T27" fmla="*/ 15 h 65"/>
                <a:gd name="T28" fmla="*/ 17 w 43"/>
                <a:gd name="T29" fmla="*/ 13 h 65"/>
                <a:gd name="T30" fmla="*/ 19 w 43"/>
                <a:gd name="T31" fmla="*/ 10 h 65"/>
                <a:gd name="T32" fmla="*/ 25 w 43"/>
                <a:gd name="T33" fmla="*/ 9 h 65"/>
                <a:gd name="T34" fmla="*/ 33 w 43"/>
                <a:gd name="T35" fmla="*/ 18 h 65"/>
                <a:gd name="T36" fmla="*/ 34 w 43"/>
                <a:gd name="T37" fmla="*/ 34 h 65"/>
                <a:gd name="T38" fmla="*/ 30 w 43"/>
                <a:gd name="T39" fmla="*/ 49 h 65"/>
                <a:gd name="T40" fmla="*/ 21 w 43"/>
                <a:gd name="T41" fmla="*/ 57 h 65"/>
                <a:gd name="T42" fmla="*/ 13 w 43"/>
                <a:gd name="T43" fmla="*/ 55 h 65"/>
                <a:gd name="T44" fmla="*/ 8 w 43"/>
                <a:gd name="T45" fmla="*/ 43 h 65"/>
                <a:gd name="T46" fmla="*/ 18 w 43"/>
                <a:gd name="T47" fmla="*/ 1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" h="65">
                  <a:moveTo>
                    <a:pt x="8" y="60"/>
                  </a:moveTo>
                  <a:cubicBezTo>
                    <a:pt x="11" y="64"/>
                    <a:pt x="16" y="65"/>
                    <a:pt x="20" y="65"/>
                  </a:cubicBezTo>
                  <a:cubicBezTo>
                    <a:pt x="20" y="65"/>
                    <a:pt x="21" y="65"/>
                    <a:pt x="21" y="65"/>
                  </a:cubicBezTo>
                  <a:cubicBezTo>
                    <a:pt x="28" y="65"/>
                    <a:pt x="34" y="60"/>
                    <a:pt x="38" y="53"/>
                  </a:cubicBezTo>
                  <a:cubicBezTo>
                    <a:pt x="41" y="47"/>
                    <a:pt x="41" y="40"/>
                    <a:pt x="42" y="34"/>
                  </a:cubicBezTo>
                  <a:cubicBezTo>
                    <a:pt x="42" y="29"/>
                    <a:pt x="43" y="22"/>
                    <a:pt x="41" y="16"/>
                  </a:cubicBezTo>
                  <a:cubicBezTo>
                    <a:pt x="39" y="8"/>
                    <a:pt x="34" y="3"/>
                    <a:pt x="27" y="1"/>
                  </a:cubicBezTo>
                  <a:cubicBezTo>
                    <a:pt x="23" y="0"/>
                    <a:pt x="18" y="1"/>
                    <a:pt x="15" y="4"/>
                  </a:cubicBezTo>
                  <a:cubicBezTo>
                    <a:pt x="12" y="6"/>
                    <a:pt x="10" y="9"/>
                    <a:pt x="9" y="13"/>
                  </a:cubicBezTo>
                  <a:cubicBezTo>
                    <a:pt x="9" y="14"/>
                    <a:pt x="10" y="15"/>
                    <a:pt x="10" y="16"/>
                  </a:cubicBezTo>
                  <a:cubicBezTo>
                    <a:pt x="6" y="23"/>
                    <a:pt x="0" y="32"/>
                    <a:pt x="0" y="43"/>
                  </a:cubicBezTo>
                  <a:cubicBezTo>
                    <a:pt x="0" y="49"/>
                    <a:pt x="3" y="56"/>
                    <a:pt x="8" y="60"/>
                  </a:cubicBezTo>
                  <a:close/>
                  <a:moveTo>
                    <a:pt x="18" y="19"/>
                  </a:moveTo>
                  <a:cubicBezTo>
                    <a:pt x="19" y="18"/>
                    <a:pt x="18" y="16"/>
                    <a:pt x="17" y="15"/>
                  </a:cubicBezTo>
                  <a:cubicBezTo>
                    <a:pt x="17" y="14"/>
                    <a:pt x="17" y="14"/>
                    <a:pt x="17" y="13"/>
                  </a:cubicBezTo>
                  <a:cubicBezTo>
                    <a:pt x="18" y="12"/>
                    <a:pt x="19" y="11"/>
                    <a:pt x="19" y="10"/>
                  </a:cubicBezTo>
                  <a:cubicBezTo>
                    <a:pt x="21" y="9"/>
                    <a:pt x="23" y="8"/>
                    <a:pt x="25" y="9"/>
                  </a:cubicBezTo>
                  <a:cubicBezTo>
                    <a:pt x="29" y="10"/>
                    <a:pt x="32" y="13"/>
                    <a:pt x="33" y="18"/>
                  </a:cubicBezTo>
                  <a:cubicBezTo>
                    <a:pt x="35" y="23"/>
                    <a:pt x="34" y="29"/>
                    <a:pt x="34" y="34"/>
                  </a:cubicBezTo>
                  <a:cubicBezTo>
                    <a:pt x="33" y="39"/>
                    <a:pt x="33" y="45"/>
                    <a:pt x="30" y="49"/>
                  </a:cubicBezTo>
                  <a:cubicBezTo>
                    <a:pt x="28" y="54"/>
                    <a:pt x="24" y="57"/>
                    <a:pt x="21" y="57"/>
                  </a:cubicBezTo>
                  <a:cubicBezTo>
                    <a:pt x="17" y="58"/>
                    <a:pt x="15" y="56"/>
                    <a:pt x="13" y="55"/>
                  </a:cubicBezTo>
                  <a:cubicBezTo>
                    <a:pt x="10" y="52"/>
                    <a:pt x="8" y="47"/>
                    <a:pt x="8" y="43"/>
                  </a:cubicBezTo>
                  <a:cubicBezTo>
                    <a:pt x="8" y="35"/>
                    <a:pt x="12" y="28"/>
                    <a:pt x="1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79"/>
            <p:cNvSpPr>
              <a:spLocks/>
            </p:cNvSpPr>
            <p:nvPr/>
          </p:nvSpPr>
          <p:spPr bwMode="auto">
            <a:xfrm>
              <a:off x="7681391" y="5045966"/>
              <a:ext cx="102571" cy="382763"/>
            </a:xfrm>
            <a:custGeom>
              <a:avLst/>
              <a:gdLst>
                <a:gd name="T0" fmla="*/ 4 w 25"/>
                <a:gd name="T1" fmla="*/ 93 h 94"/>
                <a:gd name="T2" fmla="*/ 6 w 25"/>
                <a:gd name="T3" fmla="*/ 94 h 94"/>
                <a:gd name="T4" fmla="*/ 10 w 25"/>
                <a:gd name="T5" fmla="*/ 92 h 94"/>
                <a:gd name="T6" fmla="*/ 8 w 25"/>
                <a:gd name="T7" fmla="*/ 3 h 94"/>
                <a:gd name="T8" fmla="*/ 2 w 25"/>
                <a:gd name="T9" fmla="*/ 1 h 94"/>
                <a:gd name="T10" fmla="*/ 1 w 25"/>
                <a:gd name="T11" fmla="*/ 7 h 94"/>
                <a:gd name="T12" fmla="*/ 2 w 25"/>
                <a:gd name="T13" fmla="*/ 88 h 94"/>
                <a:gd name="T14" fmla="*/ 4 w 25"/>
                <a:gd name="T15" fmla="*/ 9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94">
                  <a:moveTo>
                    <a:pt x="4" y="93"/>
                  </a:moveTo>
                  <a:cubicBezTo>
                    <a:pt x="5" y="94"/>
                    <a:pt x="5" y="94"/>
                    <a:pt x="6" y="94"/>
                  </a:cubicBezTo>
                  <a:cubicBezTo>
                    <a:pt x="7" y="94"/>
                    <a:pt x="9" y="93"/>
                    <a:pt x="10" y="92"/>
                  </a:cubicBezTo>
                  <a:cubicBezTo>
                    <a:pt x="25" y="65"/>
                    <a:pt x="24" y="30"/>
                    <a:pt x="8" y="3"/>
                  </a:cubicBezTo>
                  <a:cubicBezTo>
                    <a:pt x="7" y="1"/>
                    <a:pt x="4" y="0"/>
                    <a:pt x="2" y="1"/>
                  </a:cubicBezTo>
                  <a:cubicBezTo>
                    <a:pt x="0" y="3"/>
                    <a:pt x="0" y="5"/>
                    <a:pt x="1" y="7"/>
                  </a:cubicBezTo>
                  <a:cubicBezTo>
                    <a:pt x="16" y="31"/>
                    <a:pt x="16" y="63"/>
                    <a:pt x="2" y="88"/>
                  </a:cubicBezTo>
                  <a:cubicBezTo>
                    <a:pt x="1" y="90"/>
                    <a:pt x="2" y="92"/>
                    <a:pt x="4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80"/>
            <p:cNvSpPr>
              <a:spLocks/>
            </p:cNvSpPr>
            <p:nvPr/>
          </p:nvSpPr>
          <p:spPr bwMode="auto">
            <a:xfrm>
              <a:off x="7879027" y="5356179"/>
              <a:ext cx="32522" cy="40027"/>
            </a:xfrm>
            <a:custGeom>
              <a:avLst/>
              <a:gdLst>
                <a:gd name="T0" fmla="*/ 0 w 8"/>
                <a:gd name="T1" fmla="*/ 4 h 10"/>
                <a:gd name="T2" fmla="*/ 0 w 8"/>
                <a:gd name="T3" fmla="*/ 6 h 10"/>
                <a:gd name="T4" fmla="*/ 4 w 8"/>
                <a:gd name="T5" fmla="*/ 10 h 10"/>
                <a:gd name="T6" fmla="*/ 8 w 8"/>
                <a:gd name="T7" fmla="*/ 6 h 10"/>
                <a:gd name="T8" fmla="*/ 8 w 8"/>
                <a:gd name="T9" fmla="*/ 4 h 10"/>
                <a:gd name="T10" fmla="*/ 4 w 8"/>
                <a:gd name="T11" fmla="*/ 0 h 10"/>
                <a:gd name="T12" fmla="*/ 0 w 8"/>
                <a:gd name="T13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0" y="4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2" y="10"/>
                    <a:pt x="4" y="10"/>
                  </a:cubicBezTo>
                  <a:cubicBezTo>
                    <a:pt x="7" y="10"/>
                    <a:pt x="8" y="8"/>
                    <a:pt x="8" y="6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7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81"/>
            <p:cNvSpPr>
              <a:spLocks/>
            </p:cNvSpPr>
            <p:nvPr/>
          </p:nvSpPr>
          <p:spPr bwMode="auto">
            <a:xfrm>
              <a:off x="7959082" y="4945898"/>
              <a:ext cx="200138" cy="517856"/>
            </a:xfrm>
            <a:custGeom>
              <a:avLst/>
              <a:gdLst>
                <a:gd name="T0" fmla="*/ 44 w 49"/>
                <a:gd name="T1" fmla="*/ 118 h 126"/>
                <a:gd name="T2" fmla="*/ 24 w 49"/>
                <a:gd name="T3" fmla="*/ 109 h 126"/>
                <a:gd name="T4" fmla="*/ 15 w 49"/>
                <a:gd name="T5" fmla="*/ 88 h 126"/>
                <a:gd name="T6" fmla="*/ 38 w 49"/>
                <a:gd name="T7" fmla="*/ 8 h 126"/>
                <a:gd name="T8" fmla="*/ 38 w 49"/>
                <a:gd name="T9" fmla="*/ 2 h 126"/>
                <a:gd name="T10" fmla="*/ 32 w 49"/>
                <a:gd name="T11" fmla="*/ 2 h 126"/>
                <a:gd name="T12" fmla="*/ 7 w 49"/>
                <a:gd name="T13" fmla="*/ 89 h 126"/>
                <a:gd name="T14" fmla="*/ 18 w 49"/>
                <a:gd name="T15" fmla="*/ 115 h 126"/>
                <a:gd name="T16" fmla="*/ 42 w 49"/>
                <a:gd name="T17" fmla="*/ 126 h 126"/>
                <a:gd name="T18" fmla="*/ 45 w 49"/>
                <a:gd name="T19" fmla="*/ 126 h 126"/>
                <a:gd name="T20" fmla="*/ 49 w 49"/>
                <a:gd name="T21" fmla="*/ 121 h 126"/>
                <a:gd name="T22" fmla="*/ 44 w 49"/>
                <a:gd name="T23" fmla="*/ 11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126">
                  <a:moveTo>
                    <a:pt x="44" y="118"/>
                  </a:moveTo>
                  <a:cubicBezTo>
                    <a:pt x="37" y="119"/>
                    <a:pt x="30" y="116"/>
                    <a:pt x="24" y="109"/>
                  </a:cubicBezTo>
                  <a:cubicBezTo>
                    <a:pt x="20" y="104"/>
                    <a:pt x="17" y="97"/>
                    <a:pt x="15" y="88"/>
                  </a:cubicBezTo>
                  <a:cubicBezTo>
                    <a:pt x="9" y="60"/>
                    <a:pt x="18" y="28"/>
                    <a:pt x="38" y="8"/>
                  </a:cubicBezTo>
                  <a:cubicBezTo>
                    <a:pt x="39" y="6"/>
                    <a:pt x="39" y="3"/>
                    <a:pt x="38" y="2"/>
                  </a:cubicBezTo>
                  <a:cubicBezTo>
                    <a:pt x="36" y="0"/>
                    <a:pt x="33" y="0"/>
                    <a:pt x="32" y="2"/>
                  </a:cubicBezTo>
                  <a:cubicBezTo>
                    <a:pt x="10" y="25"/>
                    <a:pt x="0" y="58"/>
                    <a:pt x="7" y="89"/>
                  </a:cubicBezTo>
                  <a:cubicBezTo>
                    <a:pt x="9" y="100"/>
                    <a:pt x="13" y="108"/>
                    <a:pt x="18" y="115"/>
                  </a:cubicBezTo>
                  <a:cubicBezTo>
                    <a:pt x="25" y="122"/>
                    <a:pt x="33" y="126"/>
                    <a:pt x="42" y="126"/>
                  </a:cubicBezTo>
                  <a:cubicBezTo>
                    <a:pt x="43" y="126"/>
                    <a:pt x="44" y="126"/>
                    <a:pt x="45" y="126"/>
                  </a:cubicBezTo>
                  <a:cubicBezTo>
                    <a:pt x="47" y="125"/>
                    <a:pt x="49" y="123"/>
                    <a:pt x="49" y="121"/>
                  </a:cubicBezTo>
                  <a:cubicBezTo>
                    <a:pt x="48" y="119"/>
                    <a:pt x="46" y="118"/>
                    <a:pt x="44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82"/>
            <p:cNvSpPr>
              <a:spLocks/>
            </p:cNvSpPr>
            <p:nvPr/>
          </p:nvSpPr>
          <p:spPr bwMode="auto">
            <a:xfrm>
              <a:off x="8274298" y="4983423"/>
              <a:ext cx="107574" cy="210144"/>
            </a:xfrm>
            <a:custGeom>
              <a:avLst/>
              <a:gdLst>
                <a:gd name="T0" fmla="*/ 19 w 26"/>
                <a:gd name="T1" fmla="*/ 0 h 51"/>
                <a:gd name="T2" fmla="*/ 14 w 26"/>
                <a:gd name="T3" fmla="*/ 2 h 51"/>
                <a:gd name="T4" fmla="*/ 2 w 26"/>
                <a:gd name="T5" fmla="*/ 20 h 51"/>
                <a:gd name="T6" fmla="*/ 3 w 26"/>
                <a:gd name="T7" fmla="*/ 25 h 51"/>
                <a:gd name="T8" fmla="*/ 8 w 26"/>
                <a:gd name="T9" fmla="*/ 24 h 51"/>
                <a:gd name="T10" fmla="*/ 15 w 26"/>
                <a:gd name="T11" fmla="*/ 15 h 51"/>
                <a:gd name="T12" fmla="*/ 18 w 26"/>
                <a:gd name="T13" fmla="*/ 47 h 51"/>
                <a:gd name="T14" fmla="*/ 22 w 26"/>
                <a:gd name="T15" fmla="*/ 51 h 51"/>
                <a:gd name="T16" fmla="*/ 22 w 26"/>
                <a:gd name="T17" fmla="*/ 51 h 51"/>
                <a:gd name="T18" fmla="*/ 26 w 26"/>
                <a:gd name="T19" fmla="*/ 46 h 51"/>
                <a:gd name="T20" fmla="*/ 22 w 26"/>
                <a:gd name="T21" fmla="*/ 4 h 51"/>
                <a:gd name="T22" fmla="*/ 19 w 26"/>
                <a:gd name="T2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51">
                  <a:moveTo>
                    <a:pt x="19" y="0"/>
                  </a:moveTo>
                  <a:cubicBezTo>
                    <a:pt x="17" y="0"/>
                    <a:pt x="15" y="0"/>
                    <a:pt x="14" y="2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0" y="22"/>
                    <a:pt x="1" y="24"/>
                    <a:pt x="3" y="25"/>
                  </a:cubicBezTo>
                  <a:cubicBezTo>
                    <a:pt x="4" y="27"/>
                    <a:pt x="7" y="26"/>
                    <a:pt x="8" y="2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9"/>
                    <a:pt x="20" y="51"/>
                    <a:pt x="22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4" y="50"/>
                    <a:pt x="26" y="48"/>
                    <a:pt x="26" y="4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2"/>
                    <a:pt x="20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83"/>
            <p:cNvSpPr>
              <a:spLocks/>
            </p:cNvSpPr>
            <p:nvPr/>
          </p:nvSpPr>
          <p:spPr bwMode="auto">
            <a:xfrm>
              <a:off x="8131700" y="5201073"/>
              <a:ext cx="425293" cy="110076"/>
            </a:xfrm>
            <a:custGeom>
              <a:avLst/>
              <a:gdLst>
                <a:gd name="T0" fmla="*/ 103 w 104"/>
                <a:gd name="T1" fmla="*/ 3 h 27"/>
                <a:gd name="T2" fmla="*/ 99 w 104"/>
                <a:gd name="T3" fmla="*/ 0 h 27"/>
                <a:gd name="T4" fmla="*/ 3 w 104"/>
                <a:gd name="T5" fmla="*/ 19 h 27"/>
                <a:gd name="T6" fmla="*/ 0 w 104"/>
                <a:gd name="T7" fmla="*/ 24 h 27"/>
                <a:gd name="T8" fmla="*/ 4 w 104"/>
                <a:gd name="T9" fmla="*/ 27 h 27"/>
                <a:gd name="T10" fmla="*/ 5 w 104"/>
                <a:gd name="T11" fmla="*/ 27 h 27"/>
                <a:gd name="T12" fmla="*/ 100 w 104"/>
                <a:gd name="T13" fmla="*/ 8 h 27"/>
                <a:gd name="T14" fmla="*/ 103 w 104"/>
                <a:gd name="T15" fmla="*/ 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27">
                  <a:moveTo>
                    <a:pt x="103" y="3"/>
                  </a:moveTo>
                  <a:cubicBezTo>
                    <a:pt x="103" y="1"/>
                    <a:pt x="101" y="0"/>
                    <a:pt x="99" y="0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1" y="20"/>
                    <a:pt x="0" y="22"/>
                    <a:pt x="0" y="24"/>
                  </a:cubicBezTo>
                  <a:cubicBezTo>
                    <a:pt x="1" y="26"/>
                    <a:pt x="2" y="27"/>
                    <a:pt x="4" y="27"/>
                  </a:cubicBezTo>
                  <a:cubicBezTo>
                    <a:pt x="4" y="27"/>
                    <a:pt x="5" y="27"/>
                    <a:pt x="5" y="27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2" y="7"/>
                    <a:pt x="104" y="5"/>
                    <a:pt x="10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84"/>
            <p:cNvSpPr>
              <a:spLocks/>
            </p:cNvSpPr>
            <p:nvPr/>
          </p:nvSpPr>
          <p:spPr bwMode="auto">
            <a:xfrm>
              <a:off x="8209254" y="5361183"/>
              <a:ext cx="195134" cy="212646"/>
            </a:xfrm>
            <a:custGeom>
              <a:avLst/>
              <a:gdLst>
                <a:gd name="T0" fmla="*/ 47 w 48"/>
                <a:gd name="T1" fmla="*/ 45 h 52"/>
                <a:gd name="T2" fmla="*/ 43 w 48"/>
                <a:gd name="T3" fmla="*/ 41 h 52"/>
                <a:gd name="T4" fmla="*/ 13 w 48"/>
                <a:gd name="T5" fmla="*/ 44 h 52"/>
                <a:gd name="T6" fmla="*/ 17 w 48"/>
                <a:gd name="T7" fmla="*/ 37 h 52"/>
                <a:gd name="T8" fmla="*/ 18 w 48"/>
                <a:gd name="T9" fmla="*/ 37 h 52"/>
                <a:gd name="T10" fmla="*/ 26 w 48"/>
                <a:gd name="T11" fmla="*/ 20 h 52"/>
                <a:gd name="T12" fmla="*/ 17 w 48"/>
                <a:gd name="T13" fmla="*/ 2 h 52"/>
                <a:gd name="T14" fmla="*/ 5 w 48"/>
                <a:gd name="T15" fmla="*/ 4 h 52"/>
                <a:gd name="T16" fmla="*/ 0 w 48"/>
                <a:gd name="T17" fmla="*/ 14 h 52"/>
                <a:gd name="T18" fmla="*/ 5 w 48"/>
                <a:gd name="T19" fmla="*/ 17 h 52"/>
                <a:gd name="T20" fmla="*/ 8 w 48"/>
                <a:gd name="T21" fmla="*/ 12 h 52"/>
                <a:gd name="T22" fmla="*/ 10 w 48"/>
                <a:gd name="T23" fmla="*/ 10 h 52"/>
                <a:gd name="T24" fmla="*/ 14 w 48"/>
                <a:gd name="T25" fmla="*/ 9 h 52"/>
                <a:gd name="T26" fmla="*/ 18 w 48"/>
                <a:gd name="T27" fmla="*/ 19 h 52"/>
                <a:gd name="T28" fmla="*/ 11 w 48"/>
                <a:gd name="T29" fmla="*/ 32 h 52"/>
                <a:gd name="T30" fmla="*/ 11 w 48"/>
                <a:gd name="T31" fmla="*/ 33 h 52"/>
                <a:gd name="T32" fmla="*/ 2 w 48"/>
                <a:gd name="T33" fmla="*/ 47 h 52"/>
                <a:gd name="T34" fmla="*/ 3 w 48"/>
                <a:gd name="T35" fmla="*/ 51 h 52"/>
                <a:gd name="T36" fmla="*/ 6 w 48"/>
                <a:gd name="T37" fmla="*/ 52 h 52"/>
                <a:gd name="T38" fmla="*/ 7 w 48"/>
                <a:gd name="T39" fmla="*/ 52 h 52"/>
                <a:gd name="T40" fmla="*/ 44 w 48"/>
                <a:gd name="T41" fmla="*/ 49 h 52"/>
                <a:gd name="T42" fmla="*/ 47 w 48"/>
                <a:gd name="T43" fmla="*/ 4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52">
                  <a:moveTo>
                    <a:pt x="47" y="45"/>
                  </a:moveTo>
                  <a:cubicBezTo>
                    <a:pt x="47" y="43"/>
                    <a:pt x="45" y="41"/>
                    <a:pt x="43" y="41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4" y="42"/>
                    <a:pt x="16" y="40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21" y="32"/>
                    <a:pt x="25" y="27"/>
                    <a:pt x="26" y="20"/>
                  </a:cubicBezTo>
                  <a:cubicBezTo>
                    <a:pt x="27" y="14"/>
                    <a:pt x="25" y="5"/>
                    <a:pt x="17" y="2"/>
                  </a:cubicBezTo>
                  <a:cubicBezTo>
                    <a:pt x="14" y="0"/>
                    <a:pt x="9" y="1"/>
                    <a:pt x="5" y="4"/>
                  </a:cubicBezTo>
                  <a:cubicBezTo>
                    <a:pt x="2" y="6"/>
                    <a:pt x="0" y="10"/>
                    <a:pt x="0" y="14"/>
                  </a:cubicBezTo>
                  <a:cubicBezTo>
                    <a:pt x="1" y="16"/>
                    <a:pt x="3" y="17"/>
                    <a:pt x="5" y="17"/>
                  </a:cubicBezTo>
                  <a:cubicBezTo>
                    <a:pt x="7" y="17"/>
                    <a:pt x="9" y="15"/>
                    <a:pt x="8" y="12"/>
                  </a:cubicBezTo>
                  <a:cubicBezTo>
                    <a:pt x="8" y="11"/>
                    <a:pt x="9" y="10"/>
                    <a:pt x="10" y="10"/>
                  </a:cubicBezTo>
                  <a:cubicBezTo>
                    <a:pt x="11" y="9"/>
                    <a:pt x="13" y="9"/>
                    <a:pt x="14" y="9"/>
                  </a:cubicBezTo>
                  <a:cubicBezTo>
                    <a:pt x="17" y="11"/>
                    <a:pt x="19" y="15"/>
                    <a:pt x="18" y="19"/>
                  </a:cubicBezTo>
                  <a:cubicBezTo>
                    <a:pt x="17" y="24"/>
                    <a:pt x="14" y="28"/>
                    <a:pt x="11" y="32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8" y="37"/>
                    <a:pt x="4" y="42"/>
                    <a:pt x="2" y="47"/>
                  </a:cubicBezTo>
                  <a:cubicBezTo>
                    <a:pt x="2" y="49"/>
                    <a:pt x="2" y="50"/>
                    <a:pt x="3" y="51"/>
                  </a:cubicBezTo>
                  <a:cubicBezTo>
                    <a:pt x="4" y="52"/>
                    <a:pt x="5" y="52"/>
                    <a:pt x="6" y="52"/>
                  </a:cubicBezTo>
                  <a:cubicBezTo>
                    <a:pt x="6" y="52"/>
                    <a:pt x="7" y="52"/>
                    <a:pt x="7" y="52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6" y="49"/>
                    <a:pt x="48" y="47"/>
                    <a:pt x="47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85"/>
            <p:cNvSpPr>
              <a:spLocks/>
            </p:cNvSpPr>
            <p:nvPr/>
          </p:nvSpPr>
          <p:spPr bwMode="auto">
            <a:xfrm>
              <a:off x="8396883" y="5293636"/>
              <a:ext cx="405279" cy="300206"/>
            </a:xfrm>
            <a:custGeom>
              <a:avLst/>
              <a:gdLst>
                <a:gd name="T0" fmla="*/ 91 w 99"/>
                <a:gd name="T1" fmla="*/ 15 h 73"/>
                <a:gd name="T2" fmla="*/ 96 w 99"/>
                <a:gd name="T3" fmla="*/ 14 h 73"/>
                <a:gd name="T4" fmla="*/ 98 w 99"/>
                <a:gd name="T5" fmla="*/ 11 h 73"/>
                <a:gd name="T6" fmla="*/ 99 w 99"/>
                <a:gd name="T7" fmla="*/ 7 h 73"/>
                <a:gd name="T8" fmla="*/ 95 w 99"/>
                <a:gd name="T9" fmla="*/ 5 h 73"/>
                <a:gd name="T10" fmla="*/ 45 w 99"/>
                <a:gd name="T11" fmla="*/ 0 h 73"/>
                <a:gd name="T12" fmla="*/ 40 w 99"/>
                <a:gd name="T13" fmla="*/ 3 h 73"/>
                <a:gd name="T14" fmla="*/ 25 w 99"/>
                <a:gd name="T15" fmla="*/ 57 h 73"/>
                <a:gd name="T16" fmla="*/ 8 w 99"/>
                <a:gd name="T17" fmla="*/ 16 h 73"/>
                <a:gd name="T18" fmla="*/ 3 w 99"/>
                <a:gd name="T19" fmla="*/ 14 h 73"/>
                <a:gd name="T20" fmla="*/ 0 w 99"/>
                <a:gd name="T21" fmla="*/ 19 h 73"/>
                <a:gd name="T22" fmla="*/ 22 w 99"/>
                <a:gd name="T23" fmla="*/ 70 h 73"/>
                <a:gd name="T24" fmla="*/ 26 w 99"/>
                <a:gd name="T25" fmla="*/ 73 h 73"/>
                <a:gd name="T26" fmla="*/ 26 w 99"/>
                <a:gd name="T27" fmla="*/ 73 h 73"/>
                <a:gd name="T28" fmla="*/ 30 w 99"/>
                <a:gd name="T29" fmla="*/ 70 h 73"/>
                <a:gd name="T30" fmla="*/ 47 w 99"/>
                <a:gd name="T31" fmla="*/ 8 h 73"/>
                <a:gd name="T32" fmla="*/ 89 w 99"/>
                <a:gd name="T33" fmla="*/ 12 h 73"/>
                <a:gd name="T34" fmla="*/ 91 w 99"/>
                <a:gd name="T35" fmla="*/ 1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9" h="73">
                  <a:moveTo>
                    <a:pt x="91" y="15"/>
                  </a:moveTo>
                  <a:cubicBezTo>
                    <a:pt x="92" y="16"/>
                    <a:pt x="95" y="16"/>
                    <a:pt x="96" y="14"/>
                  </a:cubicBezTo>
                  <a:cubicBezTo>
                    <a:pt x="98" y="11"/>
                    <a:pt x="98" y="11"/>
                    <a:pt x="98" y="11"/>
                  </a:cubicBezTo>
                  <a:cubicBezTo>
                    <a:pt x="99" y="10"/>
                    <a:pt x="99" y="8"/>
                    <a:pt x="99" y="7"/>
                  </a:cubicBezTo>
                  <a:cubicBezTo>
                    <a:pt x="98" y="6"/>
                    <a:pt x="97" y="5"/>
                    <a:pt x="95" y="5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3" y="0"/>
                    <a:pt x="41" y="1"/>
                    <a:pt x="40" y="3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4"/>
                    <a:pt x="5" y="13"/>
                    <a:pt x="3" y="14"/>
                  </a:cubicBezTo>
                  <a:cubicBezTo>
                    <a:pt x="1" y="15"/>
                    <a:pt x="0" y="17"/>
                    <a:pt x="0" y="19"/>
                  </a:cubicBezTo>
                  <a:cubicBezTo>
                    <a:pt x="22" y="70"/>
                    <a:pt x="22" y="70"/>
                    <a:pt x="22" y="70"/>
                  </a:cubicBezTo>
                  <a:cubicBezTo>
                    <a:pt x="23" y="72"/>
                    <a:pt x="24" y="73"/>
                    <a:pt x="26" y="73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28" y="72"/>
                    <a:pt x="29" y="71"/>
                    <a:pt x="30" y="70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89" y="12"/>
                    <a:pt x="89" y="12"/>
                    <a:pt x="89" y="12"/>
                  </a:cubicBezTo>
                  <a:cubicBezTo>
                    <a:pt x="89" y="13"/>
                    <a:pt x="90" y="14"/>
                    <a:pt x="9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86"/>
            <p:cNvSpPr>
              <a:spLocks/>
            </p:cNvSpPr>
            <p:nvPr/>
          </p:nvSpPr>
          <p:spPr bwMode="auto">
            <a:xfrm>
              <a:off x="8617034" y="5393705"/>
              <a:ext cx="132591" cy="240165"/>
            </a:xfrm>
            <a:custGeom>
              <a:avLst/>
              <a:gdLst>
                <a:gd name="T0" fmla="*/ 32 w 32"/>
                <a:gd name="T1" fmla="*/ 44 h 59"/>
                <a:gd name="T2" fmla="*/ 27 w 32"/>
                <a:gd name="T3" fmla="*/ 30 h 59"/>
                <a:gd name="T4" fmla="*/ 24 w 32"/>
                <a:gd name="T5" fmla="*/ 28 h 59"/>
                <a:gd name="T6" fmla="*/ 27 w 32"/>
                <a:gd name="T7" fmla="*/ 24 h 59"/>
                <a:gd name="T8" fmla="*/ 28 w 32"/>
                <a:gd name="T9" fmla="*/ 10 h 59"/>
                <a:gd name="T10" fmla="*/ 16 w 32"/>
                <a:gd name="T11" fmla="*/ 1 h 59"/>
                <a:gd name="T12" fmla="*/ 2 w 32"/>
                <a:gd name="T13" fmla="*/ 5 h 59"/>
                <a:gd name="T14" fmla="*/ 2 w 32"/>
                <a:gd name="T15" fmla="*/ 11 h 59"/>
                <a:gd name="T16" fmla="*/ 7 w 32"/>
                <a:gd name="T17" fmla="*/ 11 h 59"/>
                <a:gd name="T18" fmla="*/ 15 w 32"/>
                <a:gd name="T19" fmla="*/ 9 h 59"/>
                <a:gd name="T20" fmla="*/ 21 w 32"/>
                <a:gd name="T21" fmla="*/ 13 h 59"/>
                <a:gd name="T22" fmla="*/ 20 w 32"/>
                <a:gd name="T23" fmla="*/ 20 h 59"/>
                <a:gd name="T24" fmla="*/ 14 w 32"/>
                <a:gd name="T25" fmla="*/ 25 h 59"/>
                <a:gd name="T26" fmla="*/ 10 w 32"/>
                <a:gd name="T27" fmla="*/ 29 h 59"/>
                <a:gd name="T28" fmla="*/ 14 w 32"/>
                <a:gd name="T29" fmla="*/ 33 h 59"/>
                <a:gd name="T30" fmla="*/ 21 w 32"/>
                <a:gd name="T31" fmla="*/ 36 h 59"/>
                <a:gd name="T32" fmla="*/ 24 w 32"/>
                <a:gd name="T33" fmla="*/ 43 h 59"/>
                <a:gd name="T34" fmla="*/ 20 w 32"/>
                <a:gd name="T35" fmla="*/ 49 h 59"/>
                <a:gd name="T36" fmla="*/ 12 w 32"/>
                <a:gd name="T37" fmla="*/ 51 h 59"/>
                <a:gd name="T38" fmla="*/ 7 w 32"/>
                <a:gd name="T39" fmla="*/ 54 h 59"/>
                <a:gd name="T40" fmla="*/ 10 w 32"/>
                <a:gd name="T41" fmla="*/ 58 h 59"/>
                <a:gd name="T42" fmla="*/ 14 w 32"/>
                <a:gd name="T43" fmla="*/ 59 h 59"/>
                <a:gd name="T44" fmla="*/ 24 w 32"/>
                <a:gd name="T45" fmla="*/ 56 h 59"/>
                <a:gd name="T46" fmla="*/ 32 w 32"/>
                <a:gd name="T47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59">
                  <a:moveTo>
                    <a:pt x="32" y="44"/>
                  </a:moveTo>
                  <a:cubicBezTo>
                    <a:pt x="32" y="39"/>
                    <a:pt x="31" y="34"/>
                    <a:pt x="27" y="30"/>
                  </a:cubicBezTo>
                  <a:cubicBezTo>
                    <a:pt x="26" y="29"/>
                    <a:pt x="25" y="28"/>
                    <a:pt x="24" y="28"/>
                  </a:cubicBezTo>
                  <a:cubicBezTo>
                    <a:pt x="25" y="27"/>
                    <a:pt x="26" y="26"/>
                    <a:pt x="27" y="24"/>
                  </a:cubicBezTo>
                  <a:cubicBezTo>
                    <a:pt x="30" y="20"/>
                    <a:pt x="30" y="14"/>
                    <a:pt x="28" y="10"/>
                  </a:cubicBezTo>
                  <a:cubicBezTo>
                    <a:pt x="26" y="5"/>
                    <a:pt x="21" y="2"/>
                    <a:pt x="16" y="1"/>
                  </a:cubicBezTo>
                  <a:cubicBezTo>
                    <a:pt x="11" y="0"/>
                    <a:pt x="5" y="1"/>
                    <a:pt x="2" y="5"/>
                  </a:cubicBezTo>
                  <a:cubicBezTo>
                    <a:pt x="0" y="7"/>
                    <a:pt x="0" y="9"/>
                    <a:pt x="2" y="11"/>
                  </a:cubicBezTo>
                  <a:cubicBezTo>
                    <a:pt x="3" y="12"/>
                    <a:pt x="6" y="12"/>
                    <a:pt x="7" y="11"/>
                  </a:cubicBezTo>
                  <a:cubicBezTo>
                    <a:pt x="9" y="9"/>
                    <a:pt x="12" y="8"/>
                    <a:pt x="15" y="9"/>
                  </a:cubicBezTo>
                  <a:cubicBezTo>
                    <a:pt x="17" y="9"/>
                    <a:pt x="20" y="11"/>
                    <a:pt x="21" y="13"/>
                  </a:cubicBezTo>
                  <a:cubicBezTo>
                    <a:pt x="22" y="15"/>
                    <a:pt x="21" y="18"/>
                    <a:pt x="20" y="20"/>
                  </a:cubicBezTo>
                  <a:cubicBezTo>
                    <a:pt x="18" y="23"/>
                    <a:pt x="16" y="24"/>
                    <a:pt x="14" y="25"/>
                  </a:cubicBezTo>
                  <a:cubicBezTo>
                    <a:pt x="12" y="25"/>
                    <a:pt x="10" y="27"/>
                    <a:pt x="10" y="29"/>
                  </a:cubicBezTo>
                  <a:cubicBezTo>
                    <a:pt x="10" y="31"/>
                    <a:pt x="12" y="33"/>
                    <a:pt x="14" y="33"/>
                  </a:cubicBezTo>
                  <a:cubicBezTo>
                    <a:pt x="17" y="32"/>
                    <a:pt x="19" y="34"/>
                    <a:pt x="21" y="36"/>
                  </a:cubicBezTo>
                  <a:cubicBezTo>
                    <a:pt x="23" y="38"/>
                    <a:pt x="24" y="41"/>
                    <a:pt x="24" y="43"/>
                  </a:cubicBezTo>
                  <a:cubicBezTo>
                    <a:pt x="24" y="45"/>
                    <a:pt x="22" y="48"/>
                    <a:pt x="20" y="49"/>
                  </a:cubicBezTo>
                  <a:cubicBezTo>
                    <a:pt x="17" y="51"/>
                    <a:pt x="15" y="51"/>
                    <a:pt x="12" y="51"/>
                  </a:cubicBezTo>
                  <a:cubicBezTo>
                    <a:pt x="10" y="50"/>
                    <a:pt x="8" y="51"/>
                    <a:pt x="7" y="54"/>
                  </a:cubicBezTo>
                  <a:cubicBezTo>
                    <a:pt x="7" y="56"/>
                    <a:pt x="8" y="58"/>
                    <a:pt x="10" y="58"/>
                  </a:cubicBezTo>
                  <a:cubicBezTo>
                    <a:pt x="11" y="59"/>
                    <a:pt x="13" y="59"/>
                    <a:pt x="14" y="59"/>
                  </a:cubicBezTo>
                  <a:cubicBezTo>
                    <a:pt x="18" y="59"/>
                    <a:pt x="21" y="58"/>
                    <a:pt x="24" y="56"/>
                  </a:cubicBezTo>
                  <a:cubicBezTo>
                    <a:pt x="28" y="53"/>
                    <a:pt x="31" y="49"/>
                    <a:pt x="32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87"/>
            <p:cNvSpPr>
              <a:spLocks/>
            </p:cNvSpPr>
            <p:nvPr/>
          </p:nvSpPr>
          <p:spPr bwMode="auto">
            <a:xfrm>
              <a:off x="8784650" y="4938392"/>
              <a:ext cx="200138" cy="617925"/>
            </a:xfrm>
            <a:custGeom>
              <a:avLst/>
              <a:gdLst>
                <a:gd name="T0" fmla="*/ 2 w 49"/>
                <a:gd name="T1" fmla="*/ 2 h 151"/>
                <a:gd name="T2" fmla="*/ 1 w 49"/>
                <a:gd name="T3" fmla="*/ 7 h 151"/>
                <a:gd name="T4" fmla="*/ 17 w 49"/>
                <a:gd name="T5" fmla="*/ 145 h 151"/>
                <a:gd name="T6" fmla="*/ 19 w 49"/>
                <a:gd name="T7" fmla="*/ 150 h 151"/>
                <a:gd name="T8" fmla="*/ 21 w 49"/>
                <a:gd name="T9" fmla="*/ 151 h 151"/>
                <a:gd name="T10" fmla="*/ 24 w 49"/>
                <a:gd name="T11" fmla="*/ 149 h 151"/>
                <a:gd name="T12" fmla="*/ 7 w 49"/>
                <a:gd name="T13" fmla="*/ 2 h 151"/>
                <a:gd name="T14" fmla="*/ 2 w 49"/>
                <a:gd name="T15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151">
                  <a:moveTo>
                    <a:pt x="2" y="2"/>
                  </a:moveTo>
                  <a:cubicBezTo>
                    <a:pt x="0" y="3"/>
                    <a:pt x="0" y="6"/>
                    <a:pt x="1" y="7"/>
                  </a:cubicBezTo>
                  <a:cubicBezTo>
                    <a:pt x="33" y="45"/>
                    <a:pt x="40" y="101"/>
                    <a:pt x="17" y="145"/>
                  </a:cubicBezTo>
                  <a:cubicBezTo>
                    <a:pt x="16" y="147"/>
                    <a:pt x="17" y="149"/>
                    <a:pt x="19" y="150"/>
                  </a:cubicBezTo>
                  <a:cubicBezTo>
                    <a:pt x="20" y="151"/>
                    <a:pt x="20" y="151"/>
                    <a:pt x="21" y="151"/>
                  </a:cubicBezTo>
                  <a:cubicBezTo>
                    <a:pt x="22" y="151"/>
                    <a:pt x="24" y="150"/>
                    <a:pt x="24" y="149"/>
                  </a:cubicBezTo>
                  <a:cubicBezTo>
                    <a:pt x="49" y="102"/>
                    <a:pt x="42" y="42"/>
                    <a:pt x="7" y="2"/>
                  </a:cubicBezTo>
                  <a:cubicBezTo>
                    <a:pt x="6" y="0"/>
                    <a:pt x="4" y="0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88"/>
            <p:cNvSpPr>
              <a:spLocks/>
            </p:cNvSpPr>
            <p:nvPr/>
          </p:nvSpPr>
          <p:spPr bwMode="auto">
            <a:xfrm>
              <a:off x="4516713" y="4968413"/>
              <a:ext cx="195134" cy="515354"/>
            </a:xfrm>
            <a:custGeom>
              <a:avLst/>
              <a:gdLst>
                <a:gd name="T0" fmla="*/ 41 w 48"/>
                <a:gd name="T1" fmla="*/ 126 h 126"/>
                <a:gd name="T2" fmla="*/ 45 w 48"/>
                <a:gd name="T3" fmla="*/ 126 h 126"/>
                <a:gd name="T4" fmla="*/ 48 w 48"/>
                <a:gd name="T5" fmla="*/ 121 h 126"/>
                <a:gd name="T6" fmla="*/ 44 w 48"/>
                <a:gd name="T7" fmla="*/ 118 h 126"/>
                <a:gd name="T8" fmla="*/ 24 w 48"/>
                <a:gd name="T9" fmla="*/ 109 h 126"/>
                <a:gd name="T10" fmla="*/ 14 w 48"/>
                <a:gd name="T11" fmla="*/ 87 h 126"/>
                <a:gd name="T12" fmla="*/ 37 w 48"/>
                <a:gd name="T13" fmla="*/ 7 h 126"/>
                <a:gd name="T14" fmla="*/ 37 w 48"/>
                <a:gd name="T15" fmla="*/ 2 h 126"/>
                <a:gd name="T16" fmla="*/ 31 w 48"/>
                <a:gd name="T17" fmla="*/ 2 h 126"/>
                <a:gd name="T18" fmla="*/ 6 w 48"/>
                <a:gd name="T19" fmla="*/ 89 h 126"/>
                <a:gd name="T20" fmla="*/ 18 w 48"/>
                <a:gd name="T21" fmla="*/ 115 h 126"/>
                <a:gd name="T22" fmla="*/ 41 w 48"/>
                <a:gd name="T23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126">
                  <a:moveTo>
                    <a:pt x="41" y="126"/>
                  </a:moveTo>
                  <a:cubicBezTo>
                    <a:pt x="42" y="126"/>
                    <a:pt x="44" y="126"/>
                    <a:pt x="45" y="126"/>
                  </a:cubicBezTo>
                  <a:cubicBezTo>
                    <a:pt x="47" y="125"/>
                    <a:pt x="48" y="123"/>
                    <a:pt x="48" y="121"/>
                  </a:cubicBezTo>
                  <a:cubicBezTo>
                    <a:pt x="48" y="119"/>
                    <a:pt x="46" y="117"/>
                    <a:pt x="44" y="118"/>
                  </a:cubicBezTo>
                  <a:cubicBezTo>
                    <a:pt x="37" y="119"/>
                    <a:pt x="29" y="115"/>
                    <a:pt x="24" y="109"/>
                  </a:cubicBezTo>
                  <a:cubicBezTo>
                    <a:pt x="19" y="104"/>
                    <a:pt x="16" y="97"/>
                    <a:pt x="14" y="87"/>
                  </a:cubicBezTo>
                  <a:cubicBezTo>
                    <a:pt x="8" y="59"/>
                    <a:pt x="17" y="28"/>
                    <a:pt x="37" y="7"/>
                  </a:cubicBezTo>
                  <a:cubicBezTo>
                    <a:pt x="39" y="6"/>
                    <a:pt x="39" y="3"/>
                    <a:pt x="37" y="2"/>
                  </a:cubicBezTo>
                  <a:cubicBezTo>
                    <a:pt x="36" y="0"/>
                    <a:pt x="33" y="0"/>
                    <a:pt x="31" y="2"/>
                  </a:cubicBezTo>
                  <a:cubicBezTo>
                    <a:pt x="9" y="25"/>
                    <a:pt x="0" y="58"/>
                    <a:pt x="6" y="89"/>
                  </a:cubicBezTo>
                  <a:cubicBezTo>
                    <a:pt x="9" y="100"/>
                    <a:pt x="12" y="108"/>
                    <a:pt x="18" y="115"/>
                  </a:cubicBezTo>
                  <a:cubicBezTo>
                    <a:pt x="24" y="122"/>
                    <a:pt x="33" y="126"/>
                    <a:pt x="41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89"/>
            <p:cNvSpPr>
              <a:spLocks/>
            </p:cNvSpPr>
            <p:nvPr/>
          </p:nvSpPr>
          <p:spPr bwMode="auto">
            <a:xfrm>
              <a:off x="4831930" y="5000935"/>
              <a:ext cx="102571" cy="207643"/>
            </a:xfrm>
            <a:custGeom>
              <a:avLst/>
              <a:gdLst>
                <a:gd name="T0" fmla="*/ 18 w 25"/>
                <a:gd name="T1" fmla="*/ 1 h 51"/>
                <a:gd name="T2" fmla="*/ 14 w 25"/>
                <a:gd name="T3" fmla="*/ 2 h 51"/>
                <a:gd name="T4" fmla="*/ 1 w 25"/>
                <a:gd name="T5" fmla="*/ 21 h 51"/>
                <a:gd name="T6" fmla="*/ 2 w 25"/>
                <a:gd name="T7" fmla="*/ 26 h 51"/>
                <a:gd name="T8" fmla="*/ 8 w 25"/>
                <a:gd name="T9" fmla="*/ 25 h 51"/>
                <a:gd name="T10" fmla="*/ 14 w 25"/>
                <a:gd name="T11" fmla="*/ 16 h 51"/>
                <a:gd name="T12" fmla="*/ 17 w 25"/>
                <a:gd name="T13" fmla="*/ 48 h 51"/>
                <a:gd name="T14" fmla="*/ 21 w 25"/>
                <a:gd name="T15" fmla="*/ 51 h 51"/>
                <a:gd name="T16" fmla="*/ 22 w 25"/>
                <a:gd name="T17" fmla="*/ 51 h 51"/>
                <a:gd name="T18" fmla="*/ 25 w 25"/>
                <a:gd name="T19" fmla="*/ 47 h 51"/>
                <a:gd name="T20" fmla="*/ 21 w 25"/>
                <a:gd name="T21" fmla="*/ 4 h 51"/>
                <a:gd name="T22" fmla="*/ 18 w 25"/>
                <a:gd name="T23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51">
                  <a:moveTo>
                    <a:pt x="18" y="1"/>
                  </a:moveTo>
                  <a:cubicBezTo>
                    <a:pt x="17" y="0"/>
                    <a:pt x="15" y="1"/>
                    <a:pt x="14" y="2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22"/>
                    <a:pt x="0" y="25"/>
                    <a:pt x="2" y="26"/>
                  </a:cubicBezTo>
                  <a:cubicBezTo>
                    <a:pt x="4" y="27"/>
                    <a:pt x="6" y="27"/>
                    <a:pt x="8" y="25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50"/>
                    <a:pt x="19" y="51"/>
                    <a:pt x="21" y="51"/>
                  </a:cubicBezTo>
                  <a:cubicBezTo>
                    <a:pt x="21" y="51"/>
                    <a:pt x="21" y="51"/>
                    <a:pt x="22" y="51"/>
                  </a:cubicBezTo>
                  <a:cubicBezTo>
                    <a:pt x="24" y="51"/>
                    <a:pt x="25" y="49"/>
                    <a:pt x="25" y="47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3"/>
                    <a:pt x="20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90"/>
            <p:cNvSpPr>
              <a:spLocks/>
            </p:cNvSpPr>
            <p:nvPr/>
          </p:nvSpPr>
          <p:spPr bwMode="auto">
            <a:xfrm>
              <a:off x="4684328" y="5216083"/>
              <a:ext cx="425293" cy="115079"/>
            </a:xfrm>
            <a:custGeom>
              <a:avLst/>
              <a:gdLst>
                <a:gd name="T0" fmla="*/ 104 w 104"/>
                <a:gd name="T1" fmla="*/ 4 h 28"/>
                <a:gd name="T2" fmla="*/ 99 w 104"/>
                <a:gd name="T3" fmla="*/ 1 h 28"/>
                <a:gd name="T4" fmla="*/ 4 w 104"/>
                <a:gd name="T5" fmla="*/ 20 h 28"/>
                <a:gd name="T6" fmla="*/ 1 w 104"/>
                <a:gd name="T7" fmla="*/ 25 h 28"/>
                <a:gd name="T8" fmla="*/ 5 w 104"/>
                <a:gd name="T9" fmla="*/ 28 h 28"/>
                <a:gd name="T10" fmla="*/ 6 w 104"/>
                <a:gd name="T11" fmla="*/ 28 h 28"/>
                <a:gd name="T12" fmla="*/ 101 w 104"/>
                <a:gd name="T13" fmla="*/ 9 h 28"/>
                <a:gd name="T14" fmla="*/ 104 w 104"/>
                <a:gd name="T15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28">
                  <a:moveTo>
                    <a:pt x="104" y="4"/>
                  </a:moveTo>
                  <a:cubicBezTo>
                    <a:pt x="103" y="2"/>
                    <a:pt x="101" y="0"/>
                    <a:pt x="99" y="1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0" y="23"/>
                    <a:pt x="1" y="25"/>
                  </a:cubicBezTo>
                  <a:cubicBezTo>
                    <a:pt x="1" y="27"/>
                    <a:pt x="3" y="28"/>
                    <a:pt x="5" y="28"/>
                  </a:cubicBezTo>
                  <a:cubicBezTo>
                    <a:pt x="5" y="28"/>
                    <a:pt x="5" y="28"/>
                    <a:pt x="6" y="28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3" y="8"/>
                    <a:pt x="104" y="6"/>
                    <a:pt x="10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1"/>
            <p:cNvSpPr>
              <a:spLocks/>
            </p:cNvSpPr>
            <p:nvPr/>
          </p:nvSpPr>
          <p:spPr bwMode="auto">
            <a:xfrm>
              <a:off x="4761882" y="5381197"/>
              <a:ext cx="195134" cy="212646"/>
            </a:xfrm>
            <a:custGeom>
              <a:avLst/>
              <a:gdLst>
                <a:gd name="T0" fmla="*/ 44 w 48"/>
                <a:gd name="T1" fmla="*/ 41 h 52"/>
                <a:gd name="T2" fmla="*/ 13 w 48"/>
                <a:gd name="T3" fmla="*/ 44 h 52"/>
                <a:gd name="T4" fmla="*/ 18 w 48"/>
                <a:gd name="T5" fmla="*/ 37 h 52"/>
                <a:gd name="T6" fmla="*/ 18 w 48"/>
                <a:gd name="T7" fmla="*/ 36 h 52"/>
                <a:gd name="T8" fmla="*/ 27 w 48"/>
                <a:gd name="T9" fmla="*/ 20 h 52"/>
                <a:gd name="T10" fmla="*/ 18 w 48"/>
                <a:gd name="T11" fmla="*/ 2 h 52"/>
                <a:gd name="T12" fmla="*/ 5 w 48"/>
                <a:gd name="T13" fmla="*/ 3 h 52"/>
                <a:gd name="T14" fmla="*/ 1 w 48"/>
                <a:gd name="T15" fmla="*/ 13 h 52"/>
                <a:gd name="T16" fmla="*/ 6 w 48"/>
                <a:gd name="T17" fmla="*/ 17 h 52"/>
                <a:gd name="T18" fmla="*/ 9 w 48"/>
                <a:gd name="T19" fmla="*/ 12 h 52"/>
                <a:gd name="T20" fmla="*/ 10 w 48"/>
                <a:gd name="T21" fmla="*/ 10 h 52"/>
                <a:gd name="T22" fmla="*/ 15 w 48"/>
                <a:gd name="T23" fmla="*/ 9 h 52"/>
                <a:gd name="T24" fmla="*/ 19 w 48"/>
                <a:gd name="T25" fmla="*/ 19 h 52"/>
                <a:gd name="T26" fmla="*/ 12 w 48"/>
                <a:gd name="T27" fmla="*/ 32 h 52"/>
                <a:gd name="T28" fmla="*/ 11 w 48"/>
                <a:gd name="T29" fmla="*/ 32 h 52"/>
                <a:gd name="T30" fmla="*/ 3 w 48"/>
                <a:gd name="T31" fmla="*/ 47 h 52"/>
                <a:gd name="T32" fmla="*/ 4 w 48"/>
                <a:gd name="T33" fmla="*/ 51 h 52"/>
                <a:gd name="T34" fmla="*/ 7 w 48"/>
                <a:gd name="T35" fmla="*/ 52 h 52"/>
                <a:gd name="T36" fmla="*/ 7 w 48"/>
                <a:gd name="T37" fmla="*/ 52 h 52"/>
                <a:gd name="T38" fmla="*/ 44 w 48"/>
                <a:gd name="T39" fmla="*/ 49 h 52"/>
                <a:gd name="T40" fmla="*/ 48 w 48"/>
                <a:gd name="T41" fmla="*/ 44 h 52"/>
                <a:gd name="T42" fmla="*/ 44 w 48"/>
                <a:gd name="T43" fmla="*/ 4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52">
                  <a:moveTo>
                    <a:pt x="44" y="41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5" y="41"/>
                    <a:pt x="16" y="39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2" y="32"/>
                    <a:pt x="25" y="26"/>
                    <a:pt x="27" y="20"/>
                  </a:cubicBezTo>
                  <a:cubicBezTo>
                    <a:pt x="28" y="13"/>
                    <a:pt x="25" y="5"/>
                    <a:pt x="18" y="2"/>
                  </a:cubicBezTo>
                  <a:cubicBezTo>
                    <a:pt x="14" y="0"/>
                    <a:pt x="9" y="1"/>
                    <a:pt x="5" y="3"/>
                  </a:cubicBezTo>
                  <a:cubicBezTo>
                    <a:pt x="2" y="6"/>
                    <a:pt x="0" y="10"/>
                    <a:pt x="1" y="13"/>
                  </a:cubicBezTo>
                  <a:cubicBezTo>
                    <a:pt x="1" y="15"/>
                    <a:pt x="3" y="17"/>
                    <a:pt x="6" y="17"/>
                  </a:cubicBezTo>
                  <a:cubicBezTo>
                    <a:pt x="8" y="16"/>
                    <a:pt x="9" y="14"/>
                    <a:pt x="9" y="12"/>
                  </a:cubicBezTo>
                  <a:cubicBezTo>
                    <a:pt x="9" y="11"/>
                    <a:pt x="10" y="10"/>
                    <a:pt x="10" y="10"/>
                  </a:cubicBezTo>
                  <a:cubicBezTo>
                    <a:pt x="12" y="9"/>
                    <a:pt x="13" y="8"/>
                    <a:pt x="15" y="9"/>
                  </a:cubicBezTo>
                  <a:cubicBezTo>
                    <a:pt x="18" y="11"/>
                    <a:pt x="19" y="15"/>
                    <a:pt x="19" y="19"/>
                  </a:cubicBezTo>
                  <a:cubicBezTo>
                    <a:pt x="18" y="23"/>
                    <a:pt x="15" y="28"/>
                    <a:pt x="12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8" y="37"/>
                    <a:pt x="5" y="41"/>
                    <a:pt x="3" y="47"/>
                  </a:cubicBezTo>
                  <a:cubicBezTo>
                    <a:pt x="3" y="48"/>
                    <a:pt x="3" y="50"/>
                    <a:pt x="4" y="51"/>
                  </a:cubicBezTo>
                  <a:cubicBezTo>
                    <a:pt x="5" y="52"/>
                    <a:pt x="6" y="52"/>
                    <a:pt x="7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7" y="49"/>
                    <a:pt x="48" y="47"/>
                    <a:pt x="48" y="44"/>
                  </a:cubicBezTo>
                  <a:cubicBezTo>
                    <a:pt x="48" y="42"/>
                    <a:pt x="46" y="41"/>
                    <a:pt x="44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92"/>
            <p:cNvSpPr>
              <a:spLocks/>
            </p:cNvSpPr>
            <p:nvPr/>
          </p:nvSpPr>
          <p:spPr bwMode="auto">
            <a:xfrm>
              <a:off x="4949511" y="5311148"/>
              <a:ext cx="410282" cy="297705"/>
            </a:xfrm>
            <a:custGeom>
              <a:avLst/>
              <a:gdLst>
                <a:gd name="T0" fmla="*/ 96 w 100"/>
                <a:gd name="T1" fmla="*/ 6 h 73"/>
                <a:gd name="T2" fmla="*/ 45 w 100"/>
                <a:gd name="T3" fmla="*/ 1 h 73"/>
                <a:gd name="T4" fmla="*/ 41 w 100"/>
                <a:gd name="T5" fmla="*/ 4 h 73"/>
                <a:gd name="T6" fmla="*/ 26 w 100"/>
                <a:gd name="T7" fmla="*/ 57 h 73"/>
                <a:gd name="T8" fmla="*/ 8 w 100"/>
                <a:gd name="T9" fmla="*/ 17 h 73"/>
                <a:gd name="T10" fmla="*/ 3 w 100"/>
                <a:gd name="T11" fmla="*/ 15 h 73"/>
                <a:gd name="T12" fmla="*/ 1 w 100"/>
                <a:gd name="T13" fmla="*/ 20 h 73"/>
                <a:gd name="T14" fmla="*/ 23 w 100"/>
                <a:gd name="T15" fmla="*/ 71 h 73"/>
                <a:gd name="T16" fmla="*/ 26 w 100"/>
                <a:gd name="T17" fmla="*/ 73 h 73"/>
                <a:gd name="T18" fmla="*/ 27 w 100"/>
                <a:gd name="T19" fmla="*/ 73 h 73"/>
                <a:gd name="T20" fmla="*/ 30 w 100"/>
                <a:gd name="T21" fmla="*/ 70 h 73"/>
                <a:gd name="T22" fmla="*/ 48 w 100"/>
                <a:gd name="T23" fmla="*/ 9 h 73"/>
                <a:gd name="T24" fmla="*/ 89 w 100"/>
                <a:gd name="T25" fmla="*/ 13 h 73"/>
                <a:gd name="T26" fmla="*/ 91 w 100"/>
                <a:gd name="T27" fmla="*/ 16 h 73"/>
                <a:gd name="T28" fmla="*/ 97 w 100"/>
                <a:gd name="T29" fmla="*/ 15 h 73"/>
                <a:gd name="T30" fmla="*/ 99 w 100"/>
                <a:gd name="T31" fmla="*/ 12 h 73"/>
                <a:gd name="T32" fmla="*/ 99 w 100"/>
                <a:gd name="T33" fmla="*/ 8 h 73"/>
                <a:gd name="T34" fmla="*/ 96 w 100"/>
                <a:gd name="T35" fmla="*/ 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0" h="73">
                  <a:moveTo>
                    <a:pt x="96" y="6"/>
                  </a:moveTo>
                  <a:cubicBezTo>
                    <a:pt x="45" y="1"/>
                    <a:pt x="45" y="1"/>
                    <a:pt x="45" y="1"/>
                  </a:cubicBezTo>
                  <a:cubicBezTo>
                    <a:pt x="43" y="0"/>
                    <a:pt x="41" y="2"/>
                    <a:pt x="41" y="4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5"/>
                    <a:pt x="5" y="14"/>
                    <a:pt x="3" y="15"/>
                  </a:cubicBezTo>
                  <a:cubicBezTo>
                    <a:pt x="1" y="16"/>
                    <a:pt x="0" y="18"/>
                    <a:pt x="1" y="20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23" y="72"/>
                    <a:pt x="25" y="73"/>
                    <a:pt x="26" y="73"/>
                  </a:cubicBezTo>
                  <a:cubicBezTo>
                    <a:pt x="26" y="73"/>
                    <a:pt x="26" y="73"/>
                    <a:pt x="27" y="73"/>
                  </a:cubicBezTo>
                  <a:cubicBezTo>
                    <a:pt x="28" y="73"/>
                    <a:pt x="30" y="72"/>
                    <a:pt x="30" y="70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90" y="14"/>
                    <a:pt x="90" y="15"/>
                    <a:pt x="91" y="16"/>
                  </a:cubicBezTo>
                  <a:cubicBezTo>
                    <a:pt x="93" y="17"/>
                    <a:pt x="95" y="17"/>
                    <a:pt x="97" y="15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100" y="11"/>
                    <a:pt x="100" y="9"/>
                    <a:pt x="99" y="8"/>
                  </a:cubicBezTo>
                  <a:cubicBezTo>
                    <a:pt x="99" y="7"/>
                    <a:pt x="97" y="6"/>
                    <a:pt x="9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93"/>
            <p:cNvSpPr>
              <a:spLocks/>
            </p:cNvSpPr>
            <p:nvPr/>
          </p:nvSpPr>
          <p:spPr bwMode="auto">
            <a:xfrm>
              <a:off x="5174666" y="5413719"/>
              <a:ext cx="130090" cy="240165"/>
            </a:xfrm>
            <a:custGeom>
              <a:avLst/>
              <a:gdLst>
                <a:gd name="T0" fmla="*/ 24 w 32"/>
                <a:gd name="T1" fmla="*/ 28 h 59"/>
                <a:gd name="T2" fmla="*/ 26 w 32"/>
                <a:gd name="T3" fmla="*/ 24 h 59"/>
                <a:gd name="T4" fmla="*/ 27 w 32"/>
                <a:gd name="T5" fmla="*/ 9 h 59"/>
                <a:gd name="T6" fmla="*/ 15 w 32"/>
                <a:gd name="T7" fmla="*/ 1 h 59"/>
                <a:gd name="T8" fmla="*/ 1 w 32"/>
                <a:gd name="T9" fmla="*/ 5 h 59"/>
                <a:gd name="T10" fmla="*/ 1 w 32"/>
                <a:gd name="T11" fmla="*/ 10 h 59"/>
                <a:gd name="T12" fmla="*/ 7 w 32"/>
                <a:gd name="T13" fmla="*/ 10 h 59"/>
                <a:gd name="T14" fmla="*/ 14 w 32"/>
                <a:gd name="T15" fmla="*/ 9 h 59"/>
                <a:gd name="T16" fmla="*/ 20 w 32"/>
                <a:gd name="T17" fmla="*/ 13 h 59"/>
                <a:gd name="T18" fmla="*/ 19 w 32"/>
                <a:gd name="T19" fmla="*/ 20 h 59"/>
                <a:gd name="T20" fmla="*/ 13 w 32"/>
                <a:gd name="T21" fmla="*/ 24 h 59"/>
                <a:gd name="T22" fmla="*/ 10 w 32"/>
                <a:gd name="T23" fmla="*/ 29 h 59"/>
                <a:gd name="T24" fmla="*/ 14 w 32"/>
                <a:gd name="T25" fmla="*/ 32 h 59"/>
                <a:gd name="T26" fmla="*/ 21 w 32"/>
                <a:gd name="T27" fmla="*/ 36 h 59"/>
                <a:gd name="T28" fmla="*/ 23 w 32"/>
                <a:gd name="T29" fmla="*/ 43 h 59"/>
                <a:gd name="T30" fmla="*/ 19 w 32"/>
                <a:gd name="T31" fmla="*/ 49 h 59"/>
                <a:gd name="T32" fmla="*/ 12 w 32"/>
                <a:gd name="T33" fmla="*/ 51 h 59"/>
                <a:gd name="T34" fmla="*/ 7 w 32"/>
                <a:gd name="T35" fmla="*/ 53 h 59"/>
                <a:gd name="T36" fmla="*/ 10 w 32"/>
                <a:gd name="T37" fmla="*/ 58 h 59"/>
                <a:gd name="T38" fmla="*/ 14 w 32"/>
                <a:gd name="T39" fmla="*/ 59 h 59"/>
                <a:gd name="T40" fmla="*/ 24 w 32"/>
                <a:gd name="T41" fmla="*/ 56 h 59"/>
                <a:gd name="T42" fmla="*/ 31 w 32"/>
                <a:gd name="T43" fmla="*/ 44 h 59"/>
                <a:gd name="T44" fmla="*/ 27 w 32"/>
                <a:gd name="T45" fmla="*/ 30 h 59"/>
                <a:gd name="T46" fmla="*/ 24 w 32"/>
                <a:gd name="T47" fmla="*/ 2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59">
                  <a:moveTo>
                    <a:pt x="24" y="28"/>
                  </a:moveTo>
                  <a:cubicBezTo>
                    <a:pt x="25" y="26"/>
                    <a:pt x="26" y="25"/>
                    <a:pt x="26" y="24"/>
                  </a:cubicBezTo>
                  <a:cubicBezTo>
                    <a:pt x="29" y="19"/>
                    <a:pt x="29" y="14"/>
                    <a:pt x="27" y="9"/>
                  </a:cubicBezTo>
                  <a:cubicBezTo>
                    <a:pt x="25" y="5"/>
                    <a:pt x="21" y="2"/>
                    <a:pt x="15" y="1"/>
                  </a:cubicBezTo>
                  <a:cubicBezTo>
                    <a:pt x="10" y="0"/>
                    <a:pt x="5" y="1"/>
                    <a:pt x="1" y="5"/>
                  </a:cubicBezTo>
                  <a:cubicBezTo>
                    <a:pt x="0" y="6"/>
                    <a:pt x="0" y="9"/>
                    <a:pt x="1" y="10"/>
                  </a:cubicBezTo>
                  <a:cubicBezTo>
                    <a:pt x="3" y="12"/>
                    <a:pt x="5" y="12"/>
                    <a:pt x="7" y="10"/>
                  </a:cubicBezTo>
                  <a:cubicBezTo>
                    <a:pt x="9" y="9"/>
                    <a:pt x="11" y="8"/>
                    <a:pt x="14" y="9"/>
                  </a:cubicBezTo>
                  <a:cubicBezTo>
                    <a:pt x="17" y="9"/>
                    <a:pt x="19" y="11"/>
                    <a:pt x="20" y="13"/>
                  </a:cubicBezTo>
                  <a:cubicBezTo>
                    <a:pt x="21" y="15"/>
                    <a:pt x="21" y="18"/>
                    <a:pt x="19" y="20"/>
                  </a:cubicBezTo>
                  <a:cubicBezTo>
                    <a:pt x="18" y="23"/>
                    <a:pt x="16" y="24"/>
                    <a:pt x="13" y="24"/>
                  </a:cubicBezTo>
                  <a:cubicBezTo>
                    <a:pt x="11" y="25"/>
                    <a:pt x="10" y="26"/>
                    <a:pt x="10" y="29"/>
                  </a:cubicBezTo>
                  <a:cubicBezTo>
                    <a:pt x="10" y="31"/>
                    <a:pt x="12" y="32"/>
                    <a:pt x="14" y="32"/>
                  </a:cubicBezTo>
                  <a:cubicBezTo>
                    <a:pt x="16" y="32"/>
                    <a:pt x="19" y="33"/>
                    <a:pt x="21" y="36"/>
                  </a:cubicBezTo>
                  <a:cubicBezTo>
                    <a:pt x="23" y="38"/>
                    <a:pt x="24" y="40"/>
                    <a:pt x="23" y="43"/>
                  </a:cubicBezTo>
                  <a:cubicBezTo>
                    <a:pt x="23" y="45"/>
                    <a:pt x="22" y="48"/>
                    <a:pt x="19" y="49"/>
                  </a:cubicBezTo>
                  <a:cubicBezTo>
                    <a:pt x="17" y="51"/>
                    <a:pt x="14" y="51"/>
                    <a:pt x="12" y="51"/>
                  </a:cubicBezTo>
                  <a:cubicBezTo>
                    <a:pt x="10" y="50"/>
                    <a:pt x="7" y="51"/>
                    <a:pt x="7" y="53"/>
                  </a:cubicBezTo>
                  <a:cubicBezTo>
                    <a:pt x="6" y="55"/>
                    <a:pt x="7" y="58"/>
                    <a:pt x="10" y="58"/>
                  </a:cubicBezTo>
                  <a:cubicBezTo>
                    <a:pt x="11" y="59"/>
                    <a:pt x="12" y="59"/>
                    <a:pt x="14" y="59"/>
                  </a:cubicBezTo>
                  <a:cubicBezTo>
                    <a:pt x="17" y="59"/>
                    <a:pt x="21" y="58"/>
                    <a:pt x="24" y="56"/>
                  </a:cubicBezTo>
                  <a:cubicBezTo>
                    <a:pt x="28" y="53"/>
                    <a:pt x="31" y="48"/>
                    <a:pt x="31" y="44"/>
                  </a:cubicBezTo>
                  <a:cubicBezTo>
                    <a:pt x="32" y="39"/>
                    <a:pt x="30" y="34"/>
                    <a:pt x="27" y="30"/>
                  </a:cubicBezTo>
                  <a:cubicBezTo>
                    <a:pt x="26" y="29"/>
                    <a:pt x="25" y="28"/>
                    <a:pt x="2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94"/>
            <p:cNvSpPr>
              <a:spLocks/>
            </p:cNvSpPr>
            <p:nvPr/>
          </p:nvSpPr>
          <p:spPr bwMode="auto">
            <a:xfrm>
              <a:off x="5342281" y="4958406"/>
              <a:ext cx="197636" cy="617925"/>
            </a:xfrm>
            <a:custGeom>
              <a:avLst/>
              <a:gdLst>
                <a:gd name="T0" fmla="*/ 7 w 48"/>
                <a:gd name="T1" fmla="*/ 2 h 151"/>
                <a:gd name="T2" fmla="*/ 1 w 48"/>
                <a:gd name="T3" fmla="*/ 1 h 151"/>
                <a:gd name="T4" fmla="*/ 1 w 48"/>
                <a:gd name="T5" fmla="*/ 7 h 151"/>
                <a:gd name="T6" fmla="*/ 17 w 48"/>
                <a:gd name="T7" fmla="*/ 145 h 151"/>
                <a:gd name="T8" fmla="*/ 18 w 48"/>
                <a:gd name="T9" fmla="*/ 150 h 151"/>
                <a:gd name="T10" fmla="*/ 20 w 48"/>
                <a:gd name="T11" fmla="*/ 151 h 151"/>
                <a:gd name="T12" fmla="*/ 24 w 48"/>
                <a:gd name="T13" fmla="*/ 148 h 151"/>
                <a:gd name="T14" fmla="*/ 7 w 48"/>
                <a:gd name="T15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51">
                  <a:moveTo>
                    <a:pt x="7" y="2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3"/>
                    <a:pt x="0" y="5"/>
                    <a:pt x="1" y="7"/>
                  </a:cubicBezTo>
                  <a:cubicBezTo>
                    <a:pt x="33" y="44"/>
                    <a:pt x="39" y="101"/>
                    <a:pt x="17" y="145"/>
                  </a:cubicBezTo>
                  <a:cubicBezTo>
                    <a:pt x="16" y="147"/>
                    <a:pt x="17" y="149"/>
                    <a:pt x="18" y="150"/>
                  </a:cubicBezTo>
                  <a:cubicBezTo>
                    <a:pt x="19" y="150"/>
                    <a:pt x="20" y="151"/>
                    <a:pt x="20" y="151"/>
                  </a:cubicBezTo>
                  <a:cubicBezTo>
                    <a:pt x="22" y="151"/>
                    <a:pt x="23" y="150"/>
                    <a:pt x="24" y="148"/>
                  </a:cubicBezTo>
                  <a:cubicBezTo>
                    <a:pt x="48" y="102"/>
                    <a:pt x="41" y="42"/>
                    <a:pt x="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302"/>
            <p:cNvSpPr>
              <a:spLocks/>
            </p:cNvSpPr>
            <p:nvPr/>
          </p:nvSpPr>
          <p:spPr bwMode="auto">
            <a:xfrm>
              <a:off x="11168790" y="1223340"/>
              <a:ext cx="197636" cy="515354"/>
            </a:xfrm>
            <a:custGeom>
              <a:avLst/>
              <a:gdLst>
                <a:gd name="T0" fmla="*/ 6 w 48"/>
                <a:gd name="T1" fmla="*/ 89 h 126"/>
                <a:gd name="T2" fmla="*/ 18 w 48"/>
                <a:gd name="T3" fmla="*/ 115 h 126"/>
                <a:gd name="T4" fmla="*/ 41 w 48"/>
                <a:gd name="T5" fmla="*/ 126 h 126"/>
                <a:gd name="T6" fmla="*/ 45 w 48"/>
                <a:gd name="T7" fmla="*/ 126 h 126"/>
                <a:gd name="T8" fmla="*/ 48 w 48"/>
                <a:gd name="T9" fmla="*/ 121 h 126"/>
                <a:gd name="T10" fmla="*/ 44 w 48"/>
                <a:gd name="T11" fmla="*/ 118 h 126"/>
                <a:gd name="T12" fmla="*/ 24 w 48"/>
                <a:gd name="T13" fmla="*/ 109 h 126"/>
                <a:gd name="T14" fmla="*/ 14 w 48"/>
                <a:gd name="T15" fmla="*/ 88 h 126"/>
                <a:gd name="T16" fmla="*/ 37 w 48"/>
                <a:gd name="T17" fmla="*/ 7 h 126"/>
                <a:gd name="T18" fmla="*/ 37 w 48"/>
                <a:gd name="T19" fmla="*/ 2 h 126"/>
                <a:gd name="T20" fmla="*/ 32 w 48"/>
                <a:gd name="T21" fmla="*/ 2 h 126"/>
                <a:gd name="T22" fmla="*/ 6 w 48"/>
                <a:gd name="T23" fmla="*/ 89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126">
                  <a:moveTo>
                    <a:pt x="6" y="89"/>
                  </a:moveTo>
                  <a:cubicBezTo>
                    <a:pt x="9" y="100"/>
                    <a:pt x="12" y="108"/>
                    <a:pt x="18" y="115"/>
                  </a:cubicBezTo>
                  <a:cubicBezTo>
                    <a:pt x="24" y="122"/>
                    <a:pt x="33" y="126"/>
                    <a:pt x="41" y="126"/>
                  </a:cubicBezTo>
                  <a:cubicBezTo>
                    <a:pt x="43" y="126"/>
                    <a:pt x="44" y="126"/>
                    <a:pt x="45" y="126"/>
                  </a:cubicBezTo>
                  <a:cubicBezTo>
                    <a:pt x="47" y="125"/>
                    <a:pt x="48" y="123"/>
                    <a:pt x="48" y="121"/>
                  </a:cubicBezTo>
                  <a:cubicBezTo>
                    <a:pt x="48" y="119"/>
                    <a:pt x="46" y="117"/>
                    <a:pt x="44" y="118"/>
                  </a:cubicBezTo>
                  <a:cubicBezTo>
                    <a:pt x="37" y="119"/>
                    <a:pt x="29" y="115"/>
                    <a:pt x="24" y="109"/>
                  </a:cubicBezTo>
                  <a:cubicBezTo>
                    <a:pt x="19" y="104"/>
                    <a:pt x="16" y="97"/>
                    <a:pt x="14" y="88"/>
                  </a:cubicBezTo>
                  <a:cubicBezTo>
                    <a:pt x="8" y="59"/>
                    <a:pt x="17" y="28"/>
                    <a:pt x="37" y="7"/>
                  </a:cubicBezTo>
                  <a:cubicBezTo>
                    <a:pt x="39" y="6"/>
                    <a:pt x="39" y="3"/>
                    <a:pt x="37" y="2"/>
                  </a:cubicBezTo>
                  <a:cubicBezTo>
                    <a:pt x="36" y="0"/>
                    <a:pt x="33" y="0"/>
                    <a:pt x="32" y="2"/>
                  </a:cubicBezTo>
                  <a:cubicBezTo>
                    <a:pt x="9" y="25"/>
                    <a:pt x="0" y="58"/>
                    <a:pt x="6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303"/>
            <p:cNvSpPr>
              <a:spLocks/>
            </p:cNvSpPr>
            <p:nvPr/>
          </p:nvSpPr>
          <p:spPr bwMode="auto">
            <a:xfrm>
              <a:off x="11484007" y="1260866"/>
              <a:ext cx="102571" cy="205141"/>
            </a:xfrm>
            <a:custGeom>
              <a:avLst/>
              <a:gdLst>
                <a:gd name="T0" fmla="*/ 8 w 25"/>
                <a:gd name="T1" fmla="*/ 24 h 50"/>
                <a:gd name="T2" fmla="*/ 14 w 25"/>
                <a:gd name="T3" fmla="*/ 15 h 50"/>
                <a:gd name="T4" fmla="*/ 17 w 25"/>
                <a:gd name="T5" fmla="*/ 47 h 50"/>
                <a:gd name="T6" fmla="*/ 21 w 25"/>
                <a:gd name="T7" fmla="*/ 50 h 50"/>
                <a:gd name="T8" fmla="*/ 22 w 25"/>
                <a:gd name="T9" fmla="*/ 50 h 50"/>
                <a:gd name="T10" fmla="*/ 25 w 25"/>
                <a:gd name="T11" fmla="*/ 46 h 50"/>
                <a:gd name="T12" fmla="*/ 21 w 25"/>
                <a:gd name="T13" fmla="*/ 3 h 50"/>
                <a:gd name="T14" fmla="*/ 18 w 25"/>
                <a:gd name="T15" fmla="*/ 0 h 50"/>
                <a:gd name="T16" fmla="*/ 14 w 25"/>
                <a:gd name="T17" fmla="*/ 2 h 50"/>
                <a:gd name="T18" fmla="*/ 1 w 25"/>
                <a:gd name="T19" fmla="*/ 20 h 50"/>
                <a:gd name="T20" fmla="*/ 2 w 25"/>
                <a:gd name="T21" fmla="*/ 25 h 50"/>
                <a:gd name="T22" fmla="*/ 8 w 25"/>
                <a:gd name="T23" fmla="*/ 2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50">
                  <a:moveTo>
                    <a:pt x="8" y="24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7" y="49"/>
                    <a:pt x="19" y="50"/>
                    <a:pt x="21" y="50"/>
                  </a:cubicBezTo>
                  <a:cubicBezTo>
                    <a:pt x="21" y="50"/>
                    <a:pt x="21" y="50"/>
                    <a:pt x="22" y="50"/>
                  </a:cubicBezTo>
                  <a:cubicBezTo>
                    <a:pt x="24" y="50"/>
                    <a:pt x="25" y="48"/>
                    <a:pt x="25" y="46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2"/>
                    <a:pt x="20" y="0"/>
                    <a:pt x="18" y="0"/>
                  </a:cubicBezTo>
                  <a:cubicBezTo>
                    <a:pt x="17" y="0"/>
                    <a:pt x="15" y="0"/>
                    <a:pt x="14" y="2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2"/>
                    <a:pt x="0" y="24"/>
                    <a:pt x="2" y="25"/>
                  </a:cubicBezTo>
                  <a:cubicBezTo>
                    <a:pt x="4" y="27"/>
                    <a:pt x="7" y="26"/>
                    <a:pt x="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304"/>
            <p:cNvSpPr>
              <a:spLocks/>
            </p:cNvSpPr>
            <p:nvPr/>
          </p:nvSpPr>
          <p:spPr bwMode="auto">
            <a:xfrm>
              <a:off x="11336405" y="1473512"/>
              <a:ext cx="425293" cy="115079"/>
            </a:xfrm>
            <a:custGeom>
              <a:avLst/>
              <a:gdLst>
                <a:gd name="T0" fmla="*/ 1 w 104"/>
                <a:gd name="T1" fmla="*/ 25 h 28"/>
                <a:gd name="T2" fmla="*/ 5 w 104"/>
                <a:gd name="T3" fmla="*/ 28 h 28"/>
                <a:gd name="T4" fmla="*/ 6 w 104"/>
                <a:gd name="T5" fmla="*/ 28 h 28"/>
                <a:gd name="T6" fmla="*/ 101 w 104"/>
                <a:gd name="T7" fmla="*/ 9 h 28"/>
                <a:gd name="T8" fmla="*/ 104 w 104"/>
                <a:gd name="T9" fmla="*/ 4 h 28"/>
                <a:gd name="T10" fmla="*/ 99 w 104"/>
                <a:gd name="T11" fmla="*/ 1 h 28"/>
                <a:gd name="T12" fmla="*/ 4 w 104"/>
                <a:gd name="T13" fmla="*/ 20 h 28"/>
                <a:gd name="T14" fmla="*/ 1 w 104"/>
                <a:gd name="T15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28">
                  <a:moveTo>
                    <a:pt x="1" y="25"/>
                  </a:moveTo>
                  <a:cubicBezTo>
                    <a:pt x="1" y="27"/>
                    <a:pt x="3" y="28"/>
                    <a:pt x="5" y="28"/>
                  </a:cubicBezTo>
                  <a:cubicBezTo>
                    <a:pt x="5" y="28"/>
                    <a:pt x="5" y="28"/>
                    <a:pt x="6" y="28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3" y="8"/>
                    <a:pt x="104" y="6"/>
                    <a:pt x="104" y="4"/>
                  </a:cubicBezTo>
                  <a:cubicBezTo>
                    <a:pt x="103" y="2"/>
                    <a:pt x="101" y="0"/>
                    <a:pt x="99" y="1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1"/>
                    <a:pt x="0" y="23"/>
                    <a:pt x="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05"/>
            <p:cNvSpPr>
              <a:spLocks/>
            </p:cNvSpPr>
            <p:nvPr/>
          </p:nvSpPr>
          <p:spPr bwMode="auto">
            <a:xfrm>
              <a:off x="11418962" y="1636124"/>
              <a:ext cx="192633" cy="215148"/>
            </a:xfrm>
            <a:custGeom>
              <a:avLst/>
              <a:gdLst>
                <a:gd name="T0" fmla="*/ 47 w 47"/>
                <a:gd name="T1" fmla="*/ 45 h 52"/>
                <a:gd name="T2" fmla="*/ 43 w 47"/>
                <a:gd name="T3" fmla="*/ 41 h 52"/>
                <a:gd name="T4" fmla="*/ 12 w 47"/>
                <a:gd name="T5" fmla="*/ 44 h 52"/>
                <a:gd name="T6" fmla="*/ 17 w 47"/>
                <a:gd name="T7" fmla="*/ 37 h 52"/>
                <a:gd name="T8" fmla="*/ 17 w 47"/>
                <a:gd name="T9" fmla="*/ 36 h 52"/>
                <a:gd name="T10" fmla="*/ 26 w 47"/>
                <a:gd name="T11" fmla="*/ 20 h 52"/>
                <a:gd name="T12" fmla="*/ 17 w 47"/>
                <a:gd name="T13" fmla="*/ 2 h 52"/>
                <a:gd name="T14" fmla="*/ 4 w 47"/>
                <a:gd name="T15" fmla="*/ 4 h 52"/>
                <a:gd name="T16" fmla="*/ 0 w 47"/>
                <a:gd name="T17" fmla="*/ 13 h 52"/>
                <a:gd name="T18" fmla="*/ 5 w 47"/>
                <a:gd name="T19" fmla="*/ 17 h 52"/>
                <a:gd name="T20" fmla="*/ 8 w 47"/>
                <a:gd name="T21" fmla="*/ 12 h 52"/>
                <a:gd name="T22" fmla="*/ 9 w 47"/>
                <a:gd name="T23" fmla="*/ 10 h 52"/>
                <a:gd name="T24" fmla="*/ 14 w 47"/>
                <a:gd name="T25" fmla="*/ 9 h 52"/>
                <a:gd name="T26" fmla="*/ 18 w 47"/>
                <a:gd name="T27" fmla="*/ 19 h 52"/>
                <a:gd name="T28" fmla="*/ 11 w 47"/>
                <a:gd name="T29" fmla="*/ 32 h 52"/>
                <a:gd name="T30" fmla="*/ 10 w 47"/>
                <a:gd name="T31" fmla="*/ 32 h 52"/>
                <a:gd name="T32" fmla="*/ 2 w 47"/>
                <a:gd name="T33" fmla="*/ 47 h 52"/>
                <a:gd name="T34" fmla="*/ 3 w 47"/>
                <a:gd name="T35" fmla="*/ 51 h 52"/>
                <a:gd name="T36" fmla="*/ 6 w 47"/>
                <a:gd name="T37" fmla="*/ 52 h 52"/>
                <a:gd name="T38" fmla="*/ 6 w 47"/>
                <a:gd name="T39" fmla="*/ 52 h 52"/>
                <a:gd name="T40" fmla="*/ 43 w 47"/>
                <a:gd name="T41" fmla="*/ 49 h 52"/>
                <a:gd name="T42" fmla="*/ 47 w 47"/>
                <a:gd name="T43" fmla="*/ 4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52">
                  <a:moveTo>
                    <a:pt x="47" y="45"/>
                  </a:moveTo>
                  <a:cubicBezTo>
                    <a:pt x="47" y="42"/>
                    <a:pt x="45" y="41"/>
                    <a:pt x="43" y="41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4" y="42"/>
                    <a:pt x="15" y="39"/>
                    <a:pt x="17" y="37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21" y="32"/>
                    <a:pt x="25" y="27"/>
                    <a:pt x="26" y="20"/>
                  </a:cubicBezTo>
                  <a:cubicBezTo>
                    <a:pt x="27" y="14"/>
                    <a:pt x="24" y="5"/>
                    <a:pt x="17" y="2"/>
                  </a:cubicBezTo>
                  <a:cubicBezTo>
                    <a:pt x="13" y="0"/>
                    <a:pt x="8" y="1"/>
                    <a:pt x="4" y="4"/>
                  </a:cubicBezTo>
                  <a:cubicBezTo>
                    <a:pt x="1" y="6"/>
                    <a:pt x="0" y="10"/>
                    <a:pt x="0" y="13"/>
                  </a:cubicBezTo>
                  <a:cubicBezTo>
                    <a:pt x="0" y="16"/>
                    <a:pt x="2" y="17"/>
                    <a:pt x="5" y="17"/>
                  </a:cubicBezTo>
                  <a:cubicBezTo>
                    <a:pt x="7" y="16"/>
                    <a:pt x="8" y="14"/>
                    <a:pt x="8" y="12"/>
                  </a:cubicBezTo>
                  <a:cubicBezTo>
                    <a:pt x="8" y="11"/>
                    <a:pt x="9" y="10"/>
                    <a:pt x="9" y="10"/>
                  </a:cubicBezTo>
                  <a:cubicBezTo>
                    <a:pt x="11" y="9"/>
                    <a:pt x="13" y="9"/>
                    <a:pt x="14" y="9"/>
                  </a:cubicBezTo>
                  <a:cubicBezTo>
                    <a:pt x="17" y="11"/>
                    <a:pt x="18" y="15"/>
                    <a:pt x="18" y="19"/>
                  </a:cubicBezTo>
                  <a:cubicBezTo>
                    <a:pt x="17" y="23"/>
                    <a:pt x="14" y="28"/>
                    <a:pt x="11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7" y="37"/>
                    <a:pt x="4" y="42"/>
                    <a:pt x="2" y="47"/>
                  </a:cubicBezTo>
                  <a:cubicBezTo>
                    <a:pt x="2" y="48"/>
                    <a:pt x="2" y="50"/>
                    <a:pt x="3" y="51"/>
                  </a:cubicBezTo>
                  <a:cubicBezTo>
                    <a:pt x="4" y="52"/>
                    <a:pt x="5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6" y="49"/>
                    <a:pt x="47" y="47"/>
                    <a:pt x="47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306"/>
            <p:cNvSpPr>
              <a:spLocks/>
            </p:cNvSpPr>
            <p:nvPr/>
          </p:nvSpPr>
          <p:spPr bwMode="auto">
            <a:xfrm>
              <a:off x="11604090" y="1571079"/>
              <a:ext cx="407781" cy="295203"/>
            </a:xfrm>
            <a:custGeom>
              <a:avLst/>
              <a:gdLst>
                <a:gd name="T0" fmla="*/ 96 w 100"/>
                <a:gd name="T1" fmla="*/ 5 h 72"/>
                <a:gd name="T2" fmla="*/ 45 w 100"/>
                <a:gd name="T3" fmla="*/ 0 h 72"/>
                <a:gd name="T4" fmla="*/ 41 w 100"/>
                <a:gd name="T5" fmla="*/ 3 h 72"/>
                <a:gd name="T6" fmla="*/ 26 w 100"/>
                <a:gd name="T7" fmla="*/ 56 h 72"/>
                <a:gd name="T8" fmla="*/ 8 w 100"/>
                <a:gd name="T9" fmla="*/ 16 h 72"/>
                <a:gd name="T10" fmla="*/ 3 w 100"/>
                <a:gd name="T11" fmla="*/ 14 h 72"/>
                <a:gd name="T12" fmla="*/ 1 w 100"/>
                <a:gd name="T13" fmla="*/ 19 h 72"/>
                <a:gd name="T14" fmla="*/ 23 w 100"/>
                <a:gd name="T15" fmla="*/ 70 h 72"/>
                <a:gd name="T16" fmla="*/ 26 w 100"/>
                <a:gd name="T17" fmla="*/ 72 h 72"/>
                <a:gd name="T18" fmla="*/ 27 w 100"/>
                <a:gd name="T19" fmla="*/ 72 h 72"/>
                <a:gd name="T20" fmla="*/ 30 w 100"/>
                <a:gd name="T21" fmla="*/ 70 h 72"/>
                <a:gd name="T22" fmla="*/ 48 w 100"/>
                <a:gd name="T23" fmla="*/ 8 h 72"/>
                <a:gd name="T24" fmla="*/ 90 w 100"/>
                <a:gd name="T25" fmla="*/ 12 h 72"/>
                <a:gd name="T26" fmla="*/ 91 w 100"/>
                <a:gd name="T27" fmla="*/ 15 h 72"/>
                <a:gd name="T28" fmla="*/ 97 w 100"/>
                <a:gd name="T29" fmla="*/ 14 h 72"/>
                <a:gd name="T30" fmla="*/ 99 w 100"/>
                <a:gd name="T31" fmla="*/ 11 h 72"/>
                <a:gd name="T32" fmla="*/ 99 w 100"/>
                <a:gd name="T33" fmla="*/ 7 h 72"/>
                <a:gd name="T34" fmla="*/ 96 w 100"/>
                <a:gd name="T35" fmla="*/ 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0" h="72">
                  <a:moveTo>
                    <a:pt x="96" y="5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43" y="0"/>
                    <a:pt x="42" y="1"/>
                    <a:pt x="41" y="3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4"/>
                    <a:pt x="5" y="13"/>
                    <a:pt x="3" y="14"/>
                  </a:cubicBezTo>
                  <a:cubicBezTo>
                    <a:pt x="1" y="15"/>
                    <a:pt x="0" y="17"/>
                    <a:pt x="1" y="19"/>
                  </a:cubicBezTo>
                  <a:cubicBezTo>
                    <a:pt x="23" y="70"/>
                    <a:pt x="23" y="70"/>
                    <a:pt x="23" y="70"/>
                  </a:cubicBezTo>
                  <a:cubicBezTo>
                    <a:pt x="23" y="71"/>
                    <a:pt x="25" y="72"/>
                    <a:pt x="26" y="72"/>
                  </a:cubicBezTo>
                  <a:cubicBezTo>
                    <a:pt x="26" y="72"/>
                    <a:pt x="27" y="72"/>
                    <a:pt x="27" y="72"/>
                  </a:cubicBezTo>
                  <a:cubicBezTo>
                    <a:pt x="28" y="72"/>
                    <a:pt x="30" y="71"/>
                    <a:pt x="30" y="70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90" y="13"/>
                    <a:pt x="90" y="14"/>
                    <a:pt x="91" y="15"/>
                  </a:cubicBezTo>
                  <a:cubicBezTo>
                    <a:pt x="93" y="16"/>
                    <a:pt x="96" y="16"/>
                    <a:pt x="97" y="14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100" y="10"/>
                    <a:pt x="100" y="8"/>
                    <a:pt x="99" y="7"/>
                  </a:cubicBezTo>
                  <a:cubicBezTo>
                    <a:pt x="99" y="6"/>
                    <a:pt x="97" y="5"/>
                    <a:pt x="9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307"/>
            <p:cNvSpPr>
              <a:spLocks/>
            </p:cNvSpPr>
            <p:nvPr/>
          </p:nvSpPr>
          <p:spPr bwMode="auto">
            <a:xfrm>
              <a:off x="11829244" y="1671148"/>
              <a:ext cx="130090" cy="240165"/>
            </a:xfrm>
            <a:custGeom>
              <a:avLst/>
              <a:gdLst>
                <a:gd name="T0" fmla="*/ 27 w 32"/>
                <a:gd name="T1" fmla="*/ 9 h 59"/>
                <a:gd name="T2" fmla="*/ 16 w 32"/>
                <a:gd name="T3" fmla="*/ 1 h 59"/>
                <a:gd name="T4" fmla="*/ 1 w 32"/>
                <a:gd name="T5" fmla="*/ 5 h 59"/>
                <a:gd name="T6" fmla="*/ 1 w 32"/>
                <a:gd name="T7" fmla="*/ 11 h 59"/>
                <a:gd name="T8" fmla="*/ 7 w 32"/>
                <a:gd name="T9" fmla="*/ 11 h 59"/>
                <a:gd name="T10" fmla="*/ 14 w 32"/>
                <a:gd name="T11" fmla="*/ 9 h 59"/>
                <a:gd name="T12" fmla="*/ 20 w 32"/>
                <a:gd name="T13" fmla="*/ 13 h 59"/>
                <a:gd name="T14" fmla="*/ 20 w 32"/>
                <a:gd name="T15" fmla="*/ 20 h 59"/>
                <a:gd name="T16" fmla="*/ 14 w 32"/>
                <a:gd name="T17" fmla="*/ 24 h 59"/>
                <a:gd name="T18" fmla="*/ 10 w 32"/>
                <a:gd name="T19" fmla="*/ 29 h 59"/>
                <a:gd name="T20" fmla="*/ 14 w 32"/>
                <a:gd name="T21" fmla="*/ 32 h 59"/>
                <a:gd name="T22" fmla="*/ 21 w 32"/>
                <a:gd name="T23" fmla="*/ 36 h 59"/>
                <a:gd name="T24" fmla="*/ 24 w 32"/>
                <a:gd name="T25" fmla="*/ 43 h 59"/>
                <a:gd name="T26" fmla="*/ 19 w 32"/>
                <a:gd name="T27" fmla="*/ 49 h 59"/>
                <a:gd name="T28" fmla="*/ 12 w 32"/>
                <a:gd name="T29" fmla="*/ 51 h 59"/>
                <a:gd name="T30" fmla="*/ 7 w 32"/>
                <a:gd name="T31" fmla="*/ 53 h 59"/>
                <a:gd name="T32" fmla="*/ 10 w 32"/>
                <a:gd name="T33" fmla="*/ 58 h 59"/>
                <a:gd name="T34" fmla="*/ 14 w 32"/>
                <a:gd name="T35" fmla="*/ 59 h 59"/>
                <a:gd name="T36" fmla="*/ 24 w 32"/>
                <a:gd name="T37" fmla="*/ 56 h 59"/>
                <a:gd name="T38" fmla="*/ 31 w 32"/>
                <a:gd name="T39" fmla="*/ 44 h 59"/>
                <a:gd name="T40" fmla="*/ 27 w 32"/>
                <a:gd name="T41" fmla="*/ 30 h 59"/>
                <a:gd name="T42" fmla="*/ 24 w 32"/>
                <a:gd name="T43" fmla="*/ 28 h 59"/>
                <a:gd name="T44" fmla="*/ 26 w 32"/>
                <a:gd name="T45" fmla="*/ 24 h 59"/>
                <a:gd name="T46" fmla="*/ 27 w 32"/>
                <a:gd name="T47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59">
                  <a:moveTo>
                    <a:pt x="27" y="9"/>
                  </a:moveTo>
                  <a:cubicBezTo>
                    <a:pt x="25" y="5"/>
                    <a:pt x="21" y="2"/>
                    <a:pt x="16" y="1"/>
                  </a:cubicBezTo>
                  <a:cubicBezTo>
                    <a:pt x="10" y="0"/>
                    <a:pt x="5" y="1"/>
                    <a:pt x="1" y="5"/>
                  </a:cubicBezTo>
                  <a:cubicBezTo>
                    <a:pt x="0" y="6"/>
                    <a:pt x="0" y="9"/>
                    <a:pt x="1" y="11"/>
                  </a:cubicBezTo>
                  <a:cubicBezTo>
                    <a:pt x="3" y="12"/>
                    <a:pt x="5" y="12"/>
                    <a:pt x="7" y="11"/>
                  </a:cubicBezTo>
                  <a:cubicBezTo>
                    <a:pt x="9" y="9"/>
                    <a:pt x="11" y="8"/>
                    <a:pt x="14" y="9"/>
                  </a:cubicBezTo>
                  <a:cubicBezTo>
                    <a:pt x="17" y="9"/>
                    <a:pt x="19" y="11"/>
                    <a:pt x="20" y="13"/>
                  </a:cubicBezTo>
                  <a:cubicBezTo>
                    <a:pt x="21" y="15"/>
                    <a:pt x="21" y="18"/>
                    <a:pt x="20" y="20"/>
                  </a:cubicBezTo>
                  <a:cubicBezTo>
                    <a:pt x="18" y="23"/>
                    <a:pt x="16" y="24"/>
                    <a:pt x="14" y="24"/>
                  </a:cubicBezTo>
                  <a:cubicBezTo>
                    <a:pt x="11" y="25"/>
                    <a:pt x="10" y="27"/>
                    <a:pt x="10" y="29"/>
                  </a:cubicBezTo>
                  <a:cubicBezTo>
                    <a:pt x="10" y="31"/>
                    <a:pt x="12" y="32"/>
                    <a:pt x="14" y="32"/>
                  </a:cubicBezTo>
                  <a:cubicBezTo>
                    <a:pt x="16" y="32"/>
                    <a:pt x="19" y="34"/>
                    <a:pt x="21" y="36"/>
                  </a:cubicBezTo>
                  <a:cubicBezTo>
                    <a:pt x="23" y="38"/>
                    <a:pt x="24" y="40"/>
                    <a:pt x="24" y="43"/>
                  </a:cubicBezTo>
                  <a:cubicBezTo>
                    <a:pt x="23" y="45"/>
                    <a:pt x="22" y="48"/>
                    <a:pt x="19" y="49"/>
                  </a:cubicBezTo>
                  <a:cubicBezTo>
                    <a:pt x="17" y="51"/>
                    <a:pt x="14" y="51"/>
                    <a:pt x="12" y="51"/>
                  </a:cubicBezTo>
                  <a:cubicBezTo>
                    <a:pt x="10" y="50"/>
                    <a:pt x="7" y="51"/>
                    <a:pt x="7" y="53"/>
                  </a:cubicBezTo>
                  <a:cubicBezTo>
                    <a:pt x="6" y="56"/>
                    <a:pt x="8" y="58"/>
                    <a:pt x="10" y="58"/>
                  </a:cubicBezTo>
                  <a:cubicBezTo>
                    <a:pt x="11" y="59"/>
                    <a:pt x="12" y="59"/>
                    <a:pt x="14" y="59"/>
                  </a:cubicBezTo>
                  <a:cubicBezTo>
                    <a:pt x="17" y="59"/>
                    <a:pt x="21" y="58"/>
                    <a:pt x="24" y="56"/>
                  </a:cubicBezTo>
                  <a:cubicBezTo>
                    <a:pt x="28" y="53"/>
                    <a:pt x="31" y="49"/>
                    <a:pt x="31" y="44"/>
                  </a:cubicBezTo>
                  <a:cubicBezTo>
                    <a:pt x="32" y="39"/>
                    <a:pt x="30" y="34"/>
                    <a:pt x="27" y="30"/>
                  </a:cubicBezTo>
                  <a:cubicBezTo>
                    <a:pt x="26" y="29"/>
                    <a:pt x="25" y="28"/>
                    <a:pt x="24" y="28"/>
                  </a:cubicBezTo>
                  <a:cubicBezTo>
                    <a:pt x="25" y="27"/>
                    <a:pt x="26" y="25"/>
                    <a:pt x="26" y="24"/>
                  </a:cubicBezTo>
                  <a:cubicBezTo>
                    <a:pt x="29" y="19"/>
                    <a:pt x="30" y="14"/>
                    <a:pt x="2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308"/>
            <p:cNvSpPr>
              <a:spLocks/>
            </p:cNvSpPr>
            <p:nvPr/>
          </p:nvSpPr>
          <p:spPr bwMode="auto">
            <a:xfrm>
              <a:off x="11996860" y="1215835"/>
              <a:ext cx="195134" cy="617925"/>
            </a:xfrm>
            <a:custGeom>
              <a:avLst/>
              <a:gdLst>
                <a:gd name="T0" fmla="*/ 7 w 48"/>
                <a:gd name="T1" fmla="*/ 2 h 151"/>
                <a:gd name="T2" fmla="*/ 1 w 48"/>
                <a:gd name="T3" fmla="*/ 1 h 151"/>
                <a:gd name="T4" fmla="*/ 1 w 48"/>
                <a:gd name="T5" fmla="*/ 7 h 151"/>
                <a:gd name="T6" fmla="*/ 17 w 48"/>
                <a:gd name="T7" fmla="*/ 145 h 151"/>
                <a:gd name="T8" fmla="*/ 19 w 48"/>
                <a:gd name="T9" fmla="*/ 150 h 151"/>
                <a:gd name="T10" fmla="*/ 20 w 48"/>
                <a:gd name="T11" fmla="*/ 151 h 151"/>
                <a:gd name="T12" fmla="*/ 24 w 48"/>
                <a:gd name="T13" fmla="*/ 148 h 151"/>
                <a:gd name="T14" fmla="*/ 7 w 48"/>
                <a:gd name="T15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51">
                  <a:moveTo>
                    <a:pt x="7" y="2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3"/>
                    <a:pt x="0" y="5"/>
                    <a:pt x="1" y="7"/>
                  </a:cubicBezTo>
                  <a:cubicBezTo>
                    <a:pt x="33" y="44"/>
                    <a:pt x="40" y="101"/>
                    <a:pt x="17" y="145"/>
                  </a:cubicBezTo>
                  <a:cubicBezTo>
                    <a:pt x="16" y="147"/>
                    <a:pt x="17" y="149"/>
                    <a:pt x="19" y="150"/>
                  </a:cubicBezTo>
                  <a:cubicBezTo>
                    <a:pt x="19" y="150"/>
                    <a:pt x="20" y="151"/>
                    <a:pt x="20" y="151"/>
                  </a:cubicBezTo>
                  <a:cubicBezTo>
                    <a:pt x="22" y="151"/>
                    <a:pt x="23" y="150"/>
                    <a:pt x="24" y="148"/>
                  </a:cubicBezTo>
                  <a:cubicBezTo>
                    <a:pt x="48" y="102"/>
                    <a:pt x="41" y="42"/>
                    <a:pt x="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9"/>
            <p:cNvSpPr>
              <a:spLocks/>
            </p:cNvSpPr>
            <p:nvPr/>
          </p:nvSpPr>
          <p:spPr bwMode="auto">
            <a:xfrm>
              <a:off x="2145081" y="2156481"/>
              <a:ext cx="200138" cy="512852"/>
            </a:xfrm>
            <a:custGeom>
              <a:avLst/>
              <a:gdLst>
                <a:gd name="T0" fmla="*/ 38 w 49"/>
                <a:gd name="T1" fmla="*/ 1 h 125"/>
                <a:gd name="T2" fmla="*/ 32 w 49"/>
                <a:gd name="T3" fmla="*/ 1 h 125"/>
                <a:gd name="T4" fmla="*/ 7 w 49"/>
                <a:gd name="T5" fmla="*/ 89 h 125"/>
                <a:gd name="T6" fmla="*/ 18 w 49"/>
                <a:gd name="T7" fmla="*/ 114 h 125"/>
                <a:gd name="T8" fmla="*/ 42 w 49"/>
                <a:gd name="T9" fmla="*/ 125 h 125"/>
                <a:gd name="T10" fmla="*/ 45 w 49"/>
                <a:gd name="T11" fmla="*/ 125 h 125"/>
                <a:gd name="T12" fmla="*/ 49 w 49"/>
                <a:gd name="T13" fmla="*/ 121 h 125"/>
                <a:gd name="T14" fmla="*/ 44 w 49"/>
                <a:gd name="T15" fmla="*/ 117 h 125"/>
                <a:gd name="T16" fmla="*/ 24 w 49"/>
                <a:gd name="T17" fmla="*/ 109 h 125"/>
                <a:gd name="T18" fmla="*/ 15 w 49"/>
                <a:gd name="T19" fmla="*/ 87 h 125"/>
                <a:gd name="T20" fmla="*/ 38 w 49"/>
                <a:gd name="T21" fmla="*/ 7 h 125"/>
                <a:gd name="T22" fmla="*/ 38 w 49"/>
                <a:gd name="T23" fmla="*/ 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125">
                  <a:moveTo>
                    <a:pt x="38" y="1"/>
                  </a:moveTo>
                  <a:cubicBezTo>
                    <a:pt x="36" y="0"/>
                    <a:pt x="33" y="0"/>
                    <a:pt x="32" y="1"/>
                  </a:cubicBezTo>
                  <a:cubicBezTo>
                    <a:pt x="10" y="24"/>
                    <a:pt x="0" y="58"/>
                    <a:pt x="7" y="89"/>
                  </a:cubicBezTo>
                  <a:cubicBezTo>
                    <a:pt x="9" y="99"/>
                    <a:pt x="13" y="108"/>
                    <a:pt x="18" y="114"/>
                  </a:cubicBezTo>
                  <a:cubicBezTo>
                    <a:pt x="25" y="121"/>
                    <a:pt x="33" y="125"/>
                    <a:pt x="42" y="125"/>
                  </a:cubicBezTo>
                  <a:cubicBezTo>
                    <a:pt x="43" y="125"/>
                    <a:pt x="44" y="125"/>
                    <a:pt x="45" y="125"/>
                  </a:cubicBezTo>
                  <a:cubicBezTo>
                    <a:pt x="47" y="125"/>
                    <a:pt x="49" y="123"/>
                    <a:pt x="49" y="121"/>
                  </a:cubicBezTo>
                  <a:cubicBezTo>
                    <a:pt x="48" y="118"/>
                    <a:pt x="46" y="117"/>
                    <a:pt x="44" y="117"/>
                  </a:cubicBezTo>
                  <a:cubicBezTo>
                    <a:pt x="37" y="118"/>
                    <a:pt x="30" y="115"/>
                    <a:pt x="24" y="109"/>
                  </a:cubicBezTo>
                  <a:cubicBezTo>
                    <a:pt x="20" y="104"/>
                    <a:pt x="17" y="96"/>
                    <a:pt x="15" y="87"/>
                  </a:cubicBezTo>
                  <a:cubicBezTo>
                    <a:pt x="9" y="59"/>
                    <a:pt x="18" y="27"/>
                    <a:pt x="38" y="7"/>
                  </a:cubicBezTo>
                  <a:cubicBezTo>
                    <a:pt x="39" y="5"/>
                    <a:pt x="39" y="3"/>
                    <a:pt x="3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0"/>
            <p:cNvSpPr>
              <a:spLocks/>
            </p:cNvSpPr>
            <p:nvPr/>
          </p:nvSpPr>
          <p:spPr bwMode="auto">
            <a:xfrm>
              <a:off x="2460298" y="2189004"/>
              <a:ext cx="105072" cy="210144"/>
            </a:xfrm>
            <a:custGeom>
              <a:avLst/>
              <a:gdLst>
                <a:gd name="T0" fmla="*/ 3 w 26"/>
                <a:gd name="T1" fmla="*/ 26 h 51"/>
                <a:gd name="T2" fmla="*/ 8 w 26"/>
                <a:gd name="T3" fmla="*/ 25 h 51"/>
                <a:gd name="T4" fmla="*/ 15 w 26"/>
                <a:gd name="T5" fmla="*/ 15 h 51"/>
                <a:gd name="T6" fmla="*/ 18 w 26"/>
                <a:gd name="T7" fmla="*/ 47 h 51"/>
                <a:gd name="T8" fmla="*/ 22 w 26"/>
                <a:gd name="T9" fmla="*/ 51 h 51"/>
                <a:gd name="T10" fmla="*/ 22 w 26"/>
                <a:gd name="T11" fmla="*/ 51 h 51"/>
                <a:gd name="T12" fmla="*/ 26 w 26"/>
                <a:gd name="T13" fmla="*/ 46 h 51"/>
                <a:gd name="T14" fmla="*/ 22 w 26"/>
                <a:gd name="T15" fmla="*/ 4 h 51"/>
                <a:gd name="T16" fmla="*/ 19 w 26"/>
                <a:gd name="T17" fmla="*/ 0 h 51"/>
                <a:gd name="T18" fmla="*/ 14 w 26"/>
                <a:gd name="T19" fmla="*/ 2 h 51"/>
                <a:gd name="T20" fmla="*/ 2 w 26"/>
                <a:gd name="T21" fmla="*/ 20 h 51"/>
                <a:gd name="T22" fmla="*/ 3 w 26"/>
                <a:gd name="T23" fmla="*/ 2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51">
                  <a:moveTo>
                    <a:pt x="3" y="26"/>
                  </a:moveTo>
                  <a:cubicBezTo>
                    <a:pt x="4" y="27"/>
                    <a:pt x="7" y="27"/>
                    <a:pt x="8" y="2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9"/>
                    <a:pt x="20" y="51"/>
                    <a:pt x="22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4" y="51"/>
                    <a:pt x="26" y="49"/>
                    <a:pt x="26" y="4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2"/>
                    <a:pt x="20" y="1"/>
                    <a:pt x="19" y="0"/>
                  </a:cubicBezTo>
                  <a:cubicBezTo>
                    <a:pt x="17" y="0"/>
                    <a:pt x="15" y="1"/>
                    <a:pt x="14" y="2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0" y="22"/>
                    <a:pt x="1" y="24"/>
                    <a:pt x="3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311"/>
            <p:cNvSpPr>
              <a:spLocks/>
            </p:cNvSpPr>
            <p:nvPr/>
          </p:nvSpPr>
          <p:spPr bwMode="auto">
            <a:xfrm>
              <a:off x="2317700" y="2406653"/>
              <a:ext cx="425293" cy="110076"/>
            </a:xfrm>
            <a:custGeom>
              <a:avLst/>
              <a:gdLst>
                <a:gd name="T0" fmla="*/ 0 w 104"/>
                <a:gd name="T1" fmla="*/ 24 h 27"/>
                <a:gd name="T2" fmla="*/ 4 w 104"/>
                <a:gd name="T3" fmla="*/ 27 h 27"/>
                <a:gd name="T4" fmla="*/ 5 w 104"/>
                <a:gd name="T5" fmla="*/ 27 h 27"/>
                <a:gd name="T6" fmla="*/ 100 w 104"/>
                <a:gd name="T7" fmla="*/ 8 h 27"/>
                <a:gd name="T8" fmla="*/ 103 w 104"/>
                <a:gd name="T9" fmla="*/ 3 h 27"/>
                <a:gd name="T10" fmla="*/ 99 w 104"/>
                <a:gd name="T11" fmla="*/ 0 h 27"/>
                <a:gd name="T12" fmla="*/ 3 w 104"/>
                <a:gd name="T13" fmla="*/ 20 h 27"/>
                <a:gd name="T14" fmla="*/ 0 w 104"/>
                <a:gd name="T15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27">
                  <a:moveTo>
                    <a:pt x="0" y="24"/>
                  </a:moveTo>
                  <a:cubicBezTo>
                    <a:pt x="1" y="26"/>
                    <a:pt x="2" y="27"/>
                    <a:pt x="4" y="27"/>
                  </a:cubicBezTo>
                  <a:cubicBezTo>
                    <a:pt x="4" y="27"/>
                    <a:pt x="5" y="27"/>
                    <a:pt x="5" y="27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2" y="8"/>
                    <a:pt x="104" y="5"/>
                    <a:pt x="103" y="3"/>
                  </a:cubicBezTo>
                  <a:cubicBezTo>
                    <a:pt x="103" y="1"/>
                    <a:pt x="101" y="0"/>
                    <a:pt x="99" y="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0"/>
                    <a:pt x="0" y="22"/>
                    <a:pt x="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312"/>
            <p:cNvSpPr>
              <a:spLocks/>
            </p:cNvSpPr>
            <p:nvPr/>
          </p:nvSpPr>
          <p:spPr bwMode="auto">
            <a:xfrm>
              <a:off x="2395253" y="2566763"/>
              <a:ext cx="195134" cy="215148"/>
            </a:xfrm>
            <a:custGeom>
              <a:avLst/>
              <a:gdLst>
                <a:gd name="T0" fmla="*/ 11 w 48"/>
                <a:gd name="T1" fmla="*/ 32 h 53"/>
                <a:gd name="T2" fmla="*/ 11 w 48"/>
                <a:gd name="T3" fmla="*/ 33 h 53"/>
                <a:gd name="T4" fmla="*/ 3 w 48"/>
                <a:gd name="T5" fmla="*/ 48 h 53"/>
                <a:gd name="T6" fmla="*/ 3 w 48"/>
                <a:gd name="T7" fmla="*/ 51 h 53"/>
                <a:gd name="T8" fmla="*/ 6 w 48"/>
                <a:gd name="T9" fmla="*/ 53 h 53"/>
                <a:gd name="T10" fmla="*/ 7 w 48"/>
                <a:gd name="T11" fmla="*/ 53 h 53"/>
                <a:gd name="T12" fmla="*/ 44 w 48"/>
                <a:gd name="T13" fmla="*/ 49 h 53"/>
                <a:gd name="T14" fmla="*/ 47 w 48"/>
                <a:gd name="T15" fmla="*/ 45 h 53"/>
                <a:gd name="T16" fmla="*/ 43 w 48"/>
                <a:gd name="T17" fmla="*/ 41 h 53"/>
                <a:gd name="T18" fmla="*/ 13 w 48"/>
                <a:gd name="T19" fmla="*/ 44 h 53"/>
                <a:gd name="T20" fmla="*/ 17 w 48"/>
                <a:gd name="T21" fmla="*/ 38 h 53"/>
                <a:gd name="T22" fmla="*/ 18 w 48"/>
                <a:gd name="T23" fmla="*/ 37 h 53"/>
                <a:gd name="T24" fmla="*/ 26 w 48"/>
                <a:gd name="T25" fmla="*/ 21 h 53"/>
                <a:gd name="T26" fmla="*/ 18 w 48"/>
                <a:gd name="T27" fmla="*/ 2 h 53"/>
                <a:gd name="T28" fmla="*/ 5 w 48"/>
                <a:gd name="T29" fmla="*/ 4 h 53"/>
                <a:gd name="T30" fmla="*/ 1 w 48"/>
                <a:gd name="T31" fmla="*/ 14 h 53"/>
                <a:gd name="T32" fmla="*/ 5 w 48"/>
                <a:gd name="T33" fmla="*/ 17 h 53"/>
                <a:gd name="T34" fmla="*/ 8 w 48"/>
                <a:gd name="T35" fmla="*/ 13 h 53"/>
                <a:gd name="T36" fmla="*/ 10 w 48"/>
                <a:gd name="T37" fmla="*/ 10 h 53"/>
                <a:gd name="T38" fmla="*/ 14 w 48"/>
                <a:gd name="T39" fmla="*/ 10 h 53"/>
                <a:gd name="T40" fmla="*/ 18 w 48"/>
                <a:gd name="T41" fmla="*/ 19 h 53"/>
                <a:gd name="T42" fmla="*/ 11 w 48"/>
                <a:gd name="T43" fmla="*/ 3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53">
                  <a:moveTo>
                    <a:pt x="11" y="32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8" y="37"/>
                    <a:pt x="4" y="42"/>
                    <a:pt x="3" y="48"/>
                  </a:cubicBezTo>
                  <a:cubicBezTo>
                    <a:pt x="2" y="49"/>
                    <a:pt x="2" y="50"/>
                    <a:pt x="3" y="51"/>
                  </a:cubicBezTo>
                  <a:cubicBezTo>
                    <a:pt x="4" y="52"/>
                    <a:pt x="5" y="53"/>
                    <a:pt x="6" y="53"/>
                  </a:cubicBezTo>
                  <a:cubicBezTo>
                    <a:pt x="6" y="53"/>
                    <a:pt x="7" y="53"/>
                    <a:pt x="7" y="53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6" y="49"/>
                    <a:pt x="48" y="47"/>
                    <a:pt x="47" y="45"/>
                  </a:cubicBezTo>
                  <a:cubicBezTo>
                    <a:pt x="47" y="43"/>
                    <a:pt x="45" y="41"/>
                    <a:pt x="43" y="41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4" y="42"/>
                    <a:pt x="16" y="40"/>
                    <a:pt x="17" y="38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21" y="32"/>
                    <a:pt x="25" y="27"/>
                    <a:pt x="26" y="21"/>
                  </a:cubicBezTo>
                  <a:cubicBezTo>
                    <a:pt x="27" y="14"/>
                    <a:pt x="25" y="5"/>
                    <a:pt x="18" y="2"/>
                  </a:cubicBezTo>
                  <a:cubicBezTo>
                    <a:pt x="14" y="0"/>
                    <a:pt x="9" y="1"/>
                    <a:pt x="5" y="4"/>
                  </a:cubicBezTo>
                  <a:cubicBezTo>
                    <a:pt x="2" y="6"/>
                    <a:pt x="0" y="10"/>
                    <a:pt x="1" y="14"/>
                  </a:cubicBezTo>
                  <a:cubicBezTo>
                    <a:pt x="1" y="16"/>
                    <a:pt x="3" y="17"/>
                    <a:pt x="5" y="17"/>
                  </a:cubicBezTo>
                  <a:cubicBezTo>
                    <a:pt x="7" y="17"/>
                    <a:pt x="9" y="15"/>
                    <a:pt x="8" y="13"/>
                  </a:cubicBezTo>
                  <a:cubicBezTo>
                    <a:pt x="8" y="12"/>
                    <a:pt x="9" y="11"/>
                    <a:pt x="10" y="10"/>
                  </a:cubicBezTo>
                  <a:cubicBezTo>
                    <a:pt x="11" y="9"/>
                    <a:pt x="13" y="9"/>
                    <a:pt x="14" y="10"/>
                  </a:cubicBezTo>
                  <a:cubicBezTo>
                    <a:pt x="17" y="11"/>
                    <a:pt x="19" y="16"/>
                    <a:pt x="18" y="19"/>
                  </a:cubicBezTo>
                  <a:cubicBezTo>
                    <a:pt x="17" y="24"/>
                    <a:pt x="14" y="28"/>
                    <a:pt x="1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313"/>
            <p:cNvSpPr>
              <a:spLocks/>
            </p:cNvSpPr>
            <p:nvPr/>
          </p:nvSpPr>
          <p:spPr bwMode="auto">
            <a:xfrm>
              <a:off x="2582883" y="2501718"/>
              <a:ext cx="405279" cy="297705"/>
            </a:xfrm>
            <a:custGeom>
              <a:avLst/>
              <a:gdLst>
                <a:gd name="T0" fmla="*/ 40 w 99"/>
                <a:gd name="T1" fmla="*/ 3 h 73"/>
                <a:gd name="T2" fmla="*/ 25 w 99"/>
                <a:gd name="T3" fmla="*/ 57 h 73"/>
                <a:gd name="T4" fmla="*/ 8 w 99"/>
                <a:gd name="T5" fmla="*/ 16 h 73"/>
                <a:gd name="T6" fmla="*/ 3 w 99"/>
                <a:gd name="T7" fmla="*/ 14 h 73"/>
                <a:gd name="T8" fmla="*/ 1 w 99"/>
                <a:gd name="T9" fmla="*/ 20 h 73"/>
                <a:gd name="T10" fmla="*/ 22 w 99"/>
                <a:gd name="T11" fmla="*/ 70 h 73"/>
                <a:gd name="T12" fmla="*/ 26 w 99"/>
                <a:gd name="T13" fmla="*/ 73 h 73"/>
                <a:gd name="T14" fmla="*/ 26 w 99"/>
                <a:gd name="T15" fmla="*/ 73 h 73"/>
                <a:gd name="T16" fmla="*/ 30 w 99"/>
                <a:gd name="T17" fmla="*/ 70 h 73"/>
                <a:gd name="T18" fmla="*/ 47 w 99"/>
                <a:gd name="T19" fmla="*/ 8 h 73"/>
                <a:gd name="T20" fmla="*/ 89 w 99"/>
                <a:gd name="T21" fmla="*/ 13 h 73"/>
                <a:gd name="T22" fmla="*/ 91 w 99"/>
                <a:gd name="T23" fmla="*/ 15 h 73"/>
                <a:gd name="T24" fmla="*/ 96 w 99"/>
                <a:gd name="T25" fmla="*/ 14 h 73"/>
                <a:gd name="T26" fmla="*/ 98 w 99"/>
                <a:gd name="T27" fmla="*/ 11 h 73"/>
                <a:gd name="T28" fmla="*/ 99 w 99"/>
                <a:gd name="T29" fmla="*/ 7 h 73"/>
                <a:gd name="T30" fmla="*/ 95 w 99"/>
                <a:gd name="T31" fmla="*/ 5 h 73"/>
                <a:gd name="T32" fmla="*/ 45 w 99"/>
                <a:gd name="T33" fmla="*/ 0 h 73"/>
                <a:gd name="T34" fmla="*/ 40 w 99"/>
                <a:gd name="T35" fmla="*/ 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9" h="73">
                  <a:moveTo>
                    <a:pt x="40" y="3"/>
                  </a:moveTo>
                  <a:cubicBezTo>
                    <a:pt x="25" y="57"/>
                    <a:pt x="25" y="57"/>
                    <a:pt x="25" y="5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4"/>
                    <a:pt x="5" y="13"/>
                    <a:pt x="3" y="14"/>
                  </a:cubicBezTo>
                  <a:cubicBezTo>
                    <a:pt x="1" y="15"/>
                    <a:pt x="0" y="18"/>
                    <a:pt x="1" y="20"/>
                  </a:cubicBezTo>
                  <a:cubicBezTo>
                    <a:pt x="22" y="70"/>
                    <a:pt x="22" y="70"/>
                    <a:pt x="22" y="70"/>
                  </a:cubicBezTo>
                  <a:cubicBezTo>
                    <a:pt x="23" y="72"/>
                    <a:pt x="24" y="73"/>
                    <a:pt x="26" y="73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28" y="73"/>
                    <a:pt x="29" y="72"/>
                    <a:pt x="30" y="70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9" y="14"/>
                    <a:pt x="90" y="15"/>
                    <a:pt x="91" y="15"/>
                  </a:cubicBezTo>
                  <a:cubicBezTo>
                    <a:pt x="92" y="17"/>
                    <a:pt x="95" y="16"/>
                    <a:pt x="96" y="14"/>
                  </a:cubicBezTo>
                  <a:cubicBezTo>
                    <a:pt x="98" y="11"/>
                    <a:pt x="98" y="11"/>
                    <a:pt x="98" y="11"/>
                  </a:cubicBezTo>
                  <a:cubicBezTo>
                    <a:pt x="99" y="10"/>
                    <a:pt x="99" y="9"/>
                    <a:pt x="99" y="7"/>
                  </a:cubicBezTo>
                  <a:cubicBezTo>
                    <a:pt x="98" y="6"/>
                    <a:pt x="97" y="5"/>
                    <a:pt x="95" y="5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3" y="0"/>
                    <a:pt x="41" y="1"/>
                    <a:pt x="4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314"/>
            <p:cNvSpPr>
              <a:spLocks/>
            </p:cNvSpPr>
            <p:nvPr/>
          </p:nvSpPr>
          <p:spPr bwMode="auto">
            <a:xfrm>
              <a:off x="2803034" y="2599285"/>
              <a:ext cx="130090" cy="240165"/>
            </a:xfrm>
            <a:custGeom>
              <a:avLst/>
              <a:gdLst>
                <a:gd name="T0" fmla="*/ 20 w 32"/>
                <a:gd name="T1" fmla="*/ 50 h 59"/>
                <a:gd name="T2" fmla="*/ 12 w 32"/>
                <a:gd name="T3" fmla="*/ 51 h 59"/>
                <a:gd name="T4" fmla="*/ 7 w 32"/>
                <a:gd name="T5" fmla="*/ 54 h 59"/>
                <a:gd name="T6" fmla="*/ 10 w 32"/>
                <a:gd name="T7" fmla="*/ 59 h 59"/>
                <a:gd name="T8" fmla="*/ 14 w 32"/>
                <a:gd name="T9" fmla="*/ 59 h 59"/>
                <a:gd name="T10" fmla="*/ 24 w 32"/>
                <a:gd name="T11" fmla="*/ 56 h 59"/>
                <a:gd name="T12" fmla="*/ 32 w 32"/>
                <a:gd name="T13" fmla="*/ 44 h 59"/>
                <a:gd name="T14" fmla="*/ 27 w 32"/>
                <a:gd name="T15" fmla="*/ 31 h 59"/>
                <a:gd name="T16" fmla="*/ 24 w 32"/>
                <a:gd name="T17" fmla="*/ 28 h 59"/>
                <a:gd name="T18" fmla="*/ 27 w 32"/>
                <a:gd name="T19" fmla="*/ 25 h 59"/>
                <a:gd name="T20" fmla="*/ 28 w 32"/>
                <a:gd name="T21" fmla="*/ 10 h 59"/>
                <a:gd name="T22" fmla="*/ 16 w 32"/>
                <a:gd name="T23" fmla="*/ 1 h 59"/>
                <a:gd name="T24" fmla="*/ 2 w 32"/>
                <a:gd name="T25" fmla="*/ 5 h 59"/>
                <a:gd name="T26" fmla="*/ 2 w 32"/>
                <a:gd name="T27" fmla="*/ 11 h 59"/>
                <a:gd name="T28" fmla="*/ 7 w 32"/>
                <a:gd name="T29" fmla="*/ 11 h 59"/>
                <a:gd name="T30" fmla="*/ 15 w 32"/>
                <a:gd name="T31" fmla="*/ 9 h 59"/>
                <a:gd name="T32" fmla="*/ 21 w 32"/>
                <a:gd name="T33" fmla="*/ 13 h 59"/>
                <a:gd name="T34" fmla="*/ 20 w 32"/>
                <a:gd name="T35" fmla="*/ 21 h 59"/>
                <a:gd name="T36" fmla="*/ 14 w 32"/>
                <a:gd name="T37" fmla="*/ 25 h 59"/>
                <a:gd name="T38" fmla="*/ 10 w 32"/>
                <a:gd name="T39" fmla="*/ 29 h 59"/>
                <a:gd name="T40" fmla="*/ 14 w 32"/>
                <a:gd name="T41" fmla="*/ 33 h 59"/>
                <a:gd name="T42" fmla="*/ 21 w 32"/>
                <a:gd name="T43" fmla="*/ 36 h 59"/>
                <a:gd name="T44" fmla="*/ 24 w 32"/>
                <a:gd name="T45" fmla="*/ 43 h 59"/>
                <a:gd name="T46" fmla="*/ 20 w 32"/>
                <a:gd name="T47" fmla="*/ 5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59">
                  <a:moveTo>
                    <a:pt x="20" y="50"/>
                  </a:moveTo>
                  <a:cubicBezTo>
                    <a:pt x="17" y="51"/>
                    <a:pt x="15" y="52"/>
                    <a:pt x="12" y="51"/>
                  </a:cubicBezTo>
                  <a:cubicBezTo>
                    <a:pt x="10" y="50"/>
                    <a:pt x="8" y="52"/>
                    <a:pt x="7" y="54"/>
                  </a:cubicBezTo>
                  <a:cubicBezTo>
                    <a:pt x="7" y="56"/>
                    <a:pt x="8" y="58"/>
                    <a:pt x="10" y="59"/>
                  </a:cubicBezTo>
                  <a:cubicBezTo>
                    <a:pt x="11" y="59"/>
                    <a:pt x="13" y="59"/>
                    <a:pt x="14" y="59"/>
                  </a:cubicBezTo>
                  <a:cubicBezTo>
                    <a:pt x="18" y="59"/>
                    <a:pt x="21" y="58"/>
                    <a:pt x="24" y="56"/>
                  </a:cubicBezTo>
                  <a:cubicBezTo>
                    <a:pt x="28" y="53"/>
                    <a:pt x="31" y="49"/>
                    <a:pt x="32" y="44"/>
                  </a:cubicBezTo>
                  <a:cubicBezTo>
                    <a:pt x="32" y="39"/>
                    <a:pt x="31" y="35"/>
                    <a:pt x="27" y="31"/>
                  </a:cubicBezTo>
                  <a:cubicBezTo>
                    <a:pt x="26" y="30"/>
                    <a:pt x="25" y="29"/>
                    <a:pt x="24" y="28"/>
                  </a:cubicBezTo>
                  <a:cubicBezTo>
                    <a:pt x="25" y="27"/>
                    <a:pt x="26" y="26"/>
                    <a:pt x="27" y="25"/>
                  </a:cubicBezTo>
                  <a:cubicBezTo>
                    <a:pt x="30" y="20"/>
                    <a:pt x="30" y="14"/>
                    <a:pt x="28" y="10"/>
                  </a:cubicBezTo>
                  <a:cubicBezTo>
                    <a:pt x="26" y="5"/>
                    <a:pt x="21" y="2"/>
                    <a:pt x="16" y="1"/>
                  </a:cubicBezTo>
                  <a:cubicBezTo>
                    <a:pt x="11" y="0"/>
                    <a:pt x="5" y="2"/>
                    <a:pt x="2" y="5"/>
                  </a:cubicBezTo>
                  <a:cubicBezTo>
                    <a:pt x="0" y="7"/>
                    <a:pt x="0" y="9"/>
                    <a:pt x="2" y="11"/>
                  </a:cubicBezTo>
                  <a:cubicBezTo>
                    <a:pt x="3" y="12"/>
                    <a:pt x="6" y="12"/>
                    <a:pt x="7" y="11"/>
                  </a:cubicBezTo>
                  <a:cubicBezTo>
                    <a:pt x="9" y="9"/>
                    <a:pt x="12" y="9"/>
                    <a:pt x="15" y="9"/>
                  </a:cubicBezTo>
                  <a:cubicBezTo>
                    <a:pt x="17" y="10"/>
                    <a:pt x="20" y="11"/>
                    <a:pt x="21" y="13"/>
                  </a:cubicBezTo>
                  <a:cubicBezTo>
                    <a:pt x="22" y="15"/>
                    <a:pt x="21" y="18"/>
                    <a:pt x="20" y="21"/>
                  </a:cubicBezTo>
                  <a:cubicBezTo>
                    <a:pt x="19" y="23"/>
                    <a:pt x="16" y="25"/>
                    <a:pt x="14" y="25"/>
                  </a:cubicBezTo>
                  <a:cubicBezTo>
                    <a:pt x="12" y="25"/>
                    <a:pt x="10" y="27"/>
                    <a:pt x="10" y="29"/>
                  </a:cubicBezTo>
                  <a:cubicBezTo>
                    <a:pt x="10" y="31"/>
                    <a:pt x="12" y="33"/>
                    <a:pt x="14" y="33"/>
                  </a:cubicBezTo>
                  <a:cubicBezTo>
                    <a:pt x="17" y="33"/>
                    <a:pt x="19" y="34"/>
                    <a:pt x="21" y="36"/>
                  </a:cubicBezTo>
                  <a:cubicBezTo>
                    <a:pt x="23" y="38"/>
                    <a:pt x="24" y="41"/>
                    <a:pt x="24" y="43"/>
                  </a:cubicBezTo>
                  <a:cubicBezTo>
                    <a:pt x="24" y="46"/>
                    <a:pt x="22" y="48"/>
                    <a:pt x="20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15"/>
            <p:cNvSpPr>
              <a:spLocks/>
            </p:cNvSpPr>
            <p:nvPr/>
          </p:nvSpPr>
          <p:spPr bwMode="auto">
            <a:xfrm>
              <a:off x="2970649" y="2143973"/>
              <a:ext cx="200138" cy="617925"/>
            </a:xfrm>
            <a:custGeom>
              <a:avLst/>
              <a:gdLst>
                <a:gd name="T0" fmla="*/ 19 w 49"/>
                <a:gd name="T1" fmla="*/ 151 h 151"/>
                <a:gd name="T2" fmla="*/ 21 w 49"/>
                <a:gd name="T3" fmla="*/ 151 h 151"/>
                <a:gd name="T4" fmla="*/ 24 w 49"/>
                <a:gd name="T5" fmla="*/ 149 h 151"/>
                <a:gd name="T6" fmla="*/ 8 w 49"/>
                <a:gd name="T7" fmla="*/ 2 h 151"/>
                <a:gd name="T8" fmla="*/ 2 w 49"/>
                <a:gd name="T9" fmla="*/ 2 h 151"/>
                <a:gd name="T10" fmla="*/ 1 w 49"/>
                <a:gd name="T11" fmla="*/ 8 h 151"/>
                <a:gd name="T12" fmla="*/ 17 w 49"/>
                <a:gd name="T13" fmla="*/ 145 h 151"/>
                <a:gd name="T14" fmla="*/ 19 w 49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151">
                  <a:moveTo>
                    <a:pt x="19" y="151"/>
                  </a:moveTo>
                  <a:cubicBezTo>
                    <a:pt x="20" y="151"/>
                    <a:pt x="20" y="151"/>
                    <a:pt x="21" y="151"/>
                  </a:cubicBezTo>
                  <a:cubicBezTo>
                    <a:pt x="22" y="151"/>
                    <a:pt x="24" y="150"/>
                    <a:pt x="24" y="149"/>
                  </a:cubicBezTo>
                  <a:cubicBezTo>
                    <a:pt x="49" y="102"/>
                    <a:pt x="42" y="42"/>
                    <a:pt x="8" y="2"/>
                  </a:cubicBezTo>
                  <a:cubicBezTo>
                    <a:pt x="6" y="1"/>
                    <a:pt x="4" y="0"/>
                    <a:pt x="2" y="2"/>
                  </a:cubicBezTo>
                  <a:cubicBezTo>
                    <a:pt x="0" y="3"/>
                    <a:pt x="0" y="6"/>
                    <a:pt x="1" y="8"/>
                  </a:cubicBezTo>
                  <a:cubicBezTo>
                    <a:pt x="33" y="45"/>
                    <a:pt x="40" y="101"/>
                    <a:pt x="17" y="145"/>
                  </a:cubicBezTo>
                  <a:cubicBezTo>
                    <a:pt x="16" y="147"/>
                    <a:pt x="17" y="150"/>
                    <a:pt x="19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23"/>
            <p:cNvSpPr>
              <a:spLocks/>
            </p:cNvSpPr>
            <p:nvPr/>
          </p:nvSpPr>
          <p:spPr bwMode="auto">
            <a:xfrm>
              <a:off x="206247" y="4455561"/>
              <a:ext cx="1133280" cy="572894"/>
            </a:xfrm>
            <a:custGeom>
              <a:avLst/>
              <a:gdLst>
                <a:gd name="T0" fmla="*/ 273 w 277"/>
                <a:gd name="T1" fmla="*/ 9 h 140"/>
                <a:gd name="T2" fmla="*/ 277 w 277"/>
                <a:gd name="T3" fmla="*/ 5 h 140"/>
                <a:gd name="T4" fmla="*/ 273 w 277"/>
                <a:gd name="T5" fmla="*/ 1 h 140"/>
                <a:gd name="T6" fmla="*/ 58 w 277"/>
                <a:gd name="T7" fmla="*/ 0 h 140"/>
                <a:gd name="T8" fmla="*/ 58 w 277"/>
                <a:gd name="T9" fmla="*/ 0 h 140"/>
                <a:gd name="T10" fmla="*/ 54 w 277"/>
                <a:gd name="T11" fmla="*/ 4 h 140"/>
                <a:gd name="T12" fmla="*/ 35 w 277"/>
                <a:gd name="T13" fmla="*/ 116 h 140"/>
                <a:gd name="T14" fmla="*/ 9 w 277"/>
                <a:gd name="T15" fmla="*/ 8 h 140"/>
                <a:gd name="T16" fmla="*/ 4 w 277"/>
                <a:gd name="T17" fmla="*/ 6 h 140"/>
                <a:gd name="T18" fmla="*/ 1 w 277"/>
                <a:gd name="T19" fmla="*/ 10 h 140"/>
                <a:gd name="T20" fmla="*/ 32 w 277"/>
                <a:gd name="T21" fmla="*/ 137 h 140"/>
                <a:gd name="T22" fmla="*/ 36 w 277"/>
                <a:gd name="T23" fmla="*/ 140 h 140"/>
                <a:gd name="T24" fmla="*/ 36 w 277"/>
                <a:gd name="T25" fmla="*/ 140 h 140"/>
                <a:gd name="T26" fmla="*/ 40 w 277"/>
                <a:gd name="T27" fmla="*/ 137 h 140"/>
                <a:gd name="T28" fmla="*/ 61 w 277"/>
                <a:gd name="T29" fmla="*/ 8 h 140"/>
                <a:gd name="T30" fmla="*/ 273 w 277"/>
                <a:gd name="T31" fmla="*/ 9 h 140"/>
                <a:gd name="T32" fmla="*/ 273 w 277"/>
                <a:gd name="T33" fmla="*/ 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7" h="140">
                  <a:moveTo>
                    <a:pt x="273" y="9"/>
                  </a:moveTo>
                  <a:cubicBezTo>
                    <a:pt x="275" y="9"/>
                    <a:pt x="277" y="7"/>
                    <a:pt x="277" y="5"/>
                  </a:cubicBezTo>
                  <a:cubicBezTo>
                    <a:pt x="277" y="3"/>
                    <a:pt x="275" y="1"/>
                    <a:pt x="273" y="1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6" y="0"/>
                    <a:pt x="54" y="2"/>
                    <a:pt x="54" y="4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6"/>
                    <a:pt x="6" y="5"/>
                    <a:pt x="4" y="6"/>
                  </a:cubicBezTo>
                  <a:cubicBezTo>
                    <a:pt x="2" y="6"/>
                    <a:pt x="0" y="8"/>
                    <a:pt x="1" y="10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3" y="139"/>
                    <a:pt x="34" y="140"/>
                    <a:pt x="36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8" y="140"/>
                    <a:pt x="40" y="138"/>
                    <a:pt x="40" y="137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273" y="9"/>
                    <a:pt x="273" y="9"/>
                    <a:pt x="273" y="9"/>
                  </a:cubicBezTo>
                  <a:cubicBezTo>
                    <a:pt x="273" y="9"/>
                    <a:pt x="273" y="9"/>
                    <a:pt x="27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324"/>
            <p:cNvSpPr>
              <a:spLocks/>
            </p:cNvSpPr>
            <p:nvPr/>
          </p:nvSpPr>
          <p:spPr bwMode="auto">
            <a:xfrm>
              <a:off x="516461" y="4565636"/>
              <a:ext cx="100069" cy="190131"/>
            </a:xfrm>
            <a:custGeom>
              <a:avLst/>
              <a:gdLst>
                <a:gd name="T0" fmla="*/ 8 w 24"/>
                <a:gd name="T1" fmla="*/ 18 h 46"/>
                <a:gd name="T2" fmla="*/ 13 w 24"/>
                <a:gd name="T3" fmla="*/ 13 h 46"/>
                <a:gd name="T4" fmla="*/ 16 w 24"/>
                <a:gd name="T5" fmla="*/ 42 h 46"/>
                <a:gd name="T6" fmla="*/ 20 w 24"/>
                <a:gd name="T7" fmla="*/ 46 h 46"/>
                <a:gd name="T8" fmla="*/ 21 w 24"/>
                <a:gd name="T9" fmla="*/ 46 h 46"/>
                <a:gd name="T10" fmla="*/ 24 w 24"/>
                <a:gd name="T11" fmla="*/ 42 h 46"/>
                <a:gd name="T12" fmla="*/ 20 w 24"/>
                <a:gd name="T13" fmla="*/ 4 h 46"/>
                <a:gd name="T14" fmla="*/ 18 w 24"/>
                <a:gd name="T15" fmla="*/ 1 h 46"/>
                <a:gd name="T16" fmla="*/ 14 w 24"/>
                <a:gd name="T17" fmla="*/ 2 h 46"/>
                <a:gd name="T18" fmla="*/ 2 w 24"/>
                <a:gd name="T19" fmla="*/ 12 h 46"/>
                <a:gd name="T20" fmla="*/ 2 w 24"/>
                <a:gd name="T21" fmla="*/ 18 h 46"/>
                <a:gd name="T22" fmla="*/ 8 w 24"/>
                <a:gd name="T23" fmla="*/ 1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46">
                  <a:moveTo>
                    <a:pt x="8" y="18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5"/>
                    <a:pt x="18" y="46"/>
                    <a:pt x="20" y="46"/>
                  </a:cubicBezTo>
                  <a:cubicBezTo>
                    <a:pt x="20" y="46"/>
                    <a:pt x="20" y="46"/>
                    <a:pt x="21" y="46"/>
                  </a:cubicBezTo>
                  <a:cubicBezTo>
                    <a:pt x="23" y="46"/>
                    <a:pt x="24" y="44"/>
                    <a:pt x="24" y="42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3"/>
                    <a:pt x="19" y="1"/>
                    <a:pt x="18" y="1"/>
                  </a:cubicBezTo>
                  <a:cubicBezTo>
                    <a:pt x="16" y="0"/>
                    <a:pt x="15" y="1"/>
                    <a:pt x="14" y="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4"/>
                    <a:pt x="0" y="16"/>
                    <a:pt x="2" y="18"/>
                  </a:cubicBezTo>
                  <a:cubicBezTo>
                    <a:pt x="3" y="19"/>
                    <a:pt x="6" y="19"/>
                    <a:pt x="8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325"/>
            <p:cNvSpPr>
              <a:spLocks/>
            </p:cNvSpPr>
            <p:nvPr/>
          </p:nvSpPr>
          <p:spPr bwMode="auto">
            <a:xfrm>
              <a:off x="458921" y="4813306"/>
              <a:ext cx="302708" cy="52536"/>
            </a:xfrm>
            <a:custGeom>
              <a:avLst/>
              <a:gdLst>
                <a:gd name="T0" fmla="*/ 1 w 74"/>
                <a:gd name="T1" fmla="*/ 10 h 13"/>
                <a:gd name="T2" fmla="*/ 5 w 74"/>
                <a:gd name="T3" fmla="*/ 13 h 13"/>
                <a:gd name="T4" fmla="*/ 5 w 74"/>
                <a:gd name="T5" fmla="*/ 13 h 13"/>
                <a:gd name="T6" fmla="*/ 70 w 74"/>
                <a:gd name="T7" fmla="*/ 8 h 13"/>
                <a:gd name="T8" fmla="*/ 74 w 74"/>
                <a:gd name="T9" fmla="*/ 3 h 13"/>
                <a:gd name="T10" fmla="*/ 70 w 74"/>
                <a:gd name="T11" fmla="*/ 0 h 13"/>
                <a:gd name="T12" fmla="*/ 4 w 74"/>
                <a:gd name="T13" fmla="*/ 5 h 13"/>
                <a:gd name="T14" fmla="*/ 1 w 74"/>
                <a:gd name="T15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3">
                  <a:moveTo>
                    <a:pt x="1" y="10"/>
                  </a:moveTo>
                  <a:cubicBezTo>
                    <a:pt x="1" y="12"/>
                    <a:pt x="3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73" y="8"/>
                    <a:pt x="74" y="6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2" y="5"/>
                    <a:pt x="0" y="7"/>
                    <a:pt x="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326"/>
            <p:cNvSpPr>
              <a:spLocks/>
            </p:cNvSpPr>
            <p:nvPr/>
          </p:nvSpPr>
          <p:spPr bwMode="auto">
            <a:xfrm>
              <a:off x="491444" y="4943396"/>
              <a:ext cx="42529" cy="205141"/>
            </a:xfrm>
            <a:custGeom>
              <a:avLst/>
              <a:gdLst>
                <a:gd name="T0" fmla="*/ 6 w 10"/>
                <a:gd name="T1" fmla="*/ 50 h 50"/>
                <a:gd name="T2" fmla="*/ 6 w 10"/>
                <a:gd name="T3" fmla="*/ 50 h 50"/>
                <a:gd name="T4" fmla="*/ 10 w 10"/>
                <a:gd name="T5" fmla="*/ 45 h 50"/>
                <a:gd name="T6" fmla="*/ 8 w 10"/>
                <a:gd name="T7" fmla="*/ 4 h 50"/>
                <a:gd name="T8" fmla="*/ 4 w 10"/>
                <a:gd name="T9" fmla="*/ 0 h 50"/>
                <a:gd name="T10" fmla="*/ 0 w 10"/>
                <a:gd name="T11" fmla="*/ 5 h 50"/>
                <a:gd name="T12" fmla="*/ 2 w 10"/>
                <a:gd name="T13" fmla="*/ 46 h 50"/>
                <a:gd name="T14" fmla="*/ 6 w 10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50"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8" y="50"/>
                    <a:pt x="10" y="48"/>
                    <a:pt x="10" y="4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8"/>
                    <a:pt x="4" y="50"/>
                    <a:pt x="6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327"/>
            <p:cNvSpPr>
              <a:spLocks/>
            </p:cNvSpPr>
            <p:nvPr/>
          </p:nvSpPr>
          <p:spPr bwMode="auto">
            <a:xfrm>
              <a:off x="571499" y="4905870"/>
              <a:ext cx="222653" cy="225155"/>
            </a:xfrm>
            <a:custGeom>
              <a:avLst/>
              <a:gdLst>
                <a:gd name="T0" fmla="*/ 54 w 55"/>
                <a:gd name="T1" fmla="*/ 40 h 55"/>
                <a:gd name="T2" fmla="*/ 50 w 55"/>
                <a:gd name="T3" fmla="*/ 37 h 55"/>
                <a:gd name="T4" fmla="*/ 20 w 55"/>
                <a:gd name="T5" fmla="*/ 44 h 55"/>
                <a:gd name="T6" fmla="*/ 25 w 55"/>
                <a:gd name="T7" fmla="*/ 37 h 55"/>
                <a:gd name="T8" fmla="*/ 28 w 55"/>
                <a:gd name="T9" fmla="*/ 12 h 55"/>
                <a:gd name="T10" fmla="*/ 11 w 55"/>
                <a:gd name="T11" fmla="*/ 1 h 55"/>
                <a:gd name="T12" fmla="*/ 1 w 55"/>
                <a:gd name="T13" fmla="*/ 8 h 55"/>
                <a:gd name="T14" fmla="*/ 2 w 55"/>
                <a:gd name="T15" fmla="*/ 19 h 55"/>
                <a:gd name="T16" fmla="*/ 8 w 55"/>
                <a:gd name="T17" fmla="*/ 20 h 55"/>
                <a:gd name="T18" fmla="*/ 9 w 55"/>
                <a:gd name="T19" fmla="*/ 14 h 55"/>
                <a:gd name="T20" fmla="*/ 9 w 55"/>
                <a:gd name="T21" fmla="*/ 12 h 55"/>
                <a:gd name="T22" fmla="*/ 12 w 55"/>
                <a:gd name="T23" fmla="*/ 9 h 55"/>
                <a:gd name="T24" fmla="*/ 21 w 55"/>
                <a:gd name="T25" fmla="*/ 15 h 55"/>
                <a:gd name="T26" fmla="*/ 18 w 55"/>
                <a:gd name="T27" fmla="*/ 33 h 55"/>
                <a:gd name="T28" fmla="*/ 4 w 55"/>
                <a:gd name="T29" fmla="*/ 49 h 55"/>
                <a:gd name="T30" fmla="*/ 3 w 55"/>
                <a:gd name="T31" fmla="*/ 53 h 55"/>
                <a:gd name="T32" fmla="*/ 7 w 55"/>
                <a:gd name="T33" fmla="*/ 55 h 55"/>
                <a:gd name="T34" fmla="*/ 8 w 55"/>
                <a:gd name="T35" fmla="*/ 55 h 55"/>
                <a:gd name="T36" fmla="*/ 51 w 55"/>
                <a:gd name="T37" fmla="*/ 45 h 55"/>
                <a:gd name="T38" fmla="*/ 54 w 55"/>
                <a:gd name="T39" fmla="*/ 4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55">
                  <a:moveTo>
                    <a:pt x="54" y="40"/>
                  </a:moveTo>
                  <a:cubicBezTo>
                    <a:pt x="54" y="38"/>
                    <a:pt x="52" y="37"/>
                    <a:pt x="50" y="37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2" y="42"/>
                    <a:pt x="24" y="40"/>
                    <a:pt x="25" y="37"/>
                  </a:cubicBezTo>
                  <a:cubicBezTo>
                    <a:pt x="30" y="29"/>
                    <a:pt x="31" y="19"/>
                    <a:pt x="28" y="12"/>
                  </a:cubicBezTo>
                  <a:cubicBezTo>
                    <a:pt x="26" y="6"/>
                    <a:pt x="19" y="0"/>
                    <a:pt x="11" y="1"/>
                  </a:cubicBezTo>
                  <a:cubicBezTo>
                    <a:pt x="7" y="1"/>
                    <a:pt x="3" y="4"/>
                    <a:pt x="1" y="8"/>
                  </a:cubicBezTo>
                  <a:cubicBezTo>
                    <a:pt x="0" y="12"/>
                    <a:pt x="0" y="16"/>
                    <a:pt x="2" y="19"/>
                  </a:cubicBezTo>
                  <a:cubicBezTo>
                    <a:pt x="3" y="21"/>
                    <a:pt x="6" y="21"/>
                    <a:pt x="8" y="20"/>
                  </a:cubicBezTo>
                  <a:cubicBezTo>
                    <a:pt x="9" y="19"/>
                    <a:pt x="10" y="16"/>
                    <a:pt x="9" y="14"/>
                  </a:cubicBezTo>
                  <a:cubicBezTo>
                    <a:pt x="8" y="14"/>
                    <a:pt x="8" y="12"/>
                    <a:pt x="9" y="12"/>
                  </a:cubicBezTo>
                  <a:cubicBezTo>
                    <a:pt x="9" y="10"/>
                    <a:pt x="11" y="9"/>
                    <a:pt x="12" y="9"/>
                  </a:cubicBezTo>
                  <a:cubicBezTo>
                    <a:pt x="16" y="8"/>
                    <a:pt x="19" y="12"/>
                    <a:pt x="21" y="15"/>
                  </a:cubicBezTo>
                  <a:cubicBezTo>
                    <a:pt x="23" y="20"/>
                    <a:pt x="22" y="27"/>
                    <a:pt x="18" y="33"/>
                  </a:cubicBezTo>
                  <a:cubicBezTo>
                    <a:pt x="15" y="39"/>
                    <a:pt x="10" y="44"/>
                    <a:pt x="4" y="49"/>
                  </a:cubicBezTo>
                  <a:cubicBezTo>
                    <a:pt x="3" y="50"/>
                    <a:pt x="3" y="52"/>
                    <a:pt x="3" y="53"/>
                  </a:cubicBezTo>
                  <a:cubicBezTo>
                    <a:pt x="4" y="55"/>
                    <a:pt x="6" y="55"/>
                    <a:pt x="7" y="55"/>
                  </a:cubicBezTo>
                  <a:cubicBezTo>
                    <a:pt x="7" y="55"/>
                    <a:pt x="8" y="55"/>
                    <a:pt x="8" y="55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54" y="45"/>
                    <a:pt x="55" y="42"/>
                    <a:pt x="5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328"/>
            <p:cNvSpPr>
              <a:spLocks/>
            </p:cNvSpPr>
            <p:nvPr/>
          </p:nvSpPr>
          <p:spPr bwMode="auto">
            <a:xfrm>
              <a:off x="856695" y="4730750"/>
              <a:ext cx="192633" cy="215148"/>
            </a:xfrm>
            <a:custGeom>
              <a:avLst/>
              <a:gdLst>
                <a:gd name="T0" fmla="*/ 46 w 47"/>
                <a:gd name="T1" fmla="*/ 17 h 53"/>
                <a:gd name="T2" fmla="*/ 41 w 47"/>
                <a:gd name="T3" fmla="*/ 15 h 53"/>
                <a:gd name="T4" fmla="*/ 25 w 47"/>
                <a:gd name="T5" fmla="*/ 22 h 53"/>
                <a:gd name="T6" fmla="*/ 23 w 47"/>
                <a:gd name="T7" fmla="*/ 4 h 53"/>
                <a:gd name="T8" fmla="*/ 18 w 47"/>
                <a:gd name="T9" fmla="*/ 0 h 53"/>
                <a:gd name="T10" fmla="*/ 15 w 47"/>
                <a:gd name="T11" fmla="*/ 4 h 53"/>
                <a:gd name="T12" fmla="*/ 17 w 47"/>
                <a:gd name="T13" fmla="*/ 26 h 53"/>
                <a:gd name="T14" fmla="*/ 3 w 47"/>
                <a:gd name="T15" fmla="*/ 32 h 53"/>
                <a:gd name="T16" fmla="*/ 1 w 47"/>
                <a:gd name="T17" fmla="*/ 37 h 53"/>
                <a:gd name="T18" fmla="*/ 5 w 47"/>
                <a:gd name="T19" fmla="*/ 39 h 53"/>
                <a:gd name="T20" fmla="*/ 6 w 47"/>
                <a:gd name="T21" fmla="*/ 39 h 53"/>
                <a:gd name="T22" fmla="*/ 18 w 47"/>
                <a:gd name="T23" fmla="*/ 34 h 53"/>
                <a:gd name="T24" fmla="*/ 20 w 47"/>
                <a:gd name="T25" fmla="*/ 49 h 53"/>
                <a:gd name="T26" fmla="*/ 24 w 47"/>
                <a:gd name="T27" fmla="*/ 53 h 53"/>
                <a:gd name="T28" fmla="*/ 25 w 47"/>
                <a:gd name="T29" fmla="*/ 53 h 53"/>
                <a:gd name="T30" fmla="*/ 28 w 47"/>
                <a:gd name="T31" fmla="*/ 48 h 53"/>
                <a:gd name="T32" fmla="*/ 26 w 47"/>
                <a:gd name="T33" fmla="*/ 31 h 53"/>
                <a:gd name="T34" fmla="*/ 44 w 47"/>
                <a:gd name="T35" fmla="*/ 23 h 53"/>
                <a:gd name="T36" fmla="*/ 46 w 47"/>
                <a:gd name="T37" fmla="*/ 1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7" h="53">
                  <a:moveTo>
                    <a:pt x="46" y="17"/>
                  </a:moveTo>
                  <a:cubicBezTo>
                    <a:pt x="45" y="15"/>
                    <a:pt x="43" y="14"/>
                    <a:pt x="41" y="15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"/>
                    <a:pt x="21" y="0"/>
                    <a:pt x="18" y="0"/>
                  </a:cubicBezTo>
                  <a:cubicBezTo>
                    <a:pt x="16" y="0"/>
                    <a:pt x="15" y="2"/>
                    <a:pt x="15" y="4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1" y="33"/>
                    <a:pt x="0" y="35"/>
                    <a:pt x="1" y="37"/>
                  </a:cubicBezTo>
                  <a:cubicBezTo>
                    <a:pt x="2" y="38"/>
                    <a:pt x="3" y="39"/>
                    <a:pt x="5" y="39"/>
                  </a:cubicBezTo>
                  <a:cubicBezTo>
                    <a:pt x="5" y="39"/>
                    <a:pt x="6" y="39"/>
                    <a:pt x="6" y="39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51"/>
                    <a:pt x="22" y="53"/>
                    <a:pt x="24" y="53"/>
                  </a:cubicBezTo>
                  <a:cubicBezTo>
                    <a:pt x="24" y="53"/>
                    <a:pt x="24" y="53"/>
                    <a:pt x="25" y="53"/>
                  </a:cubicBezTo>
                  <a:cubicBezTo>
                    <a:pt x="27" y="53"/>
                    <a:pt x="28" y="51"/>
                    <a:pt x="28" y="48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6" y="22"/>
                    <a:pt x="47" y="19"/>
                    <a:pt x="4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329"/>
            <p:cNvSpPr>
              <a:spLocks/>
            </p:cNvSpPr>
            <p:nvPr/>
          </p:nvSpPr>
          <p:spPr bwMode="auto">
            <a:xfrm>
              <a:off x="1211939" y="4553128"/>
              <a:ext cx="95065" cy="235162"/>
            </a:xfrm>
            <a:custGeom>
              <a:avLst/>
              <a:gdLst>
                <a:gd name="T0" fmla="*/ 8 w 23"/>
                <a:gd name="T1" fmla="*/ 30 h 57"/>
                <a:gd name="T2" fmla="*/ 13 w 23"/>
                <a:gd name="T3" fmla="*/ 20 h 57"/>
                <a:gd name="T4" fmla="*/ 15 w 23"/>
                <a:gd name="T5" fmla="*/ 53 h 57"/>
                <a:gd name="T6" fmla="*/ 19 w 23"/>
                <a:gd name="T7" fmla="*/ 57 h 57"/>
                <a:gd name="T8" fmla="*/ 19 w 23"/>
                <a:gd name="T9" fmla="*/ 57 h 57"/>
                <a:gd name="T10" fmla="*/ 23 w 23"/>
                <a:gd name="T11" fmla="*/ 52 h 57"/>
                <a:gd name="T12" fmla="*/ 20 w 23"/>
                <a:gd name="T13" fmla="*/ 4 h 57"/>
                <a:gd name="T14" fmla="*/ 17 w 23"/>
                <a:gd name="T15" fmla="*/ 1 h 57"/>
                <a:gd name="T16" fmla="*/ 13 w 23"/>
                <a:gd name="T17" fmla="*/ 3 h 57"/>
                <a:gd name="T18" fmla="*/ 1 w 23"/>
                <a:gd name="T19" fmla="*/ 26 h 57"/>
                <a:gd name="T20" fmla="*/ 2 w 23"/>
                <a:gd name="T21" fmla="*/ 32 h 57"/>
                <a:gd name="T22" fmla="*/ 8 w 23"/>
                <a:gd name="T23" fmla="*/ 3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57">
                  <a:moveTo>
                    <a:pt x="8" y="30"/>
                  </a:moveTo>
                  <a:cubicBezTo>
                    <a:pt x="13" y="20"/>
                    <a:pt x="13" y="20"/>
                    <a:pt x="13" y="20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5" y="55"/>
                    <a:pt x="17" y="57"/>
                    <a:pt x="19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1" y="56"/>
                    <a:pt x="23" y="55"/>
                    <a:pt x="23" y="52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2"/>
                    <a:pt x="19" y="1"/>
                    <a:pt x="17" y="1"/>
                  </a:cubicBezTo>
                  <a:cubicBezTo>
                    <a:pt x="15" y="0"/>
                    <a:pt x="14" y="1"/>
                    <a:pt x="13" y="3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8"/>
                    <a:pt x="1" y="31"/>
                    <a:pt x="2" y="32"/>
                  </a:cubicBezTo>
                  <a:cubicBezTo>
                    <a:pt x="4" y="33"/>
                    <a:pt x="7" y="32"/>
                    <a:pt x="8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330"/>
            <p:cNvSpPr>
              <a:spLocks/>
            </p:cNvSpPr>
            <p:nvPr/>
          </p:nvSpPr>
          <p:spPr bwMode="auto">
            <a:xfrm>
              <a:off x="1119376" y="4775781"/>
              <a:ext cx="457815" cy="102570"/>
            </a:xfrm>
            <a:custGeom>
              <a:avLst/>
              <a:gdLst>
                <a:gd name="T0" fmla="*/ 112 w 112"/>
                <a:gd name="T1" fmla="*/ 4 h 25"/>
                <a:gd name="T2" fmla="*/ 107 w 112"/>
                <a:gd name="T3" fmla="*/ 1 h 25"/>
                <a:gd name="T4" fmla="*/ 4 w 112"/>
                <a:gd name="T5" fmla="*/ 17 h 25"/>
                <a:gd name="T6" fmla="*/ 1 w 112"/>
                <a:gd name="T7" fmla="*/ 21 h 25"/>
                <a:gd name="T8" fmla="*/ 5 w 112"/>
                <a:gd name="T9" fmla="*/ 25 h 25"/>
                <a:gd name="T10" fmla="*/ 5 w 112"/>
                <a:gd name="T11" fmla="*/ 25 h 25"/>
                <a:gd name="T12" fmla="*/ 109 w 112"/>
                <a:gd name="T13" fmla="*/ 8 h 25"/>
                <a:gd name="T14" fmla="*/ 112 w 112"/>
                <a:gd name="T15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25">
                  <a:moveTo>
                    <a:pt x="112" y="4"/>
                  </a:moveTo>
                  <a:cubicBezTo>
                    <a:pt x="112" y="2"/>
                    <a:pt x="110" y="0"/>
                    <a:pt x="107" y="1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17"/>
                    <a:pt x="0" y="19"/>
                    <a:pt x="1" y="21"/>
                  </a:cubicBezTo>
                  <a:cubicBezTo>
                    <a:pt x="1" y="23"/>
                    <a:pt x="3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11" y="8"/>
                    <a:pt x="112" y="6"/>
                    <a:pt x="1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331"/>
            <p:cNvSpPr>
              <a:spLocks noEditPoints="1"/>
            </p:cNvSpPr>
            <p:nvPr/>
          </p:nvSpPr>
          <p:spPr bwMode="auto">
            <a:xfrm>
              <a:off x="1134386" y="4890860"/>
              <a:ext cx="245169" cy="272687"/>
            </a:xfrm>
            <a:custGeom>
              <a:avLst/>
              <a:gdLst>
                <a:gd name="T0" fmla="*/ 51 w 60"/>
                <a:gd name="T1" fmla="*/ 42 h 67"/>
                <a:gd name="T2" fmla="*/ 57 w 60"/>
                <a:gd name="T3" fmla="*/ 40 h 67"/>
                <a:gd name="T4" fmla="*/ 59 w 60"/>
                <a:gd name="T5" fmla="*/ 36 h 67"/>
                <a:gd name="T6" fmla="*/ 55 w 60"/>
                <a:gd name="T7" fmla="*/ 33 h 67"/>
                <a:gd name="T8" fmla="*/ 46 w 60"/>
                <a:gd name="T9" fmla="*/ 33 h 67"/>
                <a:gd name="T10" fmla="*/ 43 w 60"/>
                <a:gd name="T11" fmla="*/ 4 h 67"/>
                <a:gd name="T12" fmla="*/ 39 w 60"/>
                <a:gd name="T13" fmla="*/ 0 h 67"/>
                <a:gd name="T14" fmla="*/ 35 w 60"/>
                <a:gd name="T15" fmla="*/ 4 h 67"/>
                <a:gd name="T16" fmla="*/ 32 w 60"/>
                <a:gd name="T17" fmla="*/ 5 h 67"/>
                <a:gd name="T18" fmla="*/ 2 w 60"/>
                <a:gd name="T19" fmla="*/ 37 h 67"/>
                <a:gd name="T20" fmla="*/ 1 w 60"/>
                <a:gd name="T21" fmla="*/ 41 h 67"/>
                <a:gd name="T22" fmla="*/ 4 w 60"/>
                <a:gd name="T23" fmla="*/ 44 h 67"/>
                <a:gd name="T24" fmla="*/ 5 w 60"/>
                <a:gd name="T25" fmla="*/ 44 h 67"/>
                <a:gd name="T26" fmla="*/ 39 w 60"/>
                <a:gd name="T27" fmla="*/ 42 h 67"/>
                <a:gd name="T28" fmla="*/ 41 w 60"/>
                <a:gd name="T29" fmla="*/ 63 h 67"/>
                <a:gd name="T30" fmla="*/ 45 w 60"/>
                <a:gd name="T31" fmla="*/ 67 h 67"/>
                <a:gd name="T32" fmla="*/ 46 w 60"/>
                <a:gd name="T33" fmla="*/ 67 h 67"/>
                <a:gd name="T34" fmla="*/ 49 w 60"/>
                <a:gd name="T35" fmla="*/ 62 h 67"/>
                <a:gd name="T36" fmla="*/ 47 w 60"/>
                <a:gd name="T37" fmla="*/ 42 h 67"/>
                <a:gd name="T38" fmla="*/ 51 w 60"/>
                <a:gd name="T39" fmla="*/ 42 h 67"/>
                <a:gd name="T40" fmla="*/ 14 w 60"/>
                <a:gd name="T41" fmla="*/ 35 h 67"/>
                <a:gd name="T42" fmla="*/ 36 w 60"/>
                <a:gd name="T43" fmla="*/ 12 h 67"/>
                <a:gd name="T44" fmla="*/ 38 w 60"/>
                <a:gd name="T45" fmla="*/ 34 h 67"/>
                <a:gd name="T46" fmla="*/ 14 w 60"/>
                <a:gd name="T47" fmla="*/ 3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0" h="67">
                  <a:moveTo>
                    <a:pt x="51" y="42"/>
                  </a:moveTo>
                  <a:cubicBezTo>
                    <a:pt x="57" y="40"/>
                    <a:pt x="57" y="40"/>
                    <a:pt x="57" y="40"/>
                  </a:cubicBezTo>
                  <a:cubicBezTo>
                    <a:pt x="59" y="40"/>
                    <a:pt x="60" y="38"/>
                    <a:pt x="59" y="36"/>
                  </a:cubicBezTo>
                  <a:cubicBezTo>
                    <a:pt x="59" y="34"/>
                    <a:pt x="57" y="32"/>
                    <a:pt x="55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2"/>
                    <a:pt x="41" y="0"/>
                    <a:pt x="39" y="0"/>
                  </a:cubicBezTo>
                  <a:cubicBezTo>
                    <a:pt x="37" y="1"/>
                    <a:pt x="35" y="2"/>
                    <a:pt x="35" y="4"/>
                  </a:cubicBezTo>
                  <a:cubicBezTo>
                    <a:pt x="34" y="4"/>
                    <a:pt x="33" y="4"/>
                    <a:pt x="32" y="5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0" y="38"/>
                    <a:pt x="0" y="40"/>
                    <a:pt x="1" y="41"/>
                  </a:cubicBezTo>
                  <a:cubicBezTo>
                    <a:pt x="2" y="43"/>
                    <a:pt x="3" y="44"/>
                    <a:pt x="4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1" y="65"/>
                    <a:pt x="43" y="67"/>
                    <a:pt x="45" y="67"/>
                  </a:cubicBezTo>
                  <a:cubicBezTo>
                    <a:pt x="45" y="67"/>
                    <a:pt x="45" y="67"/>
                    <a:pt x="46" y="67"/>
                  </a:cubicBezTo>
                  <a:cubicBezTo>
                    <a:pt x="48" y="66"/>
                    <a:pt x="49" y="64"/>
                    <a:pt x="49" y="6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8" y="43"/>
                    <a:pt x="50" y="43"/>
                    <a:pt x="51" y="42"/>
                  </a:cubicBezTo>
                  <a:close/>
                  <a:moveTo>
                    <a:pt x="14" y="35"/>
                  </a:moveTo>
                  <a:cubicBezTo>
                    <a:pt x="36" y="12"/>
                    <a:pt x="36" y="12"/>
                    <a:pt x="36" y="12"/>
                  </a:cubicBezTo>
                  <a:cubicBezTo>
                    <a:pt x="38" y="34"/>
                    <a:pt x="38" y="34"/>
                    <a:pt x="38" y="34"/>
                  </a:cubicBez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332"/>
            <p:cNvSpPr>
              <a:spLocks noEditPoints="1"/>
            </p:cNvSpPr>
            <p:nvPr/>
          </p:nvSpPr>
          <p:spPr bwMode="auto">
            <a:xfrm>
              <a:off x="1384558" y="4860839"/>
              <a:ext cx="160110" cy="277691"/>
            </a:xfrm>
            <a:custGeom>
              <a:avLst/>
              <a:gdLst>
                <a:gd name="T0" fmla="*/ 22 w 39"/>
                <a:gd name="T1" fmla="*/ 68 h 68"/>
                <a:gd name="T2" fmla="*/ 32 w 39"/>
                <a:gd name="T3" fmla="*/ 64 h 68"/>
                <a:gd name="T4" fmla="*/ 39 w 39"/>
                <a:gd name="T5" fmla="*/ 53 h 68"/>
                <a:gd name="T6" fmla="*/ 31 w 39"/>
                <a:gd name="T7" fmla="*/ 36 h 68"/>
                <a:gd name="T8" fmla="*/ 33 w 39"/>
                <a:gd name="T9" fmla="*/ 14 h 68"/>
                <a:gd name="T10" fmla="*/ 19 w 39"/>
                <a:gd name="T11" fmla="*/ 1 h 68"/>
                <a:gd name="T12" fmla="*/ 6 w 39"/>
                <a:gd name="T13" fmla="*/ 4 h 68"/>
                <a:gd name="T14" fmla="*/ 7 w 39"/>
                <a:gd name="T15" fmla="*/ 27 h 68"/>
                <a:gd name="T16" fmla="*/ 12 w 39"/>
                <a:gd name="T17" fmla="*/ 31 h 68"/>
                <a:gd name="T18" fmla="*/ 4 w 39"/>
                <a:gd name="T19" fmla="*/ 47 h 68"/>
                <a:gd name="T20" fmla="*/ 18 w 39"/>
                <a:gd name="T21" fmla="*/ 67 h 68"/>
                <a:gd name="T22" fmla="*/ 22 w 39"/>
                <a:gd name="T23" fmla="*/ 68 h 68"/>
                <a:gd name="T24" fmla="*/ 12 w 39"/>
                <a:gd name="T25" fmla="*/ 10 h 68"/>
                <a:gd name="T26" fmla="*/ 17 w 39"/>
                <a:gd name="T27" fmla="*/ 9 h 68"/>
                <a:gd name="T28" fmla="*/ 25 w 39"/>
                <a:gd name="T29" fmla="*/ 16 h 68"/>
                <a:gd name="T30" fmla="*/ 24 w 39"/>
                <a:gd name="T31" fmla="*/ 31 h 68"/>
                <a:gd name="T32" fmla="*/ 24 w 39"/>
                <a:gd name="T33" fmla="*/ 30 h 68"/>
                <a:gd name="T34" fmla="*/ 24 w 39"/>
                <a:gd name="T35" fmla="*/ 29 h 68"/>
                <a:gd name="T36" fmla="*/ 19 w 39"/>
                <a:gd name="T37" fmla="*/ 27 h 68"/>
                <a:gd name="T38" fmla="*/ 14 w 39"/>
                <a:gd name="T39" fmla="*/ 22 h 68"/>
                <a:gd name="T40" fmla="*/ 12 w 39"/>
                <a:gd name="T41" fmla="*/ 10 h 68"/>
                <a:gd name="T42" fmla="*/ 12 w 39"/>
                <a:gd name="T43" fmla="*/ 47 h 68"/>
                <a:gd name="T44" fmla="*/ 18 w 39"/>
                <a:gd name="T45" fmla="*/ 36 h 68"/>
                <a:gd name="T46" fmla="*/ 18 w 39"/>
                <a:gd name="T47" fmla="*/ 36 h 68"/>
                <a:gd name="T48" fmla="*/ 21 w 39"/>
                <a:gd name="T49" fmla="*/ 38 h 68"/>
                <a:gd name="T50" fmla="*/ 21 w 39"/>
                <a:gd name="T51" fmla="*/ 39 h 68"/>
                <a:gd name="T52" fmla="*/ 23 w 39"/>
                <a:gd name="T53" fmla="*/ 44 h 68"/>
                <a:gd name="T54" fmla="*/ 27 w 39"/>
                <a:gd name="T55" fmla="*/ 43 h 68"/>
                <a:gd name="T56" fmla="*/ 31 w 39"/>
                <a:gd name="T57" fmla="*/ 52 h 68"/>
                <a:gd name="T58" fmla="*/ 27 w 39"/>
                <a:gd name="T59" fmla="*/ 58 h 68"/>
                <a:gd name="T60" fmla="*/ 20 w 39"/>
                <a:gd name="T61" fmla="*/ 59 h 68"/>
                <a:gd name="T62" fmla="*/ 12 w 39"/>
                <a:gd name="T63" fmla="*/ 4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" h="68">
                  <a:moveTo>
                    <a:pt x="22" y="68"/>
                  </a:moveTo>
                  <a:cubicBezTo>
                    <a:pt x="25" y="68"/>
                    <a:pt x="29" y="67"/>
                    <a:pt x="32" y="64"/>
                  </a:cubicBezTo>
                  <a:cubicBezTo>
                    <a:pt x="36" y="62"/>
                    <a:pt x="38" y="58"/>
                    <a:pt x="39" y="53"/>
                  </a:cubicBezTo>
                  <a:cubicBezTo>
                    <a:pt x="39" y="47"/>
                    <a:pt x="37" y="41"/>
                    <a:pt x="31" y="36"/>
                  </a:cubicBezTo>
                  <a:cubicBezTo>
                    <a:pt x="34" y="28"/>
                    <a:pt x="35" y="21"/>
                    <a:pt x="33" y="14"/>
                  </a:cubicBezTo>
                  <a:cubicBezTo>
                    <a:pt x="31" y="7"/>
                    <a:pt x="26" y="2"/>
                    <a:pt x="19" y="1"/>
                  </a:cubicBezTo>
                  <a:cubicBezTo>
                    <a:pt x="14" y="0"/>
                    <a:pt x="9" y="1"/>
                    <a:pt x="6" y="4"/>
                  </a:cubicBezTo>
                  <a:cubicBezTo>
                    <a:pt x="0" y="11"/>
                    <a:pt x="2" y="21"/>
                    <a:pt x="7" y="27"/>
                  </a:cubicBezTo>
                  <a:cubicBezTo>
                    <a:pt x="9" y="29"/>
                    <a:pt x="10" y="30"/>
                    <a:pt x="12" y="31"/>
                  </a:cubicBezTo>
                  <a:cubicBezTo>
                    <a:pt x="7" y="35"/>
                    <a:pt x="4" y="41"/>
                    <a:pt x="4" y="47"/>
                  </a:cubicBezTo>
                  <a:cubicBezTo>
                    <a:pt x="3" y="56"/>
                    <a:pt x="9" y="65"/>
                    <a:pt x="18" y="67"/>
                  </a:cubicBezTo>
                  <a:cubicBezTo>
                    <a:pt x="19" y="67"/>
                    <a:pt x="20" y="68"/>
                    <a:pt x="22" y="68"/>
                  </a:cubicBezTo>
                  <a:close/>
                  <a:moveTo>
                    <a:pt x="12" y="10"/>
                  </a:moveTo>
                  <a:cubicBezTo>
                    <a:pt x="13" y="8"/>
                    <a:pt x="16" y="8"/>
                    <a:pt x="17" y="9"/>
                  </a:cubicBezTo>
                  <a:cubicBezTo>
                    <a:pt x="21" y="9"/>
                    <a:pt x="24" y="13"/>
                    <a:pt x="25" y="16"/>
                  </a:cubicBezTo>
                  <a:cubicBezTo>
                    <a:pt x="27" y="20"/>
                    <a:pt x="26" y="25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29"/>
                  </a:cubicBezTo>
                  <a:cubicBezTo>
                    <a:pt x="23" y="27"/>
                    <a:pt x="21" y="26"/>
                    <a:pt x="19" y="27"/>
                  </a:cubicBezTo>
                  <a:cubicBezTo>
                    <a:pt x="17" y="26"/>
                    <a:pt x="15" y="24"/>
                    <a:pt x="14" y="22"/>
                  </a:cubicBezTo>
                  <a:cubicBezTo>
                    <a:pt x="11" y="19"/>
                    <a:pt x="9" y="13"/>
                    <a:pt x="12" y="10"/>
                  </a:cubicBezTo>
                  <a:close/>
                  <a:moveTo>
                    <a:pt x="12" y="47"/>
                  </a:moveTo>
                  <a:cubicBezTo>
                    <a:pt x="12" y="43"/>
                    <a:pt x="14" y="39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9" y="37"/>
                    <a:pt x="20" y="37"/>
                    <a:pt x="21" y="38"/>
                  </a:cubicBezTo>
                  <a:cubicBezTo>
                    <a:pt x="21" y="38"/>
                    <a:pt x="21" y="38"/>
                    <a:pt x="21" y="39"/>
                  </a:cubicBezTo>
                  <a:cubicBezTo>
                    <a:pt x="20" y="41"/>
                    <a:pt x="21" y="43"/>
                    <a:pt x="23" y="44"/>
                  </a:cubicBezTo>
                  <a:cubicBezTo>
                    <a:pt x="24" y="44"/>
                    <a:pt x="26" y="44"/>
                    <a:pt x="27" y="43"/>
                  </a:cubicBezTo>
                  <a:cubicBezTo>
                    <a:pt x="29" y="46"/>
                    <a:pt x="31" y="49"/>
                    <a:pt x="31" y="52"/>
                  </a:cubicBezTo>
                  <a:cubicBezTo>
                    <a:pt x="31" y="54"/>
                    <a:pt x="29" y="56"/>
                    <a:pt x="27" y="58"/>
                  </a:cubicBezTo>
                  <a:cubicBezTo>
                    <a:pt x="25" y="59"/>
                    <a:pt x="22" y="60"/>
                    <a:pt x="20" y="59"/>
                  </a:cubicBezTo>
                  <a:cubicBezTo>
                    <a:pt x="15" y="58"/>
                    <a:pt x="11" y="53"/>
                    <a:pt x="12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333"/>
            <p:cNvSpPr>
              <a:spLocks/>
            </p:cNvSpPr>
            <p:nvPr/>
          </p:nvSpPr>
          <p:spPr bwMode="auto">
            <a:xfrm>
              <a:off x="8526972" y="152605"/>
              <a:ext cx="1133280" cy="567890"/>
            </a:xfrm>
            <a:custGeom>
              <a:avLst/>
              <a:gdLst>
                <a:gd name="T0" fmla="*/ 32 w 277"/>
                <a:gd name="T1" fmla="*/ 136 h 139"/>
                <a:gd name="T2" fmla="*/ 36 w 277"/>
                <a:gd name="T3" fmla="*/ 139 h 139"/>
                <a:gd name="T4" fmla="*/ 36 w 277"/>
                <a:gd name="T5" fmla="*/ 139 h 139"/>
                <a:gd name="T6" fmla="*/ 40 w 277"/>
                <a:gd name="T7" fmla="*/ 136 h 139"/>
                <a:gd name="T8" fmla="*/ 61 w 277"/>
                <a:gd name="T9" fmla="*/ 8 h 139"/>
                <a:gd name="T10" fmla="*/ 272 w 277"/>
                <a:gd name="T11" fmla="*/ 8 h 139"/>
                <a:gd name="T12" fmla="*/ 273 w 277"/>
                <a:gd name="T13" fmla="*/ 8 h 139"/>
                <a:gd name="T14" fmla="*/ 277 w 277"/>
                <a:gd name="T15" fmla="*/ 4 h 139"/>
                <a:gd name="T16" fmla="*/ 273 w 277"/>
                <a:gd name="T17" fmla="*/ 0 h 139"/>
                <a:gd name="T18" fmla="*/ 57 w 277"/>
                <a:gd name="T19" fmla="*/ 0 h 139"/>
                <a:gd name="T20" fmla="*/ 57 w 277"/>
                <a:gd name="T21" fmla="*/ 0 h 139"/>
                <a:gd name="T22" fmla="*/ 53 w 277"/>
                <a:gd name="T23" fmla="*/ 3 h 139"/>
                <a:gd name="T24" fmla="*/ 35 w 277"/>
                <a:gd name="T25" fmla="*/ 115 h 139"/>
                <a:gd name="T26" fmla="*/ 8 w 277"/>
                <a:gd name="T27" fmla="*/ 8 h 139"/>
                <a:gd name="T28" fmla="*/ 3 w 277"/>
                <a:gd name="T29" fmla="*/ 5 h 139"/>
                <a:gd name="T30" fmla="*/ 1 w 277"/>
                <a:gd name="T31" fmla="*/ 10 h 139"/>
                <a:gd name="T32" fmla="*/ 32 w 277"/>
                <a:gd name="T33" fmla="*/ 13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7" h="139">
                  <a:moveTo>
                    <a:pt x="32" y="136"/>
                  </a:moveTo>
                  <a:cubicBezTo>
                    <a:pt x="33" y="138"/>
                    <a:pt x="34" y="139"/>
                    <a:pt x="36" y="139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8" y="139"/>
                    <a:pt x="40" y="138"/>
                    <a:pt x="40" y="13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272" y="8"/>
                    <a:pt x="272" y="8"/>
                    <a:pt x="272" y="8"/>
                  </a:cubicBezTo>
                  <a:cubicBezTo>
                    <a:pt x="272" y="8"/>
                    <a:pt x="273" y="8"/>
                    <a:pt x="273" y="8"/>
                  </a:cubicBezTo>
                  <a:cubicBezTo>
                    <a:pt x="275" y="8"/>
                    <a:pt x="277" y="6"/>
                    <a:pt x="277" y="4"/>
                  </a:cubicBezTo>
                  <a:cubicBezTo>
                    <a:pt x="277" y="2"/>
                    <a:pt x="275" y="0"/>
                    <a:pt x="273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5" y="0"/>
                    <a:pt x="54" y="1"/>
                    <a:pt x="53" y="3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6"/>
                    <a:pt x="6" y="4"/>
                    <a:pt x="3" y="5"/>
                  </a:cubicBezTo>
                  <a:cubicBezTo>
                    <a:pt x="1" y="5"/>
                    <a:pt x="0" y="8"/>
                    <a:pt x="1" y="10"/>
                  </a:cubicBezTo>
                  <a:lnTo>
                    <a:pt x="32" y="1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334"/>
            <p:cNvSpPr>
              <a:spLocks/>
            </p:cNvSpPr>
            <p:nvPr/>
          </p:nvSpPr>
          <p:spPr bwMode="auto">
            <a:xfrm>
              <a:off x="8839687" y="262680"/>
              <a:ext cx="97567" cy="185127"/>
            </a:xfrm>
            <a:custGeom>
              <a:avLst/>
              <a:gdLst>
                <a:gd name="T0" fmla="*/ 7 w 24"/>
                <a:gd name="T1" fmla="*/ 17 h 45"/>
                <a:gd name="T2" fmla="*/ 13 w 24"/>
                <a:gd name="T3" fmla="*/ 12 h 45"/>
                <a:gd name="T4" fmla="*/ 16 w 24"/>
                <a:gd name="T5" fmla="*/ 42 h 45"/>
                <a:gd name="T6" fmla="*/ 20 w 24"/>
                <a:gd name="T7" fmla="*/ 45 h 45"/>
                <a:gd name="T8" fmla="*/ 20 w 24"/>
                <a:gd name="T9" fmla="*/ 45 h 45"/>
                <a:gd name="T10" fmla="*/ 24 w 24"/>
                <a:gd name="T11" fmla="*/ 41 h 45"/>
                <a:gd name="T12" fmla="*/ 20 w 24"/>
                <a:gd name="T13" fmla="*/ 3 h 45"/>
                <a:gd name="T14" fmla="*/ 17 w 24"/>
                <a:gd name="T15" fmla="*/ 0 h 45"/>
                <a:gd name="T16" fmla="*/ 13 w 24"/>
                <a:gd name="T17" fmla="*/ 1 h 45"/>
                <a:gd name="T18" fmla="*/ 2 w 24"/>
                <a:gd name="T19" fmla="*/ 11 h 45"/>
                <a:gd name="T20" fmla="*/ 2 w 24"/>
                <a:gd name="T21" fmla="*/ 17 h 45"/>
                <a:gd name="T22" fmla="*/ 7 w 24"/>
                <a:gd name="T23" fmla="*/ 1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45">
                  <a:moveTo>
                    <a:pt x="7" y="17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4"/>
                    <a:pt x="18" y="45"/>
                    <a:pt x="20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2" y="45"/>
                    <a:pt x="24" y="43"/>
                    <a:pt x="24" y="4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2"/>
                    <a:pt x="19" y="1"/>
                    <a:pt x="17" y="0"/>
                  </a:cubicBezTo>
                  <a:cubicBezTo>
                    <a:pt x="16" y="0"/>
                    <a:pt x="14" y="0"/>
                    <a:pt x="13" y="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13"/>
                    <a:pt x="0" y="15"/>
                    <a:pt x="2" y="17"/>
                  </a:cubicBezTo>
                  <a:cubicBezTo>
                    <a:pt x="3" y="19"/>
                    <a:pt x="6" y="19"/>
                    <a:pt x="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335"/>
            <p:cNvSpPr>
              <a:spLocks/>
            </p:cNvSpPr>
            <p:nvPr/>
          </p:nvSpPr>
          <p:spPr bwMode="auto">
            <a:xfrm>
              <a:off x="8782148" y="502845"/>
              <a:ext cx="302708" cy="57540"/>
            </a:xfrm>
            <a:custGeom>
              <a:avLst/>
              <a:gdLst>
                <a:gd name="T0" fmla="*/ 0 w 74"/>
                <a:gd name="T1" fmla="*/ 10 h 14"/>
                <a:gd name="T2" fmla="*/ 4 w 74"/>
                <a:gd name="T3" fmla="*/ 14 h 14"/>
                <a:gd name="T4" fmla="*/ 5 w 74"/>
                <a:gd name="T5" fmla="*/ 14 h 14"/>
                <a:gd name="T6" fmla="*/ 70 w 74"/>
                <a:gd name="T7" fmla="*/ 8 h 14"/>
                <a:gd name="T8" fmla="*/ 74 w 74"/>
                <a:gd name="T9" fmla="*/ 4 h 14"/>
                <a:gd name="T10" fmla="*/ 69 w 74"/>
                <a:gd name="T11" fmla="*/ 0 h 14"/>
                <a:gd name="T12" fmla="*/ 4 w 74"/>
                <a:gd name="T13" fmla="*/ 6 h 14"/>
                <a:gd name="T14" fmla="*/ 0 w 74"/>
                <a:gd name="T15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4">
                  <a:moveTo>
                    <a:pt x="0" y="10"/>
                  </a:moveTo>
                  <a:cubicBezTo>
                    <a:pt x="0" y="12"/>
                    <a:pt x="2" y="14"/>
                    <a:pt x="4" y="14"/>
                  </a:cubicBezTo>
                  <a:cubicBezTo>
                    <a:pt x="4" y="14"/>
                    <a:pt x="5" y="14"/>
                    <a:pt x="5" y="14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72" y="8"/>
                    <a:pt x="74" y="6"/>
                    <a:pt x="74" y="4"/>
                  </a:cubicBezTo>
                  <a:cubicBezTo>
                    <a:pt x="74" y="2"/>
                    <a:pt x="72" y="0"/>
                    <a:pt x="69" y="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0" y="8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336"/>
            <p:cNvSpPr>
              <a:spLocks/>
            </p:cNvSpPr>
            <p:nvPr/>
          </p:nvSpPr>
          <p:spPr bwMode="auto">
            <a:xfrm>
              <a:off x="8814670" y="637938"/>
              <a:ext cx="40028" cy="202639"/>
            </a:xfrm>
            <a:custGeom>
              <a:avLst/>
              <a:gdLst>
                <a:gd name="T0" fmla="*/ 4 w 10"/>
                <a:gd name="T1" fmla="*/ 0 h 49"/>
                <a:gd name="T2" fmla="*/ 0 w 10"/>
                <a:gd name="T3" fmla="*/ 4 h 49"/>
                <a:gd name="T4" fmla="*/ 2 w 10"/>
                <a:gd name="T5" fmla="*/ 45 h 49"/>
                <a:gd name="T6" fmla="*/ 6 w 10"/>
                <a:gd name="T7" fmla="*/ 49 h 49"/>
                <a:gd name="T8" fmla="*/ 6 w 10"/>
                <a:gd name="T9" fmla="*/ 49 h 49"/>
                <a:gd name="T10" fmla="*/ 10 w 10"/>
                <a:gd name="T11" fmla="*/ 45 h 49"/>
                <a:gd name="T12" fmla="*/ 8 w 10"/>
                <a:gd name="T13" fmla="*/ 4 h 49"/>
                <a:gd name="T14" fmla="*/ 4 w 10"/>
                <a:gd name="T1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49">
                  <a:moveTo>
                    <a:pt x="4" y="0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7"/>
                    <a:pt x="3" y="49"/>
                    <a:pt x="6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8" y="49"/>
                    <a:pt x="10" y="47"/>
                    <a:pt x="10" y="4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1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337"/>
            <p:cNvSpPr>
              <a:spLocks/>
            </p:cNvSpPr>
            <p:nvPr/>
          </p:nvSpPr>
          <p:spPr bwMode="auto">
            <a:xfrm>
              <a:off x="8887220" y="597910"/>
              <a:ext cx="230158" cy="230158"/>
            </a:xfrm>
            <a:custGeom>
              <a:avLst/>
              <a:gdLst>
                <a:gd name="T0" fmla="*/ 5 w 56"/>
                <a:gd name="T1" fmla="*/ 49 h 56"/>
                <a:gd name="T2" fmla="*/ 4 w 56"/>
                <a:gd name="T3" fmla="*/ 54 h 56"/>
                <a:gd name="T4" fmla="*/ 8 w 56"/>
                <a:gd name="T5" fmla="*/ 56 h 56"/>
                <a:gd name="T6" fmla="*/ 9 w 56"/>
                <a:gd name="T7" fmla="*/ 56 h 56"/>
                <a:gd name="T8" fmla="*/ 52 w 56"/>
                <a:gd name="T9" fmla="*/ 45 h 56"/>
                <a:gd name="T10" fmla="*/ 55 w 56"/>
                <a:gd name="T11" fmla="*/ 41 h 56"/>
                <a:gd name="T12" fmla="*/ 50 w 56"/>
                <a:gd name="T13" fmla="*/ 38 h 56"/>
                <a:gd name="T14" fmla="*/ 21 w 56"/>
                <a:gd name="T15" fmla="*/ 45 h 56"/>
                <a:gd name="T16" fmla="*/ 26 w 56"/>
                <a:gd name="T17" fmla="*/ 37 h 56"/>
                <a:gd name="T18" fmla="*/ 29 w 56"/>
                <a:gd name="T19" fmla="*/ 12 h 56"/>
                <a:gd name="T20" fmla="*/ 12 w 56"/>
                <a:gd name="T21" fmla="*/ 1 h 56"/>
                <a:gd name="T22" fmla="*/ 2 w 56"/>
                <a:gd name="T23" fmla="*/ 9 h 56"/>
                <a:gd name="T24" fmla="*/ 3 w 56"/>
                <a:gd name="T25" fmla="*/ 19 h 56"/>
                <a:gd name="T26" fmla="*/ 8 w 56"/>
                <a:gd name="T27" fmla="*/ 20 h 56"/>
                <a:gd name="T28" fmla="*/ 9 w 56"/>
                <a:gd name="T29" fmla="*/ 15 h 56"/>
                <a:gd name="T30" fmla="*/ 9 w 56"/>
                <a:gd name="T31" fmla="*/ 12 h 56"/>
                <a:gd name="T32" fmla="*/ 13 w 56"/>
                <a:gd name="T33" fmla="*/ 9 h 56"/>
                <a:gd name="T34" fmla="*/ 22 w 56"/>
                <a:gd name="T35" fmla="*/ 15 h 56"/>
                <a:gd name="T36" fmla="*/ 19 w 56"/>
                <a:gd name="T37" fmla="*/ 33 h 56"/>
                <a:gd name="T38" fmla="*/ 5 w 56"/>
                <a:gd name="T39" fmla="*/ 4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" h="56">
                  <a:moveTo>
                    <a:pt x="5" y="49"/>
                  </a:moveTo>
                  <a:cubicBezTo>
                    <a:pt x="4" y="50"/>
                    <a:pt x="3" y="52"/>
                    <a:pt x="4" y="54"/>
                  </a:cubicBezTo>
                  <a:cubicBezTo>
                    <a:pt x="5" y="55"/>
                    <a:pt x="6" y="56"/>
                    <a:pt x="8" y="56"/>
                  </a:cubicBezTo>
                  <a:cubicBezTo>
                    <a:pt x="8" y="56"/>
                    <a:pt x="8" y="56"/>
                    <a:pt x="9" y="56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4" y="45"/>
                    <a:pt x="56" y="43"/>
                    <a:pt x="55" y="41"/>
                  </a:cubicBezTo>
                  <a:cubicBezTo>
                    <a:pt x="55" y="38"/>
                    <a:pt x="53" y="37"/>
                    <a:pt x="50" y="38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3" y="42"/>
                    <a:pt x="24" y="40"/>
                    <a:pt x="26" y="37"/>
                  </a:cubicBezTo>
                  <a:cubicBezTo>
                    <a:pt x="31" y="29"/>
                    <a:pt x="32" y="20"/>
                    <a:pt x="29" y="12"/>
                  </a:cubicBezTo>
                  <a:cubicBezTo>
                    <a:pt x="26" y="6"/>
                    <a:pt x="20" y="0"/>
                    <a:pt x="12" y="1"/>
                  </a:cubicBezTo>
                  <a:cubicBezTo>
                    <a:pt x="8" y="2"/>
                    <a:pt x="4" y="4"/>
                    <a:pt x="2" y="9"/>
                  </a:cubicBezTo>
                  <a:cubicBezTo>
                    <a:pt x="0" y="12"/>
                    <a:pt x="1" y="16"/>
                    <a:pt x="3" y="19"/>
                  </a:cubicBezTo>
                  <a:cubicBezTo>
                    <a:pt x="4" y="21"/>
                    <a:pt x="6" y="22"/>
                    <a:pt x="8" y="20"/>
                  </a:cubicBezTo>
                  <a:cubicBezTo>
                    <a:pt x="10" y="19"/>
                    <a:pt x="11" y="17"/>
                    <a:pt x="9" y="15"/>
                  </a:cubicBezTo>
                  <a:cubicBezTo>
                    <a:pt x="9" y="14"/>
                    <a:pt x="9" y="13"/>
                    <a:pt x="9" y="12"/>
                  </a:cubicBezTo>
                  <a:cubicBezTo>
                    <a:pt x="10" y="10"/>
                    <a:pt x="12" y="9"/>
                    <a:pt x="13" y="9"/>
                  </a:cubicBezTo>
                  <a:cubicBezTo>
                    <a:pt x="17" y="9"/>
                    <a:pt x="20" y="12"/>
                    <a:pt x="22" y="15"/>
                  </a:cubicBezTo>
                  <a:cubicBezTo>
                    <a:pt x="24" y="20"/>
                    <a:pt x="23" y="27"/>
                    <a:pt x="19" y="33"/>
                  </a:cubicBezTo>
                  <a:cubicBezTo>
                    <a:pt x="16" y="39"/>
                    <a:pt x="10" y="44"/>
                    <a:pt x="5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38"/>
            <p:cNvSpPr>
              <a:spLocks/>
            </p:cNvSpPr>
            <p:nvPr/>
          </p:nvSpPr>
          <p:spPr bwMode="auto">
            <a:xfrm>
              <a:off x="9177420" y="422790"/>
              <a:ext cx="192633" cy="215148"/>
            </a:xfrm>
            <a:custGeom>
              <a:avLst/>
              <a:gdLst>
                <a:gd name="T0" fmla="*/ 1 w 47"/>
                <a:gd name="T1" fmla="*/ 37 h 53"/>
                <a:gd name="T2" fmla="*/ 5 w 47"/>
                <a:gd name="T3" fmla="*/ 40 h 53"/>
                <a:gd name="T4" fmla="*/ 6 w 47"/>
                <a:gd name="T5" fmla="*/ 39 h 53"/>
                <a:gd name="T6" fmla="*/ 18 w 47"/>
                <a:gd name="T7" fmla="*/ 34 h 53"/>
                <a:gd name="T8" fmla="*/ 20 w 47"/>
                <a:gd name="T9" fmla="*/ 50 h 53"/>
                <a:gd name="T10" fmla="*/ 24 w 47"/>
                <a:gd name="T11" fmla="*/ 53 h 53"/>
                <a:gd name="T12" fmla="*/ 24 w 47"/>
                <a:gd name="T13" fmla="*/ 53 h 53"/>
                <a:gd name="T14" fmla="*/ 28 w 47"/>
                <a:gd name="T15" fmla="*/ 49 h 53"/>
                <a:gd name="T16" fmla="*/ 26 w 47"/>
                <a:gd name="T17" fmla="*/ 31 h 53"/>
                <a:gd name="T18" fmla="*/ 44 w 47"/>
                <a:gd name="T19" fmla="*/ 23 h 53"/>
                <a:gd name="T20" fmla="*/ 46 w 47"/>
                <a:gd name="T21" fmla="*/ 18 h 53"/>
                <a:gd name="T22" fmla="*/ 41 w 47"/>
                <a:gd name="T23" fmla="*/ 16 h 53"/>
                <a:gd name="T24" fmla="*/ 25 w 47"/>
                <a:gd name="T25" fmla="*/ 23 h 53"/>
                <a:gd name="T26" fmla="*/ 23 w 47"/>
                <a:gd name="T27" fmla="*/ 4 h 53"/>
                <a:gd name="T28" fmla="*/ 18 w 47"/>
                <a:gd name="T29" fmla="*/ 0 h 53"/>
                <a:gd name="T30" fmla="*/ 15 w 47"/>
                <a:gd name="T31" fmla="*/ 5 h 53"/>
                <a:gd name="T32" fmla="*/ 17 w 47"/>
                <a:gd name="T33" fmla="*/ 26 h 53"/>
                <a:gd name="T34" fmla="*/ 3 w 47"/>
                <a:gd name="T35" fmla="*/ 32 h 53"/>
                <a:gd name="T36" fmla="*/ 1 w 47"/>
                <a:gd name="T37" fmla="*/ 3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7" h="53">
                  <a:moveTo>
                    <a:pt x="1" y="37"/>
                  </a:moveTo>
                  <a:cubicBezTo>
                    <a:pt x="2" y="39"/>
                    <a:pt x="3" y="40"/>
                    <a:pt x="5" y="40"/>
                  </a:cubicBezTo>
                  <a:cubicBezTo>
                    <a:pt x="5" y="40"/>
                    <a:pt x="6" y="40"/>
                    <a:pt x="6" y="39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0" y="52"/>
                    <a:pt x="22" y="53"/>
                    <a:pt x="24" y="53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6" y="53"/>
                    <a:pt x="28" y="51"/>
                    <a:pt x="28" y="49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6" y="22"/>
                    <a:pt x="47" y="20"/>
                    <a:pt x="46" y="18"/>
                  </a:cubicBezTo>
                  <a:cubicBezTo>
                    <a:pt x="45" y="16"/>
                    <a:pt x="43" y="15"/>
                    <a:pt x="41" y="16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16" y="1"/>
                    <a:pt x="14" y="3"/>
                    <a:pt x="15" y="5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1" y="33"/>
                    <a:pt x="0" y="35"/>
                    <a:pt x="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39"/>
            <p:cNvSpPr>
              <a:spLocks/>
            </p:cNvSpPr>
            <p:nvPr/>
          </p:nvSpPr>
          <p:spPr bwMode="auto">
            <a:xfrm>
              <a:off x="9530163" y="250172"/>
              <a:ext cx="97567" cy="230158"/>
            </a:xfrm>
            <a:custGeom>
              <a:avLst/>
              <a:gdLst>
                <a:gd name="T0" fmla="*/ 9 w 24"/>
                <a:gd name="T1" fmla="*/ 29 h 56"/>
                <a:gd name="T2" fmla="*/ 14 w 24"/>
                <a:gd name="T3" fmla="*/ 19 h 56"/>
                <a:gd name="T4" fmla="*/ 16 w 24"/>
                <a:gd name="T5" fmla="*/ 52 h 56"/>
                <a:gd name="T6" fmla="*/ 20 w 24"/>
                <a:gd name="T7" fmla="*/ 56 h 56"/>
                <a:gd name="T8" fmla="*/ 20 w 24"/>
                <a:gd name="T9" fmla="*/ 56 h 56"/>
                <a:gd name="T10" fmla="*/ 24 w 24"/>
                <a:gd name="T11" fmla="*/ 52 h 56"/>
                <a:gd name="T12" fmla="*/ 21 w 24"/>
                <a:gd name="T13" fmla="*/ 4 h 56"/>
                <a:gd name="T14" fmla="*/ 18 w 24"/>
                <a:gd name="T15" fmla="*/ 0 h 56"/>
                <a:gd name="T16" fmla="*/ 13 w 24"/>
                <a:gd name="T17" fmla="*/ 2 h 56"/>
                <a:gd name="T18" fmla="*/ 1 w 24"/>
                <a:gd name="T19" fmla="*/ 26 h 56"/>
                <a:gd name="T20" fmla="*/ 3 w 24"/>
                <a:gd name="T21" fmla="*/ 31 h 56"/>
                <a:gd name="T22" fmla="*/ 9 w 24"/>
                <a:gd name="T23" fmla="*/ 2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56">
                  <a:moveTo>
                    <a:pt x="9" y="29"/>
                  </a:moveTo>
                  <a:cubicBezTo>
                    <a:pt x="14" y="19"/>
                    <a:pt x="14" y="19"/>
                    <a:pt x="14" y="19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4"/>
                    <a:pt x="18" y="56"/>
                    <a:pt x="20" y="56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2" y="56"/>
                    <a:pt x="24" y="54"/>
                    <a:pt x="24" y="52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2"/>
                    <a:pt x="20" y="0"/>
                    <a:pt x="18" y="0"/>
                  </a:cubicBezTo>
                  <a:cubicBezTo>
                    <a:pt x="16" y="0"/>
                    <a:pt x="14" y="0"/>
                    <a:pt x="13" y="2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8"/>
                    <a:pt x="1" y="30"/>
                    <a:pt x="3" y="31"/>
                  </a:cubicBezTo>
                  <a:cubicBezTo>
                    <a:pt x="5" y="32"/>
                    <a:pt x="8" y="31"/>
                    <a:pt x="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40"/>
            <p:cNvSpPr>
              <a:spLocks/>
            </p:cNvSpPr>
            <p:nvPr/>
          </p:nvSpPr>
          <p:spPr bwMode="auto">
            <a:xfrm>
              <a:off x="9440101" y="470323"/>
              <a:ext cx="457815" cy="100069"/>
            </a:xfrm>
            <a:custGeom>
              <a:avLst/>
              <a:gdLst>
                <a:gd name="T0" fmla="*/ 0 w 112"/>
                <a:gd name="T1" fmla="*/ 21 h 24"/>
                <a:gd name="T2" fmla="*/ 4 w 112"/>
                <a:gd name="T3" fmla="*/ 24 h 24"/>
                <a:gd name="T4" fmla="*/ 5 w 112"/>
                <a:gd name="T5" fmla="*/ 24 h 24"/>
                <a:gd name="T6" fmla="*/ 108 w 112"/>
                <a:gd name="T7" fmla="*/ 8 h 24"/>
                <a:gd name="T8" fmla="*/ 112 w 112"/>
                <a:gd name="T9" fmla="*/ 3 h 24"/>
                <a:gd name="T10" fmla="*/ 107 w 112"/>
                <a:gd name="T11" fmla="*/ 0 h 24"/>
                <a:gd name="T12" fmla="*/ 4 w 112"/>
                <a:gd name="T13" fmla="*/ 16 h 24"/>
                <a:gd name="T14" fmla="*/ 0 w 112"/>
                <a:gd name="T15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24">
                  <a:moveTo>
                    <a:pt x="0" y="21"/>
                  </a:moveTo>
                  <a:cubicBezTo>
                    <a:pt x="1" y="23"/>
                    <a:pt x="3" y="24"/>
                    <a:pt x="4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11" y="7"/>
                    <a:pt x="112" y="5"/>
                    <a:pt x="112" y="3"/>
                  </a:cubicBezTo>
                  <a:cubicBezTo>
                    <a:pt x="111" y="1"/>
                    <a:pt x="109" y="0"/>
                    <a:pt x="107" y="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8"/>
                    <a:pt x="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341"/>
            <p:cNvSpPr>
              <a:spLocks noEditPoints="1"/>
            </p:cNvSpPr>
            <p:nvPr/>
          </p:nvSpPr>
          <p:spPr bwMode="auto">
            <a:xfrm>
              <a:off x="9455111" y="585402"/>
              <a:ext cx="242667" cy="270186"/>
            </a:xfrm>
            <a:custGeom>
              <a:avLst/>
              <a:gdLst>
                <a:gd name="T0" fmla="*/ 51 w 59"/>
                <a:gd name="T1" fmla="*/ 42 h 66"/>
                <a:gd name="T2" fmla="*/ 56 w 59"/>
                <a:gd name="T3" fmla="*/ 40 h 66"/>
                <a:gd name="T4" fmla="*/ 59 w 59"/>
                <a:gd name="T5" fmla="*/ 35 h 66"/>
                <a:gd name="T6" fmla="*/ 55 w 59"/>
                <a:gd name="T7" fmla="*/ 32 h 66"/>
                <a:gd name="T8" fmla="*/ 46 w 59"/>
                <a:gd name="T9" fmla="*/ 32 h 66"/>
                <a:gd name="T10" fmla="*/ 43 w 59"/>
                <a:gd name="T11" fmla="*/ 3 h 66"/>
                <a:gd name="T12" fmla="*/ 39 w 59"/>
                <a:gd name="T13" fmla="*/ 0 h 66"/>
                <a:gd name="T14" fmla="*/ 35 w 59"/>
                <a:gd name="T15" fmla="*/ 4 h 66"/>
                <a:gd name="T16" fmla="*/ 31 w 59"/>
                <a:gd name="T17" fmla="*/ 5 h 66"/>
                <a:gd name="T18" fmla="*/ 1 w 59"/>
                <a:gd name="T19" fmla="*/ 36 h 66"/>
                <a:gd name="T20" fmla="*/ 1 w 59"/>
                <a:gd name="T21" fmla="*/ 41 h 66"/>
                <a:gd name="T22" fmla="*/ 4 w 59"/>
                <a:gd name="T23" fmla="*/ 43 h 66"/>
                <a:gd name="T24" fmla="*/ 4 w 59"/>
                <a:gd name="T25" fmla="*/ 43 h 66"/>
                <a:gd name="T26" fmla="*/ 39 w 59"/>
                <a:gd name="T27" fmla="*/ 41 h 66"/>
                <a:gd name="T28" fmla="*/ 41 w 59"/>
                <a:gd name="T29" fmla="*/ 62 h 66"/>
                <a:gd name="T30" fmla="*/ 45 w 59"/>
                <a:gd name="T31" fmla="*/ 66 h 66"/>
                <a:gd name="T32" fmla="*/ 45 w 59"/>
                <a:gd name="T33" fmla="*/ 66 h 66"/>
                <a:gd name="T34" fmla="*/ 49 w 59"/>
                <a:gd name="T35" fmla="*/ 62 h 66"/>
                <a:gd name="T36" fmla="*/ 47 w 59"/>
                <a:gd name="T37" fmla="*/ 41 h 66"/>
                <a:gd name="T38" fmla="*/ 51 w 59"/>
                <a:gd name="T39" fmla="*/ 42 h 66"/>
                <a:gd name="T40" fmla="*/ 14 w 59"/>
                <a:gd name="T41" fmla="*/ 34 h 66"/>
                <a:gd name="T42" fmla="*/ 36 w 59"/>
                <a:gd name="T43" fmla="*/ 12 h 66"/>
                <a:gd name="T44" fmla="*/ 38 w 59"/>
                <a:gd name="T45" fmla="*/ 33 h 66"/>
                <a:gd name="T46" fmla="*/ 14 w 59"/>
                <a:gd name="T47" fmla="*/ 3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66">
                  <a:moveTo>
                    <a:pt x="51" y="42"/>
                  </a:moveTo>
                  <a:cubicBezTo>
                    <a:pt x="56" y="40"/>
                    <a:pt x="56" y="40"/>
                    <a:pt x="56" y="40"/>
                  </a:cubicBezTo>
                  <a:cubicBezTo>
                    <a:pt x="58" y="39"/>
                    <a:pt x="59" y="37"/>
                    <a:pt x="59" y="35"/>
                  </a:cubicBezTo>
                  <a:cubicBezTo>
                    <a:pt x="58" y="33"/>
                    <a:pt x="57" y="32"/>
                    <a:pt x="55" y="32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1"/>
                    <a:pt x="41" y="0"/>
                    <a:pt x="39" y="0"/>
                  </a:cubicBezTo>
                  <a:cubicBezTo>
                    <a:pt x="37" y="0"/>
                    <a:pt x="35" y="2"/>
                    <a:pt x="35" y="4"/>
                  </a:cubicBezTo>
                  <a:cubicBezTo>
                    <a:pt x="34" y="3"/>
                    <a:pt x="32" y="4"/>
                    <a:pt x="31" y="5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7"/>
                    <a:pt x="0" y="39"/>
                    <a:pt x="1" y="41"/>
                  </a:cubicBezTo>
                  <a:cubicBezTo>
                    <a:pt x="1" y="42"/>
                    <a:pt x="3" y="43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4"/>
                    <a:pt x="43" y="66"/>
                    <a:pt x="45" y="66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48" y="66"/>
                    <a:pt x="49" y="64"/>
                    <a:pt x="49" y="62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2"/>
                    <a:pt x="49" y="42"/>
                    <a:pt x="51" y="42"/>
                  </a:cubicBezTo>
                  <a:close/>
                  <a:moveTo>
                    <a:pt x="14" y="34"/>
                  </a:moveTo>
                  <a:cubicBezTo>
                    <a:pt x="36" y="12"/>
                    <a:pt x="36" y="12"/>
                    <a:pt x="36" y="12"/>
                  </a:cubicBezTo>
                  <a:cubicBezTo>
                    <a:pt x="38" y="33"/>
                    <a:pt x="38" y="33"/>
                    <a:pt x="38" y="33"/>
                  </a:cubicBezTo>
                  <a:lnTo>
                    <a:pt x="1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342"/>
            <p:cNvSpPr>
              <a:spLocks noEditPoints="1"/>
            </p:cNvSpPr>
            <p:nvPr/>
          </p:nvSpPr>
          <p:spPr bwMode="auto">
            <a:xfrm>
              <a:off x="9705283" y="552880"/>
              <a:ext cx="160110" cy="277691"/>
            </a:xfrm>
            <a:custGeom>
              <a:avLst/>
              <a:gdLst>
                <a:gd name="T0" fmla="*/ 33 w 39"/>
                <a:gd name="T1" fmla="*/ 14 h 68"/>
                <a:gd name="T2" fmla="*/ 19 w 39"/>
                <a:gd name="T3" fmla="*/ 1 h 68"/>
                <a:gd name="T4" fmla="*/ 6 w 39"/>
                <a:gd name="T5" fmla="*/ 5 h 68"/>
                <a:gd name="T6" fmla="*/ 7 w 39"/>
                <a:gd name="T7" fmla="*/ 28 h 68"/>
                <a:gd name="T8" fmla="*/ 11 w 39"/>
                <a:gd name="T9" fmla="*/ 32 h 68"/>
                <a:gd name="T10" fmla="*/ 3 w 39"/>
                <a:gd name="T11" fmla="*/ 47 h 68"/>
                <a:gd name="T12" fmla="*/ 18 w 39"/>
                <a:gd name="T13" fmla="*/ 68 h 68"/>
                <a:gd name="T14" fmla="*/ 21 w 39"/>
                <a:gd name="T15" fmla="*/ 68 h 68"/>
                <a:gd name="T16" fmla="*/ 31 w 39"/>
                <a:gd name="T17" fmla="*/ 65 h 68"/>
                <a:gd name="T18" fmla="*/ 38 w 39"/>
                <a:gd name="T19" fmla="*/ 54 h 68"/>
                <a:gd name="T20" fmla="*/ 31 w 39"/>
                <a:gd name="T21" fmla="*/ 36 h 68"/>
                <a:gd name="T22" fmla="*/ 33 w 39"/>
                <a:gd name="T23" fmla="*/ 14 h 68"/>
                <a:gd name="T24" fmla="*/ 12 w 39"/>
                <a:gd name="T25" fmla="*/ 10 h 68"/>
                <a:gd name="T26" fmla="*/ 17 w 39"/>
                <a:gd name="T27" fmla="*/ 9 h 68"/>
                <a:gd name="T28" fmla="*/ 25 w 39"/>
                <a:gd name="T29" fmla="*/ 16 h 68"/>
                <a:gd name="T30" fmla="*/ 24 w 39"/>
                <a:gd name="T31" fmla="*/ 31 h 68"/>
                <a:gd name="T32" fmla="*/ 24 w 39"/>
                <a:gd name="T33" fmla="*/ 31 h 68"/>
                <a:gd name="T34" fmla="*/ 23 w 39"/>
                <a:gd name="T35" fmla="*/ 30 h 68"/>
                <a:gd name="T36" fmla="*/ 19 w 39"/>
                <a:gd name="T37" fmla="*/ 27 h 68"/>
                <a:gd name="T38" fmla="*/ 13 w 39"/>
                <a:gd name="T39" fmla="*/ 23 h 68"/>
                <a:gd name="T40" fmla="*/ 12 w 39"/>
                <a:gd name="T41" fmla="*/ 10 h 68"/>
                <a:gd name="T42" fmla="*/ 27 w 39"/>
                <a:gd name="T43" fmla="*/ 58 h 68"/>
                <a:gd name="T44" fmla="*/ 19 w 39"/>
                <a:gd name="T45" fmla="*/ 60 h 68"/>
                <a:gd name="T46" fmla="*/ 11 w 39"/>
                <a:gd name="T47" fmla="*/ 48 h 68"/>
                <a:gd name="T48" fmla="*/ 18 w 39"/>
                <a:gd name="T49" fmla="*/ 37 h 68"/>
                <a:gd name="T50" fmla="*/ 18 w 39"/>
                <a:gd name="T51" fmla="*/ 37 h 68"/>
                <a:gd name="T52" fmla="*/ 21 w 39"/>
                <a:gd name="T53" fmla="*/ 38 h 68"/>
                <a:gd name="T54" fmla="*/ 21 w 39"/>
                <a:gd name="T55" fmla="*/ 39 h 68"/>
                <a:gd name="T56" fmla="*/ 23 w 39"/>
                <a:gd name="T57" fmla="*/ 44 h 68"/>
                <a:gd name="T58" fmla="*/ 27 w 39"/>
                <a:gd name="T59" fmla="*/ 44 h 68"/>
                <a:gd name="T60" fmla="*/ 30 w 39"/>
                <a:gd name="T61" fmla="*/ 53 h 68"/>
                <a:gd name="T62" fmla="*/ 27 w 39"/>
                <a:gd name="T63" fmla="*/ 5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" h="68">
                  <a:moveTo>
                    <a:pt x="33" y="14"/>
                  </a:moveTo>
                  <a:cubicBezTo>
                    <a:pt x="31" y="8"/>
                    <a:pt x="25" y="3"/>
                    <a:pt x="19" y="1"/>
                  </a:cubicBezTo>
                  <a:cubicBezTo>
                    <a:pt x="14" y="0"/>
                    <a:pt x="9" y="1"/>
                    <a:pt x="6" y="5"/>
                  </a:cubicBezTo>
                  <a:cubicBezTo>
                    <a:pt x="0" y="11"/>
                    <a:pt x="2" y="22"/>
                    <a:pt x="7" y="28"/>
                  </a:cubicBezTo>
                  <a:cubicBezTo>
                    <a:pt x="8" y="29"/>
                    <a:pt x="10" y="31"/>
                    <a:pt x="11" y="32"/>
                  </a:cubicBezTo>
                  <a:cubicBezTo>
                    <a:pt x="7" y="36"/>
                    <a:pt x="4" y="41"/>
                    <a:pt x="3" y="47"/>
                  </a:cubicBezTo>
                  <a:cubicBezTo>
                    <a:pt x="3" y="56"/>
                    <a:pt x="9" y="65"/>
                    <a:pt x="18" y="68"/>
                  </a:cubicBezTo>
                  <a:cubicBezTo>
                    <a:pt x="19" y="68"/>
                    <a:pt x="20" y="68"/>
                    <a:pt x="21" y="68"/>
                  </a:cubicBezTo>
                  <a:cubicBezTo>
                    <a:pt x="25" y="68"/>
                    <a:pt x="28" y="67"/>
                    <a:pt x="31" y="65"/>
                  </a:cubicBezTo>
                  <a:cubicBezTo>
                    <a:pt x="35" y="62"/>
                    <a:pt x="38" y="58"/>
                    <a:pt x="38" y="54"/>
                  </a:cubicBezTo>
                  <a:cubicBezTo>
                    <a:pt x="39" y="48"/>
                    <a:pt x="36" y="41"/>
                    <a:pt x="31" y="36"/>
                  </a:cubicBezTo>
                  <a:cubicBezTo>
                    <a:pt x="33" y="29"/>
                    <a:pt x="35" y="22"/>
                    <a:pt x="33" y="14"/>
                  </a:cubicBezTo>
                  <a:close/>
                  <a:moveTo>
                    <a:pt x="12" y="10"/>
                  </a:moveTo>
                  <a:cubicBezTo>
                    <a:pt x="13" y="8"/>
                    <a:pt x="15" y="9"/>
                    <a:pt x="17" y="9"/>
                  </a:cubicBezTo>
                  <a:cubicBezTo>
                    <a:pt x="21" y="10"/>
                    <a:pt x="24" y="13"/>
                    <a:pt x="25" y="16"/>
                  </a:cubicBezTo>
                  <a:cubicBezTo>
                    <a:pt x="27" y="21"/>
                    <a:pt x="26" y="26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3" y="30"/>
                    <a:pt x="23" y="30"/>
                  </a:cubicBezTo>
                  <a:cubicBezTo>
                    <a:pt x="23" y="28"/>
                    <a:pt x="20" y="27"/>
                    <a:pt x="19" y="27"/>
                  </a:cubicBezTo>
                  <a:cubicBezTo>
                    <a:pt x="17" y="26"/>
                    <a:pt x="15" y="24"/>
                    <a:pt x="13" y="23"/>
                  </a:cubicBezTo>
                  <a:cubicBezTo>
                    <a:pt x="10" y="19"/>
                    <a:pt x="9" y="13"/>
                    <a:pt x="12" y="10"/>
                  </a:cubicBezTo>
                  <a:close/>
                  <a:moveTo>
                    <a:pt x="27" y="58"/>
                  </a:moveTo>
                  <a:cubicBezTo>
                    <a:pt x="25" y="60"/>
                    <a:pt x="22" y="60"/>
                    <a:pt x="19" y="60"/>
                  </a:cubicBezTo>
                  <a:cubicBezTo>
                    <a:pt x="15" y="59"/>
                    <a:pt x="11" y="53"/>
                    <a:pt x="11" y="48"/>
                  </a:cubicBezTo>
                  <a:cubicBezTo>
                    <a:pt x="12" y="43"/>
                    <a:pt x="14" y="39"/>
                    <a:pt x="18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9" y="37"/>
                    <a:pt x="20" y="38"/>
                    <a:pt x="21" y="38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0" y="41"/>
                    <a:pt x="21" y="43"/>
                    <a:pt x="23" y="44"/>
                  </a:cubicBezTo>
                  <a:cubicBezTo>
                    <a:pt x="24" y="45"/>
                    <a:pt x="26" y="44"/>
                    <a:pt x="27" y="44"/>
                  </a:cubicBezTo>
                  <a:cubicBezTo>
                    <a:pt x="29" y="46"/>
                    <a:pt x="31" y="49"/>
                    <a:pt x="30" y="53"/>
                  </a:cubicBezTo>
                  <a:cubicBezTo>
                    <a:pt x="30" y="55"/>
                    <a:pt x="29" y="57"/>
                    <a:pt x="27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353"/>
            <p:cNvSpPr>
              <a:spLocks/>
            </p:cNvSpPr>
            <p:nvPr/>
          </p:nvSpPr>
          <p:spPr bwMode="auto">
            <a:xfrm>
              <a:off x="8802162" y="3159670"/>
              <a:ext cx="1435988" cy="1410969"/>
            </a:xfrm>
            <a:custGeom>
              <a:avLst/>
              <a:gdLst>
                <a:gd name="T0" fmla="*/ 347 w 351"/>
                <a:gd name="T1" fmla="*/ 337 h 345"/>
                <a:gd name="T2" fmla="*/ 15 w 351"/>
                <a:gd name="T3" fmla="*/ 336 h 345"/>
                <a:gd name="T4" fmla="*/ 19 w 351"/>
                <a:gd name="T5" fmla="*/ 331 h 345"/>
                <a:gd name="T6" fmla="*/ 19 w 351"/>
                <a:gd name="T7" fmla="*/ 325 h 345"/>
                <a:gd name="T8" fmla="*/ 13 w 351"/>
                <a:gd name="T9" fmla="*/ 325 h 345"/>
                <a:gd name="T10" fmla="*/ 8 w 351"/>
                <a:gd name="T11" fmla="*/ 331 h 345"/>
                <a:gd name="T12" fmla="*/ 9 w 351"/>
                <a:gd name="T13" fmla="*/ 143 h 345"/>
                <a:gd name="T14" fmla="*/ 19 w 351"/>
                <a:gd name="T15" fmla="*/ 144 h 345"/>
                <a:gd name="T16" fmla="*/ 20 w 351"/>
                <a:gd name="T17" fmla="*/ 144 h 345"/>
                <a:gd name="T18" fmla="*/ 24 w 351"/>
                <a:gd name="T19" fmla="*/ 141 h 345"/>
                <a:gd name="T20" fmla="*/ 20 w 351"/>
                <a:gd name="T21" fmla="*/ 136 h 345"/>
                <a:gd name="T22" fmla="*/ 9 w 351"/>
                <a:gd name="T23" fmla="*/ 135 h 345"/>
                <a:gd name="T24" fmla="*/ 9 w 351"/>
                <a:gd name="T25" fmla="*/ 135 h 345"/>
                <a:gd name="T26" fmla="*/ 10 w 351"/>
                <a:gd name="T27" fmla="*/ 4 h 345"/>
                <a:gd name="T28" fmla="*/ 6 w 351"/>
                <a:gd name="T29" fmla="*/ 0 h 345"/>
                <a:gd name="T30" fmla="*/ 6 w 351"/>
                <a:gd name="T31" fmla="*/ 0 h 345"/>
                <a:gd name="T32" fmla="*/ 2 w 351"/>
                <a:gd name="T33" fmla="*/ 4 h 345"/>
                <a:gd name="T34" fmla="*/ 0 w 351"/>
                <a:gd name="T35" fmla="*/ 337 h 345"/>
                <a:gd name="T36" fmla="*/ 1 w 351"/>
                <a:gd name="T37" fmla="*/ 340 h 345"/>
                <a:gd name="T38" fmla="*/ 3 w 351"/>
                <a:gd name="T39" fmla="*/ 343 h 345"/>
                <a:gd name="T40" fmla="*/ 5 w 351"/>
                <a:gd name="T41" fmla="*/ 344 h 345"/>
                <a:gd name="T42" fmla="*/ 7 w 351"/>
                <a:gd name="T43" fmla="*/ 344 h 345"/>
                <a:gd name="T44" fmla="*/ 347 w 351"/>
                <a:gd name="T45" fmla="*/ 345 h 345"/>
                <a:gd name="T46" fmla="*/ 347 w 351"/>
                <a:gd name="T47" fmla="*/ 345 h 345"/>
                <a:gd name="T48" fmla="*/ 351 w 351"/>
                <a:gd name="T49" fmla="*/ 341 h 345"/>
                <a:gd name="T50" fmla="*/ 347 w 351"/>
                <a:gd name="T51" fmla="*/ 337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1" h="345">
                  <a:moveTo>
                    <a:pt x="347" y="337"/>
                  </a:moveTo>
                  <a:cubicBezTo>
                    <a:pt x="15" y="336"/>
                    <a:pt x="15" y="336"/>
                    <a:pt x="15" y="336"/>
                  </a:cubicBezTo>
                  <a:cubicBezTo>
                    <a:pt x="19" y="331"/>
                    <a:pt x="19" y="331"/>
                    <a:pt x="19" y="331"/>
                  </a:cubicBezTo>
                  <a:cubicBezTo>
                    <a:pt x="21" y="329"/>
                    <a:pt x="21" y="326"/>
                    <a:pt x="19" y="325"/>
                  </a:cubicBezTo>
                  <a:cubicBezTo>
                    <a:pt x="17" y="323"/>
                    <a:pt x="15" y="324"/>
                    <a:pt x="13" y="325"/>
                  </a:cubicBezTo>
                  <a:cubicBezTo>
                    <a:pt x="8" y="331"/>
                    <a:pt x="8" y="331"/>
                    <a:pt x="8" y="331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9" y="144"/>
                    <a:pt x="19" y="144"/>
                    <a:pt x="19" y="144"/>
                  </a:cubicBezTo>
                  <a:cubicBezTo>
                    <a:pt x="19" y="144"/>
                    <a:pt x="19" y="144"/>
                    <a:pt x="20" y="144"/>
                  </a:cubicBezTo>
                  <a:cubicBezTo>
                    <a:pt x="22" y="144"/>
                    <a:pt x="23" y="143"/>
                    <a:pt x="24" y="141"/>
                  </a:cubicBezTo>
                  <a:cubicBezTo>
                    <a:pt x="24" y="139"/>
                    <a:pt x="22" y="137"/>
                    <a:pt x="20" y="136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2"/>
                    <a:pt x="8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2" y="2"/>
                    <a:pt x="2" y="4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0" y="339"/>
                    <a:pt x="0" y="340"/>
                    <a:pt x="1" y="340"/>
                  </a:cubicBezTo>
                  <a:cubicBezTo>
                    <a:pt x="1" y="341"/>
                    <a:pt x="2" y="343"/>
                    <a:pt x="3" y="343"/>
                  </a:cubicBezTo>
                  <a:cubicBezTo>
                    <a:pt x="3" y="344"/>
                    <a:pt x="4" y="344"/>
                    <a:pt x="5" y="344"/>
                  </a:cubicBezTo>
                  <a:cubicBezTo>
                    <a:pt x="6" y="344"/>
                    <a:pt x="7" y="344"/>
                    <a:pt x="7" y="344"/>
                  </a:cubicBezTo>
                  <a:cubicBezTo>
                    <a:pt x="347" y="345"/>
                    <a:pt x="347" y="345"/>
                    <a:pt x="347" y="345"/>
                  </a:cubicBezTo>
                  <a:cubicBezTo>
                    <a:pt x="347" y="345"/>
                    <a:pt x="347" y="345"/>
                    <a:pt x="347" y="345"/>
                  </a:cubicBezTo>
                  <a:cubicBezTo>
                    <a:pt x="349" y="345"/>
                    <a:pt x="351" y="343"/>
                    <a:pt x="351" y="341"/>
                  </a:cubicBezTo>
                  <a:cubicBezTo>
                    <a:pt x="351" y="338"/>
                    <a:pt x="349" y="337"/>
                    <a:pt x="347" y="3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354"/>
            <p:cNvSpPr>
              <a:spLocks/>
            </p:cNvSpPr>
            <p:nvPr/>
          </p:nvSpPr>
          <p:spPr bwMode="auto">
            <a:xfrm>
              <a:off x="8962272" y="3712550"/>
              <a:ext cx="85059" cy="35024"/>
            </a:xfrm>
            <a:custGeom>
              <a:avLst/>
              <a:gdLst>
                <a:gd name="T0" fmla="*/ 21 w 21"/>
                <a:gd name="T1" fmla="*/ 3 h 9"/>
                <a:gd name="T2" fmla="*/ 16 w 21"/>
                <a:gd name="T3" fmla="*/ 0 h 9"/>
                <a:gd name="T4" fmla="*/ 4 w 21"/>
                <a:gd name="T5" fmla="*/ 1 h 9"/>
                <a:gd name="T6" fmla="*/ 0 w 21"/>
                <a:gd name="T7" fmla="*/ 6 h 9"/>
                <a:gd name="T8" fmla="*/ 4 w 21"/>
                <a:gd name="T9" fmla="*/ 9 h 9"/>
                <a:gd name="T10" fmla="*/ 5 w 21"/>
                <a:gd name="T11" fmla="*/ 9 h 9"/>
                <a:gd name="T12" fmla="*/ 17 w 21"/>
                <a:gd name="T13" fmla="*/ 8 h 9"/>
                <a:gd name="T14" fmla="*/ 21 w 21"/>
                <a:gd name="T15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21" y="3"/>
                  </a:moveTo>
                  <a:cubicBezTo>
                    <a:pt x="20" y="1"/>
                    <a:pt x="18" y="0"/>
                    <a:pt x="16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4" y="9"/>
                    <a:pt x="4" y="9"/>
                    <a:pt x="5" y="9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9" y="8"/>
                    <a:pt x="21" y="6"/>
                    <a:pt x="2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355"/>
            <p:cNvSpPr>
              <a:spLocks/>
            </p:cNvSpPr>
            <p:nvPr/>
          </p:nvSpPr>
          <p:spPr bwMode="auto">
            <a:xfrm>
              <a:off x="9119880" y="3695038"/>
              <a:ext cx="62543" cy="40027"/>
            </a:xfrm>
            <a:custGeom>
              <a:avLst/>
              <a:gdLst>
                <a:gd name="T0" fmla="*/ 5 w 15"/>
                <a:gd name="T1" fmla="*/ 10 h 10"/>
                <a:gd name="T2" fmla="*/ 11 w 15"/>
                <a:gd name="T3" fmla="*/ 8 h 10"/>
                <a:gd name="T4" fmla="*/ 14 w 15"/>
                <a:gd name="T5" fmla="*/ 4 h 10"/>
                <a:gd name="T6" fmla="*/ 9 w 15"/>
                <a:gd name="T7" fmla="*/ 1 h 10"/>
                <a:gd name="T8" fmla="*/ 3 w 15"/>
                <a:gd name="T9" fmla="*/ 2 h 10"/>
                <a:gd name="T10" fmla="*/ 0 w 15"/>
                <a:gd name="T11" fmla="*/ 7 h 10"/>
                <a:gd name="T12" fmla="*/ 4 w 15"/>
                <a:gd name="T13" fmla="*/ 10 h 10"/>
                <a:gd name="T14" fmla="*/ 5 w 15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5" y="10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4" y="8"/>
                    <a:pt x="15" y="6"/>
                    <a:pt x="14" y="4"/>
                  </a:cubicBezTo>
                  <a:cubicBezTo>
                    <a:pt x="14" y="1"/>
                    <a:pt x="12" y="0"/>
                    <a:pt x="9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1" y="9"/>
                    <a:pt x="2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356"/>
            <p:cNvSpPr>
              <a:spLocks/>
            </p:cNvSpPr>
            <p:nvPr/>
          </p:nvSpPr>
          <p:spPr bwMode="auto">
            <a:xfrm>
              <a:off x="9267482" y="3702543"/>
              <a:ext cx="57540" cy="32522"/>
            </a:xfrm>
            <a:custGeom>
              <a:avLst/>
              <a:gdLst>
                <a:gd name="T0" fmla="*/ 14 w 14"/>
                <a:gd name="T1" fmla="*/ 4 h 8"/>
                <a:gd name="T2" fmla="*/ 10 w 14"/>
                <a:gd name="T3" fmla="*/ 0 h 8"/>
                <a:gd name="T4" fmla="*/ 4 w 14"/>
                <a:gd name="T5" fmla="*/ 0 h 8"/>
                <a:gd name="T6" fmla="*/ 0 w 14"/>
                <a:gd name="T7" fmla="*/ 4 h 8"/>
                <a:gd name="T8" fmla="*/ 4 w 14"/>
                <a:gd name="T9" fmla="*/ 8 h 8"/>
                <a:gd name="T10" fmla="*/ 10 w 14"/>
                <a:gd name="T11" fmla="*/ 8 h 8"/>
                <a:gd name="T12" fmla="*/ 14 w 14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8">
                  <a:moveTo>
                    <a:pt x="14" y="4"/>
                  </a:moveTo>
                  <a:cubicBezTo>
                    <a:pt x="14" y="2"/>
                    <a:pt x="13" y="0"/>
                    <a:pt x="1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3" y="8"/>
                    <a:pt x="14" y="6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357"/>
            <p:cNvSpPr>
              <a:spLocks/>
            </p:cNvSpPr>
            <p:nvPr/>
          </p:nvSpPr>
          <p:spPr bwMode="auto">
            <a:xfrm>
              <a:off x="9422589" y="3702543"/>
              <a:ext cx="55038" cy="32522"/>
            </a:xfrm>
            <a:custGeom>
              <a:avLst/>
              <a:gdLst>
                <a:gd name="T0" fmla="*/ 8 w 13"/>
                <a:gd name="T1" fmla="*/ 8 h 8"/>
                <a:gd name="T2" fmla="*/ 8 w 13"/>
                <a:gd name="T3" fmla="*/ 8 h 8"/>
                <a:gd name="T4" fmla="*/ 12 w 13"/>
                <a:gd name="T5" fmla="*/ 5 h 8"/>
                <a:gd name="T6" fmla="*/ 9 w 13"/>
                <a:gd name="T7" fmla="*/ 0 h 8"/>
                <a:gd name="T8" fmla="*/ 4 w 13"/>
                <a:gd name="T9" fmla="*/ 0 h 8"/>
                <a:gd name="T10" fmla="*/ 0 w 13"/>
                <a:gd name="T11" fmla="*/ 4 h 8"/>
                <a:gd name="T12" fmla="*/ 4 w 13"/>
                <a:gd name="T13" fmla="*/ 8 h 8"/>
                <a:gd name="T14" fmla="*/ 8 w 13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8">
                  <a:moveTo>
                    <a:pt x="8" y="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11" y="8"/>
                    <a:pt x="12" y="7"/>
                    <a:pt x="12" y="5"/>
                  </a:cubicBezTo>
                  <a:cubicBezTo>
                    <a:pt x="13" y="2"/>
                    <a:pt x="11" y="1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1" y="8"/>
                    <a:pt x="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358"/>
            <p:cNvSpPr>
              <a:spLocks/>
            </p:cNvSpPr>
            <p:nvPr/>
          </p:nvSpPr>
          <p:spPr bwMode="auto">
            <a:xfrm>
              <a:off x="9570190" y="3712550"/>
              <a:ext cx="52536" cy="40027"/>
            </a:xfrm>
            <a:custGeom>
              <a:avLst/>
              <a:gdLst>
                <a:gd name="T0" fmla="*/ 4 w 13"/>
                <a:gd name="T1" fmla="*/ 10 h 10"/>
                <a:gd name="T2" fmla="*/ 7 w 13"/>
                <a:gd name="T3" fmla="*/ 10 h 10"/>
                <a:gd name="T4" fmla="*/ 11 w 13"/>
                <a:gd name="T5" fmla="*/ 9 h 10"/>
                <a:gd name="T6" fmla="*/ 12 w 13"/>
                <a:gd name="T7" fmla="*/ 3 h 10"/>
                <a:gd name="T8" fmla="*/ 8 w 13"/>
                <a:gd name="T9" fmla="*/ 2 h 10"/>
                <a:gd name="T10" fmla="*/ 4 w 13"/>
                <a:gd name="T11" fmla="*/ 0 h 10"/>
                <a:gd name="T12" fmla="*/ 0 w 13"/>
                <a:gd name="T13" fmla="*/ 4 h 10"/>
                <a:gd name="T14" fmla="*/ 4 w 13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0">
                  <a:moveTo>
                    <a:pt x="4" y="10"/>
                  </a:move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10"/>
                    <a:pt x="11" y="9"/>
                  </a:cubicBezTo>
                  <a:cubicBezTo>
                    <a:pt x="13" y="7"/>
                    <a:pt x="13" y="5"/>
                    <a:pt x="12" y="3"/>
                  </a:cubicBezTo>
                  <a:cubicBezTo>
                    <a:pt x="11" y="2"/>
                    <a:pt x="9" y="1"/>
                    <a:pt x="8" y="2"/>
                  </a:cubicBezTo>
                  <a:cubicBezTo>
                    <a:pt x="7" y="0"/>
                    <a:pt x="6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6"/>
                    <a:pt x="2" y="8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359"/>
            <p:cNvSpPr>
              <a:spLocks/>
            </p:cNvSpPr>
            <p:nvPr/>
          </p:nvSpPr>
          <p:spPr bwMode="auto">
            <a:xfrm>
              <a:off x="9602712" y="3817622"/>
              <a:ext cx="32522" cy="90062"/>
            </a:xfrm>
            <a:custGeom>
              <a:avLst/>
              <a:gdLst>
                <a:gd name="T0" fmla="*/ 8 w 8"/>
                <a:gd name="T1" fmla="*/ 4 h 22"/>
                <a:gd name="T2" fmla="*/ 4 w 8"/>
                <a:gd name="T3" fmla="*/ 0 h 22"/>
                <a:gd name="T4" fmla="*/ 0 w 8"/>
                <a:gd name="T5" fmla="*/ 4 h 22"/>
                <a:gd name="T6" fmla="*/ 0 w 8"/>
                <a:gd name="T7" fmla="*/ 18 h 22"/>
                <a:gd name="T8" fmla="*/ 4 w 8"/>
                <a:gd name="T9" fmla="*/ 22 h 22"/>
                <a:gd name="T10" fmla="*/ 8 w 8"/>
                <a:gd name="T11" fmla="*/ 18 h 22"/>
                <a:gd name="T12" fmla="*/ 8 w 8"/>
                <a:gd name="T13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2">
                  <a:moveTo>
                    <a:pt x="8" y="4"/>
                  </a:moveTo>
                  <a:cubicBezTo>
                    <a:pt x="8" y="2"/>
                    <a:pt x="6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1"/>
                    <a:pt x="1" y="22"/>
                    <a:pt x="4" y="22"/>
                  </a:cubicBezTo>
                  <a:cubicBezTo>
                    <a:pt x="6" y="22"/>
                    <a:pt x="8" y="21"/>
                    <a:pt x="8" y="18"/>
                  </a:cubicBezTo>
                  <a:lnTo>
                    <a:pt x="8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360"/>
            <p:cNvSpPr>
              <a:spLocks/>
            </p:cNvSpPr>
            <p:nvPr/>
          </p:nvSpPr>
          <p:spPr bwMode="auto">
            <a:xfrm>
              <a:off x="9595207" y="4002750"/>
              <a:ext cx="40028" cy="80055"/>
            </a:xfrm>
            <a:custGeom>
              <a:avLst/>
              <a:gdLst>
                <a:gd name="T0" fmla="*/ 6 w 10"/>
                <a:gd name="T1" fmla="*/ 20 h 20"/>
                <a:gd name="T2" fmla="*/ 6 w 10"/>
                <a:gd name="T3" fmla="*/ 20 h 20"/>
                <a:gd name="T4" fmla="*/ 10 w 10"/>
                <a:gd name="T5" fmla="*/ 15 h 20"/>
                <a:gd name="T6" fmla="*/ 8 w 10"/>
                <a:gd name="T7" fmla="*/ 4 h 20"/>
                <a:gd name="T8" fmla="*/ 3 w 10"/>
                <a:gd name="T9" fmla="*/ 1 h 20"/>
                <a:gd name="T10" fmla="*/ 0 w 10"/>
                <a:gd name="T11" fmla="*/ 5 h 20"/>
                <a:gd name="T12" fmla="*/ 2 w 10"/>
                <a:gd name="T13" fmla="*/ 16 h 20"/>
                <a:gd name="T14" fmla="*/ 6 w 10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0">
                  <a:moveTo>
                    <a:pt x="6" y="20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8" y="19"/>
                    <a:pt x="10" y="17"/>
                    <a:pt x="10" y="1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3" y="1"/>
                  </a:cubicBezTo>
                  <a:cubicBezTo>
                    <a:pt x="1" y="1"/>
                    <a:pt x="0" y="3"/>
                    <a:pt x="0" y="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8"/>
                    <a:pt x="4" y="20"/>
                    <a:pt x="6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61"/>
            <p:cNvSpPr>
              <a:spLocks/>
            </p:cNvSpPr>
            <p:nvPr/>
          </p:nvSpPr>
          <p:spPr bwMode="auto">
            <a:xfrm>
              <a:off x="9607716" y="4152853"/>
              <a:ext cx="32522" cy="57540"/>
            </a:xfrm>
            <a:custGeom>
              <a:avLst/>
              <a:gdLst>
                <a:gd name="T0" fmla="*/ 8 w 8"/>
                <a:gd name="T1" fmla="*/ 4 h 14"/>
                <a:gd name="T2" fmla="*/ 4 w 8"/>
                <a:gd name="T3" fmla="*/ 0 h 14"/>
                <a:gd name="T4" fmla="*/ 0 w 8"/>
                <a:gd name="T5" fmla="*/ 4 h 14"/>
                <a:gd name="T6" fmla="*/ 0 w 8"/>
                <a:gd name="T7" fmla="*/ 10 h 14"/>
                <a:gd name="T8" fmla="*/ 4 w 8"/>
                <a:gd name="T9" fmla="*/ 14 h 14"/>
                <a:gd name="T10" fmla="*/ 4 w 8"/>
                <a:gd name="T11" fmla="*/ 14 h 14"/>
                <a:gd name="T12" fmla="*/ 8 w 8"/>
                <a:gd name="T13" fmla="*/ 10 h 14"/>
                <a:gd name="T14" fmla="*/ 8 w 8"/>
                <a:gd name="T15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4">
                  <a:moveTo>
                    <a:pt x="8" y="4"/>
                  </a:moveTo>
                  <a:cubicBezTo>
                    <a:pt x="8" y="1"/>
                    <a:pt x="6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1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6" y="14"/>
                    <a:pt x="8" y="12"/>
                    <a:pt x="8" y="10"/>
                  </a:cubicBezTo>
                  <a:lnTo>
                    <a:pt x="8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62"/>
            <p:cNvSpPr>
              <a:spLocks/>
            </p:cNvSpPr>
            <p:nvPr/>
          </p:nvSpPr>
          <p:spPr bwMode="auto">
            <a:xfrm>
              <a:off x="9600211" y="4292949"/>
              <a:ext cx="32522" cy="70048"/>
            </a:xfrm>
            <a:custGeom>
              <a:avLst/>
              <a:gdLst>
                <a:gd name="T0" fmla="*/ 0 w 8"/>
                <a:gd name="T1" fmla="*/ 14 h 17"/>
                <a:gd name="T2" fmla="*/ 4 w 8"/>
                <a:gd name="T3" fmla="*/ 17 h 17"/>
                <a:gd name="T4" fmla="*/ 5 w 8"/>
                <a:gd name="T5" fmla="*/ 17 h 17"/>
                <a:gd name="T6" fmla="*/ 8 w 8"/>
                <a:gd name="T7" fmla="*/ 13 h 17"/>
                <a:gd name="T8" fmla="*/ 8 w 8"/>
                <a:gd name="T9" fmla="*/ 4 h 17"/>
                <a:gd name="T10" fmla="*/ 4 w 8"/>
                <a:gd name="T11" fmla="*/ 0 h 17"/>
                <a:gd name="T12" fmla="*/ 0 w 8"/>
                <a:gd name="T13" fmla="*/ 4 h 17"/>
                <a:gd name="T14" fmla="*/ 0 w 8"/>
                <a:gd name="T15" fmla="*/ 1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7">
                  <a:moveTo>
                    <a:pt x="0" y="14"/>
                  </a:moveTo>
                  <a:cubicBezTo>
                    <a:pt x="0" y="16"/>
                    <a:pt x="2" y="17"/>
                    <a:pt x="4" y="17"/>
                  </a:cubicBezTo>
                  <a:cubicBezTo>
                    <a:pt x="4" y="17"/>
                    <a:pt x="5" y="17"/>
                    <a:pt x="5" y="17"/>
                  </a:cubicBezTo>
                  <a:cubicBezTo>
                    <a:pt x="7" y="17"/>
                    <a:pt x="8" y="15"/>
                    <a:pt x="8" y="13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63"/>
            <p:cNvSpPr>
              <a:spLocks/>
            </p:cNvSpPr>
            <p:nvPr/>
          </p:nvSpPr>
          <p:spPr bwMode="auto">
            <a:xfrm>
              <a:off x="9595207" y="4430543"/>
              <a:ext cx="40028" cy="55038"/>
            </a:xfrm>
            <a:custGeom>
              <a:avLst/>
              <a:gdLst>
                <a:gd name="T0" fmla="*/ 2 w 10"/>
                <a:gd name="T1" fmla="*/ 10 h 13"/>
                <a:gd name="T2" fmla="*/ 6 w 10"/>
                <a:gd name="T3" fmla="*/ 13 h 13"/>
                <a:gd name="T4" fmla="*/ 7 w 10"/>
                <a:gd name="T5" fmla="*/ 13 h 13"/>
                <a:gd name="T6" fmla="*/ 9 w 10"/>
                <a:gd name="T7" fmla="*/ 8 h 13"/>
                <a:gd name="T8" fmla="*/ 8 w 10"/>
                <a:gd name="T9" fmla="*/ 3 h 13"/>
                <a:gd name="T10" fmla="*/ 3 w 10"/>
                <a:gd name="T11" fmla="*/ 1 h 13"/>
                <a:gd name="T12" fmla="*/ 0 w 10"/>
                <a:gd name="T13" fmla="*/ 6 h 13"/>
                <a:gd name="T14" fmla="*/ 2 w 10"/>
                <a:gd name="T15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3">
                  <a:moveTo>
                    <a:pt x="2" y="10"/>
                  </a:moveTo>
                  <a:cubicBezTo>
                    <a:pt x="2" y="12"/>
                    <a:pt x="4" y="13"/>
                    <a:pt x="6" y="13"/>
                  </a:cubicBezTo>
                  <a:cubicBezTo>
                    <a:pt x="6" y="13"/>
                    <a:pt x="6" y="13"/>
                    <a:pt x="7" y="13"/>
                  </a:cubicBezTo>
                  <a:cubicBezTo>
                    <a:pt x="9" y="12"/>
                    <a:pt x="10" y="10"/>
                    <a:pt x="9" y="8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1"/>
                    <a:pt x="5" y="0"/>
                    <a:pt x="3" y="1"/>
                  </a:cubicBezTo>
                  <a:cubicBezTo>
                    <a:pt x="1" y="1"/>
                    <a:pt x="0" y="4"/>
                    <a:pt x="0" y="6"/>
                  </a:cubicBez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64"/>
            <p:cNvSpPr>
              <a:spLocks/>
            </p:cNvSpPr>
            <p:nvPr/>
          </p:nvSpPr>
          <p:spPr bwMode="auto">
            <a:xfrm>
              <a:off x="8932251" y="4365499"/>
              <a:ext cx="65045" cy="70048"/>
            </a:xfrm>
            <a:custGeom>
              <a:avLst/>
              <a:gdLst>
                <a:gd name="T0" fmla="*/ 5 w 16"/>
                <a:gd name="T1" fmla="*/ 17 h 17"/>
                <a:gd name="T2" fmla="*/ 8 w 16"/>
                <a:gd name="T3" fmla="*/ 15 h 17"/>
                <a:gd name="T4" fmla="*/ 14 w 16"/>
                <a:gd name="T5" fmla="*/ 7 h 17"/>
                <a:gd name="T6" fmla="*/ 14 w 16"/>
                <a:gd name="T7" fmla="*/ 2 h 17"/>
                <a:gd name="T8" fmla="*/ 8 w 16"/>
                <a:gd name="T9" fmla="*/ 2 h 17"/>
                <a:gd name="T10" fmla="*/ 2 w 16"/>
                <a:gd name="T11" fmla="*/ 10 h 17"/>
                <a:gd name="T12" fmla="*/ 2 w 16"/>
                <a:gd name="T13" fmla="*/ 16 h 17"/>
                <a:gd name="T14" fmla="*/ 5 w 16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7">
                  <a:moveTo>
                    <a:pt x="5" y="17"/>
                  </a:moveTo>
                  <a:cubicBezTo>
                    <a:pt x="6" y="17"/>
                    <a:pt x="7" y="16"/>
                    <a:pt x="8" y="15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6" y="6"/>
                    <a:pt x="15" y="3"/>
                    <a:pt x="14" y="2"/>
                  </a:cubicBezTo>
                  <a:cubicBezTo>
                    <a:pt x="12" y="0"/>
                    <a:pt x="9" y="1"/>
                    <a:pt x="8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2"/>
                    <a:pt x="1" y="14"/>
                    <a:pt x="2" y="16"/>
                  </a:cubicBezTo>
                  <a:cubicBezTo>
                    <a:pt x="3" y="16"/>
                    <a:pt x="4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65"/>
            <p:cNvSpPr>
              <a:spLocks/>
            </p:cNvSpPr>
            <p:nvPr/>
          </p:nvSpPr>
          <p:spPr bwMode="auto">
            <a:xfrm>
              <a:off x="9169915" y="4127836"/>
              <a:ext cx="62543" cy="62543"/>
            </a:xfrm>
            <a:custGeom>
              <a:avLst/>
              <a:gdLst>
                <a:gd name="T0" fmla="*/ 5 w 15"/>
                <a:gd name="T1" fmla="*/ 15 h 15"/>
                <a:gd name="T2" fmla="*/ 7 w 15"/>
                <a:gd name="T3" fmla="*/ 14 h 15"/>
                <a:gd name="T4" fmla="*/ 14 w 15"/>
                <a:gd name="T5" fmla="*/ 8 h 15"/>
                <a:gd name="T6" fmla="*/ 14 w 15"/>
                <a:gd name="T7" fmla="*/ 2 h 15"/>
                <a:gd name="T8" fmla="*/ 8 w 15"/>
                <a:gd name="T9" fmla="*/ 2 h 15"/>
                <a:gd name="T10" fmla="*/ 2 w 15"/>
                <a:gd name="T11" fmla="*/ 8 h 15"/>
                <a:gd name="T12" fmla="*/ 2 w 15"/>
                <a:gd name="T13" fmla="*/ 14 h 15"/>
                <a:gd name="T14" fmla="*/ 5 w 15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5">
                  <a:moveTo>
                    <a:pt x="5" y="15"/>
                  </a:moveTo>
                  <a:cubicBezTo>
                    <a:pt x="6" y="15"/>
                    <a:pt x="7" y="15"/>
                    <a:pt x="7" y="14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5" y="6"/>
                    <a:pt x="15" y="3"/>
                    <a:pt x="14" y="2"/>
                  </a:cubicBezTo>
                  <a:cubicBezTo>
                    <a:pt x="12" y="0"/>
                    <a:pt x="10" y="0"/>
                    <a:pt x="8" y="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10"/>
                    <a:pt x="0" y="12"/>
                    <a:pt x="2" y="14"/>
                  </a:cubicBezTo>
                  <a:cubicBezTo>
                    <a:pt x="2" y="15"/>
                    <a:pt x="3" y="15"/>
                    <a:pt x="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66"/>
            <p:cNvSpPr>
              <a:spLocks/>
            </p:cNvSpPr>
            <p:nvPr/>
          </p:nvSpPr>
          <p:spPr bwMode="auto">
            <a:xfrm>
              <a:off x="9042327" y="4217897"/>
              <a:ext cx="95065" cy="107574"/>
            </a:xfrm>
            <a:custGeom>
              <a:avLst/>
              <a:gdLst>
                <a:gd name="T0" fmla="*/ 4 w 23"/>
                <a:gd name="T1" fmla="*/ 26 h 26"/>
                <a:gd name="T2" fmla="*/ 8 w 23"/>
                <a:gd name="T3" fmla="*/ 25 h 26"/>
                <a:gd name="T4" fmla="*/ 22 w 23"/>
                <a:gd name="T5" fmla="*/ 7 h 26"/>
                <a:gd name="T6" fmla="*/ 21 w 23"/>
                <a:gd name="T7" fmla="*/ 2 h 26"/>
                <a:gd name="T8" fmla="*/ 15 w 23"/>
                <a:gd name="T9" fmla="*/ 2 h 26"/>
                <a:gd name="T10" fmla="*/ 1 w 23"/>
                <a:gd name="T11" fmla="*/ 20 h 26"/>
                <a:gd name="T12" fmla="*/ 2 w 23"/>
                <a:gd name="T13" fmla="*/ 25 h 26"/>
                <a:gd name="T14" fmla="*/ 4 w 23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26">
                  <a:moveTo>
                    <a:pt x="4" y="26"/>
                  </a:moveTo>
                  <a:cubicBezTo>
                    <a:pt x="6" y="26"/>
                    <a:pt x="7" y="26"/>
                    <a:pt x="8" y="25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3" y="6"/>
                    <a:pt x="23" y="3"/>
                    <a:pt x="21" y="2"/>
                  </a:cubicBezTo>
                  <a:cubicBezTo>
                    <a:pt x="19" y="0"/>
                    <a:pt x="17" y="1"/>
                    <a:pt x="15" y="2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1"/>
                    <a:pt x="0" y="24"/>
                    <a:pt x="2" y="25"/>
                  </a:cubicBezTo>
                  <a:cubicBezTo>
                    <a:pt x="3" y="26"/>
                    <a:pt x="4" y="26"/>
                    <a:pt x="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68"/>
            <p:cNvSpPr>
              <a:spLocks/>
            </p:cNvSpPr>
            <p:nvPr/>
          </p:nvSpPr>
          <p:spPr bwMode="auto">
            <a:xfrm>
              <a:off x="9279991" y="3997746"/>
              <a:ext cx="75052" cy="70048"/>
            </a:xfrm>
            <a:custGeom>
              <a:avLst/>
              <a:gdLst>
                <a:gd name="T0" fmla="*/ 4 w 18"/>
                <a:gd name="T1" fmla="*/ 17 h 17"/>
                <a:gd name="T2" fmla="*/ 7 w 18"/>
                <a:gd name="T3" fmla="*/ 16 h 17"/>
                <a:gd name="T4" fmla="*/ 17 w 18"/>
                <a:gd name="T5" fmla="*/ 7 h 17"/>
                <a:gd name="T6" fmla="*/ 17 w 18"/>
                <a:gd name="T7" fmla="*/ 1 h 17"/>
                <a:gd name="T8" fmla="*/ 11 w 18"/>
                <a:gd name="T9" fmla="*/ 1 h 17"/>
                <a:gd name="T10" fmla="*/ 2 w 18"/>
                <a:gd name="T11" fmla="*/ 11 h 17"/>
                <a:gd name="T12" fmla="*/ 2 w 18"/>
                <a:gd name="T13" fmla="*/ 16 h 17"/>
                <a:gd name="T14" fmla="*/ 4 w 18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7">
                  <a:moveTo>
                    <a:pt x="4" y="17"/>
                  </a:moveTo>
                  <a:cubicBezTo>
                    <a:pt x="5" y="17"/>
                    <a:pt x="6" y="17"/>
                    <a:pt x="7" y="1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8" y="3"/>
                    <a:pt x="17" y="1"/>
                  </a:cubicBezTo>
                  <a:cubicBezTo>
                    <a:pt x="15" y="0"/>
                    <a:pt x="12" y="0"/>
                    <a:pt x="11" y="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12"/>
                    <a:pt x="0" y="15"/>
                    <a:pt x="2" y="16"/>
                  </a:cubicBezTo>
                  <a:cubicBezTo>
                    <a:pt x="2" y="17"/>
                    <a:pt x="3" y="17"/>
                    <a:pt x="4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69"/>
            <p:cNvSpPr>
              <a:spLocks/>
            </p:cNvSpPr>
            <p:nvPr/>
          </p:nvSpPr>
          <p:spPr bwMode="auto">
            <a:xfrm>
              <a:off x="9415084" y="3862653"/>
              <a:ext cx="65045" cy="65045"/>
            </a:xfrm>
            <a:custGeom>
              <a:avLst/>
              <a:gdLst>
                <a:gd name="T0" fmla="*/ 1 w 16"/>
                <a:gd name="T1" fmla="*/ 15 h 16"/>
                <a:gd name="T2" fmla="*/ 4 w 16"/>
                <a:gd name="T3" fmla="*/ 16 h 16"/>
                <a:gd name="T4" fmla="*/ 7 w 16"/>
                <a:gd name="T5" fmla="*/ 15 h 16"/>
                <a:gd name="T6" fmla="*/ 15 w 16"/>
                <a:gd name="T7" fmla="*/ 7 h 16"/>
                <a:gd name="T8" fmla="*/ 15 w 16"/>
                <a:gd name="T9" fmla="*/ 1 h 16"/>
                <a:gd name="T10" fmla="*/ 9 w 16"/>
                <a:gd name="T11" fmla="*/ 1 h 16"/>
                <a:gd name="T12" fmla="*/ 1 w 16"/>
                <a:gd name="T13" fmla="*/ 9 h 16"/>
                <a:gd name="T14" fmla="*/ 1 w 16"/>
                <a:gd name="T15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1" y="15"/>
                  </a:moveTo>
                  <a:cubicBezTo>
                    <a:pt x="2" y="15"/>
                    <a:pt x="3" y="16"/>
                    <a:pt x="4" y="16"/>
                  </a:cubicBezTo>
                  <a:cubicBezTo>
                    <a:pt x="5" y="16"/>
                    <a:pt x="6" y="15"/>
                    <a:pt x="7" y="15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6" y="5"/>
                    <a:pt x="16" y="3"/>
                    <a:pt x="15" y="1"/>
                  </a:cubicBezTo>
                  <a:cubicBezTo>
                    <a:pt x="13" y="0"/>
                    <a:pt x="11" y="0"/>
                    <a:pt x="9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70"/>
            <p:cNvSpPr>
              <a:spLocks/>
            </p:cNvSpPr>
            <p:nvPr/>
          </p:nvSpPr>
          <p:spPr bwMode="auto">
            <a:xfrm>
              <a:off x="9522658" y="3765086"/>
              <a:ext cx="52536" cy="40027"/>
            </a:xfrm>
            <a:custGeom>
              <a:avLst/>
              <a:gdLst>
                <a:gd name="T0" fmla="*/ 5 w 13"/>
                <a:gd name="T1" fmla="*/ 10 h 10"/>
                <a:gd name="T2" fmla="*/ 7 w 13"/>
                <a:gd name="T3" fmla="*/ 10 h 10"/>
                <a:gd name="T4" fmla="*/ 10 w 13"/>
                <a:gd name="T5" fmla="*/ 8 h 10"/>
                <a:gd name="T6" fmla="*/ 12 w 13"/>
                <a:gd name="T7" fmla="*/ 3 h 10"/>
                <a:gd name="T8" fmla="*/ 6 w 13"/>
                <a:gd name="T9" fmla="*/ 1 h 10"/>
                <a:gd name="T10" fmla="*/ 3 w 13"/>
                <a:gd name="T11" fmla="*/ 3 h 10"/>
                <a:gd name="T12" fmla="*/ 1 w 13"/>
                <a:gd name="T13" fmla="*/ 8 h 10"/>
                <a:gd name="T14" fmla="*/ 5 w 13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0">
                  <a:moveTo>
                    <a:pt x="5" y="10"/>
                  </a:moveTo>
                  <a:cubicBezTo>
                    <a:pt x="5" y="10"/>
                    <a:pt x="6" y="10"/>
                    <a:pt x="7" y="1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2" y="7"/>
                    <a:pt x="13" y="5"/>
                    <a:pt x="12" y="3"/>
                  </a:cubicBezTo>
                  <a:cubicBezTo>
                    <a:pt x="11" y="1"/>
                    <a:pt x="8" y="0"/>
                    <a:pt x="6" y="1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1" y="4"/>
                    <a:pt x="0" y="6"/>
                    <a:pt x="1" y="8"/>
                  </a:cubicBezTo>
                  <a:cubicBezTo>
                    <a:pt x="2" y="9"/>
                    <a:pt x="3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71"/>
            <p:cNvSpPr>
              <a:spLocks/>
            </p:cNvSpPr>
            <p:nvPr/>
          </p:nvSpPr>
          <p:spPr bwMode="auto">
            <a:xfrm>
              <a:off x="9657751" y="3544935"/>
              <a:ext cx="240165" cy="182625"/>
            </a:xfrm>
            <a:custGeom>
              <a:avLst/>
              <a:gdLst>
                <a:gd name="T0" fmla="*/ 9 w 59"/>
                <a:gd name="T1" fmla="*/ 42 h 45"/>
                <a:gd name="T2" fmla="*/ 13 w 59"/>
                <a:gd name="T3" fmla="*/ 44 h 45"/>
                <a:gd name="T4" fmla="*/ 55 w 59"/>
                <a:gd name="T5" fmla="*/ 45 h 45"/>
                <a:gd name="T6" fmla="*/ 55 w 59"/>
                <a:gd name="T7" fmla="*/ 45 h 45"/>
                <a:gd name="T8" fmla="*/ 59 w 59"/>
                <a:gd name="T9" fmla="*/ 41 h 45"/>
                <a:gd name="T10" fmla="*/ 55 w 59"/>
                <a:gd name="T11" fmla="*/ 37 h 45"/>
                <a:gd name="T12" fmla="*/ 21 w 59"/>
                <a:gd name="T13" fmla="*/ 36 h 45"/>
                <a:gd name="T14" fmla="*/ 45 w 59"/>
                <a:gd name="T15" fmla="*/ 7 h 45"/>
                <a:gd name="T16" fmla="*/ 45 w 59"/>
                <a:gd name="T17" fmla="*/ 2 h 45"/>
                <a:gd name="T18" fmla="*/ 41 w 59"/>
                <a:gd name="T19" fmla="*/ 0 h 45"/>
                <a:gd name="T20" fmla="*/ 4 w 59"/>
                <a:gd name="T21" fmla="*/ 5 h 45"/>
                <a:gd name="T22" fmla="*/ 1 w 59"/>
                <a:gd name="T23" fmla="*/ 10 h 45"/>
                <a:gd name="T24" fmla="*/ 5 w 59"/>
                <a:gd name="T25" fmla="*/ 13 h 45"/>
                <a:gd name="T26" fmla="*/ 32 w 59"/>
                <a:gd name="T27" fmla="*/ 9 h 45"/>
                <a:gd name="T28" fmla="*/ 10 w 59"/>
                <a:gd name="T29" fmla="*/ 38 h 45"/>
                <a:gd name="T30" fmla="*/ 9 w 59"/>
                <a:gd name="T31" fmla="*/ 4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9" h="45">
                  <a:moveTo>
                    <a:pt x="9" y="42"/>
                  </a:moveTo>
                  <a:cubicBezTo>
                    <a:pt x="10" y="43"/>
                    <a:pt x="11" y="44"/>
                    <a:pt x="13" y="44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7" y="45"/>
                    <a:pt x="59" y="43"/>
                    <a:pt x="59" y="41"/>
                  </a:cubicBezTo>
                  <a:cubicBezTo>
                    <a:pt x="59" y="39"/>
                    <a:pt x="57" y="37"/>
                    <a:pt x="55" y="37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6" y="5"/>
                    <a:pt x="46" y="4"/>
                    <a:pt x="45" y="2"/>
                  </a:cubicBezTo>
                  <a:cubicBezTo>
                    <a:pt x="44" y="1"/>
                    <a:pt x="43" y="0"/>
                    <a:pt x="41" y="0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2" y="6"/>
                    <a:pt x="0" y="8"/>
                    <a:pt x="1" y="10"/>
                  </a:cubicBezTo>
                  <a:cubicBezTo>
                    <a:pt x="1" y="12"/>
                    <a:pt x="3" y="13"/>
                    <a:pt x="5" y="13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9" y="39"/>
                    <a:pt x="8" y="40"/>
                    <a:pt x="9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72"/>
            <p:cNvSpPr>
              <a:spLocks noEditPoints="1"/>
            </p:cNvSpPr>
            <p:nvPr/>
          </p:nvSpPr>
          <p:spPr bwMode="auto">
            <a:xfrm>
              <a:off x="8582010" y="3554942"/>
              <a:ext cx="150103" cy="255175"/>
            </a:xfrm>
            <a:custGeom>
              <a:avLst/>
              <a:gdLst>
                <a:gd name="T0" fmla="*/ 33 w 37"/>
                <a:gd name="T1" fmla="*/ 41 h 62"/>
                <a:gd name="T2" fmla="*/ 18 w 37"/>
                <a:gd name="T3" fmla="*/ 32 h 62"/>
                <a:gd name="T4" fmla="*/ 8 w 37"/>
                <a:gd name="T5" fmla="*/ 35 h 62"/>
                <a:gd name="T6" fmla="*/ 8 w 37"/>
                <a:gd name="T7" fmla="*/ 4 h 62"/>
                <a:gd name="T8" fmla="*/ 4 w 37"/>
                <a:gd name="T9" fmla="*/ 0 h 62"/>
                <a:gd name="T10" fmla="*/ 0 w 37"/>
                <a:gd name="T11" fmla="*/ 4 h 62"/>
                <a:gd name="T12" fmla="*/ 1 w 37"/>
                <a:gd name="T13" fmla="*/ 57 h 62"/>
                <a:gd name="T14" fmla="*/ 4 w 37"/>
                <a:gd name="T15" fmla="*/ 61 h 62"/>
                <a:gd name="T16" fmla="*/ 14 w 37"/>
                <a:gd name="T17" fmla="*/ 62 h 62"/>
                <a:gd name="T18" fmla="*/ 24 w 37"/>
                <a:gd name="T19" fmla="*/ 60 h 62"/>
                <a:gd name="T20" fmla="*/ 33 w 37"/>
                <a:gd name="T21" fmla="*/ 41 h 62"/>
                <a:gd name="T22" fmla="*/ 21 w 37"/>
                <a:gd name="T23" fmla="*/ 52 h 62"/>
                <a:gd name="T24" fmla="*/ 8 w 37"/>
                <a:gd name="T25" fmla="*/ 53 h 62"/>
                <a:gd name="T26" fmla="*/ 8 w 37"/>
                <a:gd name="T27" fmla="*/ 44 h 62"/>
                <a:gd name="T28" fmla="*/ 18 w 37"/>
                <a:gd name="T29" fmla="*/ 40 h 62"/>
                <a:gd name="T30" fmla="*/ 26 w 37"/>
                <a:gd name="T31" fmla="*/ 44 h 62"/>
                <a:gd name="T32" fmla="*/ 21 w 37"/>
                <a:gd name="T33" fmla="*/ 5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62">
                  <a:moveTo>
                    <a:pt x="33" y="41"/>
                  </a:moveTo>
                  <a:cubicBezTo>
                    <a:pt x="31" y="35"/>
                    <a:pt x="25" y="31"/>
                    <a:pt x="18" y="32"/>
                  </a:cubicBezTo>
                  <a:cubicBezTo>
                    <a:pt x="14" y="32"/>
                    <a:pt x="11" y="33"/>
                    <a:pt x="8" y="3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9"/>
                    <a:pt x="2" y="60"/>
                    <a:pt x="4" y="61"/>
                  </a:cubicBezTo>
                  <a:cubicBezTo>
                    <a:pt x="7" y="61"/>
                    <a:pt x="10" y="62"/>
                    <a:pt x="14" y="62"/>
                  </a:cubicBezTo>
                  <a:cubicBezTo>
                    <a:pt x="17" y="62"/>
                    <a:pt x="20" y="61"/>
                    <a:pt x="24" y="60"/>
                  </a:cubicBezTo>
                  <a:cubicBezTo>
                    <a:pt x="31" y="57"/>
                    <a:pt x="37" y="48"/>
                    <a:pt x="33" y="41"/>
                  </a:cubicBezTo>
                  <a:close/>
                  <a:moveTo>
                    <a:pt x="21" y="52"/>
                  </a:moveTo>
                  <a:cubicBezTo>
                    <a:pt x="17" y="54"/>
                    <a:pt x="13" y="54"/>
                    <a:pt x="8" y="53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12" y="42"/>
                    <a:pt x="15" y="40"/>
                    <a:pt x="18" y="40"/>
                  </a:cubicBezTo>
                  <a:cubicBezTo>
                    <a:pt x="21" y="40"/>
                    <a:pt x="25" y="41"/>
                    <a:pt x="26" y="44"/>
                  </a:cubicBezTo>
                  <a:cubicBezTo>
                    <a:pt x="27" y="47"/>
                    <a:pt x="24" y="51"/>
                    <a:pt x="21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73"/>
            <p:cNvSpPr>
              <a:spLocks noEditPoints="1"/>
            </p:cNvSpPr>
            <p:nvPr/>
          </p:nvSpPr>
          <p:spPr bwMode="auto">
            <a:xfrm>
              <a:off x="9512651" y="4610667"/>
              <a:ext cx="172619" cy="180124"/>
            </a:xfrm>
            <a:custGeom>
              <a:avLst/>
              <a:gdLst>
                <a:gd name="T0" fmla="*/ 35 w 42"/>
                <a:gd name="T1" fmla="*/ 11 h 44"/>
                <a:gd name="T2" fmla="*/ 33 w 42"/>
                <a:gd name="T3" fmla="*/ 4 h 44"/>
                <a:gd name="T4" fmla="*/ 28 w 42"/>
                <a:gd name="T5" fmla="*/ 2 h 44"/>
                <a:gd name="T6" fmla="*/ 19 w 42"/>
                <a:gd name="T7" fmla="*/ 1 h 44"/>
                <a:gd name="T8" fmla="*/ 7 w 42"/>
                <a:gd name="T9" fmla="*/ 10 h 44"/>
                <a:gd name="T10" fmla="*/ 1 w 42"/>
                <a:gd name="T11" fmla="*/ 25 h 44"/>
                <a:gd name="T12" fmla="*/ 7 w 42"/>
                <a:gd name="T13" fmla="*/ 42 h 44"/>
                <a:gd name="T14" fmla="*/ 16 w 42"/>
                <a:gd name="T15" fmla="*/ 44 h 44"/>
                <a:gd name="T16" fmla="*/ 20 w 42"/>
                <a:gd name="T17" fmla="*/ 44 h 44"/>
                <a:gd name="T18" fmla="*/ 32 w 42"/>
                <a:gd name="T19" fmla="*/ 35 h 44"/>
                <a:gd name="T20" fmla="*/ 40 w 42"/>
                <a:gd name="T21" fmla="*/ 35 h 44"/>
                <a:gd name="T22" fmla="*/ 41 w 42"/>
                <a:gd name="T23" fmla="*/ 30 h 44"/>
                <a:gd name="T24" fmla="*/ 36 w 42"/>
                <a:gd name="T25" fmla="*/ 28 h 44"/>
                <a:gd name="T26" fmla="*/ 35 w 42"/>
                <a:gd name="T27" fmla="*/ 28 h 44"/>
                <a:gd name="T28" fmla="*/ 35 w 42"/>
                <a:gd name="T29" fmla="*/ 27 h 44"/>
                <a:gd name="T30" fmla="*/ 35 w 42"/>
                <a:gd name="T31" fmla="*/ 11 h 44"/>
                <a:gd name="T32" fmla="*/ 26 w 42"/>
                <a:gd name="T33" fmla="*/ 29 h 44"/>
                <a:gd name="T34" fmla="*/ 26 w 42"/>
                <a:gd name="T35" fmla="*/ 29 h 44"/>
                <a:gd name="T36" fmla="*/ 18 w 42"/>
                <a:gd name="T37" fmla="*/ 36 h 44"/>
                <a:gd name="T38" fmla="*/ 12 w 42"/>
                <a:gd name="T39" fmla="*/ 35 h 44"/>
                <a:gd name="T40" fmla="*/ 9 w 42"/>
                <a:gd name="T41" fmla="*/ 26 h 44"/>
                <a:gd name="T42" fmla="*/ 14 w 42"/>
                <a:gd name="T43" fmla="*/ 15 h 44"/>
                <a:gd name="T44" fmla="*/ 21 w 42"/>
                <a:gd name="T45" fmla="*/ 8 h 44"/>
                <a:gd name="T46" fmla="*/ 22 w 42"/>
                <a:gd name="T47" fmla="*/ 8 h 44"/>
                <a:gd name="T48" fmla="*/ 25 w 42"/>
                <a:gd name="T49" fmla="*/ 9 h 44"/>
                <a:gd name="T50" fmla="*/ 25 w 42"/>
                <a:gd name="T51" fmla="*/ 10 h 44"/>
                <a:gd name="T52" fmla="*/ 26 w 42"/>
                <a:gd name="T53" fmla="*/ 14 h 44"/>
                <a:gd name="T54" fmla="*/ 26 w 42"/>
                <a:gd name="T55" fmla="*/ 16 h 44"/>
                <a:gd name="T56" fmla="*/ 25 w 42"/>
                <a:gd name="T57" fmla="*/ 21 h 44"/>
                <a:gd name="T58" fmla="*/ 26 w 42"/>
                <a:gd name="T59" fmla="*/ 2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2" h="44">
                  <a:moveTo>
                    <a:pt x="35" y="11"/>
                  </a:moveTo>
                  <a:cubicBezTo>
                    <a:pt x="35" y="9"/>
                    <a:pt x="34" y="6"/>
                    <a:pt x="33" y="4"/>
                  </a:cubicBezTo>
                  <a:cubicBezTo>
                    <a:pt x="32" y="2"/>
                    <a:pt x="30" y="1"/>
                    <a:pt x="28" y="2"/>
                  </a:cubicBezTo>
                  <a:cubicBezTo>
                    <a:pt x="25" y="0"/>
                    <a:pt x="22" y="0"/>
                    <a:pt x="19" y="1"/>
                  </a:cubicBezTo>
                  <a:cubicBezTo>
                    <a:pt x="14" y="2"/>
                    <a:pt x="10" y="7"/>
                    <a:pt x="7" y="10"/>
                  </a:cubicBezTo>
                  <a:cubicBezTo>
                    <a:pt x="5" y="14"/>
                    <a:pt x="2" y="19"/>
                    <a:pt x="1" y="25"/>
                  </a:cubicBezTo>
                  <a:cubicBezTo>
                    <a:pt x="0" y="32"/>
                    <a:pt x="3" y="38"/>
                    <a:pt x="7" y="42"/>
                  </a:cubicBezTo>
                  <a:cubicBezTo>
                    <a:pt x="10" y="44"/>
                    <a:pt x="13" y="44"/>
                    <a:pt x="16" y="44"/>
                  </a:cubicBezTo>
                  <a:cubicBezTo>
                    <a:pt x="17" y="44"/>
                    <a:pt x="19" y="44"/>
                    <a:pt x="20" y="44"/>
                  </a:cubicBezTo>
                  <a:cubicBezTo>
                    <a:pt x="25" y="42"/>
                    <a:pt x="29" y="39"/>
                    <a:pt x="32" y="35"/>
                  </a:cubicBezTo>
                  <a:cubicBezTo>
                    <a:pt x="34" y="36"/>
                    <a:pt x="37" y="36"/>
                    <a:pt x="40" y="35"/>
                  </a:cubicBezTo>
                  <a:cubicBezTo>
                    <a:pt x="42" y="34"/>
                    <a:pt x="42" y="32"/>
                    <a:pt x="41" y="30"/>
                  </a:cubicBezTo>
                  <a:cubicBezTo>
                    <a:pt x="40" y="28"/>
                    <a:pt x="38" y="27"/>
                    <a:pt x="36" y="28"/>
                  </a:cubicBezTo>
                  <a:cubicBezTo>
                    <a:pt x="36" y="28"/>
                    <a:pt x="36" y="28"/>
                    <a:pt x="35" y="28"/>
                  </a:cubicBezTo>
                  <a:cubicBezTo>
                    <a:pt x="35" y="28"/>
                    <a:pt x="35" y="28"/>
                    <a:pt x="35" y="27"/>
                  </a:cubicBezTo>
                  <a:cubicBezTo>
                    <a:pt x="36" y="22"/>
                    <a:pt x="35" y="16"/>
                    <a:pt x="35" y="11"/>
                  </a:cubicBezTo>
                  <a:close/>
                  <a:moveTo>
                    <a:pt x="26" y="29"/>
                  </a:moveTo>
                  <a:cubicBezTo>
                    <a:pt x="26" y="29"/>
                    <a:pt x="26" y="29"/>
                    <a:pt x="26" y="29"/>
                  </a:cubicBezTo>
                  <a:cubicBezTo>
                    <a:pt x="25" y="32"/>
                    <a:pt x="21" y="35"/>
                    <a:pt x="18" y="36"/>
                  </a:cubicBezTo>
                  <a:cubicBezTo>
                    <a:pt x="16" y="37"/>
                    <a:pt x="14" y="37"/>
                    <a:pt x="12" y="35"/>
                  </a:cubicBezTo>
                  <a:cubicBezTo>
                    <a:pt x="9" y="33"/>
                    <a:pt x="8" y="29"/>
                    <a:pt x="9" y="26"/>
                  </a:cubicBezTo>
                  <a:cubicBezTo>
                    <a:pt x="9" y="22"/>
                    <a:pt x="12" y="18"/>
                    <a:pt x="14" y="15"/>
                  </a:cubicBezTo>
                  <a:cubicBezTo>
                    <a:pt x="16" y="12"/>
                    <a:pt x="18" y="9"/>
                    <a:pt x="21" y="8"/>
                  </a:cubicBezTo>
                  <a:cubicBezTo>
                    <a:pt x="21" y="8"/>
                    <a:pt x="22" y="8"/>
                    <a:pt x="22" y="8"/>
                  </a:cubicBezTo>
                  <a:cubicBezTo>
                    <a:pt x="23" y="8"/>
                    <a:pt x="24" y="9"/>
                    <a:pt x="25" y="9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2"/>
                    <a:pt x="26" y="13"/>
                    <a:pt x="26" y="14"/>
                  </a:cubicBezTo>
                  <a:cubicBezTo>
                    <a:pt x="26" y="14"/>
                    <a:pt x="26" y="15"/>
                    <a:pt x="26" y="16"/>
                  </a:cubicBezTo>
                  <a:cubicBezTo>
                    <a:pt x="26" y="18"/>
                    <a:pt x="25" y="20"/>
                    <a:pt x="25" y="21"/>
                  </a:cubicBezTo>
                  <a:cubicBezTo>
                    <a:pt x="25" y="24"/>
                    <a:pt x="25" y="26"/>
                    <a:pt x="2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374"/>
            <p:cNvSpPr>
              <a:spLocks/>
            </p:cNvSpPr>
            <p:nvPr/>
          </p:nvSpPr>
          <p:spPr bwMode="auto">
            <a:xfrm>
              <a:off x="271292" y="2446681"/>
              <a:ext cx="1430985" cy="1410969"/>
            </a:xfrm>
            <a:custGeom>
              <a:avLst/>
              <a:gdLst>
                <a:gd name="T0" fmla="*/ 5 w 350"/>
                <a:gd name="T1" fmla="*/ 0 h 345"/>
                <a:gd name="T2" fmla="*/ 5 w 350"/>
                <a:gd name="T3" fmla="*/ 0 h 345"/>
                <a:gd name="T4" fmla="*/ 1 w 350"/>
                <a:gd name="T5" fmla="*/ 4 h 345"/>
                <a:gd name="T6" fmla="*/ 0 w 350"/>
                <a:gd name="T7" fmla="*/ 337 h 345"/>
                <a:gd name="T8" fmla="*/ 1 w 350"/>
                <a:gd name="T9" fmla="*/ 341 h 345"/>
                <a:gd name="T10" fmla="*/ 2 w 350"/>
                <a:gd name="T11" fmla="*/ 343 h 345"/>
                <a:gd name="T12" fmla="*/ 5 w 350"/>
                <a:gd name="T13" fmla="*/ 344 h 345"/>
                <a:gd name="T14" fmla="*/ 7 w 350"/>
                <a:gd name="T15" fmla="*/ 344 h 345"/>
                <a:gd name="T16" fmla="*/ 346 w 350"/>
                <a:gd name="T17" fmla="*/ 345 h 345"/>
                <a:gd name="T18" fmla="*/ 346 w 350"/>
                <a:gd name="T19" fmla="*/ 345 h 345"/>
                <a:gd name="T20" fmla="*/ 350 w 350"/>
                <a:gd name="T21" fmla="*/ 341 h 345"/>
                <a:gd name="T22" fmla="*/ 346 w 350"/>
                <a:gd name="T23" fmla="*/ 337 h 345"/>
                <a:gd name="T24" fmla="*/ 14 w 350"/>
                <a:gd name="T25" fmla="*/ 336 h 345"/>
                <a:gd name="T26" fmla="*/ 19 w 350"/>
                <a:gd name="T27" fmla="*/ 331 h 345"/>
                <a:gd name="T28" fmla="*/ 19 w 350"/>
                <a:gd name="T29" fmla="*/ 325 h 345"/>
                <a:gd name="T30" fmla="*/ 13 w 350"/>
                <a:gd name="T31" fmla="*/ 325 h 345"/>
                <a:gd name="T32" fmla="*/ 8 w 350"/>
                <a:gd name="T33" fmla="*/ 331 h 345"/>
                <a:gd name="T34" fmla="*/ 9 w 350"/>
                <a:gd name="T35" fmla="*/ 143 h 345"/>
                <a:gd name="T36" fmla="*/ 19 w 350"/>
                <a:gd name="T37" fmla="*/ 144 h 345"/>
                <a:gd name="T38" fmla="*/ 19 w 350"/>
                <a:gd name="T39" fmla="*/ 144 h 345"/>
                <a:gd name="T40" fmla="*/ 23 w 350"/>
                <a:gd name="T41" fmla="*/ 141 h 345"/>
                <a:gd name="T42" fmla="*/ 20 w 350"/>
                <a:gd name="T43" fmla="*/ 136 h 345"/>
                <a:gd name="T44" fmla="*/ 9 w 350"/>
                <a:gd name="T45" fmla="*/ 135 h 345"/>
                <a:gd name="T46" fmla="*/ 9 w 350"/>
                <a:gd name="T47" fmla="*/ 135 h 345"/>
                <a:gd name="T48" fmla="*/ 9 w 350"/>
                <a:gd name="T49" fmla="*/ 4 h 345"/>
                <a:gd name="T50" fmla="*/ 5 w 350"/>
                <a:gd name="T51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0" h="345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2"/>
                    <a:pt x="1" y="4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0" y="339"/>
                    <a:pt x="0" y="340"/>
                    <a:pt x="1" y="341"/>
                  </a:cubicBezTo>
                  <a:cubicBezTo>
                    <a:pt x="1" y="342"/>
                    <a:pt x="1" y="343"/>
                    <a:pt x="2" y="343"/>
                  </a:cubicBezTo>
                  <a:cubicBezTo>
                    <a:pt x="3" y="344"/>
                    <a:pt x="4" y="344"/>
                    <a:pt x="5" y="344"/>
                  </a:cubicBezTo>
                  <a:cubicBezTo>
                    <a:pt x="6" y="344"/>
                    <a:pt x="6" y="344"/>
                    <a:pt x="7" y="344"/>
                  </a:cubicBezTo>
                  <a:cubicBezTo>
                    <a:pt x="346" y="345"/>
                    <a:pt x="346" y="345"/>
                    <a:pt x="346" y="345"/>
                  </a:cubicBezTo>
                  <a:cubicBezTo>
                    <a:pt x="346" y="345"/>
                    <a:pt x="346" y="345"/>
                    <a:pt x="346" y="345"/>
                  </a:cubicBezTo>
                  <a:cubicBezTo>
                    <a:pt x="349" y="345"/>
                    <a:pt x="350" y="343"/>
                    <a:pt x="350" y="341"/>
                  </a:cubicBezTo>
                  <a:cubicBezTo>
                    <a:pt x="350" y="339"/>
                    <a:pt x="349" y="337"/>
                    <a:pt x="346" y="337"/>
                  </a:cubicBezTo>
                  <a:cubicBezTo>
                    <a:pt x="14" y="336"/>
                    <a:pt x="14" y="336"/>
                    <a:pt x="14" y="336"/>
                  </a:cubicBezTo>
                  <a:cubicBezTo>
                    <a:pt x="19" y="331"/>
                    <a:pt x="19" y="331"/>
                    <a:pt x="19" y="331"/>
                  </a:cubicBezTo>
                  <a:cubicBezTo>
                    <a:pt x="20" y="329"/>
                    <a:pt x="20" y="326"/>
                    <a:pt x="19" y="325"/>
                  </a:cubicBezTo>
                  <a:cubicBezTo>
                    <a:pt x="17" y="324"/>
                    <a:pt x="14" y="324"/>
                    <a:pt x="13" y="325"/>
                  </a:cubicBezTo>
                  <a:cubicBezTo>
                    <a:pt x="8" y="331"/>
                    <a:pt x="8" y="331"/>
                    <a:pt x="8" y="331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9" y="144"/>
                    <a:pt x="19" y="144"/>
                    <a:pt x="19" y="144"/>
                  </a:cubicBezTo>
                  <a:cubicBezTo>
                    <a:pt x="19" y="144"/>
                    <a:pt x="19" y="144"/>
                    <a:pt x="19" y="144"/>
                  </a:cubicBezTo>
                  <a:cubicBezTo>
                    <a:pt x="21" y="144"/>
                    <a:pt x="23" y="143"/>
                    <a:pt x="23" y="141"/>
                  </a:cubicBezTo>
                  <a:cubicBezTo>
                    <a:pt x="24" y="139"/>
                    <a:pt x="22" y="137"/>
                    <a:pt x="20" y="136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8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375"/>
            <p:cNvSpPr>
              <a:spLocks/>
            </p:cNvSpPr>
            <p:nvPr/>
          </p:nvSpPr>
          <p:spPr bwMode="auto">
            <a:xfrm>
              <a:off x="431402" y="2999561"/>
              <a:ext cx="85059" cy="40027"/>
            </a:xfrm>
            <a:custGeom>
              <a:avLst/>
              <a:gdLst>
                <a:gd name="T0" fmla="*/ 16 w 21"/>
                <a:gd name="T1" fmla="*/ 0 h 10"/>
                <a:gd name="T2" fmla="*/ 3 w 21"/>
                <a:gd name="T3" fmla="*/ 2 h 10"/>
                <a:gd name="T4" fmla="*/ 0 w 21"/>
                <a:gd name="T5" fmla="*/ 6 h 10"/>
                <a:gd name="T6" fmla="*/ 4 w 21"/>
                <a:gd name="T7" fmla="*/ 10 h 10"/>
                <a:gd name="T8" fmla="*/ 4 w 21"/>
                <a:gd name="T9" fmla="*/ 10 h 10"/>
                <a:gd name="T10" fmla="*/ 17 w 21"/>
                <a:gd name="T11" fmla="*/ 8 h 10"/>
                <a:gd name="T12" fmla="*/ 20 w 21"/>
                <a:gd name="T13" fmla="*/ 3 h 10"/>
                <a:gd name="T14" fmla="*/ 16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6" y="0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0" y="8"/>
                    <a:pt x="2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9" y="8"/>
                    <a:pt x="21" y="6"/>
                    <a:pt x="20" y="3"/>
                  </a:cubicBezTo>
                  <a:cubicBezTo>
                    <a:pt x="20" y="1"/>
                    <a:pt x="18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376"/>
            <p:cNvSpPr>
              <a:spLocks/>
            </p:cNvSpPr>
            <p:nvPr/>
          </p:nvSpPr>
          <p:spPr bwMode="auto">
            <a:xfrm>
              <a:off x="586509" y="2984550"/>
              <a:ext cx="65045" cy="40027"/>
            </a:xfrm>
            <a:custGeom>
              <a:avLst/>
              <a:gdLst>
                <a:gd name="T0" fmla="*/ 10 w 16"/>
                <a:gd name="T1" fmla="*/ 1 h 10"/>
                <a:gd name="T2" fmla="*/ 4 w 16"/>
                <a:gd name="T3" fmla="*/ 2 h 10"/>
                <a:gd name="T4" fmla="*/ 1 w 16"/>
                <a:gd name="T5" fmla="*/ 7 h 10"/>
                <a:gd name="T6" fmla="*/ 5 w 16"/>
                <a:gd name="T7" fmla="*/ 10 h 10"/>
                <a:gd name="T8" fmla="*/ 6 w 16"/>
                <a:gd name="T9" fmla="*/ 10 h 10"/>
                <a:gd name="T10" fmla="*/ 12 w 16"/>
                <a:gd name="T11" fmla="*/ 8 h 10"/>
                <a:gd name="T12" fmla="*/ 15 w 16"/>
                <a:gd name="T13" fmla="*/ 4 h 10"/>
                <a:gd name="T14" fmla="*/ 10 w 16"/>
                <a:gd name="T15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0">
                  <a:moveTo>
                    <a:pt x="10" y="1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2" y="3"/>
                    <a:pt x="0" y="5"/>
                    <a:pt x="1" y="7"/>
                  </a:cubicBezTo>
                  <a:cubicBezTo>
                    <a:pt x="1" y="9"/>
                    <a:pt x="3" y="10"/>
                    <a:pt x="5" y="10"/>
                  </a:cubicBezTo>
                  <a:cubicBezTo>
                    <a:pt x="5" y="10"/>
                    <a:pt x="6" y="10"/>
                    <a:pt x="6" y="10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4" y="8"/>
                    <a:pt x="16" y="6"/>
                    <a:pt x="15" y="4"/>
                  </a:cubicBezTo>
                  <a:cubicBezTo>
                    <a:pt x="14" y="1"/>
                    <a:pt x="12" y="0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377"/>
            <p:cNvSpPr>
              <a:spLocks/>
            </p:cNvSpPr>
            <p:nvPr/>
          </p:nvSpPr>
          <p:spPr bwMode="auto">
            <a:xfrm>
              <a:off x="739114" y="2992055"/>
              <a:ext cx="55038" cy="32522"/>
            </a:xfrm>
            <a:custGeom>
              <a:avLst/>
              <a:gdLst>
                <a:gd name="T0" fmla="*/ 10 w 14"/>
                <a:gd name="T1" fmla="*/ 0 h 8"/>
                <a:gd name="T2" fmla="*/ 4 w 14"/>
                <a:gd name="T3" fmla="*/ 0 h 8"/>
                <a:gd name="T4" fmla="*/ 0 w 14"/>
                <a:gd name="T5" fmla="*/ 4 h 8"/>
                <a:gd name="T6" fmla="*/ 4 w 14"/>
                <a:gd name="T7" fmla="*/ 8 h 8"/>
                <a:gd name="T8" fmla="*/ 10 w 14"/>
                <a:gd name="T9" fmla="*/ 8 h 8"/>
                <a:gd name="T10" fmla="*/ 14 w 14"/>
                <a:gd name="T11" fmla="*/ 4 h 8"/>
                <a:gd name="T12" fmla="*/ 10 w 14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8">
                  <a:moveTo>
                    <a:pt x="1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2" y="8"/>
                    <a:pt x="14" y="6"/>
                    <a:pt x="14" y="4"/>
                  </a:cubicBezTo>
                  <a:cubicBezTo>
                    <a:pt x="14" y="2"/>
                    <a:pt x="12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378"/>
            <p:cNvSpPr>
              <a:spLocks/>
            </p:cNvSpPr>
            <p:nvPr/>
          </p:nvSpPr>
          <p:spPr bwMode="auto">
            <a:xfrm>
              <a:off x="889217" y="2992055"/>
              <a:ext cx="52536" cy="37526"/>
            </a:xfrm>
            <a:custGeom>
              <a:avLst/>
              <a:gdLst>
                <a:gd name="T0" fmla="*/ 9 w 13"/>
                <a:gd name="T1" fmla="*/ 9 h 9"/>
                <a:gd name="T2" fmla="*/ 9 w 13"/>
                <a:gd name="T3" fmla="*/ 9 h 9"/>
                <a:gd name="T4" fmla="*/ 13 w 13"/>
                <a:gd name="T5" fmla="*/ 5 h 9"/>
                <a:gd name="T6" fmla="*/ 9 w 13"/>
                <a:gd name="T7" fmla="*/ 1 h 9"/>
                <a:gd name="T8" fmla="*/ 5 w 13"/>
                <a:gd name="T9" fmla="*/ 0 h 9"/>
                <a:gd name="T10" fmla="*/ 0 w 13"/>
                <a:gd name="T11" fmla="*/ 4 h 9"/>
                <a:gd name="T12" fmla="*/ 4 w 13"/>
                <a:gd name="T13" fmla="*/ 8 h 9"/>
                <a:gd name="T14" fmla="*/ 9 w 13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9"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  <a:cubicBezTo>
                    <a:pt x="11" y="9"/>
                    <a:pt x="13" y="7"/>
                    <a:pt x="13" y="5"/>
                  </a:cubicBezTo>
                  <a:cubicBezTo>
                    <a:pt x="13" y="3"/>
                    <a:pt x="12" y="1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1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lnTo>
                    <a:pt x="9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379"/>
            <p:cNvSpPr>
              <a:spLocks/>
            </p:cNvSpPr>
            <p:nvPr/>
          </p:nvSpPr>
          <p:spPr bwMode="auto">
            <a:xfrm>
              <a:off x="1041822" y="2999561"/>
              <a:ext cx="52536" cy="40027"/>
            </a:xfrm>
            <a:custGeom>
              <a:avLst/>
              <a:gdLst>
                <a:gd name="T0" fmla="*/ 8 w 13"/>
                <a:gd name="T1" fmla="*/ 2 h 10"/>
                <a:gd name="T2" fmla="*/ 4 w 13"/>
                <a:gd name="T3" fmla="*/ 0 h 10"/>
                <a:gd name="T4" fmla="*/ 0 w 13"/>
                <a:gd name="T5" fmla="*/ 4 h 10"/>
                <a:gd name="T6" fmla="*/ 4 w 13"/>
                <a:gd name="T7" fmla="*/ 10 h 10"/>
                <a:gd name="T8" fmla="*/ 7 w 13"/>
                <a:gd name="T9" fmla="*/ 10 h 10"/>
                <a:gd name="T10" fmla="*/ 11 w 13"/>
                <a:gd name="T11" fmla="*/ 9 h 10"/>
                <a:gd name="T12" fmla="*/ 12 w 13"/>
                <a:gd name="T13" fmla="*/ 3 h 10"/>
                <a:gd name="T14" fmla="*/ 8 w 13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0">
                  <a:moveTo>
                    <a:pt x="8" y="2"/>
                  </a:moveTo>
                  <a:cubicBezTo>
                    <a:pt x="7" y="1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9"/>
                    <a:pt x="4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8" y="10"/>
                    <a:pt x="10" y="10"/>
                    <a:pt x="11" y="9"/>
                  </a:cubicBezTo>
                  <a:cubicBezTo>
                    <a:pt x="13" y="7"/>
                    <a:pt x="13" y="5"/>
                    <a:pt x="12" y="3"/>
                  </a:cubicBezTo>
                  <a:cubicBezTo>
                    <a:pt x="11" y="2"/>
                    <a:pt x="9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380"/>
            <p:cNvSpPr>
              <a:spLocks/>
            </p:cNvSpPr>
            <p:nvPr/>
          </p:nvSpPr>
          <p:spPr bwMode="auto">
            <a:xfrm>
              <a:off x="1069341" y="3107134"/>
              <a:ext cx="32522" cy="90062"/>
            </a:xfrm>
            <a:custGeom>
              <a:avLst/>
              <a:gdLst>
                <a:gd name="T0" fmla="*/ 8 w 8"/>
                <a:gd name="T1" fmla="*/ 4 h 22"/>
                <a:gd name="T2" fmla="*/ 4 w 8"/>
                <a:gd name="T3" fmla="*/ 0 h 22"/>
                <a:gd name="T4" fmla="*/ 0 w 8"/>
                <a:gd name="T5" fmla="*/ 4 h 22"/>
                <a:gd name="T6" fmla="*/ 0 w 8"/>
                <a:gd name="T7" fmla="*/ 18 h 22"/>
                <a:gd name="T8" fmla="*/ 4 w 8"/>
                <a:gd name="T9" fmla="*/ 22 h 22"/>
                <a:gd name="T10" fmla="*/ 8 w 8"/>
                <a:gd name="T11" fmla="*/ 18 h 22"/>
                <a:gd name="T12" fmla="*/ 8 w 8"/>
                <a:gd name="T13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2">
                  <a:moveTo>
                    <a:pt x="8" y="4"/>
                  </a:move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1"/>
                    <a:pt x="2" y="22"/>
                    <a:pt x="4" y="22"/>
                  </a:cubicBezTo>
                  <a:cubicBezTo>
                    <a:pt x="6" y="22"/>
                    <a:pt x="8" y="21"/>
                    <a:pt x="8" y="18"/>
                  </a:cubicBezTo>
                  <a:lnTo>
                    <a:pt x="8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381"/>
            <p:cNvSpPr>
              <a:spLocks/>
            </p:cNvSpPr>
            <p:nvPr/>
          </p:nvSpPr>
          <p:spPr bwMode="auto">
            <a:xfrm>
              <a:off x="1061836" y="3289760"/>
              <a:ext cx="45031" cy="82557"/>
            </a:xfrm>
            <a:custGeom>
              <a:avLst/>
              <a:gdLst>
                <a:gd name="T0" fmla="*/ 6 w 11"/>
                <a:gd name="T1" fmla="*/ 20 h 20"/>
                <a:gd name="T2" fmla="*/ 7 w 11"/>
                <a:gd name="T3" fmla="*/ 20 h 20"/>
                <a:gd name="T4" fmla="*/ 10 w 11"/>
                <a:gd name="T5" fmla="*/ 15 h 20"/>
                <a:gd name="T6" fmla="*/ 9 w 11"/>
                <a:gd name="T7" fmla="*/ 4 h 20"/>
                <a:gd name="T8" fmla="*/ 4 w 11"/>
                <a:gd name="T9" fmla="*/ 1 h 20"/>
                <a:gd name="T10" fmla="*/ 1 w 11"/>
                <a:gd name="T11" fmla="*/ 5 h 20"/>
                <a:gd name="T12" fmla="*/ 2 w 11"/>
                <a:gd name="T13" fmla="*/ 16 h 20"/>
                <a:gd name="T14" fmla="*/ 6 w 11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0">
                  <a:moveTo>
                    <a:pt x="6" y="20"/>
                  </a:moveTo>
                  <a:cubicBezTo>
                    <a:pt x="6" y="20"/>
                    <a:pt x="7" y="20"/>
                    <a:pt x="7" y="20"/>
                  </a:cubicBezTo>
                  <a:cubicBezTo>
                    <a:pt x="9" y="19"/>
                    <a:pt x="11" y="17"/>
                    <a:pt x="10" y="1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2"/>
                    <a:pt x="6" y="0"/>
                    <a:pt x="4" y="1"/>
                  </a:cubicBezTo>
                  <a:cubicBezTo>
                    <a:pt x="2" y="1"/>
                    <a:pt x="0" y="3"/>
                    <a:pt x="1" y="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8"/>
                    <a:pt x="4" y="20"/>
                    <a:pt x="6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382"/>
            <p:cNvSpPr>
              <a:spLocks/>
            </p:cNvSpPr>
            <p:nvPr/>
          </p:nvSpPr>
          <p:spPr bwMode="auto">
            <a:xfrm>
              <a:off x="1074344" y="3442365"/>
              <a:ext cx="35024" cy="57540"/>
            </a:xfrm>
            <a:custGeom>
              <a:avLst/>
              <a:gdLst>
                <a:gd name="T0" fmla="*/ 9 w 9"/>
                <a:gd name="T1" fmla="*/ 4 h 14"/>
                <a:gd name="T2" fmla="*/ 5 w 9"/>
                <a:gd name="T3" fmla="*/ 0 h 14"/>
                <a:gd name="T4" fmla="*/ 1 w 9"/>
                <a:gd name="T5" fmla="*/ 4 h 14"/>
                <a:gd name="T6" fmla="*/ 0 w 9"/>
                <a:gd name="T7" fmla="*/ 10 h 14"/>
                <a:gd name="T8" fmla="*/ 4 w 9"/>
                <a:gd name="T9" fmla="*/ 14 h 14"/>
                <a:gd name="T10" fmla="*/ 4 w 9"/>
                <a:gd name="T11" fmla="*/ 14 h 14"/>
                <a:gd name="T12" fmla="*/ 8 w 9"/>
                <a:gd name="T13" fmla="*/ 10 h 14"/>
                <a:gd name="T14" fmla="*/ 9 w 9"/>
                <a:gd name="T15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4">
                  <a:moveTo>
                    <a:pt x="9" y="4"/>
                  </a:moveTo>
                  <a:cubicBezTo>
                    <a:pt x="9" y="2"/>
                    <a:pt x="7" y="0"/>
                    <a:pt x="5" y="0"/>
                  </a:cubicBezTo>
                  <a:cubicBezTo>
                    <a:pt x="3" y="0"/>
                    <a:pt x="1" y="1"/>
                    <a:pt x="1" y="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2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7" y="14"/>
                    <a:pt x="8" y="12"/>
                    <a:pt x="8" y="10"/>
                  </a:cubicBezTo>
                  <a:lnTo>
                    <a:pt x="9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383"/>
            <p:cNvSpPr>
              <a:spLocks/>
            </p:cNvSpPr>
            <p:nvPr/>
          </p:nvSpPr>
          <p:spPr bwMode="auto">
            <a:xfrm>
              <a:off x="1069341" y="3579959"/>
              <a:ext cx="32522" cy="75052"/>
            </a:xfrm>
            <a:custGeom>
              <a:avLst/>
              <a:gdLst>
                <a:gd name="T0" fmla="*/ 0 w 8"/>
                <a:gd name="T1" fmla="*/ 14 h 18"/>
                <a:gd name="T2" fmla="*/ 4 w 8"/>
                <a:gd name="T3" fmla="*/ 18 h 18"/>
                <a:gd name="T4" fmla="*/ 4 w 8"/>
                <a:gd name="T5" fmla="*/ 18 h 18"/>
                <a:gd name="T6" fmla="*/ 8 w 8"/>
                <a:gd name="T7" fmla="*/ 13 h 18"/>
                <a:gd name="T8" fmla="*/ 8 w 8"/>
                <a:gd name="T9" fmla="*/ 4 h 18"/>
                <a:gd name="T10" fmla="*/ 3 w 8"/>
                <a:gd name="T11" fmla="*/ 0 h 18"/>
                <a:gd name="T12" fmla="*/ 0 w 8"/>
                <a:gd name="T13" fmla="*/ 4 h 18"/>
                <a:gd name="T14" fmla="*/ 0 w 8"/>
                <a:gd name="T15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8">
                  <a:moveTo>
                    <a:pt x="0" y="14"/>
                  </a:moveTo>
                  <a:cubicBezTo>
                    <a:pt x="0" y="16"/>
                    <a:pt x="2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6" y="17"/>
                    <a:pt x="8" y="16"/>
                    <a:pt x="8" y="13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384"/>
            <p:cNvSpPr>
              <a:spLocks/>
            </p:cNvSpPr>
            <p:nvPr/>
          </p:nvSpPr>
          <p:spPr bwMode="auto">
            <a:xfrm>
              <a:off x="1061836" y="3720055"/>
              <a:ext cx="45031" cy="52536"/>
            </a:xfrm>
            <a:custGeom>
              <a:avLst/>
              <a:gdLst>
                <a:gd name="T0" fmla="*/ 2 w 11"/>
                <a:gd name="T1" fmla="*/ 11 h 13"/>
                <a:gd name="T2" fmla="*/ 6 w 11"/>
                <a:gd name="T3" fmla="*/ 13 h 13"/>
                <a:gd name="T4" fmla="*/ 8 w 11"/>
                <a:gd name="T5" fmla="*/ 13 h 13"/>
                <a:gd name="T6" fmla="*/ 10 w 11"/>
                <a:gd name="T7" fmla="*/ 8 h 13"/>
                <a:gd name="T8" fmla="*/ 9 w 11"/>
                <a:gd name="T9" fmla="*/ 3 h 13"/>
                <a:gd name="T10" fmla="*/ 3 w 11"/>
                <a:gd name="T11" fmla="*/ 1 h 13"/>
                <a:gd name="T12" fmla="*/ 1 w 11"/>
                <a:gd name="T13" fmla="*/ 6 h 13"/>
                <a:gd name="T14" fmla="*/ 2 w 11"/>
                <a:gd name="T15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3">
                  <a:moveTo>
                    <a:pt x="2" y="11"/>
                  </a:moveTo>
                  <a:cubicBezTo>
                    <a:pt x="3" y="12"/>
                    <a:pt x="5" y="13"/>
                    <a:pt x="6" y="13"/>
                  </a:cubicBezTo>
                  <a:cubicBezTo>
                    <a:pt x="7" y="13"/>
                    <a:pt x="7" y="13"/>
                    <a:pt x="8" y="13"/>
                  </a:cubicBezTo>
                  <a:cubicBezTo>
                    <a:pt x="10" y="12"/>
                    <a:pt x="11" y="10"/>
                    <a:pt x="10" y="8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1"/>
                    <a:pt x="6" y="0"/>
                    <a:pt x="3" y="1"/>
                  </a:cubicBezTo>
                  <a:cubicBezTo>
                    <a:pt x="1" y="1"/>
                    <a:pt x="0" y="4"/>
                    <a:pt x="1" y="6"/>
                  </a:cubicBezTo>
                  <a:lnTo>
                    <a:pt x="2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385"/>
            <p:cNvSpPr>
              <a:spLocks/>
            </p:cNvSpPr>
            <p:nvPr/>
          </p:nvSpPr>
          <p:spPr bwMode="auto">
            <a:xfrm>
              <a:off x="403883" y="3655011"/>
              <a:ext cx="60041" cy="70048"/>
            </a:xfrm>
            <a:custGeom>
              <a:avLst/>
              <a:gdLst>
                <a:gd name="T0" fmla="*/ 2 w 15"/>
                <a:gd name="T1" fmla="*/ 16 h 17"/>
                <a:gd name="T2" fmla="*/ 4 w 15"/>
                <a:gd name="T3" fmla="*/ 17 h 17"/>
                <a:gd name="T4" fmla="*/ 8 w 15"/>
                <a:gd name="T5" fmla="*/ 15 h 17"/>
                <a:gd name="T6" fmla="*/ 14 w 15"/>
                <a:gd name="T7" fmla="*/ 7 h 17"/>
                <a:gd name="T8" fmla="*/ 13 w 15"/>
                <a:gd name="T9" fmla="*/ 2 h 17"/>
                <a:gd name="T10" fmla="*/ 8 w 15"/>
                <a:gd name="T11" fmla="*/ 2 h 17"/>
                <a:gd name="T12" fmla="*/ 1 w 15"/>
                <a:gd name="T13" fmla="*/ 10 h 17"/>
                <a:gd name="T14" fmla="*/ 2 w 15"/>
                <a:gd name="T15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7">
                  <a:moveTo>
                    <a:pt x="2" y="16"/>
                  </a:moveTo>
                  <a:cubicBezTo>
                    <a:pt x="3" y="16"/>
                    <a:pt x="4" y="17"/>
                    <a:pt x="4" y="17"/>
                  </a:cubicBezTo>
                  <a:cubicBezTo>
                    <a:pt x="6" y="17"/>
                    <a:pt x="7" y="16"/>
                    <a:pt x="8" y="15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5" y="6"/>
                    <a:pt x="15" y="3"/>
                    <a:pt x="13" y="2"/>
                  </a:cubicBezTo>
                  <a:cubicBezTo>
                    <a:pt x="12" y="0"/>
                    <a:pt x="9" y="1"/>
                    <a:pt x="8" y="2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2"/>
                    <a:pt x="0" y="14"/>
                    <a:pt x="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386"/>
            <p:cNvSpPr>
              <a:spLocks/>
            </p:cNvSpPr>
            <p:nvPr/>
          </p:nvSpPr>
          <p:spPr bwMode="auto">
            <a:xfrm>
              <a:off x="639045" y="3417348"/>
              <a:ext cx="62543" cy="60041"/>
            </a:xfrm>
            <a:custGeom>
              <a:avLst/>
              <a:gdLst>
                <a:gd name="T0" fmla="*/ 1 w 15"/>
                <a:gd name="T1" fmla="*/ 14 h 15"/>
                <a:gd name="T2" fmla="*/ 4 w 15"/>
                <a:gd name="T3" fmla="*/ 15 h 15"/>
                <a:gd name="T4" fmla="*/ 7 w 15"/>
                <a:gd name="T5" fmla="*/ 14 h 15"/>
                <a:gd name="T6" fmla="*/ 13 w 15"/>
                <a:gd name="T7" fmla="*/ 8 h 15"/>
                <a:gd name="T8" fmla="*/ 13 w 15"/>
                <a:gd name="T9" fmla="*/ 2 h 15"/>
                <a:gd name="T10" fmla="*/ 8 w 15"/>
                <a:gd name="T11" fmla="*/ 2 h 15"/>
                <a:gd name="T12" fmla="*/ 1 w 15"/>
                <a:gd name="T13" fmla="*/ 8 h 15"/>
                <a:gd name="T14" fmla="*/ 1 w 15"/>
                <a:gd name="T15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5">
                  <a:moveTo>
                    <a:pt x="1" y="14"/>
                  </a:moveTo>
                  <a:cubicBezTo>
                    <a:pt x="2" y="15"/>
                    <a:pt x="3" y="15"/>
                    <a:pt x="4" y="15"/>
                  </a:cubicBezTo>
                  <a:cubicBezTo>
                    <a:pt x="5" y="15"/>
                    <a:pt x="6" y="15"/>
                    <a:pt x="7" y="14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5" y="6"/>
                    <a:pt x="15" y="4"/>
                    <a:pt x="13" y="2"/>
                  </a:cubicBezTo>
                  <a:cubicBezTo>
                    <a:pt x="12" y="0"/>
                    <a:pt x="9" y="0"/>
                    <a:pt x="8" y="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0"/>
                    <a:pt x="0" y="12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387"/>
            <p:cNvSpPr>
              <a:spLocks/>
            </p:cNvSpPr>
            <p:nvPr/>
          </p:nvSpPr>
          <p:spPr bwMode="auto">
            <a:xfrm>
              <a:off x="513959" y="3507409"/>
              <a:ext cx="92564" cy="105072"/>
            </a:xfrm>
            <a:custGeom>
              <a:avLst/>
              <a:gdLst>
                <a:gd name="T0" fmla="*/ 15 w 23"/>
                <a:gd name="T1" fmla="*/ 2 h 26"/>
                <a:gd name="T2" fmla="*/ 1 w 23"/>
                <a:gd name="T3" fmla="*/ 20 h 26"/>
                <a:gd name="T4" fmla="*/ 2 w 23"/>
                <a:gd name="T5" fmla="*/ 25 h 26"/>
                <a:gd name="T6" fmla="*/ 4 w 23"/>
                <a:gd name="T7" fmla="*/ 26 h 26"/>
                <a:gd name="T8" fmla="*/ 7 w 23"/>
                <a:gd name="T9" fmla="*/ 25 h 26"/>
                <a:gd name="T10" fmla="*/ 21 w 23"/>
                <a:gd name="T11" fmla="*/ 7 h 26"/>
                <a:gd name="T12" fmla="*/ 21 w 23"/>
                <a:gd name="T13" fmla="*/ 2 h 26"/>
                <a:gd name="T14" fmla="*/ 15 w 23"/>
                <a:gd name="T15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26">
                  <a:moveTo>
                    <a:pt x="15" y="2"/>
                  </a:moveTo>
                  <a:cubicBezTo>
                    <a:pt x="1" y="20"/>
                    <a:pt x="1" y="20"/>
                    <a:pt x="1" y="20"/>
                  </a:cubicBezTo>
                  <a:cubicBezTo>
                    <a:pt x="0" y="21"/>
                    <a:pt x="0" y="24"/>
                    <a:pt x="2" y="25"/>
                  </a:cubicBezTo>
                  <a:cubicBezTo>
                    <a:pt x="2" y="26"/>
                    <a:pt x="3" y="26"/>
                    <a:pt x="4" y="26"/>
                  </a:cubicBezTo>
                  <a:cubicBezTo>
                    <a:pt x="5" y="26"/>
                    <a:pt x="6" y="26"/>
                    <a:pt x="7" y="25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3" y="6"/>
                    <a:pt x="22" y="3"/>
                    <a:pt x="21" y="2"/>
                  </a:cubicBezTo>
                  <a:cubicBezTo>
                    <a:pt x="19" y="0"/>
                    <a:pt x="16" y="1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388"/>
            <p:cNvSpPr>
              <a:spLocks/>
            </p:cNvSpPr>
            <p:nvPr/>
          </p:nvSpPr>
          <p:spPr bwMode="auto">
            <a:xfrm>
              <a:off x="749121" y="3287258"/>
              <a:ext cx="75052" cy="72550"/>
            </a:xfrm>
            <a:custGeom>
              <a:avLst/>
              <a:gdLst>
                <a:gd name="T0" fmla="*/ 1 w 18"/>
                <a:gd name="T1" fmla="*/ 16 h 18"/>
                <a:gd name="T2" fmla="*/ 4 w 18"/>
                <a:gd name="T3" fmla="*/ 18 h 18"/>
                <a:gd name="T4" fmla="*/ 7 w 18"/>
                <a:gd name="T5" fmla="*/ 16 h 18"/>
                <a:gd name="T6" fmla="*/ 16 w 18"/>
                <a:gd name="T7" fmla="*/ 7 h 18"/>
                <a:gd name="T8" fmla="*/ 16 w 18"/>
                <a:gd name="T9" fmla="*/ 1 h 18"/>
                <a:gd name="T10" fmla="*/ 11 w 18"/>
                <a:gd name="T11" fmla="*/ 1 h 18"/>
                <a:gd name="T12" fmla="*/ 1 w 18"/>
                <a:gd name="T13" fmla="*/ 11 h 18"/>
                <a:gd name="T14" fmla="*/ 1 w 18"/>
                <a:gd name="T15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8">
                  <a:moveTo>
                    <a:pt x="1" y="16"/>
                  </a:moveTo>
                  <a:cubicBezTo>
                    <a:pt x="2" y="17"/>
                    <a:pt x="3" y="18"/>
                    <a:pt x="4" y="18"/>
                  </a:cubicBezTo>
                  <a:cubicBezTo>
                    <a:pt x="5" y="18"/>
                    <a:pt x="6" y="17"/>
                    <a:pt x="7" y="16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5"/>
                    <a:pt x="18" y="3"/>
                    <a:pt x="16" y="1"/>
                  </a:cubicBezTo>
                  <a:cubicBezTo>
                    <a:pt x="15" y="0"/>
                    <a:pt x="12" y="0"/>
                    <a:pt x="11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2"/>
                    <a:pt x="0" y="15"/>
                    <a:pt x="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389"/>
            <p:cNvSpPr>
              <a:spLocks/>
            </p:cNvSpPr>
            <p:nvPr/>
          </p:nvSpPr>
          <p:spPr bwMode="auto">
            <a:xfrm>
              <a:off x="881712" y="3152165"/>
              <a:ext cx="70048" cy="65045"/>
            </a:xfrm>
            <a:custGeom>
              <a:avLst/>
              <a:gdLst>
                <a:gd name="T0" fmla="*/ 2 w 17"/>
                <a:gd name="T1" fmla="*/ 15 h 16"/>
                <a:gd name="T2" fmla="*/ 5 w 17"/>
                <a:gd name="T3" fmla="*/ 16 h 16"/>
                <a:gd name="T4" fmla="*/ 7 w 17"/>
                <a:gd name="T5" fmla="*/ 15 h 16"/>
                <a:gd name="T6" fmla="*/ 15 w 17"/>
                <a:gd name="T7" fmla="*/ 7 h 16"/>
                <a:gd name="T8" fmla="*/ 15 w 17"/>
                <a:gd name="T9" fmla="*/ 1 h 16"/>
                <a:gd name="T10" fmla="*/ 10 w 17"/>
                <a:gd name="T11" fmla="*/ 1 h 16"/>
                <a:gd name="T12" fmla="*/ 2 w 17"/>
                <a:gd name="T13" fmla="*/ 9 h 16"/>
                <a:gd name="T14" fmla="*/ 2 w 17"/>
                <a:gd name="T15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6">
                  <a:moveTo>
                    <a:pt x="2" y="15"/>
                  </a:moveTo>
                  <a:cubicBezTo>
                    <a:pt x="3" y="15"/>
                    <a:pt x="4" y="16"/>
                    <a:pt x="5" y="16"/>
                  </a:cubicBezTo>
                  <a:cubicBezTo>
                    <a:pt x="6" y="16"/>
                    <a:pt x="7" y="15"/>
                    <a:pt x="7" y="15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5"/>
                    <a:pt x="17" y="3"/>
                    <a:pt x="15" y="1"/>
                  </a:cubicBezTo>
                  <a:cubicBezTo>
                    <a:pt x="14" y="0"/>
                    <a:pt x="11" y="0"/>
                    <a:pt x="10" y="1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1"/>
                    <a:pt x="0" y="13"/>
                    <a:pt x="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390"/>
            <p:cNvSpPr>
              <a:spLocks/>
            </p:cNvSpPr>
            <p:nvPr/>
          </p:nvSpPr>
          <p:spPr bwMode="auto">
            <a:xfrm>
              <a:off x="991788" y="3052097"/>
              <a:ext cx="50034" cy="42529"/>
            </a:xfrm>
            <a:custGeom>
              <a:avLst/>
              <a:gdLst>
                <a:gd name="T0" fmla="*/ 6 w 12"/>
                <a:gd name="T1" fmla="*/ 1 h 10"/>
                <a:gd name="T2" fmla="*/ 3 w 12"/>
                <a:gd name="T3" fmla="*/ 3 h 10"/>
                <a:gd name="T4" fmla="*/ 1 w 12"/>
                <a:gd name="T5" fmla="*/ 8 h 10"/>
                <a:gd name="T6" fmla="*/ 4 w 12"/>
                <a:gd name="T7" fmla="*/ 10 h 10"/>
                <a:gd name="T8" fmla="*/ 6 w 12"/>
                <a:gd name="T9" fmla="*/ 10 h 10"/>
                <a:gd name="T10" fmla="*/ 9 w 12"/>
                <a:gd name="T11" fmla="*/ 8 h 10"/>
                <a:gd name="T12" fmla="*/ 11 w 12"/>
                <a:gd name="T13" fmla="*/ 3 h 10"/>
                <a:gd name="T14" fmla="*/ 6 w 12"/>
                <a:gd name="T15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0">
                  <a:moveTo>
                    <a:pt x="6" y="1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1" y="4"/>
                    <a:pt x="0" y="6"/>
                    <a:pt x="1" y="8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5" y="10"/>
                    <a:pt x="6" y="10"/>
                    <a:pt x="6" y="1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1" y="7"/>
                    <a:pt x="12" y="5"/>
                    <a:pt x="11" y="3"/>
                  </a:cubicBezTo>
                  <a:cubicBezTo>
                    <a:pt x="10" y="1"/>
                    <a:pt x="8" y="0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391"/>
            <p:cNvSpPr>
              <a:spLocks/>
            </p:cNvSpPr>
            <p:nvPr/>
          </p:nvSpPr>
          <p:spPr bwMode="auto">
            <a:xfrm>
              <a:off x="1126881" y="2831945"/>
              <a:ext cx="237664" cy="185127"/>
            </a:xfrm>
            <a:custGeom>
              <a:avLst/>
              <a:gdLst>
                <a:gd name="T0" fmla="*/ 0 w 58"/>
                <a:gd name="T1" fmla="*/ 10 h 45"/>
                <a:gd name="T2" fmla="*/ 5 w 58"/>
                <a:gd name="T3" fmla="*/ 13 h 45"/>
                <a:gd name="T4" fmla="*/ 32 w 58"/>
                <a:gd name="T5" fmla="*/ 10 h 45"/>
                <a:gd name="T6" fmla="*/ 9 w 58"/>
                <a:gd name="T7" fmla="*/ 38 h 45"/>
                <a:gd name="T8" fmla="*/ 9 w 58"/>
                <a:gd name="T9" fmla="*/ 42 h 45"/>
                <a:gd name="T10" fmla="*/ 12 w 58"/>
                <a:gd name="T11" fmla="*/ 44 h 45"/>
                <a:gd name="T12" fmla="*/ 54 w 58"/>
                <a:gd name="T13" fmla="*/ 45 h 45"/>
                <a:gd name="T14" fmla="*/ 54 w 58"/>
                <a:gd name="T15" fmla="*/ 45 h 45"/>
                <a:gd name="T16" fmla="*/ 58 w 58"/>
                <a:gd name="T17" fmla="*/ 41 h 45"/>
                <a:gd name="T18" fmla="*/ 55 w 58"/>
                <a:gd name="T19" fmla="*/ 37 h 45"/>
                <a:gd name="T20" fmla="*/ 21 w 58"/>
                <a:gd name="T21" fmla="*/ 36 h 45"/>
                <a:gd name="T22" fmla="*/ 44 w 58"/>
                <a:gd name="T23" fmla="*/ 7 h 45"/>
                <a:gd name="T24" fmla="*/ 45 w 58"/>
                <a:gd name="T25" fmla="*/ 2 h 45"/>
                <a:gd name="T26" fmla="*/ 41 w 58"/>
                <a:gd name="T27" fmla="*/ 0 h 45"/>
                <a:gd name="T28" fmla="*/ 4 w 58"/>
                <a:gd name="T29" fmla="*/ 5 h 45"/>
                <a:gd name="T30" fmla="*/ 0 w 58"/>
                <a:gd name="T31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45">
                  <a:moveTo>
                    <a:pt x="0" y="10"/>
                  </a:moveTo>
                  <a:cubicBezTo>
                    <a:pt x="1" y="12"/>
                    <a:pt x="3" y="14"/>
                    <a:pt x="5" y="13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39"/>
                    <a:pt x="8" y="40"/>
                    <a:pt x="9" y="42"/>
                  </a:cubicBezTo>
                  <a:cubicBezTo>
                    <a:pt x="9" y="43"/>
                    <a:pt x="11" y="44"/>
                    <a:pt x="12" y="44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7" y="45"/>
                    <a:pt x="58" y="43"/>
                    <a:pt x="58" y="41"/>
                  </a:cubicBezTo>
                  <a:cubicBezTo>
                    <a:pt x="58" y="39"/>
                    <a:pt x="57" y="37"/>
                    <a:pt x="55" y="37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5" y="6"/>
                    <a:pt x="46" y="4"/>
                    <a:pt x="45" y="2"/>
                  </a:cubicBezTo>
                  <a:cubicBezTo>
                    <a:pt x="44" y="1"/>
                    <a:pt x="42" y="0"/>
                    <a:pt x="41" y="0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2" y="6"/>
                    <a:pt x="0" y="8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392"/>
            <p:cNvSpPr>
              <a:spLocks noEditPoints="1"/>
            </p:cNvSpPr>
            <p:nvPr/>
          </p:nvSpPr>
          <p:spPr bwMode="auto">
            <a:xfrm>
              <a:off x="46137" y="2844454"/>
              <a:ext cx="152605" cy="252674"/>
            </a:xfrm>
            <a:custGeom>
              <a:avLst/>
              <a:gdLst>
                <a:gd name="T0" fmla="*/ 5 w 37"/>
                <a:gd name="T1" fmla="*/ 61 h 62"/>
                <a:gd name="T2" fmla="*/ 14 w 37"/>
                <a:gd name="T3" fmla="*/ 62 h 62"/>
                <a:gd name="T4" fmla="*/ 24 w 37"/>
                <a:gd name="T5" fmla="*/ 60 h 62"/>
                <a:gd name="T6" fmla="*/ 34 w 37"/>
                <a:gd name="T7" fmla="*/ 41 h 62"/>
                <a:gd name="T8" fmla="*/ 18 w 37"/>
                <a:gd name="T9" fmla="*/ 32 h 62"/>
                <a:gd name="T10" fmla="*/ 9 w 37"/>
                <a:gd name="T11" fmla="*/ 35 h 62"/>
                <a:gd name="T12" fmla="*/ 8 w 37"/>
                <a:gd name="T13" fmla="*/ 4 h 62"/>
                <a:gd name="T14" fmla="*/ 4 w 37"/>
                <a:gd name="T15" fmla="*/ 0 h 62"/>
                <a:gd name="T16" fmla="*/ 0 w 37"/>
                <a:gd name="T17" fmla="*/ 4 h 62"/>
                <a:gd name="T18" fmla="*/ 1 w 37"/>
                <a:gd name="T19" fmla="*/ 57 h 62"/>
                <a:gd name="T20" fmla="*/ 5 w 37"/>
                <a:gd name="T21" fmla="*/ 61 h 62"/>
                <a:gd name="T22" fmla="*/ 19 w 37"/>
                <a:gd name="T23" fmla="*/ 40 h 62"/>
                <a:gd name="T24" fmla="*/ 27 w 37"/>
                <a:gd name="T25" fmla="*/ 44 h 62"/>
                <a:gd name="T26" fmla="*/ 21 w 37"/>
                <a:gd name="T27" fmla="*/ 53 h 62"/>
                <a:gd name="T28" fmla="*/ 9 w 37"/>
                <a:gd name="T29" fmla="*/ 53 h 62"/>
                <a:gd name="T30" fmla="*/ 9 w 37"/>
                <a:gd name="T31" fmla="*/ 44 h 62"/>
                <a:gd name="T32" fmla="*/ 19 w 37"/>
                <a:gd name="T33" fmla="*/ 4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62">
                  <a:moveTo>
                    <a:pt x="5" y="61"/>
                  </a:moveTo>
                  <a:cubicBezTo>
                    <a:pt x="8" y="61"/>
                    <a:pt x="11" y="62"/>
                    <a:pt x="14" y="62"/>
                  </a:cubicBezTo>
                  <a:cubicBezTo>
                    <a:pt x="18" y="62"/>
                    <a:pt x="21" y="61"/>
                    <a:pt x="24" y="60"/>
                  </a:cubicBezTo>
                  <a:cubicBezTo>
                    <a:pt x="32" y="57"/>
                    <a:pt x="37" y="49"/>
                    <a:pt x="34" y="41"/>
                  </a:cubicBezTo>
                  <a:cubicBezTo>
                    <a:pt x="32" y="35"/>
                    <a:pt x="25" y="31"/>
                    <a:pt x="18" y="32"/>
                  </a:cubicBezTo>
                  <a:cubicBezTo>
                    <a:pt x="15" y="32"/>
                    <a:pt x="12" y="33"/>
                    <a:pt x="9" y="3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9"/>
                    <a:pt x="3" y="60"/>
                    <a:pt x="5" y="61"/>
                  </a:cubicBezTo>
                  <a:close/>
                  <a:moveTo>
                    <a:pt x="19" y="40"/>
                  </a:moveTo>
                  <a:cubicBezTo>
                    <a:pt x="22" y="40"/>
                    <a:pt x="26" y="41"/>
                    <a:pt x="27" y="44"/>
                  </a:cubicBezTo>
                  <a:cubicBezTo>
                    <a:pt x="28" y="47"/>
                    <a:pt x="25" y="51"/>
                    <a:pt x="21" y="53"/>
                  </a:cubicBezTo>
                  <a:cubicBezTo>
                    <a:pt x="18" y="54"/>
                    <a:pt x="13" y="54"/>
                    <a:pt x="9" y="53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2" y="42"/>
                    <a:pt x="16" y="40"/>
                    <a:pt x="19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393"/>
            <p:cNvSpPr>
              <a:spLocks noEditPoints="1"/>
            </p:cNvSpPr>
            <p:nvPr/>
          </p:nvSpPr>
          <p:spPr bwMode="auto">
            <a:xfrm>
              <a:off x="984283" y="3900179"/>
              <a:ext cx="170117" cy="182625"/>
            </a:xfrm>
            <a:custGeom>
              <a:avLst/>
              <a:gdLst>
                <a:gd name="T0" fmla="*/ 34 w 42"/>
                <a:gd name="T1" fmla="*/ 11 h 45"/>
                <a:gd name="T2" fmla="*/ 33 w 42"/>
                <a:gd name="T3" fmla="*/ 4 h 45"/>
                <a:gd name="T4" fmla="*/ 28 w 42"/>
                <a:gd name="T5" fmla="*/ 2 h 45"/>
                <a:gd name="T6" fmla="*/ 19 w 42"/>
                <a:gd name="T7" fmla="*/ 1 h 45"/>
                <a:gd name="T8" fmla="*/ 7 w 42"/>
                <a:gd name="T9" fmla="*/ 11 h 45"/>
                <a:gd name="T10" fmla="*/ 1 w 42"/>
                <a:gd name="T11" fmla="*/ 25 h 45"/>
                <a:gd name="T12" fmla="*/ 7 w 42"/>
                <a:gd name="T13" fmla="*/ 42 h 45"/>
                <a:gd name="T14" fmla="*/ 15 w 42"/>
                <a:gd name="T15" fmla="*/ 45 h 45"/>
                <a:gd name="T16" fmla="*/ 20 w 42"/>
                <a:gd name="T17" fmla="*/ 44 h 45"/>
                <a:gd name="T18" fmla="*/ 32 w 42"/>
                <a:gd name="T19" fmla="*/ 35 h 45"/>
                <a:gd name="T20" fmla="*/ 39 w 42"/>
                <a:gd name="T21" fmla="*/ 35 h 45"/>
                <a:gd name="T22" fmla="*/ 41 w 42"/>
                <a:gd name="T23" fmla="*/ 30 h 45"/>
                <a:gd name="T24" fmla="*/ 36 w 42"/>
                <a:gd name="T25" fmla="*/ 28 h 45"/>
                <a:gd name="T26" fmla="*/ 35 w 42"/>
                <a:gd name="T27" fmla="*/ 28 h 45"/>
                <a:gd name="T28" fmla="*/ 35 w 42"/>
                <a:gd name="T29" fmla="*/ 28 h 45"/>
                <a:gd name="T30" fmla="*/ 34 w 42"/>
                <a:gd name="T31" fmla="*/ 11 h 45"/>
                <a:gd name="T32" fmla="*/ 26 w 42"/>
                <a:gd name="T33" fmla="*/ 29 h 45"/>
                <a:gd name="T34" fmla="*/ 26 w 42"/>
                <a:gd name="T35" fmla="*/ 29 h 45"/>
                <a:gd name="T36" fmla="*/ 18 w 42"/>
                <a:gd name="T37" fmla="*/ 36 h 45"/>
                <a:gd name="T38" fmla="*/ 12 w 42"/>
                <a:gd name="T39" fmla="*/ 35 h 45"/>
                <a:gd name="T40" fmla="*/ 8 w 42"/>
                <a:gd name="T41" fmla="*/ 26 h 45"/>
                <a:gd name="T42" fmla="*/ 14 w 42"/>
                <a:gd name="T43" fmla="*/ 15 h 45"/>
                <a:gd name="T44" fmla="*/ 21 w 42"/>
                <a:gd name="T45" fmla="*/ 8 h 45"/>
                <a:gd name="T46" fmla="*/ 22 w 42"/>
                <a:gd name="T47" fmla="*/ 8 h 45"/>
                <a:gd name="T48" fmla="*/ 24 w 42"/>
                <a:gd name="T49" fmla="*/ 9 h 45"/>
                <a:gd name="T50" fmla="*/ 25 w 42"/>
                <a:gd name="T51" fmla="*/ 11 h 45"/>
                <a:gd name="T52" fmla="*/ 26 w 42"/>
                <a:gd name="T53" fmla="*/ 14 h 45"/>
                <a:gd name="T54" fmla="*/ 26 w 42"/>
                <a:gd name="T55" fmla="*/ 16 h 45"/>
                <a:gd name="T56" fmla="*/ 25 w 42"/>
                <a:gd name="T57" fmla="*/ 21 h 45"/>
                <a:gd name="T58" fmla="*/ 26 w 42"/>
                <a:gd name="T59" fmla="*/ 2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2" h="45">
                  <a:moveTo>
                    <a:pt x="34" y="11"/>
                  </a:moveTo>
                  <a:cubicBezTo>
                    <a:pt x="34" y="9"/>
                    <a:pt x="34" y="6"/>
                    <a:pt x="33" y="4"/>
                  </a:cubicBezTo>
                  <a:cubicBezTo>
                    <a:pt x="32" y="2"/>
                    <a:pt x="30" y="1"/>
                    <a:pt x="28" y="2"/>
                  </a:cubicBezTo>
                  <a:cubicBezTo>
                    <a:pt x="25" y="1"/>
                    <a:pt x="22" y="0"/>
                    <a:pt x="19" y="1"/>
                  </a:cubicBezTo>
                  <a:cubicBezTo>
                    <a:pt x="13" y="2"/>
                    <a:pt x="10" y="7"/>
                    <a:pt x="7" y="11"/>
                  </a:cubicBezTo>
                  <a:cubicBezTo>
                    <a:pt x="4" y="14"/>
                    <a:pt x="1" y="19"/>
                    <a:pt x="1" y="25"/>
                  </a:cubicBezTo>
                  <a:cubicBezTo>
                    <a:pt x="0" y="32"/>
                    <a:pt x="2" y="39"/>
                    <a:pt x="7" y="42"/>
                  </a:cubicBezTo>
                  <a:cubicBezTo>
                    <a:pt x="9" y="44"/>
                    <a:pt x="12" y="45"/>
                    <a:pt x="15" y="45"/>
                  </a:cubicBezTo>
                  <a:cubicBezTo>
                    <a:pt x="17" y="45"/>
                    <a:pt x="18" y="44"/>
                    <a:pt x="20" y="44"/>
                  </a:cubicBezTo>
                  <a:cubicBezTo>
                    <a:pt x="25" y="43"/>
                    <a:pt x="29" y="39"/>
                    <a:pt x="32" y="35"/>
                  </a:cubicBezTo>
                  <a:cubicBezTo>
                    <a:pt x="34" y="36"/>
                    <a:pt x="37" y="37"/>
                    <a:pt x="39" y="35"/>
                  </a:cubicBezTo>
                  <a:cubicBezTo>
                    <a:pt x="41" y="34"/>
                    <a:pt x="42" y="32"/>
                    <a:pt x="41" y="30"/>
                  </a:cubicBezTo>
                  <a:cubicBezTo>
                    <a:pt x="40" y="28"/>
                    <a:pt x="38" y="27"/>
                    <a:pt x="36" y="28"/>
                  </a:cubicBezTo>
                  <a:cubicBezTo>
                    <a:pt x="36" y="28"/>
                    <a:pt x="35" y="28"/>
                    <a:pt x="35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6" y="22"/>
                    <a:pt x="35" y="17"/>
                    <a:pt x="34" y="11"/>
                  </a:cubicBezTo>
                  <a:close/>
                  <a:moveTo>
                    <a:pt x="26" y="29"/>
                  </a:moveTo>
                  <a:cubicBezTo>
                    <a:pt x="26" y="29"/>
                    <a:pt x="26" y="29"/>
                    <a:pt x="26" y="29"/>
                  </a:cubicBezTo>
                  <a:cubicBezTo>
                    <a:pt x="24" y="32"/>
                    <a:pt x="21" y="35"/>
                    <a:pt x="18" y="36"/>
                  </a:cubicBezTo>
                  <a:cubicBezTo>
                    <a:pt x="16" y="37"/>
                    <a:pt x="14" y="37"/>
                    <a:pt x="12" y="35"/>
                  </a:cubicBezTo>
                  <a:cubicBezTo>
                    <a:pt x="9" y="33"/>
                    <a:pt x="8" y="29"/>
                    <a:pt x="8" y="26"/>
                  </a:cubicBezTo>
                  <a:cubicBezTo>
                    <a:pt x="9" y="22"/>
                    <a:pt x="11" y="18"/>
                    <a:pt x="14" y="15"/>
                  </a:cubicBezTo>
                  <a:cubicBezTo>
                    <a:pt x="15" y="12"/>
                    <a:pt x="18" y="9"/>
                    <a:pt x="21" y="8"/>
                  </a:cubicBezTo>
                  <a:cubicBezTo>
                    <a:pt x="21" y="8"/>
                    <a:pt x="21" y="8"/>
                    <a:pt x="22" y="8"/>
                  </a:cubicBezTo>
                  <a:cubicBezTo>
                    <a:pt x="23" y="8"/>
                    <a:pt x="24" y="9"/>
                    <a:pt x="24" y="9"/>
                  </a:cubicBezTo>
                  <a:cubicBezTo>
                    <a:pt x="25" y="10"/>
                    <a:pt x="25" y="10"/>
                    <a:pt x="25" y="11"/>
                  </a:cubicBezTo>
                  <a:cubicBezTo>
                    <a:pt x="25" y="12"/>
                    <a:pt x="25" y="13"/>
                    <a:pt x="26" y="14"/>
                  </a:cubicBezTo>
                  <a:cubicBezTo>
                    <a:pt x="26" y="15"/>
                    <a:pt x="26" y="15"/>
                    <a:pt x="26" y="16"/>
                  </a:cubicBezTo>
                  <a:cubicBezTo>
                    <a:pt x="25" y="18"/>
                    <a:pt x="25" y="20"/>
                    <a:pt x="25" y="21"/>
                  </a:cubicBezTo>
                  <a:cubicBezTo>
                    <a:pt x="25" y="24"/>
                    <a:pt x="25" y="26"/>
                    <a:pt x="2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394"/>
            <p:cNvSpPr>
              <a:spLocks/>
            </p:cNvSpPr>
            <p:nvPr/>
          </p:nvSpPr>
          <p:spPr bwMode="auto">
            <a:xfrm>
              <a:off x="3478499" y="2496715"/>
              <a:ext cx="40028" cy="462818"/>
            </a:xfrm>
            <a:custGeom>
              <a:avLst/>
              <a:gdLst>
                <a:gd name="T0" fmla="*/ 6 w 10"/>
                <a:gd name="T1" fmla="*/ 0 h 113"/>
                <a:gd name="T2" fmla="*/ 6 w 10"/>
                <a:gd name="T3" fmla="*/ 0 h 113"/>
                <a:gd name="T4" fmla="*/ 2 w 10"/>
                <a:gd name="T5" fmla="*/ 4 h 113"/>
                <a:gd name="T6" fmla="*/ 0 w 10"/>
                <a:gd name="T7" fmla="*/ 109 h 113"/>
                <a:gd name="T8" fmla="*/ 4 w 10"/>
                <a:gd name="T9" fmla="*/ 113 h 113"/>
                <a:gd name="T10" fmla="*/ 4 w 10"/>
                <a:gd name="T11" fmla="*/ 113 h 113"/>
                <a:gd name="T12" fmla="*/ 8 w 10"/>
                <a:gd name="T13" fmla="*/ 110 h 113"/>
                <a:gd name="T14" fmla="*/ 10 w 10"/>
                <a:gd name="T15" fmla="*/ 4 h 113"/>
                <a:gd name="T16" fmla="*/ 6 w 10"/>
                <a:gd name="T1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3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2"/>
                    <a:pt x="2" y="4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12"/>
                    <a:pt x="2" y="113"/>
                    <a:pt x="4" y="113"/>
                  </a:cubicBezTo>
                  <a:cubicBezTo>
                    <a:pt x="4" y="113"/>
                    <a:pt x="4" y="113"/>
                    <a:pt x="4" y="113"/>
                  </a:cubicBezTo>
                  <a:cubicBezTo>
                    <a:pt x="7" y="113"/>
                    <a:pt x="8" y="112"/>
                    <a:pt x="8" y="110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2"/>
                    <a:pt x="8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395"/>
            <p:cNvSpPr>
              <a:spLocks/>
            </p:cNvSpPr>
            <p:nvPr/>
          </p:nvSpPr>
          <p:spPr bwMode="auto">
            <a:xfrm>
              <a:off x="3593578" y="2594282"/>
              <a:ext cx="280193" cy="327725"/>
            </a:xfrm>
            <a:custGeom>
              <a:avLst/>
              <a:gdLst>
                <a:gd name="T0" fmla="*/ 68 w 69"/>
                <a:gd name="T1" fmla="*/ 66 h 80"/>
                <a:gd name="T2" fmla="*/ 64 w 69"/>
                <a:gd name="T3" fmla="*/ 62 h 80"/>
                <a:gd name="T4" fmla="*/ 14 w 69"/>
                <a:gd name="T5" fmla="*/ 70 h 80"/>
                <a:gd name="T6" fmla="*/ 65 w 69"/>
                <a:gd name="T7" fmla="*/ 9 h 80"/>
                <a:gd name="T8" fmla="*/ 66 w 69"/>
                <a:gd name="T9" fmla="*/ 5 h 80"/>
                <a:gd name="T10" fmla="*/ 62 w 69"/>
                <a:gd name="T11" fmla="*/ 3 h 80"/>
                <a:gd name="T12" fmla="*/ 10 w 69"/>
                <a:gd name="T13" fmla="*/ 0 h 80"/>
                <a:gd name="T14" fmla="*/ 6 w 69"/>
                <a:gd name="T15" fmla="*/ 4 h 80"/>
                <a:gd name="T16" fmla="*/ 10 w 69"/>
                <a:gd name="T17" fmla="*/ 8 h 80"/>
                <a:gd name="T18" fmla="*/ 54 w 69"/>
                <a:gd name="T19" fmla="*/ 10 h 80"/>
                <a:gd name="T20" fmla="*/ 1 w 69"/>
                <a:gd name="T21" fmla="*/ 73 h 80"/>
                <a:gd name="T22" fmla="*/ 1 w 69"/>
                <a:gd name="T23" fmla="*/ 78 h 80"/>
                <a:gd name="T24" fmla="*/ 4 w 69"/>
                <a:gd name="T25" fmla="*/ 80 h 80"/>
                <a:gd name="T26" fmla="*/ 5 w 69"/>
                <a:gd name="T27" fmla="*/ 80 h 80"/>
                <a:gd name="T28" fmla="*/ 65 w 69"/>
                <a:gd name="T29" fmla="*/ 70 h 80"/>
                <a:gd name="T30" fmla="*/ 68 w 69"/>
                <a:gd name="T31" fmla="*/ 6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" h="80">
                  <a:moveTo>
                    <a:pt x="68" y="66"/>
                  </a:moveTo>
                  <a:cubicBezTo>
                    <a:pt x="68" y="64"/>
                    <a:pt x="66" y="62"/>
                    <a:pt x="64" y="62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6" y="8"/>
                    <a:pt x="66" y="6"/>
                    <a:pt x="66" y="5"/>
                  </a:cubicBezTo>
                  <a:cubicBezTo>
                    <a:pt x="65" y="4"/>
                    <a:pt x="64" y="3"/>
                    <a:pt x="62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0"/>
                    <a:pt x="6" y="1"/>
                    <a:pt x="6" y="4"/>
                  </a:cubicBezTo>
                  <a:cubicBezTo>
                    <a:pt x="6" y="6"/>
                    <a:pt x="7" y="8"/>
                    <a:pt x="10" y="8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74"/>
                    <a:pt x="0" y="76"/>
                    <a:pt x="1" y="78"/>
                  </a:cubicBezTo>
                  <a:cubicBezTo>
                    <a:pt x="2" y="79"/>
                    <a:pt x="3" y="80"/>
                    <a:pt x="4" y="80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7" y="70"/>
                    <a:pt x="69" y="68"/>
                    <a:pt x="68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396"/>
            <p:cNvSpPr>
              <a:spLocks/>
            </p:cNvSpPr>
            <p:nvPr/>
          </p:nvSpPr>
          <p:spPr bwMode="auto">
            <a:xfrm>
              <a:off x="3936314" y="2496715"/>
              <a:ext cx="52536" cy="417787"/>
            </a:xfrm>
            <a:custGeom>
              <a:avLst/>
              <a:gdLst>
                <a:gd name="T0" fmla="*/ 13 w 13"/>
                <a:gd name="T1" fmla="*/ 98 h 102"/>
                <a:gd name="T2" fmla="*/ 8 w 13"/>
                <a:gd name="T3" fmla="*/ 4 h 102"/>
                <a:gd name="T4" fmla="*/ 4 w 13"/>
                <a:gd name="T5" fmla="*/ 0 h 102"/>
                <a:gd name="T6" fmla="*/ 0 w 13"/>
                <a:gd name="T7" fmla="*/ 5 h 102"/>
                <a:gd name="T8" fmla="*/ 5 w 13"/>
                <a:gd name="T9" fmla="*/ 98 h 102"/>
                <a:gd name="T10" fmla="*/ 9 w 13"/>
                <a:gd name="T11" fmla="*/ 102 h 102"/>
                <a:gd name="T12" fmla="*/ 9 w 13"/>
                <a:gd name="T13" fmla="*/ 102 h 102"/>
                <a:gd name="T14" fmla="*/ 13 w 13"/>
                <a:gd name="T15" fmla="*/ 9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02">
                  <a:moveTo>
                    <a:pt x="13" y="9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1"/>
                    <a:pt x="0" y="2"/>
                    <a:pt x="0" y="5"/>
                  </a:cubicBezTo>
                  <a:cubicBezTo>
                    <a:pt x="5" y="98"/>
                    <a:pt x="5" y="98"/>
                    <a:pt x="5" y="98"/>
                  </a:cubicBezTo>
                  <a:cubicBezTo>
                    <a:pt x="5" y="100"/>
                    <a:pt x="7" y="102"/>
                    <a:pt x="9" y="102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11" y="102"/>
                    <a:pt x="13" y="100"/>
                    <a:pt x="13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397"/>
            <p:cNvSpPr>
              <a:spLocks/>
            </p:cNvSpPr>
            <p:nvPr/>
          </p:nvSpPr>
          <p:spPr bwMode="auto">
            <a:xfrm>
              <a:off x="4103929" y="2656825"/>
              <a:ext cx="150103" cy="32522"/>
            </a:xfrm>
            <a:custGeom>
              <a:avLst/>
              <a:gdLst>
                <a:gd name="T0" fmla="*/ 4 w 37"/>
                <a:gd name="T1" fmla="*/ 0 h 8"/>
                <a:gd name="T2" fmla="*/ 0 w 37"/>
                <a:gd name="T3" fmla="*/ 4 h 8"/>
                <a:gd name="T4" fmla="*/ 4 w 37"/>
                <a:gd name="T5" fmla="*/ 8 h 8"/>
                <a:gd name="T6" fmla="*/ 33 w 37"/>
                <a:gd name="T7" fmla="*/ 8 h 8"/>
                <a:gd name="T8" fmla="*/ 37 w 37"/>
                <a:gd name="T9" fmla="*/ 4 h 8"/>
                <a:gd name="T10" fmla="*/ 33 w 37"/>
                <a:gd name="T11" fmla="*/ 0 h 8"/>
                <a:gd name="T12" fmla="*/ 4 w 37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8">
                  <a:moveTo>
                    <a:pt x="4" y="0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4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7" y="6"/>
                    <a:pt x="37" y="4"/>
                  </a:cubicBezTo>
                  <a:cubicBezTo>
                    <a:pt x="37" y="2"/>
                    <a:pt x="35" y="0"/>
                    <a:pt x="33" y="0"/>
                  </a:cubicBez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398"/>
            <p:cNvSpPr>
              <a:spLocks/>
            </p:cNvSpPr>
            <p:nvPr/>
          </p:nvSpPr>
          <p:spPr bwMode="auto">
            <a:xfrm>
              <a:off x="4118939" y="2729375"/>
              <a:ext cx="135093" cy="32522"/>
            </a:xfrm>
            <a:custGeom>
              <a:avLst/>
              <a:gdLst>
                <a:gd name="T0" fmla="*/ 29 w 33"/>
                <a:gd name="T1" fmla="*/ 0 h 8"/>
                <a:gd name="T2" fmla="*/ 4 w 33"/>
                <a:gd name="T3" fmla="*/ 0 h 8"/>
                <a:gd name="T4" fmla="*/ 0 w 33"/>
                <a:gd name="T5" fmla="*/ 4 h 8"/>
                <a:gd name="T6" fmla="*/ 4 w 33"/>
                <a:gd name="T7" fmla="*/ 8 h 8"/>
                <a:gd name="T8" fmla="*/ 29 w 33"/>
                <a:gd name="T9" fmla="*/ 8 h 8"/>
                <a:gd name="T10" fmla="*/ 33 w 33"/>
                <a:gd name="T11" fmla="*/ 4 h 8"/>
                <a:gd name="T12" fmla="*/ 29 w 3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8">
                  <a:moveTo>
                    <a:pt x="29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4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3" y="6"/>
                    <a:pt x="33" y="4"/>
                  </a:cubicBezTo>
                  <a:cubicBezTo>
                    <a:pt x="33" y="2"/>
                    <a:pt x="31" y="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399"/>
            <p:cNvSpPr>
              <a:spLocks/>
            </p:cNvSpPr>
            <p:nvPr/>
          </p:nvSpPr>
          <p:spPr bwMode="auto">
            <a:xfrm>
              <a:off x="4299063" y="2329100"/>
              <a:ext cx="1521047" cy="612921"/>
            </a:xfrm>
            <a:custGeom>
              <a:avLst/>
              <a:gdLst>
                <a:gd name="T0" fmla="*/ 368 w 372"/>
                <a:gd name="T1" fmla="*/ 11 h 150"/>
                <a:gd name="T2" fmla="*/ 372 w 372"/>
                <a:gd name="T3" fmla="*/ 7 h 150"/>
                <a:gd name="T4" fmla="*/ 368 w 372"/>
                <a:gd name="T5" fmla="*/ 3 h 150"/>
                <a:gd name="T6" fmla="*/ 53 w 372"/>
                <a:gd name="T7" fmla="*/ 0 h 150"/>
                <a:gd name="T8" fmla="*/ 53 w 372"/>
                <a:gd name="T9" fmla="*/ 0 h 150"/>
                <a:gd name="T10" fmla="*/ 49 w 372"/>
                <a:gd name="T11" fmla="*/ 4 h 150"/>
                <a:gd name="T12" fmla="*/ 36 w 372"/>
                <a:gd name="T13" fmla="*/ 127 h 150"/>
                <a:gd name="T14" fmla="*/ 8 w 372"/>
                <a:gd name="T15" fmla="*/ 36 h 150"/>
                <a:gd name="T16" fmla="*/ 3 w 372"/>
                <a:gd name="T17" fmla="*/ 34 h 150"/>
                <a:gd name="T18" fmla="*/ 1 w 372"/>
                <a:gd name="T19" fmla="*/ 39 h 150"/>
                <a:gd name="T20" fmla="*/ 34 w 372"/>
                <a:gd name="T21" fmla="*/ 147 h 150"/>
                <a:gd name="T22" fmla="*/ 38 w 372"/>
                <a:gd name="T23" fmla="*/ 150 h 150"/>
                <a:gd name="T24" fmla="*/ 38 w 372"/>
                <a:gd name="T25" fmla="*/ 150 h 150"/>
                <a:gd name="T26" fmla="*/ 42 w 372"/>
                <a:gd name="T27" fmla="*/ 147 h 150"/>
                <a:gd name="T28" fmla="*/ 57 w 372"/>
                <a:gd name="T29" fmla="*/ 9 h 150"/>
                <a:gd name="T30" fmla="*/ 368 w 372"/>
                <a:gd name="T31" fmla="*/ 11 h 150"/>
                <a:gd name="T32" fmla="*/ 368 w 372"/>
                <a:gd name="T33" fmla="*/ 1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2" h="150">
                  <a:moveTo>
                    <a:pt x="368" y="11"/>
                  </a:moveTo>
                  <a:cubicBezTo>
                    <a:pt x="371" y="11"/>
                    <a:pt x="372" y="9"/>
                    <a:pt x="372" y="7"/>
                  </a:cubicBezTo>
                  <a:cubicBezTo>
                    <a:pt x="372" y="5"/>
                    <a:pt x="371" y="3"/>
                    <a:pt x="368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1" y="0"/>
                    <a:pt x="50" y="2"/>
                    <a:pt x="49" y="4"/>
                  </a:cubicBezTo>
                  <a:cubicBezTo>
                    <a:pt x="36" y="127"/>
                    <a:pt x="36" y="127"/>
                    <a:pt x="36" y="127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4"/>
                    <a:pt x="5" y="33"/>
                    <a:pt x="3" y="34"/>
                  </a:cubicBezTo>
                  <a:cubicBezTo>
                    <a:pt x="1" y="34"/>
                    <a:pt x="0" y="37"/>
                    <a:pt x="1" y="39"/>
                  </a:cubicBezTo>
                  <a:cubicBezTo>
                    <a:pt x="34" y="147"/>
                    <a:pt x="34" y="147"/>
                    <a:pt x="34" y="147"/>
                  </a:cubicBezTo>
                  <a:cubicBezTo>
                    <a:pt x="34" y="149"/>
                    <a:pt x="36" y="150"/>
                    <a:pt x="38" y="150"/>
                  </a:cubicBezTo>
                  <a:cubicBezTo>
                    <a:pt x="38" y="150"/>
                    <a:pt x="38" y="150"/>
                    <a:pt x="38" y="150"/>
                  </a:cubicBezTo>
                  <a:cubicBezTo>
                    <a:pt x="40" y="150"/>
                    <a:pt x="41" y="149"/>
                    <a:pt x="42" y="147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368" y="11"/>
                    <a:pt x="368" y="11"/>
                    <a:pt x="368" y="11"/>
                  </a:cubicBezTo>
                  <a:cubicBezTo>
                    <a:pt x="368" y="11"/>
                    <a:pt x="368" y="11"/>
                    <a:pt x="36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400"/>
            <p:cNvSpPr>
              <a:spLocks noEditPoints="1"/>
            </p:cNvSpPr>
            <p:nvPr/>
          </p:nvSpPr>
          <p:spPr bwMode="auto">
            <a:xfrm>
              <a:off x="4554239" y="2591780"/>
              <a:ext cx="212646" cy="190131"/>
            </a:xfrm>
            <a:custGeom>
              <a:avLst/>
              <a:gdLst>
                <a:gd name="T0" fmla="*/ 47 w 52"/>
                <a:gd name="T1" fmla="*/ 3 h 47"/>
                <a:gd name="T2" fmla="*/ 42 w 52"/>
                <a:gd name="T3" fmla="*/ 1 h 47"/>
                <a:gd name="T4" fmla="*/ 39 w 52"/>
                <a:gd name="T5" fmla="*/ 4 h 47"/>
                <a:gd name="T6" fmla="*/ 12 w 52"/>
                <a:gd name="T7" fmla="*/ 9 h 47"/>
                <a:gd name="T8" fmla="*/ 5 w 52"/>
                <a:gd name="T9" fmla="*/ 37 h 47"/>
                <a:gd name="T10" fmla="*/ 20 w 52"/>
                <a:gd name="T11" fmla="*/ 47 h 47"/>
                <a:gd name="T12" fmla="*/ 24 w 52"/>
                <a:gd name="T13" fmla="*/ 47 h 47"/>
                <a:gd name="T14" fmla="*/ 41 w 52"/>
                <a:gd name="T15" fmla="*/ 40 h 47"/>
                <a:gd name="T16" fmla="*/ 43 w 52"/>
                <a:gd name="T17" fmla="*/ 37 h 47"/>
                <a:gd name="T18" fmla="*/ 43 w 52"/>
                <a:gd name="T19" fmla="*/ 39 h 47"/>
                <a:gd name="T20" fmla="*/ 48 w 52"/>
                <a:gd name="T21" fmla="*/ 42 h 47"/>
                <a:gd name="T22" fmla="*/ 51 w 52"/>
                <a:gd name="T23" fmla="*/ 38 h 47"/>
                <a:gd name="T24" fmla="*/ 49 w 52"/>
                <a:gd name="T25" fmla="*/ 22 h 47"/>
                <a:gd name="T26" fmla="*/ 47 w 52"/>
                <a:gd name="T27" fmla="*/ 3 h 47"/>
                <a:gd name="T28" fmla="*/ 35 w 52"/>
                <a:gd name="T29" fmla="*/ 34 h 47"/>
                <a:gd name="T30" fmla="*/ 21 w 52"/>
                <a:gd name="T31" fmla="*/ 39 h 47"/>
                <a:gd name="T32" fmla="*/ 12 w 52"/>
                <a:gd name="T33" fmla="*/ 33 h 47"/>
                <a:gd name="T34" fmla="*/ 17 w 52"/>
                <a:gd name="T35" fmla="*/ 15 h 47"/>
                <a:gd name="T36" fmla="*/ 30 w 52"/>
                <a:gd name="T37" fmla="*/ 11 h 47"/>
                <a:gd name="T38" fmla="*/ 39 w 52"/>
                <a:gd name="T39" fmla="*/ 12 h 47"/>
                <a:gd name="T40" fmla="*/ 40 w 52"/>
                <a:gd name="T41" fmla="*/ 12 h 47"/>
                <a:gd name="T42" fmla="*/ 41 w 52"/>
                <a:gd name="T43" fmla="*/ 22 h 47"/>
                <a:gd name="T44" fmla="*/ 35 w 52"/>
                <a:gd name="T45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" h="47">
                  <a:moveTo>
                    <a:pt x="47" y="3"/>
                  </a:moveTo>
                  <a:cubicBezTo>
                    <a:pt x="46" y="1"/>
                    <a:pt x="44" y="0"/>
                    <a:pt x="42" y="1"/>
                  </a:cubicBezTo>
                  <a:cubicBezTo>
                    <a:pt x="40" y="1"/>
                    <a:pt x="39" y="3"/>
                    <a:pt x="39" y="4"/>
                  </a:cubicBezTo>
                  <a:cubicBezTo>
                    <a:pt x="29" y="2"/>
                    <a:pt x="19" y="3"/>
                    <a:pt x="12" y="9"/>
                  </a:cubicBezTo>
                  <a:cubicBezTo>
                    <a:pt x="3" y="15"/>
                    <a:pt x="0" y="28"/>
                    <a:pt x="5" y="37"/>
                  </a:cubicBezTo>
                  <a:cubicBezTo>
                    <a:pt x="8" y="42"/>
                    <a:pt x="14" y="46"/>
                    <a:pt x="20" y="47"/>
                  </a:cubicBezTo>
                  <a:cubicBezTo>
                    <a:pt x="21" y="47"/>
                    <a:pt x="22" y="47"/>
                    <a:pt x="24" y="47"/>
                  </a:cubicBezTo>
                  <a:cubicBezTo>
                    <a:pt x="30" y="47"/>
                    <a:pt x="37" y="44"/>
                    <a:pt x="41" y="40"/>
                  </a:cubicBezTo>
                  <a:cubicBezTo>
                    <a:pt x="42" y="39"/>
                    <a:pt x="43" y="38"/>
                    <a:pt x="43" y="37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4" y="41"/>
                    <a:pt x="46" y="42"/>
                    <a:pt x="48" y="42"/>
                  </a:cubicBezTo>
                  <a:cubicBezTo>
                    <a:pt x="50" y="42"/>
                    <a:pt x="52" y="40"/>
                    <a:pt x="51" y="38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16"/>
                    <a:pt x="49" y="9"/>
                    <a:pt x="47" y="3"/>
                  </a:cubicBezTo>
                  <a:close/>
                  <a:moveTo>
                    <a:pt x="35" y="34"/>
                  </a:moveTo>
                  <a:cubicBezTo>
                    <a:pt x="32" y="38"/>
                    <a:pt x="27" y="40"/>
                    <a:pt x="21" y="39"/>
                  </a:cubicBezTo>
                  <a:cubicBezTo>
                    <a:pt x="19" y="39"/>
                    <a:pt x="14" y="37"/>
                    <a:pt x="12" y="33"/>
                  </a:cubicBezTo>
                  <a:cubicBezTo>
                    <a:pt x="9" y="28"/>
                    <a:pt x="11" y="19"/>
                    <a:pt x="17" y="15"/>
                  </a:cubicBezTo>
                  <a:cubicBezTo>
                    <a:pt x="20" y="12"/>
                    <a:pt x="25" y="11"/>
                    <a:pt x="30" y="11"/>
                  </a:cubicBezTo>
                  <a:cubicBezTo>
                    <a:pt x="33" y="11"/>
                    <a:pt x="36" y="11"/>
                    <a:pt x="39" y="12"/>
                  </a:cubicBezTo>
                  <a:cubicBezTo>
                    <a:pt x="39" y="12"/>
                    <a:pt x="40" y="12"/>
                    <a:pt x="40" y="1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1" y="26"/>
                    <a:pt x="39" y="31"/>
                    <a:pt x="35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401"/>
            <p:cNvSpPr>
              <a:spLocks/>
            </p:cNvSpPr>
            <p:nvPr/>
          </p:nvSpPr>
          <p:spPr bwMode="auto">
            <a:xfrm>
              <a:off x="4769387" y="2471698"/>
              <a:ext cx="172619" cy="172619"/>
            </a:xfrm>
            <a:custGeom>
              <a:avLst/>
              <a:gdLst>
                <a:gd name="T0" fmla="*/ 21 w 42"/>
                <a:gd name="T1" fmla="*/ 3 h 42"/>
                <a:gd name="T2" fmla="*/ 4 w 42"/>
                <a:gd name="T3" fmla="*/ 6 h 42"/>
                <a:gd name="T4" fmla="*/ 3 w 42"/>
                <a:gd name="T5" fmla="*/ 23 h 42"/>
                <a:gd name="T6" fmla="*/ 8 w 42"/>
                <a:gd name="T7" fmla="*/ 24 h 42"/>
                <a:gd name="T8" fmla="*/ 10 w 42"/>
                <a:gd name="T9" fmla="*/ 18 h 42"/>
                <a:gd name="T10" fmla="*/ 10 w 42"/>
                <a:gd name="T11" fmla="*/ 11 h 42"/>
                <a:gd name="T12" fmla="*/ 17 w 42"/>
                <a:gd name="T13" fmla="*/ 10 h 42"/>
                <a:gd name="T14" fmla="*/ 21 w 42"/>
                <a:gd name="T15" fmla="*/ 21 h 42"/>
                <a:gd name="T16" fmla="*/ 11 w 42"/>
                <a:gd name="T17" fmla="*/ 35 h 42"/>
                <a:gd name="T18" fmla="*/ 11 w 42"/>
                <a:gd name="T19" fmla="*/ 40 h 42"/>
                <a:gd name="T20" fmla="*/ 14 w 42"/>
                <a:gd name="T21" fmla="*/ 42 h 42"/>
                <a:gd name="T22" fmla="*/ 15 w 42"/>
                <a:gd name="T23" fmla="*/ 42 h 42"/>
                <a:gd name="T24" fmla="*/ 38 w 42"/>
                <a:gd name="T25" fmla="*/ 37 h 42"/>
                <a:gd name="T26" fmla="*/ 41 w 42"/>
                <a:gd name="T27" fmla="*/ 32 h 42"/>
                <a:gd name="T28" fmla="*/ 37 w 42"/>
                <a:gd name="T29" fmla="*/ 29 h 42"/>
                <a:gd name="T30" fmla="*/ 25 w 42"/>
                <a:gd name="T31" fmla="*/ 31 h 42"/>
                <a:gd name="T32" fmla="*/ 28 w 42"/>
                <a:gd name="T33" fmla="*/ 24 h 42"/>
                <a:gd name="T34" fmla="*/ 21 w 42"/>
                <a:gd name="T35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" h="42">
                  <a:moveTo>
                    <a:pt x="21" y="3"/>
                  </a:moveTo>
                  <a:cubicBezTo>
                    <a:pt x="15" y="0"/>
                    <a:pt x="8" y="2"/>
                    <a:pt x="4" y="6"/>
                  </a:cubicBezTo>
                  <a:cubicBezTo>
                    <a:pt x="0" y="11"/>
                    <a:pt x="0" y="17"/>
                    <a:pt x="3" y="23"/>
                  </a:cubicBezTo>
                  <a:cubicBezTo>
                    <a:pt x="4" y="24"/>
                    <a:pt x="7" y="25"/>
                    <a:pt x="8" y="24"/>
                  </a:cubicBezTo>
                  <a:cubicBezTo>
                    <a:pt x="10" y="23"/>
                    <a:pt x="11" y="20"/>
                    <a:pt x="10" y="18"/>
                  </a:cubicBezTo>
                  <a:cubicBezTo>
                    <a:pt x="8" y="16"/>
                    <a:pt x="9" y="13"/>
                    <a:pt x="10" y="11"/>
                  </a:cubicBezTo>
                  <a:cubicBezTo>
                    <a:pt x="12" y="10"/>
                    <a:pt x="15" y="9"/>
                    <a:pt x="17" y="10"/>
                  </a:cubicBezTo>
                  <a:cubicBezTo>
                    <a:pt x="21" y="12"/>
                    <a:pt x="22" y="17"/>
                    <a:pt x="21" y="21"/>
                  </a:cubicBezTo>
                  <a:cubicBezTo>
                    <a:pt x="19" y="27"/>
                    <a:pt x="15" y="31"/>
                    <a:pt x="11" y="35"/>
                  </a:cubicBezTo>
                  <a:cubicBezTo>
                    <a:pt x="10" y="36"/>
                    <a:pt x="10" y="38"/>
                    <a:pt x="11" y="40"/>
                  </a:cubicBezTo>
                  <a:cubicBezTo>
                    <a:pt x="12" y="41"/>
                    <a:pt x="13" y="42"/>
                    <a:pt x="14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40" y="36"/>
                    <a:pt x="42" y="34"/>
                    <a:pt x="41" y="32"/>
                  </a:cubicBezTo>
                  <a:cubicBezTo>
                    <a:pt x="41" y="30"/>
                    <a:pt x="39" y="28"/>
                    <a:pt x="37" y="29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6" y="29"/>
                    <a:pt x="28" y="26"/>
                    <a:pt x="28" y="24"/>
                  </a:cubicBezTo>
                  <a:cubicBezTo>
                    <a:pt x="31" y="16"/>
                    <a:pt x="29" y="7"/>
                    <a:pt x="2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402"/>
            <p:cNvSpPr>
              <a:spLocks/>
            </p:cNvSpPr>
            <p:nvPr/>
          </p:nvSpPr>
          <p:spPr bwMode="auto">
            <a:xfrm>
              <a:off x="5014556" y="2586777"/>
              <a:ext cx="217650" cy="220151"/>
            </a:xfrm>
            <a:custGeom>
              <a:avLst/>
              <a:gdLst>
                <a:gd name="T0" fmla="*/ 53 w 53"/>
                <a:gd name="T1" fmla="*/ 26 h 54"/>
                <a:gd name="T2" fmla="*/ 49 w 53"/>
                <a:gd name="T3" fmla="*/ 23 h 54"/>
                <a:gd name="T4" fmla="*/ 27 w 53"/>
                <a:gd name="T5" fmla="*/ 25 h 54"/>
                <a:gd name="T6" fmla="*/ 27 w 53"/>
                <a:gd name="T7" fmla="*/ 4 h 54"/>
                <a:gd name="T8" fmla="*/ 23 w 53"/>
                <a:gd name="T9" fmla="*/ 0 h 54"/>
                <a:gd name="T10" fmla="*/ 23 w 53"/>
                <a:gd name="T11" fmla="*/ 0 h 54"/>
                <a:gd name="T12" fmla="*/ 19 w 53"/>
                <a:gd name="T13" fmla="*/ 4 h 54"/>
                <a:gd name="T14" fmla="*/ 19 w 53"/>
                <a:gd name="T15" fmla="*/ 26 h 54"/>
                <a:gd name="T16" fmla="*/ 4 w 53"/>
                <a:gd name="T17" fmla="*/ 28 h 54"/>
                <a:gd name="T18" fmla="*/ 0 w 53"/>
                <a:gd name="T19" fmla="*/ 32 h 54"/>
                <a:gd name="T20" fmla="*/ 4 w 53"/>
                <a:gd name="T21" fmla="*/ 36 h 54"/>
                <a:gd name="T22" fmla="*/ 5 w 53"/>
                <a:gd name="T23" fmla="*/ 36 h 54"/>
                <a:gd name="T24" fmla="*/ 19 w 53"/>
                <a:gd name="T25" fmla="*/ 34 h 54"/>
                <a:gd name="T26" fmla="*/ 19 w 53"/>
                <a:gd name="T27" fmla="*/ 51 h 54"/>
                <a:gd name="T28" fmla="*/ 23 w 53"/>
                <a:gd name="T29" fmla="*/ 54 h 54"/>
                <a:gd name="T30" fmla="*/ 23 w 53"/>
                <a:gd name="T31" fmla="*/ 54 h 54"/>
                <a:gd name="T32" fmla="*/ 27 w 53"/>
                <a:gd name="T33" fmla="*/ 50 h 54"/>
                <a:gd name="T34" fmla="*/ 27 w 53"/>
                <a:gd name="T35" fmla="*/ 33 h 54"/>
                <a:gd name="T36" fmla="*/ 50 w 53"/>
                <a:gd name="T37" fmla="*/ 31 h 54"/>
                <a:gd name="T38" fmla="*/ 53 w 53"/>
                <a:gd name="T39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54">
                  <a:moveTo>
                    <a:pt x="53" y="26"/>
                  </a:moveTo>
                  <a:cubicBezTo>
                    <a:pt x="53" y="24"/>
                    <a:pt x="51" y="23"/>
                    <a:pt x="49" y="23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5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1" y="0"/>
                    <a:pt x="19" y="2"/>
                    <a:pt x="19" y="4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2" y="28"/>
                    <a:pt x="0" y="30"/>
                    <a:pt x="0" y="32"/>
                  </a:cubicBezTo>
                  <a:cubicBezTo>
                    <a:pt x="1" y="34"/>
                    <a:pt x="2" y="36"/>
                    <a:pt x="4" y="36"/>
                  </a:cubicBezTo>
                  <a:cubicBezTo>
                    <a:pt x="4" y="36"/>
                    <a:pt x="5" y="36"/>
                    <a:pt x="5" y="36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3"/>
                    <a:pt x="21" y="54"/>
                    <a:pt x="23" y="54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6" y="54"/>
                    <a:pt x="27" y="53"/>
                    <a:pt x="27" y="50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2" y="31"/>
                    <a:pt x="53" y="29"/>
                    <a:pt x="53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403"/>
            <p:cNvSpPr>
              <a:spLocks noEditPoints="1"/>
            </p:cNvSpPr>
            <p:nvPr/>
          </p:nvSpPr>
          <p:spPr bwMode="auto">
            <a:xfrm>
              <a:off x="5412329" y="2511725"/>
              <a:ext cx="187629" cy="320220"/>
            </a:xfrm>
            <a:custGeom>
              <a:avLst/>
              <a:gdLst>
                <a:gd name="T0" fmla="*/ 1 w 46"/>
                <a:gd name="T1" fmla="*/ 74 h 78"/>
                <a:gd name="T2" fmla="*/ 5 w 46"/>
                <a:gd name="T3" fmla="*/ 78 h 78"/>
                <a:gd name="T4" fmla="*/ 7 w 46"/>
                <a:gd name="T5" fmla="*/ 78 h 78"/>
                <a:gd name="T6" fmla="*/ 7 w 46"/>
                <a:gd name="T7" fmla="*/ 78 h 78"/>
                <a:gd name="T8" fmla="*/ 10 w 46"/>
                <a:gd name="T9" fmla="*/ 77 h 78"/>
                <a:gd name="T10" fmla="*/ 38 w 46"/>
                <a:gd name="T11" fmla="*/ 66 h 78"/>
                <a:gd name="T12" fmla="*/ 45 w 46"/>
                <a:gd name="T13" fmla="*/ 45 h 78"/>
                <a:gd name="T14" fmla="*/ 37 w 46"/>
                <a:gd name="T15" fmla="*/ 32 h 78"/>
                <a:gd name="T16" fmla="*/ 22 w 46"/>
                <a:gd name="T17" fmla="*/ 30 h 78"/>
                <a:gd name="T18" fmla="*/ 9 w 46"/>
                <a:gd name="T19" fmla="*/ 38 h 78"/>
                <a:gd name="T20" fmla="*/ 8 w 46"/>
                <a:gd name="T21" fmla="*/ 4 h 78"/>
                <a:gd name="T22" fmla="*/ 4 w 46"/>
                <a:gd name="T23" fmla="*/ 0 h 78"/>
                <a:gd name="T24" fmla="*/ 0 w 46"/>
                <a:gd name="T25" fmla="*/ 4 h 78"/>
                <a:gd name="T26" fmla="*/ 2 w 46"/>
                <a:gd name="T27" fmla="*/ 60 h 78"/>
                <a:gd name="T28" fmla="*/ 3 w 46"/>
                <a:gd name="T29" fmla="*/ 70 h 78"/>
                <a:gd name="T30" fmla="*/ 1 w 46"/>
                <a:gd name="T31" fmla="*/ 74 h 78"/>
                <a:gd name="T32" fmla="*/ 14 w 46"/>
                <a:gd name="T33" fmla="*/ 47 h 78"/>
                <a:gd name="T34" fmla="*/ 24 w 46"/>
                <a:gd name="T35" fmla="*/ 38 h 78"/>
                <a:gd name="T36" fmla="*/ 33 w 46"/>
                <a:gd name="T37" fmla="*/ 38 h 78"/>
                <a:gd name="T38" fmla="*/ 37 w 46"/>
                <a:gd name="T39" fmla="*/ 46 h 78"/>
                <a:gd name="T40" fmla="*/ 32 w 46"/>
                <a:gd name="T41" fmla="*/ 60 h 78"/>
                <a:gd name="T42" fmla="*/ 11 w 46"/>
                <a:gd name="T43" fmla="*/ 69 h 78"/>
                <a:gd name="T44" fmla="*/ 11 w 46"/>
                <a:gd name="T45" fmla="*/ 60 h 78"/>
                <a:gd name="T46" fmla="*/ 14 w 46"/>
                <a:gd name="T47" fmla="*/ 4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" h="78">
                  <a:moveTo>
                    <a:pt x="1" y="74"/>
                  </a:moveTo>
                  <a:cubicBezTo>
                    <a:pt x="1" y="76"/>
                    <a:pt x="3" y="78"/>
                    <a:pt x="5" y="78"/>
                  </a:cubicBezTo>
                  <a:cubicBezTo>
                    <a:pt x="6" y="78"/>
                    <a:pt x="6" y="78"/>
                    <a:pt x="7" y="78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8" y="78"/>
                    <a:pt x="9" y="78"/>
                    <a:pt x="10" y="77"/>
                  </a:cubicBezTo>
                  <a:cubicBezTo>
                    <a:pt x="20" y="76"/>
                    <a:pt x="30" y="73"/>
                    <a:pt x="38" y="66"/>
                  </a:cubicBezTo>
                  <a:cubicBezTo>
                    <a:pt x="43" y="61"/>
                    <a:pt x="46" y="53"/>
                    <a:pt x="45" y="45"/>
                  </a:cubicBezTo>
                  <a:cubicBezTo>
                    <a:pt x="44" y="39"/>
                    <a:pt x="42" y="35"/>
                    <a:pt x="37" y="32"/>
                  </a:cubicBezTo>
                  <a:cubicBezTo>
                    <a:pt x="33" y="29"/>
                    <a:pt x="27" y="28"/>
                    <a:pt x="22" y="30"/>
                  </a:cubicBezTo>
                  <a:cubicBezTo>
                    <a:pt x="17" y="31"/>
                    <a:pt x="13" y="34"/>
                    <a:pt x="9" y="3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64"/>
                    <a:pt x="3" y="67"/>
                    <a:pt x="3" y="70"/>
                  </a:cubicBezTo>
                  <a:cubicBezTo>
                    <a:pt x="2" y="71"/>
                    <a:pt x="1" y="73"/>
                    <a:pt x="1" y="74"/>
                  </a:cubicBezTo>
                  <a:close/>
                  <a:moveTo>
                    <a:pt x="14" y="47"/>
                  </a:moveTo>
                  <a:cubicBezTo>
                    <a:pt x="16" y="42"/>
                    <a:pt x="20" y="39"/>
                    <a:pt x="24" y="38"/>
                  </a:cubicBezTo>
                  <a:cubicBezTo>
                    <a:pt x="27" y="37"/>
                    <a:pt x="30" y="37"/>
                    <a:pt x="33" y="38"/>
                  </a:cubicBezTo>
                  <a:cubicBezTo>
                    <a:pt x="36" y="40"/>
                    <a:pt x="37" y="44"/>
                    <a:pt x="37" y="46"/>
                  </a:cubicBezTo>
                  <a:cubicBezTo>
                    <a:pt x="38" y="51"/>
                    <a:pt x="36" y="57"/>
                    <a:pt x="32" y="60"/>
                  </a:cubicBezTo>
                  <a:cubicBezTo>
                    <a:pt x="27" y="66"/>
                    <a:pt x="19" y="68"/>
                    <a:pt x="11" y="69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1" y="55"/>
                    <a:pt x="11" y="51"/>
                    <a:pt x="1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404"/>
            <p:cNvSpPr>
              <a:spLocks/>
            </p:cNvSpPr>
            <p:nvPr/>
          </p:nvSpPr>
          <p:spPr bwMode="auto">
            <a:xfrm>
              <a:off x="5594955" y="2496715"/>
              <a:ext cx="190131" cy="142598"/>
            </a:xfrm>
            <a:custGeom>
              <a:avLst/>
              <a:gdLst>
                <a:gd name="T0" fmla="*/ 12 w 46"/>
                <a:gd name="T1" fmla="*/ 34 h 35"/>
                <a:gd name="T2" fmla="*/ 16 w 46"/>
                <a:gd name="T3" fmla="*/ 35 h 35"/>
                <a:gd name="T4" fmla="*/ 17 w 46"/>
                <a:gd name="T5" fmla="*/ 35 h 35"/>
                <a:gd name="T6" fmla="*/ 42 w 46"/>
                <a:gd name="T7" fmla="*/ 29 h 35"/>
                <a:gd name="T8" fmla="*/ 45 w 46"/>
                <a:gd name="T9" fmla="*/ 24 h 35"/>
                <a:gd name="T10" fmla="*/ 40 w 46"/>
                <a:gd name="T11" fmla="*/ 21 h 35"/>
                <a:gd name="T12" fmla="*/ 23 w 46"/>
                <a:gd name="T13" fmla="*/ 25 h 35"/>
                <a:gd name="T14" fmla="*/ 25 w 46"/>
                <a:gd name="T15" fmla="*/ 17 h 35"/>
                <a:gd name="T16" fmla="*/ 14 w 46"/>
                <a:gd name="T17" fmla="*/ 1 h 35"/>
                <a:gd name="T18" fmla="*/ 3 w 46"/>
                <a:gd name="T19" fmla="*/ 6 h 35"/>
                <a:gd name="T20" fmla="*/ 2 w 46"/>
                <a:gd name="T21" fmla="*/ 17 h 35"/>
                <a:gd name="T22" fmla="*/ 8 w 46"/>
                <a:gd name="T23" fmla="*/ 18 h 35"/>
                <a:gd name="T24" fmla="*/ 9 w 46"/>
                <a:gd name="T25" fmla="*/ 12 h 35"/>
                <a:gd name="T26" fmla="*/ 10 w 46"/>
                <a:gd name="T27" fmla="*/ 11 h 35"/>
                <a:gd name="T28" fmla="*/ 13 w 46"/>
                <a:gd name="T29" fmla="*/ 9 h 35"/>
                <a:gd name="T30" fmla="*/ 17 w 46"/>
                <a:gd name="T31" fmla="*/ 17 h 35"/>
                <a:gd name="T32" fmla="*/ 12 w 46"/>
                <a:gd name="T33" fmla="*/ 29 h 35"/>
                <a:gd name="T34" fmla="*/ 12 w 46"/>
                <a:gd name="T35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" h="35">
                  <a:moveTo>
                    <a:pt x="12" y="34"/>
                  </a:moveTo>
                  <a:cubicBezTo>
                    <a:pt x="13" y="35"/>
                    <a:pt x="14" y="35"/>
                    <a:pt x="16" y="35"/>
                  </a:cubicBezTo>
                  <a:cubicBezTo>
                    <a:pt x="16" y="35"/>
                    <a:pt x="16" y="35"/>
                    <a:pt x="17" y="35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4" y="29"/>
                    <a:pt x="46" y="26"/>
                    <a:pt x="45" y="24"/>
                  </a:cubicBezTo>
                  <a:cubicBezTo>
                    <a:pt x="45" y="22"/>
                    <a:pt x="43" y="21"/>
                    <a:pt x="40" y="21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3"/>
                    <a:pt x="25" y="20"/>
                    <a:pt x="25" y="17"/>
                  </a:cubicBezTo>
                  <a:cubicBezTo>
                    <a:pt x="26" y="11"/>
                    <a:pt x="22" y="3"/>
                    <a:pt x="14" y="1"/>
                  </a:cubicBezTo>
                  <a:cubicBezTo>
                    <a:pt x="10" y="0"/>
                    <a:pt x="6" y="2"/>
                    <a:pt x="3" y="6"/>
                  </a:cubicBezTo>
                  <a:cubicBezTo>
                    <a:pt x="1" y="10"/>
                    <a:pt x="0" y="14"/>
                    <a:pt x="2" y="17"/>
                  </a:cubicBezTo>
                  <a:cubicBezTo>
                    <a:pt x="4" y="19"/>
                    <a:pt x="6" y="19"/>
                    <a:pt x="8" y="18"/>
                  </a:cubicBezTo>
                  <a:cubicBezTo>
                    <a:pt x="10" y="17"/>
                    <a:pt x="10" y="14"/>
                    <a:pt x="9" y="12"/>
                  </a:cubicBezTo>
                  <a:cubicBezTo>
                    <a:pt x="9" y="12"/>
                    <a:pt x="9" y="11"/>
                    <a:pt x="10" y="11"/>
                  </a:cubicBezTo>
                  <a:cubicBezTo>
                    <a:pt x="10" y="10"/>
                    <a:pt x="12" y="9"/>
                    <a:pt x="13" y="9"/>
                  </a:cubicBezTo>
                  <a:cubicBezTo>
                    <a:pt x="16" y="10"/>
                    <a:pt x="17" y="14"/>
                    <a:pt x="17" y="17"/>
                  </a:cubicBezTo>
                  <a:cubicBezTo>
                    <a:pt x="17" y="21"/>
                    <a:pt x="14" y="26"/>
                    <a:pt x="12" y="29"/>
                  </a:cubicBezTo>
                  <a:cubicBezTo>
                    <a:pt x="11" y="31"/>
                    <a:pt x="11" y="32"/>
                    <a:pt x="12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405"/>
            <p:cNvSpPr>
              <a:spLocks/>
            </p:cNvSpPr>
            <p:nvPr/>
          </p:nvSpPr>
          <p:spPr bwMode="auto">
            <a:xfrm>
              <a:off x="8169226" y="1345925"/>
              <a:ext cx="1471012" cy="823065"/>
            </a:xfrm>
            <a:custGeom>
              <a:avLst/>
              <a:gdLst>
                <a:gd name="T0" fmla="*/ 84 w 360"/>
                <a:gd name="T1" fmla="*/ 3 h 201"/>
                <a:gd name="T2" fmla="*/ 42 w 360"/>
                <a:gd name="T3" fmla="*/ 183 h 201"/>
                <a:gd name="T4" fmla="*/ 9 w 360"/>
                <a:gd name="T5" fmla="*/ 95 h 201"/>
                <a:gd name="T6" fmla="*/ 3 w 360"/>
                <a:gd name="T7" fmla="*/ 93 h 201"/>
                <a:gd name="T8" fmla="*/ 1 w 360"/>
                <a:gd name="T9" fmla="*/ 98 h 201"/>
                <a:gd name="T10" fmla="*/ 39 w 360"/>
                <a:gd name="T11" fmla="*/ 198 h 201"/>
                <a:gd name="T12" fmla="*/ 43 w 360"/>
                <a:gd name="T13" fmla="*/ 201 h 201"/>
                <a:gd name="T14" fmla="*/ 43 w 360"/>
                <a:gd name="T15" fmla="*/ 201 h 201"/>
                <a:gd name="T16" fmla="*/ 46 w 360"/>
                <a:gd name="T17" fmla="*/ 198 h 201"/>
                <a:gd name="T18" fmla="*/ 91 w 360"/>
                <a:gd name="T19" fmla="*/ 8 h 201"/>
                <a:gd name="T20" fmla="*/ 356 w 360"/>
                <a:gd name="T21" fmla="*/ 11 h 201"/>
                <a:gd name="T22" fmla="*/ 356 w 360"/>
                <a:gd name="T23" fmla="*/ 11 h 201"/>
                <a:gd name="T24" fmla="*/ 360 w 360"/>
                <a:gd name="T25" fmla="*/ 7 h 201"/>
                <a:gd name="T26" fmla="*/ 356 w 360"/>
                <a:gd name="T27" fmla="*/ 3 h 201"/>
                <a:gd name="T28" fmla="*/ 88 w 360"/>
                <a:gd name="T29" fmla="*/ 0 h 201"/>
                <a:gd name="T30" fmla="*/ 84 w 360"/>
                <a:gd name="T31" fmla="*/ 3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0" h="201">
                  <a:moveTo>
                    <a:pt x="84" y="3"/>
                  </a:moveTo>
                  <a:cubicBezTo>
                    <a:pt x="42" y="183"/>
                    <a:pt x="42" y="183"/>
                    <a:pt x="42" y="183"/>
                  </a:cubicBezTo>
                  <a:cubicBezTo>
                    <a:pt x="9" y="95"/>
                    <a:pt x="9" y="95"/>
                    <a:pt x="9" y="95"/>
                  </a:cubicBezTo>
                  <a:cubicBezTo>
                    <a:pt x="8" y="93"/>
                    <a:pt x="6" y="92"/>
                    <a:pt x="3" y="93"/>
                  </a:cubicBezTo>
                  <a:cubicBezTo>
                    <a:pt x="1" y="93"/>
                    <a:pt x="0" y="96"/>
                    <a:pt x="1" y="98"/>
                  </a:cubicBezTo>
                  <a:cubicBezTo>
                    <a:pt x="39" y="198"/>
                    <a:pt x="39" y="198"/>
                    <a:pt x="39" y="198"/>
                  </a:cubicBezTo>
                  <a:cubicBezTo>
                    <a:pt x="39" y="200"/>
                    <a:pt x="41" y="201"/>
                    <a:pt x="43" y="201"/>
                  </a:cubicBezTo>
                  <a:cubicBezTo>
                    <a:pt x="43" y="201"/>
                    <a:pt x="43" y="201"/>
                    <a:pt x="43" y="201"/>
                  </a:cubicBezTo>
                  <a:cubicBezTo>
                    <a:pt x="45" y="201"/>
                    <a:pt x="46" y="200"/>
                    <a:pt x="46" y="198"/>
                  </a:cubicBezTo>
                  <a:cubicBezTo>
                    <a:pt x="91" y="8"/>
                    <a:pt x="91" y="8"/>
                    <a:pt x="91" y="8"/>
                  </a:cubicBezTo>
                  <a:cubicBezTo>
                    <a:pt x="356" y="11"/>
                    <a:pt x="356" y="11"/>
                    <a:pt x="356" y="11"/>
                  </a:cubicBezTo>
                  <a:cubicBezTo>
                    <a:pt x="356" y="11"/>
                    <a:pt x="356" y="11"/>
                    <a:pt x="356" y="11"/>
                  </a:cubicBezTo>
                  <a:cubicBezTo>
                    <a:pt x="358" y="11"/>
                    <a:pt x="360" y="9"/>
                    <a:pt x="360" y="7"/>
                  </a:cubicBezTo>
                  <a:cubicBezTo>
                    <a:pt x="360" y="4"/>
                    <a:pt x="358" y="3"/>
                    <a:pt x="356" y="3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6" y="0"/>
                    <a:pt x="84" y="2"/>
                    <a:pt x="8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406"/>
            <p:cNvSpPr>
              <a:spLocks/>
            </p:cNvSpPr>
            <p:nvPr/>
          </p:nvSpPr>
          <p:spPr bwMode="auto">
            <a:xfrm>
              <a:off x="8617035" y="1551066"/>
              <a:ext cx="172619" cy="237663"/>
            </a:xfrm>
            <a:custGeom>
              <a:avLst/>
              <a:gdLst>
                <a:gd name="T0" fmla="*/ 4 w 42"/>
                <a:gd name="T1" fmla="*/ 57 h 58"/>
                <a:gd name="T2" fmla="*/ 6 w 42"/>
                <a:gd name="T3" fmla="*/ 58 h 58"/>
                <a:gd name="T4" fmla="*/ 9 w 42"/>
                <a:gd name="T5" fmla="*/ 56 h 58"/>
                <a:gd name="T6" fmla="*/ 21 w 42"/>
                <a:gd name="T7" fmla="*/ 36 h 58"/>
                <a:gd name="T8" fmla="*/ 34 w 42"/>
                <a:gd name="T9" fmla="*/ 56 h 58"/>
                <a:gd name="T10" fmla="*/ 37 w 42"/>
                <a:gd name="T11" fmla="*/ 58 h 58"/>
                <a:gd name="T12" fmla="*/ 39 w 42"/>
                <a:gd name="T13" fmla="*/ 57 h 58"/>
                <a:gd name="T14" fmla="*/ 41 w 42"/>
                <a:gd name="T15" fmla="*/ 52 h 58"/>
                <a:gd name="T16" fmla="*/ 25 w 42"/>
                <a:gd name="T17" fmla="*/ 28 h 58"/>
                <a:gd name="T18" fmla="*/ 37 w 42"/>
                <a:gd name="T19" fmla="*/ 7 h 58"/>
                <a:gd name="T20" fmla="*/ 36 w 42"/>
                <a:gd name="T21" fmla="*/ 1 h 58"/>
                <a:gd name="T22" fmla="*/ 30 w 42"/>
                <a:gd name="T23" fmla="*/ 3 h 58"/>
                <a:gd name="T24" fmla="*/ 20 w 42"/>
                <a:gd name="T25" fmla="*/ 21 h 58"/>
                <a:gd name="T26" fmla="*/ 8 w 42"/>
                <a:gd name="T27" fmla="*/ 2 h 58"/>
                <a:gd name="T28" fmla="*/ 2 w 42"/>
                <a:gd name="T29" fmla="*/ 1 h 58"/>
                <a:gd name="T30" fmla="*/ 1 w 42"/>
                <a:gd name="T31" fmla="*/ 7 h 58"/>
                <a:gd name="T32" fmla="*/ 16 w 42"/>
                <a:gd name="T33" fmla="*/ 28 h 58"/>
                <a:gd name="T34" fmla="*/ 2 w 42"/>
                <a:gd name="T35" fmla="*/ 52 h 58"/>
                <a:gd name="T36" fmla="*/ 4 w 42"/>
                <a:gd name="T3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58">
                  <a:moveTo>
                    <a:pt x="4" y="57"/>
                  </a:moveTo>
                  <a:cubicBezTo>
                    <a:pt x="4" y="58"/>
                    <a:pt x="5" y="58"/>
                    <a:pt x="6" y="58"/>
                  </a:cubicBezTo>
                  <a:cubicBezTo>
                    <a:pt x="7" y="58"/>
                    <a:pt x="8" y="57"/>
                    <a:pt x="9" y="5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5" y="57"/>
                    <a:pt x="36" y="58"/>
                    <a:pt x="37" y="58"/>
                  </a:cubicBezTo>
                  <a:cubicBezTo>
                    <a:pt x="38" y="58"/>
                    <a:pt x="39" y="58"/>
                    <a:pt x="39" y="57"/>
                  </a:cubicBezTo>
                  <a:cubicBezTo>
                    <a:pt x="41" y="56"/>
                    <a:pt x="42" y="54"/>
                    <a:pt x="41" y="52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8" y="5"/>
                    <a:pt x="38" y="3"/>
                    <a:pt x="36" y="1"/>
                  </a:cubicBezTo>
                  <a:cubicBezTo>
                    <a:pt x="34" y="0"/>
                    <a:pt x="32" y="1"/>
                    <a:pt x="30" y="3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0"/>
                    <a:pt x="4" y="0"/>
                    <a:pt x="2" y="1"/>
                  </a:cubicBezTo>
                  <a:cubicBezTo>
                    <a:pt x="1" y="2"/>
                    <a:pt x="0" y="5"/>
                    <a:pt x="1" y="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1" y="54"/>
                    <a:pt x="2" y="56"/>
                    <a:pt x="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407"/>
            <p:cNvSpPr>
              <a:spLocks/>
            </p:cNvSpPr>
            <p:nvPr/>
          </p:nvSpPr>
          <p:spPr bwMode="auto">
            <a:xfrm>
              <a:off x="8807165" y="1453498"/>
              <a:ext cx="122584" cy="167615"/>
            </a:xfrm>
            <a:custGeom>
              <a:avLst/>
              <a:gdLst>
                <a:gd name="T0" fmla="*/ 5 w 30"/>
                <a:gd name="T1" fmla="*/ 31 h 41"/>
                <a:gd name="T2" fmla="*/ 3 w 30"/>
                <a:gd name="T3" fmla="*/ 36 h 41"/>
                <a:gd name="T4" fmla="*/ 6 w 30"/>
                <a:gd name="T5" fmla="*/ 39 h 41"/>
                <a:gd name="T6" fmla="*/ 25 w 30"/>
                <a:gd name="T7" fmla="*/ 41 h 41"/>
                <a:gd name="T8" fmla="*/ 25 w 30"/>
                <a:gd name="T9" fmla="*/ 41 h 41"/>
                <a:gd name="T10" fmla="*/ 29 w 30"/>
                <a:gd name="T11" fmla="*/ 38 h 41"/>
                <a:gd name="T12" fmla="*/ 26 w 30"/>
                <a:gd name="T13" fmla="*/ 33 h 41"/>
                <a:gd name="T14" fmla="*/ 17 w 30"/>
                <a:gd name="T15" fmla="*/ 32 h 41"/>
                <a:gd name="T16" fmla="*/ 21 w 30"/>
                <a:gd name="T17" fmla="*/ 19 h 41"/>
                <a:gd name="T18" fmla="*/ 6 w 30"/>
                <a:gd name="T19" fmla="*/ 1 h 41"/>
                <a:gd name="T20" fmla="*/ 2 w 30"/>
                <a:gd name="T21" fmla="*/ 1 h 41"/>
                <a:gd name="T22" fmla="*/ 1 w 30"/>
                <a:gd name="T23" fmla="*/ 4 h 41"/>
                <a:gd name="T24" fmla="*/ 0 w 30"/>
                <a:gd name="T25" fmla="*/ 14 h 41"/>
                <a:gd name="T26" fmla="*/ 4 w 30"/>
                <a:gd name="T27" fmla="*/ 18 h 41"/>
                <a:gd name="T28" fmla="*/ 8 w 30"/>
                <a:gd name="T29" fmla="*/ 14 h 41"/>
                <a:gd name="T30" fmla="*/ 8 w 30"/>
                <a:gd name="T31" fmla="*/ 11 h 41"/>
                <a:gd name="T32" fmla="*/ 13 w 30"/>
                <a:gd name="T33" fmla="*/ 19 h 41"/>
                <a:gd name="T34" fmla="*/ 5 w 30"/>
                <a:gd name="T35" fmla="*/ 3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41">
                  <a:moveTo>
                    <a:pt x="5" y="31"/>
                  </a:moveTo>
                  <a:cubicBezTo>
                    <a:pt x="3" y="32"/>
                    <a:pt x="2" y="34"/>
                    <a:pt x="3" y="36"/>
                  </a:cubicBezTo>
                  <a:cubicBezTo>
                    <a:pt x="3" y="37"/>
                    <a:pt x="4" y="39"/>
                    <a:pt x="6" y="39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7" y="41"/>
                    <a:pt x="29" y="40"/>
                    <a:pt x="29" y="38"/>
                  </a:cubicBezTo>
                  <a:cubicBezTo>
                    <a:pt x="30" y="36"/>
                    <a:pt x="28" y="34"/>
                    <a:pt x="26" y="33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20" y="29"/>
                    <a:pt x="21" y="24"/>
                    <a:pt x="21" y="19"/>
                  </a:cubicBezTo>
                  <a:cubicBezTo>
                    <a:pt x="21" y="10"/>
                    <a:pt x="14" y="3"/>
                    <a:pt x="6" y="1"/>
                  </a:cubicBezTo>
                  <a:cubicBezTo>
                    <a:pt x="5" y="0"/>
                    <a:pt x="3" y="1"/>
                    <a:pt x="2" y="1"/>
                  </a:cubicBezTo>
                  <a:cubicBezTo>
                    <a:pt x="1" y="2"/>
                    <a:pt x="1" y="3"/>
                    <a:pt x="1" y="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1" y="18"/>
                    <a:pt x="4" y="18"/>
                  </a:cubicBezTo>
                  <a:cubicBezTo>
                    <a:pt x="6" y="18"/>
                    <a:pt x="8" y="16"/>
                    <a:pt x="8" y="14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3"/>
                    <a:pt x="13" y="16"/>
                    <a:pt x="13" y="19"/>
                  </a:cubicBezTo>
                  <a:cubicBezTo>
                    <a:pt x="13" y="24"/>
                    <a:pt x="10" y="30"/>
                    <a:pt x="5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408"/>
            <p:cNvSpPr>
              <a:spLocks/>
            </p:cNvSpPr>
            <p:nvPr/>
          </p:nvSpPr>
          <p:spPr bwMode="auto">
            <a:xfrm>
              <a:off x="9002300" y="1636124"/>
              <a:ext cx="187629" cy="50034"/>
            </a:xfrm>
            <a:custGeom>
              <a:avLst/>
              <a:gdLst>
                <a:gd name="T0" fmla="*/ 3 w 46"/>
                <a:gd name="T1" fmla="*/ 4 h 12"/>
                <a:gd name="T2" fmla="*/ 0 w 46"/>
                <a:gd name="T3" fmla="*/ 9 h 12"/>
                <a:gd name="T4" fmla="*/ 4 w 46"/>
                <a:gd name="T5" fmla="*/ 12 h 12"/>
                <a:gd name="T6" fmla="*/ 4 w 46"/>
                <a:gd name="T7" fmla="*/ 12 h 12"/>
                <a:gd name="T8" fmla="*/ 42 w 46"/>
                <a:gd name="T9" fmla="*/ 8 h 12"/>
                <a:gd name="T10" fmla="*/ 45 w 46"/>
                <a:gd name="T11" fmla="*/ 3 h 12"/>
                <a:gd name="T12" fmla="*/ 41 w 46"/>
                <a:gd name="T13" fmla="*/ 0 h 12"/>
                <a:gd name="T14" fmla="*/ 3 w 46"/>
                <a:gd name="T15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12">
                  <a:moveTo>
                    <a:pt x="3" y="4"/>
                  </a:moveTo>
                  <a:cubicBezTo>
                    <a:pt x="1" y="4"/>
                    <a:pt x="0" y="6"/>
                    <a:pt x="0" y="9"/>
                  </a:cubicBezTo>
                  <a:cubicBezTo>
                    <a:pt x="0" y="11"/>
                    <a:pt x="2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4" y="8"/>
                    <a:pt x="46" y="6"/>
                    <a:pt x="45" y="3"/>
                  </a:cubicBezTo>
                  <a:cubicBezTo>
                    <a:pt x="45" y="1"/>
                    <a:pt x="43" y="0"/>
                    <a:pt x="41" y="0"/>
                  </a:cubicBezTo>
                  <a:lnTo>
                    <a:pt x="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409"/>
            <p:cNvSpPr>
              <a:spLocks/>
            </p:cNvSpPr>
            <p:nvPr/>
          </p:nvSpPr>
          <p:spPr bwMode="auto">
            <a:xfrm>
              <a:off x="9252472" y="1506035"/>
              <a:ext cx="192633" cy="322722"/>
            </a:xfrm>
            <a:custGeom>
              <a:avLst/>
              <a:gdLst>
                <a:gd name="T0" fmla="*/ 14 w 47"/>
                <a:gd name="T1" fmla="*/ 64 h 79"/>
                <a:gd name="T2" fmla="*/ 11 w 47"/>
                <a:gd name="T3" fmla="*/ 74 h 79"/>
                <a:gd name="T4" fmla="*/ 14 w 47"/>
                <a:gd name="T5" fmla="*/ 79 h 79"/>
                <a:gd name="T6" fmla="*/ 15 w 47"/>
                <a:gd name="T7" fmla="*/ 79 h 79"/>
                <a:gd name="T8" fmla="*/ 19 w 47"/>
                <a:gd name="T9" fmla="*/ 76 h 79"/>
                <a:gd name="T10" fmla="*/ 46 w 47"/>
                <a:gd name="T11" fmla="*/ 6 h 79"/>
                <a:gd name="T12" fmla="*/ 44 w 47"/>
                <a:gd name="T13" fmla="*/ 1 h 79"/>
                <a:gd name="T14" fmla="*/ 39 w 47"/>
                <a:gd name="T15" fmla="*/ 3 h 79"/>
                <a:gd name="T16" fmla="*/ 31 w 47"/>
                <a:gd name="T17" fmla="*/ 23 h 79"/>
                <a:gd name="T18" fmla="*/ 7 w 47"/>
                <a:gd name="T19" fmla="*/ 3 h 79"/>
                <a:gd name="T20" fmla="*/ 2 w 47"/>
                <a:gd name="T21" fmla="*/ 4 h 79"/>
                <a:gd name="T22" fmla="*/ 2 w 47"/>
                <a:gd name="T23" fmla="*/ 9 h 79"/>
                <a:gd name="T24" fmla="*/ 27 w 47"/>
                <a:gd name="T25" fmla="*/ 30 h 79"/>
                <a:gd name="T26" fmla="*/ 28 w 47"/>
                <a:gd name="T27" fmla="*/ 30 h 79"/>
                <a:gd name="T28" fmla="*/ 16 w 47"/>
                <a:gd name="T29" fmla="*/ 61 h 79"/>
                <a:gd name="T30" fmla="*/ 14 w 47"/>
                <a:gd name="T31" fmla="*/ 6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" h="79">
                  <a:moveTo>
                    <a:pt x="14" y="64"/>
                  </a:moveTo>
                  <a:cubicBezTo>
                    <a:pt x="11" y="74"/>
                    <a:pt x="11" y="74"/>
                    <a:pt x="11" y="74"/>
                  </a:cubicBezTo>
                  <a:cubicBezTo>
                    <a:pt x="11" y="76"/>
                    <a:pt x="12" y="78"/>
                    <a:pt x="14" y="79"/>
                  </a:cubicBezTo>
                  <a:cubicBezTo>
                    <a:pt x="14" y="79"/>
                    <a:pt x="15" y="79"/>
                    <a:pt x="15" y="79"/>
                  </a:cubicBezTo>
                  <a:cubicBezTo>
                    <a:pt x="17" y="79"/>
                    <a:pt x="18" y="78"/>
                    <a:pt x="19" y="7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7" y="4"/>
                    <a:pt x="46" y="2"/>
                    <a:pt x="44" y="1"/>
                  </a:cubicBezTo>
                  <a:cubicBezTo>
                    <a:pt x="42" y="0"/>
                    <a:pt x="40" y="1"/>
                    <a:pt x="39" y="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2"/>
                    <a:pt x="3" y="2"/>
                    <a:pt x="2" y="4"/>
                  </a:cubicBezTo>
                  <a:cubicBezTo>
                    <a:pt x="0" y="6"/>
                    <a:pt x="0" y="8"/>
                    <a:pt x="2" y="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30"/>
                    <a:pt x="28" y="30"/>
                    <a:pt x="28" y="30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5" y="61"/>
                    <a:pt x="14" y="62"/>
                    <a:pt x="1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410"/>
            <p:cNvSpPr>
              <a:spLocks/>
            </p:cNvSpPr>
            <p:nvPr/>
          </p:nvSpPr>
          <p:spPr bwMode="auto">
            <a:xfrm>
              <a:off x="9465118" y="1453498"/>
              <a:ext cx="155107" cy="160110"/>
            </a:xfrm>
            <a:custGeom>
              <a:avLst/>
              <a:gdLst>
                <a:gd name="T0" fmla="*/ 13 w 38"/>
                <a:gd name="T1" fmla="*/ 37 h 39"/>
                <a:gd name="T2" fmla="*/ 16 w 38"/>
                <a:gd name="T3" fmla="*/ 39 h 39"/>
                <a:gd name="T4" fmla="*/ 17 w 38"/>
                <a:gd name="T5" fmla="*/ 38 h 39"/>
                <a:gd name="T6" fmla="*/ 33 w 38"/>
                <a:gd name="T7" fmla="*/ 36 h 39"/>
                <a:gd name="T8" fmla="*/ 37 w 38"/>
                <a:gd name="T9" fmla="*/ 33 h 39"/>
                <a:gd name="T10" fmla="*/ 34 w 38"/>
                <a:gd name="T11" fmla="*/ 28 h 39"/>
                <a:gd name="T12" fmla="*/ 22 w 38"/>
                <a:gd name="T13" fmla="*/ 29 h 39"/>
                <a:gd name="T14" fmla="*/ 16 w 38"/>
                <a:gd name="T15" fmla="*/ 2 h 39"/>
                <a:gd name="T16" fmla="*/ 11 w 38"/>
                <a:gd name="T17" fmla="*/ 1 h 39"/>
                <a:gd name="T18" fmla="*/ 3 w 38"/>
                <a:gd name="T19" fmla="*/ 5 h 39"/>
                <a:gd name="T20" fmla="*/ 2 w 38"/>
                <a:gd name="T21" fmla="*/ 10 h 39"/>
                <a:gd name="T22" fmla="*/ 7 w 38"/>
                <a:gd name="T23" fmla="*/ 12 h 39"/>
                <a:gd name="T24" fmla="*/ 11 w 38"/>
                <a:gd name="T25" fmla="*/ 9 h 39"/>
                <a:gd name="T26" fmla="*/ 12 w 38"/>
                <a:gd name="T27" fmla="*/ 33 h 39"/>
                <a:gd name="T28" fmla="*/ 13 w 38"/>
                <a:gd name="T29" fmla="*/ 3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" h="39">
                  <a:moveTo>
                    <a:pt x="13" y="37"/>
                  </a:moveTo>
                  <a:cubicBezTo>
                    <a:pt x="14" y="38"/>
                    <a:pt x="15" y="39"/>
                    <a:pt x="16" y="39"/>
                  </a:cubicBezTo>
                  <a:cubicBezTo>
                    <a:pt x="16" y="39"/>
                    <a:pt x="17" y="39"/>
                    <a:pt x="17" y="38"/>
                  </a:cubicBezTo>
                  <a:cubicBezTo>
                    <a:pt x="22" y="36"/>
                    <a:pt x="28" y="36"/>
                    <a:pt x="33" y="36"/>
                  </a:cubicBezTo>
                  <a:cubicBezTo>
                    <a:pt x="35" y="37"/>
                    <a:pt x="37" y="35"/>
                    <a:pt x="37" y="33"/>
                  </a:cubicBezTo>
                  <a:cubicBezTo>
                    <a:pt x="38" y="31"/>
                    <a:pt x="36" y="29"/>
                    <a:pt x="34" y="28"/>
                  </a:cubicBezTo>
                  <a:cubicBezTo>
                    <a:pt x="30" y="28"/>
                    <a:pt x="26" y="28"/>
                    <a:pt x="22" y="29"/>
                  </a:cubicBezTo>
                  <a:cubicBezTo>
                    <a:pt x="23" y="20"/>
                    <a:pt x="22" y="10"/>
                    <a:pt x="16" y="2"/>
                  </a:cubicBezTo>
                  <a:cubicBezTo>
                    <a:pt x="15" y="0"/>
                    <a:pt x="13" y="0"/>
                    <a:pt x="11" y="1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6"/>
                    <a:pt x="0" y="8"/>
                    <a:pt x="2" y="10"/>
                  </a:cubicBezTo>
                  <a:cubicBezTo>
                    <a:pt x="3" y="12"/>
                    <a:pt x="5" y="13"/>
                    <a:pt x="7" y="12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5" y="17"/>
                    <a:pt x="15" y="26"/>
                    <a:pt x="12" y="33"/>
                  </a:cubicBezTo>
                  <a:cubicBezTo>
                    <a:pt x="11" y="35"/>
                    <a:pt x="12" y="36"/>
                    <a:pt x="13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411"/>
            <p:cNvSpPr>
              <a:spLocks/>
            </p:cNvSpPr>
            <p:nvPr/>
          </p:nvSpPr>
          <p:spPr bwMode="auto">
            <a:xfrm>
              <a:off x="8471935" y="1898804"/>
              <a:ext cx="1238352" cy="107574"/>
            </a:xfrm>
            <a:custGeom>
              <a:avLst/>
              <a:gdLst>
                <a:gd name="T0" fmla="*/ 303 w 303"/>
                <a:gd name="T1" fmla="*/ 3 h 26"/>
                <a:gd name="T2" fmla="*/ 298 w 303"/>
                <a:gd name="T3" fmla="*/ 0 h 26"/>
                <a:gd name="T4" fmla="*/ 4 w 303"/>
                <a:gd name="T5" fmla="*/ 18 h 26"/>
                <a:gd name="T6" fmla="*/ 0 w 303"/>
                <a:gd name="T7" fmla="*/ 22 h 26"/>
                <a:gd name="T8" fmla="*/ 4 w 303"/>
                <a:gd name="T9" fmla="*/ 26 h 26"/>
                <a:gd name="T10" fmla="*/ 4 w 303"/>
                <a:gd name="T11" fmla="*/ 26 h 26"/>
                <a:gd name="T12" fmla="*/ 299 w 303"/>
                <a:gd name="T13" fmla="*/ 8 h 26"/>
                <a:gd name="T14" fmla="*/ 303 w 303"/>
                <a:gd name="T15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3" h="26">
                  <a:moveTo>
                    <a:pt x="303" y="3"/>
                  </a:moveTo>
                  <a:cubicBezTo>
                    <a:pt x="302" y="1"/>
                    <a:pt x="300" y="0"/>
                    <a:pt x="298" y="0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2" y="18"/>
                    <a:pt x="0" y="20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299" y="8"/>
                    <a:pt x="299" y="8"/>
                    <a:pt x="299" y="8"/>
                  </a:cubicBezTo>
                  <a:cubicBezTo>
                    <a:pt x="301" y="8"/>
                    <a:pt x="303" y="6"/>
                    <a:pt x="30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412"/>
            <p:cNvSpPr>
              <a:spLocks/>
            </p:cNvSpPr>
            <p:nvPr/>
          </p:nvSpPr>
          <p:spPr bwMode="auto">
            <a:xfrm>
              <a:off x="8847193" y="2098942"/>
              <a:ext cx="207643" cy="235162"/>
            </a:xfrm>
            <a:custGeom>
              <a:avLst/>
              <a:gdLst>
                <a:gd name="T0" fmla="*/ 7 w 51"/>
                <a:gd name="T1" fmla="*/ 55 h 57"/>
                <a:gd name="T2" fmla="*/ 10 w 51"/>
                <a:gd name="T3" fmla="*/ 57 h 57"/>
                <a:gd name="T4" fmla="*/ 11 w 51"/>
                <a:gd name="T5" fmla="*/ 56 h 57"/>
                <a:gd name="T6" fmla="*/ 48 w 51"/>
                <a:gd name="T7" fmla="*/ 46 h 57"/>
                <a:gd name="T8" fmla="*/ 50 w 51"/>
                <a:gd name="T9" fmla="*/ 41 h 57"/>
                <a:gd name="T10" fmla="*/ 45 w 51"/>
                <a:gd name="T11" fmla="*/ 38 h 57"/>
                <a:gd name="T12" fmla="*/ 20 w 51"/>
                <a:gd name="T13" fmla="*/ 45 h 57"/>
                <a:gd name="T14" fmla="*/ 50 w 51"/>
                <a:gd name="T15" fmla="*/ 6 h 57"/>
                <a:gd name="T16" fmla="*/ 51 w 51"/>
                <a:gd name="T17" fmla="*/ 2 h 57"/>
                <a:gd name="T18" fmla="*/ 47 w 51"/>
                <a:gd name="T19" fmla="*/ 0 h 57"/>
                <a:gd name="T20" fmla="*/ 4 w 51"/>
                <a:gd name="T21" fmla="*/ 3 h 57"/>
                <a:gd name="T22" fmla="*/ 0 w 51"/>
                <a:gd name="T23" fmla="*/ 7 h 57"/>
                <a:gd name="T24" fmla="*/ 4 w 51"/>
                <a:gd name="T25" fmla="*/ 11 h 57"/>
                <a:gd name="T26" fmla="*/ 39 w 51"/>
                <a:gd name="T27" fmla="*/ 8 h 57"/>
                <a:gd name="T28" fmla="*/ 7 w 51"/>
                <a:gd name="T29" fmla="*/ 50 h 57"/>
                <a:gd name="T30" fmla="*/ 7 w 51"/>
                <a:gd name="T31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" h="57">
                  <a:moveTo>
                    <a:pt x="7" y="55"/>
                  </a:moveTo>
                  <a:cubicBezTo>
                    <a:pt x="7" y="56"/>
                    <a:pt x="9" y="57"/>
                    <a:pt x="10" y="57"/>
                  </a:cubicBezTo>
                  <a:cubicBezTo>
                    <a:pt x="10" y="57"/>
                    <a:pt x="11" y="56"/>
                    <a:pt x="11" y="56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50" y="45"/>
                    <a:pt x="51" y="43"/>
                    <a:pt x="50" y="41"/>
                  </a:cubicBezTo>
                  <a:cubicBezTo>
                    <a:pt x="50" y="39"/>
                    <a:pt x="47" y="38"/>
                    <a:pt x="45" y="3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1" y="5"/>
                    <a:pt x="51" y="3"/>
                    <a:pt x="51" y="2"/>
                  </a:cubicBezTo>
                  <a:cubicBezTo>
                    <a:pt x="50" y="1"/>
                    <a:pt x="48" y="0"/>
                    <a:pt x="47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2" y="3"/>
                    <a:pt x="0" y="5"/>
                    <a:pt x="0" y="7"/>
                  </a:cubicBezTo>
                  <a:cubicBezTo>
                    <a:pt x="0" y="9"/>
                    <a:pt x="2" y="11"/>
                    <a:pt x="4" y="11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6" y="51"/>
                    <a:pt x="6" y="53"/>
                    <a:pt x="7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413"/>
            <p:cNvSpPr>
              <a:spLocks/>
            </p:cNvSpPr>
            <p:nvPr/>
          </p:nvSpPr>
          <p:spPr bwMode="auto">
            <a:xfrm>
              <a:off x="9092362" y="2108949"/>
              <a:ext cx="172619" cy="155107"/>
            </a:xfrm>
            <a:custGeom>
              <a:avLst/>
              <a:gdLst>
                <a:gd name="T0" fmla="*/ 0 w 42"/>
                <a:gd name="T1" fmla="*/ 18 h 38"/>
                <a:gd name="T2" fmla="*/ 4 w 42"/>
                <a:gd name="T3" fmla="*/ 21 h 38"/>
                <a:gd name="T4" fmla="*/ 5 w 42"/>
                <a:gd name="T5" fmla="*/ 21 h 38"/>
                <a:gd name="T6" fmla="*/ 13 w 42"/>
                <a:gd name="T7" fmla="*/ 20 h 38"/>
                <a:gd name="T8" fmla="*/ 15 w 42"/>
                <a:gd name="T9" fmla="*/ 34 h 38"/>
                <a:gd name="T10" fmla="*/ 19 w 42"/>
                <a:gd name="T11" fmla="*/ 38 h 38"/>
                <a:gd name="T12" fmla="*/ 19 w 42"/>
                <a:gd name="T13" fmla="*/ 38 h 38"/>
                <a:gd name="T14" fmla="*/ 23 w 42"/>
                <a:gd name="T15" fmla="*/ 34 h 38"/>
                <a:gd name="T16" fmla="*/ 21 w 42"/>
                <a:gd name="T17" fmla="*/ 18 h 38"/>
                <a:gd name="T18" fmla="*/ 39 w 42"/>
                <a:gd name="T19" fmla="*/ 15 h 38"/>
                <a:gd name="T20" fmla="*/ 42 w 42"/>
                <a:gd name="T21" fmla="*/ 11 h 38"/>
                <a:gd name="T22" fmla="*/ 37 w 42"/>
                <a:gd name="T23" fmla="*/ 8 h 38"/>
                <a:gd name="T24" fmla="*/ 20 w 42"/>
                <a:gd name="T25" fmla="*/ 10 h 38"/>
                <a:gd name="T26" fmla="*/ 20 w 42"/>
                <a:gd name="T27" fmla="*/ 4 h 38"/>
                <a:gd name="T28" fmla="*/ 15 w 42"/>
                <a:gd name="T29" fmla="*/ 0 h 38"/>
                <a:gd name="T30" fmla="*/ 12 w 42"/>
                <a:gd name="T31" fmla="*/ 4 h 38"/>
                <a:gd name="T32" fmla="*/ 12 w 42"/>
                <a:gd name="T33" fmla="*/ 12 h 38"/>
                <a:gd name="T34" fmla="*/ 4 w 42"/>
                <a:gd name="T35" fmla="*/ 13 h 38"/>
                <a:gd name="T36" fmla="*/ 0 w 42"/>
                <a:gd name="T37" fmla="*/ 1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38">
                  <a:moveTo>
                    <a:pt x="0" y="18"/>
                  </a:moveTo>
                  <a:cubicBezTo>
                    <a:pt x="1" y="20"/>
                    <a:pt x="2" y="21"/>
                    <a:pt x="4" y="21"/>
                  </a:cubicBezTo>
                  <a:cubicBezTo>
                    <a:pt x="4" y="21"/>
                    <a:pt x="5" y="21"/>
                    <a:pt x="5" y="21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6"/>
                    <a:pt x="17" y="38"/>
                    <a:pt x="19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1" y="38"/>
                    <a:pt x="23" y="36"/>
                    <a:pt x="23" y="34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41" y="15"/>
                    <a:pt x="42" y="13"/>
                    <a:pt x="42" y="11"/>
                  </a:cubicBezTo>
                  <a:cubicBezTo>
                    <a:pt x="42" y="9"/>
                    <a:pt x="39" y="7"/>
                    <a:pt x="37" y="8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13" y="0"/>
                    <a:pt x="11" y="2"/>
                    <a:pt x="12" y="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" y="14"/>
                    <a:pt x="0" y="16"/>
                    <a:pt x="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414"/>
            <p:cNvSpPr>
              <a:spLocks/>
            </p:cNvSpPr>
            <p:nvPr/>
          </p:nvSpPr>
          <p:spPr bwMode="auto">
            <a:xfrm>
              <a:off x="9297503" y="2028894"/>
              <a:ext cx="200138" cy="250172"/>
            </a:xfrm>
            <a:custGeom>
              <a:avLst/>
              <a:gdLst>
                <a:gd name="T0" fmla="*/ 16 w 49"/>
                <a:gd name="T1" fmla="*/ 61 h 61"/>
                <a:gd name="T2" fmla="*/ 20 w 49"/>
                <a:gd name="T3" fmla="*/ 58 h 61"/>
                <a:gd name="T4" fmla="*/ 29 w 49"/>
                <a:gd name="T5" fmla="*/ 35 h 61"/>
                <a:gd name="T6" fmla="*/ 42 w 49"/>
                <a:gd name="T7" fmla="*/ 46 h 61"/>
                <a:gd name="T8" fmla="*/ 45 w 49"/>
                <a:gd name="T9" fmla="*/ 47 h 61"/>
                <a:gd name="T10" fmla="*/ 48 w 49"/>
                <a:gd name="T11" fmla="*/ 45 h 61"/>
                <a:gd name="T12" fmla="*/ 47 w 49"/>
                <a:gd name="T13" fmla="*/ 40 h 61"/>
                <a:gd name="T14" fmla="*/ 33 w 49"/>
                <a:gd name="T15" fmla="*/ 28 h 61"/>
                <a:gd name="T16" fmla="*/ 42 w 49"/>
                <a:gd name="T17" fmla="*/ 6 h 61"/>
                <a:gd name="T18" fmla="*/ 40 w 49"/>
                <a:gd name="T19" fmla="*/ 0 h 61"/>
                <a:gd name="T20" fmla="*/ 35 w 49"/>
                <a:gd name="T21" fmla="*/ 3 h 61"/>
                <a:gd name="T22" fmla="*/ 26 w 49"/>
                <a:gd name="T23" fmla="*/ 22 h 61"/>
                <a:gd name="T24" fmla="*/ 7 w 49"/>
                <a:gd name="T25" fmla="*/ 7 h 61"/>
                <a:gd name="T26" fmla="*/ 2 w 49"/>
                <a:gd name="T27" fmla="*/ 7 h 61"/>
                <a:gd name="T28" fmla="*/ 2 w 49"/>
                <a:gd name="T29" fmla="*/ 13 h 61"/>
                <a:gd name="T30" fmla="*/ 23 w 49"/>
                <a:gd name="T31" fmla="*/ 30 h 61"/>
                <a:gd name="T32" fmla="*/ 12 w 49"/>
                <a:gd name="T33" fmla="*/ 55 h 61"/>
                <a:gd name="T34" fmla="*/ 14 w 49"/>
                <a:gd name="T35" fmla="*/ 60 h 61"/>
                <a:gd name="T36" fmla="*/ 16 w 49"/>
                <a:gd name="T3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61">
                  <a:moveTo>
                    <a:pt x="16" y="61"/>
                  </a:moveTo>
                  <a:cubicBezTo>
                    <a:pt x="17" y="61"/>
                    <a:pt x="19" y="60"/>
                    <a:pt x="20" y="58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3" y="47"/>
                    <a:pt x="44" y="47"/>
                    <a:pt x="45" y="47"/>
                  </a:cubicBezTo>
                  <a:cubicBezTo>
                    <a:pt x="46" y="47"/>
                    <a:pt x="47" y="46"/>
                    <a:pt x="48" y="45"/>
                  </a:cubicBezTo>
                  <a:cubicBezTo>
                    <a:pt x="49" y="44"/>
                    <a:pt x="49" y="41"/>
                    <a:pt x="47" y="40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3" y="4"/>
                    <a:pt x="42" y="1"/>
                    <a:pt x="40" y="0"/>
                  </a:cubicBezTo>
                  <a:cubicBezTo>
                    <a:pt x="38" y="0"/>
                    <a:pt x="36" y="1"/>
                    <a:pt x="35" y="3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5"/>
                    <a:pt x="3" y="5"/>
                    <a:pt x="2" y="7"/>
                  </a:cubicBezTo>
                  <a:cubicBezTo>
                    <a:pt x="0" y="9"/>
                    <a:pt x="1" y="11"/>
                    <a:pt x="2" y="13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1" y="57"/>
                    <a:pt x="12" y="59"/>
                    <a:pt x="14" y="60"/>
                  </a:cubicBezTo>
                  <a:cubicBezTo>
                    <a:pt x="15" y="61"/>
                    <a:pt x="15" y="61"/>
                    <a:pt x="16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415"/>
            <p:cNvSpPr>
              <a:spLocks/>
            </p:cNvSpPr>
            <p:nvPr/>
          </p:nvSpPr>
          <p:spPr bwMode="auto">
            <a:xfrm>
              <a:off x="288804" y="1178309"/>
              <a:ext cx="1468510" cy="818062"/>
            </a:xfrm>
            <a:custGeom>
              <a:avLst/>
              <a:gdLst>
                <a:gd name="T0" fmla="*/ 3 w 359"/>
                <a:gd name="T1" fmla="*/ 92 h 200"/>
                <a:gd name="T2" fmla="*/ 0 w 359"/>
                <a:gd name="T3" fmla="*/ 97 h 200"/>
                <a:gd name="T4" fmla="*/ 38 w 359"/>
                <a:gd name="T5" fmla="*/ 198 h 200"/>
                <a:gd name="T6" fmla="*/ 42 w 359"/>
                <a:gd name="T7" fmla="*/ 200 h 200"/>
                <a:gd name="T8" fmla="*/ 42 w 359"/>
                <a:gd name="T9" fmla="*/ 200 h 200"/>
                <a:gd name="T10" fmla="*/ 46 w 359"/>
                <a:gd name="T11" fmla="*/ 197 h 200"/>
                <a:gd name="T12" fmla="*/ 90 w 359"/>
                <a:gd name="T13" fmla="*/ 8 h 200"/>
                <a:gd name="T14" fmla="*/ 355 w 359"/>
                <a:gd name="T15" fmla="*/ 10 h 200"/>
                <a:gd name="T16" fmla="*/ 355 w 359"/>
                <a:gd name="T17" fmla="*/ 10 h 200"/>
                <a:gd name="T18" fmla="*/ 359 w 359"/>
                <a:gd name="T19" fmla="*/ 6 h 200"/>
                <a:gd name="T20" fmla="*/ 355 w 359"/>
                <a:gd name="T21" fmla="*/ 2 h 200"/>
                <a:gd name="T22" fmla="*/ 87 w 359"/>
                <a:gd name="T23" fmla="*/ 0 h 200"/>
                <a:gd name="T24" fmla="*/ 87 w 359"/>
                <a:gd name="T25" fmla="*/ 0 h 200"/>
                <a:gd name="T26" fmla="*/ 83 w 359"/>
                <a:gd name="T27" fmla="*/ 3 h 200"/>
                <a:gd name="T28" fmla="*/ 41 w 359"/>
                <a:gd name="T29" fmla="*/ 183 h 200"/>
                <a:gd name="T30" fmla="*/ 8 w 359"/>
                <a:gd name="T31" fmla="*/ 94 h 200"/>
                <a:gd name="T32" fmla="*/ 3 w 359"/>
                <a:gd name="T33" fmla="*/ 9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9" h="200">
                  <a:moveTo>
                    <a:pt x="3" y="92"/>
                  </a:moveTo>
                  <a:cubicBezTo>
                    <a:pt x="1" y="93"/>
                    <a:pt x="0" y="95"/>
                    <a:pt x="0" y="97"/>
                  </a:cubicBezTo>
                  <a:cubicBezTo>
                    <a:pt x="38" y="198"/>
                    <a:pt x="38" y="198"/>
                    <a:pt x="38" y="198"/>
                  </a:cubicBezTo>
                  <a:cubicBezTo>
                    <a:pt x="39" y="199"/>
                    <a:pt x="40" y="200"/>
                    <a:pt x="42" y="200"/>
                  </a:cubicBezTo>
                  <a:cubicBezTo>
                    <a:pt x="42" y="200"/>
                    <a:pt x="42" y="200"/>
                    <a:pt x="42" y="200"/>
                  </a:cubicBezTo>
                  <a:cubicBezTo>
                    <a:pt x="44" y="200"/>
                    <a:pt x="45" y="199"/>
                    <a:pt x="46" y="197"/>
                  </a:cubicBezTo>
                  <a:cubicBezTo>
                    <a:pt x="90" y="8"/>
                    <a:pt x="90" y="8"/>
                    <a:pt x="90" y="8"/>
                  </a:cubicBezTo>
                  <a:cubicBezTo>
                    <a:pt x="355" y="10"/>
                    <a:pt x="355" y="10"/>
                    <a:pt x="355" y="10"/>
                  </a:cubicBezTo>
                  <a:cubicBezTo>
                    <a:pt x="355" y="10"/>
                    <a:pt x="355" y="10"/>
                    <a:pt x="355" y="10"/>
                  </a:cubicBezTo>
                  <a:cubicBezTo>
                    <a:pt x="357" y="10"/>
                    <a:pt x="359" y="8"/>
                    <a:pt x="359" y="6"/>
                  </a:cubicBezTo>
                  <a:cubicBezTo>
                    <a:pt x="359" y="4"/>
                    <a:pt x="357" y="2"/>
                    <a:pt x="355" y="2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5" y="0"/>
                    <a:pt x="84" y="1"/>
                    <a:pt x="83" y="3"/>
                  </a:cubicBezTo>
                  <a:cubicBezTo>
                    <a:pt x="41" y="183"/>
                    <a:pt x="41" y="183"/>
                    <a:pt x="41" y="183"/>
                  </a:cubicBezTo>
                  <a:cubicBezTo>
                    <a:pt x="8" y="94"/>
                    <a:pt x="8" y="94"/>
                    <a:pt x="8" y="94"/>
                  </a:cubicBezTo>
                  <a:cubicBezTo>
                    <a:pt x="7" y="92"/>
                    <a:pt x="5" y="91"/>
                    <a:pt x="3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416"/>
            <p:cNvSpPr>
              <a:spLocks/>
            </p:cNvSpPr>
            <p:nvPr/>
          </p:nvSpPr>
          <p:spPr bwMode="auto">
            <a:xfrm>
              <a:off x="734110" y="1378447"/>
              <a:ext cx="172619" cy="237663"/>
            </a:xfrm>
            <a:custGeom>
              <a:avLst/>
              <a:gdLst>
                <a:gd name="T0" fmla="*/ 36 w 42"/>
                <a:gd name="T1" fmla="*/ 2 h 58"/>
                <a:gd name="T2" fmla="*/ 31 w 42"/>
                <a:gd name="T3" fmla="*/ 3 h 58"/>
                <a:gd name="T4" fmla="*/ 20 w 42"/>
                <a:gd name="T5" fmla="*/ 21 h 58"/>
                <a:gd name="T6" fmla="*/ 8 w 42"/>
                <a:gd name="T7" fmla="*/ 3 h 58"/>
                <a:gd name="T8" fmla="*/ 3 w 42"/>
                <a:gd name="T9" fmla="*/ 1 h 58"/>
                <a:gd name="T10" fmla="*/ 2 w 42"/>
                <a:gd name="T11" fmla="*/ 7 h 58"/>
                <a:gd name="T12" fmla="*/ 16 w 42"/>
                <a:gd name="T13" fmla="*/ 29 h 58"/>
                <a:gd name="T14" fmla="*/ 3 w 42"/>
                <a:gd name="T15" fmla="*/ 52 h 58"/>
                <a:gd name="T16" fmla="*/ 4 w 42"/>
                <a:gd name="T17" fmla="*/ 58 h 58"/>
                <a:gd name="T18" fmla="*/ 6 w 42"/>
                <a:gd name="T19" fmla="*/ 58 h 58"/>
                <a:gd name="T20" fmla="*/ 10 w 42"/>
                <a:gd name="T21" fmla="*/ 56 h 58"/>
                <a:gd name="T22" fmla="*/ 21 w 42"/>
                <a:gd name="T23" fmla="*/ 36 h 58"/>
                <a:gd name="T24" fmla="*/ 34 w 42"/>
                <a:gd name="T25" fmla="*/ 57 h 58"/>
                <a:gd name="T26" fmla="*/ 38 w 42"/>
                <a:gd name="T27" fmla="*/ 58 h 58"/>
                <a:gd name="T28" fmla="*/ 40 w 42"/>
                <a:gd name="T29" fmla="*/ 58 h 58"/>
                <a:gd name="T30" fmla="*/ 41 w 42"/>
                <a:gd name="T31" fmla="*/ 52 h 58"/>
                <a:gd name="T32" fmla="*/ 25 w 42"/>
                <a:gd name="T33" fmla="*/ 29 h 58"/>
                <a:gd name="T34" fmla="*/ 38 w 42"/>
                <a:gd name="T35" fmla="*/ 7 h 58"/>
                <a:gd name="T36" fmla="*/ 36 w 42"/>
                <a:gd name="T37" fmla="*/ 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58">
                  <a:moveTo>
                    <a:pt x="36" y="2"/>
                  </a:moveTo>
                  <a:cubicBezTo>
                    <a:pt x="34" y="1"/>
                    <a:pt x="32" y="1"/>
                    <a:pt x="31" y="3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1"/>
                    <a:pt x="5" y="0"/>
                    <a:pt x="3" y="1"/>
                  </a:cubicBezTo>
                  <a:cubicBezTo>
                    <a:pt x="1" y="3"/>
                    <a:pt x="0" y="5"/>
                    <a:pt x="2" y="7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2" y="54"/>
                    <a:pt x="2" y="56"/>
                    <a:pt x="4" y="58"/>
                  </a:cubicBezTo>
                  <a:cubicBezTo>
                    <a:pt x="5" y="58"/>
                    <a:pt x="5" y="58"/>
                    <a:pt x="6" y="58"/>
                  </a:cubicBezTo>
                  <a:cubicBezTo>
                    <a:pt x="7" y="58"/>
                    <a:pt x="9" y="57"/>
                    <a:pt x="10" y="5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5" y="58"/>
                    <a:pt x="36" y="58"/>
                    <a:pt x="38" y="58"/>
                  </a:cubicBezTo>
                  <a:cubicBezTo>
                    <a:pt x="38" y="58"/>
                    <a:pt x="39" y="58"/>
                    <a:pt x="40" y="58"/>
                  </a:cubicBezTo>
                  <a:cubicBezTo>
                    <a:pt x="42" y="56"/>
                    <a:pt x="42" y="54"/>
                    <a:pt x="41" y="52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9" y="5"/>
                    <a:pt x="38" y="3"/>
                    <a:pt x="3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417"/>
            <p:cNvSpPr>
              <a:spLocks/>
            </p:cNvSpPr>
            <p:nvPr/>
          </p:nvSpPr>
          <p:spPr bwMode="auto">
            <a:xfrm>
              <a:off x="921739" y="1285883"/>
              <a:ext cx="122584" cy="167615"/>
            </a:xfrm>
            <a:custGeom>
              <a:avLst/>
              <a:gdLst>
                <a:gd name="T0" fmla="*/ 6 w 30"/>
                <a:gd name="T1" fmla="*/ 0 h 41"/>
                <a:gd name="T2" fmla="*/ 3 w 30"/>
                <a:gd name="T3" fmla="*/ 1 h 41"/>
                <a:gd name="T4" fmla="*/ 1 w 30"/>
                <a:gd name="T5" fmla="*/ 4 h 41"/>
                <a:gd name="T6" fmla="*/ 0 w 30"/>
                <a:gd name="T7" fmla="*/ 13 h 41"/>
                <a:gd name="T8" fmla="*/ 4 w 30"/>
                <a:gd name="T9" fmla="*/ 17 h 41"/>
                <a:gd name="T10" fmla="*/ 8 w 30"/>
                <a:gd name="T11" fmla="*/ 14 h 41"/>
                <a:gd name="T12" fmla="*/ 9 w 30"/>
                <a:gd name="T13" fmla="*/ 10 h 41"/>
                <a:gd name="T14" fmla="*/ 13 w 30"/>
                <a:gd name="T15" fmla="*/ 19 h 41"/>
                <a:gd name="T16" fmla="*/ 5 w 30"/>
                <a:gd name="T17" fmla="*/ 31 h 41"/>
                <a:gd name="T18" fmla="*/ 3 w 30"/>
                <a:gd name="T19" fmla="*/ 35 h 41"/>
                <a:gd name="T20" fmla="*/ 6 w 30"/>
                <a:gd name="T21" fmla="*/ 39 h 41"/>
                <a:gd name="T22" fmla="*/ 25 w 30"/>
                <a:gd name="T23" fmla="*/ 41 h 41"/>
                <a:gd name="T24" fmla="*/ 26 w 30"/>
                <a:gd name="T25" fmla="*/ 41 h 41"/>
                <a:gd name="T26" fmla="*/ 30 w 30"/>
                <a:gd name="T27" fmla="*/ 37 h 41"/>
                <a:gd name="T28" fmla="*/ 26 w 30"/>
                <a:gd name="T29" fmla="*/ 33 h 41"/>
                <a:gd name="T30" fmla="*/ 17 w 30"/>
                <a:gd name="T31" fmla="*/ 32 h 41"/>
                <a:gd name="T32" fmla="*/ 21 w 30"/>
                <a:gd name="T33" fmla="*/ 18 h 41"/>
                <a:gd name="T34" fmla="*/ 6 w 30"/>
                <a:gd name="T3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41">
                  <a:moveTo>
                    <a:pt x="6" y="0"/>
                  </a:moveTo>
                  <a:cubicBezTo>
                    <a:pt x="5" y="0"/>
                    <a:pt x="4" y="0"/>
                    <a:pt x="3" y="1"/>
                  </a:cubicBezTo>
                  <a:cubicBezTo>
                    <a:pt x="2" y="1"/>
                    <a:pt x="1" y="2"/>
                    <a:pt x="1" y="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5"/>
                    <a:pt x="2" y="17"/>
                    <a:pt x="4" y="17"/>
                  </a:cubicBezTo>
                  <a:cubicBezTo>
                    <a:pt x="6" y="17"/>
                    <a:pt x="8" y="16"/>
                    <a:pt x="8" y="14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2"/>
                    <a:pt x="13" y="15"/>
                    <a:pt x="13" y="19"/>
                  </a:cubicBezTo>
                  <a:cubicBezTo>
                    <a:pt x="14" y="24"/>
                    <a:pt x="10" y="29"/>
                    <a:pt x="5" y="31"/>
                  </a:cubicBezTo>
                  <a:cubicBezTo>
                    <a:pt x="4" y="31"/>
                    <a:pt x="3" y="33"/>
                    <a:pt x="3" y="35"/>
                  </a:cubicBezTo>
                  <a:cubicBezTo>
                    <a:pt x="3" y="37"/>
                    <a:pt x="5" y="38"/>
                    <a:pt x="6" y="39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1"/>
                    <a:pt x="25" y="41"/>
                    <a:pt x="26" y="41"/>
                  </a:cubicBezTo>
                  <a:cubicBezTo>
                    <a:pt x="28" y="41"/>
                    <a:pt x="29" y="39"/>
                    <a:pt x="30" y="37"/>
                  </a:cubicBezTo>
                  <a:cubicBezTo>
                    <a:pt x="30" y="35"/>
                    <a:pt x="28" y="33"/>
                    <a:pt x="26" y="33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20" y="28"/>
                    <a:pt x="22" y="23"/>
                    <a:pt x="21" y="18"/>
                  </a:cubicBezTo>
                  <a:cubicBezTo>
                    <a:pt x="21" y="10"/>
                    <a:pt x="14" y="2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418"/>
            <p:cNvSpPr>
              <a:spLocks/>
            </p:cNvSpPr>
            <p:nvPr/>
          </p:nvSpPr>
          <p:spPr bwMode="auto">
            <a:xfrm>
              <a:off x="1119375" y="1466007"/>
              <a:ext cx="187629" cy="47533"/>
            </a:xfrm>
            <a:custGeom>
              <a:avLst/>
              <a:gdLst>
                <a:gd name="T0" fmla="*/ 5 w 46"/>
                <a:gd name="T1" fmla="*/ 12 h 12"/>
                <a:gd name="T2" fmla="*/ 42 w 46"/>
                <a:gd name="T3" fmla="*/ 8 h 12"/>
                <a:gd name="T4" fmla="*/ 46 w 46"/>
                <a:gd name="T5" fmla="*/ 4 h 12"/>
                <a:gd name="T6" fmla="*/ 41 w 46"/>
                <a:gd name="T7" fmla="*/ 0 h 12"/>
                <a:gd name="T8" fmla="*/ 4 w 46"/>
                <a:gd name="T9" fmla="*/ 5 h 12"/>
                <a:gd name="T10" fmla="*/ 0 w 46"/>
                <a:gd name="T11" fmla="*/ 9 h 12"/>
                <a:gd name="T12" fmla="*/ 4 w 46"/>
                <a:gd name="T13" fmla="*/ 12 h 12"/>
                <a:gd name="T14" fmla="*/ 5 w 46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12">
                  <a:moveTo>
                    <a:pt x="5" y="12"/>
                  </a:moveTo>
                  <a:cubicBezTo>
                    <a:pt x="42" y="8"/>
                    <a:pt x="42" y="8"/>
                    <a:pt x="42" y="8"/>
                  </a:cubicBezTo>
                  <a:cubicBezTo>
                    <a:pt x="44" y="8"/>
                    <a:pt x="46" y="6"/>
                    <a:pt x="46" y="4"/>
                  </a:cubicBezTo>
                  <a:cubicBezTo>
                    <a:pt x="45" y="2"/>
                    <a:pt x="43" y="0"/>
                    <a:pt x="41" y="0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2" y="5"/>
                    <a:pt x="0" y="7"/>
                    <a:pt x="0" y="9"/>
                  </a:cubicBezTo>
                  <a:cubicBezTo>
                    <a:pt x="0" y="11"/>
                    <a:pt x="2" y="12"/>
                    <a:pt x="4" y="12"/>
                  </a:cubicBezTo>
                  <a:cubicBezTo>
                    <a:pt x="4" y="12"/>
                    <a:pt x="4" y="12"/>
                    <a:pt x="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419"/>
            <p:cNvSpPr>
              <a:spLocks/>
            </p:cNvSpPr>
            <p:nvPr/>
          </p:nvSpPr>
          <p:spPr bwMode="auto">
            <a:xfrm>
              <a:off x="1372049" y="1338419"/>
              <a:ext cx="187629" cy="320220"/>
            </a:xfrm>
            <a:custGeom>
              <a:avLst/>
              <a:gdLst>
                <a:gd name="T0" fmla="*/ 13 w 46"/>
                <a:gd name="T1" fmla="*/ 63 h 78"/>
                <a:gd name="T2" fmla="*/ 10 w 46"/>
                <a:gd name="T3" fmla="*/ 73 h 78"/>
                <a:gd name="T4" fmla="*/ 13 w 46"/>
                <a:gd name="T5" fmla="*/ 78 h 78"/>
                <a:gd name="T6" fmla="*/ 14 w 46"/>
                <a:gd name="T7" fmla="*/ 78 h 78"/>
                <a:gd name="T8" fmla="*/ 18 w 46"/>
                <a:gd name="T9" fmla="*/ 76 h 78"/>
                <a:gd name="T10" fmla="*/ 45 w 46"/>
                <a:gd name="T11" fmla="*/ 6 h 78"/>
                <a:gd name="T12" fmla="*/ 43 w 46"/>
                <a:gd name="T13" fmla="*/ 0 h 78"/>
                <a:gd name="T14" fmla="*/ 38 w 46"/>
                <a:gd name="T15" fmla="*/ 3 h 78"/>
                <a:gd name="T16" fmla="*/ 30 w 46"/>
                <a:gd name="T17" fmla="*/ 22 h 78"/>
                <a:gd name="T18" fmla="*/ 7 w 46"/>
                <a:gd name="T19" fmla="*/ 3 h 78"/>
                <a:gd name="T20" fmla="*/ 1 w 46"/>
                <a:gd name="T21" fmla="*/ 3 h 78"/>
                <a:gd name="T22" fmla="*/ 1 w 46"/>
                <a:gd name="T23" fmla="*/ 9 h 78"/>
                <a:gd name="T24" fmla="*/ 26 w 46"/>
                <a:gd name="T25" fmla="*/ 29 h 78"/>
                <a:gd name="T26" fmla="*/ 27 w 46"/>
                <a:gd name="T27" fmla="*/ 30 h 78"/>
                <a:gd name="T28" fmla="*/ 15 w 46"/>
                <a:gd name="T29" fmla="*/ 60 h 78"/>
                <a:gd name="T30" fmla="*/ 13 w 46"/>
                <a:gd name="T31" fmla="*/ 6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78">
                  <a:moveTo>
                    <a:pt x="13" y="63"/>
                  </a:moveTo>
                  <a:cubicBezTo>
                    <a:pt x="10" y="73"/>
                    <a:pt x="10" y="73"/>
                    <a:pt x="10" y="73"/>
                  </a:cubicBezTo>
                  <a:cubicBezTo>
                    <a:pt x="10" y="75"/>
                    <a:pt x="11" y="77"/>
                    <a:pt x="13" y="78"/>
                  </a:cubicBezTo>
                  <a:cubicBezTo>
                    <a:pt x="13" y="78"/>
                    <a:pt x="14" y="78"/>
                    <a:pt x="14" y="78"/>
                  </a:cubicBezTo>
                  <a:cubicBezTo>
                    <a:pt x="16" y="78"/>
                    <a:pt x="17" y="77"/>
                    <a:pt x="18" y="7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6" y="4"/>
                    <a:pt x="45" y="1"/>
                    <a:pt x="43" y="0"/>
                  </a:cubicBezTo>
                  <a:cubicBezTo>
                    <a:pt x="41" y="0"/>
                    <a:pt x="39" y="1"/>
                    <a:pt x="38" y="3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1"/>
                    <a:pt x="2" y="2"/>
                    <a:pt x="1" y="3"/>
                  </a:cubicBezTo>
                  <a:cubicBezTo>
                    <a:pt x="0" y="5"/>
                    <a:pt x="0" y="7"/>
                    <a:pt x="1" y="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7" y="29"/>
                    <a:pt x="27" y="30"/>
                    <a:pt x="27" y="3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4" y="61"/>
                    <a:pt x="13" y="62"/>
                    <a:pt x="13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420"/>
            <p:cNvSpPr>
              <a:spLocks/>
            </p:cNvSpPr>
            <p:nvPr/>
          </p:nvSpPr>
          <p:spPr bwMode="auto">
            <a:xfrm>
              <a:off x="1584696" y="1280880"/>
              <a:ext cx="150103" cy="160110"/>
            </a:xfrm>
            <a:custGeom>
              <a:avLst/>
              <a:gdLst>
                <a:gd name="T0" fmla="*/ 16 w 37"/>
                <a:gd name="T1" fmla="*/ 2 h 39"/>
                <a:gd name="T2" fmla="*/ 10 w 37"/>
                <a:gd name="T3" fmla="*/ 1 h 39"/>
                <a:gd name="T4" fmla="*/ 3 w 37"/>
                <a:gd name="T5" fmla="*/ 5 h 39"/>
                <a:gd name="T6" fmla="*/ 1 w 37"/>
                <a:gd name="T7" fmla="*/ 11 h 39"/>
                <a:gd name="T8" fmla="*/ 6 w 37"/>
                <a:gd name="T9" fmla="*/ 12 h 39"/>
                <a:gd name="T10" fmla="*/ 11 w 37"/>
                <a:gd name="T11" fmla="*/ 10 h 39"/>
                <a:gd name="T12" fmla="*/ 11 w 37"/>
                <a:gd name="T13" fmla="*/ 33 h 39"/>
                <a:gd name="T14" fmla="*/ 12 w 37"/>
                <a:gd name="T15" fmla="*/ 38 h 39"/>
                <a:gd name="T16" fmla="*/ 15 w 37"/>
                <a:gd name="T17" fmla="*/ 39 h 39"/>
                <a:gd name="T18" fmla="*/ 16 w 37"/>
                <a:gd name="T19" fmla="*/ 39 h 39"/>
                <a:gd name="T20" fmla="*/ 32 w 37"/>
                <a:gd name="T21" fmla="*/ 37 h 39"/>
                <a:gd name="T22" fmla="*/ 37 w 37"/>
                <a:gd name="T23" fmla="*/ 33 h 39"/>
                <a:gd name="T24" fmla="*/ 33 w 37"/>
                <a:gd name="T25" fmla="*/ 29 h 39"/>
                <a:gd name="T26" fmla="*/ 21 w 37"/>
                <a:gd name="T27" fmla="*/ 29 h 39"/>
                <a:gd name="T28" fmla="*/ 16 w 37"/>
                <a:gd name="T29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39">
                  <a:moveTo>
                    <a:pt x="16" y="2"/>
                  </a:moveTo>
                  <a:cubicBezTo>
                    <a:pt x="15" y="1"/>
                    <a:pt x="12" y="0"/>
                    <a:pt x="10" y="1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6"/>
                    <a:pt x="0" y="9"/>
                    <a:pt x="1" y="11"/>
                  </a:cubicBezTo>
                  <a:cubicBezTo>
                    <a:pt x="2" y="12"/>
                    <a:pt x="4" y="13"/>
                    <a:pt x="6" y="1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4" y="17"/>
                    <a:pt x="14" y="26"/>
                    <a:pt x="11" y="33"/>
                  </a:cubicBezTo>
                  <a:cubicBezTo>
                    <a:pt x="11" y="35"/>
                    <a:pt x="11" y="37"/>
                    <a:pt x="12" y="38"/>
                  </a:cubicBezTo>
                  <a:cubicBezTo>
                    <a:pt x="13" y="39"/>
                    <a:pt x="14" y="39"/>
                    <a:pt x="15" y="39"/>
                  </a:cubicBezTo>
                  <a:cubicBezTo>
                    <a:pt x="15" y="39"/>
                    <a:pt x="16" y="39"/>
                    <a:pt x="16" y="39"/>
                  </a:cubicBezTo>
                  <a:cubicBezTo>
                    <a:pt x="21" y="37"/>
                    <a:pt x="27" y="36"/>
                    <a:pt x="32" y="37"/>
                  </a:cubicBezTo>
                  <a:cubicBezTo>
                    <a:pt x="35" y="37"/>
                    <a:pt x="37" y="35"/>
                    <a:pt x="37" y="33"/>
                  </a:cubicBezTo>
                  <a:cubicBezTo>
                    <a:pt x="37" y="31"/>
                    <a:pt x="36" y="29"/>
                    <a:pt x="33" y="29"/>
                  </a:cubicBezTo>
                  <a:cubicBezTo>
                    <a:pt x="29" y="28"/>
                    <a:pt x="25" y="28"/>
                    <a:pt x="21" y="29"/>
                  </a:cubicBezTo>
                  <a:cubicBezTo>
                    <a:pt x="23" y="20"/>
                    <a:pt x="21" y="10"/>
                    <a:pt x="1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421"/>
            <p:cNvSpPr>
              <a:spLocks/>
            </p:cNvSpPr>
            <p:nvPr/>
          </p:nvSpPr>
          <p:spPr bwMode="auto">
            <a:xfrm>
              <a:off x="586509" y="1726186"/>
              <a:ext cx="1238352" cy="107574"/>
            </a:xfrm>
            <a:custGeom>
              <a:avLst/>
              <a:gdLst>
                <a:gd name="T0" fmla="*/ 1 w 303"/>
                <a:gd name="T1" fmla="*/ 23 h 26"/>
                <a:gd name="T2" fmla="*/ 5 w 303"/>
                <a:gd name="T3" fmla="*/ 26 h 26"/>
                <a:gd name="T4" fmla="*/ 5 w 303"/>
                <a:gd name="T5" fmla="*/ 26 h 26"/>
                <a:gd name="T6" fmla="*/ 299 w 303"/>
                <a:gd name="T7" fmla="*/ 8 h 26"/>
                <a:gd name="T8" fmla="*/ 303 w 303"/>
                <a:gd name="T9" fmla="*/ 4 h 26"/>
                <a:gd name="T10" fmla="*/ 299 w 303"/>
                <a:gd name="T11" fmla="*/ 0 h 26"/>
                <a:gd name="T12" fmla="*/ 4 w 303"/>
                <a:gd name="T13" fmla="*/ 18 h 26"/>
                <a:gd name="T14" fmla="*/ 1 w 303"/>
                <a:gd name="T15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3" h="26">
                  <a:moveTo>
                    <a:pt x="1" y="23"/>
                  </a:moveTo>
                  <a:cubicBezTo>
                    <a:pt x="1" y="25"/>
                    <a:pt x="2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299" y="8"/>
                    <a:pt x="299" y="8"/>
                    <a:pt x="299" y="8"/>
                  </a:cubicBezTo>
                  <a:cubicBezTo>
                    <a:pt x="301" y="8"/>
                    <a:pt x="303" y="6"/>
                    <a:pt x="303" y="4"/>
                  </a:cubicBezTo>
                  <a:cubicBezTo>
                    <a:pt x="303" y="2"/>
                    <a:pt x="301" y="0"/>
                    <a:pt x="299" y="0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2" y="19"/>
                    <a:pt x="0" y="20"/>
                    <a:pt x="1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422"/>
            <p:cNvSpPr>
              <a:spLocks/>
            </p:cNvSpPr>
            <p:nvPr/>
          </p:nvSpPr>
          <p:spPr bwMode="auto">
            <a:xfrm>
              <a:off x="961767" y="1928825"/>
              <a:ext cx="212646" cy="232660"/>
            </a:xfrm>
            <a:custGeom>
              <a:avLst/>
              <a:gdLst>
                <a:gd name="T0" fmla="*/ 51 w 52"/>
                <a:gd name="T1" fmla="*/ 2 h 57"/>
                <a:gd name="T2" fmla="*/ 47 w 52"/>
                <a:gd name="T3" fmla="*/ 0 h 57"/>
                <a:gd name="T4" fmla="*/ 4 w 52"/>
                <a:gd name="T5" fmla="*/ 3 h 57"/>
                <a:gd name="T6" fmla="*/ 0 w 52"/>
                <a:gd name="T7" fmla="*/ 7 h 57"/>
                <a:gd name="T8" fmla="*/ 5 w 52"/>
                <a:gd name="T9" fmla="*/ 11 h 57"/>
                <a:gd name="T10" fmla="*/ 39 w 52"/>
                <a:gd name="T11" fmla="*/ 9 h 57"/>
                <a:gd name="T12" fmla="*/ 7 w 52"/>
                <a:gd name="T13" fmla="*/ 50 h 57"/>
                <a:gd name="T14" fmla="*/ 7 w 52"/>
                <a:gd name="T15" fmla="*/ 55 h 57"/>
                <a:gd name="T16" fmla="*/ 10 w 52"/>
                <a:gd name="T17" fmla="*/ 57 h 57"/>
                <a:gd name="T18" fmla="*/ 11 w 52"/>
                <a:gd name="T19" fmla="*/ 57 h 57"/>
                <a:gd name="T20" fmla="*/ 48 w 52"/>
                <a:gd name="T21" fmla="*/ 46 h 57"/>
                <a:gd name="T22" fmla="*/ 51 w 52"/>
                <a:gd name="T23" fmla="*/ 41 h 57"/>
                <a:gd name="T24" fmla="*/ 46 w 52"/>
                <a:gd name="T25" fmla="*/ 39 h 57"/>
                <a:gd name="T26" fmla="*/ 21 w 52"/>
                <a:gd name="T27" fmla="*/ 46 h 57"/>
                <a:gd name="T28" fmla="*/ 51 w 52"/>
                <a:gd name="T29" fmla="*/ 7 h 57"/>
                <a:gd name="T30" fmla="*/ 51 w 52"/>
                <a:gd name="T31" fmla="*/ 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" h="57">
                  <a:moveTo>
                    <a:pt x="51" y="2"/>
                  </a:moveTo>
                  <a:cubicBezTo>
                    <a:pt x="50" y="1"/>
                    <a:pt x="49" y="0"/>
                    <a:pt x="47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2" y="3"/>
                    <a:pt x="0" y="5"/>
                    <a:pt x="0" y="7"/>
                  </a:cubicBezTo>
                  <a:cubicBezTo>
                    <a:pt x="1" y="10"/>
                    <a:pt x="2" y="11"/>
                    <a:pt x="5" y="11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6" y="52"/>
                    <a:pt x="6" y="54"/>
                    <a:pt x="7" y="55"/>
                  </a:cubicBezTo>
                  <a:cubicBezTo>
                    <a:pt x="8" y="56"/>
                    <a:pt x="9" y="57"/>
                    <a:pt x="10" y="57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50" y="46"/>
                    <a:pt x="51" y="44"/>
                    <a:pt x="51" y="41"/>
                  </a:cubicBezTo>
                  <a:cubicBezTo>
                    <a:pt x="50" y="39"/>
                    <a:pt x="48" y="38"/>
                    <a:pt x="46" y="39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2" y="5"/>
                    <a:pt x="52" y="4"/>
                    <a:pt x="5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423"/>
            <p:cNvSpPr>
              <a:spLocks/>
            </p:cNvSpPr>
            <p:nvPr/>
          </p:nvSpPr>
          <p:spPr bwMode="auto">
            <a:xfrm>
              <a:off x="1209437" y="1936330"/>
              <a:ext cx="175120" cy="155107"/>
            </a:xfrm>
            <a:custGeom>
              <a:avLst/>
              <a:gdLst>
                <a:gd name="T0" fmla="*/ 1 w 43"/>
                <a:gd name="T1" fmla="*/ 18 h 38"/>
                <a:gd name="T2" fmla="*/ 4 w 43"/>
                <a:gd name="T3" fmla="*/ 22 h 38"/>
                <a:gd name="T4" fmla="*/ 5 w 43"/>
                <a:gd name="T5" fmla="*/ 21 h 38"/>
                <a:gd name="T6" fmla="*/ 14 w 43"/>
                <a:gd name="T7" fmla="*/ 20 h 38"/>
                <a:gd name="T8" fmla="*/ 15 w 43"/>
                <a:gd name="T9" fmla="*/ 35 h 38"/>
                <a:gd name="T10" fmla="*/ 19 w 43"/>
                <a:gd name="T11" fmla="*/ 38 h 38"/>
                <a:gd name="T12" fmla="*/ 19 w 43"/>
                <a:gd name="T13" fmla="*/ 38 h 38"/>
                <a:gd name="T14" fmla="*/ 23 w 43"/>
                <a:gd name="T15" fmla="*/ 34 h 38"/>
                <a:gd name="T16" fmla="*/ 21 w 43"/>
                <a:gd name="T17" fmla="*/ 19 h 38"/>
                <a:gd name="T18" fmla="*/ 39 w 43"/>
                <a:gd name="T19" fmla="*/ 16 h 38"/>
                <a:gd name="T20" fmla="*/ 42 w 43"/>
                <a:gd name="T21" fmla="*/ 11 h 38"/>
                <a:gd name="T22" fmla="*/ 38 w 43"/>
                <a:gd name="T23" fmla="*/ 8 h 38"/>
                <a:gd name="T24" fmla="*/ 21 w 43"/>
                <a:gd name="T25" fmla="*/ 11 h 38"/>
                <a:gd name="T26" fmla="*/ 20 w 43"/>
                <a:gd name="T27" fmla="*/ 4 h 38"/>
                <a:gd name="T28" fmla="*/ 16 w 43"/>
                <a:gd name="T29" fmla="*/ 0 h 38"/>
                <a:gd name="T30" fmla="*/ 12 w 43"/>
                <a:gd name="T31" fmla="*/ 5 h 38"/>
                <a:gd name="T32" fmla="*/ 13 w 43"/>
                <a:gd name="T33" fmla="*/ 12 h 38"/>
                <a:gd name="T34" fmla="*/ 4 w 43"/>
                <a:gd name="T35" fmla="*/ 14 h 38"/>
                <a:gd name="T36" fmla="*/ 1 w 43"/>
                <a:gd name="T37" fmla="*/ 1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" h="38">
                  <a:moveTo>
                    <a:pt x="1" y="18"/>
                  </a:moveTo>
                  <a:cubicBezTo>
                    <a:pt x="1" y="20"/>
                    <a:pt x="3" y="22"/>
                    <a:pt x="4" y="22"/>
                  </a:cubicBezTo>
                  <a:cubicBezTo>
                    <a:pt x="5" y="22"/>
                    <a:pt x="5" y="22"/>
                    <a:pt x="5" y="21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7"/>
                    <a:pt x="17" y="38"/>
                    <a:pt x="19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2" y="38"/>
                    <a:pt x="23" y="36"/>
                    <a:pt x="23" y="34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1" y="15"/>
                    <a:pt x="43" y="13"/>
                    <a:pt x="42" y="11"/>
                  </a:cubicBezTo>
                  <a:cubicBezTo>
                    <a:pt x="42" y="9"/>
                    <a:pt x="40" y="8"/>
                    <a:pt x="38" y="8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2"/>
                    <a:pt x="18" y="0"/>
                    <a:pt x="16" y="0"/>
                  </a:cubicBezTo>
                  <a:cubicBezTo>
                    <a:pt x="13" y="1"/>
                    <a:pt x="12" y="3"/>
                    <a:pt x="12" y="5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2" y="14"/>
                    <a:pt x="0" y="16"/>
                    <a:pt x="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424"/>
            <p:cNvSpPr>
              <a:spLocks/>
            </p:cNvSpPr>
            <p:nvPr/>
          </p:nvSpPr>
          <p:spPr bwMode="auto">
            <a:xfrm>
              <a:off x="1417080" y="1858777"/>
              <a:ext cx="200138" cy="250172"/>
            </a:xfrm>
            <a:custGeom>
              <a:avLst/>
              <a:gdLst>
                <a:gd name="T0" fmla="*/ 39 w 49"/>
                <a:gd name="T1" fmla="*/ 1 h 61"/>
                <a:gd name="T2" fmla="*/ 34 w 49"/>
                <a:gd name="T3" fmla="*/ 3 h 61"/>
                <a:gd name="T4" fmla="*/ 26 w 49"/>
                <a:gd name="T5" fmla="*/ 23 h 61"/>
                <a:gd name="T6" fmla="*/ 7 w 49"/>
                <a:gd name="T7" fmla="*/ 7 h 61"/>
                <a:gd name="T8" fmla="*/ 1 w 49"/>
                <a:gd name="T9" fmla="*/ 7 h 61"/>
                <a:gd name="T10" fmla="*/ 2 w 49"/>
                <a:gd name="T11" fmla="*/ 13 h 61"/>
                <a:gd name="T12" fmla="*/ 22 w 49"/>
                <a:gd name="T13" fmla="*/ 30 h 61"/>
                <a:gd name="T14" fmla="*/ 12 w 49"/>
                <a:gd name="T15" fmla="*/ 55 h 61"/>
                <a:gd name="T16" fmla="*/ 14 w 49"/>
                <a:gd name="T17" fmla="*/ 61 h 61"/>
                <a:gd name="T18" fmla="*/ 15 w 49"/>
                <a:gd name="T19" fmla="*/ 61 h 61"/>
                <a:gd name="T20" fmla="*/ 19 w 49"/>
                <a:gd name="T21" fmla="*/ 59 h 61"/>
                <a:gd name="T22" fmla="*/ 29 w 49"/>
                <a:gd name="T23" fmla="*/ 36 h 61"/>
                <a:gd name="T24" fmla="*/ 41 w 49"/>
                <a:gd name="T25" fmla="*/ 46 h 61"/>
                <a:gd name="T26" fmla="*/ 44 w 49"/>
                <a:gd name="T27" fmla="*/ 47 h 61"/>
                <a:gd name="T28" fmla="*/ 47 w 49"/>
                <a:gd name="T29" fmla="*/ 46 h 61"/>
                <a:gd name="T30" fmla="*/ 47 w 49"/>
                <a:gd name="T31" fmla="*/ 40 h 61"/>
                <a:gd name="T32" fmla="*/ 32 w 49"/>
                <a:gd name="T33" fmla="*/ 28 h 61"/>
                <a:gd name="T34" fmla="*/ 41 w 49"/>
                <a:gd name="T35" fmla="*/ 6 h 61"/>
                <a:gd name="T36" fmla="*/ 39 w 49"/>
                <a:gd name="T37" fmla="*/ 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61">
                  <a:moveTo>
                    <a:pt x="39" y="1"/>
                  </a:moveTo>
                  <a:cubicBezTo>
                    <a:pt x="37" y="0"/>
                    <a:pt x="35" y="1"/>
                    <a:pt x="34" y="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5" y="6"/>
                    <a:pt x="3" y="6"/>
                    <a:pt x="1" y="7"/>
                  </a:cubicBezTo>
                  <a:cubicBezTo>
                    <a:pt x="0" y="9"/>
                    <a:pt x="0" y="12"/>
                    <a:pt x="2" y="13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1" y="57"/>
                    <a:pt x="12" y="60"/>
                    <a:pt x="14" y="61"/>
                  </a:cubicBezTo>
                  <a:cubicBezTo>
                    <a:pt x="14" y="61"/>
                    <a:pt x="15" y="61"/>
                    <a:pt x="15" y="61"/>
                  </a:cubicBezTo>
                  <a:cubicBezTo>
                    <a:pt x="17" y="61"/>
                    <a:pt x="18" y="60"/>
                    <a:pt x="19" y="59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42" y="47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9" y="44"/>
                    <a:pt x="48" y="42"/>
                    <a:pt x="47" y="40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2" y="4"/>
                    <a:pt x="41" y="2"/>
                    <a:pt x="3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425"/>
            <p:cNvSpPr>
              <a:spLocks/>
            </p:cNvSpPr>
            <p:nvPr/>
          </p:nvSpPr>
          <p:spPr bwMode="auto">
            <a:xfrm>
              <a:off x="6000234" y="527863"/>
              <a:ext cx="225155" cy="300206"/>
            </a:xfrm>
            <a:custGeom>
              <a:avLst/>
              <a:gdLst>
                <a:gd name="T0" fmla="*/ 8 w 55"/>
                <a:gd name="T1" fmla="*/ 8 h 73"/>
                <a:gd name="T2" fmla="*/ 2 w 55"/>
                <a:gd name="T3" fmla="*/ 7 h 73"/>
                <a:gd name="T4" fmla="*/ 1 w 55"/>
                <a:gd name="T5" fmla="*/ 13 h 73"/>
                <a:gd name="T6" fmla="*/ 21 w 55"/>
                <a:gd name="T7" fmla="*/ 37 h 73"/>
                <a:gd name="T8" fmla="*/ 2 w 55"/>
                <a:gd name="T9" fmla="*/ 64 h 73"/>
                <a:gd name="T10" fmla="*/ 3 w 55"/>
                <a:gd name="T11" fmla="*/ 70 h 73"/>
                <a:gd name="T12" fmla="*/ 5 w 55"/>
                <a:gd name="T13" fmla="*/ 70 h 73"/>
                <a:gd name="T14" fmla="*/ 8 w 55"/>
                <a:gd name="T15" fmla="*/ 69 h 73"/>
                <a:gd name="T16" fmla="*/ 26 w 55"/>
                <a:gd name="T17" fmla="*/ 44 h 73"/>
                <a:gd name="T18" fmla="*/ 48 w 55"/>
                <a:gd name="T19" fmla="*/ 71 h 73"/>
                <a:gd name="T20" fmla="*/ 51 w 55"/>
                <a:gd name="T21" fmla="*/ 73 h 73"/>
                <a:gd name="T22" fmla="*/ 53 w 55"/>
                <a:gd name="T23" fmla="*/ 72 h 73"/>
                <a:gd name="T24" fmla="*/ 54 w 55"/>
                <a:gd name="T25" fmla="*/ 66 h 73"/>
                <a:gd name="T26" fmla="*/ 31 w 55"/>
                <a:gd name="T27" fmla="*/ 37 h 73"/>
                <a:gd name="T28" fmla="*/ 52 w 55"/>
                <a:gd name="T29" fmla="*/ 7 h 73"/>
                <a:gd name="T30" fmla="*/ 51 w 55"/>
                <a:gd name="T31" fmla="*/ 2 h 73"/>
                <a:gd name="T32" fmla="*/ 45 w 55"/>
                <a:gd name="T33" fmla="*/ 3 h 73"/>
                <a:gd name="T34" fmla="*/ 26 w 55"/>
                <a:gd name="T35" fmla="*/ 31 h 73"/>
                <a:gd name="T36" fmla="*/ 8 w 55"/>
                <a:gd name="T37" fmla="*/ 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73">
                  <a:moveTo>
                    <a:pt x="8" y="8"/>
                  </a:moveTo>
                  <a:cubicBezTo>
                    <a:pt x="6" y="6"/>
                    <a:pt x="4" y="6"/>
                    <a:pt x="2" y="7"/>
                  </a:cubicBezTo>
                  <a:cubicBezTo>
                    <a:pt x="0" y="9"/>
                    <a:pt x="0" y="11"/>
                    <a:pt x="1" y="13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1" y="66"/>
                    <a:pt x="1" y="68"/>
                    <a:pt x="3" y="70"/>
                  </a:cubicBezTo>
                  <a:cubicBezTo>
                    <a:pt x="3" y="70"/>
                    <a:pt x="4" y="70"/>
                    <a:pt x="5" y="70"/>
                  </a:cubicBezTo>
                  <a:cubicBezTo>
                    <a:pt x="6" y="70"/>
                    <a:pt x="8" y="70"/>
                    <a:pt x="8" y="69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2"/>
                    <a:pt x="50" y="73"/>
                    <a:pt x="51" y="73"/>
                  </a:cubicBezTo>
                  <a:cubicBezTo>
                    <a:pt x="52" y="73"/>
                    <a:pt x="52" y="72"/>
                    <a:pt x="53" y="72"/>
                  </a:cubicBezTo>
                  <a:cubicBezTo>
                    <a:pt x="55" y="70"/>
                    <a:pt x="55" y="68"/>
                    <a:pt x="54" y="6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3" y="5"/>
                    <a:pt x="53" y="3"/>
                    <a:pt x="51" y="2"/>
                  </a:cubicBezTo>
                  <a:cubicBezTo>
                    <a:pt x="49" y="0"/>
                    <a:pt x="47" y="1"/>
                    <a:pt x="45" y="3"/>
                  </a:cubicBezTo>
                  <a:cubicBezTo>
                    <a:pt x="26" y="31"/>
                    <a:pt x="26" y="31"/>
                    <a:pt x="26" y="31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426"/>
            <p:cNvSpPr>
              <a:spLocks/>
            </p:cNvSpPr>
            <p:nvPr/>
          </p:nvSpPr>
          <p:spPr bwMode="auto">
            <a:xfrm>
              <a:off x="6277925" y="695478"/>
              <a:ext cx="57540" cy="165113"/>
            </a:xfrm>
            <a:custGeom>
              <a:avLst/>
              <a:gdLst>
                <a:gd name="T0" fmla="*/ 10 w 14"/>
                <a:gd name="T1" fmla="*/ 1 h 40"/>
                <a:gd name="T2" fmla="*/ 5 w 14"/>
                <a:gd name="T3" fmla="*/ 3 h 40"/>
                <a:gd name="T4" fmla="*/ 6 w 14"/>
                <a:gd name="T5" fmla="*/ 38 h 40"/>
                <a:gd name="T6" fmla="*/ 9 w 14"/>
                <a:gd name="T7" fmla="*/ 40 h 40"/>
                <a:gd name="T8" fmla="*/ 11 w 14"/>
                <a:gd name="T9" fmla="*/ 40 h 40"/>
                <a:gd name="T10" fmla="*/ 13 w 14"/>
                <a:gd name="T11" fmla="*/ 34 h 40"/>
                <a:gd name="T12" fmla="*/ 12 w 14"/>
                <a:gd name="T13" fmla="*/ 6 h 40"/>
                <a:gd name="T14" fmla="*/ 10 w 14"/>
                <a:gd name="T15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40">
                  <a:moveTo>
                    <a:pt x="10" y="1"/>
                  </a:moveTo>
                  <a:cubicBezTo>
                    <a:pt x="8" y="0"/>
                    <a:pt x="6" y="1"/>
                    <a:pt x="5" y="3"/>
                  </a:cubicBezTo>
                  <a:cubicBezTo>
                    <a:pt x="0" y="14"/>
                    <a:pt x="1" y="27"/>
                    <a:pt x="6" y="38"/>
                  </a:cubicBezTo>
                  <a:cubicBezTo>
                    <a:pt x="6" y="39"/>
                    <a:pt x="8" y="40"/>
                    <a:pt x="9" y="40"/>
                  </a:cubicBezTo>
                  <a:cubicBezTo>
                    <a:pt x="10" y="40"/>
                    <a:pt x="10" y="40"/>
                    <a:pt x="11" y="40"/>
                  </a:cubicBezTo>
                  <a:cubicBezTo>
                    <a:pt x="13" y="39"/>
                    <a:pt x="14" y="36"/>
                    <a:pt x="13" y="34"/>
                  </a:cubicBezTo>
                  <a:cubicBezTo>
                    <a:pt x="9" y="26"/>
                    <a:pt x="9" y="15"/>
                    <a:pt x="12" y="6"/>
                  </a:cubicBezTo>
                  <a:cubicBezTo>
                    <a:pt x="13" y="4"/>
                    <a:pt x="12" y="1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427"/>
            <p:cNvSpPr>
              <a:spLocks/>
            </p:cNvSpPr>
            <p:nvPr/>
          </p:nvSpPr>
          <p:spPr bwMode="auto">
            <a:xfrm>
              <a:off x="6405513" y="602914"/>
              <a:ext cx="147602" cy="45031"/>
            </a:xfrm>
            <a:custGeom>
              <a:avLst/>
              <a:gdLst>
                <a:gd name="T0" fmla="*/ 4 w 36"/>
                <a:gd name="T1" fmla="*/ 9 h 11"/>
                <a:gd name="T2" fmla="*/ 31 w 36"/>
                <a:gd name="T3" fmla="*/ 11 h 11"/>
                <a:gd name="T4" fmla="*/ 32 w 36"/>
                <a:gd name="T5" fmla="*/ 11 h 11"/>
                <a:gd name="T6" fmla="*/ 36 w 36"/>
                <a:gd name="T7" fmla="*/ 7 h 11"/>
                <a:gd name="T8" fmla="*/ 32 w 36"/>
                <a:gd name="T9" fmla="*/ 3 h 11"/>
                <a:gd name="T10" fmla="*/ 5 w 36"/>
                <a:gd name="T11" fmla="*/ 1 h 11"/>
                <a:gd name="T12" fmla="*/ 1 w 36"/>
                <a:gd name="T13" fmla="*/ 4 h 11"/>
                <a:gd name="T14" fmla="*/ 4 w 36"/>
                <a:gd name="T15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11">
                  <a:moveTo>
                    <a:pt x="4" y="9"/>
                  </a:moveTo>
                  <a:cubicBezTo>
                    <a:pt x="31" y="11"/>
                    <a:pt x="31" y="11"/>
                    <a:pt x="31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4" y="11"/>
                    <a:pt x="36" y="9"/>
                    <a:pt x="36" y="7"/>
                  </a:cubicBezTo>
                  <a:cubicBezTo>
                    <a:pt x="36" y="5"/>
                    <a:pt x="34" y="3"/>
                    <a:pt x="32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1" y="2"/>
                    <a:pt x="1" y="4"/>
                  </a:cubicBezTo>
                  <a:cubicBezTo>
                    <a:pt x="0" y="6"/>
                    <a:pt x="2" y="8"/>
                    <a:pt x="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428"/>
            <p:cNvSpPr>
              <a:spLocks/>
            </p:cNvSpPr>
            <p:nvPr/>
          </p:nvSpPr>
          <p:spPr bwMode="auto">
            <a:xfrm>
              <a:off x="6390502" y="687973"/>
              <a:ext cx="170117" cy="32522"/>
            </a:xfrm>
            <a:custGeom>
              <a:avLst/>
              <a:gdLst>
                <a:gd name="T0" fmla="*/ 4 w 42"/>
                <a:gd name="T1" fmla="*/ 8 h 8"/>
                <a:gd name="T2" fmla="*/ 38 w 42"/>
                <a:gd name="T3" fmla="*/ 8 h 8"/>
                <a:gd name="T4" fmla="*/ 42 w 42"/>
                <a:gd name="T5" fmla="*/ 4 h 8"/>
                <a:gd name="T6" fmla="*/ 38 w 42"/>
                <a:gd name="T7" fmla="*/ 0 h 8"/>
                <a:gd name="T8" fmla="*/ 4 w 42"/>
                <a:gd name="T9" fmla="*/ 0 h 8"/>
                <a:gd name="T10" fmla="*/ 0 w 42"/>
                <a:gd name="T11" fmla="*/ 4 h 8"/>
                <a:gd name="T12" fmla="*/ 4 w 4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8">
                  <a:moveTo>
                    <a:pt x="4" y="8"/>
                  </a:moveTo>
                  <a:cubicBezTo>
                    <a:pt x="38" y="8"/>
                    <a:pt x="38" y="8"/>
                    <a:pt x="38" y="8"/>
                  </a:cubicBezTo>
                  <a:cubicBezTo>
                    <a:pt x="40" y="8"/>
                    <a:pt x="42" y="6"/>
                    <a:pt x="42" y="4"/>
                  </a:cubicBezTo>
                  <a:cubicBezTo>
                    <a:pt x="42" y="2"/>
                    <a:pt x="40" y="0"/>
                    <a:pt x="3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429"/>
            <p:cNvSpPr>
              <a:spLocks/>
            </p:cNvSpPr>
            <p:nvPr/>
          </p:nvSpPr>
          <p:spPr bwMode="auto">
            <a:xfrm>
              <a:off x="6618159" y="112577"/>
              <a:ext cx="217650" cy="1083244"/>
            </a:xfrm>
            <a:custGeom>
              <a:avLst/>
              <a:gdLst>
                <a:gd name="T0" fmla="*/ 49 w 53"/>
                <a:gd name="T1" fmla="*/ 265 h 265"/>
                <a:gd name="T2" fmla="*/ 51 w 53"/>
                <a:gd name="T3" fmla="*/ 264 h 265"/>
                <a:gd name="T4" fmla="*/ 52 w 53"/>
                <a:gd name="T5" fmla="*/ 259 h 265"/>
                <a:gd name="T6" fmla="*/ 48 w 53"/>
                <a:gd name="T7" fmla="*/ 6 h 265"/>
                <a:gd name="T8" fmla="*/ 47 w 53"/>
                <a:gd name="T9" fmla="*/ 1 h 265"/>
                <a:gd name="T10" fmla="*/ 41 w 53"/>
                <a:gd name="T11" fmla="*/ 3 h 265"/>
                <a:gd name="T12" fmla="*/ 45 w 53"/>
                <a:gd name="T13" fmla="*/ 263 h 265"/>
                <a:gd name="T14" fmla="*/ 49 w 53"/>
                <a:gd name="T15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265">
                  <a:moveTo>
                    <a:pt x="49" y="265"/>
                  </a:moveTo>
                  <a:cubicBezTo>
                    <a:pt x="49" y="265"/>
                    <a:pt x="50" y="265"/>
                    <a:pt x="51" y="264"/>
                  </a:cubicBezTo>
                  <a:cubicBezTo>
                    <a:pt x="53" y="263"/>
                    <a:pt x="53" y="261"/>
                    <a:pt x="52" y="259"/>
                  </a:cubicBezTo>
                  <a:cubicBezTo>
                    <a:pt x="10" y="182"/>
                    <a:pt x="9" y="85"/>
                    <a:pt x="48" y="6"/>
                  </a:cubicBezTo>
                  <a:cubicBezTo>
                    <a:pt x="49" y="4"/>
                    <a:pt x="48" y="2"/>
                    <a:pt x="47" y="1"/>
                  </a:cubicBezTo>
                  <a:cubicBezTo>
                    <a:pt x="45" y="0"/>
                    <a:pt x="42" y="1"/>
                    <a:pt x="41" y="3"/>
                  </a:cubicBezTo>
                  <a:cubicBezTo>
                    <a:pt x="0" y="83"/>
                    <a:pt x="2" y="183"/>
                    <a:pt x="45" y="263"/>
                  </a:cubicBezTo>
                  <a:cubicBezTo>
                    <a:pt x="46" y="264"/>
                    <a:pt x="47" y="265"/>
                    <a:pt x="49" y="2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430"/>
            <p:cNvSpPr>
              <a:spLocks noEditPoints="1"/>
            </p:cNvSpPr>
            <p:nvPr/>
          </p:nvSpPr>
          <p:spPr bwMode="auto">
            <a:xfrm>
              <a:off x="6798283" y="327725"/>
              <a:ext cx="172619" cy="205141"/>
            </a:xfrm>
            <a:custGeom>
              <a:avLst/>
              <a:gdLst>
                <a:gd name="T0" fmla="*/ 2 w 42"/>
                <a:gd name="T1" fmla="*/ 31 h 50"/>
                <a:gd name="T2" fmla="*/ 13 w 42"/>
                <a:gd name="T3" fmla="*/ 41 h 50"/>
                <a:gd name="T4" fmla="*/ 32 w 42"/>
                <a:gd name="T5" fmla="*/ 34 h 50"/>
                <a:gd name="T6" fmla="*/ 33 w 42"/>
                <a:gd name="T7" fmla="*/ 47 h 50"/>
                <a:gd name="T8" fmla="*/ 37 w 42"/>
                <a:gd name="T9" fmla="*/ 50 h 50"/>
                <a:gd name="T10" fmla="*/ 38 w 42"/>
                <a:gd name="T11" fmla="*/ 50 h 50"/>
                <a:gd name="T12" fmla="*/ 41 w 42"/>
                <a:gd name="T13" fmla="*/ 46 h 50"/>
                <a:gd name="T14" fmla="*/ 37 w 42"/>
                <a:gd name="T15" fmla="*/ 7 h 50"/>
                <a:gd name="T16" fmla="*/ 37 w 42"/>
                <a:gd name="T17" fmla="*/ 3 h 50"/>
                <a:gd name="T18" fmla="*/ 32 w 42"/>
                <a:gd name="T19" fmla="*/ 0 h 50"/>
                <a:gd name="T20" fmla="*/ 30 w 42"/>
                <a:gd name="T21" fmla="*/ 1 h 50"/>
                <a:gd name="T22" fmla="*/ 3 w 42"/>
                <a:gd name="T23" fmla="*/ 13 h 50"/>
                <a:gd name="T24" fmla="*/ 2 w 42"/>
                <a:gd name="T25" fmla="*/ 31 h 50"/>
                <a:gd name="T26" fmla="*/ 10 w 42"/>
                <a:gd name="T27" fmla="*/ 17 h 50"/>
                <a:gd name="T28" fmla="*/ 29 w 42"/>
                <a:gd name="T29" fmla="*/ 9 h 50"/>
                <a:gd name="T30" fmla="*/ 29 w 42"/>
                <a:gd name="T31" fmla="*/ 9 h 50"/>
                <a:gd name="T32" fmla="*/ 28 w 42"/>
                <a:gd name="T33" fmla="*/ 25 h 50"/>
                <a:gd name="T34" fmla="*/ 15 w 42"/>
                <a:gd name="T35" fmla="*/ 34 h 50"/>
                <a:gd name="T36" fmla="*/ 10 w 42"/>
                <a:gd name="T37" fmla="*/ 28 h 50"/>
                <a:gd name="T38" fmla="*/ 10 w 42"/>
                <a:gd name="T39" fmla="*/ 1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" h="50">
                  <a:moveTo>
                    <a:pt x="2" y="31"/>
                  </a:moveTo>
                  <a:cubicBezTo>
                    <a:pt x="4" y="37"/>
                    <a:pt x="8" y="40"/>
                    <a:pt x="13" y="41"/>
                  </a:cubicBezTo>
                  <a:cubicBezTo>
                    <a:pt x="21" y="43"/>
                    <a:pt x="28" y="39"/>
                    <a:pt x="32" y="34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4" y="49"/>
                    <a:pt x="35" y="50"/>
                    <a:pt x="37" y="50"/>
                  </a:cubicBezTo>
                  <a:cubicBezTo>
                    <a:pt x="37" y="50"/>
                    <a:pt x="38" y="50"/>
                    <a:pt x="38" y="50"/>
                  </a:cubicBezTo>
                  <a:cubicBezTo>
                    <a:pt x="40" y="50"/>
                    <a:pt x="42" y="48"/>
                    <a:pt x="41" y="4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6"/>
                    <a:pt x="37" y="5"/>
                    <a:pt x="37" y="3"/>
                  </a:cubicBezTo>
                  <a:cubicBezTo>
                    <a:pt x="37" y="1"/>
                    <a:pt x="35" y="0"/>
                    <a:pt x="32" y="0"/>
                  </a:cubicBezTo>
                  <a:cubicBezTo>
                    <a:pt x="32" y="0"/>
                    <a:pt x="31" y="0"/>
                    <a:pt x="30" y="1"/>
                  </a:cubicBezTo>
                  <a:cubicBezTo>
                    <a:pt x="21" y="0"/>
                    <a:pt x="9" y="3"/>
                    <a:pt x="3" y="13"/>
                  </a:cubicBezTo>
                  <a:cubicBezTo>
                    <a:pt x="0" y="18"/>
                    <a:pt x="0" y="25"/>
                    <a:pt x="2" y="31"/>
                  </a:cubicBezTo>
                  <a:close/>
                  <a:moveTo>
                    <a:pt x="10" y="17"/>
                  </a:moveTo>
                  <a:cubicBezTo>
                    <a:pt x="14" y="11"/>
                    <a:pt x="22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0" y="14"/>
                    <a:pt x="30" y="20"/>
                    <a:pt x="28" y="25"/>
                  </a:cubicBezTo>
                  <a:cubicBezTo>
                    <a:pt x="26" y="30"/>
                    <a:pt x="21" y="35"/>
                    <a:pt x="15" y="34"/>
                  </a:cubicBezTo>
                  <a:cubicBezTo>
                    <a:pt x="12" y="33"/>
                    <a:pt x="10" y="30"/>
                    <a:pt x="10" y="28"/>
                  </a:cubicBezTo>
                  <a:cubicBezTo>
                    <a:pt x="8" y="25"/>
                    <a:pt x="8" y="20"/>
                    <a:pt x="1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431"/>
            <p:cNvSpPr>
              <a:spLocks/>
            </p:cNvSpPr>
            <p:nvPr/>
          </p:nvSpPr>
          <p:spPr bwMode="auto">
            <a:xfrm>
              <a:off x="7038448" y="335230"/>
              <a:ext cx="135093" cy="172619"/>
            </a:xfrm>
            <a:custGeom>
              <a:avLst/>
              <a:gdLst>
                <a:gd name="T0" fmla="*/ 4 w 33"/>
                <a:gd name="T1" fmla="*/ 29 h 42"/>
                <a:gd name="T2" fmla="*/ 5 w 33"/>
                <a:gd name="T3" fmla="*/ 29 h 42"/>
                <a:gd name="T4" fmla="*/ 14 w 33"/>
                <a:gd name="T5" fmla="*/ 28 h 42"/>
                <a:gd name="T6" fmla="*/ 15 w 33"/>
                <a:gd name="T7" fmla="*/ 38 h 42"/>
                <a:gd name="T8" fmla="*/ 19 w 33"/>
                <a:gd name="T9" fmla="*/ 42 h 42"/>
                <a:gd name="T10" fmla="*/ 19 w 33"/>
                <a:gd name="T11" fmla="*/ 42 h 42"/>
                <a:gd name="T12" fmla="*/ 23 w 33"/>
                <a:gd name="T13" fmla="*/ 38 h 42"/>
                <a:gd name="T14" fmla="*/ 22 w 33"/>
                <a:gd name="T15" fmla="*/ 26 h 42"/>
                <a:gd name="T16" fmla="*/ 30 w 33"/>
                <a:gd name="T17" fmla="*/ 25 h 42"/>
                <a:gd name="T18" fmla="*/ 33 w 33"/>
                <a:gd name="T19" fmla="*/ 20 h 42"/>
                <a:gd name="T20" fmla="*/ 28 w 33"/>
                <a:gd name="T21" fmla="*/ 17 h 42"/>
                <a:gd name="T22" fmla="*/ 21 w 33"/>
                <a:gd name="T23" fmla="*/ 18 h 42"/>
                <a:gd name="T24" fmla="*/ 21 w 33"/>
                <a:gd name="T25" fmla="*/ 4 h 42"/>
                <a:gd name="T26" fmla="*/ 16 w 33"/>
                <a:gd name="T27" fmla="*/ 1 h 42"/>
                <a:gd name="T28" fmla="*/ 13 w 33"/>
                <a:gd name="T29" fmla="*/ 5 h 42"/>
                <a:gd name="T30" fmla="*/ 14 w 33"/>
                <a:gd name="T31" fmla="*/ 20 h 42"/>
                <a:gd name="T32" fmla="*/ 3 w 33"/>
                <a:gd name="T33" fmla="*/ 21 h 42"/>
                <a:gd name="T34" fmla="*/ 0 w 33"/>
                <a:gd name="T35" fmla="*/ 26 h 42"/>
                <a:gd name="T36" fmla="*/ 4 w 33"/>
                <a:gd name="T37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42">
                  <a:moveTo>
                    <a:pt x="4" y="29"/>
                  </a:moveTo>
                  <a:cubicBezTo>
                    <a:pt x="4" y="29"/>
                    <a:pt x="4" y="29"/>
                    <a:pt x="5" y="29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40"/>
                    <a:pt x="17" y="42"/>
                    <a:pt x="19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21" y="42"/>
                    <a:pt x="23" y="40"/>
                    <a:pt x="23" y="38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2" y="25"/>
                    <a:pt x="33" y="23"/>
                    <a:pt x="33" y="20"/>
                  </a:cubicBezTo>
                  <a:cubicBezTo>
                    <a:pt x="33" y="18"/>
                    <a:pt x="31" y="17"/>
                    <a:pt x="28" y="17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2"/>
                    <a:pt x="19" y="0"/>
                    <a:pt x="16" y="1"/>
                  </a:cubicBezTo>
                  <a:cubicBezTo>
                    <a:pt x="14" y="1"/>
                    <a:pt x="12" y="3"/>
                    <a:pt x="13" y="5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1" y="22"/>
                    <a:pt x="0" y="24"/>
                    <a:pt x="0" y="26"/>
                  </a:cubicBezTo>
                  <a:cubicBezTo>
                    <a:pt x="0" y="28"/>
                    <a:pt x="2" y="29"/>
                    <a:pt x="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432"/>
            <p:cNvSpPr>
              <a:spLocks/>
            </p:cNvSpPr>
            <p:nvPr/>
          </p:nvSpPr>
          <p:spPr bwMode="auto">
            <a:xfrm>
              <a:off x="7216071" y="217650"/>
              <a:ext cx="200138" cy="342735"/>
            </a:xfrm>
            <a:custGeom>
              <a:avLst/>
              <a:gdLst>
                <a:gd name="T0" fmla="*/ 12 w 49"/>
                <a:gd name="T1" fmla="*/ 82 h 84"/>
                <a:gd name="T2" fmla="*/ 16 w 49"/>
                <a:gd name="T3" fmla="*/ 84 h 84"/>
                <a:gd name="T4" fmla="*/ 18 w 49"/>
                <a:gd name="T5" fmla="*/ 84 h 84"/>
                <a:gd name="T6" fmla="*/ 20 w 49"/>
                <a:gd name="T7" fmla="*/ 78 h 84"/>
                <a:gd name="T8" fmla="*/ 8 w 49"/>
                <a:gd name="T9" fmla="*/ 33 h 84"/>
                <a:gd name="T10" fmla="*/ 18 w 49"/>
                <a:gd name="T11" fmla="*/ 9 h 84"/>
                <a:gd name="T12" fmla="*/ 27 w 49"/>
                <a:gd name="T13" fmla="*/ 10 h 84"/>
                <a:gd name="T14" fmla="*/ 33 w 49"/>
                <a:gd name="T15" fmla="*/ 17 h 84"/>
                <a:gd name="T16" fmla="*/ 32 w 49"/>
                <a:gd name="T17" fmla="*/ 26 h 84"/>
                <a:gd name="T18" fmla="*/ 29 w 49"/>
                <a:gd name="T19" fmla="*/ 29 h 84"/>
                <a:gd name="T20" fmla="*/ 22 w 49"/>
                <a:gd name="T21" fmla="*/ 32 h 84"/>
                <a:gd name="T22" fmla="*/ 21 w 49"/>
                <a:gd name="T23" fmla="*/ 37 h 84"/>
                <a:gd name="T24" fmla="*/ 25 w 49"/>
                <a:gd name="T25" fmla="*/ 39 h 84"/>
                <a:gd name="T26" fmla="*/ 31 w 49"/>
                <a:gd name="T27" fmla="*/ 37 h 84"/>
                <a:gd name="T28" fmla="*/ 35 w 49"/>
                <a:gd name="T29" fmla="*/ 38 h 84"/>
                <a:gd name="T30" fmla="*/ 41 w 49"/>
                <a:gd name="T31" fmla="*/ 45 h 84"/>
                <a:gd name="T32" fmla="*/ 37 w 49"/>
                <a:gd name="T33" fmla="*/ 53 h 84"/>
                <a:gd name="T34" fmla="*/ 27 w 49"/>
                <a:gd name="T35" fmla="*/ 55 h 84"/>
                <a:gd name="T36" fmla="*/ 22 w 49"/>
                <a:gd name="T37" fmla="*/ 58 h 84"/>
                <a:gd name="T38" fmla="*/ 25 w 49"/>
                <a:gd name="T39" fmla="*/ 63 h 84"/>
                <a:gd name="T40" fmla="*/ 42 w 49"/>
                <a:gd name="T41" fmla="*/ 59 h 84"/>
                <a:gd name="T42" fmla="*/ 49 w 49"/>
                <a:gd name="T43" fmla="*/ 44 h 84"/>
                <a:gd name="T44" fmla="*/ 38 w 49"/>
                <a:gd name="T45" fmla="*/ 30 h 84"/>
                <a:gd name="T46" fmla="*/ 38 w 49"/>
                <a:gd name="T47" fmla="*/ 30 h 84"/>
                <a:gd name="T48" fmla="*/ 38 w 49"/>
                <a:gd name="T49" fmla="*/ 30 h 84"/>
                <a:gd name="T50" fmla="*/ 41 w 49"/>
                <a:gd name="T51" fmla="*/ 15 h 84"/>
                <a:gd name="T52" fmla="*/ 31 w 49"/>
                <a:gd name="T53" fmla="*/ 3 h 84"/>
                <a:gd name="T54" fmla="*/ 15 w 49"/>
                <a:gd name="T55" fmla="*/ 2 h 84"/>
                <a:gd name="T56" fmla="*/ 0 w 49"/>
                <a:gd name="T57" fmla="*/ 33 h 84"/>
                <a:gd name="T58" fmla="*/ 12 w 49"/>
                <a:gd name="T59" fmla="*/ 8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" h="84">
                  <a:moveTo>
                    <a:pt x="12" y="82"/>
                  </a:moveTo>
                  <a:cubicBezTo>
                    <a:pt x="13" y="83"/>
                    <a:pt x="15" y="84"/>
                    <a:pt x="16" y="84"/>
                  </a:cubicBezTo>
                  <a:cubicBezTo>
                    <a:pt x="17" y="84"/>
                    <a:pt x="17" y="84"/>
                    <a:pt x="18" y="84"/>
                  </a:cubicBezTo>
                  <a:cubicBezTo>
                    <a:pt x="20" y="83"/>
                    <a:pt x="21" y="80"/>
                    <a:pt x="20" y="78"/>
                  </a:cubicBezTo>
                  <a:cubicBezTo>
                    <a:pt x="12" y="64"/>
                    <a:pt x="8" y="49"/>
                    <a:pt x="8" y="33"/>
                  </a:cubicBezTo>
                  <a:cubicBezTo>
                    <a:pt x="8" y="29"/>
                    <a:pt x="8" y="13"/>
                    <a:pt x="18" y="9"/>
                  </a:cubicBezTo>
                  <a:cubicBezTo>
                    <a:pt x="21" y="8"/>
                    <a:pt x="24" y="8"/>
                    <a:pt x="27" y="10"/>
                  </a:cubicBezTo>
                  <a:cubicBezTo>
                    <a:pt x="30" y="11"/>
                    <a:pt x="32" y="14"/>
                    <a:pt x="33" y="17"/>
                  </a:cubicBezTo>
                  <a:cubicBezTo>
                    <a:pt x="34" y="20"/>
                    <a:pt x="33" y="23"/>
                    <a:pt x="32" y="26"/>
                  </a:cubicBezTo>
                  <a:cubicBezTo>
                    <a:pt x="31" y="27"/>
                    <a:pt x="30" y="28"/>
                    <a:pt x="29" y="29"/>
                  </a:cubicBezTo>
                  <a:cubicBezTo>
                    <a:pt x="26" y="29"/>
                    <a:pt x="24" y="30"/>
                    <a:pt x="22" y="32"/>
                  </a:cubicBezTo>
                  <a:cubicBezTo>
                    <a:pt x="21" y="33"/>
                    <a:pt x="20" y="35"/>
                    <a:pt x="21" y="37"/>
                  </a:cubicBezTo>
                  <a:cubicBezTo>
                    <a:pt x="22" y="38"/>
                    <a:pt x="24" y="39"/>
                    <a:pt x="25" y="39"/>
                  </a:cubicBezTo>
                  <a:cubicBezTo>
                    <a:pt x="27" y="39"/>
                    <a:pt x="30" y="38"/>
                    <a:pt x="31" y="37"/>
                  </a:cubicBezTo>
                  <a:cubicBezTo>
                    <a:pt x="33" y="37"/>
                    <a:pt x="34" y="37"/>
                    <a:pt x="35" y="38"/>
                  </a:cubicBezTo>
                  <a:cubicBezTo>
                    <a:pt x="38" y="39"/>
                    <a:pt x="40" y="42"/>
                    <a:pt x="41" y="45"/>
                  </a:cubicBezTo>
                  <a:cubicBezTo>
                    <a:pt x="41" y="48"/>
                    <a:pt x="39" y="50"/>
                    <a:pt x="37" y="53"/>
                  </a:cubicBezTo>
                  <a:cubicBezTo>
                    <a:pt x="34" y="55"/>
                    <a:pt x="30" y="56"/>
                    <a:pt x="27" y="55"/>
                  </a:cubicBezTo>
                  <a:cubicBezTo>
                    <a:pt x="25" y="55"/>
                    <a:pt x="23" y="56"/>
                    <a:pt x="22" y="58"/>
                  </a:cubicBezTo>
                  <a:cubicBezTo>
                    <a:pt x="22" y="60"/>
                    <a:pt x="23" y="62"/>
                    <a:pt x="25" y="63"/>
                  </a:cubicBezTo>
                  <a:cubicBezTo>
                    <a:pt x="31" y="64"/>
                    <a:pt x="37" y="63"/>
                    <a:pt x="42" y="59"/>
                  </a:cubicBezTo>
                  <a:cubicBezTo>
                    <a:pt x="47" y="55"/>
                    <a:pt x="49" y="50"/>
                    <a:pt x="49" y="44"/>
                  </a:cubicBezTo>
                  <a:cubicBezTo>
                    <a:pt x="48" y="38"/>
                    <a:pt x="44" y="33"/>
                    <a:pt x="38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1" y="25"/>
                    <a:pt x="42" y="20"/>
                    <a:pt x="41" y="15"/>
                  </a:cubicBezTo>
                  <a:cubicBezTo>
                    <a:pt x="39" y="10"/>
                    <a:pt x="36" y="5"/>
                    <a:pt x="31" y="3"/>
                  </a:cubicBezTo>
                  <a:cubicBezTo>
                    <a:pt x="26" y="0"/>
                    <a:pt x="20" y="0"/>
                    <a:pt x="15" y="2"/>
                  </a:cubicBezTo>
                  <a:cubicBezTo>
                    <a:pt x="1" y="8"/>
                    <a:pt x="0" y="26"/>
                    <a:pt x="0" y="33"/>
                  </a:cubicBezTo>
                  <a:cubicBezTo>
                    <a:pt x="0" y="50"/>
                    <a:pt x="5" y="67"/>
                    <a:pt x="12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433"/>
            <p:cNvSpPr>
              <a:spLocks/>
            </p:cNvSpPr>
            <p:nvPr/>
          </p:nvSpPr>
          <p:spPr bwMode="auto">
            <a:xfrm>
              <a:off x="7481253" y="302708"/>
              <a:ext cx="130090" cy="180124"/>
            </a:xfrm>
            <a:custGeom>
              <a:avLst/>
              <a:gdLst>
                <a:gd name="T0" fmla="*/ 4 w 32"/>
                <a:gd name="T1" fmla="*/ 30 h 44"/>
                <a:gd name="T2" fmla="*/ 5 w 32"/>
                <a:gd name="T3" fmla="*/ 30 h 44"/>
                <a:gd name="T4" fmla="*/ 12 w 32"/>
                <a:gd name="T5" fmla="*/ 29 h 44"/>
                <a:gd name="T6" fmla="*/ 11 w 32"/>
                <a:gd name="T7" fmla="*/ 39 h 44"/>
                <a:gd name="T8" fmla="*/ 15 w 32"/>
                <a:gd name="T9" fmla="*/ 44 h 44"/>
                <a:gd name="T10" fmla="*/ 15 w 32"/>
                <a:gd name="T11" fmla="*/ 44 h 44"/>
                <a:gd name="T12" fmla="*/ 19 w 32"/>
                <a:gd name="T13" fmla="*/ 40 h 44"/>
                <a:gd name="T14" fmla="*/ 20 w 32"/>
                <a:gd name="T15" fmla="*/ 27 h 44"/>
                <a:gd name="T16" fmla="*/ 28 w 32"/>
                <a:gd name="T17" fmla="*/ 25 h 44"/>
                <a:gd name="T18" fmla="*/ 31 w 32"/>
                <a:gd name="T19" fmla="*/ 21 h 44"/>
                <a:gd name="T20" fmla="*/ 26 w 32"/>
                <a:gd name="T21" fmla="*/ 18 h 44"/>
                <a:gd name="T22" fmla="*/ 21 w 32"/>
                <a:gd name="T23" fmla="*/ 19 h 44"/>
                <a:gd name="T24" fmla="*/ 21 w 32"/>
                <a:gd name="T25" fmla="*/ 4 h 44"/>
                <a:gd name="T26" fmla="*/ 18 w 32"/>
                <a:gd name="T27" fmla="*/ 0 h 44"/>
                <a:gd name="T28" fmla="*/ 13 w 32"/>
                <a:gd name="T29" fmla="*/ 4 h 44"/>
                <a:gd name="T30" fmla="*/ 13 w 32"/>
                <a:gd name="T31" fmla="*/ 20 h 44"/>
                <a:gd name="T32" fmla="*/ 4 w 32"/>
                <a:gd name="T33" fmla="*/ 22 h 44"/>
                <a:gd name="T34" fmla="*/ 0 w 32"/>
                <a:gd name="T35" fmla="*/ 27 h 44"/>
                <a:gd name="T36" fmla="*/ 4 w 32"/>
                <a:gd name="T3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44">
                  <a:moveTo>
                    <a:pt x="4" y="30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2"/>
                    <a:pt x="13" y="44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8" y="44"/>
                    <a:pt x="19" y="42"/>
                    <a:pt x="19" y="40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0" y="25"/>
                    <a:pt x="32" y="23"/>
                    <a:pt x="31" y="21"/>
                  </a:cubicBezTo>
                  <a:cubicBezTo>
                    <a:pt x="31" y="19"/>
                    <a:pt x="29" y="17"/>
                    <a:pt x="26" y="18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16" y="0"/>
                    <a:pt x="14" y="2"/>
                    <a:pt x="13" y="4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1" y="23"/>
                    <a:pt x="0" y="25"/>
                    <a:pt x="0" y="27"/>
                  </a:cubicBezTo>
                  <a:cubicBezTo>
                    <a:pt x="1" y="29"/>
                    <a:pt x="3" y="30"/>
                    <a:pt x="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434"/>
            <p:cNvSpPr>
              <a:spLocks/>
            </p:cNvSpPr>
            <p:nvPr/>
          </p:nvSpPr>
          <p:spPr bwMode="auto">
            <a:xfrm>
              <a:off x="7681391" y="295203"/>
              <a:ext cx="187629" cy="335230"/>
            </a:xfrm>
            <a:custGeom>
              <a:avLst/>
              <a:gdLst>
                <a:gd name="T0" fmla="*/ 8 w 46"/>
                <a:gd name="T1" fmla="*/ 16 h 82"/>
                <a:gd name="T2" fmla="*/ 9 w 46"/>
                <a:gd name="T3" fmla="*/ 10 h 82"/>
                <a:gd name="T4" fmla="*/ 11 w 46"/>
                <a:gd name="T5" fmla="*/ 9 h 82"/>
                <a:gd name="T6" fmla="*/ 12 w 46"/>
                <a:gd name="T7" fmla="*/ 9 h 82"/>
                <a:gd name="T8" fmla="*/ 15 w 46"/>
                <a:gd name="T9" fmla="*/ 20 h 82"/>
                <a:gd name="T10" fmla="*/ 17 w 46"/>
                <a:gd name="T11" fmla="*/ 78 h 82"/>
                <a:gd name="T12" fmla="*/ 21 w 46"/>
                <a:gd name="T13" fmla="*/ 82 h 82"/>
                <a:gd name="T14" fmla="*/ 21 w 46"/>
                <a:gd name="T15" fmla="*/ 82 h 82"/>
                <a:gd name="T16" fmla="*/ 25 w 46"/>
                <a:gd name="T17" fmla="*/ 79 h 82"/>
                <a:gd name="T18" fmla="*/ 33 w 46"/>
                <a:gd name="T19" fmla="*/ 39 h 82"/>
                <a:gd name="T20" fmla="*/ 37 w 46"/>
                <a:gd name="T21" fmla="*/ 32 h 82"/>
                <a:gd name="T22" fmla="*/ 37 w 46"/>
                <a:gd name="T23" fmla="*/ 33 h 82"/>
                <a:gd name="T24" fmla="*/ 37 w 46"/>
                <a:gd name="T25" fmla="*/ 37 h 82"/>
                <a:gd name="T26" fmla="*/ 42 w 46"/>
                <a:gd name="T27" fmla="*/ 39 h 82"/>
                <a:gd name="T28" fmla="*/ 45 w 46"/>
                <a:gd name="T29" fmla="*/ 30 h 82"/>
                <a:gd name="T30" fmla="*/ 34 w 46"/>
                <a:gd name="T31" fmla="*/ 25 h 82"/>
                <a:gd name="T32" fmla="*/ 26 w 46"/>
                <a:gd name="T33" fmla="*/ 38 h 82"/>
                <a:gd name="T34" fmla="*/ 24 w 46"/>
                <a:gd name="T35" fmla="*/ 45 h 82"/>
                <a:gd name="T36" fmla="*/ 23 w 46"/>
                <a:gd name="T37" fmla="*/ 20 h 82"/>
                <a:gd name="T38" fmla="*/ 16 w 46"/>
                <a:gd name="T39" fmla="*/ 3 h 82"/>
                <a:gd name="T40" fmla="*/ 3 w 46"/>
                <a:gd name="T41" fmla="*/ 5 h 82"/>
                <a:gd name="T42" fmla="*/ 3 w 46"/>
                <a:gd name="T43" fmla="*/ 15 h 82"/>
                <a:gd name="T44" fmla="*/ 8 w 46"/>
                <a:gd name="T45" fmla="*/ 1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6" h="82">
                  <a:moveTo>
                    <a:pt x="8" y="16"/>
                  </a:moveTo>
                  <a:cubicBezTo>
                    <a:pt x="10" y="14"/>
                    <a:pt x="10" y="12"/>
                    <a:pt x="9" y="10"/>
                  </a:cubicBezTo>
                  <a:cubicBezTo>
                    <a:pt x="9" y="10"/>
                    <a:pt x="10" y="10"/>
                    <a:pt x="11" y="9"/>
                  </a:cubicBezTo>
                  <a:cubicBezTo>
                    <a:pt x="11" y="9"/>
                    <a:pt x="12" y="9"/>
                    <a:pt x="12" y="9"/>
                  </a:cubicBezTo>
                  <a:cubicBezTo>
                    <a:pt x="15" y="11"/>
                    <a:pt x="15" y="15"/>
                    <a:pt x="15" y="20"/>
                  </a:cubicBezTo>
                  <a:cubicBezTo>
                    <a:pt x="17" y="78"/>
                    <a:pt x="17" y="78"/>
                    <a:pt x="17" y="78"/>
                  </a:cubicBezTo>
                  <a:cubicBezTo>
                    <a:pt x="17" y="80"/>
                    <a:pt x="19" y="82"/>
                    <a:pt x="21" y="82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23" y="82"/>
                    <a:pt x="24" y="81"/>
                    <a:pt x="25" y="7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4" y="36"/>
                    <a:pt x="35" y="33"/>
                    <a:pt x="37" y="32"/>
                  </a:cubicBezTo>
                  <a:cubicBezTo>
                    <a:pt x="37" y="32"/>
                    <a:pt x="37" y="32"/>
                    <a:pt x="37" y="33"/>
                  </a:cubicBezTo>
                  <a:cubicBezTo>
                    <a:pt x="36" y="34"/>
                    <a:pt x="36" y="35"/>
                    <a:pt x="37" y="37"/>
                  </a:cubicBezTo>
                  <a:cubicBezTo>
                    <a:pt x="38" y="39"/>
                    <a:pt x="40" y="40"/>
                    <a:pt x="42" y="39"/>
                  </a:cubicBezTo>
                  <a:cubicBezTo>
                    <a:pt x="45" y="37"/>
                    <a:pt x="46" y="34"/>
                    <a:pt x="45" y="30"/>
                  </a:cubicBezTo>
                  <a:cubicBezTo>
                    <a:pt x="43" y="26"/>
                    <a:pt x="39" y="23"/>
                    <a:pt x="34" y="25"/>
                  </a:cubicBezTo>
                  <a:cubicBezTo>
                    <a:pt x="28" y="27"/>
                    <a:pt x="26" y="35"/>
                    <a:pt x="26" y="38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16"/>
                    <a:pt x="23" y="7"/>
                    <a:pt x="16" y="3"/>
                  </a:cubicBezTo>
                  <a:cubicBezTo>
                    <a:pt x="12" y="0"/>
                    <a:pt x="6" y="2"/>
                    <a:pt x="3" y="5"/>
                  </a:cubicBezTo>
                  <a:cubicBezTo>
                    <a:pt x="0" y="8"/>
                    <a:pt x="0" y="12"/>
                    <a:pt x="3" y="15"/>
                  </a:cubicBezTo>
                  <a:cubicBezTo>
                    <a:pt x="4" y="17"/>
                    <a:pt x="7" y="17"/>
                    <a:pt x="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435"/>
            <p:cNvSpPr>
              <a:spLocks/>
            </p:cNvSpPr>
            <p:nvPr/>
          </p:nvSpPr>
          <p:spPr bwMode="auto">
            <a:xfrm>
              <a:off x="6790778" y="642942"/>
              <a:ext cx="1110764" cy="52536"/>
            </a:xfrm>
            <a:custGeom>
              <a:avLst/>
              <a:gdLst>
                <a:gd name="T0" fmla="*/ 1 w 272"/>
                <a:gd name="T1" fmla="*/ 4 h 13"/>
                <a:gd name="T2" fmla="*/ 4 w 272"/>
                <a:gd name="T3" fmla="*/ 8 h 13"/>
                <a:gd name="T4" fmla="*/ 267 w 272"/>
                <a:gd name="T5" fmla="*/ 13 h 13"/>
                <a:gd name="T6" fmla="*/ 268 w 272"/>
                <a:gd name="T7" fmla="*/ 13 h 13"/>
                <a:gd name="T8" fmla="*/ 272 w 272"/>
                <a:gd name="T9" fmla="*/ 9 h 13"/>
                <a:gd name="T10" fmla="*/ 268 w 272"/>
                <a:gd name="T11" fmla="*/ 5 h 13"/>
                <a:gd name="T12" fmla="*/ 5 w 272"/>
                <a:gd name="T13" fmla="*/ 0 h 13"/>
                <a:gd name="T14" fmla="*/ 1 w 272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13">
                  <a:moveTo>
                    <a:pt x="1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267" y="13"/>
                    <a:pt x="267" y="13"/>
                    <a:pt x="267" y="13"/>
                  </a:cubicBezTo>
                  <a:cubicBezTo>
                    <a:pt x="267" y="13"/>
                    <a:pt x="268" y="13"/>
                    <a:pt x="268" y="13"/>
                  </a:cubicBezTo>
                  <a:cubicBezTo>
                    <a:pt x="270" y="13"/>
                    <a:pt x="271" y="11"/>
                    <a:pt x="272" y="9"/>
                  </a:cubicBezTo>
                  <a:cubicBezTo>
                    <a:pt x="272" y="7"/>
                    <a:pt x="270" y="5"/>
                    <a:pt x="268" y="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1" y="2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436"/>
            <p:cNvSpPr>
              <a:spLocks/>
            </p:cNvSpPr>
            <p:nvPr/>
          </p:nvSpPr>
          <p:spPr bwMode="auto">
            <a:xfrm>
              <a:off x="7178545" y="753017"/>
              <a:ext cx="200138" cy="320220"/>
            </a:xfrm>
            <a:custGeom>
              <a:avLst/>
              <a:gdLst>
                <a:gd name="T0" fmla="*/ 21 w 49"/>
                <a:gd name="T1" fmla="*/ 3 h 78"/>
                <a:gd name="T2" fmla="*/ 11 w 49"/>
                <a:gd name="T3" fmla="*/ 0 h 78"/>
                <a:gd name="T4" fmla="*/ 0 w 49"/>
                <a:gd name="T5" fmla="*/ 13 h 78"/>
                <a:gd name="T6" fmla="*/ 2 w 49"/>
                <a:gd name="T7" fmla="*/ 28 h 78"/>
                <a:gd name="T8" fmla="*/ 16 w 49"/>
                <a:gd name="T9" fmla="*/ 75 h 78"/>
                <a:gd name="T10" fmla="*/ 20 w 49"/>
                <a:gd name="T11" fmla="*/ 78 h 78"/>
                <a:gd name="T12" fmla="*/ 21 w 49"/>
                <a:gd name="T13" fmla="*/ 78 h 78"/>
                <a:gd name="T14" fmla="*/ 24 w 49"/>
                <a:gd name="T15" fmla="*/ 73 h 78"/>
                <a:gd name="T16" fmla="*/ 10 w 49"/>
                <a:gd name="T17" fmla="*/ 26 h 78"/>
                <a:gd name="T18" fmla="*/ 8 w 49"/>
                <a:gd name="T19" fmla="*/ 14 h 78"/>
                <a:gd name="T20" fmla="*/ 13 w 49"/>
                <a:gd name="T21" fmla="*/ 8 h 78"/>
                <a:gd name="T22" fmla="*/ 17 w 49"/>
                <a:gd name="T23" fmla="*/ 9 h 78"/>
                <a:gd name="T24" fmla="*/ 20 w 49"/>
                <a:gd name="T25" fmla="*/ 15 h 78"/>
                <a:gd name="T26" fmla="*/ 15 w 49"/>
                <a:gd name="T27" fmla="*/ 30 h 78"/>
                <a:gd name="T28" fmla="*/ 15 w 49"/>
                <a:gd name="T29" fmla="*/ 34 h 78"/>
                <a:gd name="T30" fmla="*/ 19 w 49"/>
                <a:gd name="T31" fmla="*/ 36 h 78"/>
                <a:gd name="T32" fmla="*/ 37 w 49"/>
                <a:gd name="T33" fmla="*/ 35 h 78"/>
                <a:gd name="T34" fmla="*/ 24 w 49"/>
                <a:gd name="T35" fmla="*/ 55 h 78"/>
                <a:gd name="T36" fmla="*/ 25 w 49"/>
                <a:gd name="T37" fmla="*/ 61 h 78"/>
                <a:gd name="T38" fmla="*/ 31 w 49"/>
                <a:gd name="T39" fmla="*/ 60 h 78"/>
                <a:gd name="T40" fmla="*/ 48 w 49"/>
                <a:gd name="T41" fmla="*/ 32 h 78"/>
                <a:gd name="T42" fmla="*/ 48 w 49"/>
                <a:gd name="T43" fmla="*/ 28 h 78"/>
                <a:gd name="T44" fmla="*/ 45 w 49"/>
                <a:gd name="T45" fmla="*/ 26 h 78"/>
                <a:gd name="T46" fmla="*/ 25 w 49"/>
                <a:gd name="T47" fmla="*/ 28 h 78"/>
                <a:gd name="T48" fmla="*/ 28 w 49"/>
                <a:gd name="T49" fmla="*/ 15 h 78"/>
                <a:gd name="T50" fmla="*/ 21 w 49"/>
                <a:gd name="T51" fmla="*/ 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" h="78">
                  <a:moveTo>
                    <a:pt x="21" y="3"/>
                  </a:moveTo>
                  <a:cubicBezTo>
                    <a:pt x="18" y="1"/>
                    <a:pt x="15" y="0"/>
                    <a:pt x="11" y="0"/>
                  </a:cubicBezTo>
                  <a:cubicBezTo>
                    <a:pt x="6" y="1"/>
                    <a:pt x="1" y="7"/>
                    <a:pt x="0" y="13"/>
                  </a:cubicBezTo>
                  <a:cubicBezTo>
                    <a:pt x="0" y="19"/>
                    <a:pt x="1" y="24"/>
                    <a:pt x="2" y="28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6" y="77"/>
                    <a:pt x="18" y="78"/>
                    <a:pt x="20" y="78"/>
                  </a:cubicBezTo>
                  <a:cubicBezTo>
                    <a:pt x="20" y="78"/>
                    <a:pt x="20" y="78"/>
                    <a:pt x="21" y="78"/>
                  </a:cubicBezTo>
                  <a:cubicBezTo>
                    <a:pt x="23" y="77"/>
                    <a:pt x="24" y="75"/>
                    <a:pt x="24" y="7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2"/>
                    <a:pt x="8" y="18"/>
                    <a:pt x="8" y="14"/>
                  </a:cubicBezTo>
                  <a:cubicBezTo>
                    <a:pt x="9" y="12"/>
                    <a:pt x="10" y="9"/>
                    <a:pt x="13" y="8"/>
                  </a:cubicBezTo>
                  <a:cubicBezTo>
                    <a:pt x="14" y="8"/>
                    <a:pt x="16" y="9"/>
                    <a:pt x="17" y="9"/>
                  </a:cubicBezTo>
                  <a:cubicBezTo>
                    <a:pt x="18" y="11"/>
                    <a:pt x="20" y="13"/>
                    <a:pt x="20" y="15"/>
                  </a:cubicBezTo>
                  <a:cubicBezTo>
                    <a:pt x="20" y="20"/>
                    <a:pt x="18" y="25"/>
                    <a:pt x="15" y="30"/>
                  </a:cubicBezTo>
                  <a:cubicBezTo>
                    <a:pt x="14" y="32"/>
                    <a:pt x="14" y="33"/>
                    <a:pt x="15" y="34"/>
                  </a:cubicBezTo>
                  <a:cubicBezTo>
                    <a:pt x="16" y="36"/>
                    <a:pt x="17" y="36"/>
                    <a:pt x="19" y="36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7"/>
                    <a:pt x="23" y="60"/>
                    <a:pt x="25" y="61"/>
                  </a:cubicBezTo>
                  <a:cubicBezTo>
                    <a:pt x="27" y="62"/>
                    <a:pt x="30" y="62"/>
                    <a:pt x="31" y="60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9" y="31"/>
                    <a:pt x="49" y="29"/>
                    <a:pt x="48" y="28"/>
                  </a:cubicBezTo>
                  <a:cubicBezTo>
                    <a:pt x="48" y="27"/>
                    <a:pt x="46" y="26"/>
                    <a:pt x="45" y="26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7" y="24"/>
                    <a:pt x="28" y="20"/>
                    <a:pt x="28" y="15"/>
                  </a:cubicBezTo>
                  <a:cubicBezTo>
                    <a:pt x="28" y="10"/>
                    <a:pt x="25" y="6"/>
                    <a:pt x="2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437"/>
            <p:cNvSpPr>
              <a:spLocks/>
            </p:cNvSpPr>
            <p:nvPr/>
          </p:nvSpPr>
          <p:spPr bwMode="auto">
            <a:xfrm>
              <a:off x="7353665" y="717993"/>
              <a:ext cx="147602" cy="117581"/>
            </a:xfrm>
            <a:custGeom>
              <a:avLst/>
              <a:gdLst>
                <a:gd name="T0" fmla="*/ 22 w 36"/>
                <a:gd name="T1" fmla="*/ 9 h 29"/>
                <a:gd name="T2" fmla="*/ 3 w 36"/>
                <a:gd name="T3" fmla="*/ 3 h 29"/>
                <a:gd name="T4" fmla="*/ 1 w 36"/>
                <a:gd name="T5" fmla="*/ 8 h 29"/>
                <a:gd name="T6" fmla="*/ 6 w 36"/>
                <a:gd name="T7" fmla="*/ 10 h 29"/>
                <a:gd name="T8" fmla="*/ 15 w 36"/>
                <a:gd name="T9" fmla="*/ 13 h 29"/>
                <a:gd name="T10" fmla="*/ 14 w 36"/>
                <a:gd name="T11" fmla="*/ 22 h 29"/>
                <a:gd name="T12" fmla="*/ 12 w 36"/>
                <a:gd name="T13" fmla="*/ 26 h 29"/>
                <a:gd name="T14" fmla="*/ 16 w 36"/>
                <a:gd name="T15" fmla="*/ 29 h 29"/>
                <a:gd name="T16" fmla="*/ 16 w 36"/>
                <a:gd name="T17" fmla="*/ 29 h 29"/>
                <a:gd name="T18" fmla="*/ 32 w 36"/>
                <a:gd name="T19" fmla="*/ 28 h 29"/>
                <a:gd name="T20" fmla="*/ 35 w 36"/>
                <a:gd name="T21" fmla="*/ 24 h 29"/>
                <a:gd name="T22" fmla="*/ 31 w 36"/>
                <a:gd name="T23" fmla="*/ 20 h 29"/>
                <a:gd name="T24" fmla="*/ 23 w 36"/>
                <a:gd name="T25" fmla="*/ 20 h 29"/>
                <a:gd name="T26" fmla="*/ 22 w 36"/>
                <a:gd name="T27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29">
                  <a:moveTo>
                    <a:pt x="22" y="9"/>
                  </a:moveTo>
                  <a:cubicBezTo>
                    <a:pt x="18" y="3"/>
                    <a:pt x="10" y="0"/>
                    <a:pt x="3" y="3"/>
                  </a:cubicBezTo>
                  <a:cubicBezTo>
                    <a:pt x="1" y="4"/>
                    <a:pt x="0" y="6"/>
                    <a:pt x="1" y="8"/>
                  </a:cubicBezTo>
                  <a:cubicBezTo>
                    <a:pt x="2" y="10"/>
                    <a:pt x="4" y="11"/>
                    <a:pt x="6" y="10"/>
                  </a:cubicBezTo>
                  <a:cubicBezTo>
                    <a:pt x="9" y="9"/>
                    <a:pt x="13" y="10"/>
                    <a:pt x="15" y="13"/>
                  </a:cubicBezTo>
                  <a:cubicBezTo>
                    <a:pt x="17" y="16"/>
                    <a:pt x="16" y="20"/>
                    <a:pt x="14" y="22"/>
                  </a:cubicBezTo>
                  <a:cubicBezTo>
                    <a:pt x="12" y="23"/>
                    <a:pt x="12" y="25"/>
                    <a:pt x="12" y="26"/>
                  </a:cubicBezTo>
                  <a:cubicBezTo>
                    <a:pt x="13" y="28"/>
                    <a:pt x="14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4" y="28"/>
                    <a:pt x="36" y="26"/>
                    <a:pt x="35" y="24"/>
                  </a:cubicBezTo>
                  <a:cubicBezTo>
                    <a:pt x="35" y="22"/>
                    <a:pt x="33" y="20"/>
                    <a:pt x="31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4" y="17"/>
                    <a:pt x="24" y="12"/>
                    <a:pt x="2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438"/>
            <p:cNvSpPr>
              <a:spLocks/>
            </p:cNvSpPr>
            <p:nvPr/>
          </p:nvSpPr>
          <p:spPr bwMode="auto">
            <a:xfrm>
              <a:off x="7889034" y="180124"/>
              <a:ext cx="212646" cy="905622"/>
            </a:xfrm>
            <a:custGeom>
              <a:avLst/>
              <a:gdLst>
                <a:gd name="T0" fmla="*/ 3 w 52"/>
                <a:gd name="T1" fmla="*/ 221 h 221"/>
                <a:gd name="T2" fmla="*/ 4 w 52"/>
                <a:gd name="T3" fmla="*/ 221 h 221"/>
                <a:gd name="T4" fmla="*/ 8 w 52"/>
                <a:gd name="T5" fmla="*/ 219 h 221"/>
                <a:gd name="T6" fmla="*/ 16 w 52"/>
                <a:gd name="T7" fmla="*/ 3 h 221"/>
                <a:gd name="T8" fmla="*/ 11 w 52"/>
                <a:gd name="T9" fmla="*/ 1 h 221"/>
                <a:gd name="T10" fmla="*/ 9 w 52"/>
                <a:gd name="T11" fmla="*/ 7 h 221"/>
                <a:gd name="T12" fmla="*/ 7 w 52"/>
                <a:gd name="T13" fmla="*/ 205 h 221"/>
                <a:gd name="T14" fmla="*/ 7 w 52"/>
                <a:gd name="T15" fmla="*/ 205 h 221"/>
                <a:gd name="T16" fmla="*/ 3 w 52"/>
                <a:gd name="T17" fmla="*/ 208 h 221"/>
                <a:gd name="T18" fmla="*/ 1 w 52"/>
                <a:gd name="T19" fmla="*/ 216 h 221"/>
                <a:gd name="T20" fmla="*/ 3 w 52"/>
                <a:gd name="T21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221">
                  <a:moveTo>
                    <a:pt x="3" y="221"/>
                  </a:moveTo>
                  <a:cubicBezTo>
                    <a:pt x="3" y="221"/>
                    <a:pt x="4" y="221"/>
                    <a:pt x="4" y="221"/>
                  </a:cubicBezTo>
                  <a:cubicBezTo>
                    <a:pt x="6" y="221"/>
                    <a:pt x="7" y="220"/>
                    <a:pt x="8" y="219"/>
                  </a:cubicBezTo>
                  <a:cubicBezTo>
                    <a:pt x="49" y="156"/>
                    <a:pt x="52" y="69"/>
                    <a:pt x="16" y="3"/>
                  </a:cubicBezTo>
                  <a:cubicBezTo>
                    <a:pt x="15" y="1"/>
                    <a:pt x="13" y="0"/>
                    <a:pt x="11" y="1"/>
                  </a:cubicBezTo>
                  <a:cubicBezTo>
                    <a:pt x="9" y="3"/>
                    <a:pt x="8" y="5"/>
                    <a:pt x="9" y="7"/>
                  </a:cubicBezTo>
                  <a:cubicBezTo>
                    <a:pt x="42" y="67"/>
                    <a:pt x="41" y="146"/>
                    <a:pt x="7" y="205"/>
                  </a:cubicBezTo>
                  <a:cubicBezTo>
                    <a:pt x="7" y="205"/>
                    <a:pt x="7" y="205"/>
                    <a:pt x="7" y="205"/>
                  </a:cubicBezTo>
                  <a:cubicBezTo>
                    <a:pt x="5" y="205"/>
                    <a:pt x="3" y="207"/>
                    <a:pt x="3" y="208"/>
                  </a:cubicBezTo>
                  <a:cubicBezTo>
                    <a:pt x="1" y="216"/>
                    <a:pt x="1" y="216"/>
                    <a:pt x="1" y="216"/>
                  </a:cubicBezTo>
                  <a:cubicBezTo>
                    <a:pt x="0" y="218"/>
                    <a:pt x="1" y="220"/>
                    <a:pt x="3" y="2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439"/>
            <p:cNvSpPr>
              <a:spLocks/>
            </p:cNvSpPr>
            <p:nvPr/>
          </p:nvSpPr>
          <p:spPr bwMode="auto">
            <a:xfrm>
              <a:off x="6045265" y="3945210"/>
              <a:ext cx="225155" cy="295203"/>
            </a:xfrm>
            <a:custGeom>
              <a:avLst/>
              <a:gdLst>
                <a:gd name="T0" fmla="*/ 7 w 55"/>
                <a:gd name="T1" fmla="*/ 8 h 72"/>
                <a:gd name="T2" fmla="*/ 2 w 55"/>
                <a:gd name="T3" fmla="*/ 7 h 72"/>
                <a:gd name="T4" fmla="*/ 1 w 55"/>
                <a:gd name="T5" fmla="*/ 13 h 72"/>
                <a:gd name="T6" fmla="*/ 20 w 55"/>
                <a:gd name="T7" fmla="*/ 37 h 72"/>
                <a:gd name="T8" fmla="*/ 1 w 55"/>
                <a:gd name="T9" fmla="*/ 64 h 72"/>
                <a:gd name="T10" fmla="*/ 2 w 55"/>
                <a:gd name="T11" fmla="*/ 69 h 72"/>
                <a:gd name="T12" fmla="*/ 5 w 55"/>
                <a:gd name="T13" fmla="*/ 70 h 72"/>
                <a:gd name="T14" fmla="*/ 8 w 55"/>
                <a:gd name="T15" fmla="*/ 68 h 72"/>
                <a:gd name="T16" fmla="*/ 25 w 55"/>
                <a:gd name="T17" fmla="*/ 44 h 72"/>
                <a:gd name="T18" fmla="*/ 47 w 55"/>
                <a:gd name="T19" fmla="*/ 71 h 72"/>
                <a:gd name="T20" fmla="*/ 50 w 55"/>
                <a:gd name="T21" fmla="*/ 72 h 72"/>
                <a:gd name="T22" fmla="*/ 53 w 55"/>
                <a:gd name="T23" fmla="*/ 72 h 72"/>
                <a:gd name="T24" fmla="*/ 53 w 55"/>
                <a:gd name="T25" fmla="*/ 66 h 72"/>
                <a:gd name="T26" fmla="*/ 30 w 55"/>
                <a:gd name="T27" fmla="*/ 37 h 72"/>
                <a:gd name="T28" fmla="*/ 51 w 55"/>
                <a:gd name="T29" fmla="*/ 7 h 72"/>
                <a:gd name="T30" fmla="*/ 50 w 55"/>
                <a:gd name="T31" fmla="*/ 2 h 72"/>
                <a:gd name="T32" fmla="*/ 45 w 55"/>
                <a:gd name="T33" fmla="*/ 2 h 72"/>
                <a:gd name="T34" fmla="*/ 25 w 55"/>
                <a:gd name="T35" fmla="*/ 30 h 72"/>
                <a:gd name="T36" fmla="*/ 7 w 55"/>
                <a:gd name="T37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72">
                  <a:moveTo>
                    <a:pt x="7" y="8"/>
                  </a:moveTo>
                  <a:cubicBezTo>
                    <a:pt x="6" y="6"/>
                    <a:pt x="3" y="6"/>
                    <a:pt x="2" y="7"/>
                  </a:cubicBezTo>
                  <a:cubicBezTo>
                    <a:pt x="0" y="9"/>
                    <a:pt x="0" y="11"/>
                    <a:pt x="1" y="13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66"/>
                    <a:pt x="0" y="68"/>
                    <a:pt x="2" y="69"/>
                  </a:cubicBezTo>
                  <a:cubicBezTo>
                    <a:pt x="3" y="70"/>
                    <a:pt x="4" y="70"/>
                    <a:pt x="5" y="70"/>
                  </a:cubicBezTo>
                  <a:cubicBezTo>
                    <a:pt x="6" y="70"/>
                    <a:pt x="7" y="70"/>
                    <a:pt x="8" y="68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47" y="71"/>
                    <a:pt x="47" y="71"/>
                    <a:pt x="47" y="71"/>
                  </a:cubicBezTo>
                  <a:cubicBezTo>
                    <a:pt x="48" y="72"/>
                    <a:pt x="49" y="72"/>
                    <a:pt x="50" y="72"/>
                  </a:cubicBezTo>
                  <a:cubicBezTo>
                    <a:pt x="51" y="72"/>
                    <a:pt x="52" y="72"/>
                    <a:pt x="53" y="72"/>
                  </a:cubicBezTo>
                  <a:cubicBezTo>
                    <a:pt x="54" y="70"/>
                    <a:pt x="55" y="68"/>
                    <a:pt x="53" y="66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3" y="5"/>
                    <a:pt x="52" y="3"/>
                    <a:pt x="50" y="2"/>
                  </a:cubicBezTo>
                  <a:cubicBezTo>
                    <a:pt x="49" y="0"/>
                    <a:pt x="46" y="1"/>
                    <a:pt x="45" y="2"/>
                  </a:cubicBezTo>
                  <a:cubicBezTo>
                    <a:pt x="25" y="30"/>
                    <a:pt x="25" y="30"/>
                    <a:pt x="25" y="30"/>
                  </a:cubicBezTo>
                  <a:lnTo>
                    <a:pt x="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440"/>
            <p:cNvSpPr>
              <a:spLocks/>
            </p:cNvSpPr>
            <p:nvPr/>
          </p:nvSpPr>
          <p:spPr bwMode="auto">
            <a:xfrm>
              <a:off x="6322956" y="4112825"/>
              <a:ext cx="55038" cy="162612"/>
            </a:xfrm>
            <a:custGeom>
              <a:avLst/>
              <a:gdLst>
                <a:gd name="T0" fmla="*/ 10 w 13"/>
                <a:gd name="T1" fmla="*/ 0 h 40"/>
                <a:gd name="T2" fmla="*/ 5 w 13"/>
                <a:gd name="T3" fmla="*/ 3 h 40"/>
                <a:gd name="T4" fmla="*/ 5 w 13"/>
                <a:gd name="T5" fmla="*/ 38 h 40"/>
                <a:gd name="T6" fmla="*/ 9 w 13"/>
                <a:gd name="T7" fmla="*/ 40 h 40"/>
                <a:gd name="T8" fmla="*/ 10 w 13"/>
                <a:gd name="T9" fmla="*/ 39 h 40"/>
                <a:gd name="T10" fmla="*/ 12 w 13"/>
                <a:gd name="T11" fmla="*/ 34 h 40"/>
                <a:gd name="T12" fmla="*/ 12 w 13"/>
                <a:gd name="T13" fmla="*/ 6 h 40"/>
                <a:gd name="T14" fmla="*/ 10 w 13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40">
                  <a:moveTo>
                    <a:pt x="10" y="0"/>
                  </a:moveTo>
                  <a:cubicBezTo>
                    <a:pt x="8" y="0"/>
                    <a:pt x="6" y="0"/>
                    <a:pt x="5" y="3"/>
                  </a:cubicBezTo>
                  <a:cubicBezTo>
                    <a:pt x="0" y="14"/>
                    <a:pt x="0" y="27"/>
                    <a:pt x="5" y="38"/>
                  </a:cubicBezTo>
                  <a:cubicBezTo>
                    <a:pt x="6" y="39"/>
                    <a:pt x="7" y="40"/>
                    <a:pt x="9" y="40"/>
                  </a:cubicBezTo>
                  <a:cubicBezTo>
                    <a:pt x="9" y="40"/>
                    <a:pt x="10" y="40"/>
                    <a:pt x="10" y="39"/>
                  </a:cubicBezTo>
                  <a:cubicBezTo>
                    <a:pt x="13" y="39"/>
                    <a:pt x="13" y="36"/>
                    <a:pt x="12" y="34"/>
                  </a:cubicBezTo>
                  <a:cubicBezTo>
                    <a:pt x="8" y="25"/>
                    <a:pt x="8" y="15"/>
                    <a:pt x="12" y="6"/>
                  </a:cubicBezTo>
                  <a:cubicBezTo>
                    <a:pt x="13" y="4"/>
                    <a:pt x="12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441"/>
            <p:cNvSpPr>
              <a:spLocks/>
            </p:cNvSpPr>
            <p:nvPr/>
          </p:nvSpPr>
          <p:spPr bwMode="auto">
            <a:xfrm>
              <a:off x="6450544" y="4017760"/>
              <a:ext cx="142598" cy="42529"/>
            </a:xfrm>
            <a:custGeom>
              <a:avLst/>
              <a:gdLst>
                <a:gd name="T0" fmla="*/ 4 w 35"/>
                <a:gd name="T1" fmla="*/ 8 h 10"/>
                <a:gd name="T2" fmla="*/ 31 w 35"/>
                <a:gd name="T3" fmla="*/ 10 h 10"/>
                <a:gd name="T4" fmla="*/ 31 w 35"/>
                <a:gd name="T5" fmla="*/ 10 h 10"/>
                <a:gd name="T6" fmla="*/ 35 w 35"/>
                <a:gd name="T7" fmla="*/ 7 h 10"/>
                <a:gd name="T8" fmla="*/ 32 w 35"/>
                <a:gd name="T9" fmla="*/ 2 h 10"/>
                <a:gd name="T10" fmla="*/ 4 w 35"/>
                <a:gd name="T11" fmla="*/ 0 h 10"/>
                <a:gd name="T12" fmla="*/ 0 w 35"/>
                <a:gd name="T13" fmla="*/ 4 h 10"/>
                <a:gd name="T14" fmla="*/ 4 w 35"/>
                <a:gd name="T15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10">
                  <a:moveTo>
                    <a:pt x="4" y="8"/>
                  </a:move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3" y="10"/>
                    <a:pt x="35" y="9"/>
                    <a:pt x="35" y="7"/>
                  </a:cubicBezTo>
                  <a:cubicBezTo>
                    <a:pt x="35" y="4"/>
                    <a:pt x="34" y="3"/>
                    <a:pt x="32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442"/>
            <p:cNvSpPr>
              <a:spLocks/>
            </p:cNvSpPr>
            <p:nvPr/>
          </p:nvSpPr>
          <p:spPr bwMode="auto">
            <a:xfrm>
              <a:off x="6435533" y="4105320"/>
              <a:ext cx="167615" cy="32522"/>
            </a:xfrm>
            <a:custGeom>
              <a:avLst/>
              <a:gdLst>
                <a:gd name="T0" fmla="*/ 4 w 41"/>
                <a:gd name="T1" fmla="*/ 8 h 8"/>
                <a:gd name="T2" fmla="*/ 37 w 41"/>
                <a:gd name="T3" fmla="*/ 8 h 8"/>
                <a:gd name="T4" fmla="*/ 41 w 41"/>
                <a:gd name="T5" fmla="*/ 4 h 8"/>
                <a:gd name="T6" fmla="*/ 37 w 41"/>
                <a:gd name="T7" fmla="*/ 0 h 8"/>
                <a:gd name="T8" fmla="*/ 4 w 41"/>
                <a:gd name="T9" fmla="*/ 0 h 8"/>
                <a:gd name="T10" fmla="*/ 0 w 41"/>
                <a:gd name="T11" fmla="*/ 4 h 8"/>
                <a:gd name="T12" fmla="*/ 4 w 4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8">
                  <a:moveTo>
                    <a:pt x="4" y="8"/>
                  </a:moveTo>
                  <a:cubicBezTo>
                    <a:pt x="37" y="8"/>
                    <a:pt x="37" y="8"/>
                    <a:pt x="37" y="8"/>
                  </a:cubicBezTo>
                  <a:cubicBezTo>
                    <a:pt x="40" y="8"/>
                    <a:pt x="41" y="6"/>
                    <a:pt x="41" y="4"/>
                  </a:cubicBezTo>
                  <a:cubicBezTo>
                    <a:pt x="41" y="2"/>
                    <a:pt x="40" y="0"/>
                    <a:pt x="3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443"/>
            <p:cNvSpPr>
              <a:spLocks/>
            </p:cNvSpPr>
            <p:nvPr/>
          </p:nvSpPr>
          <p:spPr bwMode="auto">
            <a:xfrm>
              <a:off x="6663190" y="3527423"/>
              <a:ext cx="217650" cy="1083244"/>
            </a:xfrm>
            <a:custGeom>
              <a:avLst/>
              <a:gdLst>
                <a:gd name="T0" fmla="*/ 48 w 53"/>
                <a:gd name="T1" fmla="*/ 265 h 265"/>
                <a:gd name="T2" fmla="*/ 50 w 53"/>
                <a:gd name="T3" fmla="*/ 264 h 265"/>
                <a:gd name="T4" fmla="*/ 52 w 53"/>
                <a:gd name="T5" fmla="*/ 259 h 265"/>
                <a:gd name="T6" fmla="*/ 48 w 53"/>
                <a:gd name="T7" fmla="*/ 6 h 265"/>
                <a:gd name="T8" fmla="*/ 46 w 53"/>
                <a:gd name="T9" fmla="*/ 1 h 265"/>
                <a:gd name="T10" fmla="*/ 41 w 53"/>
                <a:gd name="T11" fmla="*/ 2 h 265"/>
                <a:gd name="T12" fmla="*/ 45 w 53"/>
                <a:gd name="T13" fmla="*/ 263 h 265"/>
                <a:gd name="T14" fmla="*/ 48 w 53"/>
                <a:gd name="T15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265">
                  <a:moveTo>
                    <a:pt x="48" y="265"/>
                  </a:moveTo>
                  <a:cubicBezTo>
                    <a:pt x="49" y="265"/>
                    <a:pt x="50" y="265"/>
                    <a:pt x="50" y="264"/>
                  </a:cubicBezTo>
                  <a:cubicBezTo>
                    <a:pt x="52" y="263"/>
                    <a:pt x="53" y="261"/>
                    <a:pt x="52" y="259"/>
                  </a:cubicBezTo>
                  <a:cubicBezTo>
                    <a:pt x="10" y="181"/>
                    <a:pt x="8" y="85"/>
                    <a:pt x="48" y="6"/>
                  </a:cubicBezTo>
                  <a:cubicBezTo>
                    <a:pt x="49" y="4"/>
                    <a:pt x="48" y="2"/>
                    <a:pt x="46" y="1"/>
                  </a:cubicBezTo>
                  <a:cubicBezTo>
                    <a:pt x="44" y="0"/>
                    <a:pt x="42" y="0"/>
                    <a:pt x="41" y="2"/>
                  </a:cubicBezTo>
                  <a:cubicBezTo>
                    <a:pt x="0" y="83"/>
                    <a:pt x="1" y="183"/>
                    <a:pt x="45" y="263"/>
                  </a:cubicBezTo>
                  <a:cubicBezTo>
                    <a:pt x="45" y="264"/>
                    <a:pt x="47" y="265"/>
                    <a:pt x="48" y="2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444"/>
            <p:cNvSpPr>
              <a:spLocks noEditPoints="1"/>
            </p:cNvSpPr>
            <p:nvPr/>
          </p:nvSpPr>
          <p:spPr bwMode="auto">
            <a:xfrm>
              <a:off x="6838311" y="3740069"/>
              <a:ext cx="172619" cy="207643"/>
            </a:xfrm>
            <a:custGeom>
              <a:avLst/>
              <a:gdLst>
                <a:gd name="T0" fmla="*/ 3 w 42"/>
                <a:gd name="T1" fmla="*/ 32 h 51"/>
                <a:gd name="T2" fmla="*/ 14 w 42"/>
                <a:gd name="T3" fmla="*/ 42 h 51"/>
                <a:gd name="T4" fmla="*/ 33 w 42"/>
                <a:gd name="T5" fmla="*/ 35 h 51"/>
                <a:gd name="T6" fmla="*/ 34 w 42"/>
                <a:gd name="T7" fmla="*/ 48 h 51"/>
                <a:gd name="T8" fmla="*/ 38 w 42"/>
                <a:gd name="T9" fmla="*/ 51 h 51"/>
                <a:gd name="T10" fmla="*/ 38 w 42"/>
                <a:gd name="T11" fmla="*/ 51 h 51"/>
                <a:gd name="T12" fmla="*/ 42 w 42"/>
                <a:gd name="T13" fmla="*/ 47 h 51"/>
                <a:gd name="T14" fmla="*/ 38 w 42"/>
                <a:gd name="T15" fmla="*/ 8 h 51"/>
                <a:gd name="T16" fmla="*/ 37 w 42"/>
                <a:gd name="T17" fmla="*/ 4 h 51"/>
                <a:gd name="T18" fmla="*/ 33 w 42"/>
                <a:gd name="T19" fmla="*/ 1 h 51"/>
                <a:gd name="T20" fmla="*/ 31 w 42"/>
                <a:gd name="T21" fmla="*/ 2 h 51"/>
                <a:gd name="T22" fmla="*/ 4 w 42"/>
                <a:gd name="T23" fmla="*/ 14 h 51"/>
                <a:gd name="T24" fmla="*/ 3 w 42"/>
                <a:gd name="T25" fmla="*/ 32 h 51"/>
                <a:gd name="T26" fmla="*/ 11 w 42"/>
                <a:gd name="T27" fmla="*/ 18 h 51"/>
                <a:gd name="T28" fmla="*/ 30 w 42"/>
                <a:gd name="T29" fmla="*/ 10 h 51"/>
                <a:gd name="T30" fmla="*/ 30 w 42"/>
                <a:gd name="T31" fmla="*/ 10 h 51"/>
                <a:gd name="T32" fmla="*/ 29 w 42"/>
                <a:gd name="T33" fmla="*/ 26 h 51"/>
                <a:gd name="T34" fmla="*/ 16 w 42"/>
                <a:gd name="T35" fmla="*/ 34 h 51"/>
                <a:gd name="T36" fmla="*/ 10 w 42"/>
                <a:gd name="T37" fmla="*/ 29 h 51"/>
                <a:gd name="T38" fmla="*/ 11 w 42"/>
                <a:gd name="T39" fmla="*/ 1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" h="51">
                  <a:moveTo>
                    <a:pt x="3" y="32"/>
                  </a:moveTo>
                  <a:cubicBezTo>
                    <a:pt x="5" y="37"/>
                    <a:pt x="9" y="41"/>
                    <a:pt x="14" y="42"/>
                  </a:cubicBezTo>
                  <a:cubicBezTo>
                    <a:pt x="21" y="44"/>
                    <a:pt x="28" y="40"/>
                    <a:pt x="33" y="3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50"/>
                    <a:pt x="36" y="51"/>
                    <a:pt x="38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41" y="51"/>
                    <a:pt x="42" y="49"/>
                    <a:pt x="42" y="47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7"/>
                    <a:pt x="38" y="5"/>
                    <a:pt x="37" y="4"/>
                  </a:cubicBezTo>
                  <a:cubicBezTo>
                    <a:pt x="37" y="2"/>
                    <a:pt x="35" y="0"/>
                    <a:pt x="33" y="1"/>
                  </a:cubicBezTo>
                  <a:cubicBezTo>
                    <a:pt x="32" y="1"/>
                    <a:pt x="31" y="1"/>
                    <a:pt x="31" y="2"/>
                  </a:cubicBezTo>
                  <a:cubicBezTo>
                    <a:pt x="22" y="1"/>
                    <a:pt x="10" y="4"/>
                    <a:pt x="4" y="14"/>
                  </a:cubicBezTo>
                  <a:cubicBezTo>
                    <a:pt x="1" y="19"/>
                    <a:pt x="0" y="26"/>
                    <a:pt x="3" y="32"/>
                  </a:cubicBezTo>
                  <a:close/>
                  <a:moveTo>
                    <a:pt x="11" y="18"/>
                  </a:moveTo>
                  <a:cubicBezTo>
                    <a:pt x="15" y="12"/>
                    <a:pt x="23" y="10"/>
                    <a:pt x="30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15"/>
                    <a:pt x="30" y="21"/>
                    <a:pt x="29" y="26"/>
                  </a:cubicBezTo>
                  <a:cubicBezTo>
                    <a:pt x="27" y="31"/>
                    <a:pt x="21" y="36"/>
                    <a:pt x="16" y="34"/>
                  </a:cubicBezTo>
                  <a:cubicBezTo>
                    <a:pt x="12" y="34"/>
                    <a:pt x="11" y="31"/>
                    <a:pt x="10" y="29"/>
                  </a:cubicBezTo>
                  <a:cubicBezTo>
                    <a:pt x="9" y="26"/>
                    <a:pt x="9" y="21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445"/>
            <p:cNvSpPr>
              <a:spLocks/>
            </p:cNvSpPr>
            <p:nvPr/>
          </p:nvSpPr>
          <p:spPr bwMode="auto">
            <a:xfrm>
              <a:off x="7080978" y="3752578"/>
              <a:ext cx="137595" cy="172619"/>
            </a:xfrm>
            <a:custGeom>
              <a:avLst/>
              <a:gdLst>
                <a:gd name="T0" fmla="*/ 5 w 34"/>
                <a:gd name="T1" fmla="*/ 29 h 42"/>
                <a:gd name="T2" fmla="*/ 5 w 34"/>
                <a:gd name="T3" fmla="*/ 29 h 42"/>
                <a:gd name="T4" fmla="*/ 15 w 34"/>
                <a:gd name="T5" fmla="*/ 28 h 42"/>
                <a:gd name="T6" fmla="*/ 15 w 34"/>
                <a:gd name="T7" fmla="*/ 38 h 42"/>
                <a:gd name="T8" fmla="*/ 19 w 34"/>
                <a:gd name="T9" fmla="*/ 42 h 42"/>
                <a:gd name="T10" fmla="*/ 19 w 34"/>
                <a:gd name="T11" fmla="*/ 42 h 42"/>
                <a:gd name="T12" fmla="*/ 23 w 34"/>
                <a:gd name="T13" fmla="*/ 37 h 42"/>
                <a:gd name="T14" fmla="*/ 22 w 34"/>
                <a:gd name="T15" fmla="*/ 26 h 42"/>
                <a:gd name="T16" fmla="*/ 30 w 34"/>
                <a:gd name="T17" fmla="*/ 25 h 42"/>
                <a:gd name="T18" fmla="*/ 34 w 34"/>
                <a:gd name="T19" fmla="*/ 20 h 42"/>
                <a:gd name="T20" fmla="*/ 29 w 34"/>
                <a:gd name="T21" fmla="*/ 17 h 42"/>
                <a:gd name="T22" fmla="*/ 22 w 34"/>
                <a:gd name="T23" fmla="*/ 18 h 42"/>
                <a:gd name="T24" fmla="*/ 21 w 34"/>
                <a:gd name="T25" fmla="*/ 4 h 42"/>
                <a:gd name="T26" fmla="*/ 17 w 34"/>
                <a:gd name="T27" fmla="*/ 0 h 42"/>
                <a:gd name="T28" fmla="*/ 13 w 34"/>
                <a:gd name="T29" fmla="*/ 5 h 42"/>
                <a:gd name="T30" fmla="*/ 14 w 34"/>
                <a:gd name="T31" fmla="*/ 19 h 42"/>
                <a:gd name="T32" fmla="*/ 4 w 34"/>
                <a:gd name="T33" fmla="*/ 21 h 42"/>
                <a:gd name="T34" fmla="*/ 1 w 34"/>
                <a:gd name="T35" fmla="*/ 26 h 42"/>
                <a:gd name="T36" fmla="*/ 5 w 34"/>
                <a:gd name="T37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2">
                  <a:moveTo>
                    <a:pt x="5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40"/>
                    <a:pt x="17" y="42"/>
                    <a:pt x="19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22" y="42"/>
                    <a:pt x="23" y="40"/>
                    <a:pt x="23" y="3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2" y="25"/>
                    <a:pt x="34" y="22"/>
                    <a:pt x="34" y="20"/>
                  </a:cubicBezTo>
                  <a:cubicBezTo>
                    <a:pt x="33" y="18"/>
                    <a:pt x="31" y="17"/>
                    <a:pt x="29" y="17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2"/>
                    <a:pt x="19" y="0"/>
                    <a:pt x="17" y="0"/>
                  </a:cubicBezTo>
                  <a:cubicBezTo>
                    <a:pt x="15" y="0"/>
                    <a:pt x="13" y="2"/>
                    <a:pt x="13" y="5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2"/>
                    <a:pt x="0" y="24"/>
                    <a:pt x="1" y="26"/>
                  </a:cubicBezTo>
                  <a:cubicBezTo>
                    <a:pt x="1" y="28"/>
                    <a:pt x="3" y="29"/>
                    <a:pt x="5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446"/>
            <p:cNvSpPr>
              <a:spLocks/>
            </p:cNvSpPr>
            <p:nvPr/>
          </p:nvSpPr>
          <p:spPr bwMode="auto">
            <a:xfrm>
              <a:off x="7256098" y="3634997"/>
              <a:ext cx="200138" cy="342735"/>
            </a:xfrm>
            <a:custGeom>
              <a:avLst/>
              <a:gdLst>
                <a:gd name="T0" fmla="*/ 13 w 49"/>
                <a:gd name="T1" fmla="*/ 82 h 84"/>
                <a:gd name="T2" fmla="*/ 17 w 49"/>
                <a:gd name="T3" fmla="*/ 84 h 84"/>
                <a:gd name="T4" fmla="*/ 18 w 49"/>
                <a:gd name="T5" fmla="*/ 83 h 84"/>
                <a:gd name="T6" fmla="*/ 20 w 49"/>
                <a:gd name="T7" fmla="*/ 78 h 84"/>
                <a:gd name="T8" fmla="*/ 8 w 49"/>
                <a:gd name="T9" fmla="*/ 33 h 84"/>
                <a:gd name="T10" fmla="*/ 18 w 49"/>
                <a:gd name="T11" fmla="*/ 9 h 84"/>
                <a:gd name="T12" fmla="*/ 28 w 49"/>
                <a:gd name="T13" fmla="*/ 10 h 84"/>
                <a:gd name="T14" fmla="*/ 34 w 49"/>
                <a:gd name="T15" fmla="*/ 17 h 84"/>
                <a:gd name="T16" fmla="*/ 32 w 49"/>
                <a:gd name="T17" fmla="*/ 26 h 84"/>
                <a:gd name="T18" fmla="*/ 29 w 49"/>
                <a:gd name="T19" fmla="*/ 29 h 84"/>
                <a:gd name="T20" fmla="*/ 23 w 49"/>
                <a:gd name="T21" fmla="*/ 32 h 84"/>
                <a:gd name="T22" fmla="*/ 22 w 49"/>
                <a:gd name="T23" fmla="*/ 37 h 84"/>
                <a:gd name="T24" fmla="*/ 26 w 49"/>
                <a:gd name="T25" fmla="*/ 39 h 84"/>
                <a:gd name="T26" fmla="*/ 32 w 49"/>
                <a:gd name="T27" fmla="*/ 37 h 84"/>
                <a:gd name="T28" fmla="*/ 36 w 49"/>
                <a:gd name="T29" fmla="*/ 37 h 84"/>
                <a:gd name="T30" fmla="*/ 41 w 49"/>
                <a:gd name="T31" fmla="*/ 45 h 84"/>
                <a:gd name="T32" fmla="*/ 37 w 49"/>
                <a:gd name="T33" fmla="*/ 52 h 84"/>
                <a:gd name="T34" fmla="*/ 28 w 49"/>
                <a:gd name="T35" fmla="*/ 55 h 84"/>
                <a:gd name="T36" fmla="*/ 23 w 49"/>
                <a:gd name="T37" fmla="*/ 58 h 84"/>
                <a:gd name="T38" fmla="*/ 26 w 49"/>
                <a:gd name="T39" fmla="*/ 63 h 84"/>
                <a:gd name="T40" fmla="*/ 43 w 49"/>
                <a:gd name="T41" fmla="*/ 58 h 84"/>
                <a:gd name="T42" fmla="*/ 49 w 49"/>
                <a:gd name="T43" fmla="*/ 44 h 84"/>
                <a:gd name="T44" fmla="*/ 39 w 49"/>
                <a:gd name="T45" fmla="*/ 30 h 84"/>
                <a:gd name="T46" fmla="*/ 39 w 49"/>
                <a:gd name="T47" fmla="*/ 30 h 84"/>
                <a:gd name="T48" fmla="*/ 39 w 49"/>
                <a:gd name="T49" fmla="*/ 30 h 84"/>
                <a:gd name="T50" fmla="*/ 41 w 49"/>
                <a:gd name="T51" fmla="*/ 14 h 84"/>
                <a:gd name="T52" fmla="*/ 31 w 49"/>
                <a:gd name="T53" fmla="*/ 3 h 84"/>
                <a:gd name="T54" fmla="*/ 15 w 49"/>
                <a:gd name="T55" fmla="*/ 2 h 84"/>
                <a:gd name="T56" fmla="*/ 0 w 49"/>
                <a:gd name="T57" fmla="*/ 33 h 84"/>
                <a:gd name="T58" fmla="*/ 13 w 49"/>
                <a:gd name="T59" fmla="*/ 8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" h="84">
                  <a:moveTo>
                    <a:pt x="13" y="82"/>
                  </a:moveTo>
                  <a:cubicBezTo>
                    <a:pt x="14" y="83"/>
                    <a:pt x="15" y="84"/>
                    <a:pt x="17" y="84"/>
                  </a:cubicBezTo>
                  <a:cubicBezTo>
                    <a:pt x="17" y="84"/>
                    <a:pt x="18" y="84"/>
                    <a:pt x="18" y="83"/>
                  </a:cubicBezTo>
                  <a:cubicBezTo>
                    <a:pt x="20" y="82"/>
                    <a:pt x="21" y="80"/>
                    <a:pt x="20" y="78"/>
                  </a:cubicBezTo>
                  <a:cubicBezTo>
                    <a:pt x="13" y="64"/>
                    <a:pt x="9" y="49"/>
                    <a:pt x="8" y="33"/>
                  </a:cubicBezTo>
                  <a:cubicBezTo>
                    <a:pt x="8" y="28"/>
                    <a:pt x="9" y="13"/>
                    <a:pt x="18" y="9"/>
                  </a:cubicBezTo>
                  <a:cubicBezTo>
                    <a:pt x="21" y="8"/>
                    <a:pt x="25" y="8"/>
                    <a:pt x="28" y="10"/>
                  </a:cubicBezTo>
                  <a:cubicBezTo>
                    <a:pt x="31" y="11"/>
                    <a:pt x="33" y="14"/>
                    <a:pt x="34" y="17"/>
                  </a:cubicBezTo>
                  <a:cubicBezTo>
                    <a:pt x="35" y="20"/>
                    <a:pt x="34" y="23"/>
                    <a:pt x="32" y="26"/>
                  </a:cubicBezTo>
                  <a:cubicBezTo>
                    <a:pt x="31" y="27"/>
                    <a:pt x="30" y="28"/>
                    <a:pt x="29" y="29"/>
                  </a:cubicBezTo>
                  <a:cubicBezTo>
                    <a:pt x="27" y="29"/>
                    <a:pt x="25" y="30"/>
                    <a:pt x="23" y="32"/>
                  </a:cubicBezTo>
                  <a:cubicBezTo>
                    <a:pt x="21" y="33"/>
                    <a:pt x="21" y="35"/>
                    <a:pt x="22" y="37"/>
                  </a:cubicBezTo>
                  <a:cubicBezTo>
                    <a:pt x="22" y="38"/>
                    <a:pt x="24" y="39"/>
                    <a:pt x="26" y="39"/>
                  </a:cubicBezTo>
                  <a:cubicBezTo>
                    <a:pt x="28" y="38"/>
                    <a:pt x="30" y="38"/>
                    <a:pt x="32" y="37"/>
                  </a:cubicBezTo>
                  <a:cubicBezTo>
                    <a:pt x="33" y="37"/>
                    <a:pt x="34" y="37"/>
                    <a:pt x="36" y="37"/>
                  </a:cubicBezTo>
                  <a:cubicBezTo>
                    <a:pt x="39" y="39"/>
                    <a:pt x="41" y="42"/>
                    <a:pt x="41" y="45"/>
                  </a:cubicBezTo>
                  <a:cubicBezTo>
                    <a:pt x="41" y="47"/>
                    <a:pt x="40" y="50"/>
                    <a:pt x="37" y="52"/>
                  </a:cubicBezTo>
                  <a:cubicBezTo>
                    <a:pt x="35" y="55"/>
                    <a:pt x="31" y="56"/>
                    <a:pt x="28" y="55"/>
                  </a:cubicBezTo>
                  <a:cubicBezTo>
                    <a:pt x="25" y="54"/>
                    <a:pt x="23" y="56"/>
                    <a:pt x="23" y="58"/>
                  </a:cubicBezTo>
                  <a:cubicBezTo>
                    <a:pt x="22" y="60"/>
                    <a:pt x="24" y="62"/>
                    <a:pt x="26" y="63"/>
                  </a:cubicBezTo>
                  <a:cubicBezTo>
                    <a:pt x="31" y="64"/>
                    <a:pt x="38" y="63"/>
                    <a:pt x="43" y="58"/>
                  </a:cubicBezTo>
                  <a:cubicBezTo>
                    <a:pt x="47" y="55"/>
                    <a:pt x="49" y="49"/>
                    <a:pt x="49" y="44"/>
                  </a:cubicBezTo>
                  <a:cubicBezTo>
                    <a:pt x="49" y="38"/>
                    <a:pt x="45" y="33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42" y="25"/>
                    <a:pt x="43" y="20"/>
                    <a:pt x="41" y="14"/>
                  </a:cubicBezTo>
                  <a:cubicBezTo>
                    <a:pt x="40" y="9"/>
                    <a:pt x="36" y="5"/>
                    <a:pt x="31" y="3"/>
                  </a:cubicBezTo>
                  <a:cubicBezTo>
                    <a:pt x="26" y="0"/>
                    <a:pt x="20" y="0"/>
                    <a:pt x="15" y="2"/>
                  </a:cubicBezTo>
                  <a:cubicBezTo>
                    <a:pt x="1" y="8"/>
                    <a:pt x="0" y="26"/>
                    <a:pt x="0" y="33"/>
                  </a:cubicBezTo>
                  <a:cubicBezTo>
                    <a:pt x="1" y="50"/>
                    <a:pt x="5" y="67"/>
                    <a:pt x="13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447"/>
            <p:cNvSpPr>
              <a:spLocks/>
            </p:cNvSpPr>
            <p:nvPr/>
          </p:nvSpPr>
          <p:spPr bwMode="auto">
            <a:xfrm>
              <a:off x="7526284" y="3720055"/>
              <a:ext cx="127588" cy="175120"/>
            </a:xfrm>
            <a:custGeom>
              <a:avLst/>
              <a:gdLst>
                <a:gd name="T0" fmla="*/ 4 w 31"/>
                <a:gd name="T1" fmla="*/ 30 h 43"/>
                <a:gd name="T2" fmla="*/ 5 w 31"/>
                <a:gd name="T3" fmla="*/ 30 h 43"/>
                <a:gd name="T4" fmla="*/ 12 w 31"/>
                <a:gd name="T5" fmla="*/ 28 h 43"/>
                <a:gd name="T6" fmla="*/ 11 w 31"/>
                <a:gd name="T7" fmla="*/ 39 h 43"/>
                <a:gd name="T8" fmla="*/ 15 w 31"/>
                <a:gd name="T9" fmla="*/ 43 h 43"/>
                <a:gd name="T10" fmla="*/ 15 w 31"/>
                <a:gd name="T11" fmla="*/ 43 h 43"/>
                <a:gd name="T12" fmla="*/ 19 w 31"/>
                <a:gd name="T13" fmla="*/ 40 h 43"/>
                <a:gd name="T14" fmla="*/ 20 w 31"/>
                <a:gd name="T15" fmla="*/ 27 h 43"/>
                <a:gd name="T16" fmla="*/ 28 w 31"/>
                <a:gd name="T17" fmla="*/ 25 h 43"/>
                <a:gd name="T18" fmla="*/ 31 w 31"/>
                <a:gd name="T19" fmla="*/ 20 h 43"/>
                <a:gd name="T20" fmla="*/ 26 w 31"/>
                <a:gd name="T21" fmla="*/ 17 h 43"/>
                <a:gd name="T22" fmla="*/ 20 w 31"/>
                <a:gd name="T23" fmla="*/ 19 h 43"/>
                <a:gd name="T24" fmla="*/ 21 w 31"/>
                <a:gd name="T25" fmla="*/ 4 h 43"/>
                <a:gd name="T26" fmla="*/ 17 w 31"/>
                <a:gd name="T27" fmla="*/ 0 h 43"/>
                <a:gd name="T28" fmla="*/ 13 w 31"/>
                <a:gd name="T29" fmla="*/ 4 h 43"/>
                <a:gd name="T30" fmla="*/ 12 w 31"/>
                <a:gd name="T31" fmla="*/ 20 h 43"/>
                <a:gd name="T32" fmla="*/ 3 w 31"/>
                <a:gd name="T33" fmla="*/ 22 h 43"/>
                <a:gd name="T34" fmla="*/ 0 w 31"/>
                <a:gd name="T35" fmla="*/ 27 h 43"/>
                <a:gd name="T36" fmla="*/ 4 w 31"/>
                <a:gd name="T37" fmla="*/ 3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43">
                  <a:moveTo>
                    <a:pt x="4" y="30"/>
                  </a:moveTo>
                  <a:cubicBezTo>
                    <a:pt x="4" y="30"/>
                    <a:pt x="4" y="30"/>
                    <a:pt x="5" y="30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1"/>
                    <a:pt x="13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7" y="43"/>
                    <a:pt x="19" y="42"/>
                    <a:pt x="19" y="40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0" y="25"/>
                    <a:pt x="31" y="23"/>
                    <a:pt x="31" y="20"/>
                  </a:cubicBezTo>
                  <a:cubicBezTo>
                    <a:pt x="30" y="18"/>
                    <a:pt x="28" y="17"/>
                    <a:pt x="26" y="17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2"/>
                    <a:pt x="19" y="0"/>
                    <a:pt x="17" y="0"/>
                  </a:cubicBezTo>
                  <a:cubicBezTo>
                    <a:pt x="15" y="0"/>
                    <a:pt x="13" y="2"/>
                    <a:pt x="13" y="4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1" y="22"/>
                    <a:pt x="0" y="25"/>
                    <a:pt x="0" y="27"/>
                  </a:cubicBezTo>
                  <a:cubicBezTo>
                    <a:pt x="0" y="29"/>
                    <a:pt x="2" y="30"/>
                    <a:pt x="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448"/>
            <p:cNvSpPr>
              <a:spLocks/>
            </p:cNvSpPr>
            <p:nvPr/>
          </p:nvSpPr>
          <p:spPr bwMode="auto">
            <a:xfrm>
              <a:off x="7726422" y="3712550"/>
              <a:ext cx="187629" cy="335230"/>
            </a:xfrm>
            <a:custGeom>
              <a:avLst/>
              <a:gdLst>
                <a:gd name="T0" fmla="*/ 8 w 46"/>
                <a:gd name="T1" fmla="*/ 15 h 82"/>
                <a:gd name="T2" fmla="*/ 9 w 46"/>
                <a:gd name="T3" fmla="*/ 10 h 82"/>
                <a:gd name="T4" fmla="*/ 10 w 46"/>
                <a:gd name="T5" fmla="*/ 9 h 82"/>
                <a:gd name="T6" fmla="*/ 11 w 46"/>
                <a:gd name="T7" fmla="*/ 9 h 82"/>
                <a:gd name="T8" fmla="*/ 15 w 46"/>
                <a:gd name="T9" fmla="*/ 20 h 82"/>
                <a:gd name="T10" fmla="*/ 17 w 46"/>
                <a:gd name="T11" fmla="*/ 78 h 82"/>
                <a:gd name="T12" fmla="*/ 20 w 46"/>
                <a:gd name="T13" fmla="*/ 82 h 82"/>
                <a:gd name="T14" fmla="*/ 21 w 46"/>
                <a:gd name="T15" fmla="*/ 82 h 82"/>
                <a:gd name="T16" fmla="*/ 24 w 46"/>
                <a:gd name="T17" fmla="*/ 79 h 82"/>
                <a:gd name="T18" fmla="*/ 33 w 46"/>
                <a:gd name="T19" fmla="*/ 39 h 82"/>
                <a:gd name="T20" fmla="*/ 36 w 46"/>
                <a:gd name="T21" fmla="*/ 32 h 82"/>
                <a:gd name="T22" fmla="*/ 37 w 46"/>
                <a:gd name="T23" fmla="*/ 32 h 82"/>
                <a:gd name="T24" fmla="*/ 36 w 46"/>
                <a:gd name="T25" fmla="*/ 37 h 82"/>
                <a:gd name="T26" fmla="*/ 41 w 46"/>
                <a:gd name="T27" fmla="*/ 39 h 82"/>
                <a:gd name="T28" fmla="*/ 44 w 46"/>
                <a:gd name="T29" fmla="*/ 30 h 82"/>
                <a:gd name="T30" fmla="*/ 34 w 46"/>
                <a:gd name="T31" fmla="*/ 25 h 82"/>
                <a:gd name="T32" fmla="*/ 25 w 46"/>
                <a:gd name="T33" fmla="*/ 38 h 82"/>
                <a:gd name="T34" fmla="*/ 23 w 46"/>
                <a:gd name="T35" fmla="*/ 45 h 82"/>
                <a:gd name="T36" fmla="*/ 23 w 46"/>
                <a:gd name="T37" fmla="*/ 20 h 82"/>
                <a:gd name="T38" fmla="*/ 16 w 46"/>
                <a:gd name="T39" fmla="*/ 2 h 82"/>
                <a:gd name="T40" fmla="*/ 3 w 46"/>
                <a:gd name="T41" fmla="*/ 5 h 82"/>
                <a:gd name="T42" fmla="*/ 2 w 46"/>
                <a:gd name="T43" fmla="*/ 15 h 82"/>
                <a:gd name="T44" fmla="*/ 8 w 46"/>
                <a:gd name="T45" fmla="*/ 1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6" h="82">
                  <a:moveTo>
                    <a:pt x="8" y="15"/>
                  </a:moveTo>
                  <a:cubicBezTo>
                    <a:pt x="9" y="14"/>
                    <a:pt x="10" y="12"/>
                    <a:pt x="9" y="10"/>
                  </a:cubicBezTo>
                  <a:cubicBezTo>
                    <a:pt x="9" y="10"/>
                    <a:pt x="9" y="9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4" y="11"/>
                    <a:pt x="15" y="15"/>
                    <a:pt x="15" y="20"/>
                  </a:cubicBezTo>
                  <a:cubicBezTo>
                    <a:pt x="17" y="78"/>
                    <a:pt x="17" y="78"/>
                    <a:pt x="17" y="78"/>
                  </a:cubicBezTo>
                  <a:cubicBezTo>
                    <a:pt x="17" y="80"/>
                    <a:pt x="18" y="82"/>
                    <a:pt x="20" y="82"/>
                  </a:cubicBezTo>
                  <a:cubicBezTo>
                    <a:pt x="20" y="82"/>
                    <a:pt x="20" y="82"/>
                    <a:pt x="21" y="82"/>
                  </a:cubicBezTo>
                  <a:cubicBezTo>
                    <a:pt x="22" y="82"/>
                    <a:pt x="24" y="81"/>
                    <a:pt x="24" y="7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4" y="36"/>
                    <a:pt x="35" y="33"/>
                    <a:pt x="36" y="32"/>
                  </a:cubicBezTo>
                  <a:cubicBezTo>
                    <a:pt x="36" y="32"/>
                    <a:pt x="37" y="32"/>
                    <a:pt x="37" y="32"/>
                  </a:cubicBezTo>
                  <a:cubicBezTo>
                    <a:pt x="36" y="34"/>
                    <a:pt x="35" y="35"/>
                    <a:pt x="36" y="37"/>
                  </a:cubicBezTo>
                  <a:cubicBezTo>
                    <a:pt x="37" y="39"/>
                    <a:pt x="39" y="40"/>
                    <a:pt x="41" y="39"/>
                  </a:cubicBezTo>
                  <a:cubicBezTo>
                    <a:pt x="45" y="37"/>
                    <a:pt x="46" y="33"/>
                    <a:pt x="44" y="30"/>
                  </a:cubicBezTo>
                  <a:cubicBezTo>
                    <a:pt x="43" y="26"/>
                    <a:pt x="38" y="23"/>
                    <a:pt x="34" y="25"/>
                  </a:cubicBezTo>
                  <a:cubicBezTo>
                    <a:pt x="27" y="27"/>
                    <a:pt x="26" y="34"/>
                    <a:pt x="25" y="38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15"/>
                    <a:pt x="22" y="7"/>
                    <a:pt x="16" y="2"/>
                  </a:cubicBezTo>
                  <a:cubicBezTo>
                    <a:pt x="11" y="0"/>
                    <a:pt x="6" y="1"/>
                    <a:pt x="3" y="5"/>
                  </a:cubicBezTo>
                  <a:cubicBezTo>
                    <a:pt x="0" y="8"/>
                    <a:pt x="0" y="12"/>
                    <a:pt x="2" y="15"/>
                  </a:cubicBezTo>
                  <a:cubicBezTo>
                    <a:pt x="4" y="17"/>
                    <a:pt x="6" y="17"/>
                    <a:pt x="8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449"/>
            <p:cNvSpPr>
              <a:spLocks/>
            </p:cNvSpPr>
            <p:nvPr/>
          </p:nvSpPr>
          <p:spPr bwMode="auto">
            <a:xfrm>
              <a:off x="6835809" y="4060289"/>
              <a:ext cx="1108263" cy="52536"/>
            </a:xfrm>
            <a:custGeom>
              <a:avLst/>
              <a:gdLst>
                <a:gd name="T0" fmla="*/ 0 w 271"/>
                <a:gd name="T1" fmla="*/ 4 h 13"/>
                <a:gd name="T2" fmla="*/ 4 w 271"/>
                <a:gd name="T3" fmla="*/ 8 h 13"/>
                <a:gd name="T4" fmla="*/ 267 w 271"/>
                <a:gd name="T5" fmla="*/ 13 h 13"/>
                <a:gd name="T6" fmla="*/ 267 w 271"/>
                <a:gd name="T7" fmla="*/ 13 h 13"/>
                <a:gd name="T8" fmla="*/ 271 w 271"/>
                <a:gd name="T9" fmla="*/ 9 h 13"/>
                <a:gd name="T10" fmla="*/ 267 w 271"/>
                <a:gd name="T11" fmla="*/ 5 h 13"/>
                <a:gd name="T12" fmla="*/ 4 w 271"/>
                <a:gd name="T13" fmla="*/ 0 h 13"/>
                <a:gd name="T14" fmla="*/ 0 w 271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13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267" y="13"/>
                    <a:pt x="267" y="13"/>
                    <a:pt x="267" y="13"/>
                  </a:cubicBezTo>
                  <a:cubicBezTo>
                    <a:pt x="267" y="13"/>
                    <a:pt x="267" y="13"/>
                    <a:pt x="267" y="13"/>
                  </a:cubicBezTo>
                  <a:cubicBezTo>
                    <a:pt x="269" y="13"/>
                    <a:pt x="271" y="11"/>
                    <a:pt x="271" y="9"/>
                  </a:cubicBezTo>
                  <a:cubicBezTo>
                    <a:pt x="271" y="7"/>
                    <a:pt x="269" y="5"/>
                    <a:pt x="267" y="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450"/>
            <p:cNvSpPr>
              <a:spLocks/>
            </p:cNvSpPr>
            <p:nvPr/>
          </p:nvSpPr>
          <p:spPr bwMode="auto">
            <a:xfrm>
              <a:off x="7218572" y="4165361"/>
              <a:ext cx="205141" cy="322722"/>
            </a:xfrm>
            <a:custGeom>
              <a:avLst/>
              <a:gdLst>
                <a:gd name="T0" fmla="*/ 22 w 50"/>
                <a:gd name="T1" fmla="*/ 4 h 79"/>
                <a:gd name="T2" fmla="*/ 12 w 50"/>
                <a:gd name="T3" fmla="*/ 1 h 79"/>
                <a:gd name="T4" fmla="*/ 1 w 50"/>
                <a:gd name="T5" fmla="*/ 14 h 79"/>
                <a:gd name="T6" fmla="*/ 3 w 50"/>
                <a:gd name="T7" fmla="*/ 29 h 79"/>
                <a:gd name="T8" fmla="*/ 16 w 50"/>
                <a:gd name="T9" fmla="*/ 76 h 79"/>
                <a:gd name="T10" fmla="*/ 20 w 50"/>
                <a:gd name="T11" fmla="*/ 79 h 79"/>
                <a:gd name="T12" fmla="*/ 21 w 50"/>
                <a:gd name="T13" fmla="*/ 78 h 79"/>
                <a:gd name="T14" fmla="*/ 24 w 50"/>
                <a:gd name="T15" fmla="*/ 73 h 79"/>
                <a:gd name="T16" fmla="*/ 11 w 50"/>
                <a:gd name="T17" fmla="*/ 27 h 79"/>
                <a:gd name="T18" fmla="*/ 9 w 50"/>
                <a:gd name="T19" fmla="*/ 15 h 79"/>
                <a:gd name="T20" fmla="*/ 14 w 50"/>
                <a:gd name="T21" fmla="*/ 9 h 79"/>
                <a:gd name="T22" fmla="*/ 17 w 50"/>
                <a:gd name="T23" fmla="*/ 10 h 79"/>
                <a:gd name="T24" fmla="*/ 20 w 50"/>
                <a:gd name="T25" fmla="*/ 16 h 79"/>
                <a:gd name="T26" fmla="*/ 15 w 50"/>
                <a:gd name="T27" fmla="*/ 31 h 79"/>
                <a:gd name="T28" fmla="*/ 16 w 50"/>
                <a:gd name="T29" fmla="*/ 35 h 79"/>
                <a:gd name="T30" fmla="*/ 19 w 50"/>
                <a:gd name="T31" fmla="*/ 37 h 79"/>
                <a:gd name="T32" fmla="*/ 38 w 50"/>
                <a:gd name="T33" fmla="*/ 36 h 79"/>
                <a:gd name="T34" fmla="*/ 25 w 50"/>
                <a:gd name="T35" fmla="*/ 56 h 79"/>
                <a:gd name="T36" fmla="*/ 26 w 50"/>
                <a:gd name="T37" fmla="*/ 62 h 79"/>
                <a:gd name="T38" fmla="*/ 31 w 50"/>
                <a:gd name="T39" fmla="*/ 61 h 79"/>
                <a:gd name="T40" fmla="*/ 49 w 50"/>
                <a:gd name="T41" fmla="*/ 33 h 79"/>
                <a:gd name="T42" fmla="*/ 49 w 50"/>
                <a:gd name="T43" fmla="*/ 29 h 79"/>
                <a:gd name="T44" fmla="*/ 45 w 50"/>
                <a:gd name="T45" fmla="*/ 27 h 79"/>
                <a:gd name="T46" fmla="*/ 26 w 50"/>
                <a:gd name="T47" fmla="*/ 29 h 79"/>
                <a:gd name="T48" fmla="*/ 28 w 50"/>
                <a:gd name="T49" fmla="*/ 16 h 79"/>
                <a:gd name="T50" fmla="*/ 22 w 50"/>
                <a:gd name="T51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79">
                  <a:moveTo>
                    <a:pt x="22" y="4"/>
                  </a:moveTo>
                  <a:cubicBezTo>
                    <a:pt x="19" y="1"/>
                    <a:pt x="15" y="0"/>
                    <a:pt x="12" y="1"/>
                  </a:cubicBezTo>
                  <a:cubicBezTo>
                    <a:pt x="6" y="2"/>
                    <a:pt x="2" y="8"/>
                    <a:pt x="1" y="14"/>
                  </a:cubicBezTo>
                  <a:cubicBezTo>
                    <a:pt x="0" y="19"/>
                    <a:pt x="2" y="24"/>
                    <a:pt x="3" y="29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7" y="77"/>
                    <a:pt x="18" y="79"/>
                    <a:pt x="20" y="79"/>
                  </a:cubicBezTo>
                  <a:cubicBezTo>
                    <a:pt x="21" y="79"/>
                    <a:pt x="21" y="79"/>
                    <a:pt x="21" y="78"/>
                  </a:cubicBezTo>
                  <a:cubicBezTo>
                    <a:pt x="23" y="78"/>
                    <a:pt x="25" y="76"/>
                    <a:pt x="24" y="73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0" y="23"/>
                    <a:pt x="8" y="19"/>
                    <a:pt x="9" y="15"/>
                  </a:cubicBezTo>
                  <a:cubicBezTo>
                    <a:pt x="9" y="13"/>
                    <a:pt x="11" y="9"/>
                    <a:pt x="14" y="9"/>
                  </a:cubicBezTo>
                  <a:cubicBezTo>
                    <a:pt x="15" y="9"/>
                    <a:pt x="16" y="9"/>
                    <a:pt x="17" y="10"/>
                  </a:cubicBezTo>
                  <a:cubicBezTo>
                    <a:pt x="19" y="11"/>
                    <a:pt x="20" y="14"/>
                    <a:pt x="20" y="16"/>
                  </a:cubicBezTo>
                  <a:cubicBezTo>
                    <a:pt x="21" y="21"/>
                    <a:pt x="18" y="26"/>
                    <a:pt x="15" y="31"/>
                  </a:cubicBezTo>
                  <a:cubicBezTo>
                    <a:pt x="15" y="32"/>
                    <a:pt x="15" y="34"/>
                    <a:pt x="16" y="35"/>
                  </a:cubicBezTo>
                  <a:cubicBezTo>
                    <a:pt x="16" y="36"/>
                    <a:pt x="18" y="37"/>
                    <a:pt x="19" y="37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3" y="58"/>
                    <a:pt x="24" y="61"/>
                    <a:pt x="26" y="62"/>
                  </a:cubicBezTo>
                  <a:cubicBezTo>
                    <a:pt x="28" y="63"/>
                    <a:pt x="30" y="62"/>
                    <a:pt x="31" y="61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0" y="32"/>
                    <a:pt x="50" y="30"/>
                    <a:pt x="49" y="29"/>
                  </a:cubicBezTo>
                  <a:cubicBezTo>
                    <a:pt x="48" y="28"/>
                    <a:pt x="47" y="27"/>
                    <a:pt x="45" y="27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7" y="25"/>
                    <a:pt x="29" y="20"/>
                    <a:pt x="28" y="16"/>
                  </a:cubicBezTo>
                  <a:cubicBezTo>
                    <a:pt x="28" y="11"/>
                    <a:pt x="26" y="6"/>
                    <a:pt x="2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451"/>
            <p:cNvSpPr>
              <a:spLocks/>
            </p:cNvSpPr>
            <p:nvPr/>
          </p:nvSpPr>
          <p:spPr bwMode="auto">
            <a:xfrm>
              <a:off x="7398696" y="4132839"/>
              <a:ext cx="142598" cy="117581"/>
            </a:xfrm>
            <a:custGeom>
              <a:avLst/>
              <a:gdLst>
                <a:gd name="T0" fmla="*/ 21 w 35"/>
                <a:gd name="T1" fmla="*/ 9 h 29"/>
                <a:gd name="T2" fmla="*/ 3 w 35"/>
                <a:gd name="T3" fmla="*/ 3 h 29"/>
                <a:gd name="T4" fmla="*/ 1 w 35"/>
                <a:gd name="T5" fmla="*/ 8 h 29"/>
                <a:gd name="T6" fmla="*/ 6 w 35"/>
                <a:gd name="T7" fmla="*/ 10 h 29"/>
                <a:gd name="T8" fmla="*/ 15 w 35"/>
                <a:gd name="T9" fmla="*/ 13 h 29"/>
                <a:gd name="T10" fmla="*/ 13 w 35"/>
                <a:gd name="T11" fmla="*/ 22 h 29"/>
                <a:gd name="T12" fmla="*/ 12 w 35"/>
                <a:gd name="T13" fmla="*/ 26 h 29"/>
                <a:gd name="T14" fmla="*/ 16 w 35"/>
                <a:gd name="T15" fmla="*/ 29 h 29"/>
                <a:gd name="T16" fmla="*/ 16 w 35"/>
                <a:gd name="T17" fmla="*/ 29 h 29"/>
                <a:gd name="T18" fmla="*/ 31 w 35"/>
                <a:gd name="T19" fmla="*/ 28 h 29"/>
                <a:gd name="T20" fmla="*/ 35 w 35"/>
                <a:gd name="T21" fmla="*/ 24 h 29"/>
                <a:gd name="T22" fmla="*/ 31 w 35"/>
                <a:gd name="T23" fmla="*/ 20 h 29"/>
                <a:gd name="T24" fmla="*/ 23 w 35"/>
                <a:gd name="T25" fmla="*/ 20 h 29"/>
                <a:gd name="T26" fmla="*/ 21 w 35"/>
                <a:gd name="T27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" h="29">
                  <a:moveTo>
                    <a:pt x="21" y="9"/>
                  </a:moveTo>
                  <a:cubicBezTo>
                    <a:pt x="18" y="2"/>
                    <a:pt x="9" y="0"/>
                    <a:pt x="3" y="3"/>
                  </a:cubicBezTo>
                  <a:cubicBezTo>
                    <a:pt x="1" y="4"/>
                    <a:pt x="0" y="6"/>
                    <a:pt x="1" y="8"/>
                  </a:cubicBezTo>
                  <a:cubicBezTo>
                    <a:pt x="2" y="10"/>
                    <a:pt x="4" y="11"/>
                    <a:pt x="6" y="10"/>
                  </a:cubicBezTo>
                  <a:cubicBezTo>
                    <a:pt x="9" y="9"/>
                    <a:pt x="13" y="10"/>
                    <a:pt x="15" y="13"/>
                  </a:cubicBezTo>
                  <a:cubicBezTo>
                    <a:pt x="16" y="15"/>
                    <a:pt x="16" y="20"/>
                    <a:pt x="13" y="22"/>
                  </a:cubicBezTo>
                  <a:cubicBezTo>
                    <a:pt x="12" y="23"/>
                    <a:pt x="11" y="25"/>
                    <a:pt x="12" y="26"/>
                  </a:cubicBezTo>
                  <a:cubicBezTo>
                    <a:pt x="12" y="28"/>
                    <a:pt x="14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3" y="28"/>
                    <a:pt x="35" y="26"/>
                    <a:pt x="35" y="24"/>
                  </a:cubicBezTo>
                  <a:cubicBezTo>
                    <a:pt x="35" y="21"/>
                    <a:pt x="33" y="20"/>
                    <a:pt x="31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4" y="16"/>
                    <a:pt x="24" y="12"/>
                    <a:pt x="2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452"/>
            <p:cNvSpPr>
              <a:spLocks/>
            </p:cNvSpPr>
            <p:nvPr/>
          </p:nvSpPr>
          <p:spPr bwMode="auto">
            <a:xfrm>
              <a:off x="7934065" y="3597471"/>
              <a:ext cx="212646" cy="903120"/>
            </a:xfrm>
            <a:custGeom>
              <a:avLst/>
              <a:gdLst>
                <a:gd name="T0" fmla="*/ 2 w 52"/>
                <a:gd name="T1" fmla="*/ 220 h 221"/>
                <a:gd name="T2" fmla="*/ 4 w 52"/>
                <a:gd name="T3" fmla="*/ 221 h 221"/>
                <a:gd name="T4" fmla="*/ 7 w 52"/>
                <a:gd name="T5" fmla="*/ 219 h 221"/>
                <a:gd name="T6" fmla="*/ 16 w 52"/>
                <a:gd name="T7" fmla="*/ 3 h 221"/>
                <a:gd name="T8" fmla="*/ 10 w 52"/>
                <a:gd name="T9" fmla="*/ 1 h 221"/>
                <a:gd name="T10" fmla="*/ 9 w 52"/>
                <a:gd name="T11" fmla="*/ 7 h 221"/>
                <a:gd name="T12" fmla="*/ 6 w 52"/>
                <a:gd name="T13" fmla="*/ 205 h 221"/>
                <a:gd name="T14" fmla="*/ 6 w 52"/>
                <a:gd name="T15" fmla="*/ 205 h 221"/>
                <a:gd name="T16" fmla="*/ 2 w 52"/>
                <a:gd name="T17" fmla="*/ 208 h 221"/>
                <a:gd name="T18" fmla="*/ 0 w 52"/>
                <a:gd name="T19" fmla="*/ 216 h 221"/>
                <a:gd name="T20" fmla="*/ 2 w 52"/>
                <a:gd name="T21" fmla="*/ 22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221">
                  <a:moveTo>
                    <a:pt x="2" y="220"/>
                  </a:moveTo>
                  <a:cubicBezTo>
                    <a:pt x="3" y="221"/>
                    <a:pt x="3" y="221"/>
                    <a:pt x="4" y="221"/>
                  </a:cubicBezTo>
                  <a:cubicBezTo>
                    <a:pt x="5" y="221"/>
                    <a:pt x="7" y="220"/>
                    <a:pt x="7" y="219"/>
                  </a:cubicBezTo>
                  <a:cubicBezTo>
                    <a:pt x="48" y="156"/>
                    <a:pt x="52" y="69"/>
                    <a:pt x="16" y="3"/>
                  </a:cubicBezTo>
                  <a:cubicBezTo>
                    <a:pt x="15" y="1"/>
                    <a:pt x="12" y="0"/>
                    <a:pt x="10" y="1"/>
                  </a:cubicBezTo>
                  <a:cubicBezTo>
                    <a:pt x="8" y="2"/>
                    <a:pt x="8" y="5"/>
                    <a:pt x="9" y="7"/>
                  </a:cubicBezTo>
                  <a:cubicBezTo>
                    <a:pt x="41" y="67"/>
                    <a:pt x="40" y="145"/>
                    <a:pt x="6" y="205"/>
                  </a:cubicBezTo>
                  <a:cubicBezTo>
                    <a:pt x="6" y="205"/>
                    <a:pt x="6" y="205"/>
                    <a:pt x="6" y="205"/>
                  </a:cubicBezTo>
                  <a:cubicBezTo>
                    <a:pt x="5" y="205"/>
                    <a:pt x="3" y="206"/>
                    <a:pt x="2" y="208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17"/>
                    <a:pt x="0" y="220"/>
                    <a:pt x="2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467"/>
            <p:cNvSpPr>
              <a:spLocks noEditPoints="1"/>
            </p:cNvSpPr>
            <p:nvPr/>
          </p:nvSpPr>
          <p:spPr bwMode="auto">
            <a:xfrm>
              <a:off x="2125067" y="5073485"/>
              <a:ext cx="2489213" cy="2406653"/>
            </a:xfrm>
            <a:custGeom>
              <a:avLst/>
              <a:gdLst>
                <a:gd name="T0" fmla="*/ 511 w 609"/>
                <a:gd name="T1" fmla="*/ 286 h 588"/>
                <a:gd name="T2" fmla="*/ 609 w 609"/>
                <a:gd name="T3" fmla="*/ 278 h 588"/>
                <a:gd name="T4" fmla="*/ 511 w 609"/>
                <a:gd name="T5" fmla="*/ 278 h 588"/>
                <a:gd name="T6" fmla="*/ 549 w 609"/>
                <a:gd name="T7" fmla="*/ 67 h 588"/>
                <a:gd name="T8" fmla="*/ 544 w 609"/>
                <a:gd name="T9" fmla="*/ 61 h 588"/>
                <a:gd name="T10" fmla="*/ 314 w 609"/>
                <a:gd name="T11" fmla="*/ 106 h 588"/>
                <a:gd name="T12" fmla="*/ 309 w 609"/>
                <a:gd name="T13" fmla="*/ 27 h 588"/>
                <a:gd name="T14" fmla="*/ 305 w 609"/>
                <a:gd name="T15" fmla="*/ 31 h 588"/>
                <a:gd name="T16" fmla="*/ 303 w 609"/>
                <a:gd name="T17" fmla="*/ 83 h 588"/>
                <a:gd name="T18" fmla="*/ 294 w 609"/>
                <a:gd name="T19" fmla="*/ 90 h 588"/>
                <a:gd name="T20" fmla="*/ 299 w 609"/>
                <a:gd name="T21" fmla="*/ 93 h 588"/>
                <a:gd name="T22" fmla="*/ 306 w 609"/>
                <a:gd name="T23" fmla="*/ 90 h 588"/>
                <a:gd name="T24" fmla="*/ 233 w 609"/>
                <a:gd name="T25" fmla="*/ 128 h 588"/>
                <a:gd name="T26" fmla="*/ 27 w 609"/>
                <a:gd name="T27" fmla="*/ 1 h 588"/>
                <a:gd name="T28" fmla="*/ 21 w 609"/>
                <a:gd name="T29" fmla="*/ 7 h 588"/>
                <a:gd name="T30" fmla="*/ 124 w 609"/>
                <a:gd name="T31" fmla="*/ 283 h 588"/>
                <a:gd name="T32" fmla="*/ 118 w 609"/>
                <a:gd name="T33" fmla="*/ 262 h 588"/>
                <a:gd name="T34" fmla="*/ 117 w 609"/>
                <a:gd name="T35" fmla="*/ 292 h 588"/>
                <a:gd name="T36" fmla="*/ 0 w 609"/>
                <a:gd name="T37" fmla="*/ 301 h 588"/>
                <a:gd name="T38" fmla="*/ 4 w 609"/>
                <a:gd name="T39" fmla="*/ 305 h 588"/>
                <a:gd name="T40" fmla="*/ 124 w 609"/>
                <a:gd name="T41" fmla="*/ 322 h 588"/>
                <a:gd name="T42" fmla="*/ 312 w 609"/>
                <a:gd name="T43" fmla="*/ 495 h 588"/>
                <a:gd name="T44" fmla="*/ 318 w 609"/>
                <a:gd name="T45" fmla="*/ 588 h 588"/>
                <a:gd name="T46" fmla="*/ 322 w 609"/>
                <a:gd name="T47" fmla="*/ 584 h 588"/>
                <a:gd name="T48" fmla="*/ 493 w 609"/>
                <a:gd name="T49" fmla="*/ 387 h 588"/>
                <a:gd name="T50" fmla="*/ 320 w 609"/>
                <a:gd name="T51" fmla="*/ 487 h 588"/>
                <a:gd name="T52" fmla="*/ 503 w 609"/>
                <a:gd name="T53" fmla="*/ 286 h 588"/>
                <a:gd name="T54" fmla="*/ 503 w 609"/>
                <a:gd name="T55" fmla="*/ 278 h 588"/>
                <a:gd name="T56" fmla="*/ 443 w 609"/>
                <a:gd name="T57" fmla="*/ 168 h 588"/>
                <a:gd name="T58" fmla="*/ 448 w 609"/>
                <a:gd name="T59" fmla="*/ 210 h 588"/>
                <a:gd name="T60" fmla="*/ 452 w 609"/>
                <a:gd name="T61" fmla="*/ 206 h 588"/>
                <a:gd name="T62" fmla="*/ 503 w 609"/>
                <a:gd name="T63" fmla="*/ 278 h 588"/>
                <a:gd name="T64" fmla="*/ 317 w 609"/>
                <a:gd name="T65" fmla="*/ 275 h 588"/>
                <a:gd name="T66" fmla="*/ 441 w 609"/>
                <a:gd name="T67" fmla="*/ 158 h 588"/>
                <a:gd name="T68" fmla="*/ 307 w 609"/>
                <a:gd name="T69" fmla="*/ 115 h 588"/>
                <a:gd name="T70" fmla="*/ 307 w 609"/>
                <a:gd name="T71" fmla="*/ 285 h 588"/>
                <a:gd name="T72" fmla="*/ 191 w 609"/>
                <a:gd name="T73" fmla="*/ 166 h 588"/>
                <a:gd name="T74" fmla="*/ 185 w 609"/>
                <a:gd name="T75" fmla="*/ 172 h 588"/>
                <a:gd name="T76" fmla="*/ 131 w 609"/>
                <a:gd name="T77" fmla="*/ 292 h 588"/>
                <a:gd name="T78" fmla="*/ 285 w 609"/>
                <a:gd name="T79" fmla="*/ 485 h 588"/>
                <a:gd name="T80" fmla="*/ 131 w 609"/>
                <a:gd name="T81" fmla="*/ 300 h 588"/>
                <a:gd name="T82" fmla="*/ 291 w 609"/>
                <a:gd name="T83" fmla="*/ 310 h 588"/>
                <a:gd name="T84" fmla="*/ 294 w 609"/>
                <a:gd name="T85" fmla="*/ 316 h 588"/>
                <a:gd name="T86" fmla="*/ 309 w 609"/>
                <a:gd name="T87" fmla="*/ 299 h 588"/>
                <a:gd name="T88" fmla="*/ 285 w 609"/>
                <a:gd name="T89" fmla="*/ 485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09" h="588">
                  <a:moveTo>
                    <a:pt x="493" y="387"/>
                  </a:moveTo>
                  <a:cubicBezTo>
                    <a:pt x="508" y="356"/>
                    <a:pt x="514" y="321"/>
                    <a:pt x="511" y="286"/>
                  </a:cubicBezTo>
                  <a:cubicBezTo>
                    <a:pt x="605" y="282"/>
                    <a:pt x="605" y="282"/>
                    <a:pt x="605" y="282"/>
                  </a:cubicBezTo>
                  <a:cubicBezTo>
                    <a:pt x="607" y="282"/>
                    <a:pt x="609" y="280"/>
                    <a:pt x="609" y="278"/>
                  </a:cubicBezTo>
                  <a:cubicBezTo>
                    <a:pt x="609" y="276"/>
                    <a:pt x="607" y="274"/>
                    <a:pt x="605" y="274"/>
                  </a:cubicBezTo>
                  <a:cubicBezTo>
                    <a:pt x="511" y="278"/>
                    <a:pt x="511" y="278"/>
                    <a:pt x="511" y="278"/>
                  </a:cubicBezTo>
                  <a:cubicBezTo>
                    <a:pt x="505" y="233"/>
                    <a:pt x="485" y="189"/>
                    <a:pt x="453" y="158"/>
                  </a:cubicBezTo>
                  <a:cubicBezTo>
                    <a:pt x="549" y="67"/>
                    <a:pt x="549" y="67"/>
                    <a:pt x="549" y="67"/>
                  </a:cubicBezTo>
                  <a:cubicBezTo>
                    <a:pt x="551" y="65"/>
                    <a:pt x="551" y="63"/>
                    <a:pt x="549" y="61"/>
                  </a:cubicBezTo>
                  <a:cubicBezTo>
                    <a:pt x="548" y="60"/>
                    <a:pt x="545" y="60"/>
                    <a:pt x="544" y="61"/>
                  </a:cubicBezTo>
                  <a:cubicBezTo>
                    <a:pt x="447" y="153"/>
                    <a:pt x="447" y="153"/>
                    <a:pt x="447" y="153"/>
                  </a:cubicBezTo>
                  <a:cubicBezTo>
                    <a:pt x="409" y="120"/>
                    <a:pt x="362" y="104"/>
                    <a:pt x="314" y="106"/>
                  </a:cubicBezTo>
                  <a:cubicBezTo>
                    <a:pt x="313" y="31"/>
                    <a:pt x="313" y="31"/>
                    <a:pt x="313" y="31"/>
                  </a:cubicBezTo>
                  <a:cubicBezTo>
                    <a:pt x="313" y="28"/>
                    <a:pt x="311" y="27"/>
                    <a:pt x="309" y="27"/>
                  </a:cubicBezTo>
                  <a:cubicBezTo>
                    <a:pt x="309" y="27"/>
                    <a:pt x="309" y="27"/>
                    <a:pt x="309" y="27"/>
                  </a:cubicBezTo>
                  <a:cubicBezTo>
                    <a:pt x="307" y="27"/>
                    <a:pt x="305" y="29"/>
                    <a:pt x="305" y="31"/>
                  </a:cubicBezTo>
                  <a:cubicBezTo>
                    <a:pt x="306" y="83"/>
                    <a:pt x="306" y="83"/>
                    <a:pt x="306" y="83"/>
                  </a:cubicBezTo>
                  <a:cubicBezTo>
                    <a:pt x="305" y="83"/>
                    <a:pt x="304" y="83"/>
                    <a:pt x="303" y="83"/>
                  </a:cubicBezTo>
                  <a:cubicBezTo>
                    <a:pt x="297" y="85"/>
                    <a:pt x="297" y="85"/>
                    <a:pt x="297" y="85"/>
                  </a:cubicBezTo>
                  <a:cubicBezTo>
                    <a:pt x="295" y="86"/>
                    <a:pt x="294" y="88"/>
                    <a:pt x="294" y="90"/>
                  </a:cubicBezTo>
                  <a:cubicBezTo>
                    <a:pt x="295" y="92"/>
                    <a:pt x="296" y="93"/>
                    <a:pt x="298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306" y="91"/>
                    <a:pt x="306" y="91"/>
                    <a:pt x="306" y="91"/>
                  </a:cubicBezTo>
                  <a:cubicBezTo>
                    <a:pt x="306" y="91"/>
                    <a:pt x="306" y="90"/>
                    <a:pt x="306" y="90"/>
                  </a:cubicBezTo>
                  <a:cubicBezTo>
                    <a:pt x="306" y="107"/>
                    <a:pt x="306" y="107"/>
                    <a:pt x="306" y="107"/>
                  </a:cubicBezTo>
                  <a:cubicBezTo>
                    <a:pt x="282" y="109"/>
                    <a:pt x="257" y="116"/>
                    <a:pt x="233" y="128"/>
                  </a:cubicBezTo>
                  <a:cubicBezTo>
                    <a:pt x="215" y="137"/>
                    <a:pt x="199" y="148"/>
                    <a:pt x="185" y="16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5" y="0"/>
                    <a:pt x="23" y="0"/>
                    <a:pt x="21" y="1"/>
                  </a:cubicBezTo>
                  <a:cubicBezTo>
                    <a:pt x="20" y="3"/>
                    <a:pt x="20" y="6"/>
                    <a:pt x="21" y="7"/>
                  </a:cubicBezTo>
                  <a:cubicBezTo>
                    <a:pt x="180" y="166"/>
                    <a:pt x="180" y="166"/>
                    <a:pt x="180" y="166"/>
                  </a:cubicBezTo>
                  <a:cubicBezTo>
                    <a:pt x="148" y="198"/>
                    <a:pt x="128" y="239"/>
                    <a:pt x="124" y="283"/>
                  </a:cubicBezTo>
                  <a:cubicBezTo>
                    <a:pt x="123" y="266"/>
                    <a:pt x="123" y="266"/>
                    <a:pt x="123" y="266"/>
                  </a:cubicBezTo>
                  <a:cubicBezTo>
                    <a:pt x="123" y="264"/>
                    <a:pt x="121" y="262"/>
                    <a:pt x="118" y="262"/>
                  </a:cubicBezTo>
                  <a:cubicBezTo>
                    <a:pt x="116" y="263"/>
                    <a:pt x="115" y="265"/>
                    <a:pt x="115" y="267"/>
                  </a:cubicBezTo>
                  <a:cubicBezTo>
                    <a:pt x="117" y="292"/>
                    <a:pt x="117" y="292"/>
                    <a:pt x="117" y="292"/>
                  </a:cubicBezTo>
                  <a:cubicBezTo>
                    <a:pt x="4" y="297"/>
                    <a:pt x="4" y="297"/>
                    <a:pt x="4" y="297"/>
                  </a:cubicBezTo>
                  <a:cubicBezTo>
                    <a:pt x="2" y="297"/>
                    <a:pt x="0" y="298"/>
                    <a:pt x="0" y="301"/>
                  </a:cubicBezTo>
                  <a:cubicBezTo>
                    <a:pt x="0" y="303"/>
                    <a:pt x="2" y="305"/>
                    <a:pt x="4" y="305"/>
                  </a:cubicBezTo>
                  <a:cubicBezTo>
                    <a:pt x="4" y="305"/>
                    <a:pt x="4" y="305"/>
                    <a:pt x="4" y="305"/>
                  </a:cubicBezTo>
                  <a:cubicBezTo>
                    <a:pt x="123" y="300"/>
                    <a:pt x="123" y="300"/>
                    <a:pt x="123" y="300"/>
                  </a:cubicBezTo>
                  <a:cubicBezTo>
                    <a:pt x="123" y="307"/>
                    <a:pt x="123" y="315"/>
                    <a:pt x="124" y="322"/>
                  </a:cubicBezTo>
                  <a:cubicBezTo>
                    <a:pt x="134" y="405"/>
                    <a:pt x="202" y="478"/>
                    <a:pt x="284" y="492"/>
                  </a:cubicBezTo>
                  <a:cubicBezTo>
                    <a:pt x="293" y="494"/>
                    <a:pt x="303" y="495"/>
                    <a:pt x="312" y="495"/>
                  </a:cubicBezTo>
                  <a:cubicBezTo>
                    <a:pt x="314" y="584"/>
                    <a:pt x="314" y="584"/>
                    <a:pt x="314" y="584"/>
                  </a:cubicBezTo>
                  <a:cubicBezTo>
                    <a:pt x="314" y="586"/>
                    <a:pt x="315" y="588"/>
                    <a:pt x="318" y="588"/>
                  </a:cubicBezTo>
                  <a:cubicBezTo>
                    <a:pt x="318" y="588"/>
                    <a:pt x="318" y="588"/>
                    <a:pt x="318" y="588"/>
                  </a:cubicBezTo>
                  <a:cubicBezTo>
                    <a:pt x="320" y="588"/>
                    <a:pt x="322" y="586"/>
                    <a:pt x="322" y="584"/>
                  </a:cubicBezTo>
                  <a:cubicBezTo>
                    <a:pt x="320" y="495"/>
                    <a:pt x="320" y="495"/>
                    <a:pt x="320" y="495"/>
                  </a:cubicBezTo>
                  <a:cubicBezTo>
                    <a:pt x="391" y="493"/>
                    <a:pt x="461" y="451"/>
                    <a:pt x="493" y="387"/>
                  </a:cubicBezTo>
                  <a:close/>
                  <a:moveTo>
                    <a:pt x="486" y="384"/>
                  </a:moveTo>
                  <a:cubicBezTo>
                    <a:pt x="455" y="445"/>
                    <a:pt x="388" y="485"/>
                    <a:pt x="320" y="487"/>
                  </a:cubicBezTo>
                  <a:cubicBezTo>
                    <a:pt x="317" y="293"/>
                    <a:pt x="317" y="293"/>
                    <a:pt x="317" y="293"/>
                  </a:cubicBezTo>
                  <a:cubicBezTo>
                    <a:pt x="503" y="286"/>
                    <a:pt x="503" y="286"/>
                    <a:pt x="503" y="286"/>
                  </a:cubicBezTo>
                  <a:cubicBezTo>
                    <a:pt x="506" y="320"/>
                    <a:pt x="501" y="354"/>
                    <a:pt x="486" y="384"/>
                  </a:cubicBezTo>
                  <a:close/>
                  <a:moveTo>
                    <a:pt x="503" y="278"/>
                  </a:moveTo>
                  <a:cubicBezTo>
                    <a:pt x="318" y="285"/>
                    <a:pt x="318" y="285"/>
                    <a:pt x="318" y="285"/>
                  </a:cubicBezTo>
                  <a:cubicBezTo>
                    <a:pt x="443" y="168"/>
                    <a:pt x="443" y="168"/>
                    <a:pt x="443" y="168"/>
                  </a:cubicBezTo>
                  <a:cubicBezTo>
                    <a:pt x="444" y="206"/>
                    <a:pt x="444" y="206"/>
                    <a:pt x="444" y="206"/>
                  </a:cubicBezTo>
                  <a:cubicBezTo>
                    <a:pt x="445" y="208"/>
                    <a:pt x="446" y="210"/>
                    <a:pt x="448" y="210"/>
                  </a:cubicBezTo>
                  <a:cubicBezTo>
                    <a:pt x="449" y="210"/>
                    <a:pt x="449" y="210"/>
                    <a:pt x="449" y="210"/>
                  </a:cubicBezTo>
                  <a:cubicBezTo>
                    <a:pt x="451" y="210"/>
                    <a:pt x="453" y="208"/>
                    <a:pt x="452" y="206"/>
                  </a:cubicBezTo>
                  <a:cubicBezTo>
                    <a:pt x="451" y="167"/>
                    <a:pt x="451" y="167"/>
                    <a:pt x="451" y="167"/>
                  </a:cubicBezTo>
                  <a:cubicBezTo>
                    <a:pt x="480" y="197"/>
                    <a:pt x="498" y="237"/>
                    <a:pt x="503" y="278"/>
                  </a:cubicBezTo>
                  <a:close/>
                  <a:moveTo>
                    <a:pt x="441" y="158"/>
                  </a:moveTo>
                  <a:cubicBezTo>
                    <a:pt x="317" y="275"/>
                    <a:pt x="317" y="275"/>
                    <a:pt x="317" y="275"/>
                  </a:cubicBezTo>
                  <a:cubicBezTo>
                    <a:pt x="315" y="114"/>
                    <a:pt x="315" y="114"/>
                    <a:pt x="315" y="114"/>
                  </a:cubicBezTo>
                  <a:cubicBezTo>
                    <a:pt x="356" y="112"/>
                    <a:pt x="401" y="123"/>
                    <a:pt x="441" y="158"/>
                  </a:cubicBezTo>
                  <a:close/>
                  <a:moveTo>
                    <a:pt x="237" y="135"/>
                  </a:moveTo>
                  <a:cubicBezTo>
                    <a:pt x="257" y="125"/>
                    <a:pt x="281" y="117"/>
                    <a:pt x="307" y="115"/>
                  </a:cubicBezTo>
                  <a:cubicBezTo>
                    <a:pt x="309" y="285"/>
                    <a:pt x="309" y="285"/>
                    <a:pt x="309" y="285"/>
                  </a:cubicBezTo>
                  <a:cubicBezTo>
                    <a:pt x="307" y="285"/>
                    <a:pt x="307" y="285"/>
                    <a:pt x="307" y="285"/>
                  </a:cubicBezTo>
                  <a:cubicBezTo>
                    <a:pt x="307" y="284"/>
                    <a:pt x="307" y="283"/>
                    <a:pt x="306" y="282"/>
                  </a:cubicBezTo>
                  <a:cubicBezTo>
                    <a:pt x="191" y="166"/>
                    <a:pt x="191" y="166"/>
                    <a:pt x="191" y="166"/>
                  </a:cubicBezTo>
                  <a:cubicBezTo>
                    <a:pt x="204" y="154"/>
                    <a:pt x="220" y="143"/>
                    <a:pt x="237" y="135"/>
                  </a:cubicBezTo>
                  <a:close/>
                  <a:moveTo>
                    <a:pt x="185" y="172"/>
                  </a:moveTo>
                  <a:cubicBezTo>
                    <a:pt x="298" y="286"/>
                    <a:pt x="298" y="286"/>
                    <a:pt x="298" y="286"/>
                  </a:cubicBezTo>
                  <a:cubicBezTo>
                    <a:pt x="131" y="292"/>
                    <a:pt x="131" y="292"/>
                    <a:pt x="131" y="292"/>
                  </a:cubicBezTo>
                  <a:cubicBezTo>
                    <a:pt x="134" y="246"/>
                    <a:pt x="153" y="204"/>
                    <a:pt x="185" y="172"/>
                  </a:cubicBezTo>
                  <a:close/>
                  <a:moveTo>
                    <a:pt x="285" y="485"/>
                  </a:moveTo>
                  <a:cubicBezTo>
                    <a:pt x="207" y="471"/>
                    <a:pt x="141" y="401"/>
                    <a:pt x="132" y="321"/>
                  </a:cubicBezTo>
                  <a:cubicBezTo>
                    <a:pt x="131" y="314"/>
                    <a:pt x="131" y="307"/>
                    <a:pt x="131" y="300"/>
                  </a:cubicBezTo>
                  <a:cubicBezTo>
                    <a:pt x="304" y="293"/>
                    <a:pt x="304" y="293"/>
                    <a:pt x="304" y="293"/>
                  </a:cubicBezTo>
                  <a:cubicBezTo>
                    <a:pt x="291" y="310"/>
                    <a:pt x="291" y="310"/>
                    <a:pt x="291" y="310"/>
                  </a:cubicBezTo>
                  <a:cubicBezTo>
                    <a:pt x="289" y="312"/>
                    <a:pt x="290" y="314"/>
                    <a:pt x="292" y="316"/>
                  </a:cubicBezTo>
                  <a:cubicBezTo>
                    <a:pt x="292" y="316"/>
                    <a:pt x="293" y="316"/>
                    <a:pt x="294" y="316"/>
                  </a:cubicBezTo>
                  <a:cubicBezTo>
                    <a:pt x="295" y="316"/>
                    <a:pt x="296" y="316"/>
                    <a:pt x="297" y="315"/>
                  </a:cubicBezTo>
                  <a:cubicBezTo>
                    <a:pt x="309" y="299"/>
                    <a:pt x="309" y="299"/>
                    <a:pt x="309" y="299"/>
                  </a:cubicBezTo>
                  <a:cubicBezTo>
                    <a:pt x="312" y="487"/>
                    <a:pt x="312" y="487"/>
                    <a:pt x="312" y="487"/>
                  </a:cubicBezTo>
                  <a:cubicBezTo>
                    <a:pt x="303" y="487"/>
                    <a:pt x="294" y="486"/>
                    <a:pt x="285" y="4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468"/>
            <p:cNvSpPr>
              <a:spLocks/>
            </p:cNvSpPr>
            <p:nvPr/>
          </p:nvSpPr>
          <p:spPr bwMode="auto">
            <a:xfrm>
              <a:off x="2585384" y="5961595"/>
              <a:ext cx="32522" cy="82557"/>
            </a:xfrm>
            <a:custGeom>
              <a:avLst/>
              <a:gdLst>
                <a:gd name="T0" fmla="*/ 0 w 8"/>
                <a:gd name="T1" fmla="*/ 4 h 20"/>
                <a:gd name="T2" fmla="*/ 0 w 8"/>
                <a:gd name="T3" fmla="*/ 16 h 20"/>
                <a:gd name="T4" fmla="*/ 4 w 8"/>
                <a:gd name="T5" fmla="*/ 20 h 20"/>
                <a:gd name="T6" fmla="*/ 8 w 8"/>
                <a:gd name="T7" fmla="*/ 16 h 20"/>
                <a:gd name="T8" fmla="*/ 8 w 8"/>
                <a:gd name="T9" fmla="*/ 4 h 20"/>
                <a:gd name="T10" fmla="*/ 4 w 8"/>
                <a:gd name="T11" fmla="*/ 0 h 20"/>
                <a:gd name="T12" fmla="*/ 0 w 8"/>
                <a:gd name="T13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0">
                  <a:moveTo>
                    <a:pt x="0" y="4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1" y="20"/>
                    <a:pt x="4" y="20"/>
                  </a:cubicBezTo>
                  <a:cubicBezTo>
                    <a:pt x="6" y="20"/>
                    <a:pt x="8" y="18"/>
                    <a:pt x="8" y="16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1"/>
                    <a:pt x="6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469"/>
            <p:cNvSpPr>
              <a:spLocks/>
            </p:cNvSpPr>
            <p:nvPr/>
          </p:nvSpPr>
          <p:spPr bwMode="auto">
            <a:xfrm>
              <a:off x="2565370" y="5766461"/>
              <a:ext cx="32522" cy="72550"/>
            </a:xfrm>
            <a:custGeom>
              <a:avLst/>
              <a:gdLst>
                <a:gd name="T0" fmla="*/ 4 w 8"/>
                <a:gd name="T1" fmla="*/ 0 h 18"/>
                <a:gd name="T2" fmla="*/ 0 w 8"/>
                <a:gd name="T3" fmla="*/ 4 h 18"/>
                <a:gd name="T4" fmla="*/ 0 w 8"/>
                <a:gd name="T5" fmla="*/ 14 h 18"/>
                <a:gd name="T6" fmla="*/ 4 w 8"/>
                <a:gd name="T7" fmla="*/ 18 h 18"/>
                <a:gd name="T8" fmla="*/ 8 w 8"/>
                <a:gd name="T9" fmla="*/ 14 h 18"/>
                <a:gd name="T10" fmla="*/ 8 w 8"/>
                <a:gd name="T11" fmla="*/ 4 h 18"/>
                <a:gd name="T12" fmla="*/ 4 w 8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8">
                  <a:moveTo>
                    <a:pt x="4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2" y="18"/>
                    <a:pt x="4" y="18"/>
                  </a:cubicBezTo>
                  <a:cubicBezTo>
                    <a:pt x="7" y="18"/>
                    <a:pt x="8" y="16"/>
                    <a:pt x="8" y="1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1"/>
                    <a:pt x="7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470"/>
            <p:cNvSpPr>
              <a:spLocks/>
            </p:cNvSpPr>
            <p:nvPr/>
          </p:nvSpPr>
          <p:spPr bwMode="auto">
            <a:xfrm>
              <a:off x="2552862" y="5541307"/>
              <a:ext cx="42529" cy="110076"/>
            </a:xfrm>
            <a:custGeom>
              <a:avLst/>
              <a:gdLst>
                <a:gd name="T0" fmla="*/ 3 w 10"/>
                <a:gd name="T1" fmla="*/ 0 h 27"/>
                <a:gd name="T2" fmla="*/ 0 w 10"/>
                <a:gd name="T3" fmla="*/ 5 h 27"/>
                <a:gd name="T4" fmla="*/ 2 w 10"/>
                <a:gd name="T5" fmla="*/ 23 h 27"/>
                <a:gd name="T6" fmla="*/ 6 w 10"/>
                <a:gd name="T7" fmla="*/ 27 h 27"/>
                <a:gd name="T8" fmla="*/ 6 w 10"/>
                <a:gd name="T9" fmla="*/ 27 h 27"/>
                <a:gd name="T10" fmla="*/ 10 w 10"/>
                <a:gd name="T11" fmla="*/ 23 h 27"/>
                <a:gd name="T12" fmla="*/ 8 w 10"/>
                <a:gd name="T13" fmla="*/ 4 h 27"/>
                <a:gd name="T14" fmla="*/ 3 w 10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7">
                  <a:moveTo>
                    <a:pt x="3" y="0"/>
                  </a:moveTo>
                  <a:cubicBezTo>
                    <a:pt x="1" y="0"/>
                    <a:pt x="0" y="2"/>
                    <a:pt x="0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6"/>
                    <a:pt x="4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8" y="27"/>
                    <a:pt x="10" y="25"/>
                    <a:pt x="10" y="23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471"/>
            <p:cNvSpPr>
              <a:spLocks/>
            </p:cNvSpPr>
            <p:nvPr/>
          </p:nvSpPr>
          <p:spPr bwMode="auto">
            <a:xfrm>
              <a:off x="2660436" y="5438736"/>
              <a:ext cx="92564" cy="45031"/>
            </a:xfrm>
            <a:custGeom>
              <a:avLst/>
              <a:gdLst>
                <a:gd name="T0" fmla="*/ 5 w 23"/>
                <a:gd name="T1" fmla="*/ 1 h 11"/>
                <a:gd name="T2" fmla="*/ 0 w 23"/>
                <a:gd name="T3" fmla="*/ 4 h 11"/>
                <a:gd name="T4" fmla="*/ 4 w 23"/>
                <a:gd name="T5" fmla="*/ 9 h 11"/>
                <a:gd name="T6" fmla="*/ 18 w 23"/>
                <a:gd name="T7" fmla="*/ 11 h 11"/>
                <a:gd name="T8" fmla="*/ 19 w 23"/>
                <a:gd name="T9" fmla="*/ 11 h 11"/>
                <a:gd name="T10" fmla="*/ 23 w 23"/>
                <a:gd name="T11" fmla="*/ 7 h 11"/>
                <a:gd name="T12" fmla="*/ 19 w 23"/>
                <a:gd name="T13" fmla="*/ 3 h 11"/>
                <a:gd name="T14" fmla="*/ 5 w 23"/>
                <a:gd name="T1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1">
                  <a:moveTo>
                    <a:pt x="5" y="1"/>
                  </a:moveTo>
                  <a:cubicBezTo>
                    <a:pt x="3" y="0"/>
                    <a:pt x="1" y="2"/>
                    <a:pt x="0" y="4"/>
                  </a:cubicBezTo>
                  <a:cubicBezTo>
                    <a:pt x="0" y="6"/>
                    <a:pt x="2" y="8"/>
                    <a:pt x="4" y="9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1" y="11"/>
                    <a:pt x="23" y="9"/>
                    <a:pt x="23" y="7"/>
                  </a:cubicBezTo>
                  <a:cubicBezTo>
                    <a:pt x="23" y="5"/>
                    <a:pt x="22" y="3"/>
                    <a:pt x="19" y="3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472"/>
            <p:cNvSpPr>
              <a:spLocks/>
            </p:cNvSpPr>
            <p:nvPr/>
          </p:nvSpPr>
          <p:spPr bwMode="auto">
            <a:xfrm>
              <a:off x="2865577" y="5438736"/>
              <a:ext cx="85059" cy="45031"/>
            </a:xfrm>
            <a:custGeom>
              <a:avLst/>
              <a:gdLst>
                <a:gd name="T0" fmla="*/ 4 w 21"/>
                <a:gd name="T1" fmla="*/ 3 h 11"/>
                <a:gd name="T2" fmla="*/ 1 w 21"/>
                <a:gd name="T3" fmla="*/ 7 h 11"/>
                <a:gd name="T4" fmla="*/ 5 w 21"/>
                <a:gd name="T5" fmla="*/ 11 h 11"/>
                <a:gd name="T6" fmla="*/ 5 w 21"/>
                <a:gd name="T7" fmla="*/ 11 h 11"/>
                <a:gd name="T8" fmla="*/ 18 w 21"/>
                <a:gd name="T9" fmla="*/ 9 h 11"/>
                <a:gd name="T10" fmla="*/ 21 w 21"/>
                <a:gd name="T11" fmla="*/ 4 h 11"/>
                <a:gd name="T12" fmla="*/ 16 w 21"/>
                <a:gd name="T13" fmla="*/ 1 h 11"/>
                <a:gd name="T14" fmla="*/ 4 w 21"/>
                <a:gd name="T15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1">
                  <a:moveTo>
                    <a:pt x="4" y="3"/>
                  </a:moveTo>
                  <a:cubicBezTo>
                    <a:pt x="2" y="3"/>
                    <a:pt x="0" y="5"/>
                    <a:pt x="1" y="7"/>
                  </a:cubicBezTo>
                  <a:cubicBezTo>
                    <a:pt x="1" y="9"/>
                    <a:pt x="3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0" y="8"/>
                    <a:pt x="21" y="6"/>
                    <a:pt x="21" y="4"/>
                  </a:cubicBezTo>
                  <a:cubicBezTo>
                    <a:pt x="21" y="2"/>
                    <a:pt x="19" y="0"/>
                    <a:pt x="16" y="1"/>
                  </a:cubicBezTo>
                  <a:lnTo>
                    <a:pt x="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473"/>
            <p:cNvSpPr>
              <a:spLocks/>
            </p:cNvSpPr>
            <p:nvPr/>
          </p:nvSpPr>
          <p:spPr bwMode="auto">
            <a:xfrm>
              <a:off x="3028189" y="5418722"/>
              <a:ext cx="60041" cy="40027"/>
            </a:xfrm>
            <a:custGeom>
              <a:avLst/>
              <a:gdLst>
                <a:gd name="T0" fmla="*/ 3 w 15"/>
                <a:gd name="T1" fmla="*/ 8 h 10"/>
                <a:gd name="T2" fmla="*/ 9 w 15"/>
                <a:gd name="T3" fmla="*/ 10 h 10"/>
                <a:gd name="T4" fmla="*/ 11 w 15"/>
                <a:gd name="T5" fmla="*/ 10 h 10"/>
                <a:gd name="T6" fmla="*/ 14 w 15"/>
                <a:gd name="T7" fmla="*/ 8 h 10"/>
                <a:gd name="T8" fmla="*/ 12 w 15"/>
                <a:gd name="T9" fmla="*/ 3 h 10"/>
                <a:gd name="T10" fmla="*/ 5 w 15"/>
                <a:gd name="T11" fmla="*/ 1 h 10"/>
                <a:gd name="T12" fmla="*/ 0 w 15"/>
                <a:gd name="T13" fmla="*/ 3 h 10"/>
                <a:gd name="T14" fmla="*/ 3 w 15"/>
                <a:gd name="T15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3" y="8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10" y="10"/>
                    <a:pt x="10" y="10"/>
                    <a:pt x="11" y="10"/>
                  </a:cubicBezTo>
                  <a:cubicBezTo>
                    <a:pt x="12" y="10"/>
                    <a:pt x="14" y="9"/>
                    <a:pt x="14" y="8"/>
                  </a:cubicBezTo>
                  <a:cubicBezTo>
                    <a:pt x="15" y="6"/>
                    <a:pt x="14" y="3"/>
                    <a:pt x="12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1" y="1"/>
                    <a:pt x="0" y="3"/>
                  </a:cubicBezTo>
                  <a:cubicBezTo>
                    <a:pt x="0" y="6"/>
                    <a:pt x="1" y="8"/>
                    <a:pt x="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474"/>
            <p:cNvSpPr>
              <a:spLocks/>
            </p:cNvSpPr>
            <p:nvPr/>
          </p:nvSpPr>
          <p:spPr bwMode="auto">
            <a:xfrm>
              <a:off x="3195804" y="5413719"/>
              <a:ext cx="57540" cy="40027"/>
            </a:xfrm>
            <a:custGeom>
              <a:avLst/>
              <a:gdLst>
                <a:gd name="T0" fmla="*/ 7 w 14"/>
                <a:gd name="T1" fmla="*/ 1 h 10"/>
                <a:gd name="T2" fmla="*/ 1 w 14"/>
                <a:gd name="T3" fmla="*/ 2 h 10"/>
                <a:gd name="T4" fmla="*/ 3 w 14"/>
                <a:gd name="T5" fmla="*/ 8 h 10"/>
                <a:gd name="T6" fmla="*/ 7 w 14"/>
                <a:gd name="T7" fmla="*/ 10 h 10"/>
                <a:gd name="T8" fmla="*/ 9 w 14"/>
                <a:gd name="T9" fmla="*/ 10 h 10"/>
                <a:gd name="T10" fmla="*/ 13 w 14"/>
                <a:gd name="T11" fmla="*/ 8 h 10"/>
                <a:gd name="T12" fmla="*/ 11 w 14"/>
                <a:gd name="T13" fmla="*/ 3 h 10"/>
                <a:gd name="T14" fmla="*/ 7 w 14"/>
                <a:gd name="T15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0">
                  <a:moveTo>
                    <a:pt x="7" y="1"/>
                  </a:moveTo>
                  <a:cubicBezTo>
                    <a:pt x="5" y="0"/>
                    <a:pt x="2" y="0"/>
                    <a:pt x="1" y="2"/>
                  </a:cubicBezTo>
                  <a:cubicBezTo>
                    <a:pt x="0" y="4"/>
                    <a:pt x="1" y="7"/>
                    <a:pt x="3" y="8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8" y="10"/>
                    <a:pt x="9" y="10"/>
                  </a:cubicBezTo>
                  <a:cubicBezTo>
                    <a:pt x="10" y="10"/>
                    <a:pt x="12" y="9"/>
                    <a:pt x="13" y="8"/>
                  </a:cubicBezTo>
                  <a:cubicBezTo>
                    <a:pt x="14" y="6"/>
                    <a:pt x="13" y="4"/>
                    <a:pt x="11" y="3"/>
                  </a:cubicBezTo>
                  <a:lnTo>
                    <a:pt x="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475"/>
            <p:cNvSpPr>
              <a:spLocks/>
            </p:cNvSpPr>
            <p:nvPr/>
          </p:nvSpPr>
          <p:spPr bwMode="auto">
            <a:xfrm>
              <a:off x="2275171" y="5864028"/>
              <a:ext cx="205141" cy="252674"/>
            </a:xfrm>
            <a:custGeom>
              <a:avLst/>
              <a:gdLst>
                <a:gd name="T0" fmla="*/ 43 w 50"/>
                <a:gd name="T1" fmla="*/ 1 h 62"/>
                <a:gd name="T2" fmla="*/ 38 w 50"/>
                <a:gd name="T3" fmla="*/ 2 h 62"/>
                <a:gd name="T4" fmla="*/ 23 w 50"/>
                <a:gd name="T5" fmla="*/ 30 h 62"/>
                <a:gd name="T6" fmla="*/ 7 w 50"/>
                <a:gd name="T7" fmla="*/ 20 h 62"/>
                <a:gd name="T8" fmla="*/ 1 w 50"/>
                <a:gd name="T9" fmla="*/ 21 h 62"/>
                <a:gd name="T10" fmla="*/ 2 w 50"/>
                <a:gd name="T11" fmla="*/ 27 h 62"/>
                <a:gd name="T12" fmla="*/ 19 w 50"/>
                <a:gd name="T13" fmla="*/ 37 h 62"/>
                <a:gd name="T14" fmla="*/ 9 w 50"/>
                <a:gd name="T15" fmla="*/ 57 h 62"/>
                <a:gd name="T16" fmla="*/ 10 w 50"/>
                <a:gd name="T17" fmla="*/ 62 h 62"/>
                <a:gd name="T18" fmla="*/ 12 w 50"/>
                <a:gd name="T19" fmla="*/ 62 h 62"/>
                <a:gd name="T20" fmla="*/ 16 w 50"/>
                <a:gd name="T21" fmla="*/ 60 h 62"/>
                <a:gd name="T22" fmla="*/ 26 w 50"/>
                <a:gd name="T23" fmla="*/ 41 h 62"/>
                <a:gd name="T24" fmla="*/ 43 w 50"/>
                <a:gd name="T25" fmla="*/ 52 h 62"/>
                <a:gd name="T26" fmla="*/ 45 w 50"/>
                <a:gd name="T27" fmla="*/ 53 h 62"/>
                <a:gd name="T28" fmla="*/ 48 w 50"/>
                <a:gd name="T29" fmla="*/ 51 h 62"/>
                <a:gd name="T30" fmla="*/ 47 w 50"/>
                <a:gd name="T31" fmla="*/ 46 h 62"/>
                <a:gd name="T32" fmla="*/ 30 w 50"/>
                <a:gd name="T33" fmla="*/ 34 h 62"/>
                <a:gd name="T34" fmla="*/ 45 w 50"/>
                <a:gd name="T35" fmla="*/ 6 h 62"/>
                <a:gd name="T36" fmla="*/ 43 w 50"/>
                <a:gd name="T37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62">
                  <a:moveTo>
                    <a:pt x="43" y="1"/>
                  </a:moveTo>
                  <a:cubicBezTo>
                    <a:pt x="41" y="0"/>
                    <a:pt x="39" y="0"/>
                    <a:pt x="38" y="2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5" y="19"/>
                    <a:pt x="2" y="19"/>
                    <a:pt x="1" y="21"/>
                  </a:cubicBezTo>
                  <a:cubicBezTo>
                    <a:pt x="0" y="23"/>
                    <a:pt x="1" y="25"/>
                    <a:pt x="2" y="2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8" y="59"/>
                    <a:pt x="8" y="61"/>
                    <a:pt x="10" y="62"/>
                  </a:cubicBezTo>
                  <a:cubicBezTo>
                    <a:pt x="11" y="62"/>
                    <a:pt x="11" y="62"/>
                    <a:pt x="12" y="62"/>
                  </a:cubicBezTo>
                  <a:cubicBezTo>
                    <a:pt x="14" y="62"/>
                    <a:pt x="15" y="62"/>
                    <a:pt x="16" y="60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4" y="53"/>
                    <a:pt x="44" y="53"/>
                    <a:pt x="45" y="53"/>
                  </a:cubicBezTo>
                  <a:cubicBezTo>
                    <a:pt x="46" y="53"/>
                    <a:pt x="48" y="52"/>
                    <a:pt x="48" y="51"/>
                  </a:cubicBezTo>
                  <a:cubicBezTo>
                    <a:pt x="50" y="49"/>
                    <a:pt x="49" y="47"/>
                    <a:pt x="47" y="46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6" y="4"/>
                    <a:pt x="45" y="2"/>
                    <a:pt x="4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476"/>
            <p:cNvSpPr>
              <a:spLocks/>
            </p:cNvSpPr>
            <p:nvPr/>
          </p:nvSpPr>
          <p:spPr bwMode="auto">
            <a:xfrm>
              <a:off x="2865577" y="5093499"/>
              <a:ext cx="222653" cy="217650"/>
            </a:xfrm>
            <a:custGeom>
              <a:avLst/>
              <a:gdLst>
                <a:gd name="T0" fmla="*/ 35 w 55"/>
                <a:gd name="T1" fmla="*/ 52 h 53"/>
                <a:gd name="T2" fmla="*/ 36 w 55"/>
                <a:gd name="T3" fmla="*/ 53 h 53"/>
                <a:gd name="T4" fmla="*/ 40 w 55"/>
                <a:gd name="T5" fmla="*/ 50 h 53"/>
                <a:gd name="T6" fmla="*/ 54 w 55"/>
                <a:gd name="T7" fmla="*/ 6 h 53"/>
                <a:gd name="T8" fmla="*/ 52 w 55"/>
                <a:gd name="T9" fmla="*/ 1 h 53"/>
                <a:gd name="T10" fmla="*/ 47 w 55"/>
                <a:gd name="T11" fmla="*/ 4 h 53"/>
                <a:gd name="T12" fmla="*/ 38 w 55"/>
                <a:gd name="T13" fmla="*/ 31 h 53"/>
                <a:gd name="T14" fmla="*/ 6 w 55"/>
                <a:gd name="T15" fmla="*/ 16 h 53"/>
                <a:gd name="T16" fmla="*/ 1 w 55"/>
                <a:gd name="T17" fmla="*/ 18 h 53"/>
                <a:gd name="T18" fmla="*/ 3 w 55"/>
                <a:gd name="T19" fmla="*/ 23 h 53"/>
                <a:gd name="T20" fmla="*/ 35 w 55"/>
                <a:gd name="T21" fmla="*/ 38 h 53"/>
                <a:gd name="T22" fmla="*/ 32 w 55"/>
                <a:gd name="T23" fmla="*/ 47 h 53"/>
                <a:gd name="T24" fmla="*/ 35 w 55"/>
                <a:gd name="T25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53">
                  <a:moveTo>
                    <a:pt x="35" y="52"/>
                  </a:moveTo>
                  <a:cubicBezTo>
                    <a:pt x="35" y="53"/>
                    <a:pt x="36" y="53"/>
                    <a:pt x="36" y="53"/>
                  </a:cubicBezTo>
                  <a:cubicBezTo>
                    <a:pt x="38" y="53"/>
                    <a:pt x="39" y="52"/>
                    <a:pt x="40" y="50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5" y="4"/>
                    <a:pt x="54" y="2"/>
                    <a:pt x="52" y="1"/>
                  </a:cubicBezTo>
                  <a:cubicBezTo>
                    <a:pt x="50" y="0"/>
                    <a:pt x="47" y="1"/>
                    <a:pt x="47" y="4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4" y="15"/>
                    <a:pt x="2" y="16"/>
                    <a:pt x="1" y="18"/>
                  </a:cubicBezTo>
                  <a:cubicBezTo>
                    <a:pt x="0" y="20"/>
                    <a:pt x="1" y="22"/>
                    <a:pt x="3" y="23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50"/>
                    <a:pt x="33" y="52"/>
                    <a:pt x="35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477"/>
            <p:cNvSpPr>
              <a:spLocks/>
            </p:cNvSpPr>
            <p:nvPr/>
          </p:nvSpPr>
          <p:spPr bwMode="auto">
            <a:xfrm>
              <a:off x="3951324" y="5969100"/>
              <a:ext cx="32522" cy="90062"/>
            </a:xfrm>
            <a:custGeom>
              <a:avLst/>
              <a:gdLst>
                <a:gd name="T0" fmla="*/ 0 w 8"/>
                <a:gd name="T1" fmla="*/ 4 h 22"/>
                <a:gd name="T2" fmla="*/ 0 w 8"/>
                <a:gd name="T3" fmla="*/ 18 h 22"/>
                <a:gd name="T4" fmla="*/ 4 w 8"/>
                <a:gd name="T5" fmla="*/ 22 h 22"/>
                <a:gd name="T6" fmla="*/ 8 w 8"/>
                <a:gd name="T7" fmla="*/ 18 h 22"/>
                <a:gd name="T8" fmla="*/ 8 w 8"/>
                <a:gd name="T9" fmla="*/ 4 h 22"/>
                <a:gd name="T10" fmla="*/ 4 w 8"/>
                <a:gd name="T11" fmla="*/ 0 h 22"/>
                <a:gd name="T12" fmla="*/ 0 w 8"/>
                <a:gd name="T13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2">
                  <a:moveTo>
                    <a:pt x="0" y="4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0"/>
                    <a:pt x="1" y="22"/>
                    <a:pt x="4" y="22"/>
                  </a:cubicBezTo>
                  <a:cubicBezTo>
                    <a:pt x="6" y="22"/>
                    <a:pt x="8" y="20"/>
                    <a:pt x="8" y="1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1"/>
                    <a:pt x="6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478"/>
            <p:cNvSpPr>
              <a:spLocks/>
            </p:cNvSpPr>
            <p:nvPr/>
          </p:nvSpPr>
          <p:spPr bwMode="auto">
            <a:xfrm>
              <a:off x="3948822" y="6114200"/>
              <a:ext cx="45031" cy="77553"/>
            </a:xfrm>
            <a:custGeom>
              <a:avLst/>
              <a:gdLst>
                <a:gd name="T0" fmla="*/ 4 w 11"/>
                <a:gd name="T1" fmla="*/ 0 h 19"/>
                <a:gd name="T2" fmla="*/ 1 w 11"/>
                <a:gd name="T3" fmla="*/ 5 h 19"/>
                <a:gd name="T4" fmla="*/ 3 w 11"/>
                <a:gd name="T5" fmla="*/ 15 h 19"/>
                <a:gd name="T6" fmla="*/ 7 w 11"/>
                <a:gd name="T7" fmla="*/ 19 h 19"/>
                <a:gd name="T8" fmla="*/ 8 w 11"/>
                <a:gd name="T9" fmla="*/ 18 h 19"/>
                <a:gd name="T10" fmla="*/ 11 w 11"/>
                <a:gd name="T11" fmla="*/ 14 h 19"/>
                <a:gd name="T12" fmla="*/ 9 w 11"/>
                <a:gd name="T13" fmla="*/ 3 h 19"/>
                <a:gd name="T14" fmla="*/ 4 w 11"/>
                <a:gd name="T1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9">
                  <a:moveTo>
                    <a:pt x="4" y="0"/>
                  </a:moveTo>
                  <a:cubicBezTo>
                    <a:pt x="2" y="1"/>
                    <a:pt x="0" y="3"/>
                    <a:pt x="1" y="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7"/>
                    <a:pt x="5" y="19"/>
                    <a:pt x="7" y="19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10" y="18"/>
                    <a:pt x="11" y="16"/>
                    <a:pt x="11" y="1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1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479"/>
            <p:cNvSpPr>
              <a:spLocks/>
            </p:cNvSpPr>
            <p:nvPr/>
          </p:nvSpPr>
          <p:spPr bwMode="auto">
            <a:xfrm>
              <a:off x="4186486" y="5748949"/>
              <a:ext cx="137595" cy="245168"/>
            </a:xfrm>
            <a:custGeom>
              <a:avLst/>
              <a:gdLst>
                <a:gd name="T0" fmla="*/ 18 w 34"/>
                <a:gd name="T1" fmla="*/ 52 h 60"/>
                <a:gd name="T2" fmla="*/ 13 w 34"/>
                <a:gd name="T3" fmla="*/ 49 h 60"/>
                <a:gd name="T4" fmla="*/ 7 w 34"/>
                <a:gd name="T5" fmla="*/ 48 h 60"/>
                <a:gd name="T6" fmla="*/ 7 w 34"/>
                <a:gd name="T7" fmla="*/ 54 h 60"/>
                <a:gd name="T8" fmla="*/ 17 w 34"/>
                <a:gd name="T9" fmla="*/ 60 h 60"/>
                <a:gd name="T10" fmla="*/ 19 w 34"/>
                <a:gd name="T11" fmla="*/ 60 h 60"/>
                <a:gd name="T12" fmla="*/ 29 w 34"/>
                <a:gd name="T13" fmla="*/ 56 h 60"/>
                <a:gd name="T14" fmla="*/ 34 w 34"/>
                <a:gd name="T15" fmla="*/ 45 h 60"/>
                <a:gd name="T16" fmla="*/ 29 w 34"/>
                <a:gd name="T17" fmla="*/ 33 h 60"/>
                <a:gd name="T18" fmla="*/ 19 w 34"/>
                <a:gd name="T19" fmla="*/ 28 h 60"/>
                <a:gd name="T20" fmla="*/ 13 w 34"/>
                <a:gd name="T21" fmla="*/ 26 h 60"/>
                <a:gd name="T22" fmla="*/ 10 w 34"/>
                <a:gd name="T23" fmla="*/ 15 h 60"/>
                <a:gd name="T24" fmla="*/ 20 w 34"/>
                <a:gd name="T25" fmla="*/ 10 h 60"/>
                <a:gd name="T26" fmla="*/ 25 w 34"/>
                <a:gd name="T27" fmla="*/ 7 h 60"/>
                <a:gd name="T28" fmla="*/ 22 w 34"/>
                <a:gd name="T29" fmla="*/ 2 h 60"/>
                <a:gd name="T30" fmla="*/ 3 w 34"/>
                <a:gd name="T31" fmla="*/ 11 h 60"/>
                <a:gd name="T32" fmla="*/ 8 w 34"/>
                <a:gd name="T33" fmla="*/ 32 h 60"/>
                <a:gd name="T34" fmla="*/ 17 w 34"/>
                <a:gd name="T35" fmla="*/ 36 h 60"/>
                <a:gd name="T36" fmla="*/ 24 w 34"/>
                <a:gd name="T37" fmla="*/ 39 h 60"/>
                <a:gd name="T38" fmla="*/ 26 w 34"/>
                <a:gd name="T39" fmla="*/ 45 h 60"/>
                <a:gd name="T40" fmla="*/ 24 w 34"/>
                <a:gd name="T41" fmla="*/ 50 h 60"/>
                <a:gd name="T42" fmla="*/ 18 w 34"/>
                <a:gd name="T43" fmla="*/ 5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60">
                  <a:moveTo>
                    <a:pt x="18" y="52"/>
                  </a:moveTo>
                  <a:cubicBezTo>
                    <a:pt x="16" y="51"/>
                    <a:pt x="14" y="51"/>
                    <a:pt x="13" y="49"/>
                  </a:cubicBezTo>
                  <a:cubicBezTo>
                    <a:pt x="12" y="47"/>
                    <a:pt x="9" y="47"/>
                    <a:pt x="7" y="48"/>
                  </a:cubicBezTo>
                  <a:cubicBezTo>
                    <a:pt x="5" y="50"/>
                    <a:pt x="5" y="52"/>
                    <a:pt x="7" y="54"/>
                  </a:cubicBezTo>
                  <a:cubicBezTo>
                    <a:pt x="9" y="57"/>
                    <a:pt x="13" y="59"/>
                    <a:pt x="17" y="60"/>
                  </a:cubicBezTo>
                  <a:cubicBezTo>
                    <a:pt x="18" y="60"/>
                    <a:pt x="18" y="60"/>
                    <a:pt x="19" y="60"/>
                  </a:cubicBezTo>
                  <a:cubicBezTo>
                    <a:pt x="23" y="60"/>
                    <a:pt x="26" y="58"/>
                    <a:pt x="29" y="56"/>
                  </a:cubicBezTo>
                  <a:cubicBezTo>
                    <a:pt x="32" y="53"/>
                    <a:pt x="34" y="49"/>
                    <a:pt x="34" y="45"/>
                  </a:cubicBezTo>
                  <a:cubicBezTo>
                    <a:pt x="34" y="40"/>
                    <a:pt x="32" y="36"/>
                    <a:pt x="29" y="33"/>
                  </a:cubicBezTo>
                  <a:cubicBezTo>
                    <a:pt x="26" y="31"/>
                    <a:pt x="22" y="30"/>
                    <a:pt x="19" y="28"/>
                  </a:cubicBezTo>
                  <a:cubicBezTo>
                    <a:pt x="17" y="28"/>
                    <a:pt x="14" y="27"/>
                    <a:pt x="13" y="26"/>
                  </a:cubicBezTo>
                  <a:cubicBezTo>
                    <a:pt x="10" y="23"/>
                    <a:pt x="8" y="18"/>
                    <a:pt x="10" y="15"/>
                  </a:cubicBezTo>
                  <a:cubicBezTo>
                    <a:pt x="12" y="11"/>
                    <a:pt x="16" y="9"/>
                    <a:pt x="20" y="10"/>
                  </a:cubicBezTo>
                  <a:cubicBezTo>
                    <a:pt x="22" y="11"/>
                    <a:pt x="25" y="9"/>
                    <a:pt x="25" y="7"/>
                  </a:cubicBezTo>
                  <a:cubicBezTo>
                    <a:pt x="26" y="5"/>
                    <a:pt x="24" y="3"/>
                    <a:pt x="22" y="2"/>
                  </a:cubicBezTo>
                  <a:cubicBezTo>
                    <a:pt x="15" y="0"/>
                    <a:pt x="6" y="4"/>
                    <a:pt x="3" y="11"/>
                  </a:cubicBezTo>
                  <a:cubicBezTo>
                    <a:pt x="0" y="18"/>
                    <a:pt x="2" y="27"/>
                    <a:pt x="8" y="32"/>
                  </a:cubicBezTo>
                  <a:cubicBezTo>
                    <a:pt x="11" y="34"/>
                    <a:pt x="14" y="35"/>
                    <a:pt x="17" y="36"/>
                  </a:cubicBezTo>
                  <a:cubicBezTo>
                    <a:pt x="19" y="37"/>
                    <a:pt x="22" y="38"/>
                    <a:pt x="24" y="39"/>
                  </a:cubicBezTo>
                  <a:cubicBezTo>
                    <a:pt x="25" y="41"/>
                    <a:pt x="26" y="43"/>
                    <a:pt x="26" y="45"/>
                  </a:cubicBezTo>
                  <a:cubicBezTo>
                    <a:pt x="26" y="47"/>
                    <a:pt x="25" y="49"/>
                    <a:pt x="24" y="50"/>
                  </a:cubicBezTo>
                  <a:cubicBezTo>
                    <a:pt x="22" y="51"/>
                    <a:pt x="20" y="52"/>
                    <a:pt x="1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480"/>
            <p:cNvSpPr>
              <a:spLocks/>
            </p:cNvSpPr>
            <p:nvPr/>
          </p:nvSpPr>
          <p:spPr bwMode="auto">
            <a:xfrm>
              <a:off x="4331586" y="5761458"/>
              <a:ext cx="62543" cy="180124"/>
            </a:xfrm>
            <a:custGeom>
              <a:avLst/>
              <a:gdLst>
                <a:gd name="T0" fmla="*/ 4 w 15"/>
                <a:gd name="T1" fmla="*/ 1 h 44"/>
                <a:gd name="T2" fmla="*/ 0 w 15"/>
                <a:gd name="T3" fmla="*/ 5 h 44"/>
                <a:gd name="T4" fmla="*/ 7 w 15"/>
                <a:gd name="T5" fmla="*/ 41 h 44"/>
                <a:gd name="T6" fmla="*/ 11 w 15"/>
                <a:gd name="T7" fmla="*/ 44 h 44"/>
                <a:gd name="T8" fmla="*/ 11 w 15"/>
                <a:gd name="T9" fmla="*/ 44 h 44"/>
                <a:gd name="T10" fmla="*/ 14 w 15"/>
                <a:gd name="T11" fmla="*/ 39 h 44"/>
                <a:gd name="T12" fmla="*/ 8 w 15"/>
                <a:gd name="T13" fmla="*/ 4 h 44"/>
                <a:gd name="T14" fmla="*/ 4 w 15"/>
                <a:gd name="T15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44">
                  <a:moveTo>
                    <a:pt x="4" y="1"/>
                  </a:moveTo>
                  <a:cubicBezTo>
                    <a:pt x="1" y="1"/>
                    <a:pt x="0" y="3"/>
                    <a:pt x="0" y="5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7" y="43"/>
                    <a:pt x="9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3" y="44"/>
                    <a:pt x="15" y="42"/>
                    <a:pt x="14" y="39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481"/>
            <p:cNvSpPr>
              <a:spLocks/>
            </p:cNvSpPr>
            <p:nvPr/>
          </p:nvSpPr>
          <p:spPr bwMode="auto">
            <a:xfrm>
              <a:off x="4401634" y="5761458"/>
              <a:ext cx="147602" cy="155107"/>
            </a:xfrm>
            <a:custGeom>
              <a:avLst/>
              <a:gdLst>
                <a:gd name="T0" fmla="*/ 29 w 36"/>
                <a:gd name="T1" fmla="*/ 35 h 38"/>
                <a:gd name="T2" fmla="*/ 34 w 36"/>
                <a:gd name="T3" fmla="*/ 32 h 38"/>
                <a:gd name="T4" fmla="*/ 36 w 36"/>
                <a:gd name="T5" fmla="*/ 16 h 38"/>
                <a:gd name="T6" fmla="*/ 24 w 36"/>
                <a:gd name="T7" fmla="*/ 2 h 38"/>
                <a:gd name="T8" fmla="*/ 9 w 36"/>
                <a:gd name="T9" fmla="*/ 8 h 38"/>
                <a:gd name="T10" fmla="*/ 8 w 36"/>
                <a:gd name="T11" fmla="*/ 4 h 38"/>
                <a:gd name="T12" fmla="*/ 3 w 36"/>
                <a:gd name="T13" fmla="*/ 1 h 38"/>
                <a:gd name="T14" fmla="*/ 0 w 36"/>
                <a:gd name="T15" fmla="*/ 5 h 38"/>
                <a:gd name="T16" fmla="*/ 5 w 36"/>
                <a:gd name="T17" fmla="*/ 27 h 38"/>
                <a:gd name="T18" fmla="*/ 7 w 36"/>
                <a:gd name="T19" fmla="*/ 35 h 38"/>
                <a:gd name="T20" fmla="*/ 11 w 36"/>
                <a:gd name="T21" fmla="*/ 38 h 38"/>
                <a:gd name="T22" fmla="*/ 12 w 36"/>
                <a:gd name="T23" fmla="*/ 38 h 38"/>
                <a:gd name="T24" fmla="*/ 15 w 36"/>
                <a:gd name="T25" fmla="*/ 33 h 38"/>
                <a:gd name="T26" fmla="*/ 13 w 36"/>
                <a:gd name="T27" fmla="*/ 26 h 38"/>
                <a:gd name="T28" fmla="*/ 13 w 36"/>
                <a:gd name="T29" fmla="*/ 17 h 38"/>
                <a:gd name="T30" fmla="*/ 22 w 36"/>
                <a:gd name="T31" fmla="*/ 10 h 38"/>
                <a:gd name="T32" fmla="*/ 28 w 36"/>
                <a:gd name="T33" fmla="*/ 17 h 38"/>
                <a:gd name="T34" fmla="*/ 26 w 36"/>
                <a:gd name="T35" fmla="*/ 30 h 38"/>
                <a:gd name="T36" fmla="*/ 29 w 36"/>
                <a:gd name="T37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38">
                  <a:moveTo>
                    <a:pt x="29" y="35"/>
                  </a:moveTo>
                  <a:cubicBezTo>
                    <a:pt x="31" y="35"/>
                    <a:pt x="33" y="34"/>
                    <a:pt x="34" y="32"/>
                  </a:cubicBezTo>
                  <a:cubicBezTo>
                    <a:pt x="35" y="27"/>
                    <a:pt x="36" y="22"/>
                    <a:pt x="36" y="16"/>
                  </a:cubicBezTo>
                  <a:cubicBezTo>
                    <a:pt x="35" y="10"/>
                    <a:pt x="31" y="3"/>
                    <a:pt x="24" y="2"/>
                  </a:cubicBezTo>
                  <a:cubicBezTo>
                    <a:pt x="18" y="0"/>
                    <a:pt x="13" y="3"/>
                    <a:pt x="9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5" y="0"/>
                    <a:pt x="3" y="1"/>
                  </a:cubicBezTo>
                  <a:cubicBezTo>
                    <a:pt x="1" y="1"/>
                    <a:pt x="0" y="3"/>
                    <a:pt x="0" y="5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30"/>
                    <a:pt x="6" y="33"/>
                    <a:pt x="7" y="35"/>
                  </a:cubicBezTo>
                  <a:cubicBezTo>
                    <a:pt x="7" y="37"/>
                    <a:pt x="9" y="38"/>
                    <a:pt x="11" y="38"/>
                  </a:cubicBezTo>
                  <a:cubicBezTo>
                    <a:pt x="11" y="38"/>
                    <a:pt x="11" y="38"/>
                    <a:pt x="12" y="38"/>
                  </a:cubicBezTo>
                  <a:cubicBezTo>
                    <a:pt x="14" y="38"/>
                    <a:pt x="15" y="36"/>
                    <a:pt x="15" y="33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2" y="23"/>
                    <a:pt x="12" y="20"/>
                    <a:pt x="13" y="17"/>
                  </a:cubicBezTo>
                  <a:cubicBezTo>
                    <a:pt x="14" y="13"/>
                    <a:pt x="18" y="9"/>
                    <a:pt x="22" y="10"/>
                  </a:cubicBezTo>
                  <a:cubicBezTo>
                    <a:pt x="25" y="10"/>
                    <a:pt x="27" y="14"/>
                    <a:pt x="28" y="17"/>
                  </a:cubicBezTo>
                  <a:cubicBezTo>
                    <a:pt x="28" y="21"/>
                    <a:pt x="27" y="26"/>
                    <a:pt x="26" y="30"/>
                  </a:cubicBezTo>
                  <a:cubicBezTo>
                    <a:pt x="25" y="32"/>
                    <a:pt x="27" y="34"/>
                    <a:pt x="29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482"/>
            <p:cNvSpPr>
              <a:spLocks/>
            </p:cNvSpPr>
            <p:nvPr/>
          </p:nvSpPr>
          <p:spPr bwMode="auto">
            <a:xfrm>
              <a:off x="4569249" y="5736441"/>
              <a:ext cx="165114" cy="180124"/>
            </a:xfrm>
            <a:custGeom>
              <a:avLst/>
              <a:gdLst>
                <a:gd name="T0" fmla="*/ 5 w 40"/>
                <a:gd name="T1" fmla="*/ 43 h 44"/>
                <a:gd name="T2" fmla="*/ 7 w 40"/>
                <a:gd name="T3" fmla="*/ 44 h 44"/>
                <a:gd name="T4" fmla="*/ 11 w 40"/>
                <a:gd name="T5" fmla="*/ 41 h 44"/>
                <a:gd name="T6" fmla="*/ 18 w 40"/>
                <a:gd name="T7" fmla="*/ 24 h 44"/>
                <a:gd name="T8" fmla="*/ 33 w 40"/>
                <a:gd name="T9" fmla="*/ 39 h 44"/>
                <a:gd name="T10" fmla="*/ 35 w 40"/>
                <a:gd name="T11" fmla="*/ 40 h 44"/>
                <a:gd name="T12" fmla="*/ 38 w 40"/>
                <a:gd name="T13" fmla="*/ 39 h 44"/>
                <a:gd name="T14" fmla="*/ 38 w 40"/>
                <a:gd name="T15" fmla="*/ 34 h 44"/>
                <a:gd name="T16" fmla="*/ 21 w 40"/>
                <a:gd name="T17" fmla="*/ 16 h 44"/>
                <a:gd name="T18" fmla="*/ 26 w 40"/>
                <a:gd name="T19" fmla="*/ 6 h 44"/>
                <a:gd name="T20" fmla="*/ 24 w 40"/>
                <a:gd name="T21" fmla="*/ 1 h 44"/>
                <a:gd name="T22" fmla="*/ 18 w 40"/>
                <a:gd name="T23" fmla="*/ 3 h 44"/>
                <a:gd name="T24" fmla="*/ 15 w 40"/>
                <a:gd name="T25" fmla="*/ 10 h 44"/>
                <a:gd name="T26" fmla="*/ 7 w 40"/>
                <a:gd name="T27" fmla="*/ 2 h 44"/>
                <a:gd name="T28" fmla="*/ 1 w 40"/>
                <a:gd name="T29" fmla="*/ 2 h 44"/>
                <a:gd name="T30" fmla="*/ 1 w 40"/>
                <a:gd name="T31" fmla="*/ 8 h 44"/>
                <a:gd name="T32" fmla="*/ 12 w 40"/>
                <a:gd name="T33" fmla="*/ 18 h 44"/>
                <a:gd name="T34" fmla="*/ 3 w 40"/>
                <a:gd name="T35" fmla="*/ 38 h 44"/>
                <a:gd name="T36" fmla="*/ 5 w 40"/>
                <a:gd name="T37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44">
                  <a:moveTo>
                    <a:pt x="5" y="43"/>
                  </a:moveTo>
                  <a:cubicBezTo>
                    <a:pt x="6" y="44"/>
                    <a:pt x="6" y="44"/>
                    <a:pt x="7" y="44"/>
                  </a:cubicBezTo>
                  <a:cubicBezTo>
                    <a:pt x="8" y="44"/>
                    <a:pt x="10" y="43"/>
                    <a:pt x="11" y="41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0"/>
                    <a:pt x="34" y="40"/>
                    <a:pt x="35" y="40"/>
                  </a:cubicBezTo>
                  <a:cubicBezTo>
                    <a:pt x="36" y="40"/>
                    <a:pt x="37" y="40"/>
                    <a:pt x="38" y="39"/>
                  </a:cubicBezTo>
                  <a:cubicBezTo>
                    <a:pt x="40" y="38"/>
                    <a:pt x="40" y="35"/>
                    <a:pt x="38" y="3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7" y="4"/>
                    <a:pt x="26" y="2"/>
                    <a:pt x="24" y="1"/>
                  </a:cubicBezTo>
                  <a:cubicBezTo>
                    <a:pt x="22" y="0"/>
                    <a:pt x="19" y="1"/>
                    <a:pt x="18" y="3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1"/>
                    <a:pt x="3" y="1"/>
                    <a:pt x="1" y="2"/>
                  </a:cubicBezTo>
                  <a:cubicBezTo>
                    <a:pt x="0" y="4"/>
                    <a:pt x="0" y="6"/>
                    <a:pt x="1" y="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2" y="40"/>
                    <a:pt x="3" y="43"/>
                    <a:pt x="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483"/>
            <p:cNvSpPr>
              <a:spLocks noEditPoints="1"/>
            </p:cNvSpPr>
            <p:nvPr/>
          </p:nvSpPr>
          <p:spPr bwMode="auto">
            <a:xfrm>
              <a:off x="3481000" y="6354365"/>
              <a:ext cx="322722" cy="187629"/>
            </a:xfrm>
            <a:custGeom>
              <a:avLst/>
              <a:gdLst>
                <a:gd name="T0" fmla="*/ 3 w 79"/>
                <a:gd name="T1" fmla="*/ 35 h 46"/>
                <a:gd name="T2" fmla="*/ 22 w 79"/>
                <a:gd name="T3" fmla="*/ 46 h 46"/>
                <a:gd name="T4" fmla="*/ 24 w 79"/>
                <a:gd name="T5" fmla="*/ 46 h 46"/>
                <a:gd name="T6" fmla="*/ 41 w 79"/>
                <a:gd name="T7" fmla="*/ 39 h 46"/>
                <a:gd name="T8" fmla="*/ 45 w 79"/>
                <a:gd name="T9" fmla="*/ 42 h 46"/>
                <a:gd name="T10" fmla="*/ 56 w 79"/>
                <a:gd name="T11" fmla="*/ 45 h 46"/>
                <a:gd name="T12" fmla="*/ 66 w 79"/>
                <a:gd name="T13" fmla="*/ 42 h 46"/>
                <a:gd name="T14" fmla="*/ 79 w 79"/>
                <a:gd name="T15" fmla="*/ 25 h 46"/>
                <a:gd name="T16" fmla="*/ 70 w 79"/>
                <a:gd name="T17" fmla="*/ 6 h 46"/>
                <a:gd name="T18" fmla="*/ 49 w 79"/>
                <a:gd name="T19" fmla="*/ 3 h 46"/>
                <a:gd name="T20" fmla="*/ 47 w 79"/>
                <a:gd name="T21" fmla="*/ 4 h 46"/>
                <a:gd name="T22" fmla="*/ 46 w 79"/>
                <a:gd name="T23" fmla="*/ 4 h 46"/>
                <a:gd name="T24" fmla="*/ 36 w 79"/>
                <a:gd name="T25" fmla="*/ 23 h 46"/>
                <a:gd name="T26" fmla="*/ 37 w 79"/>
                <a:gd name="T27" fmla="*/ 32 h 46"/>
                <a:gd name="T28" fmla="*/ 36 w 79"/>
                <a:gd name="T29" fmla="*/ 33 h 46"/>
                <a:gd name="T30" fmla="*/ 23 w 79"/>
                <a:gd name="T31" fmla="*/ 38 h 46"/>
                <a:gd name="T32" fmla="*/ 10 w 79"/>
                <a:gd name="T33" fmla="*/ 31 h 46"/>
                <a:gd name="T34" fmla="*/ 11 w 79"/>
                <a:gd name="T35" fmla="*/ 16 h 46"/>
                <a:gd name="T36" fmla="*/ 23 w 79"/>
                <a:gd name="T37" fmla="*/ 8 h 46"/>
                <a:gd name="T38" fmla="*/ 27 w 79"/>
                <a:gd name="T39" fmla="*/ 4 h 46"/>
                <a:gd name="T40" fmla="*/ 22 w 79"/>
                <a:gd name="T41" fmla="*/ 0 h 46"/>
                <a:gd name="T42" fmla="*/ 4 w 79"/>
                <a:gd name="T43" fmla="*/ 12 h 46"/>
                <a:gd name="T44" fmla="*/ 3 w 79"/>
                <a:gd name="T45" fmla="*/ 35 h 46"/>
                <a:gd name="T46" fmla="*/ 49 w 79"/>
                <a:gd name="T47" fmla="*/ 11 h 46"/>
                <a:gd name="T48" fmla="*/ 51 w 79"/>
                <a:gd name="T49" fmla="*/ 12 h 46"/>
                <a:gd name="T50" fmla="*/ 57 w 79"/>
                <a:gd name="T51" fmla="*/ 10 h 46"/>
                <a:gd name="T52" fmla="*/ 57 w 79"/>
                <a:gd name="T53" fmla="*/ 9 h 46"/>
                <a:gd name="T54" fmla="*/ 65 w 79"/>
                <a:gd name="T55" fmla="*/ 13 h 46"/>
                <a:gd name="T56" fmla="*/ 71 w 79"/>
                <a:gd name="T57" fmla="*/ 25 h 46"/>
                <a:gd name="T58" fmla="*/ 63 w 79"/>
                <a:gd name="T59" fmla="*/ 35 h 46"/>
                <a:gd name="T60" fmla="*/ 49 w 79"/>
                <a:gd name="T61" fmla="*/ 35 h 46"/>
                <a:gd name="T62" fmla="*/ 44 w 79"/>
                <a:gd name="T63" fmla="*/ 23 h 46"/>
                <a:gd name="T64" fmla="*/ 49 w 79"/>
                <a:gd name="T65" fmla="*/ 1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9" h="46">
                  <a:moveTo>
                    <a:pt x="3" y="35"/>
                  </a:moveTo>
                  <a:cubicBezTo>
                    <a:pt x="7" y="41"/>
                    <a:pt x="14" y="45"/>
                    <a:pt x="22" y="46"/>
                  </a:cubicBezTo>
                  <a:cubicBezTo>
                    <a:pt x="23" y="46"/>
                    <a:pt x="23" y="46"/>
                    <a:pt x="24" y="46"/>
                  </a:cubicBezTo>
                  <a:cubicBezTo>
                    <a:pt x="31" y="46"/>
                    <a:pt x="37" y="43"/>
                    <a:pt x="41" y="39"/>
                  </a:cubicBezTo>
                  <a:cubicBezTo>
                    <a:pt x="42" y="40"/>
                    <a:pt x="44" y="41"/>
                    <a:pt x="45" y="42"/>
                  </a:cubicBezTo>
                  <a:cubicBezTo>
                    <a:pt x="48" y="44"/>
                    <a:pt x="52" y="45"/>
                    <a:pt x="56" y="45"/>
                  </a:cubicBezTo>
                  <a:cubicBezTo>
                    <a:pt x="59" y="45"/>
                    <a:pt x="63" y="44"/>
                    <a:pt x="66" y="42"/>
                  </a:cubicBezTo>
                  <a:cubicBezTo>
                    <a:pt x="73" y="39"/>
                    <a:pt x="78" y="32"/>
                    <a:pt x="79" y="25"/>
                  </a:cubicBezTo>
                  <a:cubicBezTo>
                    <a:pt x="79" y="18"/>
                    <a:pt x="76" y="11"/>
                    <a:pt x="70" y="6"/>
                  </a:cubicBezTo>
                  <a:cubicBezTo>
                    <a:pt x="63" y="1"/>
                    <a:pt x="55" y="0"/>
                    <a:pt x="49" y="3"/>
                  </a:cubicBezTo>
                  <a:cubicBezTo>
                    <a:pt x="48" y="3"/>
                    <a:pt x="48" y="3"/>
                    <a:pt x="47" y="4"/>
                  </a:cubicBezTo>
                  <a:cubicBezTo>
                    <a:pt x="47" y="4"/>
                    <a:pt x="46" y="4"/>
                    <a:pt x="46" y="4"/>
                  </a:cubicBezTo>
                  <a:cubicBezTo>
                    <a:pt x="39" y="8"/>
                    <a:pt x="36" y="15"/>
                    <a:pt x="36" y="23"/>
                  </a:cubicBezTo>
                  <a:cubicBezTo>
                    <a:pt x="35" y="26"/>
                    <a:pt x="36" y="29"/>
                    <a:pt x="37" y="32"/>
                  </a:cubicBezTo>
                  <a:cubicBezTo>
                    <a:pt x="37" y="32"/>
                    <a:pt x="36" y="32"/>
                    <a:pt x="36" y="33"/>
                  </a:cubicBezTo>
                  <a:cubicBezTo>
                    <a:pt x="33" y="36"/>
                    <a:pt x="28" y="38"/>
                    <a:pt x="23" y="38"/>
                  </a:cubicBezTo>
                  <a:cubicBezTo>
                    <a:pt x="17" y="38"/>
                    <a:pt x="12" y="35"/>
                    <a:pt x="10" y="31"/>
                  </a:cubicBezTo>
                  <a:cubicBezTo>
                    <a:pt x="8" y="27"/>
                    <a:pt x="8" y="21"/>
                    <a:pt x="11" y="16"/>
                  </a:cubicBezTo>
                  <a:cubicBezTo>
                    <a:pt x="14" y="11"/>
                    <a:pt x="18" y="8"/>
                    <a:pt x="23" y="8"/>
                  </a:cubicBezTo>
                  <a:cubicBezTo>
                    <a:pt x="25" y="8"/>
                    <a:pt x="27" y="6"/>
                    <a:pt x="27" y="4"/>
                  </a:cubicBezTo>
                  <a:cubicBezTo>
                    <a:pt x="27" y="2"/>
                    <a:pt x="25" y="0"/>
                    <a:pt x="22" y="0"/>
                  </a:cubicBezTo>
                  <a:cubicBezTo>
                    <a:pt x="15" y="1"/>
                    <a:pt x="8" y="5"/>
                    <a:pt x="4" y="12"/>
                  </a:cubicBezTo>
                  <a:cubicBezTo>
                    <a:pt x="0" y="20"/>
                    <a:pt x="0" y="28"/>
                    <a:pt x="3" y="35"/>
                  </a:cubicBezTo>
                  <a:close/>
                  <a:moveTo>
                    <a:pt x="49" y="11"/>
                  </a:moveTo>
                  <a:cubicBezTo>
                    <a:pt x="50" y="12"/>
                    <a:pt x="50" y="12"/>
                    <a:pt x="51" y="12"/>
                  </a:cubicBezTo>
                  <a:cubicBezTo>
                    <a:pt x="53" y="13"/>
                    <a:pt x="56" y="12"/>
                    <a:pt x="57" y="10"/>
                  </a:cubicBezTo>
                  <a:cubicBezTo>
                    <a:pt x="57" y="10"/>
                    <a:pt x="57" y="10"/>
                    <a:pt x="57" y="9"/>
                  </a:cubicBezTo>
                  <a:cubicBezTo>
                    <a:pt x="60" y="10"/>
                    <a:pt x="62" y="11"/>
                    <a:pt x="65" y="13"/>
                  </a:cubicBezTo>
                  <a:cubicBezTo>
                    <a:pt x="69" y="16"/>
                    <a:pt x="71" y="20"/>
                    <a:pt x="71" y="25"/>
                  </a:cubicBezTo>
                  <a:cubicBezTo>
                    <a:pt x="70" y="29"/>
                    <a:pt x="67" y="33"/>
                    <a:pt x="63" y="35"/>
                  </a:cubicBezTo>
                  <a:cubicBezTo>
                    <a:pt x="58" y="37"/>
                    <a:pt x="53" y="37"/>
                    <a:pt x="49" y="35"/>
                  </a:cubicBezTo>
                  <a:cubicBezTo>
                    <a:pt x="46" y="33"/>
                    <a:pt x="43" y="28"/>
                    <a:pt x="44" y="23"/>
                  </a:cubicBezTo>
                  <a:cubicBezTo>
                    <a:pt x="44" y="18"/>
                    <a:pt x="46" y="14"/>
                    <a:pt x="49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484"/>
            <p:cNvSpPr>
              <a:spLocks/>
            </p:cNvSpPr>
            <p:nvPr/>
          </p:nvSpPr>
          <p:spPr bwMode="auto">
            <a:xfrm>
              <a:off x="3783709" y="6314338"/>
              <a:ext cx="135093" cy="212646"/>
            </a:xfrm>
            <a:custGeom>
              <a:avLst/>
              <a:gdLst>
                <a:gd name="T0" fmla="*/ 15 w 33"/>
                <a:gd name="T1" fmla="*/ 35 h 52"/>
                <a:gd name="T2" fmla="*/ 19 w 33"/>
                <a:gd name="T3" fmla="*/ 36 h 52"/>
                <a:gd name="T4" fmla="*/ 24 w 33"/>
                <a:gd name="T5" fmla="*/ 43 h 52"/>
                <a:gd name="T6" fmla="*/ 23 w 33"/>
                <a:gd name="T7" fmla="*/ 44 h 52"/>
                <a:gd name="T8" fmla="*/ 22 w 33"/>
                <a:gd name="T9" fmla="*/ 44 h 52"/>
                <a:gd name="T10" fmla="*/ 17 w 33"/>
                <a:gd name="T11" fmla="*/ 42 h 52"/>
                <a:gd name="T12" fmla="*/ 15 w 33"/>
                <a:gd name="T13" fmla="*/ 47 h 52"/>
                <a:gd name="T14" fmla="*/ 22 w 33"/>
                <a:gd name="T15" fmla="*/ 52 h 52"/>
                <a:gd name="T16" fmla="*/ 23 w 33"/>
                <a:gd name="T17" fmla="*/ 52 h 52"/>
                <a:gd name="T18" fmla="*/ 32 w 33"/>
                <a:gd name="T19" fmla="*/ 44 h 52"/>
                <a:gd name="T20" fmla="*/ 22 w 33"/>
                <a:gd name="T21" fmla="*/ 29 h 52"/>
                <a:gd name="T22" fmla="*/ 19 w 33"/>
                <a:gd name="T23" fmla="*/ 28 h 52"/>
                <a:gd name="T24" fmla="*/ 12 w 33"/>
                <a:gd name="T25" fmla="*/ 23 h 52"/>
                <a:gd name="T26" fmla="*/ 11 w 33"/>
                <a:gd name="T27" fmla="*/ 13 h 52"/>
                <a:gd name="T28" fmla="*/ 22 w 33"/>
                <a:gd name="T29" fmla="*/ 11 h 52"/>
                <a:gd name="T30" fmla="*/ 28 w 33"/>
                <a:gd name="T31" fmla="*/ 9 h 52"/>
                <a:gd name="T32" fmla="*/ 26 w 33"/>
                <a:gd name="T33" fmla="*/ 4 h 52"/>
                <a:gd name="T34" fmla="*/ 5 w 33"/>
                <a:gd name="T35" fmla="*/ 7 h 52"/>
                <a:gd name="T36" fmla="*/ 6 w 33"/>
                <a:gd name="T37" fmla="*/ 29 h 52"/>
                <a:gd name="T38" fmla="*/ 15 w 33"/>
                <a:gd name="T39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" h="52">
                  <a:moveTo>
                    <a:pt x="15" y="35"/>
                  </a:moveTo>
                  <a:cubicBezTo>
                    <a:pt x="17" y="35"/>
                    <a:pt x="18" y="36"/>
                    <a:pt x="19" y="36"/>
                  </a:cubicBezTo>
                  <a:cubicBezTo>
                    <a:pt x="22" y="38"/>
                    <a:pt x="24" y="41"/>
                    <a:pt x="24" y="43"/>
                  </a:cubicBezTo>
                  <a:cubicBezTo>
                    <a:pt x="24" y="43"/>
                    <a:pt x="24" y="43"/>
                    <a:pt x="23" y="44"/>
                  </a:cubicBezTo>
                  <a:cubicBezTo>
                    <a:pt x="23" y="44"/>
                    <a:pt x="22" y="44"/>
                    <a:pt x="22" y="44"/>
                  </a:cubicBezTo>
                  <a:cubicBezTo>
                    <a:pt x="21" y="42"/>
                    <a:pt x="19" y="41"/>
                    <a:pt x="17" y="42"/>
                  </a:cubicBezTo>
                  <a:cubicBezTo>
                    <a:pt x="15" y="42"/>
                    <a:pt x="14" y="44"/>
                    <a:pt x="15" y="47"/>
                  </a:cubicBezTo>
                  <a:cubicBezTo>
                    <a:pt x="16" y="50"/>
                    <a:pt x="18" y="52"/>
                    <a:pt x="22" y="52"/>
                  </a:cubicBezTo>
                  <a:cubicBezTo>
                    <a:pt x="22" y="52"/>
                    <a:pt x="22" y="52"/>
                    <a:pt x="23" y="52"/>
                  </a:cubicBezTo>
                  <a:cubicBezTo>
                    <a:pt x="27" y="52"/>
                    <a:pt x="31" y="49"/>
                    <a:pt x="32" y="44"/>
                  </a:cubicBezTo>
                  <a:cubicBezTo>
                    <a:pt x="33" y="37"/>
                    <a:pt x="28" y="32"/>
                    <a:pt x="22" y="29"/>
                  </a:cubicBezTo>
                  <a:cubicBezTo>
                    <a:pt x="21" y="29"/>
                    <a:pt x="20" y="28"/>
                    <a:pt x="19" y="28"/>
                  </a:cubicBezTo>
                  <a:cubicBezTo>
                    <a:pt x="16" y="26"/>
                    <a:pt x="13" y="25"/>
                    <a:pt x="12" y="23"/>
                  </a:cubicBezTo>
                  <a:cubicBezTo>
                    <a:pt x="9" y="21"/>
                    <a:pt x="9" y="16"/>
                    <a:pt x="11" y="13"/>
                  </a:cubicBezTo>
                  <a:cubicBezTo>
                    <a:pt x="14" y="10"/>
                    <a:pt x="19" y="9"/>
                    <a:pt x="22" y="11"/>
                  </a:cubicBezTo>
                  <a:cubicBezTo>
                    <a:pt x="24" y="12"/>
                    <a:pt x="27" y="11"/>
                    <a:pt x="28" y="9"/>
                  </a:cubicBezTo>
                  <a:cubicBezTo>
                    <a:pt x="29" y="8"/>
                    <a:pt x="28" y="5"/>
                    <a:pt x="26" y="4"/>
                  </a:cubicBezTo>
                  <a:cubicBezTo>
                    <a:pt x="20" y="0"/>
                    <a:pt x="10" y="1"/>
                    <a:pt x="5" y="7"/>
                  </a:cubicBezTo>
                  <a:cubicBezTo>
                    <a:pt x="0" y="14"/>
                    <a:pt x="1" y="23"/>
                    <a:pt x="6" y="29"/>
                  </a:cubicBezTo>
                  <a:cubicBezTo>
                    <a:pt x="9" y="32"/>
                    <a:pt x="12" y="33"/>
                    <a:pt x="15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485"/>
            <p:cNvSpPr>
              <a:spLocks/>
            </p:cNvSpPr>
            <p:nvPr/>
          </p:nvSpPr>
          <p:spPr bwMode="auto">
            <a:xfrm>
              <a:off x="3916300" y="6321843"/>
              <a:ext cx="150103" cy="160110"/>
            </a:xfrm>
            <a:custGeom>
              <a:avLst/>
              <a:gdLst>
                <a:gd name="T0" fmla="*/ 5 w 37"/>
                <a:gd name="T1" fmla="*/ 39 h 39"/>
                <a:gd name="T2" fmla="*/ 8 w 37"/>
                <a:gd name="T3" fmla="*/ 38 h 39"/>
                <a:gd name="T4" fmla="*/ 18 w 37"/>
                <a:gd name="T5" fmla="*/ 26 h 39"/>
                <a:gd name="T6" fmla="*/ 30 w 37"/>
                <a:gd name="T7" fmla="*/ 38 h 39"/>
                <a:gd name="T8" fmla="*/ 33 w 37"/>
                <a:gd name="T9" fmla="*/ 39 h 39"/>
                <a:gd name="T10" fmla="*/ 36 w 37"/>
                <a:gd name="T11" fmla="*/ 38 h 39"/>
                <a:gd name="T12" fmla="*/ 36 w 37"/>
                <a:gd name="T13" fmla="*/ 32 h 39"/>
                <a:gd name="T14" fmla="*/ 23 w 37"/>
                <a:gd name="T15" fmla="*/ 20 h 39"/>
                <a:gd name="T16" fmla="*/ 34 w 37"/>
                <a:gd name="T17" fmla="*/ 7 h 39"/>
                <a:gd name="T18" fmla="*/ 33 w 37"/>
                <a:gd name="T19" fmla="*/ 1 h 39"/>
                <a:gd name="T20" fmla="*/ 27 w 37"/>
                <a:gd name="T21" fmla="*/ 2 h 39"/>
                <a:gd name="T22" fmla="*/ 18 w 37"/>
                <a:gd name="T23" fmla="*/ 14 h 39"/>
                <a:gd name="T24" fmla="*/ 10 w 37"/>
                <a:gd name="T25" fmla="*/ 6 h 39"/>
                <a:gd name="T26" fmla="*/ 4 w 37"/>
                <a:gd name="T27" fmla="*/ 6 h 39"/>
                <a:gd name="T28" fmla="*/ 4 w 37"/>
                <a:gd name="T29" fmla="*/ 11 h 39"/>
                <a:gd name="T30" fmla="*/ 13 w 37"/>
                <a:gd name="T31" fmla="*/ 20 h 39"/>
                <a:gd name="T32" fmla="*/ 2 w 37"/>
                <a:gd name="T33" fmla="*/ 33 h 39"/>
                <a:gd name="T34" fmla="*/ 2 w 37"/>
                <a:gd name="T35" fmla="*/ 39 h 39"/>
                <a:gd name="T36" fmla="*/ 5 w 37"/>
                <a:gd name="T3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39">
                  <a:moveTo>
                    <a:pt x="5" y="39"/>
                  </a:moveTo>
                  <a:cubicBezTo>
                    <a:pt x="6" y="39"/>
                    <a:pt x="7" y="39"/>
                    <a:pt x="8" y="38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1" y="39"/>
                    <a:pt x="32" y="39"/>
                    <a:pt x="33" y="39"/>
                  </a:cubicBezTo>
                  <a:cubicBezTo>
                    <a:pt x="34" y="39"/>
                    <a:pt x="35" y="39"/>
                    <a:pt x="36" y="38"/>
                  </a:cubicBezTo>
                  <a:cubicBezTo>
                    <a:pt x="37" y="36"/>
                    <a:pt x="37" y="34"/>
                    <a:pt x="36" y="32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5" y="5"/>
                    <a:pt x="35" y="3"/>
                    <a:pt x="33" y="1"/>
                  </a:cubicBezTo>
                  <a:cubicBezTo>
                    <a:pt x="31" y="0"/>
                    <a:pt x="29" y="0"/>
                    <a:pt x="27" y="2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4"/>
                    <a:pt x="6" y="4"/>
                    <a:pt x="4" y="6"/>
                  </a:cubicBezTo>
                  <a:cubicBezTo>
                    <a:pt x="3" y="7"/>
                    <a:pt x="3" y="10"/>
                    <a:pt x="4" y="11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35"/>
                    <a:pt x="1" y="37"/>
                    <a:pt x="2" y="39"/>
                  </a:cubicBezTo>
                  <a:cubicBezTo>
                    <a:pt x="3" y="39"/>
                    <a:pt x="4" y="39"/>
                    <a:pt x="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486"/>
            <p:cNvSpPr>
              <a:spLocks/>
            </p:cNvSpPr>
            <p:nvPr/>
          </p:nvSpPr>
          <p:spPr bwMode="auto">
            <a:xfrm>
              <a:off x="2675446" y="6972290"/>
              <a:ext cx="95065" cy="85058"/>
            </a:xfrm>
            <a:custGeom>
              <a:avLst/>
              <a:gdLst>
                <a:gd name="T0" fmla="*/ 4 w 23"/>
                <a:gd name="T1" fmla="*/ 21 h 21"/>
                <a:gd name="T2" fmla="*/ 7 w 23"/>
                <a:gd name="T3" fmla="*/ 20 h 21"/>
                <a:gd name="T4" fmla="*/ 22 w 23"/>
                <a:gd name="T5" fmla="*/ 8 h 21"/>
                <a:gd name="T6" fmla="*/ 22 w 23"/>
                <a:gd name="T7" fmla="*/ 2 h 21"/>
                <a:gd name="T8" fmla="*/ 16 w 23"/>
                <a:gd name="T9" fmla="*/ 2 h 21"/>
                <a:gd name="T10" fmla="*/ 2 w 23"/>
                <a:gd name="T11" fmla="*/ 14 h 21"/>
                <a:gd name="T12" fmla="*/ 1 w 23"/>
                <a:gd name="T13" fmla="*/ 20 h 21"/>
                <a:gd name="T14" fmla="*/ 4 w 23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21">
                  <a:moveTo>
                    <a:pt x="4" y="21"/>
                  </a:moveTo>
                  <a:cubicBezTo>
                    <a:pt x="5" y="21"/>
                    <a:pt x="6" y="21"/>
                    <a:pt x="7" y="2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6"/>
                    <a:pt x="23" y="4"/>
                    <a:pt x="22" y="2"/>
                  </a:cubicBezTo>
                  <a:cubicBezTo>
                    <a:pt x="21" y="0"/>
                    <a:pt x="18" y="0"/>
                    <a:pt x="16" y="2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0" y="15"/>
                    <a:pt x="0" y="18"/>
                    <a:pt x="1" y="20"/>
                  </a:cubicBezTo>
                  <a:cubicBezTo>
                    <a:pt x="2" y="21"/>
                    <a:pt x="3" y="21"/>
                    <a:pt x="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487"/>
            <p:cNvSpPr>
              <a:spLocks/>
            </p:cNvSpPr>
            <p:nvPr/>
          </p:nvSpPr>
          <p:spPr bwMode="auto">
            <a:xfrm>
              <a:off x="2888093" y="6742131"/>
              <a:ext cx="90062" cy="87560"/>
            </a:xfrm>
            <a:custGeom>
              <a:avLst/>
              <a:gdLst>
                <a:gd name="T0" fmla="*/ 14 w 22"/>
                <a:gd name="T1" fmla="*/ 2 h 21"/>
                <a:gd name="T2" fmla="*/ 2 w 22"/>
                <a:gd name="T3" fmla="*/ 14 h 21"/>
                <a:gd name="T4" fmla="*/ 2 w 22"/>
                <a:gd name="T5" fmla="*/ 20 h 21"/>
                <a:gd name="T6" fmla="*/ 5 w 22"/>
                <a:gd name="T7" fmla="*/ 21 h 21"/>
                <a:gd name="T8" fmla="*/ 8 w 22"/>
                <a:gd name="T9" fmla="*/ 20 h 21"/>
                <a:gd name="T10" fmla="*/ 20 w 22"/>
                <a:gd name="T11" fmla="*/ 7 h 21"/>
                <a:gd name="T12" fmla="*/ 20 w 22"/>
                <a:gd name="T13" fmla="*/ 2 h 21"/>
                <a:gd name="T14" fmla="*/ 14 w 22"/>
                <a:gd name="T1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21">
                  <a:moveTo>
                    <a:pt x="14" y="2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0" y="16"/>
                    <a:pt x="0" y="18"/>
                    <a:pt x="2" y="20"/>
                  </a:cubicBezTo>
                  <a:cubicBezTo>
                    <a:pt x="3" y="21"/>
                    <a:pt x="4" y="21"/>
                    <a:pt x="5" y="21"/>
                  </a:cubicBezTo>
                  <a:cubicBezTo>
                    <a:pt x="6" y="21"/>
                    <a:pt x="7" y="21"/>
                    <a:pt x="8" y="20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2" y="6"/>
                    <a:pt x="22" y="3"/>
                    <a:pt x="20" y="2"/>
                  </a:cubicBezTo>
                  <a:cubicBezTo>
                    <a:pt x="19" y="0"/>
                    <a:pt x="16" y="0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488"/>
            <p:cNvSpPr>
              <a:spLocks/>
            </p:cNvSpPr>
            <p:nvPr/>
          </p:nvSpPr>
          <p:spPr bwMode="auto">
            <a:xfrm>
              <a:off x="3053206" y="6572015"/>
              <a:ext cx="70048" cy="70048"/>
            </a:xfrm>
            <a:custGeom>
              <a:avLst/>
              <a:gdLst>
                <a:gd name="T0" fmla="*/ 10 w 17"/>
                <a:gd name="T1" fmla="*/ 2 h 17"/>
                <a:gd name="T2" fmla="*/ 1 w 17"/>
                <a:gd name="T3" fmla="*/ 10 h 17"/>
                <a:gd name="T4" fmla="*/ 1 w 17"/>
                <a:gd name="T5" fmla="*/ 16 h 17"/>
                <a:gd name="T6" fmla="*/ 4 w 17"/>
                <a:gd name="T7" fmla="*/ 17 h 17"/>
                <a:gd name="T8" fmla="*/ 7 w 17"/>
                <a:gd name="T9" fmla="*/ 16 h 17"/>
                <a:gd name="T10" fmla="*/ 15 w 17"/>
                <a:gd name="T11" fmla="*/ 7 h 17"/>
                <a:gd name="T12" fmla="*/ 15 w 17"/>
                <a:gd name="T13" fmla="*/ 2 h 17"/>
                <a:gd name="T14" fmla="*/ 10 w 17"/>
                <a:gd name="T15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7">
                  <a:moveTo>
                    <a:pt x="10" y="2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0" y="12"/>
                    <a:pt x="0" y="14"/>
                    <a:pt x="1" y="16"/>
                  </a:cubicBezTo>
                  <a:cubicBezTo>
                    <a:pt x="2" y="16"/>
                    <a:pt x="3" y="17"/>
                    <a:pt x="4" y="17"/>
                  </a:cubicBezTo>
                  <a:cubicBezTo>
                    <a:pt x="5" y="17"/>
                    <a:pt x="6" y="17"/>
                    <a:pt x="7" y="16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6"/>
                    <a:pt x="17" y="3"/>
                    <a:pt x="15" y="2"/>
                  </a:cubicBezTo>
                  <a:cubicBezTo>
                    <a:pt x="14" y="0"/>
                    <a:pt x="11" y="0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489"/>
            <p:cNvSpPr>
              <a:spLocks/>
            </p:cNvSpPr>
            <p:nvPr/>
          </p:nvSpPr>
          <p:spPr bwMode="auto">
            <a:xfrm>
              <a:off x="3170787" y="6411905"/>
              <a:ext cx="90062" cy="102570"/>
            </a:xfrm>
            <a:custGeom>
              <a:avLst/>
              <a:gdLst>
                <a:gd name="T0" fmla="*/ 14 w 22"/>
                <a:gd name="T1" fmla="*/ 2 h 25"/>
                <a:gd name="T2" fmla="*/ 1 w 22"/>
                <a:gd name="T3" fmla="*/ 18 h 25"/>
                <a:gd name="T4" fmla="*/ 2 w 22"/>
                <a:gd name="T5" fmla="*/ 24 h 25"/>
                <a:gd name="T6" fmla="*/ 5 w 22"/>
                <a:gd name="T7" fmla="*/ 25 h 25"/>
                <a:gd name="T8" fmla="*/ 8 w 22"/>
                <a:gd name="T9" fmla="*/ 23 h 25"/>
                <a:gd name="T10" fmla="*/ 20 w 22"/>
                <a:gd name="T11" fmla="*/ 7 h 25"/>
                <a:gd name="T12" fmla="*/ 20 w 22"/>
                <a:gd name="T13" fmla="*/ 1 h 25"/>
                <a:gd name="T14" fmla="*/ 14 w 22"/>
                <a:gd name="T15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25">
                  <a:moveTo>
                    <a:pt x="14" y="2"/>
                  </a:moveTo>
                  <a:cubicBezTo>
                    <a:pt x="1" y="18"/>
                    <a:pt x="1" y="18"/>
                    <a:pt x="1" y="18"/>
                  </a:cubicBezTo>
                  <a:cubicBezTo>
                    <a:pt x="0" y="20"/>
                    <a:pt x="0" y="23"/>
                    <a:pt x="2" y="24"/>
                  </a:cubicBezTo>
                  <a:cubicBezTo>
                    <a:pt x="3" y="25"/>
                    <a:pt x="4" y="25"/>
                    <a:pt x="5" y="25"/>
                  </a:cubicBezTo>
                  <a:cubicBezTo>
                    <a:pt x="6" y="25"/>
                    <a:pt x="7" y="24"/>
                    <a:pt x="8" y="23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2" y="5"/>
                    <a:pt x="21" y="2"/>
                    <a:pt x="20" y="1"/>
                  </a:cubicBezTo>
                  <a:cubicBezTo>
                    <a:pt x="18" y="0"/>
                    <a:pt x="15" y="0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490"/>
            <p:cNvSpPr>
              <a:spLocks noEditPoints="1"/>
            </p:cNvSpPr>
            <p:nvPr/>
          </p:nvSpPr>
          <p:spPr bwMode="auto">
            <a:xfrm>
              <a:off x="5885155" y="5073485"/>
              <a:ext cx="680468" cy="675464"/>
            </a:xfrm>
            <a:custGeom>
              <a:avLst/>
              <a:gdLst>
                <a:gd name="T0" fmla="*/ 158 w 166"/>
                <a:gd name="T1" fmla="*/ 156 h 165"/>
                <a:gd name="T2" fmla="*/ 161 w 166"/>
                <a:gd name="T3" fmla="*/ 158 h 165"/>
                <a:gd name="T4" fmla="*/ 163 w 166"/>
                <a:gd name="T5" fmla="*/ 158 h 165"/>
                <a:gd name="T6" fmla="*/ 165 w 166"/>
                <a:gd name="T7" fmla="*/ 153 h 165"/>
                <a:gd name="T8" fmla="*/ 165 w 166"/>
                <a:gd name="T9" fmla="*/ 151 h 165"/>
                <a:gd name="T10" fmla="*/ 162 w 166"/>
                <a:gd name="T11" fmla="*/ 147 h 165"/>
                <a:gd name="T12" fmla="*/ 90 w 166"/>
                <a:gd name="T13" fmla="*/ 3 h 165"/>
                <a:gd name="T14" fmla="*/ 85 w 166"/>
                <a:gd name="T15" fmla="*/ 1 h 165"/>
                <a:gd name="T16" fmla="*/ 83 w 166"/>
                <a:gd name="T17" fmla="*/ 6 h 165"/>
                <a:gd name="T18" fmla="*/ 82 w 166"/>
                <a:gd name="T19" fmla="*/ 7 h 165"/>
                <a:gd name="T20" fmla="*/ 3 w 166"/>
                <a:gd name="T21" fmla="*/ 156 h 165"/>
                <a:gd name="T22" fmla="*/ 1 w 166"/>
                <a:gd name="T23" fmla="*/ 159 h 165"/>
                <a:gd name="T24" fmla="*/ 1 w 166"/>
                <a:gd name="T25" fmla="*/ 160 h 165"/>
                <a:gd name="T26" fmla="*/ 3 w 166"/>
                <a:gd name="T27" fmla="*/ 165 h 165"/>
                <a:gd name="T28" fmla="*/ 5 w 166"/>
                <a:gd name="T29" fmla="*/ 165 h 165"/>
                <a:gd name="T30" fmla="*/ 8 w 166"/>
                <a:gd name="T31" fmla="*/ 163 h 165"/>
                <a:gd name="T32" fmla="*/ 8 w 166"/>
                <a:gd name="T33" fmla="*/ 163 h 165"/>
                <a:gd name="T34" fmla="*/ 157 w 166"/>
                <a:gd name="T35" fmla="*/ 155 h 165"/>
                <a:gd name="T36" fmla="*/ 158 w 166"/>
                <a:gd name="T37" fmla="*/ 156 h 165"/>
                <a:gd name="T38" fmla="*/ 13 w 166"/>
                <a:gd name="T39" fmla="*/ 155 h 165"/>
                <a:gd name="T40" fmla="*/ 87 w 166"/>
                <a:gd name="T41" fmla="*/ 14 h 165"/>
                <a:gd name="T42" fmla="*/ 153 w 166"/>
                <a:gd name="T43" fmla="*/ 147 h 165"/>
                <a:gd name="T44" fmla="*/ 13 w 166"/>
                <a:gd name="T45" fmla="*/ 15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6" h="165">
                  <a:moveTo>
                    <a:pt x="158" y="156"/>
                  </a:moveTo>
                  <a:cubicBezTo>
                    <a:pt x="158" y="157"/>
                    <a:pt x="160" y="158"/>
                    <a:pt x="161" y="158"/>
                  </a:cubicBezTo>
                  <a:cubicBezTo>
                    <a:pt x="162" y="158"/>
                    <a:pt x="162" y="158"/>
                    <a:pt x="163" y="158"/>
                  </a:cubicBezTo>
                  <a:cubicBezTo>
                    <a:pt x="165" y="157"/>
                    <a:pt x="166" y="155"/>
                    <a:pt x="165" y="153"/>
                  </a:cubicBezTo>
                  <a:cubicBezTo>
                    <a:pt x="165" y="152"/>
                    <a:pt x="165" y="151"/>
                    <a:pt x="165" y="151"/>
                  </a:cubicBezTo>
                  <a:cubicBezTo>
                    <a:pt x="165" y="149"/>
                    <a:pt x="164" y="148"/>
                    <a:pt x="162" y="147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89" y="1"/>
                    <a:pt x="87" y="0"/>
                    <a:pt x="85" y="1"/>
                  </a:cubicBezTo>
                  <a:cubicBezTo>
                    <a:pt x="83" y="2"/>
                    <a:pt x="82" y="4"/>
                    <a:pt x="83" y="6"/>
                  </a:cubicBezTo>
                  <a:cubicBezTo>
                    <a:pt x="82" y="6"/>
                    <a:pt x="82" y="6"/>
                    <a:pt x="82" y="7"/>
                  </a:cubicBezTo>
                  <a:cubicBezTo>
                    <a:pt x="3" y="156"/>
                    <a:pt x="3" y="156"/>
                    <a:pt x="3" y="156"/>
                  </a:cubicBezTo>
                  <a:cubicBezTo>
                    <a:pt x="2" y="156"/>
                    <a:pt x="1" y="158"/>
                    <a:pt x="1" y="159"/>
                  </a:cubicBezTo>
                  <a:cubicBezTo>
                    <a:pt x="1" y="160"/>
                    <a:pt x="1" y="160"/>
                    <a:pt x="1" y="160"/>
                  </a:cubicBezTo>
                  <a:cubicBezTo>
                    <a:pt x="0" y="162"/>
                    <a:pt x="1" y="164"/>
                    <a:pt x="3" y="165"/>
                  </a:cubicBezTo>
                  <a:cubicBezTo>
                    <a:pt x="3" y="165"/>
                    <a:pt x="4" y="165"/>
                    <a:pt x="5" y="165"/>
                  </a:cubicBezTo>
                  <a:cubicBezTo>
                    <a:pt x="6" y="165"/>
                    <a:pt x="7" y="164"/>
                    <a:pt x="8" y="163"/>
                  </a:cubicBezTo>
                  <a:cubicBezTo>
                    <a:pt x="8" y="163"/>
                    <a:pt x="8" y="163"/>
                    <a:pt x="8" y="163"/>
                  </a:cubicBezTo>
                  <a:cubicBezTo>
                    <a:pt x="157" y="155"/>
                    <a:pt x="157" y="155"/>
                    <a:pt x="157" y="155"/>
                  </a:cubicBezTo>
                  <a:lnTo>
                    <a:pt x="158" y="156"/>
                  </a:lnTo>
                  <a:close/>
                  <a:moveTo>
                    <a:pt x="13" y="155"/>
                  </a:moveTo>
                  <a:cubicBezTo>
                    <a:pt x="87" y="14"/>
                    <a:pt x="87" y="14"/>
                    <a:pt x="87" y="14"/>
                  </a:cubicBezTo>
                  <a:cubicBezTo>
                    <a:pt x="153" y="147"/>
                    <a:pt x="153" y="147"/>
                    <a:pt x="153" y="147"/>
                  </a:cubicBezTo>
                  <a:lnTo>
                    <a:pt x="13" y="1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491"/>
            <p:cNvSpPr>
              <a:spLocks noEditPoints="1"/>
            </p:cNvSpPr>
            <p:nvPr/>
          </p:nvSpPr>
          <p:spPr bwMode="auto">
            <a:xfrm>
              <a:off x="6135327" y="4858337"/>
              <a:ext cx="140096" cy="150103"/>
            </a:xfrm>
            <a:custGeom>
              <a:avLst/>
              <a:gdLst>
                <a:gd name="T0" fmla="*/ 31 w 34"/>
                <a:gd name="T1" fmla="*/ 6 h 37"/>
                <a:gd name="T2" fmla="*/ 28 w 34"/>
                <a:gd name="T3" fmla="*/ 1 h 37"/>
                <a:gd name="T4" fmla="*/ 3 w 34"/>
                <a:gd name="T5" fmla="*/ 10 h 37"/>
                <a:gd name="T6" fmla="*/ 4 w 34"/>
                <a:gd name="T7" fmla="*/ 27 h 37"/>
                <a:gd name="T8" fmla="*/ 16 w 34"/>
                <a:gd name="T9" fmla="*/ 33 h 37"/>
                <a:gd name="T10" fmla="*/ 24 w 34"/>
                <a:gd name="T11" fmla="*/ 28 h 37"/>
                <a:gd name="T12" fmla="*/ 26 w 34"/>
                <a:gd name="T13" fmla="*/ 34 h 37"/>
                <a:gd name="T14" fmla="*/ 30 w 34"/>
                <a:gd name="T15" fmla="*/ 37 h 37"/>
                <a:gd name="T16" fmla="*/ 30 w 34"/>
                <a:gd name="T17" fmla="*/ 37 h 37"/>
                <a:gd name="T18" fmla="*/ 33 w 34"/>
                <a:gd name="T19" fmla="*/ 33 h 37"/>
                <a:gd name="T20" fmla="*/ 28 w 34"/>
                <a:gd name="T21" fmla="*/ 9 h 37"/>
                <a:gd name="T22" fmla="*/ 31 w 34"/>
                <a:gd name="T23" fmla="*/ 6 h 37"/>
                <a:gd name="T24" fmla="*/ 20 w 34"/>
                <a:gd name="T25" fmla="*/ 18 h 37"/>
                <a:gd name="T26" fmla="*/ 15 w 34"/>
                <a:gd name="T27" fmla="*/ 25 h 37"/>
                <a:gd name="T28" fmla="*/ 11 w 34"/>
                <a:gd name="T29" fmla="*/ 22 h 37"/>
                <a:gd name="T30" fmla="*/ 10 w 34"/>
                <a:gd name="T31" fmla="*/ 14 h 37"/>
                <a:gd name="T32" fmla="*/ 19 w 34"/>
                <a:gd name="T33" fmla="*/ 9 h 37"/>
                <a:gd name="T34" fmla="*/ 20 w 34"/>
                <a:gd name="T35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37">
                  <a:moveTo>
                    <a:pt x="31" y="6"/>
                  </a:moveTo>
                  <a:cubicBezTo>
                    <a:pt x="31" y="4"/>
                    <a:pt x="30" y="1"/>
                    <a:pt x="28" y="1"/>
                  </a:cubicBezTo>
                  <a:cubicBezTo>
                    <a:pt x="19" y="0"/>
                    <a:pt x="8" y="2"/>
                    <a:pt x="3" y="10"/>
                  </a:cubicBezTo>
                  <a:cubicBezTo>
                    <a:pt x="0" y="15"/>
                    <a:pt x="1" y="22"/>
                    <a:pt x="4" y="27"/>
                  </a:cubicBezTo>
                  <a:cubicBezTo>
                    <a:pt x="7" y="31"/>
                    <a:pt x="12" y="33"/>
                    <a:pt x="16" y="33"/>
                  </a:cubicBezTo>
                  <a:cubicBezTo>
                    <a:pt x="20" y="32"/>
                    <a:pt x="22" y="30"/>
                    <a:pt x="24" y="28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6"/>
                    <a:pt x="28" y="37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37"/>
                    <a:pt x="34" y="35"/>
                    <a:pt x="33" y="33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9" y="9"/>
                    <a:pt x="31" y="7"/>
                    <a:pt x="31" y="6"/>
                  </a:cubicBezTo>
                  <a:close/>
                  <a:moveTo>
                    <a:pt x="20" y="18"/>
                  </a:moveTo>
                  <a:cubicBezTo>
                    <a:pt x="19" y="21"/>
                    <a:pt x="18" y="24"/>
                    <a:pt x="15" y="25"/>
                  </a:cubicBezTo>
                  <a:cubicBezTo>
                    <a:pt x="13" y="25"/>
                    <a:pt x="11" y="23"/>
                    <a:pt x="11" y="22"/>
                  </a:cubicBezTo>
                  <a:cubicBezTo>
                    <a:pt x="9" y="20"/>
                    <a:pt x="9" y="17"/>
                    <a:pt x="10" y="14"/>
                  </a:cubicBezTo>
                  <a:cubicBezTo>
                    <a:pt x="12" y="11"/>
                    <a:pt x="15" y="9"/>
                    <a:pt x="19" y="9"/>
                  </a:cubicBezTo>
                  <a:cubicBezTo>
                    <a:pt x="20" y="12"/>
                    <a:pt x="21" y="15"/>
                    <a:pt x="2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492"/>
            <p:cNvSpPr>
              <a:spLocks noEditPoints="1"/>
            </p:cNvSpPr>
            <p:nvPr/>
          </p:nvSpPr>
          <p:spPr bwMode="auto">
            <a:xfrm>
              <a:off x="5710034" y="5666393"/>
              <a:ext cx="152605" cy="245168"/>
            </a:xfrm>
            <a:custGeom>
              <a:avLst/>
              <a:gdLst>
                <a:gd name="T0" fmla="*/ 7 w 37"/>
                <a:gd name="T1" fmla="*/ 60 h 60"/>
                <a:gd name="T2" fmla="*/ 8 w 37"/>
                <a:gd name="T3" fmla="*/ 60 h 60"/>
                <a:gd name="T4" fmla="*/ 10 w 37"/>
                <a:gd name="T5" fmla="*/ 59 h 60"/>
                <a:gd name="T6" fmla="*/ 10 w 37"/>
                <a:gd name="T7" fmla="*/ 59 h 60"/>
                <a:gd name="T8" fmla="*/ 31 w 37"/>
                <a:gd name="T9" fmla="*/ 50 h 60"/>
                <a:gd name="T10" fmla="*/ 37 w 37"/>
                <a:gd name="T11" fmla="*/ 36 h 60"/>
                <a:gd name="T12" fmla="*/ 32 w 37"/>
                <a:gd name="T13" fmla="*/ 25 h 60"/>
                <a:gd name="T14" fmla="*/ 21 w 37"/>
                <a:gd name="T15" fmla="*/ 22 h 60"/>
                <a:gd name="T16" fmla="*/ 9 w 37"/>
                <a:gd name="T17" fmla="*/ 28 h 60"/>
                <a:gd name="T18" fmla="*/ 8 w 37"/>
                <a:gd name="T19" fmla="*/ 4 h 60"/>
                <a:gd name="T20" fmla="*/ 4 w 37"/>
                <a:gd name="T21" fmla="*/ 0 h 60"/>
                <a:gd name="T22" fmla="*/ 0 w 37"/>
                <a:gd name="T23" fmla="*/ 5 h 60"/>
                <a:gd name="T24" fmla="*/ 3 w 37"/>
                <a:gd name="T25" fmla="*/ 56 h 60"/>
                <a:gd name="T26" fmla="*/ 7 w 37"/>
                <a:gd name="T27" fmla="*/ 60 h 60"/>
                <a:gd name="T28" fmla="*/ 14 w 37"/>
                <a:gd name="T29" fmla="*/ 36 h 60"/>
                <a:gd name="T30" fmla="*/ 22 w 37"/>
                <a:gd name="T31" fmla="*/ 30 h 60"/>
                <a:gd name="T32" fmla="*/ 23 w 37"/>
                <a:gd name="T33" fmla="*/ 30 h 60"/>
                <a:gd name="T34" fmla="*/ 27 w 37"/>
                <a:gd name="T35" fmla="*/ 31 h 60"/>
                <a:gd name="T36" fmla="*/ 29 w 37"/>
                <a:gd name="T37" fmla="*/ 36 h 60"/>
                <a:gd name="T38" fmla="*/ 25 w 37"/>
                <a:gd name="T39" fmla="*/ 44 h 60"/>
                <a:gd name="T40" fmla="*/ 11 w 37"/>
                <a:gd name="T41" fmla="*/ 51 h 60"/>
                <a:gd name="T42" fmla="*/ 14 w 37"/>
                <a:gd name="T43" fmla="*/ 3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60">
                  <a:moveTo>
                    <a:pt x="7" y="60"/>
                  </a:moveTo>
                  <a:cubicBezTo>
                    <a:pt x="7" y="60"/>
                    <a:pt x="7" y="60"/>
                    <a:pt x="8" y="60"/>
                  </a:cubicBezTo>
                  <a:cubicBezTo>
                    <a:pt x="8" y="60"/>
                    <a:pt x="9" y="60"/>
                    <a:pt x="1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6" y="58"/>
                    <a:pt x="25" y="56"/>
                    <a:pt x="31" y="50"/>
                  </a:cubicBezTo>
                  <a:cubicBezTo>
                    <a:pt x="35" y="47"/>
                    <a:pt x="37" y="41"/>
                    <a:pt x="37" y="36"/>
                  </a:cubicBezTo>
                  <a:cubicBezTo>
                    <a:pt x="37" y="32"/>
                    <a:pt x="35" y="28"/>
                    <a:pt x="32" y="25"/>
                  </a:cubicBezTo>
                  <a:cubicBezTo>
                    <a:pt x="29" y="23"/>
                    <a:pt x="25" y="21"/>
                    <a:pt x="21" y="22"/>
                  </a:cubicBezTo>
                  <a:cubicBezTo>
                    <a:pt x="16" y="23"/>
                    <a:pt x="12" y="25"/>
                    <a:pt x="9" y="2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1" y="1"/>
                    <a:pt x="0" y="3"/>
                    <a:pt x="0" y="5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5" y="60"/>
                    <a:pt x="7" y="60"/>
                  </a:cubicBezTo>
                  <a:close/>
                  <a:moveTo>
                    <a:pt x="14" y="36"/>
                  </a:moveTo>
                  <a:cubicBezTo>
                    <a:pt x="15" y="33"/>
                    <a:pt x="19" y="31"/>
                    <a:pt x="22" y="30"/>
                  </a:cubicBezTo>
                  <a:cubicBezTo>
                    <a:pt x="22" y="30"/>
                    <a:pt x="23" y="30"/>
                    <a:pt x="23" y="30"/>
                  </a:cubicBezTo>
                  <a:cubicBezTo>
                    <a:pt x="24" y="30"/>
                    <a:pt x="26" y="30"/>
                    <a:pt x="27" y="31"/>
                  </a:cubicBezTo>
                  <a:cubicBezTo>
                    <a:pt x="29" y="33"/>
                    <a:pt x="29" y="35"/>
                    <a:pt x="29" y="36"/>
                  </a:cubicBezTo>
                  <a:cubicBezTo>
                    <a:pt x="29" y="39"/>
                    <a:pt x="28" y="42"/>
                    <a:pt x="25" y="44"/>
                  </a:cubicBezTo>
                  <a:cubicBezTo>
                    <a:pt x="22" y="48"/>
                    <a:pt x="17" y="49"/>
                    <a:pt x="11" y="51"/>
                  </a:cubicBezTo>
                  <a:cubicBezTo>
                    <a:pt x="11" y="45"/>
                    <a:pt x="11" y="40"/>
                    <a:pt x="1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493"/>
            <p:cNvSpPr>
              <a:spLocks/>
            </p:cNvSpPr>
            <p:nvPr/>
          </p:nvSpPr>
          <p:spPr bwMode="auto">
            <a:xfrm>
              <a:off x="6558118" y="5676399"/>
              <a:ext cx="145100" cy="180124"/>
            </a:xfrm>
            <a:custGeom>
              <a:avLst/>
              <a:gdLst>
                <a:gd name="T0" fmla="*/ 23 w 36"/>
                <a:gd name="T1" fmla="*/ 44 h 44"/>
                <a:gd name="T2" fmla="*/ 34 w 36"/>
                <a:gd name="T3" fmla="*/ 41 h 44"/>
                <a:gd name="T4" fmla="*/ 35 w 36"/>
                <a:gd name="T5" fmla="*/ 36 h 44"/>
                <a:gd name="T6" fmla="*/ 29 w 36"/>
                <a:gd name="T7" fmla="*/ 34 h 44"/>
                <a:gd name="T8" fmla="*/ 16 w 36"/>
                <a:gd name="T9" fmla="*/ 34 h 44"/>
                <a:gd name="T10" fmla="*/ 8 w 36"/>
                <a:gd name="T11" fmla="*/ 24 h 44"/>
                <a:gd name="T12" fmla="*/ 14 w 36"/>
                <a:gd name="T13" fmla="*/ 12 h 44"/>
                <a:gd name="T14" fmla="*/ 27 w 36"/>
                <a:gd name="T15" fmla="*/ 10 h 44"/>
                <a:gd name="T16" fmla="*/ 33 w 36"/>
                <a:gd name="T17" fmla="*/ 8 h 44"/>
                <a:gd name="T18" fmla="*/ 30 w 36"/>
                <a:gd name="T19" fmla="*/ 3 h 44"/>
                <a:gd name="T20" fmla="*/ 10 w 36"/>
                <a:gd name="T21" fmla="*/ 6 h 44"/>
                <a:gd name="T22" fmla="*/ 0 w 36"/>
                <a:gd name="T23" fmla="*/ 25 h 44"/>
                <a:gd name="T24" fmla="*/ 13 w 36"/>
                <a:gd name="T25" fmla="*/ 42 h 44"/>
                <a:gd name="T26" fmla="*/ 23 w 36"/>
                <a:gd name="T2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44">
                  <a:moveTo>
                    <a:pt x="23" y="44"/>
                  </a:moveTo>
                  <a:cubicBezTo>
                    <a:pt x="27" y="44"/>
                    <a:pt x="31" y="43"/>
                    <a:pt x="34" y="41"/>
                  </a:cubicBezTo>
                  <a:cubicBezTo>
                    <a:pt x="36" y="40"/>
                    <a:pt x="36" y="38"/>
                    <a:pt x="35" y="36"/>
                  </a:cubicBezTo>
                  <a:cubicBezTo>
                    <a:pt x="34" y="34"/>
                    <a:pt x="31" y="33"/>
                    <a:pt x="29" y="34"/>
                  </a:cubicBezTo>
                  <a:cubicBezTo>
                    <a:pt x="26" y="37"/>
                    <a:pt x="21" y="37"/>
                    <a:pt x="16" y="34"/>
                  </a:cubicBezTo>
                  <a:cubicBezTo>
                    <a:pt x="12" y="32"/>
                    <a:pt x="9" y="28"/>
                    <a:pt x="8" y="24"/>
                  </a:cubicBezTo>
                  <a:cubicBezTo>
                    <a:pt x="8" y="20"/>
                    <a:pt x="10" y="15"/>
                    <a:pt x="14" y="12"/>
                  </a:cubicBezTo>
                  <a:cubicBezTo>
                    <a:pt x="18" y="9"/>
                    <a:pt x="23" y="8"/>
                    <a:pt x="27" y="10"/>
                  </a:cubicBezTo>
                  <a:cubicBezTo>
                    <a:pt x="29" y="11"/>
                    <a:pt x="32" y="10"/>
                    <a:pt x="33" y="8"/>
                  </a:cubicBezTo>
                  <a:cubicBezTo>
                    <a:pt x="33" y="6"/>
                    <a:pt x="32" y="3"/>
                    <a:pt x="30" y="3"/>
                  </a:cubicBezTo>
                  <a:cubicBezTo>
                    <a:pt x="24" y="0"/>
                    <a:pt x="16" y="1"/>
                    <a:pt x="10" y="6"/>
                  </a:cubicBezTo>
                  <a:cubicBezTo>
                    <a:pt x="3" y="11"/>
                    <a:pt x="0" y="18"/>
                    <a:pt x="0" y="25"/>
                  </a:cubicBezTo>
                  <a:cubicBezTo>
                    <a:pt x="1" y="32"/>
                    <a:pt x="6" y="38"/>
                    <a:pt x="13" y="42"/>
                  </a:cubicBezTo>
                  <a:cubicBezTo>
                    <a:pt x="16" y="43"/>
                    <a:pt x="20" y="44"/>
                    <a:pt x="2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494"/>
            <p:cNvSpPr>
              <a:spLocks noEditPoints="1"/>
            </p:cNvSpPr>
            <p:nvPr/>
          </p:nvSpPr>
          <p:spPr bwMode="auto">
            <a:xfrm>
              <a:off x="4846940" y="255175"/>
              <a:ext cx="675465" cy="675464"/>
            </a:xfrm>
            <a:custGeom>
              <a:avLst/>
              <a:gdLst>
                <a:gd name="T0" fmla="*/ 2 w 165"/>
                <a:gd name="T1" fmla="*/ 165 h 165"/>
                <a:gd name="T2" fmla="*/ 4 w 165"/>
                <a:gd name="T3" fmla="*/ 165 h 165"/>
                <a:gd name="T4" fmla="*/ 8 w 165"/>
                <a:gd name="T5" fmla="*/ 163 h 165"/>
                <a:gd name="T6" fmla="*/ 8 w 165"/>
                <a:gd name="T7" fmla="*/ 163 h 165"/>
                <a:gd name="T8" fmla="*/ 157 w 165"/>
                <a:gd name="T9" fmla="*/ 155 h 165"/>
                <a:gd name="T10" fmla="*/ 157 w 165"/>
                <a:gd name="T11" fmla="*/ 156 h 165"/>
                <a:gd name="T12" fmla="*/ 161 w 165"/>
                <a:gd name="T13" fmla="*/ 158 h 165"/>
                <a:gd name="T14" fmla="*/ 163 w 165"/>
                <a:gd name="T15" fmla="*/ 158 h 165"/>
                <a:gd name="T16" fmla="*/ 164 w 165"/>
                <a:gd name="T17" fmla="*/ 153 h 165"/>
                <a:gd name="T18" fmla="*/ 165 w 165"/>
                <a:gd name="T19" fmla="*/ 151 h 165"/>
                <a:gd name="T20" fmla="*/ 162 w 165"/>
                <a:gd name="T21" fmla="*/ 147 h 165"/>
                <a:gd name="T22" fmla="*/ 90 w 165"/>
                <a:gd name="T23" fmla="*/ 3 h 165"/>
                <a:gd name="T24" fmla="*/ 84 w 165"/>
                <a:gd name="T25" fmla="*/ 1 h 165"/>
                <a:gd name="T26" fmla="*/ 82 w 165"/>
                <a:gd name="T27" fmla="*/ 6 h 165"/>
                <a:gd name="T28" fmla="*/ 82 w 165"/>
                <a:gd name="T29" fmla="*/ 7 h 165"/>
                <a:gd name="T30" fmla="*/ 3 w 165"/>
                <a:gd name="T31" fmla="*/ 156 h 165"/>
                <a:gd name="T32" fmla="*/ 0 w 165"/>
                <a:gd name="T33" fmla="*/ 160 h 165"/>
                <a:gd name="T34" fmla="*/ 0 w 165"/>
                <a:gd name="T35" fmla="*/ 160 h 165"/>
                <a:gd name="T36" fmla="*/ 2 w 165"/>
                <a:gd name="T37" fmla="*/ 165 h 165"/>
                <a:gd name="T38" fmla="*/ 87 w 165"/>
                <a:gd name="T39" fmla="*/ 15 h 165"/>
                <a:gd name="T40" fmla="*/ 153 w 165"/>
                <a:gd name="T41" fmla="*/ 148 h 165"/>
                <a:gd name="T42" fmla="*/ 12 w 165"/>
                <a:gd name="T43" fmla="*/ 155 h 165"/>
                <a:gd name="T44" fmla="*/ 87 w 165"/>
                <a:gd name="T45" fmla="*/ 1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5" h="165">
                  <a:moveTo>
                    <a:pt x="2" y="165"/>
                  </a:moveTo>
                  <a:cubicBezTo>
                    <a:pt x="3" y="165"/>
                    <a:pt x="4" y="165"/>
                    <a:pt x="4" y="165"/>
                  </a:cubicBezTo>
                  <a:cubicBezTo>
                    <a:pt x="6" y="165"/>
                    <a:pt x="7" y="165"/>
                    <a:pt x="8" y="163"/>
                  </a:cubicBezTo>
                  <a:cubicBezTo>
                    <a:pt x="8" y="163"/>
                    <a:pt x="8" y="163"/>
                    <a:pt x="8" y="163"/>
                  </a:cubicBezTo>
                  <a:cubicBezTo>
                    <a:pt x="157" y="155"/>
                    <a:pt x="157" y="155"/>
                    <a:pt x="157" y="155"/>
                  </a:cubicBezTo>
                  <a:cubicBezTo>
                    <a:pt x="157" y="156"/>
                    <a:pt x="157" y="156"/>
                    <a:pt x="157" y="156"/>
                  </a:cubicBezTo>
                  <a:cubicBezTo>
                    <a:pt x="158" y="158"/>
                    <a:pt x="159" y="158"/>
                    <a:pt x="161" y="158"/>
                  </a:cubicBezTo>
                  <a:cubicBezTo>
                    <a:pt x="161" y="158"/>
                    <a:pt x="162" y="158"/>
                    <a:pt x="163" y="158"/>
                  </a:cubicBezTo>
                  <a:cubicBezTo>
                    <a:pt x="164" y="157"/>
                    <a:pt x="165" y="155"/>
                    <a:pt x="164" y="153"/>
                  </a:cubicBezTo>
                  <a:cubicBezTo>
                    <a:pt x="165" y="152"/>
                    <a:pt x="165" y="152"/>
                    <a:pt x="165" y="151"/>
                  </a:cubicBezTo>
                  <a:cubicBezTo>
                    <a:pt x="165" y="149"/>
                    <a:pt x="163" y="148"/>
                    <a:pt x="162" y="147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89" y="1"/>
                    <a:pt x="86" y="0"/>
                    <a:pt x="84" y="1"/>
                  </a:cubicBezTo>
                  <a:cubicBezTo>
                    <a:pt x="83" y="2"/>
                    <a:pt x="82" y="4"/>
                    <a:pt x="82" y="6"/>
                  </a:cubicBezTo>
                  <a:cubicBezTo>
                    <a:pt x="82" y="6"/>
                    <a:pt x="82" y="6"/>
                    <a:pt x="82" y="7"/>
                  </a:cubicBezTo>
                  <a:cubicBezTo>
                    <a:pt x="3" y="156"/>
                    <a:pt x="3" y="156"/>
                    <a:pt x="3" y="156"/>
                  </a:cubicBezTo>
                  <a:cubicBezTo>
                    <a:pt x="1" y="156"/>
                    <a:pt x="0" y="158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2"/>
                    <a:pt x="1" y="164"/>
                    <a:pt x="2" y="165"/>
                  </a:cubicBezTo>
                  <a:close/>
                  <a:moveTo>
                    <a:pt x="87" y="15"/>
                  </a:moveTo>
                  <a:cubicBezTo>
                    <a:pt x="153" y="148"/>
                    <a:pt x="153" y="148"/>
                    <a:pt x="153" y="148"/>
                  </a:cubicBezTo>
                  <a:cubicBezTo>
                    <a:pt x="12" y="155"/>
                    <a:pt x="12" y="155"/>
                    <a:pt x="12" y="155"/>
                  </a:cubicBezTo>
                  <a:lnTo>
                    <a:pt x="8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495"/>
            <p:cNvSpPr>
              <a:spLocks noEditPoints="1"/>
            </p:cNvSpPr>
            <p:nvPr/>
          </p:nvSpPr>
          <p:spPr bwMode="auto">
            <a:xfrm>
              <a:off x="5097113" y="37526"/>
              <a:ext cx="140096" cy="155107"/>
            </a:xfrm>
            <a:custGeom>
              <a:avLst/>
              <a:gdLst>
                <a:gd name="T0" fmla="*/ 16 w 34"/>
                <a:gd name="T1" fmla="*/ 33 h 38"/>
                <a:gd name="T2" fmla="*/ 24 w 34"/>
                <a:gd name="T3" fmla="*/ 28 h 38"/>
                <a:gd name="T4" fmla="*/ 25 w 34"/>
                <a:gd name="T5" fmla="*/ 35 h 38"/>
                <a:gd name="T6" fmla="*/ 29 w 34"/>
                <a:gd name="T7" fmla="*/ 38 h 38"/>
                <a:gd name="T8" fmla="*/ 30 w 34"/>
                <a:gd name="T9" fmla="*/ 38 h 38"/>
                <a:gd name="T10" fmla="*/ 33 w 34"/>
                <a:gd name="T11" fmla="*/ 33 h 38"/>
                <a:gd name="T12" fmla="*/ 27 w 34"/>
                <a:gd name="T13" fmla="*/ 9 h 38"/>
                <a:gd name="T14" fmla="*/ 30 w 34"/>
                <a:gd name="T15" fmla="*/ 6 h 38"/>
                <a:gd name="T16" fmla="*/ 27 w 34"/>
                <a:gd name="T17" fmla="*/ 1 h 38"/>
                <a:gd name="T18" fmla="*/ 3 w 34"/>
                <a:gd name="T19" fmla="*/ 11 h 38"/>
                <a:gd name="T20" fmla="*/ 4 w 34"/>
                <a:gd name="T21" fmla="*/ 27 h 38"/>
                <a:gd name="T22" fmla="*/ 16 w 34"/>
                <a:gd name="T23" fmla="*/ 33 h 38"/>
                <a:gd name="T24" fmla="*/ 10 w 34"/>
                <a:gd name="T25" fmla="*/ 15 h 38"/>
                <a:gd name="T26" fmla="*/ 19 w 34"/>
                <a:gd name="T27" fmla="*/ 9 h 38"/>
                <a:gd name="T28" fmla="*/ 20 w 34"/>
                <a:gd name="T29" fmla="*/ 19 h 38"/>
                <a:gd name="T30" fmla="*/ 15 w 34"/>
                <a:gd name="T31" fmla="*/ 25 h 38"/>
                <a:gd name="T32" fmla="*/ 10 w 34"/>
                <a:gd name="T33" fmla="*/ 23 h 38"/>
                <a:gd name="T34" fmla="*/ 10 w 34"/>
                <a:gd name="T35" fmla="*/ 1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38">
                  <a:moveTo>
                    <a:pt x="16" y="33"/>
                  </a:moveTo>
                  <a:cubicBezTo>
                    <a:pt x="19" y="32"/>
                    <a:pt x="22" y="30"/>
                    <a:pt x="24" y="28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6" y="37"/>
                    <a:pt x="27" y="38"/>
                    <a:pt x="29" y="38"/>
                  </a:cubicBezTo>
                  <a:cubicBezTo>
                    <a:pt x="29" y="38"/>
                    <a:pt x="30" y="38"/>
                    <a:pt x="30" y="38"/>
                  </a:cubicBezTo>
                  <a:cubicBezTo>
                    <a:pt x="32" y="37"/>
                    <a:pt x="34" y="35"/>
                    <a:pt x="33" y="33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9"/>
                    <a:pt x="30" y="8"/>
                    <a:pt x="30" y="6"/>
                  </a:cubicBezTo>
                  <a:cubicBezTo>
                    <a:pt x="31" y="4"/>
                    <a:pt x="29" y="2"/>
                    <a:pt x="27" y="1"/>
                  </a:cubicBezTo>
                  <a:cubicBezTo>
                    <a:pt x="19" y="0"/>
                    <a:pt x="8" y="2"/>
                    <a:pt x="3" y="11"/>
                  </a:cubicBezTo>
                  <a:cubicBezTo>
                    <a:pt x="0" y="16"/>
                    <a:pt x="0" y="22"/>
                    <a:pt x="4" y="27"/>
                  </a:cubicBezTo>
                  <a:cubicBezTo>
                    <a:pt x="7" y="32"/>
                    <a:pt x="11" y="34"/>
                    <a:pt x="16" y="33"/>
                  </a:cubicBezTo>
                  <a:close/>
                  <a:moveTo>
                    <a:pt x="10" y="15"/>
                  </a:moveTo>
                  <a:cubicBezTo>
                    <a:pt x="11" y="11"/>
                    <a:pt x="15" y="10"/>
                    <a:pt x="19" y="9"/>
                  </a:cubicBezTo>
                  <a:cubicBezTo>
                    <a:pt x="20" y="12"/>
                    <a:pt x="20" y="16"/>
                    <a:pt x="20" y="19"/>
                  </a:cubicBezTo>
                  <a:cubicBezTo>
                    <a:pt x="19" y="21"/>
                    <a:pt x="17" y="24"/>
                    <a:pt x="15" y="25"/>
                  </a:cubicBezTo>
                  <a:cubicBezTo>
                    <a:pt x="13" y="25"/>
                    <a:pt x="11" y="24"/>
                    <a:pt x="10" y="23"/>
                  </a:cubicBezTo>
                  <a:cubicBezTo>
                    <a:pt x="9" y="20"/>
                    <a:pt x="8" y="17"/>
                    <a:pt x="1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496"/>
            <p:cNvSpPr>
              <a:spLocks noEditPoints="1"/>
            </p:cNvSpPr>
            <p:nvPr/>
          </p:nvSpPr>
          <p:spPr bwMode="auto">
            <a:xfrm>
              <a:off x="4666816" y="853086"/>
              <a:ext cx="157608" cy="240165"/>
            </a:xfrm>
            <a:custGeom>
              <a:avLst/>
              <a:gdLst>
                <a:gd name="T0" fmla="*/ 10 w 38"/>
                <a:gd name="T1" fmla="*/ 27 h 59"/>
                <a:gd name="T2" fmla="*/ 8 w 38"/>
                <a:gd name="T3" fmla="*/ 3 h 59"/>
                <a:gd name="T4" fmla="*/ 4 w 38"/>
                <a:gd name="T5" fmla="*/ 0 h 59"/>
                <a:gd name="T6" fmla="*/ 0 w 38"/>
                <a:gd name="T7" fmla="*/ 4 h 59"/>
                <a:gd name="T8" fmla="*/ 4 w 38"/>
                <a:gd name="T9" fmla="*/ 56 h 59"/>
                <a:gd name="T10" fmla="*/ 4 w 38"/>
                <a:gd name="T11" fmla="*/ 56 h 59"/>
                <a:gd name="T12" fmla="*/ 8 w 38"/>
                <a:gd name="T13" fmla="*/ 59 h 59"/>
                <a:gd name="T14" fmla="*/ 8 w 38"/>
                <a:gd name="T15" fmla="*/ 59 h 59"/>
                <a:gd name="T16" fmla="*/ 10 w 38"/>
                <a:gd name="T17" fmla="*/ 59 h 59"/>
                <a:gd name="T18" fmla="*/ 10 w 38"/>
                <a:gd name="T19" fmla="*/ 59 h 59"/>
                <a:gd name="T20" fmla="*/ 32 w 38"/>
                <a:gd name="T21" fmla="*/ 49 h 59"/>
                <a:gd name="T22" fmla="*/ 38 w 38"/>
                <a:gd name="T23" fmla="*/ 35 h 59"/>
                <a:gd name="T24" fmla="*/ 33 w 38"/>
                <a:gd name="T25" fmla="*/ 25 h 59"/>
                <a:gd name="T26" fmla="*/ 21 w 38"/>
                <a:gd name="T27" fmla="*/ 21 h 59"/>
                <a:gd name="T28" fmla="*/ 10 w 38"/>
                <a:gd name="T29" fmla="*/ 27 h 59"/>
                <a:gd name="T30" fmla="*/ 24 w 38"/>
                <a:gd name="T31" fmla="*/ 29 h 59"/>
                <a:gd name="T32" fmla="*/ 28 w 38"/>
                <a:gd name="T33" fmla="*/ 31 h 59"/>
                <a:gd name="T34" fmla="*/ 30 w 38"/>
                <a:gd name="T35" fmla="*/ 35 h 59"/>
                <a:gd name="T36" fmla="*/ 26 w 38"/>
                <a:gd name="T37" fmla="*/ 44 h 59"/>
                <a:gd name="T38" fmla="*/ 12 w 38"/>
                <a:gd name="T39" fmla="*/ 50 h 59"/>
                <a:gd name="T40" fmla="*/ 14 w 38"/>
                <a:gd name="T41" fmla="*/ 35 h 59"/>
                <a:gd name="T42" fmla="*/ 22 w 38"/>
                <a:gd name="T43" fmla="*/ 29 h 59"/>
                <a:gd name="T44" fmla="*/ 24 w 38"/>
                <a:gd name="T45" fmla="*/ 2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8" h="59">
                  <a:moveTo>
                    <a:pt x="10" y="27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1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4" y="58"/>
                    <a:pt x="6" y="59"/>
                    <a:pt x="8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9" y="59"/>
                    <a:pt x="10" y="59"/>
                    <a:pt x="1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7" y="57"/>
                    <a:pt x="26" y="55"/>
                    <a:pt x="32" y="49"/>
                  </a:cubicBezTo>
                  <a:cubicBezTo>
                    <a:pt x="35" y="46"/>
                    <a:pt x="38" y="40"/>
                    <a:pt x="38" y="35"/>
                  </a:cubicBezTo>
                  <a:cubicBezTo>
                    <a:pt x="38" y="31"/>
                    <a:pt x="36" y="27"/>
                    <a:pt x="33" y="25"/>
                  </a:cubicBezTo>
                  <a:cubicBezTo>
                    <a:pt x="30" y="22"/>
                    <a:pt x="26" y="21"/>
                    <a:pt x="21" y="21"/>
                  </a:cubicBezTo>
                  <a:cubicBezTo>
                    <a:pt x="17" y="22"/>
                    <a:pt x="13" y="24"/>
                    <a:pt x="10" y="27"/>
                  </a:cubicBezTo>
                  <a:close/>
                  <a:moveTo>
                    <a:pt x="24" y="29"/>
                  </a:moveTo>
                  <a:cubicBezTo>
                    <a:pt x="25" y="29"/>
                    <a:pt x="26" y="29"/>
                    <a:pt x="28" y="31"/>
                  </a:cubicBezTo>
                  <a:cubicBezTo>
                    <a:pt x="29" y="32"/>
                    <a:pt x="30" y="34"/>
                    <a:pt x="30" y="35"/>
                  </a:cubicBezTo>
                  <a:cubicBezTo>
                    <a:pt x="30" y="38"/>
                    <a:pt x="28" y="42"/>
                    <a:pt x="26" y="44"/>
                  </a:cubicBezTo>
                  <a:cubicBezTo>
                    <a:pt x="22" y="47"/>
                    <a:pt x="17" y="49"/>
                    <a:pt x="12" y="50"/>
                  </a:cubicBezTo>
                  <a:cubicBezTo>
                    <a:pt x="11" y="44"/>
                    <a:pt x="12" y="39"/>
                    <a:pt x="14" y="35"/>
                  </a:cubicBezTo>
                  <a:cubicBezTo>
                    <a:pt x="16" y="32"/>
                    <a:pt x="19" y="30"/>
                    <a:pt x="22" y="29"/>
                  </a:cubicBezTo>
                  <a:cubicBezTo>
                    <a:pt x="23" y="29"/>
                    <a:pt x="23" y="29"/>
                    <a:pt x="2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497"/>
            <p:cNvSpPr>
              <a:spLocks/>
            </p:cNvSpPr>
            <p:nvPr/>
          </p:nvSpPr>
          <p:spPr bwMode="auto">
            <a:xfrm>
              <a:off x="5514900" y="855588"/>
              <a:ext cx="150103" cy="180124"/>
            </a:xfrm>
            <a:custGeom>
              <a:avLst/>
              <a:gdLst>
                <a:gd name="T0" fmla="*/ 1 w 37"/>
                <a:gd name="T1" fmla="*/ 25 h 44"/>
                <a:gd name="T2" fmla="*/ 13 w 37"/>
                <a:gd name="T3" fmla="*/ 42 h 44"/>
                <a:gd name="T4" fmla="*/ 24 w 37"/>
                <a:gd name="T5" fmla="*/ 44 h 44"/>
                <a:gd name="T6" fmla="*/ 34 w 37"/>
                <a:gd name="T7" fmla="*/ 41 h 44"/>
                <a:gd name="T8" fmla="*/ 36 w 37"/>
                <a:gd name="T9" fmla="*/ 36 h 44"/>
                <a:gd name="T10" fmla="*/ 30 w 37"/>
                <a:gd name="T11" fmla="*/ 35 h 44"/>
                <a:gd name="T12" fmla="*/ 17 w 37"/>
                <a:gd name="T13" fmla="*/ 35 h 44"/>
                <a:gd name="T14" fmla="*/ 9 w 37"/>
                <a:gd name="T15" fmla="*/ 24 h 44"/>
                <a:gd name="T16" fmla="*/ 15 w 37"/>
                <a:gd name="T17" fmla="*/ 13 h 44"/>
                <a:gd name="T18" fmla="*/ 28 w 37"/>
                <a:gd name="T19" fmla="*/ 10 h 44"/>
                <a:gd name="T20" fmla="*/ 33 w 37"/>
                <a:gd name="T21" fmla="*/ 8 h 44"/>
                <a:gd name="T22" fmla="*/ 31 w 37"/>
                <a:gd name="T23" fmla="*/ 3 h 44"/>
                <a:gd name="T24" fmla="*/ 10 w 37"/>
                <a:gd name="T25" fmla="*/ 6 h 44"/>
                <a:gd name="T26" fmla="*/ 1 w 37"/>
                <a:gd name="T27" fmla="*/ 2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44">
                  <a:moveTo>
                    <a:pt x="1" y="25"/>
                  </a:moveTo>
                  <a:cubicBezTo>
                    <a:pt x="2" y="32"/>
                    <a:pt x="6" y="38"/>
                    <a:pt x="13" y="42"/>
                  </a:cubicBezTo>
                  <a:cubicBezTo>
                    <a:pt x="17" y="44"/>
                    <a:pt x="20" y="44"/>
                    <a:pt x="24" y="44"/>
                  </a:cubicBezTo>
                  <a:cubicBezTo>
                    <a:pt x="28" y="44"/>
                    <a:pt x="31" y="43"/>
                    <a:pt x="34" y="41"/>
                  </a:cubicBezTo>
                  <a:cubicBezTo>
                    <a:pt x="36" y="40"/>
                    <a:pt x="37" y="38"/>
                    <a:pt x="36" y="36"/>
                  </a:cubicBezTo>
                  <a:cubicBezTo>
                    <a:pt x="34" y="34"/>
                    <a:pt x="32" y="33"/>
                    <a:pt x="30" y="35"/>
                  </a:cubicBezTo>
                  <a:cubicBezTo>
                    <a:pt x="26" y="37"/>
                    <a:pt x="21" y="37"/>
                    <a:pt x="17" y="35"/>
                  </a:cubicBezTo>
                  <a:cubicBezTo>
                    <a:pt x="12" y="32"/>
                    <a:pt x="9" y="28"/>
                    <a:pt x="9" y="24"/>
                  </a:cubicBezTo>
                  <a:cubicBezTo>
                    <a:pt x="9" y="20"/>
                    <a:pt x="11" y="16"/>
                    <a:pt x="15" y="13"/>
                  </a:cubicBezTo>
                  <a:cubicBezTo>
                    <a:pt x="19" y="10"/>
                    <a:pt x="24" y="9"/>
                    <a:pt x="28" y="10"/>
                  </a:cubicBezTo>
                  <a:cubicBezTo>
                    <a:pt x="30" y="11"/>
                    <a:pt x="32" y="10"/>
                    <a:pt x="33" y="8"/>
                  </a:cubicBezTo>
                  <a:cubicBezTo>
                    <a:pt x="34" y="6"/>
                    <a:pt x="33" y="4"/>
                    <a:pt x="31" y="3"/>
                  </a:cubicBezTo>
                  <a:cubicBezTo>
                    <a:pt x="24" y="0"/>
                    <a:pt x="17" y="1"/>
                    <a:pt x="10" y="6"/>
                  </a:cubicBezTo>
                  <a:cubicBezTo>
                    <a:pt x="4" y="11"/>
                    <a:pt x="0" y="18"/>
                    <a:pt x="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498"/>
            <p:cNvSpPr>
              <a:spLocks noEditPoints="1"/>
            </p:cNvSpPr>
            <p:nvPr/>
          </p:nvSpPr>
          <p:spPr bwMode="auto">
            <a:xfrm>
              <a:off x="1064338" y="5561320"/>
              <a:ext cx="675465" cy="677966"/>
            </a:xfrm>
            <a:custGeom>
              <a:avLst/>
              <a:gdLst>
                <a:gd name="T0" fmla="*/ 162 w 165"/>
                <a:gd name="T1" fmla="*/ 148 h 166"/>
                <a:gd name="T2" fmla="*/ 89 w 165"/>
                <a:gd name="T3" fmla="*/ 3 h 166"/>
                <a:gd name="T4" fmla="*/ 84 w 165"/>
                <a:gd name="T5" fmla="*/ 1 h 166"/>
                <a:gd name="T6" fmla="*/ 82 w 165"/>
                <a:gd name="T7" fmla="*/ 6 h 166"/>
                <a:gd name="T8" fmla="*/ 81 w 165"/>
                <a:gd name="T9" fmla="*/ 7 h 166"/>
                <a:gd name="T10" fmla="*/ 2 w 165"/>
                <a:gd name="T11" fmla="*/ 156 h 166"/>
                <a:gd name="T12" fmla="*/ 0 w 165"/>
                <a:gd name="T13" fmla="*/ 160 h 166"/>
                <a:gd name="T14" fmla="*/ 0 w 165"/>
                <a:gd name="T15" fmla="*/ 161 h 166"/>
                <a:gd name="T16" fmla="*/ 2 w 165"/>
                <a:gd name="T17" fmla="*/ 165 h 166"/>
                <a:gd name="T18" fmla="*/ 4 w 165"/>
                <a:gd name="T19" fmla="*/ 166 h 166"/>
                <a:gd name="T20" fmla="*/ 8 w 165"/>
                <a:gd name="T21" fmla="*/ 163 h 166"/>
                <a:gd name="T22" fmla="*/ 8 w 165"/>
                <a:gd name="T23" fmla="*/ 163 h 166"/>
                <a:gd name="T24" fmla="*/ 157 w 165"/>
                <a:gd name="T25" fmla="*/ 156 h 166"/>
                <a:gd name="T26" fmla="*/ 157 w 165"/>
                <a:gd name="T27" fmla="*/ 156 h 166"/>
                <a:gd name="T28" fmla="*/ 161 w 165"/>
                <a:gd name="T29" fmla="*/ 159 h 166"/>
                <a:gd name="T30" fmla="*/ 162 w 165"/>
                <a:gd name="T31" fmla="*/ 158 h 166"/>
                <a:gd name="T32" fmla="*/ 164 w 165"/>
                <a:gd name="T33" fmla="*/ 153 h 166"/>
                <a:gd name="T34" fmla="*/ 165 w 165"/>
                <a:gd name="T35" fmla="*/ 151 h 166"/>
                <a:gd name="T36" fmla="*/ 162 w 165"/>
                <a:gd name="T37" fmla="*/ 148 h 166"/>
                <a:gd name="T38" fmla="*/ 12 w 165"/>
                <a:gd name="T39" fmla="*/ 155 h 166"/>
                <a:gd name="T40" fmla="*/ 86 w 165"/>
                <a:gd name="T41" fmla="*/ 15 h 166"/>
                <a:gd name="T42" fmla="*/ 153 w 165"/>
                <a:gd name="T43" fmla="*/ 148 h 166"/>
                <a:gd name="T44" fmla="*/ 12 w 165"/>
                <a:gd name="T45" fmla="*/ 15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5" h="166">
                  <a:moveTo>
                    <a:pt x="162" y="148"/>
                  </a:moveTo>
                  <a:cubicBezTo>
                    <a:pt x="89" y="3"/>
                    <a:pt x="89" y="3"/>
                    <a:pt x="89" y="3"/>
                  </a:cubicBezTo>
                  <a:cubicBezTo>
                    <a:pt x="88" y="1"/>
                    <a:pt x="86" y="0"/>
                    <a:pt x="84" y="1"/>
                  </a:cubicBezTo>
                  <a:cubicBezTo>
                    <a:pt x="82" y="2"/>
                    <a:pt x="81" y="4"/>
                    <a:pt x="82" y="6"/>
                  </a:cubicBezTo>
                  <a:cubicBezTo>
                    <a:pt x="82" y="6"/>
                    <a:pt x="82" y="7"/>
                    <a:pt x="81" y="7"/>
                  </a:cubicBezTo>
                  <a:cubicBezTo>
                    <a:pt x="2" y="156"/>
                    <a:pt x="2" y="156"/>
                    <a:pt x="2" y="156"/>
                  </a:cubicBezTo>
                  <a:cubicBezTo>
                    <a:pt x="1" y="157"/>
                    <a:pt x="0" y="158"/>
                    <a:pt x="0" y="160"/>
                  </a:cubicBezTo>
                  <a:cubicBezTo>
                    <a:pt x="0" y="160"/>
                    <a:pt x="0" y="160"/>
                    <a:pt x="0" y="161"/>
                  </a:cubicBezTo>
                  <a:cubicBezTo>
                    <a:pt x="0" y="162"/>
                    <a:pt x="0" y="164"/>
                    <a:pt x="2" y="165"/>
                  </a:cubicBezTo>
                  <a:cubicBezTo>
                    <a:pt x="3" y="165"/>
                    <a:pt x="3" y="166"/>
                    <a:pt x="4" y="166"/>
                  </a:cubicBezTo>
                  <a:cubicBezTo>
                    <a:pt x="5" y="166"/>
                    <a:pt x="7" y="165"/>
                    <a:pt x="8" y="163"/>
                  </a:cubicBezTo>
                  <a:cubicBezTo>
                    <a:pt x="8" y="163"/>
                    <a:pt x="8" y="163"/>
                    <a:pt x="8" y="163"/>
                  </a:cubicBezTo>
                  <a:cubicBezTo>
                    <a:pt x="157" y="156"/>
                    <a:pt x="157" y="156"/>
                    <a:pt x="157" y="156"/>
                  </a:cubicBezTo>
                  <a:cubicBezTo>
                    <a:pt x="157" y="156"/>
                    <a:pt x="157" y="156"/>
                    <a:pt x="157" y="156"/>
                  </a:cubicBezTo>
                  <a:cubicBezTo>
                    <a:pt x="158" y="158"/>
                    <a:pt x="159" y="159"/>
                    <a:pt x="161" y="159"/>
                  </a:cubicBezTo>
                  <a:cubicBezTo>
                    <a:pt x="161" y="159"/>
                    <a:pt x="162" y="158"/>
                    <a:pt x="162" y="158"/>
                  </a:cubicBezTo>
                  <a:cubicBezTo>
                    <a:pt x="164" y="157"/>
                    <a:pt x="165" y="155"/>
                    <a:pt x="164" y="153"/>
                  </a:cubicBezTo>
                  <a:cubicBezTo>
                    <a:pt x="164" y="153"/>
                    <a:pt x="165" y="152"/>
                    <a:pt x="165" y="151"/>
                  </a:cubicBezTo>
                  <a:cubicBezTo>
                    <a:pt x="164" y="149"/>
                    <a:pt x="163" y="148"/>
                    <a:pt x="162" y="148"/>
                  </a:cubicBezTo>
                  <a:close/>
                  <a:moveTo>
                    <a:pt x="12" y="155"/>
                  </a:moveTo>
                  <a:cubicBezTo>
                    <a:pt x="86" y="15"/>
                    <a:pt x="86" y="15"/>
                    <a:pt x="86" y="15"/>
                  </a:cubicBezTo>
                  <a:cubicBezTo>
                    <a:pt x="153" y="148"/>
                    <a:pt x="153" y="148"/>
                    <a:pt x="153" y="148"/>
                  </a:cubicBezTo>
                  <a:lnTo>
                    <a:pt x="12" y="1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499"/>
            <p:cNvSpPr>
              <a:spLocks noEditPoints="1"/>
            </p:cNvSpPr>
            <p:nvPr/>
          </p:nvSpPr>
          <p:spPr bwMode="auto">
            <a:xfrm>
              <a:off x="1309506" y="5343671"/>
              <a:ext cx="140096" cy="155107"/>
            </a:xfrm>
            <a:custGeom>
              <a:avLst/>
              <a:gdLst>
                <a:gd name="T0" fmla="*/ 17 w 34"/>
                <a:gd name="T1" fmla="*/ 33 h 38"/>
                <a:gd name="T2" fmla="*/ 24 w 34"/>
                <a:gd name="T3" fmla="*/ 28 h 38"/>
                <a:gd name="T4" fmla="*/ 26 w 34"/>
                <a:gd name="T5" fmla="*/ 35 h 38"/>
                <a:gd name="T6" fmla="*/ 30 w 34"/>
                <a:gd name="T7" fmla="*/ 38 h 38"/>
                <a:gd name="T8" fmla="*/ 31 w 34"/>
                <a:gd name="T9" fmla="*/ 38 h 38"/>
                <a:gd name="T10" fmla="*/ 34 w 34"/>
                <a:gd name="T11" fmla="*/ 33 h 38"/>
                <a:gd name="T12" fmla="*/ 28 w 34"/>
                <a:gd name="T13" fmla="*/ 9 h 38"/>
                <a:gd name="T14" fmla="*/ 31 w 34"/>
                <a:gd name="T15" fmla="*/ 6 h 38"/>
                <a:gd name="T16" fmla="*/ 28 w 34"/>
                <a:gd name="T17" fmla="*/ 1 h 38"/>
                <a:gd name="T18" fmla="*/ 3 w 34"/>
                <a:gd name="T19" fmla="*/ 11 h 38"/>
                <a:gd name="T20" fmla="*/ 5 w 34"/>
                <a:gd name="T21" fmla="*/ 27 h 38"/>
                <a:gd name="T22" fmla="*/ 17 w 34"/>
                <a:gd name="T23" fmla="*/ 33 h 38"/>
                <a:gd name="T24" fmla="*/ 10 w 34"/>
                <a:gd name="T25" fmla="*/ 15 h 38"/>
                <a:gd name="T26" fmla="*/ 20 w 34"/>
                <a:gd name="T27" fmla="*/ 9 h 38"/>
                <a:gd name="T28" fmla="*/ 20 w 34"/>
                <a:gd name="T29" fmla="*/ 19 h 38"/>
                <a:gd name="T30" fmla="*/ 15 w 34"/>
                <a:gd name="T31" fmla="*/ 25 h 38"/>
                <a:gd name="T32" fmla="*/ 11 w 34"/>
                <a:gd name="T33" fmla="*/ 23 h 38"/>
                <a:gd name="T34" fmla="*/ 10 w 34"/>
                <a:gd name="T35" fmla="*/ 1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38">
                  <a:moveTo>
                    <a:pt x="17" y="33"/>
                  </a:moveTo>
                  <a:cubicBezTo>
                    <a:pt x="20" y="32"/>
                    <a:pt x="23" y="31"/>
                    <a:pt x="24" y="28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7"/>
                    <a:pt x="28" y="38"/>
                    <a:pt x="30" y="38"/>
                  </a:cubicBezTo>
                  <a:cubicBezTo>
                    <a:pt x="30" y="38"/>
                    <a:pt x="31" y="38"/>
                    <a:pt x="31" y="38"/>
                  </a:cubicBezTo>
                  <a:cubicBezTo>
                    <a:pt x="33" y="37"/>
                    <a:pt x="34" y="35"/>
                    <a:pt x="34" y="33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0" y="9"/>
                    <a:pt x="31" y="8"/>
                    <a:pt x="31" y="6"/>
                  </a:cubicBezTo>
                  <a:cubicBezTo>
                    <a:pt x="32" y="4"/>
                    <a:pt x="30" y="2"/>
                    <a:pt x="28" y="1"/>
                  </a:cubicBezTo>
                  <a:cubicBezTo>
                    <a:pt x="19" y="0"/>
                    <a:pt x="8" y="2"/>
                    <a:pt x="3" y="11"/>
                  </a:cubicBezTo>
                  <a:cubicBezTo>
                    <a:pt x="0" y="16"/>
                    <a:pt x="1" y="22"/>
                    <a:pt x="5" y="27"/>
                  </a:cubicBezTo>
                  <a:cubicBezTo>
                    <a:pt x="8" y="32"/>
                    <a:pt x="12" y="34"/>
                    <a:pt x="17" y="33"/>
                  </a:cubicBezTo>
                  <a:close/>
                  <a:moveTo>
                    <a:pt x="10" y="15"/>
                  </a:moveTo>
                  <a:cubicBezTo>
                    <a:pt x="12" y="12"/>
                    <a:pt x="16" y="10"/>
                    <a:pt x="20" y="9"/>
                  </a:cubicBezTo>
                  <a:cubicBezTo>
                    <a:pt x="20" y="13"/>
                    <a:pt x="21" y="16"/>
                    <a:pt x="20" y="19"/>
                  </a:cubicBezTo>
                  <a:cubicBezTo>
                    <a:pt x="20" y="22"/>
                    <a:pt x="18" y="25"/>
                    <a:pt x="15" y="25"/>
                  </a:cubicBezTo>
                  <a:cubicBezTo>
                    <a:pt x="13" y="25"/>
                    <a:pt x="12" y="24"/>
                    <a:pt x="11" y="23"/>
                  </a:cubicBezTo>
                  <a:cubicBezTo>
                    <a:pt x="9" y="20"/>
                    <a:pt x="9" y="17"/>
                    <a:pt x="1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500"/>
            <p:cNvSpPr>
              <a:spLocks noEditPoints="1"/>
            </p:cNvSpPr>
            <p:nvPr/>
          </p:nvSpPr>
          <p:spPr bwMode="auto">
            <a:xfrm>
              <a:off x="884214" y="6159231"/>
              <a:ext cx="152605" cy="245168"/>
            </a:xfrm>
            <a:custGeom>
              <a:avLst/>
              <a:gdLst>
                <a:gd name="T0" fmla="*/ 8 w 37"/>
                <a:gd name="T1" fmla="*/ 60 h 60"/>
                <a:gd name="T2" fmla="*/ 8 w 37"/>
                <a:gd name="T3" fmla="*/ 60 h 60"/>
                <a:gd name="T4" fmla="*/ 10 w 37"/>
                <a:gd name="T5" fmla="*/ 59 h 60"/>
                <a:gd name="T6" fmla="*/ 10 w 37"/>
                <a:gd name="T7" fmla="*/ 59 h 60"/>
                <a:gd name="T8" fmla="*/ 31 w 37"/>
                <a:gd name="T9" fmla="*/ 50 h 60"/>
                <a:gd name="T10" fmla="*/ 37 w 37"/>
                <a:gd name="T11" fmla="*/ 35 h 60"/>
                <a:gd name="T12" fmla="*/ 33 w 37"/>
                <a:gd name="T13" fmla="*/ 25 h 60"/>
                <a:gd name="T14" fmla="*/ 21 w 37"/>
                <a:gd name="T15" fmla="*/ 22 h 60"/>
                <a:gd name="T16" fmla="*/ 10 w 37"/>
                <a:gd name="T17" fmla="*/ 27 h 60"/>
                <a:gd name="T18" fmla="*/ 8 w 37"/>
                <a:gd name="T19" fmla="*/ 4 h 60"/>
                <a:gd name="T20" fmla="*/ 4 w 37"/>
                <a:gd name="T21" fmla="*/ 0 h 60"/>
                <a:gd name="T22" fmla="*/ 0 w 37"/>
                <a:gd name="T23" fmla="*/ 4 h 60"/>
                <a:gd name="T24" fmla="*/ 4 w 37"/>
                <a:gd name="T25" fmla="*/ 56 h 60"/>
                <a:gd name="T26" fmla="*/ 8 w 37"/>
                <a:gd name="T27" fmla="*/ 60 h 60"/>
                <a:gd name="T28" fmla="*/ 14 w 37"/>
                <a:gd name="T29" fmla="*/ 35 h 60"/>
                <a:gd name="T30" fmla="*/ 22 w 37"/>
                <a:gd name="T31" fmla="*/ 29 h 60"/>
                <a:gd name="T32" fmla="*/ 23 w 37"/>
                <a:gd name="T33" fmla="*/ 29 h 60"/>
                <a:gd name="T34" fmla="*/ 27 w 37"/>
                <a:gd name="T35" fmla="*/ 31 h 60"/>
                <a:gd name="T36" fmla="*/ 29 w 37"/>
                <a:gd name="T37" fmla="*/ 35 h 60"/>
                <a:gd name="T38" fmla="*/ 26 w 37"/>
                <a:gd name="T39" fmla="*/ 44 h 60"/>
                <a:gd name="T40" fmla="*/ 11 w 37"/>
                <a:gd name="T41" fmla="*/ 50 h 60"/>
                <a:gd name="T42" fmla="*/ 14 w 37"/>
                <a:gd name="T43" fmla="*/ 3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60">
                  <a:moveTo>
                    <a:pt x="8" y="60"/>
                  </a:moveTo>
                  <a:cubicBezTo>
                    <a:pt x="8" y="60"/>
                    <a:pt x="8" y="60"/>
                    <a:pt x="8" y="60"/>
                  </a:cubicBezTo>
                  <a:cubicBezTo>
                    <a:pt x="9" y="59"/>
                    <a:pt x="9" y="59"/>
                    <a:pt x="1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7" y="57"/>
                    <a:pt x="25" y="56"/>
                    <a:pt x="31" y="50"/>
                  </a:cubicBezTo>
                  <a:cubicBezTo>
                    <a:pt x="35" y="46"/>
                    <a:pt x="37" y="41"/>
                    <a:pt x="37" y="35"/>
                  </a:cubicBezTo>
                  <a:cubicBezTo>
                    <a:pt x="37" y="31"/>
                    <a:pt x="36" y="27"/>
                    <a:pt x="33" y="25"/>
                  </a:cubicBezTo>
                  <a:cubicBezTo>
                    <a:pt x="30" y="22"/>
                    <a:pt x="25" y="21"/>
                    <a:pt x="21" y="22"/>
                  </a:cubicBezTo>
                  <a:cubicBezTo>
                    <a:pt x="17" y="22"/>
                    <a:pt x="13" y="24"/>
                    <a:pt x="10" y="27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1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4" y="58"/>
                    <a:pt x="6" y="60"/>
                    <a:pt x="8" y="60"/>
                  </a:cubicBezTo>
                  <a:close/>
                  <a:moveTo>
                    <a:pt x="14" y="35"/>
                  </a:moveTo>
                  <a:cubicBezTo>
                    <a:pt x="16" y="32"/>
                    <a:pt x="19" y="30"/>
                    <a:pt x="22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5" y="29"/>
                    <a:pt x="26" y="30"/>
                    <a:pt x="27" y="31"/>
                  </a:cubicBezTo>
                  <a:cubicBezTo>
                    <a:pt x="29" y="32"/>
                    <a:pt x="29" y="34"/>
                    <a:pt x="29" y="35"/>
                  </a:cubicBezTo>
                  <a:cubicBezTo>
                    <a:pt x="29" y="38"/>
                    <a:pt x="28" y="42"/>
                    <a:pt x="26" y="44"/>
                  </a:cubicBezTo>
                  <a:cubicBezTo>
                    <a:pt x="22" y="47"/>
                    <a:pt x="17" y="49"/>
                    <a:pt x="11" y="50"/>
                  </a:cubicBezTo>
                  <a:cubicBezTo>
                    <a:pt x="11" y="44"/>
                    <a:pt x="12" y="39"/>
                    <a:pt x="14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501"/>
            <p:cNvSpPr>
              <a:spLocks/>
            </p:cNvSpPr>
            <p:nvPr/>
          </p:nvSpPr>
          <p:spPr bwMode="auto">
            <a:xfrm>
              <a:off x="1732297" y="6161733"/>
              <a:ext cx="147602" cy="185127"/>
            </a:xfrm>
            <a:custGeom>
              <a:avLst/>
              <a:gdLst>
                <a:gd name="T0" fmla="*/ 30 w 36"/>
                <a:gd name="T1" fmla="*/ 35 h 45"/>
                <a:gd name="T2" fmla="*/ 17 w 36"/>
                <a:gd name="T3" fmla="*/ 35 h 45"/>
                <a:gd name="T4" fmla="*/ 9 w 36"/>
                <a:gd name="T5" fmla="*/ 24 h 45"/>
                <a:gd name="T6" fmla="*/ 15 w 36"/>
                <a:gd name="T7" fmla="*/ 13 h 45"/>
                <a:gd name="T8" fmla="*/ 28 w 36"/>
                <a:gd name="T9" fmla="*/ 10 h 45"/>
                <a:gd name="T10" fmla="*/ 33 w 36"/>
                <a:gd name="T11" fmla="*/ 8 h 45"/>
                <a:gd name="T12" fmla="*/ 31 w 36"/>
                <a:gd name="T13" fmla="*/ 3 h 45"/>
                <a:gd name="T14" fmla="*/ 10 w 36"/>
                <a:gd name="T15" fmla="*/ 6 h 45"/>
                <a:gd name="T16" fmla="*/ 1 w 36"/>
                <a:gd name="T17" fmla="*/ 25 h 45"/>
                <a:gd name="T18" fmla="*/ 13 w 36"/>
                <a:gd name="T19" fmla="*/ 42 h 45"/>
                <a:gd name="T20" fmla="*/ 24 w 36"/>
                <a:gd name="T21" fmla="*/ 45 h 45"/>
                <a:gd name="T22" fmla="*/ 34 w 36"/>
                <a:gd name="T23" fmla="*/ 42 h 45"/>
                <a:gd name="T24" fmla="*/ 35 w 36"/>
                <a:gd name="T25" fmla="*/ 36 h 45"/>
                <a:gd name="T26" fmla="*/ 30 w 36"/>
                <a:gd name="T27" fmla="*/ 3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45">
                  <a:moveTo>
                    <a:pt x="30" y="35"/>
                  </a:moveTo>
                  <a:cubicBezTo>
                    <a:pt x="26" y="37"/>
                    <a:pt x="21" y="37"/>
                    <a:pt x="17" y="35"/>
                  </a:cubicBezTo>
                  <a:cubicBezTo>
                    <a:pt x="12" y="33"/>
                    <a:pt x="9" y="29"/>
                    <a:pt x="9" y="24"/>
                  </a:cubicBezTo>
                  <a:cubicBezTo>
                    <a:pt x="8" y="20"/>
                    <a:pt x="11" y="16"/>
                    <a:pt x="15" y="13"/>
                  </a:cubicBezTo>
                  <a:cubicBezTo>
                    <a:pt x="19" y="10"/>
                    <a:pt x="24" y="9"/>
                    <a:pt x="28" y="10"/>
                  </a:cubicBezTo>
                  <a:cubicBezTo>
                    <a:pt x="30" y="11"/>
                    <a:pt x="32" y="10"/>
                    <a:pt x="33" y="8"/>
                  </a:cubicBezTo>
                  <a:cubicBezTo>
                    <a:pt x="34" y="6"/>
                    <a:pt x="33" y="4"/>
                    <a:pt x="31" y="3"/>
                  </a:cubicBezTo>
                  <a:cubicBezTo>
                    <a:pt x="24" y="0"/>
                    <a:pt x="16" y="2"/>
                    <a:pt x="10" y="6"/>
                  </a:cubicBezTo>
                  <a:cubicBezTo>
                    <a:pt x="4" y="11"/>
                    <a:pt x="0" y="18"/>
                    <a:pt x="1" y="25"/>
                  </a:cubicBezTo>
                  <a:cubicBezTo>
                    <a:pt x="1" y="32"/>
                    <a:pt x="6" y="38"/>
                    <a:pt x="13" y="42"/>
                  </a:cubicBezTo>
                  <a:cubicBezTo>
                    <a:pt x="17" y="44"/>
                    <a:pt x="20" y="45"/>
                    <a:pt x="24" y="45"/>
                  </a:cubicBezTo>
                  <a:cubicBezTo>
                    <a:pt x="27" y="45"/>
                    <a:pt x="31" y="44"/>
                    <a:pt x="34" y="42"/>
                  </a:cubicBezTo>
                  <a:cubicBezTo>
                    <a:pt x="36" y="40"/>
                    <a:pt x="36" y="38"/>
                    <a:pt x="35" y="36"/>
                  </a:cubicBezTo>
                  <a:cubicBezTo>
                    <a:pt x="34" y="34"/>
                    <a:pt x="32" y="34"/>
                    <a:pt x="3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502"/>
            <p:cNvSpPr>
              <a:spLocks noEditPoints="1"/>
            </p:cNvSpPr>
            <p:nvPr/>
          </p:nvSpPr>
          <p:spPr bwMode="auto">
            <a:xfrm>
              <a:off x="7073472" y="2656825"/>
              <a:ext cx="222653" cy="272687"/>
            </a:xfrm>
            <a:custGeom>
              <a:avLst/>
              <a:gdLst>
                <a:gd name="T0" fmla="*/ 49 w 55"/>
                <a:gd name="T1" fmla="*/ 46 h 67"/>
                <a:gd name="T2" fmla="*/ 36 w 55"/>
                <a:gd name="T3" fmla="*/ 4 h 67"/>
                <a:gd name="T4" fmla="*/ 31 w 55"/>
                <a:gd name="T5" fmla="*/ 2 h 67"/>
                <a:gd name="T6" fmla="*/ 31 w 55"/>
                <a:gd name="T7" fmla="*/ 2 h 67"/>
                <a:gd name="T8" fmla="*/ 30 w 55"/>
                <a:gd name="T9" fmla="*/ 1 h 67"/>
                <a:gd name="T10" fmla="*/ 25 w 55"/>
                <a:gd name="T11" fmla="*/ 3 h 67"/>
                <a:gd name="T12" fmla="*/ 1 w 55"/>
                <a:gd name="T13" fmla="*/ 60 h 67"/>
                <a:gd name="T14" fmla="*/ 3 w 55"/>
                <a:gd name="T15" fmla="*/ 65 h 67"/>
                <a:gd name="T16" fmla="*/ 4 w 55"/>
                <a:gd name="T17" fmla="*/ 66 h 67"/>
                <a:gd name="T18" fmla="*/ 8 w 55"/>
                <a:gd name="T19" fmla="*/ 63 h 67"/>
                <a:gd name="T20" fmla="*/ 13 w 55"/>
                <a:gd name="T21" fmla="*/ 52 h 67"/>
                <a:gd name="T22" fmla="*/ 43 w 55"/>
                <a:gd name="T23" fmla="*/ 54 h 67"/>
                <a:gd name="T24" fmla="*/ 47 w 55"/>
                <a:gd name="T25" fmla="*/ 64 h 67"/>
                <a:gd name="T26" fmla="*/ 50 w 55"/>
                <a:gd name="T27" fmla="*/ 67 h 67"/>
                <a:gd name="T28" fmla="*/ 52 w 55"/>
                <a:gd name="T29" fmla="*/ 67 h 67"/>
                <a:gd name="T30" fmla="*/ 54 w 55"/>
                <a:gd name="T31" fmla="*/ 62 h 67"/>
                <a:gd name="T32" fmla="*/ 51 w 55"/>
                <a:gd name="T33" fmla="*/ 52 h 67"/>
                <a:gd name="T34" fmla="*/ 52 w 55"/>
                <a:gd name="T35" fmla="*/ 50 h 67"/>
                <a:gd name="T36" fmla="*/ 49 w 55"/>
                <a:gd name="T37" fmla="*/ 46 h 67"/>
                <a:gd name="T38" fmla="*/ 16 w 55"/>
                <a:gd name="T39" fmla="*/ 44 h 67"/>
                <a:gd name="T40" fmla="*/ 30 w 55"/>
                <a:gd name="T41" fmla="*/ 12 h 67"/>
                <a:gd name="T42" fmla="*/ 41 w 55"/>
                <a:gd name="T43" fmla="*/ 46 h 67"/>
                <a:gd name="T44" fmla="*/ 16 w 55"/>
                <a:gd name="T45" fmla="*/ 4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67">
                  <a:moveTo>
                    <a:pt x="49" y="46"/>
                  </a:moveTo>
                  <a:cubicBezTo>
                    <a:pt x="36" y="4"/>
                    <a:pt x="36" y="4"/>
                    <a:pt x="36" y="4"/>
                  </a:cubicBezTo>
                  <a:cubicBezTo>
                    <a:pt x="35" y="2"/>
                    <a:pt x="33" y="1"/>
                    <a:pt x="31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0" y="1"/>
                    <a:pt x="30" y="1"/>
                  </a:cubicBezTo>
                  <a:cubicBezTo>
                    <a:pt x="28" y="0"/>
                    <a:pt x="26" y="1"/>
                    <a:pt x="25" y="3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2"/>
                    <a:pt x="1" y="64"/>
                    <a:pt x="3" y="65"/>
                  </a:cubicBezTo>
                  <a:cubicBezTo>
                    <a:pt x="3" y="65"/>
                    <a:pt x="4" y="66"/>
                    <a:pt x="4" y="66"/>
                  </a:cubicBezTo>
                  <a:cubicBezTo>
                    <a:pt x="6" y="66"/>
                    <a:pt x="7" y="65"/>
                    <a:pt x="8" y="63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66"/>
                    <a:pt x="49" y="67"/>
                    <a:pt x="50" y="67"/>
                  </a:cubicBezTo>
                  <a:cubicBezTo>
                    <a:pt x="51" y="67"/>
                    <a:pt x="51" y="67"/>
                    <a:pt x="52" y="67"/>
                  </a:cubicBezTo>
                  <a:cubicBezTo>
                    <a:pt x="54" y="66"/>
                    <a:pt x="55" y="64"/>
                    <a:pt x="54" y="62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2" y="52"/>
                    <a:pt x="52" y="51"/>
                    <a:pt x="52" y="50"/>
                  </a:cubicBezTo>
                  <a:cubicBezTo>
                    <a:pt x="52" y="48"/>
                    <a:pt x="51" y="47"/>
                    <a:pt x="49" y="46"/>
                  </a:cubicBezTo>
                  <a:close/>
                  <a:moveTo>
                    <a:pt x="16" y="44"/>
                  </a:moveTo>
                  <a:cubicBezTo>
                    <a:pt x="30" y="12"/>
                    <a:pt x="30" y="12"/>
                    <a:pt x="30" y="12"/>
                  </a:cubicBezTo>
                  <a:cubicBezTo>
                    <a:pt x="41" y="46"/>
                    <a:pt x="41" y="46"/>
                    <a:pt x="41" y="46"/>
                  </a:cubicBezTo>
                  <a:lnTo>
                    <a:pt x="1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503"/>
            <p:cNvSpPr>
              <a:spLocks/>
            </p:cNvSpPr>
            <p:nvPr/>
          </p:nvSpPr>
          <p:spPr bwMode="auto">
            <a:xfrm>
              <a:off x="7321143" y="2754392"/>
              <a:ext cx="97567" cy="40027"/>
            </a:xfrm>
            <a:custGeom>
              <a:avLst/>
              <a:gdLst>
                <a:gd name="T0" fmla="*/ 20 w 24"/>
                <a:gd name="T1" fmla="*/ 1 h 10"/>
                <a:gd name="T2" fmla="*/ 4 w 24"/>
                <a:gd name="T3" fmla="*/ 2 h 10"/>
                <a:gd name="T4" fmla="*/ 0 w 24"/>
                <a:gd name="T5" fmla="*/ 6 h 10"/>
                <a:gd name="T6" fmla="*/ 4 w 24"/>
                <a:gd name="T7" fmla="*/ 10 h 10"/>
                <a:gd name="T8" fmla="*/ 5 w 24"/>
                <a:gd name="T9" fmla="*/ 10 h 10"/>
                <a:gd name="T10" fmla="*/ 20 w 24"/>
                <a:gd name="T11" fmla="*/ 9 h 10"/>
                <a:gd name="T12" fmla="*/ 24 w 24"/>
                <a:gd name="T13" fmla="*/ 4 h 10"/>
                <a:gd name="T14" fmla="*/ 20 w 24"/>
                <a:gd name="T15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0">
                  <a:moveTo>
                    <a:pt x="20" y="1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2" y="2"/>
                    <a:pt x="0" y="4"/>
                    <a:pt x="0" y="6"/>
                  </a:cubicBezTo>
                  <a:cubicBezTo>
                    <a:pt x="1" y="8"/>
                    <a:pt x="2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3" y="8"/>
                    <a:pt x="24" y="6"/>
                    <a:pt x="24" y="4"/>
                  </a:cubicBezTo>
                  <a:cubicBezTo>
                    <a:pt x="24" y="2"/>
                    <a:pt x="22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504"/>
            <p:cNvSpPr>
              <a:spLocks/>
            </p:cNvSpPr>
            <p:nvPr/>
          </p:nvSpPr>
          <p:spPr bwMode="auto">
            <a:xfrm>
              <a:off x="7328648" y="2814433"/>
              <a:ext cx="112577" cy="35024"/>
            </a:xfrm>
            <a:custGeom>
              <a:avLst/>
              <a:gdLst>
                <a:gd name="T0" fmla="*/ 23 w 27"/>
                <a:gd name="T1" fmla="*/ 0 h 8"/>
                <a:gd name="T2" fmla="*/ 4 w 27"/>
                <a:gd name="T3" fmla="*/ 0 h 8"/>
                <a:gd name="T4" fmla="*/ 0 w 27"/>
                <a:gd name="T5" fmla="*/ 4 h 8"/>
                <a:gd name="T6" fmla="*/ 4 w 27"/>
                <a:gd name="T7" fmla="*/ 8 h 8"/>
                <a:gd name="T8" fmla="*/ 23 w 27"/>
                <a:gd name="T9" fmla="*/ 8 h 8"/>
                <a:gd name="T10" fmla="*/ 27 w 27"/>
                <a:gd name="T11" fmla="*/ 4 h 8"/>
                <a:gd name="T12" fmla="*/ 23 w 27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8">
                  <a:moveTo>
                    <a:pt x="23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8"/>
                    <a:pt x="27" y="6"/>
                    <a:pt x="27" y="4"/>
                  </a:cubicBezTo>
                  <a:cubicBezTo>
                    <a:pt x="27" y="2"/>
                    <a:pt x="25" y="0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505"/>
            <p:cNvSpPr>
              <a:spLocks/>
            </p:cNvSpPr>
            <p:nvPr/>
          </p:nvSpPr>
          <p:spPr bwMode="auto">
            <a:xfrm>
              <a:off x="7576318" y="2534241"/>
              <a:ext cx="45031" cy="200137"/>
            </a:xfrm>
            <a:custGeom>
              <a:avLst/>
              <a:gdLst>
                <a:gd name="T0" fmla="*/ 4 w 11"/>
                <a:gd name="T1" fmla="*/ 0 h 49"/>
                <a:gd name="T2" fmla="*/ 0 w 11"/>
                <a:gd name="T3" fmla="*/ 4 h 49"/>
                <a:gd name="T4" fmla="*/ 3 w 11"/>
                <a:gd name="T5" fmla="*/ 45 h 49"/>
                <a:gd name="T6" fmla="*/ 7 w 11"/>
                <a:gd name="T7" fmla="*/ 49 h 49"/>
                <a:gd name="T8" fmla="*/ 7 w 11"/>
                <a:gd name="T9" fmla="*/ 49 h 49"/>
                <a:gd name="T10" fmla="*/ 11 w 11"/>
                <a:gd name="T11" fmla="*/ 45 h 49"/>
                <a:gd name="T12" fmla="*/ 8 w 11"/>
                <a:gd name="T13" fmla="*/ 4 h 49"/>
                <a:gd name="T14" fmla="*/ 4 w 11"/>
                <a:gd name="T1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7"/>
                    <a:pt x="5" y="49"/>
                    <a:pt x="7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9" y="49"/>
                    <a:pt x="11" y="47"/>
                    <a:pt x="11" y="4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506"/>
            <p:cNvSpPr>
              <a:spLocks/>
            </p:cNvSpPr>
            <p:nvPr/>
          </p:nvSpPr>
          <p:spPr bwMode="auto">
            <a:xfrm>
              <a:off x="7501267" y="2759396"/>
              <a:ext cx="232660" cy="45031"/>
            </a:xfrm>
            <a:custGeom>
              <a:avLst/>
              <a:gdLst>
                <a:gd name="T0" fmla="*/ 0 w 57"/>
                <a:gd name="T1" fmla="*/ 4 h 11"/>
                <a:gd name="T2" fmla="*/ 4 w 57"/>
                <a:gd name="T3" fmla="*/ 8 h 11"/>
                <a:gd name="T4" fmla="*/ 53 w 57"/>
                <a:gd name="T5" fmla="*/ 11 h 11"/>
                <a:gd name="T6" fmla="*/ 53 w 57"/>
                <a:gd name="T7" fmla="*/ 11 h 11"/>
                <a:gd name="T8" fmla="*/ 57 w 57"/>
                <a:gd name="T9" fmla="*/ 7 h 11"/>
                <a:gd name="T10" fmla="*/ 53 w 57"/>
                <a:gd name="T11" fmla="*/ 3 h 11"/>
                <a:gd name="T12" fmla="*/ 4 w 57"/>
                <a:gd name="T13" fmla="*/ 0 h 11"/>
                <a:gd name="T14" fmla="*/ 0 w 57"/>
                <a:gd name="T15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11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5" y="11"/>
                    <a:pt x="57" y="9"/>
                    <a:pt x="57" y="7"/>
                  </a:cubicBezTo>
                  <a:cubicBezTo>
                    <a:pt x="57" y="5"/>
                    <a:pt x="55" y="3"/>
                    <a:pt x="53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507"/>
            <p:cNvSpPr>
              <a:spLocks/>
            </p:cNvSpPr>
            <p:nvPr/>
          </p:nvSpPr>
          <p:spPr bwMode="auto">
            <a:xfrm>
              <a:off x="7538793" y="2851959"/>
              <a:ext cx="187629" cy="172619"/>
            </a:xfrm>
            <a:custGeom>
              <a:avLst/>
              <a:gdLst>
                <a:gd name="T0" fmla="*/ 46 w 46"/>
                <a:gd name="T1" fmla="*/ 36 h 42"/>
                <a:gd name="T2" fmla="*/ 42 w 46"/>
                <a:gd name="T3" fmla="*/ 32 h 42"/>
                <a:gd name="T4" fmla="*/ 20 w 46"/>
                <a:gd name="T5" fmla="*/ 33 h 42"/>
                <a:gd name="T6" fmla="*/ 24 w 46"/>
                <a:gd name="T7" fmla="*/ 29 h 42"/>
                <a:gd name="T8" fmla="*/ 26 w 46"/>
                <a:gd name="T9" fmla="*/ 7 h 42"/>
                <a:gd name="T10" fmla="*/ 14 w 46"/>
                <a:gd name="T11" fmla="*/ 0 h 42"/>
                <a:gd name="T12" fmla="*/ 1 w 46"/>
                <a:gd name="T13" fmla="*/ 5 h 42"/>
                <a:gd name="T14" fmla="*/ 0 w 46"/>
                <a:gd name="T15" fmla="*/ 8 h 42"/>
                <a:gd name="T16" fmla="*/ 0 w 46"/>
                <a:gd name="T17" fmla="*/ 12 h 42"/>
                <a:gd name="T18" fmla="*/ 5 w 46"/>
                <a:gd name="T19" fmla="*/ 16 h 42"/>
                <a:gd name="T20" fmla="*/ 8 w 46"/>
                <a:gd name="T21" fmla="*/ 12 h 42"/>
                <a:gd name="T22" fmla="*/ 8 w 46"/>
                <a:gd name="T23" fmla="*/ 9 h 42"/>
                <a:gd name="T24" fmla="*/ 13 w 46"/>
                <a:gd name="T25" fmla="*/ 8 h 42"/>
                <a:gd name="T26" fmla="*/ 19 w 46"/>
                <a:gd name="T27" fmla="*/ 11 h 42"/>
                <a:gd name="T28" fmla="*/ 18 w 46"/>
                <a:gd name="T29" fmla="*/ 24 h 42"/>
                <a:gd name="T30" fmla="*/ 5 w 46"/>
                <a:gd name="T31" fmla="*/ 35 h 42"/>
                <a:gd name="T32" fmla="*/ 3 w 46"/>
                <a:gd name="T33" fmla="*/ 39 h 42"/>
                <a:gd name="T34" fmla="*/ 7 w 46"/>
                <a:gd name="T35" fmla="*/ 42 h 42"/>
                <a:gd name="T36" fmla="*/ 7 w 46"/>
                <a:gd name="T37" fmla="*/ 42 h 42"/>
                <a:gd name="T38" fmla="*/ 42 w 46"/>
                <a:gd name="T39" fmla="*/ 40 h 42"/>
                <a:gd name="T40" fmla="*/ 46 w 46"/>
                <a:gd name="T41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42">
                  <a:moveTo>
                    <a:pt x="46" y="36"/>
                  </a:moveTo>
                  <a:cubicBezTo>
                    <a:pt x="46" y="34"/>
                    <a:pt x="44" y="32"/>
                    <a:pt x="42" y="32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2" y="32"/>
                    <a:pt x="23" y="30"/>
                    <a:pt x="24" y="29"/>
                  </a:cubicBezTo>
                  <a:cubicBezTo>
                    <a:pt x="28" y="23"/>
                    <a:pt x="30" y="14"/>
                    <a:pt x="26" y="7"/>
                  </a:cubicBezTo>
                  <a:cubicBezTo>
                    <a:pt x="23" y="3"/>
                    <a:pt x="19" y="0"/>
                    <a:pt x="14" y="0"/>
                  </a:cubicBezTo>
                  <a:cubicBezTo>
                    <a:pt x="9" y="0"/>
                    <a:pt x="4" y="1"/>
                    <a:pt x="1" y="5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5"/>
                    <a:pt x="2" y="16"/>
                    <a:pt x="5" y="16"/>
                  </a:cubicBezTo>
                  <a:cubicBezTo>
                    <a:pt x="7" y="16"/>
                    <a:pt x="8" y="14"/>
                    <a:pt x="8" y="12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0" y="8"/>
                    <a:pt x="11" y="8"/>
                    <a:pt x="13" y="8"/>
                  </a:cubicBezTo>
                  <a:cubicBezTo>
                    <a:pt x="16" y="8"/>
                    <a:pt x="18" y="9"/>
                    <a:pt x="19" y="11"/>
                  </a:cubicBezTo>
                  <a:cubicBezTo>
                    <a:pt x="22" y="15"/>
                    <a:pt x="20" y="21"/>
                    <a:pt x="18" y="24"/>
                  </a:cubicBezTo>
                  <a:cubicBezTo>
                    <a:pt x="15" y="28"/>
                    <a:pt x="10" y="32"/>
                    <a:pt x="5" y="35"/>
                  </a:cubicBezTo>
                  <a:cubicBezTo>
                    <a:pt x="3" y="36"/>
                    <a:pt x="3" y="38"/>
                    <a:pt x="3" y="39"/>
                  </a:cubicBezTo>
                  <a:cubicBezTo>
                    <a:pt x="4" y="41"/>
                    <a:pt x="5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5" y="40"/>
                    <a:pt x="46" y="38"/>
                    <a:pt x="4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508"/>
            <p:cNvSpPr>
              <a:spLocks noEditPoints="1"/>
            </p:cNvSpPr>
            <p:nvPr/>
          </p:nvSpPr>
          <p:spPr bwMode="auto">
            <a:xfrm>
              <a:off x="7803975" y="2626804"/>
              <a:ext cx="160110" cy="262680"/>
            </a:xfrm>
            <a:custGeom>
              <a:avLst/>
              <a:gdLst>
                <a:gd name="T0" fmla="*/ 34 w 39"/>
                <a:gd name="T1" fmla="*/ 53 h 64"/>
                <a:gd name="T2" fmla="*/ 37 w 39"/>
                <a:gd name="T3" fmla="*/ 36 h 64"/>
                <a:gd name="T4" fmla="*/ 27 w 39"/>
                <a:gd name="T5" fmla="*/ 26 h 64"/>
                <a:gd name="T6" fmla="*/ 9 w 39"/>
                <a:gd name="T7" fmla="*/ 31 h 64"/>
                <a:gd name="T8" fmla="*/ 8 w 39"/>
                <a:gd name="T9" fmla="*/ 4 h 64"/>
                <a:gd name="T10" fmla="*/ 4 w 39"/>
                <a:gd name="T11" fmla="*/ 0 h 64"/>
                <a:gd name="T12" fmla="*/ 0 w 39"/>
                <a:gd name="T13" fmla="*/ 5 h 64"/>
                <a:gd name="T14" fmla="*/ 2 w 39"/>
                <a:gd name="T15" fmla="*/ 57 h 64"/>
                <a:gd name="T16" fmla="*/ 2 w 39"/>
                <a:gd name="T17" fmla="*/ 60 h 64"/>
                <a:gd name="T18" fmla="*/ 6 w 39"/>
                <a:gd name="T19" fmla="*/ 64 h 64"/>
                <a:gd name="T20" fmla="*/ 6 w 39"/>
                <a:gd name="T21" fmla="*/ 64 h 64"/>
                <a:gd name="T22" fmla="*/ 9 w 39"/>
                <a:gd name="T23" fmla="*/ 62 h 64"/>
                <a:gd name="T24" fmla="*/ 34 w 39"/>
                <a:gd name="T25" fmla="*/ 53 h 64"/>
                <a:gd name="T26" fmla="*/ 28 w 39"/>
                <a:gd name="T27" fmla="*/ 48 h 64"/>
                <a:gd name="T28" fmla="*/ 17 w 39"/>
                <a:gd name="T29" fmla="*/ 54 h 64"/>
                <a:gd name="T30" fmla="*/ 13 w 39"/>
                <a:gd name="T31" fmla="*/ 52 h 64"/>
                <a:gd name="T32" fmla="*/ 12 w 39"/>
                <a:gd name="T33" fmla="*/ 52 h 64"/>
                <a:gd name="T34" fmla="*/ 10 w 39"/>
                <a:gd name="T35" fmla="*/ 53 h 64"/>
                <a:gd name="T36" fmla="*/ 12 w 39"/>
                <a:gd name="T37" fmla="*/ 41 h 64"/>
                <a:gd name="T38" fmla="*/ 25 w 39"/>
                <a:gd name="T39" fmla="*/ 34 h 64"/>
                <a:gd name="T40" fmla="*/ 29 w 39"/>
                <a:gd name="T41" fmla="*/ 39 h 64"/>
                <a:gd name="T42" fmla="*/ 28 w 39"/>
                <a:gd name="T43" fmla="*/ 4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64">
                  <a:moveTo>
                    <a:pt x="34" y="53"/>
                  </a:moveTo>
                  <a:cubicBezTo>
                    <a:pt x="38" y="48"/>
                    <a:pt x="39" y="42"/>
                    <a:pt x="37" y="36"/>
                  </a:cubicBezTo>
                  <a:cubicBezTo>
                    <a:pt x="35" y="31"/>
                    <a:pt x="32" y="27"/>
                    <a:pt x="27" y="26"/>
                  </a:cubicBezTo>
                  <a:cubicBezTo>
                    <a:pt x="20" y="24"/>
                    <a:pt x="13" y="27"/>
                    <a:pt x="9" y="31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1"/>
                    <a:pt x="0" y="2"/>
                    <a:pt x="0" y="5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2" y="58"/>
                    <a:pt x="2" y="59"/>
                    <a:pt x="2" y="60"/>
                  </a:cubicBezTo>
                  <a:cubicBezTo>
                    <a:pt x="2" y="63"/>
                    <a:pt x="4" y="64"/>
                    <a:pt x="6" y="64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7" y="64"/>
                    <a:pt x="9" y="63"/>
                    <a:pt x="9" y="62"/>
                  </a:cubicBezTo>
                  <a:cubicBezTo>
                    <a:pt x="20" y="64"/>
                    <a:pt x="29" y="60"/>
                    <a:pt x="34" y="53"/>
                  </a:cubicBezTo>
                  <a:close/>
                  <a:moveTo>
                    <a:pt x="28" y="48"/>
                  </a:moveTo>
                  <a:cubicBezTo>
                    <a:pt x="25" y="52"/>
                    <a:pt x="21" y="54"/>
                    <a:pt x="17" y="54"/>
                  </a:cubicBezTo>
                  <a:cubicBezTo>
                    <a:pt x="16" y="53"/>
                    <a:pt x="15" y="52"/>
                    <a:pt x="13" y="52"/>
                  </a:cubicBezTo>
                  <a:cubicBezTo>
                    <a:pt x="13" y="52"/>
                    <a:pt x="12" y="52"/>
                    <a:pt x="12" y="52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49"/>
                    <a:pt x="10" y="44"/>
                    <a:pt x="12" y="41"/>
                  </a:cubicBezTo>
                  <a:cubicBezTo>
                    <a:pt x="14" y="36"/>
                    <a:pt x="20" y="32"/>
                    <a:pt x="25" y="34"/>
                  </a:cubicBezTo>
                  <a:cubicBezTo>
                    <a:pt x="28" y="34"/>
                    <a:pt x="29" y="37"/>
                    <a:pt x="29" y="39"/>
                  </a:cubicBezTo>
                  <a:cubicBezTo>
                    <a:pt x="30" y="42"/>
                    <a:pt x="30" y="46"/>
                    <a:pt x="2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509"/>
            <p:cNvSpPr>
              <a:spLocks/>
            </p:cNvSpPr>
            <p:nvPr/>
          </p:nvSpPr>
          <p:spPr bwMode="auto">
            <a:xfrm>
              <a:off x="7964085" y="2626804"/>
              <a:ext cx="147602" cy="232660"/>
            </a:xfrm>
            <a:custGeom>
              <a:avLst/>
              <a:gdLst>
                <a:gd name="T0" fmla="*/ 24 w 36"/>
                <a:gd name="T1" fmla="*/ 56 h 57"/>
                <a:gd name="T2" fmla="*/ 28 w 36"/>
                <a:gd name="T3" fmla="*/ 57 h 57"/>
                <a:gd name="T4" fmla="*/ 28 w 36"/>
                <a:gd name="T5" fmla="*/ 57 h 57"/>
                <a:gd name="T6" fmla="*/ 33 w 36"/>
                <a:gd name="T7" fmla="*/ 57 h 57"/>
                <a:gd name="T8" fmla="*/ 36 w 36"/>
                <a:gd name="T9" fmla="*/ 53 h 57"/>
                <a:gd name="T10" fmla="*/ 33 w 36"/>
                <a:gd name="T11" fmla="*/ 49 h 57"/>
                <a:gd name="T12" fmla="*/ 35 w 36"/>
                <a:gd name="T13" fmla="*/ 36 h 57"/>
                <a:gd name="T14" fmla="*/ 20 w 36"/>
                <a:gd name="T15" fmla="*/ 21 h 57"/>
                <a:gd name="T16" fmla="*/ 10 w 36"/>
                <a:gd name="T17" fmla="*/ 25 h 57"/>
                <a:gd name="T18" fmla="*/ 8 w 36"/>
                <a:gd name="T19" fmla="*/ 4 h 57"/>
                <a:gd name="T20" fmla="*/ 4 w 36"/>
                <a:gd name="T21" fmla="*/ 0 h 57"/>
                <a:gd name="T22" fmla="*/ 0 w 36"/>
                <a:gd name="T23" fmla="*/ 5 h 57"/>
                <a:gd name="T24" fmla="*/ 4 w 36"/>
                <a:gd name="T25" fmla="*/ 48 h 57"/>
                <a:gd name="T26" fmla="*/ 8 w 36"/>
                <a:gd name="T27" fmla="*/ 52 h 57"/>
                <a:gd name="T28" fmla="*/ 12 w 36"/>
                <a:gd name="T29" fmla="*/ 48 h 57"/>
                <a:gd name="T30" fmla="*/ 13 w 36"/>
                <a:gd name="T31" fmla="*/ 35 h 57"/>
                <a:gd name="T32" fmla="*/ 20 w 36"/>
                <a:gd name="T33" fmla="*/ 29 h 57"/>
                <a:gd name="T34" fmla="*/ 20 w 36"/>
                <a:gd name="T35" fmla="*/ 29 h 57"/>
                <a:gd name="T36" fmla="*/ 27 w 36"/>
                <a:gd name="T37" fmla="*/ 37 h 57"/>
                <a:gd name="T38" fmla="*/ 24 w 36"/>
                <a:gd name="T39" fmla="*/ 52 h 57"/>
                <a:gd name="T40" fmla="*/ 24 w 36"/>
                <a:gd name="T41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" h="57">
                  <a:moveTo>
                    <a:pt x="24" y="56"/>
                  </a:moveTo>
                  <a:cubicBezTo>
                    <a:pt x="25" y="57"/>
                    <a:pt x="26" y="57"/>
                    <a:pt x="28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5" y="57"/>
                    <a:pt x="36" y="55"/>
                    <a:pt x="36" y="53"/>
                  </a:cubicBezTo>
                  <a:cubicBezTo>
                    <a:pt x="36" y="51"/>
                    <a:pt x="35" y="50"/>
                    <a:pt x="33" y="49"/>
                  </a:cubicBezTo>
                  <a:cubicBezTo>
                    <a:pt x="35" y="45"/>
                    <a:pt x="36" y="40"/>
                    <a:pt x="35" y="36"/>
                  </a:cubicBezTo>
                  <a:cubicBezTo>
                    <a:pt x="34" y="28"/>
                    <a:pt x="28" y="21"/>
                    <a:pt x="20" y="21"/>
                  </a:cubicBezTo>
                  <a:cubicBezTo>
                    <a:pt x="16" y="20"/>
                    <a:pt x="12" y="22"/>
                    <a:pt x="10" y="2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1" y="1"/>
                    <a:pt x="0" y="3"/>
                    <a:pt x="0" y="5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4" y="50"/>
                    <a:pt x="6" y="52"/>
                    <a:pt x="8" y="52"/>
                  </a:cubicBezTo>
                  <a:cubicBezTo>
                    <a:pt x="10" y="52"/>
                    <a:pt x="12" y="50"/>
                    <a:pt x="12" y="48"/>
                  </a:cubicBezTo>
                  <a:cubicBezTo>
                    <a:pt x="11" y="43"/>
                    <a:pt x="11" y="39"/>
                    <a:pt x="13" y="35"/>
                  </a:cubicBezTo>
                  <a:cubicBezTo>
                    <a:pt x="14" y="32"/>
                    <a:pt x="17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4" y="29"/>
                    <a:pt x="27" y="33"/>
                    <a:pt x="27" y="37"/>
                  </a:cubicBezTo>
                  <a:cubicBezTo>
                    <a:pt x="28" y="42"/>
                    <a:pt x="26" y="47"/>
                    <a:pt x="24" y="52"/>
                  </a:cubicBezTo>
                  <a:cubicBezTo>
                    <a:pt x="23" y="53"/>
                    <a:pt x="24" y="55"/>
                    <a:pt x="2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510"/>
            <p:cNvSpPr>
              <a:spLocks noEditPoints="1"/>
            </p:cNvSpPr>
            <p:nvPr/>
          </p:nvSpPr>
          <p:spPr bwMode="auto">
            <a:xfrm>
              <a:off x="2092545" y="127588"/>
              <a:ext cx="225155" cy="270186"/>
            </a:xfrm>
            <a:custGeom>
              <a:avLst/>
              <a:gdLst>
                <a:gd name="T0" fmla="*/ 3 w 55"/>
                <a:gd name="T1" fmla="*/ 65 h 66"/>
                <a:gd name="T2" fmla="*/ 5 w 55"/>
                <a:gd name="T3" fmla="*/ 65 h 66"/>
                <a:gd name="T4" fmla="*/ 8 w 55"/>
                <a:gd name="T5" fmla="*/ 62 h 66"/>
                <a:gd name="T6" fmla="*/ 13 w 55"/>
                <a:gd name="T7" fmla="*/ 52 h 66"/>
                <a:gd name="T8" fmla="*/ 44 w 55"/>
                <a:gd name="T9" fmla="*/ 53 h 66"/>
                <a:gd name="T10" fmla="*/ 47 w 55"/>
                <a:gd name="T11" fmla="*/ 64 h 66"/>
                <a:gd name="T12" fmla="*/ 51 w 55"/>
                <a:gd name="T13" fmla="*/ 66 h 66"/>
                <a:gd name="T14" fmla="*/ 52 w 55"/>
                <a:gd name="T15" fmla="*/ 66 h 66"/>
                <a:gd name="T16" fmla="*/ 55 w 55"/>
                <a:gd name="T17" fmla="*/ 61 h 66"/>
                <a:gd name="T18" fmla="*/ 52 w 55"/>
                <a:gd name="T19" fmla="*/ 52 h 66"/>
                <a:gd name="T20" fmla="*/ 53 w 55"/>
                <a:gd name="T21" fmla="*/ 49 h 66"/>
                <a:gd name="T22" fmla="*/ 50 w 55"/>
                <a:gd name="T23" fmla="*/ 45 h 66"/>
                <a:gd name="T24" fmla="*/ 36 w 55"/>
                <a:gd name="T25" fmla="*/ 4 h 66"/>
                <a:gd name="T26" fmla="*/ 31 w 55"/>
                <a:gd name="T27" fmla="*/ 1 h 66"/>
                <a:gd name="T28" fmla="*/ 31 w 55"/>
                <a:gd name="T29" fmla="*/ 1 h 66"/>
                <a:gd name="T30" fmla="*/ 30 w 55"/>
                <a:gd name="T31" fmla="*/ 0 h 66"/>
                <a:gd name="T32" fmla="*/ 25 w 55"/>
                <a:gd name="T33" fmla="*/ 3 h 66"/>
                <a:gd name="T34" fmla="*/ 1 w 55"/>
                <a:gd name="T35" fmla="*/ 59 h 66"/>
                <a:gd name="T36" fmla="*/ 3 w 55"/>
                <a:gd name="T37" fmla="*/ 65 h 66"/>
                <a:gd name="T38" fmla="*/ 30 w 55"/>
                <a:gd name="T39" fmla="*/ 11 h 66"/>
                <a:gd name="T40" fmla="*/ 41 w 55"/>
                <a:gd name="T41" fmla="*/ 45 h 66"/>
                <a:gd name="T42" fmla="*/ 16 w 55"/>
                <a:gd name="T43" fmla="*/ 44 h 66"/>
                <a:gd name="T44" fmla="*/ 30 w 55"/>
                <a:gd name="T45" fmla="*/ 1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66">
                  <a:moveTo>
                    <a:pt x="3" y="65"/>
                  </a:moveTo>
                  <a:cubicBezTo>
                    <a:pt x="4" y="65"/>
                    <a:pt x="4" y="65"/>
                    <a:pt x="5" y="65"/>
                  </a:cubicBezTo>
                  <a:cubicBezTo>
                    <a:pt x="6" y="65"/>
                    <a:pt x="8" y="64"/>
                    <a:pt x="8" y="62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8" y="65"/>
                    <a:pt x="49" y="66"/>
                    <a:pt x="51" y="66"/>
                  </a:cubicBezTo>
                  <a:cubicBezTo>
                    <a:pt x="51" y="66"/>
                    <a:pt x="52" y="66"/>
                    <a:pt x="52" y="66"/>
                  </a:cubicBezTo>
                  <a:cubicBezTo>
                    <a:pt x="54" y="65"/>
                    <a:pt x="55" y="63"/>
                    <a:pt x="55" y="61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2" y="51"/>
                    <a:pt x="53" y="50"/>
                    <a:pt x="53" y="49"/>
                  </a:cubicBezTo>
                  <a:cubicBezTo>
                    <a:pt x="53" y="47"/>
                    <a:pt x="51" y="46"/>
                    <a:pt x="50" y="45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1"/>
                    <a:pt x="33" y="0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0" y="0"/>
                  </a:cubicBezTo>
                  <a:cubicBezTo>
                    <a:pt x="28" y="0"/>
                    <a:pt x="26" y="1"/>
                    <a:pt x="25" y="3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0" y="61"/>
                    <a:pt x="1" y="64"/>
                    <a:pt x="3" y="65"/>
                  </a:cubicBezTo>
                  <a:close/>
                  <a:moveTo>
                    <a:pt x="30" y="11"/>
                  </a:moveTo>
                  <a:cubicBezTo>
                    <a:pt x="41" y="45"/>
                    <a:pt x="41" y="45"/>
                    <a:pt x="41" y="45"/>
                  </a:cubicBezTo>
                  <a:cubicBezTo>
                    <a:pt x="16" y="44"/>
                    <a:pt x="16" y="44"/>
                    <a:pt x="16" y="44"/>
                  </a:cubicBezTo>
                  <a:lnTo>
                    <a:pt x="3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511"/>
            <p:cNvSpPr>
              <a:spLocks/>
            </p:cNvSpPr>
            <p:nvPr/>
          </p:nvSpPr>
          <p:spPr bwMode="auto">
            <a:xfrm>
              <a:off x="2345219" y="225155"/>
              <a:ext cx="97567" cy="37526"/>
            </a:xfrm>
            <a:custGeom>
              <a:avLst/>
              <a:gdLst>
                <a:gd name="T0" fmla="*/ 4 w 24"/>
                <a:gd name="T1" fmla="*/ 9 h 9"/>
                <a:gd name="T2" fmla="*/ 4 w 24"/>
                <a:gd name="T3" fmla="*/ 9 h 9"/>
                <a:gd name="T4" fmla="*/ 20 w 24"/>
                <a:gd name="T5" fmla="*/ 8 h 9"/>
                <a:gd name="T6" fmla="*/ 23 w 24"/>
                <a:gd name="T7" fmla="*/ 3 h 9"/>
                <a:gd name="T8" fmla="*/ 19 w 24"/>
                <a:gd name="T9" fmla="*/ 0 h 9"/>
                <a:gd name="T10" fmla="*/ 3 w 24"/>
                <a:gd name="T11" fmla="*/ 1 h 9"/>
                <a:gd name="T12" fmla="*/ 0 w 24"/>
                <a:gd name="T13" fmla="*/ 6 h 9"/>
                <a:gd name="T14" fmla="*/ 4 w 24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9">
                  <a:moveTo>
                    <a:pt x="4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2" y="8"/>
                    <a:pt x="24" y="6"/>
                    <a:pt x="23" y="3"/>
                  </a:cubicBezTo>
                  <a:cubicBezTo>
                    <a:pt x="23" y="1"/>
                    <a:pt x="21" y="0"/>
                    <a:pt x="19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1" y="1"/>
                    <a:pt x="0" y="3"/>
                    <a:pt x="0" y="6"/>
                  </a:cubicBezTo>
                  <a:cubicBezTo>
                    <a:pt x="0" y="8"/>
                    <a:pt x="2" y="9"/>
                    <a:pt x="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512"/>
            <p:cNvSpPr>
              <a:spLocks/>
            </p:cNvSpPr>
            <p:nvPr/>
          </p:nvSpPr>
          <p:spPr bwMode="auto">
            <a:xfrm>
              <a:off x="2350222" y="282694"/>
              <a:ext cx="110076" cy="32522"/>
            </a:xfrm>
            <a:custGeom>
              <a:avLst/>
              <a:gdLst>
                <a:gd name="T0" fmla="*/ 0 w 27"/>
                <a:gd name="T1" fmla="*/ 4 h 8"/>
                <a:gd name="T2" fmla="*/ 4 w 27"/>
                <a:gd name="T3" fmla="*/ 8 h 8"/>
                <a:gd name="T4" fmla="*/ 23 w 27"/>
                <a:gd name="T5" fmla="*/ 8 h 8"/>
                <a:gd name="T6" fmla="*/ 27 w 27"/>
                <a:gd name="T7" fmla="*/ 4 h 8"/>
                <a:gd name="T8" fmla="*/ 23 w 27"/>
                <a:gd name="T9" fmla="*/ 0 h 8"/>
                <a:gd name="T10" fmla="*/ 4 w 27"/>
                <a:gd name="T11" fmla="*/ 0 h 8"/>
                <a:gd name="T12" fmla="*/ 0 w 27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8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8"/>
                    <a:pt x="27" y="6"/>
                    <a:pt x="27" y="4"/>
                  </a:cubicBezTo>
                  <a:cubicBezTo>
                    <a:pt x="27" y="2"/>
                    <a:pt x="25" y="0"/>
                    <a:pt x="2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513"/>
            <p:cNvSpPr>
              <a:spLocks/>
            </p:cNvSpPr>
            <p:nvPr/>
          </p:nvSpPr>
          <p:spPr bwMode="auto">
            <a:xfrm>
              <a:off x="2597893" y="0"/>
              <a:ext cx="42529" cy="200137"/>
            </a:xfrm>
            <a:custGeom>
              <a:avLst/>
              <a:gdLst>
                <a:gd name="T0" fmla="*/ 6 w 10"/>
                <a:gd name="T1" fmla="*/ 49 h 49"/>
                <a:gd name="T2" fmla="*/ 6 w 10"/>
                <a:gd name="T3" fmla="*/ 49 h 49"/>
                <a:gd name="T4" fmla="*/ 10 w 10"/>
                <a:gd name="T5" fmla="*/ 45 h 49"/>
                <a:gd name="T6" fmla="*/ 8 w 10"/>
                <a:gd name="T7" fmla="*/ 4 h 49"/>
                <a:gd name="T8" fmla="*/ 4 w 10"/>
                <a:gd name="T9" fmla="*/ 0 h 49"/>
                <a:gd name="T10" fmla="*/ 0 w 10"/>
                <a:gd name="T11" fmla="*/ 5 h 49"/>
                <a:gd name="T12" fmla="*/ 2 w 10"/>
                <a:gd name="T13" fmla="*/ 45 h 49"/>
                <a:gd name="T14" fmla="*/ 6 w 10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49">
                  <a:moveTo>
                    <a:pt x="6" y="49"/>
                  </a:moveTo>
                  <a:cubicBezTo>
                    <a:pt x="6" y="49"/>
                    <a:pt x="6" y="49"/>
                    <a:pt x="6" y="49"/>
                  </a:cubicBezTo>
                  <a:cubicBezTo>
                    <a:pt x="9" y="49"/>
                    <a:pt x="10" y="47"/>
                    <a:pt x="10" y="4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1" y="0"/>
                    <a:pt x="0" y="2"/>
                    <a:pt x="0" y="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7"/>
                    <a:pt x="4" y="49"/>
                    <a:pt x="6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514"/>
            <p:cNvSpPr>
              <a:spLocks/>
            </p:cNvSpPr>
            <p:nvPr/>
          </p:nvSpPr>
          <p:spPr bwMode="auto">
            <a:xfrm>
              <a:off x="2520339" y="225155"/>
              <a:ext cx="232660" cy="45031"/>
            </a:xfrm>
            <a:custGeom>
              <a:avLst/>
              <a:gdLst>
                <a:gd name="T0" fmla="*/ 4 w 57"/>
                <a:gd name="T1" fmla="*/ 8 h 11"/>
                <a:gd name="T2" fmla="*/ 53 w 57"/>
                <a:gd name="T3" fmla="*/ 11 h 11"/>
                <a:gd name="T4" fmla="*/ 53 w 57"/>
                <a:gd name="T5" fmla="*/ 11 h 11"/>
                <a:gd name="T6" fmla="*/ 57 w 57"/>
                <a:gd name="T7" fmla="*/ 7 h 11"/>
                <a:gd name="T8" fmla="*/ 53 w 57"/>
                <a:gd name="T9" fmla="*/ 3 h 11"/>
                <a:gd name="T10" fmla="*/ 5 w 57"/>
                <a:gd name="T11" fmla="*/ 0 h 11"/>
                <a:gd name="T12" fmla="*/ 1 w 57"/>
                <a:gd name="T13" fmla="*/ 4 h 11"/>
                <a:gd name="T14" fmla="*/ 4 w 57"/>
                <a:gd name="T15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11">
                  <a:moveTo>
                    <a:pt x="4" y="8"/>
                  </a:moveTo>
                  <a:cubicBezTo>
                    <a:pt x="53" y="11"/>
                    <a:pt x="53" y="11"/>
                    <a:pt x="53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5" y="11"/>
                    <a:pt x="57" y="10"/>
                    <a:pt x="57" y="7"/>
                  </a:cubicBezTo>
                  <a:cubicBezTo>
                    <a:pt x="57" y="5"/>
                    <a:pt x="56" y="3"/>
                    <a:pt x="53" y="3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2"/>
                    <a:pt x="1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515"/>
            <p:cNvSpPr>
              <a:spLocks/>
            </p:cNvSpPr>
            <p:nvPr/>
          </p:nvSpPr>
          <p:spPr bwMode="auto">
            <a:xfrm>
              <a:off x="2557865" y="320220"/>
              <a:ext cx="192633" cy="172619"/>
            </a:xfrm>
            <a:custGeom>
              <a:avLst/>
              <a:gdLst>
                <a:gd name="T0" fmla="*/ 26 w 47"/>
                <a:gd name="T1" fmla="*/ 7 h 42"/>
                <a:gd name="T2" fmla="*/ 14 w 47"/>
                <a:gd name="T3" fmla="*/ 0 h 42"/>
                <a:gd name="T4" fmla="*/ 1 w 47"/>
                <a:gd name="T5" fmla="*/ 5 h 42"/>
                <a:gd name="T6" fmla="*/ 0 w 47"/>
                <a:gd name="T7" fmla="*/ 8 h 42"/>
                <a:gd name="T8" fmla="*/ 1 w 47"/>
                <a:gd name="T9" fmla="*/ 13 h 42"/>
                <a:gd name="T10" fmla="*/ 5 w 47"/>
                <a:gd name="T11" fmla="*/ 16 h 42"/>
                <a:gd name="T12" fmla="*/ 9 w 47"/>
                <a:gd name="T13" fmla="*/ 12 h 42"/>
                <a:gd name="T14" fmla="*/ 9 w 47"/>
                <a:gd name="T15" fmla="*/ 10 h 42"/>
                <a:gd name="T16" fmla="*/ 14 w 47"/>
                <a:gd name="T17" fmla="*/ 8 h 42"/>
                <a:gd name="T18" fmla="*/ 19 w 47"/>
                <a:gd name="T19" fmla="*/ 11 h 42"/>
                <a:gd name="T20" fmla="*/ 18 w 47"/>
                <a:gd name="T21" fmla="*/ 24 h 42"/>
                <a:gd name="T22" fmla="*/ 5 w 47"/>
                <a:gd name="T23" fmla="*/ 35 h 42"/>
                <a:gd name="T24" fmla="*/ 4 w 47"/>
                <a:gd name="T25" fmla="*/ 40 h 42"/>
                <a:gd name="T26" fmla="*/ 7 w 47"/>
                <a:gd name="T27" fmla="*/ 42 h 42"/>
                <a:gd name="T28" fmla="*/ 8 w 47"/>
                <a:gd name="T29" fmla="*/ 42 h 42"/>
                <a:gd name="T30" fmla="*/ 43 w 47"/>
                <a:gd name="T31" fmla="*/ 41 h 42"/>
                <a:gd name="T32" fmla="*/ 47 w 47"/>
                <a:gd name="T33" fmla="*/ 36 h 42"/>
                <a:gd name="T34" fmla="*/ 42 w 47"/>
                <a:gd name="T35" fmla="*/ 33 h 42"/>
                <a:gd name="T36" fmla="*/ 20 w 47"/>
                <a:gd name="T37" fmla="*/ 34 h 42"/>
                <a:gd name="T38" fmla="*/ 25 w 47"/>
                <a:gd name="T39" fmla="*/ 29 h 42"/>
                <a:gd name="T40" fmla="*/ 26 w 47"/>
                <a:gd name="T41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" h="42">
                  <a:moveTo>
                    <a:pt x="26" y="7"/>
                  </a:moveTo>
                  <a:cubicBezTo>
                    <a:pt x="24" y="3"/>
                    <a:pt x="19" y="1"/>
                    <a:pt x="14" y="0"/>
                  </a:cubicBezTo>
                  <a:cubicBezTo>
                    <a:pt x="9" y="0"/>
                    <a:pt x="4" y="2"/>
                    <a:pt x="1" y="5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5"/>
                    <a:pt x="3" y="16"/>
                    <a:pt x="5" y="16"/>
                  </a:cubicBezTo>
                  <a:cubicBezTo>
                    <a:pt x="7" y="16"/>
                    <a:pt x="9" y="14"/>
                    <a:pt x="9" y="12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9"/>
                    <a:pt x="12" y="8"/>
                    <a:pt x="14" y="8"/>
                  </a:cubicBezTo>
                  <a:cubicBezTo>
                    <a:pt x="16" y="9"/>
                    <a:pt x="18" y="10"/>
                    <a:pt x="19" y="11"/>
                  </a:cubicBezTo>
                  <a:cubicBezTo>
                    <a:pt x="22" y="15"/>
                    <a:pt x="21" y="21"/>
                    <a:pt x="18" y="24"/>
                  </a:cubicBezTo>
                  <a:cubicBezTo>
                    <a:pt x="15" y="29"/>
                    <a:pt x="10" y="32"/>
                    <a:pt x="5" y="35"/>
                  </a:cubicBezTo>
                  <a:cubicBezTo>
                    <a:pt x="4" y="36"/>
                    <a:pt x="3" y="38"/>
                    <a:pt x="4" y="40"/>
                  </a:cubicBezTo>
                  <a:cubicBezTo>
                    <a:pt x="4" y="41"/>
                    <a:pt x="6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5" y="41"/>
                    <a:pt x="47" y="39"/>
                    <a:pt x="47" y="36"/>
                  </a:cubicBezTo>
                  <a:cubicBezTo>
                    <a:pt x="46" y="34"/>
                    <a:pt x="45" y="33"/>
                    <a:pt x="42" y="33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2" y="32"/>
                    <a:pt x="23" y="31"/>
                    <a:pt x="25" y="29"/>
                  </a:cubicBezTo>
                  <a:cubicBezTo>
                    <a:pt x="29" y="23"/>
                    <a:pt x="31" y="14"/>
                    <a:pt x="2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516"/>
            <p:cNvSpPr>
              <a:spLocks noEditPoints="1"/>
            </p:cNvSpPr>
            <p:nvPr/>
          </p:nvSpPr>
          <p:spPr bwMode="auto">
            <a:xfrm>
              <a:off x="2823048" y="100069"/>
              <a:ext cx="160110" cy="260179"/>
            </a:xfrm>
            <a:custGeom>
              <a:avLst/>
              <a:gdLst>
                <a:gd name="T0" fmla="*/ 2 w 39"/>
                <a:gd name="T1" fmla="*/ 60 h 64"/>
                <a:gd name="T2" fmla="*/ 6 w 39"/>
                <a:gd name="T3" fmla="*/ 64 h 64"/>
                <a:gd name="T4" fmla="*/ 6 w 39"/>
                <a:gd name="T5" fmla="*/ 64 h 64"/>
                <a:gd name="T6" fmla="*/ 10 w 39"/>
                <a:gd name="T7" fmla="*/ 61 h 64"/>
                <a:gd name="T8" fmla="*/ 35 w 39"/>
                <a:gd name="T9" fmla="*/ 52 h 64"/>
                <a:gd name="T10" fmla="*/ 37 w 39"/>
                <a:gd name="T11" fmla="*/ 35 h 64"/>
                <a:gd name="T12" fmla="*/ 28 w 39"/>
                <a:gd name="T13" fmla="*/ 25 h 64"/>
                <a:gd name="T14" fmla="*/ 9 w 39"/>
                <a:gd name="T15" fmla="*/ 31 h 64"/>
                <a:gd name="T16" fmla="*/ 8 w 39"/>
                <a:gd name="T17" fmla="*/ 4 h 64"/>
                <a:gd name="T18" fmla="*/ 4 w 39"/>
                <a:gd name="T19" fmla="*/ 0 h 64"/>
                <a:gd name="T20" fmla="*/ 0 w 39"/>
                <a:gd name="T21" fmla="*/ 4 h 64"/>
                <a:gd name="T22" fmla="*/ 2 w 39"/>
                <a:gd name="T23" fmla="*/ 56 h 64"/>
                <a:gd name="T24" fmla="*/ 2 w 39"/>
                <a:gd name="T25" fmla="*/ 60 h 64"/>
                <a:gd name="T26" fmla="*/ 12 w 39"/>
                <a:gd name="T27" fmla="*/ 40 h 64"/>
                <a:gd name="T28" fmla="*/ 25 w 39"/>
                <a:gd name="T29" fmla="*/ 33 h 64"/>
                <a:gd name="T30" fmla="*/ 30 w 39"/>
                <a:gd name="T31" fmla="*/ 38 h 64"/>
                <a:gd name="T32" fmla="*/ 28 w 39"/>
                <a:gd name="T33" fmla="*/ 48 h 64"/>
                <a:gd name="T34" fmla="*/ 17 w 39"/>
                <a:gd name="T35" fmla="*/ 54 h 64"/>
                <a:gd name="T36" fmla="*/ 14 w 39"/>
                <a:gd name="T37" fmla="*/ 51 h 64"/>
                <a:gd name="T38" fmla="*/ 12 w 39"/>
                <a:gd name="T39" fmla="*/ 52 h 64"/>
                <a:gd name="T40" fmla="*/ 10 w 39"/>
                <a:gd name="T41" fmla="*/ 53 h 64"/>
                <a:gd name="T42" fmla="*/ 12 w 39"/>
                <a:gd name="T43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64">
                  <a:moveTo>
                    <a:pt x="2" y="60"/>
                  </a:moveTo>
                  <a:cubicBezTo>
                    <a:pt x="2" y="62"/>
                    <a:pt x="4" y="64"/>
                    <a:pt x="6" y="64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8" y="63"/>
                    <a:pt x="9" y="63"/>
                    <a:pt x="10" y="61"/>
                  </a:cubicBezTo>
                  <a:cubicBezTo>
                    <a:pt x="20" y="63"/>
                    <a:pt x="30" y="59"/>
                    <a:pt x="35" y="52"/>
                  </a:cubicBezTo>
                  <a:cubicBezTo>
                    <a:pt x="38" y="48"/>
                    <a:pt x="39" y="41"/>
                    <a:pt x="37" y="35"/>
                  </a:cubicBezTo>
                  <a:cubicBezTo>
                    <a:pt x="36" y="30"/>
                    <a:pt x="32" y="27"/>
                    <a:pt x="28" y="25"/>
                  </a:cubicBezTo>
                  <a:cubicBezTo>
                    <a:pt x="21" y="23"/>
                    <a:pt x="14" y="26"/>
                    <a:pt x="9" y="31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1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2" y="57"/>
                    <a:pt x="2" y="59"/>
                    <a:pt x="2" y="60"/>
                  </a:cubicBezTo>
                  <a:close/>
                  <a:moveTo>
                    <a:pt x="12" y="40"/>
                  </a:moveTo>
                  <a:cubicBezTo>
                    <a:pt x="15" y="35"/>
                    <a:pt x="20" y="31"/>
                    <a:pt x="25" y="33"/>
                  </a:cubicBezTo>
                  <a:cubicBezTo>
                    <a:pt x="28" y="34"/>
                    <a:pt x="29" y="36"/>
                    <a:pt x="30" y="38"/>
                  </a:cubicBezTo>
                  <a:cubicBezTo>
                    <a:pt x="31" y="41"/>
                    <a:pt x="30" y="45"/>
                    <a:pt x="28" y="48"/>
                  </a:cubicBezTo>
                  <a:cubicBezTo>
                    <a:pt x="26" y="51"/>
                    <a:pt x="22" y="53"/>
                    <a:pt x="17" y="54"/>
                  </a:cubicBezTo>
                  <a:cubicBezTo>
                    <a:pt x="16" y="52"/>
                    <a:pt x="15" y="51"/>
                    <a:pt x="14" y="51"/>
                  </a:cubicBezTo>
                  <a:cubicBezTo>
                    <a:pt x="13" y="51"/>
                    <a:pt x="13" y="52"/>
                    <a:pt x="12" y="52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48"/>
                    <a:pt x="11" y="44"/>
                    <a:pt x="1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517"/>
            <p:cNvSpPr>
              <a:spLocks/>
            </p:cNvSpPr>
            <p:nvPr/>
          </p:nvSpPr>
          <p:spPr bwMode="auto">
            <a:xfrm>
              <a:off x="2983158" y="100069"/>
              <a:ext cx="150103" cy="232660"/>
            </a:xfrm>
            <a:custGeom>
              <a:avLst/>
              <a:gdLst>
                <a:gd name="T0" fmla="*/ 8 w 37"/>
                <a:gd name="T1" fmla="*/ 51 h 57"/>
                <a:gd name="T2" fmla="*/ 12 w 37"/>
                <a:gd name="T3" fmla="*/ 47 h 57"/>
                <a:gd name="T4" fmla="*/ 13 w 37"/>
                <a:gd name="T5" fmla="*/ 34 h 57"/>
                <a:gd name="T6" fmla="*/ 20 w 37"/>
                <a:gd name="T7" fmla="*/ 28 h 57"/>
                <a:gd name="T8" fmla="*/ 20 w 37"/>
                <a:gd name="T9" fmla="*/ 28 h 57"/>
                <a:gd name="T10" fmla="*/ 27 w 37"/>
                <a:gd name="T11" fmla="*/ 36 h 57"/>
                <a:gd name="T12" fmla="*/ 24 w 37"/>
                <a:gd name="T13" fmla="*/ 51 h 57"/>
                <a:gd name="T14" fmla="*/ 25 w 37"/>
                <a:gd name="T15" fmla="*/ 55 h 57"/>
                <a:gd name="T16" fmla="*/ 28 w 37"/>
                <a:gd name="T17" fmla="*/ 57 h 57"/>
                <a:gd name="T18" fmla="*/ 28 w 37"/>
                <a:gd name="T19" fmla="*/ 57 h 57"/>
                <a:gd name="T20" fmla="*/ 33 w 37"/>
                <a:gd name="T21" fmla="*/ 56 h 57"/>
                <a:gd name="T22" fmla="*/ 37 w 37"/>
                <a:gd name="T23" fmla="*/ 52 h 57"/>
                <a:gd name="T24" fmla="*/ 34 w 37"/>
                <a:gd name="T25" fmla="*/ 48 h 57"/>
                <a:gd name="T26" fmla="*/ 35 w 37"/>
                <a:gd name="T27" fmla="*/ 35 h 57"/>
                <a:gd name="T28" fmla="*/ 20 w 37"/>
                <a:gd name="T29" fmla="*/ 20 h 57"/>
                <a:gd name="T30" fmla="*/ 10 w 37"/>
                <a:gd name="T31" fmla="*/ 24 h 57"/>
                <a:gd name="T32" fmla="*/ 8 w 37"/>
                <a:gd name="T33" fmla="*/ 3 h 57"/>
                <a:gd name="T34" fmla="*/ 4 w 37"/>
                <a:gd name="T35" fmla="*/ 0 h 57"/>
                <a:gd name="T36" fmla="*/ 0 w 37"/>
                <a:gd name="T37" fmla="*/ 4 h 57"/>
                <a:gd name="T38" fmla="*/ 4 w 37"/>
                <a:gd name="T39" fmla="*/ 48 h 57"/>
                <a:gd name="T40" fmla="*/ 8 w 37"/>
                <a:gd name="T41" fmla="*/ 5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57">
                  <a:moveTo>
                    <a:pt x="8" y="51"/>
                  </a:moveTo>
                  <a:cubicBezTo>
                    <a:pt x="11" y="51"/>
                    <a:pt x="12" y="49"/>
                    <a:pt x="12" y="47"/>
                  </a:cubicBezTo>
                  <a:cubicBezTo>
                    <a:pt x="12" y="43"/>
                    <a:pt x="12" y="38"/>
                    <a:pt x="13" y="34"/>
                  </a:cubicBezTo>
                  <a:cubicBezTo>
                    <a:pt x="14" y="31"/>
                    <a:pt x="17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4" y="28"/>
                    <a:pt x="27" y="32"/>
                    <a:pt x="27" y="36"/>
                  </a:cubicBezTo>
                  <a:cubicBezTo>
                    <a:pt x="28" y="41"/>
                    <a:pt x="26" y="46"/>
                    <a:pt x="24" y="51"/>
                  </a:cubicBezTo>
                  <a:cubicBezTo>
                    <a:pt x="24" y="52"/>
                    <a:pt x="24" y="54"/>
                    <a:pt x="25" y="55"/>
                  </a:cubicBezTo>
                  <a:cubicBezTo>
                    <a:pt x="25" y="56"/>
                    <a:pt x="27" y="57"/>
                    <a:pt x="28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5" y="56"/>
                    <a:pt x="37" y="54"/>
                    <a:pt x="37" y="52"/>
                  </a:cubicBezTo>
                  <a:cubicBezTo>
                    <a:pt x="37" y="50"/>
                    <a:pt x="35" y="49"/>
                    <a:pt x="34" y="48"/>
                  </a:cubicBezTo>
                  <a:cubicBezTo>
                    <a:pt x="35" y="44"/>
                    <a:pt x="36" y="40"/>
                    <a:pt x="35" y="35"/>
                  </a:cubicBezTo>
                  <a:cubicBezTo>
                    <a:pt x="34" y="28"/>
                    <a:pt x="29" y="20"/>
                    <a:pt x="20" y="20"/>
                  </a:cubicBezTo>
                  <a:cubicBezTo>
                    <a:pt x="16" y="20"/>
                    <a:pt x="13" y="22"/>
                    <a:pt x="10" y="2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1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4" y="50"/>
                    <a:pt x="6" y="51"/>
                    <a:pt x="8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518"/>
            <p:cNvSpPr>
              <a:spLocks noEditPoints="1"/>
            </p:cNvSpPr>
            <p:nvPr/>
          </p:nvSpPr>
          <p:spPr bwMode="auto">
            <a:xfrm>
              <a:off x="10395758" y="2006378"/>
              <a:ext cx="225155" cy="272687"/>
            </a:xfrm>
            <a:custGeom>
              <a:avLst/>
              <a:gdLst>
                <a:gd name="T0" fmla="*/ 49 w 55"/>
                <a:gd name="T1" fmla="*/ 46 h 67"/>
                <a:gd name="T2" fmla="*/ 36 w 55"/>
                <a:gd name="T3" fmla="*/ 4 h 67"/>
                <a:gd name="T4" fmla="*/ 31 w 55"/>
                <a:gd name="T5" fmla="*/ 2 h 67"/>
                <a:gd name="T6" fmla="*/ 31 w 55"/>
                <a:gd name="T7" fmla="*/ 2 h 67"/>
                <a:gd name="T8" fmla="*/ 30 w 55"/>
                <a:gd name="T9" fmla="*/ 1 h 67"/>
                <a:gd name="T10" fmla="*/ 25 w 55"/>
                <a:gd name="T11" fmla="*/ 3 h 67"/>
                <a:gd name="T12" fmla="*/ 1 w 55"/>
                <a:gd name="T13" fmla="*/ 60 h 67"/>
                <a:gd name="T14" fmla="*/ 3 w 55"/>
                <a:gd name="T15" fmla="*/ 65 h 67"/>
                <a:gd name="T16" fmla="*/ 4 w 55"/>
                <a:gd name="T17" fmla="*/ 66 h 67"/>
                <a:gd name="T18" fmla="*/ 8 w 55"/>
                <a:gd name="T19" fmla="*/ 63 h 67"/>
                <a:gd name="T20" fmla="*/ 13 w 55"/>
                <a:gd name="T21" fmla="*/ 52 h 67"/>
                <a:gd name="T22" fmla="*/ 43 w 55"/>
                <a:gd name="T23" fmla="*/ 54 h 67"/>
                <a:gd name="T24" fmla="*/ 47 w 55"/>
                <a:gd name="T25" fmla="*/ 64 h 67"/>
                <a:gd name="T26" fmla="*/ 50 w 55"/>
                <a:gd name="T27" fmla="*/ 67 h 67"/>
                <a:gd name="T28" fmla="*/ 52 w 55"/>
                <a:gd name="T29" fmla="*/ 67 h 67"/>
                <a:gd name="T30" fmla="*/ 54 w 55"/>
                <a:gd name="T31" fmla="*/ 62 h 67"/>
                <a:gd name="T32" fmla="*/ 51 w 55"/>
                <a:gd name="T33" fmla="*/ 52 h 67"/>
                <a:gd name="T34" fmla="*/ 52 w 55"/>
                <a:gd name="T35" fmla="*/ 50 h 67"/>
                <a:gd name="T36" fmla="*/ 49 w 55"/>
                <a:gd name="T37" fmla="*/ 46 h 67"/>
                <a:gd name="T38" fmla="*/ 16 w 55"/>
                <a:gd name="T39" fmla="*/ 44 h 67"/>
                <a:gd name="T40" fmla="*/ 30 w 55"/>
                <a:gd name="T41" fmla="*/ 12 h 67"/>
                <a:gd name="T42" fmla="*/ 41 w 55"/>
                <a:gd name="T43" fmla="*/ 46 h 67"/>
                <a:gd name="T44" fmla="*/ 16 w 55"/>
                <a:gd name="T45" fmla="*/ 4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67">
                  <a:moveTo>
                    <a:pt x="49" y="46"/>
                  </a:moveTo>
                  <a:cubicBezTo>
                    <a:pt x="36" y="4"/>
                    <a:pt x="36" y="4"/>
                    <a:pt x="36" y="4"/>
                  </a:cubicBezTo>
                  <a:cubicBezTo>
                    <a:pt x="35" y="2"/>
                    <a:pt x="33" y="1"/>
                    <a:pt x="31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1"/>
                    <a:pt x="30" y="1"/>
                  </a:cubicBezTo>
                  <a:cubicBezTo>
                    <a:pt x="28" y="0"/>
                    <a:pt x="26" y="1"/>
                    <a:pt x="25" y="3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2"/>
                    <a:pt x="1" y="64"/>
                    <a:pt x="3" y="65"/>
                  </a:cubicBezTo>
                  <a:cubicBezTo>
                    <a:pt x="3" y="66"/>
                    <a:pt x="4" y="66"/>
                    <a:pt x="4" y="66"/>
                  </a:cubicBezTo>
                  <a:cubicBezTo>
                    <a:pt x="6" y="66"/>
                    <a:pt x="7" y="65"/>
                    <a:pt x="8" y="63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66"/>
                    <a:pt x="49" y="67"/>
                    <a:pt x="50" y="67"/>
                  </a:cubicBezTo>
                  <a:cubicBezTo>
                    <a:pt x="51" y="67"/>
                    <a:pt x="51" y="67"/>
                    <a:pt x="52" y="67"/>
                  </a:cubicBezTo>
                  <a:cubicBezTo>
                    <a:pt x="54" y="66"/>
                    <a:pt x="55" y="64"/>
                    <a:pt x="54" y="62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2" y="52"/>
                    <a:pt x="52" y="51"/>
                    <a:pt x="52" y="50"/>
                  </a:cubicBezTo>
                  <a:cubicBezTo>
                    <a:pt x="52" y="48"/>
                    <a:pt x="51" y="47"/>
                    <a:pt x="49" y="46"/>
                  </a:cubicBezTo>
                  <a:close/>
                  <a:moveTo>
                    <a:pt x="16" y="44"/>
                  </a:moveTo>
                  <a:cubicBezTo>
                    <a:pt x="30" y="12"/>
                    <a:pt x="30" y="12"/>
                    <a:pt x="30" y="12"/>
                  </a:cubicBezTo>
                  <a:cubicBezTo>
                    <a:pt x="41" y="46"/>
                    <a:pt x="41" y="46"/>
                    <a:pt x="41" y="46"/>
                  </a:cubicBezTo>
                  <a:lnTo>
                    <a:pt x="1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519"/>
            <p:cNvSpPr>
              <a:spLocks/>
            </p:cNvSpPr>
            <p:nvPr/>
          </p:nvSpPr>
          <p:spPr bwMode="auto">
            <a:xfrm>
              <a:off x="10645931" y="2103945"/>
              <a:ext cx="97567" cy="40027"/>
            </a:xfrm>
            <a:custGeom>
              <a:avLst/>
              <a:gdLst>
                <a:gd name="T0" fmla="*/ 20 w 24"/>
                <a:gd name="T1" fmla="*/ 1 h 10"/>
                <a:gd name="T2" fmla="*/ 4 w 24"/>
                <a:gd name="T3" fmla="*/ 2 h 10"/>
                <a:gd name="T4" fmla="*/ 0 w 24"/>
                <a:gd name="T5" fmla="*/ 6 h 10"/>
                <a:gd name="T6" fmla="*/ 4 w 24"/>
                <a:gd name="T7" fmla="*/ 10 h 10"/>
                <a:gd name="T8" fmla="*/ 5 w 24"/>
                <a:gd name="T9" fmla="*/ 10 h 10"/>
                <a:gd name="T10" fmla="*/ 20 w 24"/>
                <a:gd name="T11" fmla="*/ 9 h 10"/>
                <a:gd name="T12" fmla="*/ 24 w 24"/>
                <a:gd name="T13" fmla="*/ 4 h 10"/>
                <a:gd name="T14" fmla="*/ 20 w 24"/>
                <a:gd name="T15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0">
                  <a:moveTo>
                    <a:pt x="20" y="1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2" y="2"/>
                    <a:pt x="0" y="4"/>
                    <a:pt x="0" y="6"/>
                  </a:cubicBezTo>
                  <a:cubicBezTo>
                    <a:pt x="1" y="8"/>
                    <a:pt x="2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3" y="8"/>
                    <a:pt x="24" y="6"/>
                    <a:pt x="24" y="4"/>
                  </a:cubicBezTo>
                  <a:cubicBezTo>
                    <a:pt x="24" y="2"/>
                    <a:pt x="22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520"/>
            <p:cNvSpPr>
              <a:spLocks/>
            </p:cNvSpPr>
            <p:nvPr/>
          </p:nvSpPr>
          <p:spPr bwMode="auto">
            <a:xfrm>
              <a:off x="10653436" y="2163987"/>
              <a:ext cx="112577" cy="35024"/>
            </a:xfrm>
            <a:custGeom>
              <a:avLst/>
              <a:gdLst>
                <a:gd name="T0" fmla="*/ 23 w 27"/>
                <a:gd name="T1" fmla="*/ 0 h 8"/>
                <a:gd name="T2" fmla="*/ 4 w 27"/>
                <a:gd name="T3" fmla="*/ 0 h 8"/>
                <a:gd name="T4" fmla="*/ 0 w 27"/>
                <a:gd name="T5" fmla="*/ 4 h 8"/>
                <a:gd name="T6" fmla="*/ 4 w 27"/>
                <a:gd name="T7" fmla="*/ 8 h 8"/>
                <a:gd name="T8" fmla="*/ 23 w 27"/>
                <a:gd name="T9" fmla="*/ 8 h 8"/>
                <a:gd name="T10" fmla="*/ 27 w 27"/>
                <a:gd name="T11" fmla="*/ 4 h 8"/>
                <a:gd name="T12" fmla="*/ 23 w 27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8">
                  <a:moveTo>
                    <a:pt x="23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8"/>
                    <a:pt x="27" y="6"/>
                    <a:pt x="27" y="4"/>
                  </a:cubicBezTo>
                  <a:cubicBezTo>
                    <a:pt x="27" y="2"/>
                    <a:pt x="25" y="0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521"/>
            <p:cNvSpPr>
              <a:spLocks/>
            </p:cNvSpPr>
            <p:nvPr/>
          </p:nvSpPr>
          <p:spPr bwMode="auto">
            <a:xfrm>
              <a:off x="10898604" y="1883794"/>
              <a:ext cx="45031" cy="200137"/>
            </a:xfrm>
            <a:custGeom>
              <a:avLst/>
              <a:gdLst>
                <a:gd name="T0" fmla="*/ 7 w 11"/>
                <a:gd name="T1" fmla="*/ 49 h 49"/>
                <a:gd name="T2" fmla="*/ 7 w 11"/>
                <a:gd name="T3" fmla="*/ 49 h 49"/>
                <a:gd name="T4" fmla="*/ 11 w 11"/>
                <a:gd name="T5" fmla="*/ 45 h 49"/>
                <a:gd name="T6" fmla="*/ 8 w 11"/>
                <a:gd name="T7" fmla="*/ 4 h 49"/>
                <a:gd name="T8" fmla="*/ 4 w 11"/>
                <a:gd name="T9" fmla="*/ 0 h 49"/>
                <a:gd name="T10" fmla="*/ 0 w 11"/>
                <a:gd name="T11" fmla="*/ 4 h 49"/>
                <a:gd name="T12" fmla="*/ 3 w 11"/>
                <a:gd name="T13" fmla="*/ 45 h 49"/>
                <a:gd name="T14" fmla="*/ 7 w 11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9">
                  <a:moveTo>
                    <a:pt x="7" y="49"/>
                  </a:moveTo>
                  <a:cubicBezTo>
                    <a:pt x="7" y="49"/>
                    <a:pt x="7" y="49"/>
                    <a:pt x="7" y="49"/>
                  </a:cubicBezTo>
                  <a:cubicBezTo>
                    <a:pt x="9" y="49"/>
                    <a:pt x="11" y="47"/>
                    <a:pt x="11" y="4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7"/>
                    <a:pt x="5" y="49"/>
                    <a:pt x="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522"/>
            <p:cNvSpPr>
              <a:spLocks/>
            </p:cNvSpPr>
            <p:nvPr/>
          </p:nvSpPr>
          <p:spPr bwMode="auto">
            <a:xfrm>
              <a:off x="10826055" y="2108949"/>
              <a:ext cx="232660" cy="45031"/>
            </a:xfrm>
            <a:custGeom>
              <a:avLst/>
              <a:gdLst>
                <a:gd name="T0" fmla="*/ 0 w 57"/>
                <a:gd name="T1" fmla="*/ 4 h 11"/>
                <a:gd name="T2" fmla="*/ 4 w 57"/>
                <a:gd name="T3" fmla="*/ 8 h 11"/>
                <a:gd name="T4" fmla="*/ 53 w 57"/>
                <a:gd name="T5" fmla="*/ 11 h 11"/>
                <a:gd name="T6" fmla="*/ 53 w 57"/>
                <a:gd name="T7" fmla="*/ 11 h 11"/>
                <a:gd name="T8" fmla="*/ 57 w 57"/>
                <a:gd name="T9" fmla="*/ 7 h 11"/>
                <a:gd name="T10" fmla="*/ 53 w 57"/>
                <a:gd name="T11" fmla="*/ 3 h 11"/>
                <a:gd name="T12" fmla="*/ 4 w 57"/>
                <a:gd name="T13" fmla="*/ 0 h 11"/>
                <a:gd name="T14" fmla="*/ 0 w 57"/>
                <a:gd name="T15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11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5" y="11"/>
                    <a:pt x="57" y="9"/>
                    <a:pt x="57" y="7"/>
                  </a:cubicBezTo>
                  <a:cubicBezTo>
                    <a:pt x="57" y="5"/>
                    <a:pt x="55" y="3"/>
                    <a:pt x="53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523"/>
            <p:cNvSpPr>
              <a:spLocks/>
            </p:cNvSpPr>
            <p:nvPr/>
          </p:nvSpPr>
          <p:spPr bwMode="auto">
            <a:xfrm>
              <a:off x="10863580" y="2201512"/>
              <a:ext cx="187629" cy="172619"/>
            </a:xfrm>
            <a:custGeom>
              <a:avLst/>
              <a:gdLst>
                <a:gd name="T0" fmla="*/ 26 w 46"/>
                <a:gd name="T1" fmla="*/ 7 h 42"/>
                <a:gd name="T2" fmla="*/ 14 w 46"/>
                <a:gd name="T3" fmla="*/ 0 h 42"/>
                <a:gd name="T4" fmla="*/ 1 w 46"/>
                <a:gd name="T5" fmla="*/ 5 h 42"/>
                <a:gd name="T6" fmla="*/ 0 w 46"/>
                <a:gd name="T7" fmla="*/ 8 h 42"/>
                <a:gd name="T8" fmla="*/ 0 w 46"/>
                <a:gd name="T9" fmla="*/ 12 h 42"/>
                <a:gd name="T10" fmla="*/ 5 w 46"/>
                <a:gd name="T11" fmla="*/ 16 h 42"/>
                <a:gd name="T12" fmla="*/ 8 w 46"/>
                <a:gd name="T13" fmla="*/ 12 h 42"/>
                <a:gd name="T14" fmla="*/ 8 w 46"/>
                <a:gd name="T15" fmla="*/ 9 h 42"/>
                <a:gd name="T16" fmla="*/ 13 w 46"/>
                <a:gd name="T17" fmla="*/ 8 h 42"/>
                <a:gd name="T18" fmla="*/ 19 w 46"/>
                <a:gd name="T19" fmla="*/ 11 h 42"/>
                <a:gd name="T20" fmla="*/ 18 w 46"/>
                <a:gd name="T21" fmla="*/ 24 h 42"/>
                <a:gd name="T22" fmla="*/ 5 w 46"/>
                <a:gd name="T23" fmla="*/ 35 h 42"/>
                <a:gd name="T24" fmla="*/ 3 w 46"/>
                <a:gd name="T25" fmla="*/ 39 h 42"/>
                <a:gd name="T26" fmla="*/ 7 w 46"/>
                <a:gd name="T27" fmla="*/ 42 h 42"/>
                <a:gd name="T28" fmla="*/ 7 w 46"/>
                <a:gd name="T29" fmla="*/ 42 h 42"/>
                <a:gd name="T30" fmla="*/ 42 w 46"/>
                <a:gd name="T31" fmla="*/ 40 h 42"/>
                <a:gd name="T32" fmla="*/ 46 w 46"/>
                <a:gd name="T33" fmla="*/ 36 h 42"/>
                <a:gd name="T34" fmla="*/ 42 w 46"/>
                <a:gd name="T35" fmla="*/ 32 h 42"/>
                <a:gd name="T36" fmla="*/ 20 w 46"/>
                <a:gd name="T37" fmla="*/ 33 h 42"/>
                <a:gd name="T38" fmla="*/ 24 w 46"/>
                <a:gd name="T39" fmla="*/ 29 h 42"/>
                <a:gd name="T40" fmla="*/ 26 w 46"/>
                <a:gd name="T41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42">
                  <a:moveTo>
                    <a:pt x="26" y="7"/>
                  </a:moveTo>
                  <a:cubicBezTo>
                    <a:pt x="23" y="3"/>
                    <a:pt x="19" y="1"/>
                    <a:pt x="14" y="0"/>
                  </a:cubicBezTo>
                  <a:cubicBezTo>
                    <a:pt x="9" y="0"/>
                    <a:pt x="4" y="2"/>
                    <a:pt x="1" y="5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5"/>
                    <a:pt x="2" y="16"/>
                    <a:pt x="5" y="16"/>
                  </a:cubicBezTo>
                  <a:cubicBezTo>
                    <a:pt x="7" y="16"/>
                    <a:pt x="8" y="14"/>
                    <a:pt x="8" y="12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8"/>
                    <a:pt x="11" y="8"/>
                    <a:pt x="13" y="8"/>
                  </a:cubicBezTo>
                  <a:cubicBezTo>
                    <a:pt x="16" y="8"/>
                    <a:pt x="18" y="9"/>
                    <a:pt x="19" y="11"/>
                  </a:cubicBezTo>
                  <a:cubicBezTo>
                    <a:pt x="22" y="15"/>
                    <a:pt x="20" y="21"/>
                    <a:pt x="18" y="24"/>
                  </a:cubicBezTo>
                  <a:cubicBezTo>
                    <a:pt x="15" y="28"/>
                    <a:pt x="10" y="32"/>
                    <a:pt x="5" y="35"/>
                  </a:cubicBezTo>
                  <a:cubicBezTo>
                    <a:pt x="3" y="36"/>
                    <a:pt x="3" y="38"/>
                    <a:pt x="3" y="39"/>
                  </a:cubicBezTo>
                  <a:cubicBezTo>
                    <a:pt x="4" y="41"/>
                    <a:pt x="5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5" y="40"/>
                    <a:pt x="46" y="38"/>
                    <a:pt x="46" y="36"/>
                  </a:cubicBezTo>
                  <a:cubicBezTo>
                    <a:pt x="46" y="34"/>
                    <a:pt x="44" y="32"/>
                    <a:pt x="42" y="32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2" y="32"/>
                    <a:pt x="23" y="30"/>
                    <a:pt x="24" y="29"/>
                  </a:cubicBezTo>
                  <a:cubicBezTo>
                    <a:pt x="28" y="23"/>
                    <a:pt x="30" y="14"/>
                    <a:pt x="2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524"/>
            <p:cNvSpPr>
              <a:spLocks noEditPoints="1"/>
            </p:cNvSpPr>
            <p:nvPr/>
          </p:nvSpPr>
          <p:spPr bwMode="auto">
            <a:xfrm>
              <a:off x="11128763" y="1976358"/>
              <a:ext cx="160110" cy="262680"/>
            </a:xfrm>
            <a:custGeom>
              <a:avLst/>
              <a:gdLst>
                <a:gd name="T0" fmla="*/ 6 w 39"/>
                <a:gd name="T1" fmla="*/ 64 h 64"/>
                <a:gd name="T2" fmla="*/ 6 w 39"/>
                <a:gd name="T3" fmla="*/ 64 h 64"/>
                <a:gd name="T4" fmla="*/ 9 w 39"/>
                <a:gd name="T5" fmla="*/ 62 h 64"/>
                <a:gd name="T6" fmla="*/ 34 w 39"/>
                <a:gd name="T7" fmla="*/ 53 h 64"/>
                <a:gd name="T8" fmla="*/ 37 w 39"/>
                <a:gd name="T9" fmla="*/ 36 h 64"/>
                <a:gd name="T10" fmla="*/ 27 w 39"/>
                <a:gd name="T11" fmla="*/ 26 h 64"/>
                <a:gd name="T12" fmla="*/ 9 w 39"/>
                <a:gd name="T13" fmla="*/ 32 h 64"/>
                <a:gd name="T14" fmla="*/ 8 w 39"/>
                <a:gd name="T15" fmla="*/ 4 h 64"/>
                <a:gd name="T16" fmla="*/ 4 w 39"/>
                <a:gd name="T17" fmla="*/ 1 h 64"/>
                <a:gd name="T18" fmla="*/ 0 w 39"/>
                <a:gd name="T19" fmla="*/ 5 h 64"/>
                <a:gd name="T20" fmla="*/ 2 w 39"/>
                <a:gd name="T21" fmla="*/ 57 h 64"/>
                <a:gd name="T22" fmla="*/ 2 w 39"/>
                <a:gd name="T23" fmla="*/ 60 h 64"/>
                <a:gd name="T24" fmla="*/ 6 w 39"/>
                <a:gd name="T25" fmla="*/ 64 h 64"/>
                <a:gd name="T26" fmla="*/ 12 w 39"/>
                <a:gd name="T27" fmla="*/ 41 h 64"/>
                <a:gd name="T28" fmla="*/ 25 w 39"/>
                <a:gd name="T29" fmla="*/ 34 h 64"/>
                <a:gd name="T30" fmla="*/ 29 w 39"/>
                <a:gd name="T31" fmla="*/ 39 h 64"/>
                <a:gd name="T32" fmla="*/ 28 w 39"/>
                <a:gd name="T33" fmla="*/ 48 h 64"/>
                <a:gd name="T34" fmla="*/ 17 w 39"/>
                <a:gd name="T35" fmla="*/ 54 h 64"/>
                <a:gd name="T36" fmla="*/ 13 w 39"/>
                <a:gd name="T37" fmla="*/ 52 h 64"/>
                <a:gd name="T38" fmla="*/ 12 w 39"/>
                <a:gd name="T39" fmla="*/ 52 h 64"/>
                <a:gd name="T40" fmla="*/ 10 w 39"/>
                <a:gd name="T41" fmla="*/ 53 h 64"/>
                <a:gd name="T42" fmla="*/ 12 w 39"/>
                <a:gd name="T43" fmla="*/ 4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64">
                  <a:moveTo>
                    <a:pt x="6" y="64"/>
                  </a:moveTo>
                  <a:cubicBezTo>
                    <a:pt x="6" y="64"/>
                    <a:pt x="6" y="64"/>
                    <a:pt x="6" y="64"/>
                  </a:cubicBezTo>
                  <a:cubicBezTo>
                    <a:pt x="7" y="64"/>
                    <a:pt x="9" y="63"/>
                    <a:pt x="9" y="62"/>
                  </a:cubicBezTo>
                  <a:cubicBezTo>
                    <a:pt x="19" y="64"/>
                    <a:pt x="29" y="60"/>
                    <a:pt x="34" y="53"/>
                  </a:cubicBezTo>
                  <a:cubicBezTo>
                    <a:pt x="38" y="48"/>
                    <a:pt x="39" y="42"/>
                    <a:pt x="37" y="36"/>
                  </a:cubicBezTo>
                  <a:cubicBezTo>
                    <a:pt x="35" y="31"/>
                    <a:pt x="32" y="28"/>
                    <a:pt x="27" y="26"/>
                  </a:cubicBezTo>
                  <a:cubicBezTo>
                    <a:pt x="20" y="24"/>
                    <a:pt x="13" y="27"/>
                    <a:pt x="9" y="3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1"/>
                  </a:cubicBezTo>
                  <a:cubicBezTo>
                    <a:pt x="1" y="1"/>
                    <a:pt x="0" y="2"/>
                    <a:pt x="0" y="5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2" y="58"/>
                    <a:pt x="2" y="59"/>
                    <a:pt x="2" y="60"/>
                  </a:cubicBezTo>
                  <a:cubicBezTo>
                    <a:pt x="2" y="63"/>
                    <a:pt x="4" y="64"/>
                    <a:pt x="6" y="64"/>
                  </a:cubicBezTo>
                  <a:close/>
                  <a:moveTo>
                    <a:pt x="12" y="41"/>
                  </a:moveTo>
                  <a:cubicBezTo>
                    <a:pt x="14" y="36"/>
                    <a:pt x="20" y="32"/>
                    <a:pt x="25" y="34"/>
                  </a:cubicBezTo>
                  <a:cubicBezTo>
                    <a:pt x="27" y="35"/>
                    <a:pt x="29" y="37"/>
                    <a:pt x="29" y="39"/>
                  </a:cubicBezTo>
                  <a:cubicBezTo>
                    <a:pt x="30" y="42"/>
                    <a:pt x="30" y="46"/>
                    <a:pt x="28" y="48"/>
                  </a:cubicBezTo>
                  <a:cubicBezTo>
                    <a:pt x="25" y="52"/>
                    <a:pt x="21" y="54"/>
                    <a:pt x="17" y="54"/>
                  </a:cubicBezTo>
                  <a:cubicBezTo>
                    <a:pt x="16" y="53"/>
                    <a:pt x="15" y="52"/>
                    <a:pt x="13" y="52"/>
                  </a:cubicBezTo>
                  <a:cubicBezTo>
                    <a:pt x="13" y="52"/>
                    <a:pt x="12" y="52"/>
                    <a:pt x="12" y="52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49"/>
                    <a:pt x="10" y="45"/>
                    <a:pt x="12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525"/>
            <p:cNvSpPr>
              <a:spLocks/>
            </p:cNvSpPr>
            <p:nvPr/>
          </p:nvSpPr>
          <p:spPr bwMode="auto">
            <a:xfrm>
              <a:off x="11288873" y="1976358"/>
              <a:ext cx="147602" cy="232660"/>
            </a:xfrm>
            <a:custGeom>
              <a:avLst/>
              <a:gdLst>
                <a:gd name="T0" fmla="*/ 8 w 36"/>
                <a:gd name="T1" fmla="*/ 4 h 57"/>
                <a:gd name="T2" fmla="*/ 4 w 36"/>
                <a:gd name="T3" fmla="*/ 1 h 57"/>
                <a:gd name="T4" fmla="*/ 0 w 36"/>
                <a:gd name="T5" fmla="*/ 5 h 57"/>
                <a:gd name="T6" fmla="*/ 4 w 36"/>
                <a:gd name="T7" fmla="*/ 48 h 57"/>
                <a:gd name="T8" fmla="*/ 8 w 36"/>
                <a:gd name="T9" fmla="*/ 52 h 57"/>
                <a:gd name="T10" fmla="*/ 12 w 36"/>
                <a:gd name="T11" fmla="*/ 48 h 57"/>
                <a:gd name="T12" fmla="*/ 13 w 36"/>
                <a:gd name="T13" fmla="*/ 35 h 57"/>
                <a:gd name="T14" fmla="*/ 20 w 36"/>
                <a:gd name="T15" fmla="*/ 29 h 57"/>
                <a:gd name="T16" fmla="*/ 20 w 36"/>
                <a:gd name="T17" fmla="*/ 29 h 57"/>
                <a:gd name="T18" fmla="*/ 27 w 36"/>
                <a:gd name="T19" fmla="*/ 37 h 57"/>
                <a:gd name="T20" fmla="*/ 24 w 36"/>
                <a:gd name="T21" fmla="*/ 52 h 57"/>
                <a:gd name="T22" fmla="*/ 24 w 36"/>
                <a:gd name="T23" fmla="*/ 56 h 57"/>
                <a:gd name="T24" fmla="*/ 28 w 36"/>
                <a:gd name="T25" fmla="*/ 57 h 57"/>
                <a:gd name="T26" fmla="*/ 28 w 36"/>
                <a:gd name="T27" fmla="*/ 57 h 57"/>
                <a:gd name="T28" fmla="*/ 32 w 36"/>
                <a:gd name="T29" fmla="*/ 57 h 57"/>
                <a:gd name="T30" fmla="*/ 36 w 36"/>
                <a:gd name="T31" fmla="*/ 53 h 57"/>
                <a:gd name="T32" fmla="*/ 33 w 36"/>
                <a:gd name="T33" fmla="*/ 49 h 57"/>
                <a:gd name="T34" fmla="*/ 35 w 36"/>
                <a:gd name="T35" fmla="*/ 36 h 57"/>
                <a:gd name="T36" fmla="*/ 20 w 36"/>
                <a:gd name="T37" fmla="*/ 21 h 57"/>
                <a:gd name="T38" fmla="*/ 20 w 36"/>
                <a:gd name="T39" fmla="*/ 21 h 57"/>
                <a:gd name="T40" fmla="*/ 10 w 36"/>
                <a:gd name="T41" fmla="*/ 25 h 57"/>
                <a:gd name="T42" fmla="*/ 8 w 36"/>
                <a:gd name="T43" fmla="*/ 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57">
                  <a:moveTo>
                    <a:pt x="8" y="4"/>
                  </a:moveTo>
                  <a:cubicBezTo>
                    <a:pt x="8" y="2"/>
                    <a:pt x="6" y="0"/>
                    <a:pt x="4" y="1"/>
                  </a:cubicBezTo>
                  <a:cubicBezTo>
                    <a:pt x="1" y="1"/>
                    <a:pt x="0" y="3"/>
                    <a:pt x="0" y="5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4" y="50"/>
                    <a:pt x="6" y="52"/>
                    <a:pt x="8" y="52"/>
                  </a:cubicBezTo>
                  <a:cubicBezTo>
                    <a:pt x="10" y="52"/>
                    <a:pt x="12" y="50"/>
                    <a:pt x="12" y="48"/>
                  </a:cubicBezTo>
                  <a:cubicBezTo>
                    <a:pt x="11" y="43"/>
                    <a:pt x="11" y="39"/>
                    <a:pt x="13" y="35"/>
                  </a:cubicBezTo>
                  <a:cubicBezTo>
                    <a:pt x="14" y="32"/>
                    <a:pt x="17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4" y="29"/>
                    <a:pt x="26" y="33"/>
                    <a:pt x="27" y="37"/>
                  </a:cubicBezTo>
                  <a:cubicBezTo>
                    <a:pt x="28" y="42"/>
                    <a:pt x="26" y="47"/>
                    <a:pt x="24" y="52"/>
                  </a:cubicBezTo>
                  <a:cubicBezTo>
                    <a:pt x="23" y="53"/>
                    <a:pt x="23" y="55"/>
                    <a:pt x="24" y="56"/>
                  </a:cubicBezTo>
                  <a:cubicBezTo>
                    <a:pt x="25" y="57"/>
                    <a:pt x="26" y="57"/>
                    <a:pt x="28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5" y="57"/>
                    <a:pt x="36" y="55"/>
                    <a:pt x="36" y="53"/>
                  </a:cubicBezTo>
                  <a:cubicBezTo>
                    <a:pt x="36" y="51"/>
                    <a:pt x="35" y="50"/>
                    <a:pt x="33" y="49"/>
                  </a:cubicBezTo>
                  <a:cubicBezTo>
                    <a:pt x="35" y="45"/>
                    <a:pt x="35" y="41"/>
                    <a:pt x="35" y="36"/>
                  </a:cubicBezTo>
                  <a:cubicBezTo>
                    <a:pt x="34" y="28"/>
                    <a:pt x="28" y="21"/>
                    <a:pt x="20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6" y="21"/>
                    <a:pt x="12" y="22"/>
                    <a:pt x="10" y="25"/>
                  </a:cubicBezTo>
                  <a:lnTo>
                    <a:pt x="8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526"/>
            <p:cNvSpPr>
              <a:spLocks noEditPoints="1"/>
            </p:cNvSpPr>
            <p:nvPr/>
          </p:nvSpPr>
          <p:spPr bwMode="auto">
            <a:xfrm>
              <a:off x="2202621" y="3122145"/>
              <a:ext cx="1503535" cy="953155"/>
            </a:xfrm>
            <a:custGeom>
              <a:avLst/>
              <a:gdLst>
                <a:gd name="T0" fmla="*/ 358 w 368"/>
                <a:gd name="T1" fmla="*/ 105 h 233"/>
                <a:gd name="T2" fmla="*/ 273 w 368"/>
                <a:gd name="T3" fmla="*/ 19 h 233"/>
                <a:gd name="T4" fmla="*/ 186 w 368"/>
                <a:gd name="T5" fmla="*/ 34 h 233"/>
                <a:gd name="T6" fmla="*/ 174 w 368"/>
                <a:gd name="T7" fmla="*/ 24 h 233"/>
                <a:gd name="T8" fmla="*/ 53 w 368"/>
                <a:gd name="T9" fmla="*/ 31 h 233"/>
                <a:gd name="T10" fmla="*/ 15 w 368"/>
                <a:gd name="T11" fmla="*/ 153 h 233"/>
                <a:gd name="T12" fmla="*/ 117 w 368"/>
                <a:gd name="T13" fmla="*/ 224 h 233"/>
                <a:gd name="T14" fmla="*/ 134 w 368"/>
                <a:gd name="T15" fmla="*/ 222 h 233"/>
                <a:gd name="T16" fmla="*/ 178 w 368"/>
                <a:gd name="T17" fmla="*/ 203 h 233"/>
                <a:gd name="T18" fmla="*/ 254 w 368"/>
                <a:gd name="T19" fmla="*/ 233 h 233"/>
                <a:gd name="T20" fmla="*/ 278 w 368"/>
                <a:gd name="T21" fmla="*/ 230 h 233"/>
                <a:gd name="T22" fmla="*/ 358 w 368"/>
                <a:gd name="T23" fmla="*/ 105 h 233"/>
                <a:gd name="T24" fmla="*/ 133 w 368"/>
                <a:gd name="T25" fmla="*/ 214 h 233"/>
                <a:gd name="T26" fmla="*/ 22 w 368"/>
                <a:gd name="T27" fmla="*/ 151 h 233"/>
                <a:gd name="T28" fmla="*/ 17 w 368"/>
                <a:gd name="T29" fmla="*/ 124 h 233"/>
                <a:gd name="T30" fmla="*/ 37 w 368"/>
                <a:gd name="T31" fmla="*/ 122 h 233"/>
                <a:gd name="T32" fmla="*/ 41 w 368"/>
                <a:gd name="T33" fmla="*/ 117 h 233"/>
                <a:gd name="T34" fmla="*/ 36 w 368"/>
                <a:gd name="T35" fmla="*/ 114 h 233"/>
                <a:gd name="T36" fmla="*/ 17 w 368"/>
                <a:gd name="T37" fmla="*/ 116 h 233"/>
                <a:gd name="T38" fmla="*/ 58 w 368"/>
                <a:gd name="T39" fmla="*/ 37 h 233"/>
                <a:gd name="T40" fmla="*/ 119 w 368"/>
                <a:gd name="T41" fmla="*/ 16 h 233"/>
                <a:gd name="T42" fmla="*/ 169 w 368"/>
                <a:gd name="T43" fmla="*/ 31 h 233"/>
                <a:gd name="T44" fmla="*/ 180 w 368"/>
                <a:gd name="T45" fmla="*/ 39 h 233"/>
                <a:gd name="T46" fmla="*/ 163 w 368"/>
                <a:gd name="T47" fmla="*/ 60 h 233"/>
                <a:gd name="T48" fmla="*/ 148 w 368"/>
                <a:gd name="T49" fmla="*/ 157 h 233"/>
                <a:gd name="T50" fmla="*/ 172 w 368"/>
                <a:gd name="T51" fmla="*/ 197 h 233"/>
                <a:gd name="T52" fmla="*/ 133 w 368"/>
                <a:gd name="T53" fmla="*/ 214 h 233"/>
                <a:gd name="T54" fmla="*/ 213 w 368"/>
                <a:gd name="T55" fmla="*/ 135 h 233"/>
                <a:gd name="T56" fmla="*/ 179 w 368"/>
                <a:gd name="T57" fmla="*/ 192 h 233"/>
                <a:gd name="T58" fmla="*/ 156 w 368"/>
                <a:gd name="T59" fmla="*/ 154 h 233"/>
                <a:gd name="T60" fmla="*/ 170 w 368"/>
                <a:gd name="T61" fmla="*/ 64 h 233"/>
                <a:gd name="T62" fmla="*/ 186 w 368"/>
                <a:gd name="T63" fmla="*/ 45 h 233"/>
                <a:gd name="T64" fmla="*/ 213 w 368"/>
                <a:gd name="T65" fmla="*/ 135 h 233"/>
                <a:gd name="T66" fmla="*/ 276 w 368"/>
                <a:gd name="T67" fmla="*/ 222 h 233"/>
                <a:gd name="T68" fmla="*/ 184 w 368"/>
                <a:gd name="T69" fmla="*/ 198 h 233"/>
                <a:gd name="T70" fmla="*/ 221 w 368"/>
                <a:gd name="T71" fmla="*/ 136 h 233"/>
                <a:gd name="T72" fmla="*/ 192 w 368"/>
                <a:gd name="T73" fmla="*/ 39 h 233"/>
                <a:gd name="T74" fmla="*/ 240 w 368"/>
                <a:gd name="T75" fmla="*/ 21 h 233"/>
                <a:gd name="T76" fmla="*/ 271 w 368"/>
                <a:gd name="T77" fmla="*/ 27 h 233"/>
                <a:gd name="T78" fmla="*/ 350 w 368"/>
                <a:gd name="T79" fmla="*/ 107 h 233"/>
                <a:gd name="T80" fmla="*/ 276 w 368"/>
                <a:gd name="T81" fmla="*/ 22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68" h="233">
                  <a:moveTo>
                    <a:pt x="358" y="105"/>
                  </a:moveTo>
                  <a:cubicBezTo>
                    <a:pt x="351" y="66"/>
                    <a:pt x="321" y="35"/>
                    <a:pt x="273" y="19"/>
                  </a:cubicBezTo>
                  <a:cubicBezTo>
                    <a:pt x="240" y="8"/>
                    <a:pt x="210" y="13"/>
                    <a:pt x="186" y="34"/>
                  </a:cubicBezTo>
                  <a:cubicBezTo>
                    <a:pt x="182" y="30"/>
                    <a:pt x="178" y="27"/>
                    <a:pt x="174" y="24"/>
                  </a:cubicBezTo>
                  <a:cubicBezTo>
                    <a:pt x="136" y="0"/>
                    <a:pt x="90" y="2"/>
                    <a:pt x="53" y="31"/>
                  </a:cubicBezTo>
                  <a:cubicBezTo>
                    <a:pt x="14" y="61"/>
                    <a:pt x="0" y="109"/>
                    <a:pt x="15" y="153"/>
                  </a:cubicBezTo>
                  <a:cubicBezTo>
                    <a:pt x="29" y="195"/>
                    <a:pt x="73" y="224"/>
                    <a:pt x="117" y="224"/>
                  </a:cubicBezTo>
                  <a:cubicBezTo>
                    <a:pt x="123" y="224"/>
                    <a:pt x="128" y="223"/>
                    <a:pt x="134" y="222"/>
                  </a:cubicBezTo>
                  <a:cubicBezTo>
                    <a:pt x="150" y="219"/>
                    <a:pt x="165" y="212"/>
                    <a:pt x="178" y="203"/>
                  </a:cubicBezTo>
                  <a:cubicBezTo>
                    <a:pt x="199" y="221"/>
                    <a:pt x="227" y="233"/>
                    <a:pt x="254" y="233"/>
                  </a:cubicBezTo>
                  <a:cubicBezTo>
                    <a:pt x="262" y="233"/>
                    <a:pt x="270" y="232"/>
                    <a:pt x="278" y="230"/>
                  </a:cubicBezTo>
                  <a:cubicBezTo>
                    <a:pt x="330" y="217"/>
                    <a:pt x="368" y="159"/>
                    <a:pt x="358" y="105"/>
                  </a:cubicBezTo>
                  <a:close/>
                  <a:moveTo>
                    <a:pt x="133" y="214"/>
                  </a:moveTo>
                  <a:cubicBezTo>
                    <a:pt x="87" y="223"/>
                    <a:pt x="37" y="194"/>
                    <a:pt x="22" y="151"/>
                  </a:cubicBezTo>
                  <a:cubicBezTo>
                    <a:pt x="19" y="142"/>
                    <a:pt x="18" y="133"/>
                    <a:pt x="17" y="124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39" y="121"/>
                    <a:pt x="41" y="119"/>
                    <a:pt x="41" y="117"/>
                  </a:cubicBezTo>
                  <a:cubicBezTo>
                    <a:pt x="40" y="115"/>
                    <a:pt x="38" y="113"/>
                    <a:pt x="36" y="114"/>
                  </a:cubicBezTo>
                  <a:cubicBezTo>
                    <a:pt x="17" y="116"/>
                    <a:pt x="17" y="116"/>
                    <a:pt x="17" y="116"/>
                  </a:cubicBezTo>
                  <a:cubicBezTo>
                    <a:pt x="18" y="86"/>
                    <a:pt x="32" y="57"/>
                    <a:pt x="58" y="37"/>
                  </a:cubicBezTo>
                  <a:cubicBezTo>
                    <a:pt x="74" y="25"/>
                    <a:pt x="95" y="16"/>
                    <a:pt x="119" y="16"/>
                  </a:cubicBezTo>
                  <a:cubicBezTo>
                    <a:pt x="135" y="16"/>
                    <a:pt x="152" y="20"/>
                    <a:pt x="169" y="31"/>
                  </a:cubicBezTo>
                  <a:cubicBezTo>
                    <a:pt x="173" y="33"/>
                    <a:pt x="177" y="36"/>
                    <a:pt x="180" y="39"/>
                  </a:cubicBezTo>
                  <a:cubicBezTo>
                    <a:pt x="174" y="45"/>
                    <a:pt x="168" y="52"/>
                    <a:pt x="163" y="60"/>
                  </a:cubicBezTo>
                  <a:cubicBezTo>
                    <a:pt x="144" y="89"/>
                    <a:pt x="138" y="125"/>
                    <a:pt x="148" y="157"/>
                  </a:cubicBezTo>
                  <a:cubicBezTo>
                    <a:pt x="153" y="172"/>
                    <a:pt x="161" y="186"/>
                    <a:pt x="172" y="197"/>
                  </a:cubicBezTo>
                  <a:cubicBezTo>
                    <a:pt x="161" y="205"/>
                    <a:pt x="147" y="211"/>
                    <a:pt x="133" y="214"/>
                  </a:cubicBezTo>
                  <a:close/>
                  <a:moveTo>
                    <a:pt x="213" y="135"/>
                  </a:moveTo>
                  <a:cubicBezTo>
                    <a:pt x="209" y="157"/>
                    <a:pt x="196" y="178"/>
                    <a:pt x="179" y="192"/>
                  </a:cubicBezTo>
                  <a:cubicBezTo>
                    <a:pt x="168" y="181"/>
                    <a:pt x="160" y="169"/>
                    <a:pt x="156" y="154"/>
                  </a:cubicBezTo>
                  <a:cubicBezTo>
                    <a:pt x="147" y="125"/>
                    <a:pt x="152" y="91"/>
                    <a:pt x="170" y="64"/>
                  </a:cubicBezTo>
                  <a:cubicBezTo>
                    <a:pt x="175" y="57"/>
                    <a:pt x="180" y="50"/>
                    <a:pt x="186" y="45"/>
                  </a:cubicBezTo>
                  <a:cubicBezTo>
                    <a:pt x="209" y="68"/>
                    <a:pt x="220" y="102"/>
                    <a:pt x="213" y="135"/>
                  </a:cubicBezTo>
                  <a:close/>
                  <a:moveTo>
                    <a:pt x="276" y="222"/>
                  </a:moveTo>
                  <a:cubicBezTo>
                    <a:pt x="244" y="230"/>
                    <a:pt x="209" y="219"/>
                    <a:pt x="184" y="198"/>
                  </a:cubicBezTo>
                  <a:cubicBezTo>
                    <a:pt x="203" y="182"/>
                    <a:pt x="216" y="160"/>
                    <a:pt x="221" y="136"/>
                  </a:cubicBezTo>
                  <a:cubicBezTo>
                    <a:pt x="228" y="102"/>
                    <a:pt x="216" y="64"/>
                    <a:pt x="192" y="39"/>
                  </a:cubicBezTo>
                  <a:cubicBezTo>
                    <a:pt x="206" y="27"/>
                    <a:pt x="222" y="21"/>
                    <a:pt x="240" y="21"/>
                  </a:cubicBezTo>
                  <a:cubicBezTo>
                    <a:pt x="250" y="21"/>
                    <a:pt x="260" y="23"/>
                    <a:pt x="271" y="27"/>
                  </a:cubicBezTo>
                  <a:cubicBezTo>
                    <a:pt x="297" y="35"/>
                    <a:pt x="341" y="57"/>
                    <a:pt x="350" y="107"/>
                  </a:cubicBezTo>
                  <a:cubicBezTo>
                    <a:pt x="360" y="156"/>
                    <a:pt x="325" y="210"/>
                    <a:pt x="27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527"/>
            <p:cNvSpPr>
              <a:spLocks/>
            </p:cNvSpPr>
            <p:nvPr/>
          </p:nvSpPr>
          <p:spPr bwMode="auto">
            <a:xfrm>
              <a:off x="2410264" y="3577458"/>
              <a:ext cx="107574" cy="40027"/>
            </a:xfrm>
            <a:custGeom>
              <a:avLst/>
              <a:gdLst>
                <a:gd name="T0" fmla="*/ 21 w 26"/>
                <a:gd name="T1" fmla="*/ 1 h 10"/>
                <a:gd name="T2" fmla="*/ 4 w 26"/>
                <a:gd name="T3" fmla="*/ 2 h 10"/>
                <a:gd name="T4" fmla="*/ 0 w 26"/>
                <a:gd name="T5" fmla="*/ 7 h 10"/>
                <a:gd name="T6" fmla="*/ 4 w 26"/>
                <a:gd name="T7" fmla="*/ 10 h 10"/>
                <a:gd name="T8" fmla="*/ 5 w 26"/>
                <a:gd name="T9" fmla="*/ 10 h 10"/>
                <a:gd name="T10" fmla="*/ 22 w 26"/>
                <a:gd name="T11" fmla="*/ 9 h 10"/>
                <a:gd name="T12" fmla="*/ 25 w 26"/>
                <a:gd name="T13" fmla="*/ 4 h 10"/>
                <a:gd name="T14" fmla="*/ 21 w 26"/>
                <a:gd name="T15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0">
                  <a:moveTo>
                    <a:pt x="21" y="1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2" y="2"/>
                    <a:pt x="0" y="4"/>
                    <a:pt x="0" y="7"/>
                  </a:cubicBezTo>
                  <a:cubicBezTo>
                    <a:pt x="0" y="9"/>
                    <a:pt x="2" y="10"/>
                    <a:pt x="4" y="10"/>
                  </a:cubicBezTo>
                  <a:cubicBezTo>
                    <a:pt x="4" y="10"/>
                    <a:pt x="5" y="10"/>
                    <a:pt x="5" y="10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4" y="8"/>
                    <a:pt x="26" y="6"/>
                    <a:pt x="25" y="4"/>
                  </a:cubicBezTo>
                  <a:cubicBezTo>
                    <a:pt x="25" y="2"/>
                    <a:pt x="23" y="0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528"/>
            <p:cNvSpPr>
              <a:spLocks/>
            </p:cNvSpPr>
            <p:nvPr/>
          </p:nvSpPr>
          <p:spPr bwMode="auto">
            <a:xfrm>
              <a:off x="2550360" y="3577458"/>
              <a:ext cx="92564" cy="40027"/>
            </a:xfrm>
            <a:custGeom>
              <a:avLst/>
              <a:gdLst>
                <a:gd name="T0" fmla="*/ 18 w 23"/>
                <a:gd name="T1" fmla="*/ 0 h 10"/>
                <a:gd name="T2" fmla="*/ 4 w 23"/>
                <a:gd name="T3" fmla="*/ 2 h 10"/>
                <a:gd name="T4" fmla="*/ 1 w 23"/>
                <a:gd name="T5" fmla="*/ 6 h 10"/>
                <a:gd name="T6" fmla="*/ 5 w 23"/>
                <a:gd name="T7" fmla="*/ 10 h 10"/>
                <a:gd name="T8" fmla="*/ 5 w 23"/>
                <a:gd name="T9" fmla="*/ 10 h 10"/>
                <a:gd name="T10" fmla="*/ 19 w 23"/>
                <a:gd name="T11" fmla="*/ 8 h 10"/>
                <a:gd name="T12" fmla="*/ 23 w 23"/>
                <a:gd name="T13" fmla="*/ 4 h 10"/>
                <a:gd name="T14" fmla="*/ 18 w 23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0">
                  <a:moveTo>
                    <a:pt x="18" y="0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2" y="2"/>
                    <a:pt x="0" y="4"/>
                    <a:pt x="1" y="6"/>
                  </a:cubicBezTo>
                  <a:cubicBezTo>
                    <a:pt x="1" y="8"/>
                    <a:pt x="3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1" y="8"/>
                    <a:pt x="23" y="6"/>
                    <a:pt x="23" y="4"/>
                  </a:cubicBezTo>
                  <a:cubicBezTo>
                    <a:pt x="23" y="2"/>
                    <a:pt x="21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529"/>
            <p:cNvSpPr>
              <a:spLocks/>
            </p:cNvSpPr>
            <p:nvPr/>
          </p:nvSpPr>
          <p:spPr bwMode="auto">
            <a:xfrm>
              <a:off x="2685453" y="3579959"/>
              <a:ext cx="80055" cy="37526"/>
            </a:xfrm>
            <a:custGeom>
              <a:avLst/>
              <a:gdLst>
                <a:gd name="T0" fmla="*/ 15 w 20"/>
                <a:gd name="T1" fmla="*/ 0 h 9"/>
                <a:gd name="T2" fmla="*/ 4 w 20"/>
                <a:gd name="T3" fmla="*/ 2 h 9"/>
                <a:gd name="T4" fmla="*/ 1 w 20"/>
                <a:gd name="T5" fmla="*/ 6 h 9"/>
                <a:gd name="T6" fmla="*/ 5 w 20"/>
                <a:gd name="T7" fmla="*/ 9 h 9"/>
                <a:gd name="T8" fmla="*/ 5 w 20"/>
                <a:gd name="T9" fmla="*/ 9 h 9"/>
                <a:gd name="T10" fmla="*/ 16 w 20"/>
                <a:gd name="T11" fmla="*/ 8 h 9"/>
                <a:gd name="T12" fmla="*/ 20 w 20"/>
                <a:gd name="T13" fmla="*/ 3 h 9"/>
                <a:gd name="T14" fmla="*/ 15 w 20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9">
                  <a:moveTo>
                    <a:pt x="15" y="0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2" y="2"/>
                    <a:pt x="0" y="4"/>
                    <a:pt x="1" y="6"/>
                  </a:cubicBezTo>
                  <a:cubicBezTo>
                    <a:pt x="1" y="8"/>
                    <a:pt x="3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8"/>
                    <a:pt x="20" y="6"/>
                    <a:pt x="20" y="3"/>
                  </a:cubicBezTo>
                  <a:cubicBezTo>
                    <a:pt x="19" y="1"/>
                    <a:pt x="17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530"/>
            <p:cNvSpPr>
              <a:spLocks/>
            </p:cNvSpPr>
            <p:nvPr/>
          </p:nvSpPr>
          <p:spPr bwMode="auto">
            <a:xfrm>
              <a:off x="2835556" y="3579959"/>
              <a:ext cx="95065" cy="32522"/>
            </a:xfrm>
            <a:custGeom>
              <a:avLst/>
              <a:gdLst>
                <a:gd name="T0" fmla="*/ 19 w 23"/>
                <a:gd name="T1" fmla="*/ 0 h 8"/>
                <a:gd name="T2" fmla="*/ 19 w 23"/>
                <a:gd name="T3" fmla="*/ 0 h 8"/>
                <a:gd name="T4" fmla="*/ 4 w 23"/>
                <a:gd name="T5" fmla="*/ 0 h 8"/>
                <a:gd name="T6" fmla="*/ 0 w 23"/>
                <a:gd name="T7" fmla="*/ 4 h 8"/>
                <a:gd name="T8" fmla="*/ 4 w 23"/>
                <a:gd name="T9" fmla="*/ 8 h 8"/>
                <a:gd name="T10" fmla="*/ 4 w 23"/>
                <a:gd name="T11" fmla="*/ 8 h 8"/>
                <a:gd name="T12" fmla="*/ 19 w 23"/>
                <a:gd name="T13" fmla="*/ 8 h 8"/>
                <a:gd name="T14" fmla="*/ 23 w 23"/>
                <a:gd name="T15" fmla="*/ 4 h 8"/>
                <a:gd name="T16" fmla="*/ 19 w 2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8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1" y="8"/>
                    <a:pt x="23" y="6"/>
                    <a:pt x="23" y="4"/>
                  </a:cubicBezTo>
                  <a:cubicBezTo>
                    <a:pt x="23" y="2"/>
                    <a:pt x="21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531"/>
            <p:cNvSpPr>
              <a:spLocks/>
            </p:cNvSpPr>
            <p:nvPr/>
          </p:nvSpPr>
          <p:spPr bwMode="auto">
            <a:xfrm>
              <a:off x="2978154" y="3577458"/>
              <a:ext cx="70048" cy="40027"/>
            </a:xfrm>
            <a:custGeom>
              <a:avLst/>
              <a:gdLst>
                <a:gd name="T0" fmla="*/ 5 w 17"/>
                <a:gd name="T1" fmla="*/ 10 h 10"/>
                <a:gd name="T2" fmla="*/ 5 w 17"/>
                <a:gd name="T3" fmla="*/ 10 h 10"/>
                <a:gd name="T4" fmla="*/ 13 w 17"/>
                <a:gd name="T5" fmla="*/ 8 h 10"/>
                <a:gd name="T6" fmla="*/ 16 w 17"/>
                <a:gd name="T7" fmla="*/ 4 h 10"/>
                <a:gd name="T8" fmla="*/ 12 w 17"/>
                <a:gd name="T9" fmla="*/ 1 h 10"/>
                <a:gd name="T10" fmla="*/ 4 w 17"/>
                <a:gd name="T11" fmla="*/ 2 h 10"/>
                <a:gd name="T12" fmla="*/ 1 w 17"/>
                <a:gd name="T13" fmla="*/ 7 h 10"/>
                <a:gd name="T14" fmla="*/ 5 w 17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5" y="8"/>
                    <a:pt x="17" y="6"/>
                    <a:pt x="16" y="4"/>
                  </a:cubicBezTo>
                  <a:cubicBezTo>
                    <a:pt x="16" y="2"/>
                    <a:pt x="14" y="0"/>
                    <a:pt x="12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2"/>
                    <a:pt x="0" y="5"/>
                    <a:pt x="1" y="7"/>
                  </a:cubicBezTo>
                  <a:cubicBezTo>
                    <a:pt x="1" y="9"/>
                    <a:pt x="3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532"/>
            <p:cNvSpPr>
              <a:spLocks/>
            </p:cNvSpPr>
            <p:nvPr/>
          </p:nvSpPr>
          <p:spPr bwMode="auto">
            <a:xfrm>
              <a:off x="3133261" y="3579959"/>
              <a:ext cx="75052" cy="32522"/>
            </a:xfrm>
            <a:custGeom>
              <a:avLst/>
              <a:gdLst>
                <a:gd name="T0" fmla="*/ 14 w 18"/>
                <a:gd name="T1" fmla="*/ 0 h 8"/>
                <a:gd name="T2" fmla="*/ 4 w 18"/>
                <a:gd name="T3" fmla="*/ 0 h 8"/>
                <a:gd name="T4" fmla="*/ 0 w 18"/>
                <a:gd name="T5" fmla="*/ 4 h 8"/>
                <a:gd name="T6" fmla="*/ 4 w 18"/>
                <a:gd name="T7" fmla="*/ 8 h 8"/>
                <a:gd name="T8" fmla="*/ 14 w 18"/>
                <a:gd name="T9" fmla="*/ 8 h 8"/>
                <a:gd name="T10" fmla="*/ 18 w 18"/>
                <a:gd name="T11" fmla="*/ 4 h 8"/>
                <a:gd name="T12" fmla="*/ 14 w 18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8">
                  <a:moveTo>
                    <a:pt x="1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6" y="8"/>
                    <a:pt x="18" y="6"/>
                    <a:pt x="18" y="4"/>
                  </a:cubicBezTo>
                  <a:cubicBezTo>
                    <a:pt x="18" y="1"/>
                    <a:pt x="16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533"/>
            <p:cNvSpPr>
              <a:spLocks/>
            </p:cNvSpPr>
            <p:nvPr/>
          </p:nvSpPr>
          <p:spPr bwMode="auto">
            <a:xfrm>
              <a:off x="3235832" y="3567451"/>
              <a:ext cx="77553" cy="37526"/>
            </a:xfrm>
            <a:custGeom>
              <a:avLst/>
              <a:gdLst>
                <a:gd name="T0" fmla="*/ 15 w 19"/>
                <a:gd name="T1" fmla="*/ 0 h 9"/>
                <a:gd name="T2" fmla="*/ 4 w 19"/>
                <a:gd name="T3" fmla="*/ 1 h 9"/>
                <a:gd name="T4" fmla="*/ 0 w 19"/>
                <a:gd name="T5" fmla="*/ 5 h 9"/>
                <a:gd name="T6" fmla="*/ 4 w 19"/>
                <a:gd name="T7" fmla="*/ 9 h 9"/>
                <a:gd name="T8" fmla="*/ 4 w 19"/>
                <a:gd name="T9" fmla="*/ 9 h 9"/>
                <a:gd name="T10" fmla="*/ 15 w 19"/>
                <a:gd name="T11" fmla="*/ 8 h 9"/>
                <a:gd name="T12" fmla="*/ 19 w 19"/>
                <a:gd name="T13" fmla="*/ 4 h 9"/>
                <a:gd name="T14" fmla="*/ 15 w 19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9">
                  <a:moveTo>
                    <a:pt x="15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2" y="1"/>
                    <a:pt x="0" y="3"/>
                    <a:pt x="0" y="5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7" y="8"/>
                    <a:pt x="19" y="6"/>
                    <a:pt x="19" y="4"/>
                  </a:cubicBezTo>
                  <a:cubicBezTo>
                    <a:pt x="19" y="2"/>
                    <a:pt x="17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534"/>
            <p:cNvSpPr>
              <a:spLocks/>
            </p:cNvSpPr>
            <p:nvPr/>
          </p:nvSpPr>
          <p:spPr bwMode="auto">
            <a:xfrm>
              <a:off x="3380932" y="3567451"/>
              <a:ext cx="47533" cy="32522"/>
            </a:xfrm>
            <a:custGeom>
              <a:avLst/>
              <a:gdLst>
                <a:gd name="T0" fmla="*/ 8 w 12"/>
                <a:gd name="T1" fmla="*/ 0 h 8"/>
                <a:gd name="T2" fmla="*/ 4 w 12"/>
                <a:gd name="T3" fmla="*/ 0 h 8"/>
                <a:gd name="T4" fmla="*/ 0 w 12"/>
                <a:gd name="T5" fmla="*/ 4 h 8"/>
                <a:gd name="T6" fmla="*/ 4 w 12"/>
                <a:gd name="T7" fmla="*/ 8 h 8"/>
                <a:gd name="T8" fmla="*/ 8 w 12"/>
                <a:gd name="T9" fmla="*/ 8 h 8"/>
                <a:gd name="T10" fmla="*/ 12 w 12"/>
                <a:gd name="T11" fmla="*/ 4 h 8"/>
                <a:gd name="T12" fmla="*/ 8 w 12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1" y="8"/>
                    <a:pt x="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1" y="8"/>
                    <a:pt x="12" y="6"/>
                    <a:pt x="12" y="4"/>
                  </a:cubicBezTo>
                  <a:cubicBezTo>
                    <a:pt x="12" y="1"/>
                    <a:pt x="11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535"/>
            <p:cNvSpPr>
              <a:spLocks/>
            </p:cNvSpPr>
            <p:nvPr/>
          </p:nvSpPr>
          <p:spPr bwMode="auto">
            <a:xfrm>
              <a:off x="3460987" y="3567451"/>
              <a:ext cx="70048" cy="32522"/>
            </a:xfrm>
            <a:custGeom>
              <a:avLst/>
              <a:gdLst>
                <a:gd name="T0" fmla="*/ 13 w 17"/>
                <a:gd name="T1" fmla="*/ 0 h 8"/>
                <a:gd name="T2" fmla="*/ 4 w 17"/>
                <a:gd name="T3" fmla="*/ 0 h 8"/>
                <a:gd name="T4" fmla="*/ 0 w 17"/>
                <a:gd name="T5" fmla="*/ 4 h 8"/>
                <a:gd name="T6" fmla="*/ 4 w 17"/>
                <a:gd name="T7" fmla="*/ 8 h 8"/>
                <a:gd name="T8" fmla="*/ 13 w 17"/>
                <a:gd name="T9" fmla="*/ 8 h 8"/>
                <a:gd name="T10" fmla="*/ 17 w 17"/>
                <a:gd name="T11" fmla="*/ 4 h 8"/>
                <a:gd name="T12" fmla="*/ 13 w 17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8">
                  <a:moveTo>
                    <a:pt x="13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6" y="8"/>
                    <a:pt x="17" y="6"/>
                    <a:pt x="17" y="4"/>
                  </a:cubicBezTo>
                  <a:cubicBezTo>
                    <a:pt x="17" y="1"/>
                    <a:pt x="16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536"/>
            <p:cNvSpPr>
              <a:spLocks/>
            </p:cNvSpPr>
            <p:nvPr/>
          </p:nvSpPr>
          <p:spPr bwMode="auto">
            <a:xfrm>
              <a:off x="3563557" y="3552440"/>
              <a:ext cx="65045" cy="40027"/>
            </a:xfrm>
            <a:custGeom>
              <a:avLst/>
              <a:gdLst>
                <a:gd name="T0" fmla="*/ 11 w 16"/>
                <a:gd name="T1" fmla="*/ 0 h 10"/>
                <a:gd name="T2" fmla="*/ 3 w 16"/>
                <a:gd name="T3" fmla="*/ 2 h 10"/>
                <a:gd name="T4" fmla="*/ 0 w 16"/>
                <a:gd name="T5" fmla="*/ 7 h 10"/>
                <a:gd name="T6" fmla="*/ 4 w 16"/>
                <a:gd name="T7" fmla="*/ 10 h 10"/>
                <a:gd name="T8" fmla="*/ 5 w 16"/>
                <a:gd name="T9" fmla="*/ 10 h 10"/>
                <a:gd name="T10" fmla="*/ 13 w 16"/>
                <a:gd name="T11" fmla="*/ 8 h 10"/>
                <a:gd name="T12" fmla="*/ 16 w 16"/>
                <a:gd name="T13" fmla="*/ 4 h 10"/>
                <a:gd name="T14" fmla="*/ 11 w 16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0">
                  <a:moveTo>
                    <a:pt x="11" y="0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1" y="2"/>
                    <a:pt x="0" y="5"/>
                    <a:pt x="0" y="7"/>
                  </a:cubicBezTo>
                  <a:cubicBezTo>
                    <a:pt x="0" y="9"/>
                    <a:pt x="2" y="10"/>
                    <a:pt x="4" y="10"/>
                  </a:cubicBezTo>
                  <a:cubicBezTo>
                    <a:pt x="4" y="10"/>
                    <a:pt x="5" y="10"/>
                    <a:pt x="5" y="10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5" y="8"/>
                    <a:pt x="16" y="6"/>
                    <a:pt x="16" y="4"/>
                  </a:cubicBezTo>
                  <a:cubicBezTo>
                    <a:pt x="15" y="1"/>
                    <a:pt x="13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548"/>
            <p:cNvSpPr>
              <a:spLocks noEditPoints="1"/>
            </p:cNvSpPr>
            <p:nvPr/>
          </p:nvSpPr>
          <p:spPr bwMode="auto">
            <a:xfrm>
              <a:off x="10273174" y="17512"/>
              <a:ext cx="978173" cy="1473512"/>
            </a:xfrm>
            <a:custGeom>
              <a:avLst/>
              <a:gdLst>
                <a:gd name="T0" fmla="*/ 9 w 239"/>
                <a:gd name="T1" fmla="*/ 278 h 360"/>
                <a:gd name="T2" fmla="*/ 116 w 239"/>
                <a:gd name="T3" fmla="*/ 360 h 360"/>
                <a:gd name="T4" fmla="*/ 134 w 239"/>
                <a:gd name="T5" fmla="*/ 359 h 360"/>
                <a:gd name="T6" fmla="*/ 220 w 239"/>
                <a:gd name="T7" fmla="*/ 274 h 360"/>
                <a:gd name="T8" fmla="*/ 205 w 239"/>
                <a:gd name="T9" fmla="*/ 186 h 360"/>
                <a:gd name="T10" fmla="*/ 215 w 239"/>
                <a:gd name="T11" fmla="*/ 174 h 360"/>
                <a:gd name="T12" fmla="*/ 208 w 239"/>
                <a:gd name="T13" fmla="*/ 53 h 360"/>
                <a:gd name="T14" fmla="*/ 86 w 239"/>
                <a:gd name="T15" fmla="*/ 15 h 360"/>
                <a:gd name="T16" fmla="*/ 17 w 239"/>
                <a:gd name="T17" fmla="*/ 135 h 360"/>
                <a:gd name="T18" fmla="*/ 36 w 239"/>
                <a:gd name="T19" fmla="*/ 178 h 360"/>
                <a:gd name="T20" fmla="*/ 9 w 239"/>
                <a:gd name="T21" fmla="*/ 278 h 360"/>
                <a:gd name="T22" fmla="*/ 88 w 239"/>
                <a:gd name="T23" fmla="*/ 23 h 360"/>
                <a:gd name="T24" fmla="*/ 115 w 239"/>
                <a:gd name="T25" fmla="*/ 17 h 360"/>
                <a:gd name="T26" fmla="*/ 117 w 239"/>
                <a:gd name="T27" fmla="*/ 37 h 360"/>
                <a:gd name="T28" fmla="*/ 121 w 239"/>
                <a:gd name="T29" fmla="*/ 41 h 360"/>
                <a:gd name="T30" fmla="*/ 122 w 239"/>
                <a:gd name="T31" fmla="*/ 41 h 360"/>
                <a:gd name="T32" fmla="*/ 125 w 239"/>
                <a:gd name="T33" fmla="*/ 36 h 360"/>
                <a:gd name="T34" fmla="*/ 123 w 239"/>
                <a:gd name="T35" fmla="*/ 17 h 360"/>
                <a:gd name="T36" fmla="*/ 201 w 239"/>
                <a:gd name="T37" fmla="*/ 58 h 360"/>
                <a:gd name="T38" fmla="*/ 208 w 239"/>
                <a:gd name="T39" fmla="*/ 170 h 360"/>
                <a:gd name="T40" fmla="*/ 200 w 239"/>
                <a:gd name="T41" fmla="*/ 180 h 360"/>
                <a:gd name="T42" fmla="*/ 179 w 239"/>
                <a:gd name="T43" fmla="*/ 163 h 360"/>
                <a:gd name="T44" fmla="*/ 82 w 239"/>
                <a:gd name="T45" fmla="*/ 149 h 360"/>
                <a:gd name="T46" fmla="*/ 42 w 239"/>
                <a:gd name="T47" fmla="*/ 173 h 360"/>
                <a:gd name="T48" fmla="*/ 25 w 239"/>
                <a:gd name="T49" fmla="*/ 133 h 360"/>
                <a:gd name="T50" fmla="*/ 88 w 239"/>
                <a:gd name="T51" fmla="*/ 23 h 360"/>
                <a:gd name="T52" fmla="*/ 194 w 239"/>
                <a:gd name="T53" fmla="*/ 186 h 360"/>
                <a:gd name="T54" fmla="*/ 104 w 239"/>
                <a:gd name="T55" fmla="*/ 214 h 360"/>
                <a:gd name="T56" fmla="*/ 47 w 239"/>
                <a:gd name="T57" fmla="*/ 179 h 360"/>
                <a:gd name="T58" fmla="*/ 84 w 239"/>
                <a:gd name="T59" fmla="*/ 156 h 360"/>
                <a:gd name="T60" fmla="*/ 114 w 239"/>
                <a:gd name="T61" fmla="*/ 152 h 360"/>
                <a:gd name="T62" fmla="*/ 175 w 239"/>
                <a:gd name="T63" fmla="*/ 170 h 360"/>
                <a:gd name="T64" fmla="*/ 194 w 239"/>
                <a:gd name="T65" fmla="*/ 186 h 360"/>
                <a:gd name="T66" fmla="*/ 41 w 239"/>
                <a:gd name="T67" fmla="*/ 185 h 360"/>
                <a:gd name="T68" fmla="*/ 103 w 239"/>
                <a:gd name="T69" fmla="*/ 221 h 360"/>
                <a:gd name="T70" fmla="*/ 123 w 239"/>
                <a:gd name="T71" fmla="*/ 223 h 360"/>
                <a:gd name="T72" fmla="*/ 200 w 239"/>
                <a:gd name="T73" fmla="*/ 192 h 360"/>
                <a:gd name="T74" fmla="*/ 212 w 239"/>
                <a:gd name="T75" fmla="*/ 271 h 360"/>
                <a:gd name="T76" fmla="*/ 132 w 239"/>
                <a:gd name="T77" fmla="*/ 351 h 360"/>
                <a:gd name="T78" fmla="*/ 17 w 239"/>
                <a:gd name="T79" fmla="*/ 276 h 360"/>
                <a:gd name="T80" fmla="*/ 41 w 239"/>
                <a:gd name="T81" fmla="*/ 185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9" h="360">
                  <a:moveTo>
                    <a:pt x="9" y="278"/>
                  </a:moveTo>
                  <a:cubicBezTo>
                    <a:pt x="20" y="325"/>
                    <a:pt x="68" y="360"/>
                    <a:pt x="116" y="360"/>
                  </a:cubicBezTo>
                  <a:cubicBezTo>
                    <a:pt x="122" y="360"/>
                    <a:pt x="128" y="360"/>
                    <a:pt x="134" y="359"/>
                  </a:cubicBezTo>
                  <a:cubicBezTo>
                    <a:pt x="173" y="351"/>
                    <a:pt x="204" y="321"/>
                    <a:pt x="220" y="274"/>
                  </a:cubicBezTo>
                  <a:cubicBezTo>
                    <a:pt x="231" y="240"/>
                    <a:pt x="226" y="211"/>
                    <a:pt x="205" y="186"/>
                  </a:cubicBezTo>
                  <a:cubicBezTo>
                    <a:pt x="209" y="182"/>
                    <a:pt x="212" y="178"/>
                    <a:pt x="215" y="174"/>
                  </a:cubicBezTo>
                  <a:cubicBezTo>
                    <a:pt x="239" y="136"/>
                    <a:pt x="237" y="90"/>
                    <a:pt x="208" y="53"/>
                  </a:cubicBezTo>
                  <a:cubicBezTo>
                    <a:pt x="178" y="15"/>
                    <a:pt x="130" y="0"/>
                    <a:pt x="86" y="15"/>
                  </a:cubicBezTo>
                  <a:cubicBezTo>
                    <a:pt x="39" y="31"/>
                    <a:pt x="8" y="85"/>
                    <a:pt x="17" y="135"/>
                  </a:cubicBezTo>
                  <a:cubicBezTo>
                    <a:pt x="20" y="151"/>
                    <a:pt x="27" y="166"/>
                    <a:pt x="36" y="178"/>
                  </a:cubicBezTo>
                  <a:cubicBezTo>
                    <a:pt x="12" y="205"/>
                    <a:pt x="0" y="243"/>
                    <a:pt x="9" y="278"/>
                  </a:cubicBezTo>
                  <a:close/>
                  <a:moveTo>
                    <a:pt x="88" y="23"/>
                  </a:moveTo>
                  <a:cubicBezTo>
                    <a:pt x="97" y="20"/>
                    <a:pt x="106" y="18"/>
                    <a:pt x="115" y="17"/>
                  </a:cubicBez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9" y="41"/>
                    <a:pt x="121" y="41"/>
                  </a:cubicBezTo>
                  <a:cubicBezTo>
                    <a:pt x="121" y="41"/>
                    <a:pt x="122" y="41"/>
                    <a:pt x="122" y="41"/>
                  </a:cubicBezTo>
                  <a:cubicBezTo>
                    <a:pt x="124" y="41"/>
                    <a:pt x="125" y="39"/>
                    <a:pt x="125" y="36"/>
                  </a:cubicBezTo>
                  <a:cubicBezTo>
                    <a:pt x="123" y="17"/>
                    <a:pt x="123" y="17"/>
                    <a:pt x="123" y="17"/>
                  </a:cubicBezTo>
                  <a:cubicBezTo>
                    <a:pt x="153" y="18"/>
                    <a:pt x="181" y="33"/>
                    <a:pt x="201" y="58"/>
                  </a:cubicBezTo>
                  <a:cubicBezTo>
                    <a:pt x="222" y="85"/>
                    <a:pt x="235" y="128"/>
                    <a:pt x="208" y="170"/>
                  </a:cubicBezTo>
                  <a:cubicBezTo>
                    <a:pt x="206" y="173"/>
                    <a:pt x="203" y="177"/>
                    <a:pt x="200" y="180"/>
                  </a:cubicBezTo>
                  <a:cubicBezTo>
                    <a:pt x="194" y="174"/>
                    <a:pt x="187" y="169"/>
                    <a:pt x="179" y="163"/>
                  </a:cubicBezTo>
                  <a:cubicBezTo>
                    <a:pt x="150" y="144"/>
                    <a:pt x="114" y="139"/>
                    <a:pt x="82" y="149"/>
                  </a:cubicBezTo>
                  <a:cubicBezTo>
                    <a:pt x="67" y="153"/>
                    <a:pt x="53" y="162"/>
                    <a:pt x="42" y="173"/>
                  </a:cubicBezTo>
                  <a:cubicBezTo>
                    <a:pt x="33" y="161"/>
                    <a:pt x="27" y="148"/>
                    <a:pt x="25" y="133"/>
                  </a:cubicBezTo>
                  <a:cubicBezTo>
                    <a:pt x="16" y="87"/>
                    <a:pt x="45" y="38"/>
                    <a:pt x="88" y="23"/>
                  </a:cubicBezTo>
                  <a:close/>
                  <a:moveTo>
                    <a:pt x="194" y="186"/>
                  </a:moveTo>
                  <a:cubicBezTo>
                    <a:pt x="171" y="209"/>
                    <a:pt x="136" y="220"/>
                    <a:pt x="104" y="214"/>
                  </a:cubicBezTo>
                  <a:cubicBezTo>
                    <a:pt x="82" y="209"/>
                    <a:pt x="61" y="196"/>
                    <a:pt x="47" y="179"/>
                  </a:cubicBezTo>
                  <a:cubicBezTo>
                    <a:pt x="57" y="169"/>
                    <a:pt x="70" y="161"/>
                    <a:pt x="84" y="156"/>
                  </a:cubicBezTo>
                  <a:cubicBezTo>
                    <a:pt x="94" y="153"/>
                    <a:pt x="104" y="152"/>
                    <a:pt x="114" y="152"/>
                  </a:cubicBezTo>
                  <a:cubicBezTo>
                    <a:pt x="135" y="152"/>
                    <a:pt x="156" y="158"/>
                    <a:pt x="175" y="170"/>
                  </a:cubicBezTo>
                  <a:cubicBezTo>
                    <a:pt x="182" y="175"/>
                    <a:pt x="189" y="180"/>
                    <a:pt x="194" y="186"/>
                  </a:cubicBezTo>
                  <a:close/>
                  <a:moveTo>
                    <a:pt x="41" y="185"/>
                  </a:moveTo>
                  <a:cubicBezTo>
                    <a:pt x="57" y="203"/>
                    <a:pt x="79" y="217"/>
                    <a:pt x="103" y="221"/>
                  </a:cubicBezTo>
                  <a:cubicBezTo>
                    <a:pt x="109" y="223"/>
                    <a:pt x="116" y="223"/>
                    <a:pt x="123" y="223"/>
                  </a:cubicBezTo>
                  <a:cubicBezTo>
                    <a:pt x="151" y="223"/>
                    <a:pt x="179" y="212"/>
                    <a:pt x="200" y="192"/>
                  </a:cubicBezTo>
                  <a:cubicBezTo>
                    <a:pt x="218" y="214"/>
                    <a:pt x="223" y="241"/>
                    <a:pt x="212" y="271"/>
                  </a:cubicBezTo>
                  <a:cubicBezTo>
                    <a:pt x="204" y="297"/>
                    <a:pt x="182" y="342"/>
                    <a:pt x="132" y="351"/>
                  </a:cubicBezTo>
                  <a:cubicBezTo>
                    <a:pt x="83" y="360"/>
                    <a:pt x="29" y="325"/>
                    <a:pt x="17" y="276"/>
                  </a:cubicBezTo>
                  <a:cubicBezTo>
                    <a:pt x="9" y="244"/>
                    <a:pt x="19" y="209"/>
                    <a:pt x="41" y="1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549"/>
            <p:cNvSpPr>
              <a:spLocks/>
            </p:cNvSpPr>
            <p:nvPr/>
          </p:nvSpPr>
          <p:spPr bwMode="auto">
            <a:xfrm>
              <a:off x="10753505" y="225155"/>
              <a:ext cx="40028" cy="107574"/>
            </a:xfrm>
            <a:custGeom>
              <a:avLst/>
              <a:gdLst>
                <a:gd name="T0" fmla="*/ 6 w 10"/>
                <a:gd name="T1" fmla="*/ 26 h 26"/>
                <a:gd name="T2" fmla="*/ 7 w 10"/>
                <a:gd name="T3" fmla="*/ 26 h 26"/>
                <a:gd name="T4" fmla="*/ 10 w 10"/>
                <a:gd name="T5" fmla="*/ 21 h 26"/>
                <a:gd name="T6" fmla="*/ 9 w 10"/>
                <a:gd name="T7" fmla="*/ 4 h 26"/>
                <a:gd name="T8" fmla="*/ 4 w 10"/>
                <a:gd name="T9" fmla="*/ 1 h 26"/>
                <a:gd name="T10" fmla="*/ 1 w 10"/>
                <a:gd name="T11" fmla="*/ 5 h 26"/>
                <a:gd name="T12" fmla="*/ 2 w 10"/>
                <a:gd name="T13" fmla="*/ 22 h 26"/>
                <a:gd name="T14" fmla="*/ 6 w 10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6">
                  <a:moveTo>
                    <a:pt x="6" y="26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9" y="26"/>
                    <a:pt x="10" y="24"/>
                    <a:pt x="10" y="2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2"/>
                    <a:pt x="7" y="0"/>
                    <a:pt x="4" y="1"/>
                  </a:cubicBezTo>
                  <a:cubicBezTo>
                    <a:pt x="2" y="1"/>
                    <a:pt x="0" y="3"/>
                    <a:pt x="1" y="5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4"/>
                    <a:pt x="4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550"/>
            <p:cNvSpPr>
              <a:spLocks/>
            </p:cNvSpPr>
            <p:nvPr/>
          </p:nvSpPr>
          <p:spPr bwMode="auto">
            <a:xfrm>
              <a:off x="10756006" y="370254"/>
              <a:ext cx="42529" cy="90062"/>
            </a:xfrm>
            <a:custGeom>
              <a:avLst/>
              <a:gdLst>
                <a:gd name="T0" fmla="*/ 4 w 10"/>
                <a:gd name="T1" fmla="*/ 0 h 22"/>
                <a:gd name="T2" fmla="*/ 0 w 10"/>
                <a:gd name="T3" fmla="*/ 4 h 22"/>
                <a:gd name="T4" fmla="*/ 2 w 10"/>
                <a:gd name="T5" fmla="*/ 18 h 22"/>
                <a:gd name="T6" fmla="*/ 5 w 10"/>
                <a:gd name="T7" fmla="*/ 22 h 22"/>
                <a:gd name="T8" fmla="*/ 6 w 10"/>
                <a:gd name="T9" fmla="*/ 22 h 22"/>
                <a:gd name="T10" fmla="*/ 9 w 10"/>
                <a:gd name="T11" fmla="*/ 18 h 22"/>
                <a:gd name="T12" fmla="*/ 8 w 10"/>
                <a:gd name="T13" fmla="*/ 4 h 22"/>
                <a:gd name="T14" fmla="*/ 4 w 10"/>
                <a:gd name="T1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2">
                  <a:moveTo>
                    <a:pt x="4" y="0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21"/>
                    <a:pt x="3" y="22"/>
                    <a:pt x="5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8" y="22"/>
                    <a:pt x="10" y="20"/>
                    <a:pt x="9" y="1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1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551"/>
            <p:cNvSpPr>
              <a:spLocks/>
            </p:cNvSpPr>
            <p:nvPr/>
          </p:nvSpPr>
          <p:spPr bwMode="auto">
            <a:xfrm>
              <a:off x="10753505" y="502845"/>
              <a:ext cx="40028" cy="80055"/>
            </a:xfrm>
            <a:custGeom>
              <a:avLst/>
              <a:gdLst>
                <a:gd name="T0" fmla="*/ 6 w 10"/>
                <a:gd name="T1" fmla="*/ 19 h 19"/>
                <a:gd name="T2" fmla="*/ 7 w 10"/>
                <a:gd name="T3" fmla="*/ 19 h 19"/>
                <a:gd name="T4" fmla="*/ 10 w 10"/>
                <a:gd name="T5" fmla="*/ 14 h 19"/>
                <a:gd name="T6" fmla="*/ 8 w 10"/>
                <a:gd name="T7" fmla="*/ 3 h 19"/>
                <a:gd name="T8" fmla="*/ 4 w 10"/>
                <a:gd name="T9" fmla="*/ 0 h 19"/>
                <a:gd name="T10" fmla="*/ 0 w 10"/>
                <a:gd name="T11" fmla="*/ 4 h 19"/>
                <a:gd name="T12" fmla="*/ 2 w 10"/>
                <a:gd name="T13" fmla="*/ 15 h 19"/>
                <a:gd name="T14" fmla="*/ 6 w 10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9">
                  <a:moveTo>
                    <a:pt x="6" y="19"/>
                  </a:moveTo>
                  <a:cubicBezTo>
                    <a:pt x="6" y="19"/>
                    <a:pt x="6" y="19"/>
                    <a:pt x="7" y="19"/>
                  </a:cubicBezTo>
                  <a:cubicBezTo>
                    <a:pt x="9" y="19"/>
                    <a:pt x="10" y="16"/>
                    <a:pt x="10" y="1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1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7"/>
                    <a:pt x="4" y="19"/>
                    <a:pt x="6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552"/>
            <p:cNvSpPr>
              <a:spLocks/>
            </p:cNvSpPr>
            <p:nvPr/>
          </p:nvSpPr>
          <p:spPr bwMode="auto">
            <a:xfrm>
              <a:off x="10761010" y="650447"/>
              <a:ext cx="32522" cy="100069"/>
            </a:xfrm>
            <a:custGeom>
              <a:avLst/>
              <a:gdLst>
                <a:gd name="T0" fmla="*/ 4 w 8"/>
                <a:gd name="T1" fmla="*/ 24 h 24"/>
                <a:gd name="T2" fmla="*/ 4 w 8"/>
                <a:gd name="T3" fmla="*/ 24 h 24"/>
                <a:gd name="T4" fmla="*/ 8 w 8"/>
                <a:gd name="T5" fmla="*/ 20 h 24"/>
                <a:gd name="T6" fmla="*/ 8 w 8"/>
                <a:gd name="T7" fmla="*/ 4 h 24"/>
                <a:gd name="T8" fmla="*/ 4 w 8"/>
                <a:gd name="T9" fmla="*/ 0 h 24"/>
                <a:gd name="T10" fmla="*/ 4 w 8"/>
                <a:gd name="T11" fmla="*/ 0 h 24"/>
                <a:gd name="T12" fmla="*/ 0 w 8"/>
                <a:gd name="T13" fmla="*/ 4 h 24"/>
                <a:gd name="T14" fmla="*/ 0 w 8"/>
                <a:gd name="T15" fmla="*/ 20 h 24"/>
                <a:gd name="T16" fmla="*/ 4 w 8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24">
                  <a:moveTo>
                    <a:pt x="4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6" y="24"/>
                    <a:pt x="8" y="22"/>
                    <a:pt x="8" y="2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553"/>
            <p:cNvSpPr>
              <a:spLocks/>
            </p:cNvSpPr>
            <p:nvPr/>
          </p:nvSpPr>
          <p:spPr bwMode="auto">
            <a:xfrm>
              <a:off x="10756006" y="795546"/>
              <a:ext cx="42529" cy="67546"/>
            </a:xfrm>
            <a:custGeom>
              <a:avLst/>
              <a:gdLst>
                <a:gd name="T0" fmla="*/ 3 w 10"/>
                <a:gd name="T1" fmla="*/ 1 h 17"/>
                <a:gd name="T2" fmla="*/ 0 w 10"/>
                <a:gd name="T3" fmla="*/ 6 h 17"/>
                <a:gd name="T4" fmla="*/ 1 w 10"/>
                <a:gd name="T5" fmla="*/ 13 h 17"/>
                <a:gd name="T6" fmla="*/ 5 w 10"/>
                <a:gd name="T7" fmla="*/ 17 h 17"/>
                <a:gd name="T8" fmla="*/ 6 w 10"/>
                <a:gd name="T9" fmla="*/ 17 h 17"/>
                <a:gd name="T10" fmla="*/ 9 w 10"/>
                <a:gd name="T11" fmla="*/ 12 h 17"/>
                <a:gd name="T12" fmla="*/ 8 w 10"/>
                <a:gd name="T13" fmla="*/ 4 h 17"/>
                <a:gd name="T14" fmla="*/ 3 w 10"/>
                <a:gd name="T1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7">
                  <a:moveTo>
                    <a:pt x="3" y="1"/>
                  </a:moveTo>
                  <a:cubicBezTo>
                    <a:pt x="1" y="1"/>
                    <a:pt x="0" y="3"/>
                    <a:pt x="0" y="6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" y="15"/>
                    <a:pt x="4" y="17"/>
                    <a:pt x="5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8" y="16"/>
                    <a:pt x="10" y="14"/>
                    <a:pt x="9" y="1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2"/>
                    <a:pt x="5" y="0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554"/>
            <p:cNvSpPr>
              <a:spLocks/>
            </p:cNvSpPr>
            <p:nvPr/>
          </p:nvSpPr>
          <p:spPr bwMode="auto">
            <a:xfrm>
              <a:off x="10761010" y="950653"/>
              <a:ext cx="32522" cy="72550"/>
            </a:xfrm>
            <a:custGeom>
              <a:avLst/>
              <a:gdLst>
                <a:gd name="T0" fmla="*/ 4 w 8"/>
                <a:gd name="T1" fmla="*/ 18 h 18"/>
                <a:gd name="T2" fmla="*/ 8 w 8"/>
                <a:gd name="T3" fmla="*/ 14 h 18"/>
                <a:gd name="T4" fmla="*/ 8 w 8"/>
                <a:gd name="T5" fmla="*/ 4 h 18"/>
                <a:gd name="T6" fmla="*/ 4 w 8"/>
                <a:gd name="T7" fmla="*/ 0 h 18"/>
                <a:gd name="T8" fmla="*/ 0 w 8"/>
                <a:gd name="T9" fmla="*/ 4 h 18"/>
                <a:gd name="T10" fmla="*/ 0 w 8"/>
                <a:gd name="T11" fmla="*/ 14 h 18"/>
                <a:gd name="T12" fmla="*/ 4 w 8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8">
                  <a:moveTo>
                    <a:pt x="4" y="18"/>
                  </a:moveTo>
                  <a:cubicBezTo>
                    <a:pt x="6" y="18"/>
                    <a:pt x="8" y="16"/>
                    <a:pt x="8" y="1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2" y="18"/>
                    <a:pt x="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555"/>
            <p:cNvSpPr>
              <a:spLocks/>
            </p:cNvSpPr>
            <p:nvPr/>
          </p:nvSpPr>
          <p:spPr bwMode="auto">
            <a:xfrm>
              <a:off x="10768515" y="1053224"/>
              <a:ext cx="37526" cy="77553"/>
            </a:xfrm>
            <a:custGeom>
              <a:avLst/>
              <a:gdLst>
                <a:gd name="T0" fmla="*/ 0 w 9"/>
                <a:gd name="T1" fmla="*/ 5 h 19"/>
                <a:gd name="T2" fmla="*/ 0 w 9"/>
                <a:gd name="T3" fmla="*/ 16 h 19"/>
                <a:gd name="T4" fmla="*/ 4 w 9"/>
                <a:gd name="T5" fmla="*/ 19 h 19"/>
                <a:gd name="T6" fmla="*/ 5 w 9"/>
                <a:gd name="T7" fmla="*/ 19 h 19"/>
                <a:gd name="T8" fmla="*/ 8 w 9"/>
                <a:gd name="T9" fmla="*/ 15 h 19"/>
                <a:gd name="T10" fmla="*/ 8 w 9"/>
                <a:gd name="T11" fmla="*/ 4 h 19"/>
                <a:gd name="T12" fmla="*/ 4 w 9"/>
                <a:gd name="T13" fmla="*/ 0 h 19"/>
                <a:gd name="T14" fmla="*/ 0 w 9"/>
                <a:gd name="T15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9">
                  <a:moveTo>
                    <a:pt x="0" y="5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1" y="18"/>
                    <a:pt x="2" y="19"/>
                    <a:pt x="4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7" y="19"/>
                    <a:pt x="9" y="17"/>
                    <a:pt x="8" y="1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1"/>
                    <a:pt x="0" y="2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556"/>
            <p:cNvSpPr>
              <a:spLocks/>
            </p:cNvSpPr>
            <p:nvPr/>
          </p:nvSpPr>
          <p:spPr bwMode="auto">
            <a:xfrm>
              <a:off x="10773518" y="1195821"/>
              <a:ext cx="32522" cy="52536"/>
            </a:xfrm>
            <a:custGeom>
              <a:avLst/>
              <a:gdLst>
                <a:gd name="T0" fmla="*/ 4 w 8"/>
                <a:gd name="T1" fmla="*/ 0 h 13"/>
                <a:gd name="T2" fmla="*/ 0 w 8"/>
                <a:gd name="T3" fmla="*/ 4 h 13"/>
                <a:gd name="T4" fmla="*/ 0 w 8"/>
                <a:gd name="T5" fmla="*/ 9 h 13"/>
                <a:gd name="T6" fmla="*/ 4 w 8"/>
                <a:gd name="T7" fmla="*/ 13 h 13"/>
                <a:gd name="T8" fmla="*/ 8 w 8"/>
                <a:gd name="T9" fmla="*/ 9 h 13"/>
                <a:gd name="T10" fmla="*/ 8 w 8"/>
                <a:gd name="T11" fmla="*/ 4 h 13"/>
                <a:gd name="T12" fmla="*/ 4 w 8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1"/>
                    <a:pt x="2" y="13"/>
                    <a:pt x="4" y="13"/>
                  </a:cubicBezTo>
                  <a:cubicBezTo>
                    <a:pt x="7" y="13"/>
                    <a:pt x="8" y="11"/>
                    <a:pt x="8" y="9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7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557"/>
            <p:cNvSpPr>
              <a:spLocks/>
            </p:cNvSpPr>
            <p:nvPr/>
          </p:nvSpPr>
          <p:spPr bwMode="auto">
            <a:xfrm>
              <a:off x="10773518" y="1278378"/>
              <a:ext cx="32522" cy="72550"/>
            </a:xfrm>
            <a:custGeom>
              <a:avLst/>
              <a:gdLst>
                <a:gd name="T0" fmla="*/ 8 w 8"/>
                <a:gd name="T1" fmla="*/ 14 h 18"/>
                <a:gd name="T2" fmla="*/ 8 w 8"/>
                <a:gd name="T3" fmla="*/ 4 h 18"/>
                <a:gd name="T4" fmla="*/ 4 w 8"/>
                <a:gd name="T5" fmla="*/ 0 h 18"/>
                <a:gd name="T6" fmla="*/ 0 w 8"/>
                <a:gd name="T7" fmla="*/ 4 h 18"/>
                <a:gd name="T8" fmla="*/ 0 w 8"/>
                <a:gd name="T9" fmla="*/ 14 h 18"/>
                <a:gd name="T10" fmla="*/ 4 w 8"/>
                <a:gd name="T11" fmla="*/ 18 h 18"/>
                <a:gd name="T12" fmla="*/ 8 w 8"/>
                <a:gd name="T13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8">
                  <a:moveTo>
                    <a:pt x="8" y="14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7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2" y="18"/>
                    <a:pt x="4" y="18"/>
                  </a:cubicBezTo>
                  <a:cubicBezTo>
                    <a:pt x="7" y="18"/>
                    <a:pt x="8" y="16"/>
                    <a:pt x="8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558"/>
            <p:cNvSpPr>
              <a:spLocks/>
            </p:cNvSpPr>
            <p:nvPr/>
          </p:nvSpPr>
          <p:spPr bwMode="auto">
            <a:xfrm>
              <a:off x="10781024" y="1378447"/>
              <a:ext cx="40028" cy="67546"/>
            </a:xfrm>
            <a:custGeom>
              <a:avLst/>
              <a:gdLst>
                <a:gd name="T0" fmla="*/ 3 w 10"/>
                <a:gd name="T1" fmla="*/ 0 h 16"/>
                <a:gd name="T2" fmla="*/ 0 w 10"/>
                <a:gd name="T3" fmla="*/ 5 h 16"/>
                <a:gd name="T4" fmla="*/ 2 w 10"/>
                <a:gd name="T5" fmla="*/ 13 h 16"/>
                <a:gd name="T6" fmla="*/ 5 w 10"/>
                <a:gd name="T7" fmla="*/ 16 h 16"/>
                <a:gd name="T8" fmla="*/ 6 w 10"/>
                <a:gd name="T9" fmla="*/ 16 h 16"/>
                <a:gd name="T10" fmla="*/ 9 w 10"/>
                <a:gd name="T11" fmla="*/ 11 h 16"/>
                <a:gd name="T12" fmla="*/ 8 w 10"/>
                <a:gd name="T13" fmla="*/ 4 h 16"/>
                <a:gd name="T14" fmla="*/ 3 w 10"/>
                <a:gd name="T1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6">
                  <a:moveTo>
                    <a:pt x="3" y="0"/>
                  </a:moveTo>
                  <a:cubicBezTo>
                    <a:pt x="1" y="1"/>
                    <a:pt x="0" y="3"/>
                    <a:pt x="0" y="5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5"/>
                    <a:pt x="4" y="16"/>
                    <a:pt x="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6"/>
                    <a:pt x="10" y="14"/>
                    <a:pt x="9" y="11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1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559"/>
            <p:cNvSpPr>
              <a:spLocks noEditPoints="1"/>
            </p:cNvSpPr>
            <p:nvPr/>
          </p:nvSpPr>
          <p:spPr bwMode="auto">
            <a:xfrm>
              <a:off x="5444852" y="6104193"/>
              <a:ext cx="1733693" cy="1040715"/>
            </a:xfrm>
            <a:custGeom>
              <a:avLst/>
              <a:gdLst>
                <a:gd name="T0" fmla="*/ 423 w 424"/>
                <a:gd name="T1" fmla="*/ 249 h 254"/>
                <a:gd name="T2" fmla="*/ 421 w 424"/>
                <a:gd name="T3" fmla="*/ 244 h 254"/>
                <a:gd name="T4" fmla="*/ 13 w 424"/>
                <a:gd name="T5" fmla="*/ 1 h 254"/>
                <a:gd name="T6" fmla="*/ 10 w 424"/>
                <a:gd name="T7" fmla="*/ 0 h 254"/>
                <a:gd name="T8" fmla="*/ 9 w 424"/>
                <a:gd name="T9" fmla="*/ 0 h 254"/>
                <a:gd name="T10" fmla="*/ 5 w 424"/>
                <a:gd name="T11" fmla="*/ 4 h 254"/>
                <a:gd name="T12" fmla="*/ 0 w 424"/>
                <a:gd name="T13" fmla="*/ 249 h 254"/>
                <a:gd name="T14" fmla="*/ 1 w 424"/>
                <a:gd name="T15" fmla="*/ 252 h 254"/>
                <a:gd name="T16" fmla="*/ 4 w 424"/>
                <a:gd name="T17" fmla="*/ 253 h 254"/>
                <a:gd name="T18" fmla="*/ 4 w 424"/>
                <a:gd name="T19" fmla="*/ 253 h 254"/>
                <a:gd name="T20" fmla="*/ 88 w 424"/>
                <a:gd name="T21" fmla="*/ 253 h 254"/>
                <a:gd name="T22" fmla="*/ 91 w 424"/>
                <a:gd name="T23" fmla="*/ 254 h 254"/>
                <a:gd name="T24" fmla="*/ 91 w 424"/>
                <a:gd name="T25" fmla="*/ 254 h 254"/>
                <a:gd name="T26" fmla="*/ 93 w 424"/>
                <a:gd name="T27" fmla="*/ 253 h 254"/>
                <a:gd name="T28" fmla="*/ 419 w 424"/>
                <a:gd name="T29" fmla="*/ 252 h 254"/>
                <a:gd name="T30" fmla="*/ 421 w 424"/>
                <a:gd name="T31" fmla="*/ 251 h 254"/>
                <a:gd name="T32" fmla="*/ 423 w 424"/>
                <a:gd name="T33" fmla="*/ 249 h 254"/>
                <a:gd name="T34" fmla="*/ 24 w 424"/>
                <a:gd name="T35" fmla="*/ 228 h 254"/>
                <a:gd name="T36" fmla="*/ 18 w 424"/>
                <a:gd name="T37" fmla="*/ 228 h 254"/>
                <a:gd name="T38" fmla="*/ 8 w 424"/>
                <a:gd name="T39" fmla="*/ 239 h 254"/>
                <a:gd name="T40" fmla="*/ 10 w 424"/>
                <a:gd name="T41" fmla="*/ 154 h 254"/>
                <a:gd name="T42" fmla="*/ 83 w 424"/>
                <a:gd name="T43" fmla="*/ 154 h 254"/>
                <a:gd name="T44" fmla="*/ 87 w 424"/>
                <a:gd name="T45" fmla="*/ 245 h 254"/>
                <a:gd name="T46" fmla="*/ 13 w 424"/>
                <a:gd name="T47" fmla="*/ 245 h 254"/>
                <a:gd name="T48" fmla="*/ 24 w 424"/>
                <a:gd name="T49" fmla="*/ 233 h 254"/>
                <a:gd name="T50" fmla="*/ 24 w 424"/>
                <a:gd name="T51" fmla="*/ 228 h 254"/>
                <a:gd name="T52" fmla="*/ 91 w 424"/>
                <a:gd name="T53" fmla="*/ 151 h 254"/>
                <a:gd name="T54" fmla="*/ 87 w 424"/>
                <a:gd name="T55" fmla="*/ 147 h 254"/>
                <a:gd name="T56" fmla="*/ 85 w 424"/>
                <a:gd name="T57" fmla="*/ 148 h 254"/>
                <a:gd name="T58" fmla="*/ 85 w 424"/>
                <a:gd name="T59" fmla="*/ 146 h 254"/>
                <a:gd name="T60" fmla="*/ 10 w 424"/>
                <a:gd name="T61" fmla="*/ 146 h 254"/>
                <a:gd name="T62" fmla="*/ 13 w 424"/>
                <a:gd name="T63" fmla="*/ 10 h 254"/>
                <a:gd name="T64" fmla="*/ 138 w 424"/>
                <a:gd name="T65" fmla="*/ 85 h 254"/>
                <a:gd name="T66" fmla="*/ 128 w 424"/>
                <a:gd name="T67" fmla="*/ 95 h 254"/>
                <a:gd name="T68" fmla="*/ 128 w 424"/>
                <a:gd name="T69" fmla="*/ 100 h 254"/>
                <a:gd name="T70" fmla="*/ 131 w 424"/>
                <a:gd name="T71" fmla="*/ 102 h 254"/>
                <a:gd name="T72" fmla="*/ 133 w 424"/>
                <a:gd name="T73" fmla="*/ 100 h 254"/>
                <a:gd name="T74" fmla="*/ 144 w 424"/>
                <a:gd name="T75" fmla="*/ 90 h 254"/>
                <a:gd name="T76" fmla="*/ 145 w 424"/>
                <a:gd name="T77" fmla="*/ 89 h 254"/>
                <a:gd name="T78" fmla="*/ 405 w 424"/>
                <a:gd name="T79" fmla="*/ 244 h 254"/>
                <a:gd name="T80" fmla="*/ 95 w 424"/>
                <a:gd name="T81" fmla="*/ 245 h 254"/>
                <a:gd name="T82" fmla="*/ 91 w 424"/>
                <a:gd name="T83" fmla="*/ 15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4" h="254">
                  <a:moveTo>
                    <a:pt x="423" y="249"/>
                  </a:moveTo>
                  <a:cubicBezTo>
                    <a:pt x="424" y="248"/>
                    <a:pt x="423" y="245"/>
                    <a:pt x="421" y="244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7" y="0"/>
                    <a:pt x="5" y="2"/>
                    <a:pt x="5" y="4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0" y="250"/>
                    <a:pt x="0" y="251"/>
                    <a:pt x="1" y="252"/>
                  </a:cubicBezTo>
                  <a:cubicBezTo>
                    <a:pt x="2" y="253"/>
                    <a:pt x="3" y="253"/>
                    <a:pt x="4" y="253"/>
                  </a:cubicBezTo>
                  <a:cubicBezTo>
                    <a:pt x="4" y="253"/>
                    <a:pt x="4" y="253"/>
                    <a:pt x="4" y="253"/>
                  </a:cubicBezTo>
                  <a:cubicBezTo>
                    <a:pt x="88" y="253"/>
                    <a:pt x="88" y="253"/>
                    <a:pt x="88" y="253"/>
                  </a:cubicBezTo>
                  <a:cubicBezTo>
                    <a:pt x="89" y="253"/>
                    <a:pt x="90" y="254"/>
                    <a:pt x="91" y="254"/>
                  </a:cubicBezTo>
                  <a:cubicBezTo>
                    <a:pt x="91" y="254"/>
                    <a:pt x="91" y="254"/>
                    <a:pt x="91" y="254"/>
                  </a:cubicBezTo>
                  <a:cubicBezTo>
                    <a:pt x="92" y="254"/>
                    <a:pt x="93" y="253"/>
                    <a:pt x="93" y="253"/>
                  </a:cubicBezTo>
                  <a:cubicBezTo>
                    <a:pt x="419" y="252"/>
                    <a:pt x="419" y="252"/>
                    <a:pt x="419" y="252"/>
                  </a:cubicBezTo>
                  <a:cubicBezTo>
                    <a:pt x="420" y="252"/>
                    <a:pt x="420" y="251"/>
                    <a:pt x="421" y="251"/>
                  </a:cubicBezTo>
                  <a:cubicBezTo>
                    <a:pt x="422" y="251"/>
                    <a:pt x="422" y="250"/>
                    <a:pt x="423" y="249"/>
                  </a:cubicBezTo>
                  <a:close/>
                  <a:moveTo>
                    <a:pt x="24" y="228"/>
                  </a:moveTo>
                  <a:cubicBezTo>
                    <a:pt x="22" y="226"/>
                    <a:pt x="20" y="226"/>
                    <a:pt x="18" y="228"/>
                  </a:cubicBezTo>
                  <a:cubicBezTo>
                    <a:pt x="8" y="239"/>
                    <a:pt x="8" y="239"/>
                    <a:pt x="8" y="239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83" y="154"/>
                    <a:pt x="83" y="154"/>
                    <a:pt x="83" y="154"/>
                  </a:cubicBezTo>
                  <a:cubicBezTo>
                    <a:pt x="87" y="245"/>
                    <a:pt x="87" y="245"/>
                    <a:pt x="87" y="245"/>
                  </a:cubicBezTo>
                  <a:cubicBezTo>
                    <a:pt x="13" y="245"/>
                    <a:pt x="13" y="245"/>
                    <a:pt x="13" y="245"/>
                  </a:cubicBezTo>
                  <a:cubicBezTo>
                    <a:pt x="24" y="233"/>
                    <a:pt x="24" y="233"/>
                    <a:pt x="24" y="233"/>
                  </a:cubicBezTo>
                  <a:cubicBezTo>
                    <a:pt x="26" y="232"/>
                    <a:pt x="25" y="229"/>
                    <a:pt x="24" y="228"/>
                  </a:cubicBezTo>
                  <a:close/>
                  <a:moveTo>
                    <a:pt x="91" y="151"/>
                  </a:moveTo>
                  <a:cubicBezTo>
                    <a:pt x="91" y="149"/>
                    <a:pt x="89" y="147"/>
                    <a:pt x="87" y="147"/>
                  </a:cubicBezTo>
                  <a:cubicBezTo>
                    <a:pt x="86" y="147"/>
                    <a:pt x="86" y="147"/>
                    <a:pt x="85" y="148"/>
                  </a:cubicBezTo>
                  <a:cubicBezTo>
                    <a:pt x="85" y="146"/>
                    <a:pt x="85" y="146"/>
                    <a:pt x="85" y="146"/>
                  </a:cubicBezTo>
                  <a:cubicBezTo>
                    <a:pt x="10" y="146"/>
                    <a:pt x="10" y="146"/>
                    <a:pt x="10" y="14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8" y="85"/>
                    <a:pt x="138" y="85"/>
                    <a:pt x="138" y="85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6" y="96"/>
                    <a:pt x="126" y="99"/>
                    <a:pt x="128" y="100"/>
                  </a:cubicBezTo>
                  <a:cubicBezTo>
                    <a:pt x="129" y="101"/>
                    <a:pt x="130" y="102"/>
                    <a:pt x="131" y="102"/>
                  </a:cubicBezTo>
                  <a:cubicBezTo>
                    <a:pt x="132" y="102"/>
                    <a:pt x="133" y="101"/>
                    <a:pt x="133" y="100"/>
                  </a:cubicBezTo>
                  <a:cubicBezTo>
                    <a:pt x="144" y="90"/>
                    <a:pt x="144" y="90"/>
                    <a:pt x="144" y="90"/>
                  </a:cubicBezTo>
                  <a:cubicBezTo>
                    <a:pt x="145" y="89"/>
                    <a:pt x="145" y="89"/>
                    <a:pt x="145" y="89"/>
                  </a:cubicBezTo>
                  <a:cubicBezTo>
                    <a:pt x="405" y="244"/>
                    <a:pt x="405" y="244"/>
                    <a:pt x="405" y="244"/>
                  </a:cubicBezTo>
                  <a:cubicBezTo>
                    <a:pt x="95" y="245"/>
                    <a:pt x="95" y="245"/>
                    <a:pt x="95" y="245"/>
                  </a:cubicBezTo>
                  <a:lnTo>
                    <a:pt x="91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560"/>
            <p:cNvSpPr>
              <a:spLocks/>
            </p:cNvSpPr>
            <p:nvPr/>
          </p:nvSpPr>
          <p:spPr bwMode="auto">
            <a:xfrm>
              <a:off x="5549924" y="6944771"/>
              <a:ext cx="70048" cy="55038"/>
            </a:xfrm>
            <a:custGeom>
              <a:avLst/>
              <a:gdLst>
                <a:gd name="T0" fmla="*/ 5 w 17"/>
                <a:gd name="T1" fmla="*/ 14 h 14"/>
                <a:gd name="T2" fmla="*/ 7 w 17"/>
                <a:gd name="T3" fmla="*/ 13 h 14"/>
                <a:gd name="T4" fmla="*/ 15 w 17"/>
                <a:gd name="T5" fmla="*/ 7 h 14"/>
                <a:gd name="T6" fmla="*/ 16 w 17"/>
                <a:gd name="T7" fmla="*/ 2 h 14"/>
                <a:gd name="T8" fmla="*/ 10 w 17"/>
                <a:gd name="T9" fmla="*/ 1 h 14"/>
                <a:gd name="T10" fmla="*/ 2 w 17"/>
                <a:gd name="T11" fmla="*/ 7 h 14"/>
                <a:gd name="T12" fmla="*/ 2 w 17"/>
                <a:gd name="T13" fmla="*/ 13 h 14"/>
                <a:gd name="T14" fmla="*/ 5 w 17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4">
                  <a:moveTo>
                    <a:pt x="5" y="14"/>
                  </a:moveTo>
                  <a:cubicBezTo>
                    <a:pt x="6" y="14"/>
                    <a:pt x="6" y="14"/>
                    <a:pt x="7" y="1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6"/>
                    <a:pt x="17" y="3"/>
                    <a:pt x="16" y="2"/>
                  </a:cubicBezTo>
                  <a:cubicBezTo>
                    <a:pt x="14" y="0"/>
                    <a:pt x="12" y="0"/>
                    <a:pt x="10" y="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9"/>
                    <a:pt x="0" y="11"/>
                    <a:pt x="2" y="13"/>
                  </a:cubicBezTo>
                  <a:cubicBezTo>
                    <a:pt x="2" y="14"/>
                    <a:pt x="4" y="14"/>
                    <a:pt x="5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561"/>
            <p:cNvSpPr>
              <a:spLocks/>
            </p:cNvSpPr>
            <p:nvPr/>
          </p:nvSpPr>
          <p:spPr bwMode="auto">
            <a:xfrm>
              <a:off x="5639986" y="6844702"/>
              <a:ext cx="62543" cy="65045"/>
            </a:xfrm>
            <a:custGeom>
              <a:avLst/>
              <a:gdLst>
                <a:gd name="T0" fmla="*/ 4 w 15"/>
                <a:gd name="T1" fmla="*/ 16 h 16"/>
                <a:gd name="T2" fmla="*/ 7 w 15"/>
                <a:gd name="T3" fmla="*/ 15 h 16"/>
                <a:gd name="T4" fmla="*/ 14 w 15"/>
                <a:gd name="T5" fmla="*/ 7 h 16"/>
                <a:gd name="T6" fmla="*/ 13 w 15"/>
                <a:gd name="T7" fmla="*/ 1 h 16"/>
                <a:gd name="T8" fmla="*/ 7 w 15"/>
                <a:gd name="T9" fmla="*/ 2 h 16"/>
                <a:gd name="T10" fmla="*/ 1 w 15"/>
                <a:gd name="T11" fmla="*/ 10 h 16"/>
                <a:gd name="T12" fmla="*/ 2 w 15"/>
                <a:gd name="T13" fmla="*/ 15 h 16"/>
                <a:gd name="T14" fmla="*/ 4 w 15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6">
                  <a:moveTo>
                    <a:pt x="4" y="16"/>
                  </a:moveTo>
                  <a:cubicBezTo>
                    <a:pt x="5" y="16"/>
                    <a:pt x="7" y="16"/>
                    <a:pt x="7" y="15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5" y="5"/>
                    <a:pt x="15" y="3"/>
                    <a:pt x="13" y="1"/>
                  </a:cubicBezTo>
                  <a:cubicBezTo>
                    <a:pt x="11" y="0"/>
                    <a:pt x="9" y="0"/>
                    <a:pt x="7" y="2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1"/>
                    <a:pt x="0" y="14"/>
                    <a:pt x="2" y="15"/>
                  </a:cubicBezTo>
                  <a:cubicBezTo>
                    <a:pt x="2" y="16"/>
                    <a:pt x="3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562"/>
            <p:cNvSpPr>
              <a:spLocks/>
            </p:cNvSpPr>
            <p:nvPr/>
          </p:nvSpPr>
          <p:spPr bwMode="auto">
            <a:xfrm>
              <a:off x="5722543" y="6747135"/>
              <a:ext cx="57540" cy="62543"/>
            </a:xfrm>
            <a:custGeom>
              <a:avLst/>
              <a:gdLst>
                <a:gd name="T0" fmla="*/ 5 w 14"/>
                <a:gd name="T1" fmla="*/ 15 h 15"/>
                <a:gd name="T2" fmla="*/ 8 w 14"/>
                <a:gd name="T3" fmla="*/ 14 h 15"/>
                <a:gd name="T4" fmla="*/ 13 w 14"/>
                <a:gd name="T5" fmla="*/ 7 h 15"/>
                <a:gd name="T6" fmla="*/ 12 w 14"/>
                <a:gd name="T7" fmla="*/ 2 h 15"/>
                <a:gd name="T8" fmla="*/ 6 w 14"/>
                <a:gd name="T9" fmla="*/ 3 h 15"/>
                <a:gd name="T10" fmla="*/ 2 w 14"/>
                <a:gd name="T11" fmla="*/ 9 h 15"/>
                <a:gd name="T12" fmla="*/ 2 w 14"/>
                <a:gd name="T13" fmla="*/ 14 h 15"/>
                <a:gd name="T14" fmla="*/ 5 w 14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5">
                  <a:moveTo>
                    <a:pt x="5" y="15"/>
                  </a:moveTo>
                  <a:cubicBezTo>
                    <a:pt x="6" y="15"/>
                    <a:pt x="7" y="15"/>
                    <a:pt x="8" y="14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6"/>
                    <a:pt x="14" y="3"/>
                    <a:pt x="12" y="2"/>
                  </a:cubicBezTo>
                  <a:cubicBezTo>
                    <a:pt x="10" y="0"/>
                    <a:pt x="8" y="1"/>
                    <a:pt x="6" y="3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1"/>
                    <a:pt x="1" y="13"/>
                    <a:pt x="2" y="14"/>
                  </a:cubicBezTo>
                  <a:cubicBezTo>
                    <a:pt x="3" y="15"/>
                    <a:pt x="4" y="15"/>
                    <a:pt x="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563"/>
            <p:cNvSpPr>
              <a:spLocks/>
            </p:cNvSpPr>
            <p:nvPr/>
          </p:nvSpPr>
          <p:spPr bwMode="auto">
            <a:xfrm>
              <a:off x="5812605" y="6632056"/>
              <a:ext cx="57540" cy="70048"/>
            </a:xfrm>
            <a:custGeom>
              <a:avLst/>
              <a:gdLst>
                <a:gd name="T0" fmla="*/ 11 w 14"/>
                <a:gd name="T1" fmla="*/ 1 h 17"/>
                <a:gd name="T2" fmla="*/ 6 w 14"/>
                <a:gd name="T3" fmla="*/ 3 h 17"/>
                <a:gd name="T4" fmla="*/ 1 w 14"/>
                <a:gd name="T5" fmla="*/ 11 h 17"/>
                <a:gd name="T6" fmla="*/ 3 w 14"/>
                <a:gd name="T7" fmla="*/ 16 h 17"/>
                <a:gd name="T8" fmla="*/ 5 w 14"/>
                <a:gd name="T9" fmla="*/ 17 h 17"/>
                <a:gd name="T10" fmla="*/ 8 w 14"/>
                <a:gd name="T11" fmla="*/ 15 h 17"/>
                <a:gd name="T12" fmla="*/ 13 w 14"/>
                <a:gd name="T13" fmla="*/ 7 h 17"/>
                <a:gd name="T14" fmla="*/ 11 w 14"/>
                <a:gd name="T1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7">
                  <a:moveTo>
                    <a:pt x="11" y="1"/>
                  </a:moveTo>
                  <a:cubicBezTo>
                    <a:pt x="10" y="0"/>
                    <a:pt x="7" y="1"/>
                    <a:pt x="6" y="3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2"/>
                    <a:pt x="1" y="15"/>
                    <a:pt x="3" y="16"/>
                  </a:cubicBezTo>
                  <a:cubicBezTo>
                    <a:pt x="3" y="16"/>
                    <a:pt x="4" y="17"/>
                    <a:pt x="5" y="17"/>
                  </a:cubicBezTo>
                  <a:cubicBezTo>
                    <a:pt x="6" y="17"/>
                    <a:pt x="7" y="16"/>
                    <a:pt x="8" y="1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5"/>
                    <a:pt x="13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564"/>
            <p:cNvSpPr>
              <a:spLocks/>
            </p:cNvSpPr>
            <p:nvPr/>
          </p:nvSpPr>
          <p:spPr bwMode="auto">
            <a:xfrm>
              <a:off x="5897663" y="6539492"/>
              <a:ext cx="62543" cy="60041"/>
            </a:xfrm>
            <a:custGeom>
              <a:avLst/>
              <a:gdLst>
                <a:gd name="T0" fmla="*/ 8 w 15"/>
                <a:gd name="T1" fmla="*/ 1 h 15"/>
                <a:gd name="T2" fmla="*/ 1 w 15"/>
                <a:gd name="T3" fmla="*/ 8 h 15"/>
                <a:gd name="T4" fmla="*/ 1 w 15"/>
                <a:gd name="T5" fmla="*/ 13 h 15"/>
                <a:gd name="T6" fmla="*/ 4 w 15"/>
                <a:gd name="T7" fmla="*/ 15 h 15"/>
                <a:gd name="T8" fmla="*/ 7 w 15"/>
                <a:gd name="T9" fmla="*/ 13 h 15"/>
                <a:gd name="T10" fmla="*/ 13 w 15"/>
                <a:gd name="T11" fmla="*/ 7 h 15"/>
                <a:gd name="T12" fmla="*/ 13 w 15"/>
                <a:gd name="T13" fmla="*/ 1 h 15"/>
                <a:gd name="T14" fmla="*/ 8 w 15"/>
                <a:gd name="T1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5">
                  <a:moveTo>
                    <a:pt x="8" y="1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0" y="9"/>
                    <a:pt x="0" y="12"/>
                    <a:pt x="1" y="13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5" y="15"/>
                    <a:pt x="6" y="14"/>
                    <a:pt x="7" y="13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5" y="6"/>
                    <a:pt x="15" y="3"/>
                    <a:pt x="13" y="1"/>
                  </a:cubicBezTo>
                  <a:cubicBezTo>
                    <a:pt x="12" y="0"/>
                    <a:pt x="9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565"/>
            <p:cNvSpPr>
              <a:spLocks/>
            </p:cNvSpPr>
            <p:nvPr/>
          </p:nvSpPr>
          <p:spPr bwMode="auto">
            <a:xfrm>
              <a:off x="6377994" y="6384386"/>
              <a:ext cx="225155" cy="232660"/>
            </a:xfrm>
            <a:custGeom>
              <a:avLst/>
              <a:gdLst>
                <a:gd name="T0" fmla="*/ 53 w 55"/>
                <a:gd name="T1" fmla="*/ 2 h 57"/>
                <a:gd name="T2" fmla="*/ 48 w 55"/>
                <a:gd name="T3" fmla="*/ 2 h 57"/>
                <a:gd name="T4" fmla="*/ 26 w 55"/>
                <a:gd name="T5" fmla="*/ 21 h 57"/>
                <a:gd name="T6" fmla="*/ 15 w 55"/>
                <a:gd name="T7" fmla="*/ 3 h 57"/>
                <a:gd name="T8" fmla="*/ 9 w 55"/>
                <a:gd name="T9" fmla="*/ 2 h 57"/>
                <a:gd name="T10" fmla="*/ 8 w 55"/>
                <a:gd name="T11" fmla="*/ 8 h 57"/>
                <a:gd name="T12" fmla="*/ 20 w 55"/>
                <a:gd name="T13" fmla="*/ 26 h 57"/>
                <a:gd name="T14" fmla="*/ 2 w 55"/>
                <a:gd name="T15" fmla="*/ 43 h 57"/>
                <a:gd name="T16" fmla="*/ 1 w 55"/>
                <a:gd name="T17" fmla="*/ 49 h 57"/>
                <a:gd name="T18" fmla="*/ 4 w 55"/>
                <a:gd name="T19" fmla="*/ 50 h 57"/>
                <a:gd name="T20" fmla="*/ 7 w 55"/>
                <a:gd name="T21" fmla="*/ 49 h 57"/>
                <a:gd name="T22" fmla="*/ 25 w 55"/>
                <a:gd name="T23" fmla="*/ 33 h 57"/>
                <a:gd name="T24" fmla="*/ 39 w 55"/>
                <a:gd name="T25" fmla="*/ 56 h 57"/>
                <a:gd name="T26" fmla="*/ 43 w 55"/>
                <a:gd name="T27" fmla="*/ 57 h 57"/>
                <a:gd name="T28" fmla="*/ 45 w 55"/>
                <a:gd name="T29" fmla="*/ 57 h 57"/>
                <a:gd name="T30" fmla="*/ 46 w 55"/>
                <a:gd name="T31" fmla="*/ 51 h 57"/>
                <a:gd name="T32" fmla="*/ 31 w 55"/>
                <a:gd name="T33" fmla="*/ 28 h 57"/>
                <a:gd name="T34" fmla="*/ 53 w 55"/>
                <a:gd name="T35" fmla="*/ 8 h 57"/>
                <a:gd name="T36" fmla="*/ 53 w 55"/>
                <a:gd name="T37" fmla="*/ 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57">
                  <a:moveTo>
                    <a:pt x="53" y="2"/>
                  </a:moveTo>
                  <a:cubicBezTo>
                    <a:pt x="52" y="0"/>
                    <a:pt x="49" y="0"/>
                    <a:pt x="48" y="2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1"/>
                    <a:pt x="11" y="1"/>
                    <a:pt x="9" y="2"/>
                  </a:cubicBezTo>
                  <a:cubicBezTo>
                    <a:pt x="7" y="3"/>
                    <a:pt x="7" y="6"/>
                    <a:pt x="8" y="8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0" y="45"/>
                    <a:pt x="0" y="47"/>
                    <a:pt x="1" y="49"/>
                  </a:cubicBezTo>
                  <a:cubicBezTo>
                    <a:pt x="2" y="50"/>
                    <a:pt x="3" y="50"/>
                    <a:pt x="4" y="50"/>
                  </a:cubicBezTo>
                  <a:cubicBezTo>
                    <a:pt x="5" y="50"/>
                    <a:pt x="6" y="50"/>
                    <a:pt x="7" y="49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39" y="56"/>
                    <a:pt x="39" y="56"/>
                    <a:pt x="39" y="56"/>
                  </a:cubicBezTo>
                  <a:cubicBezTo>
                    <a:pt x="40" y="57"/>
                    <a:pt x="41" y="57"/>
                    <a:pt x="43" y="57"/>
                  </a:cubicBezTo>
                  <a:cubicBezTo>
                    <a:pt x="43" y="57"/>
                    <a:pt x="44" y="57"/>
                    <a:pt x="45" y="57"/>
                  </a:cubicBezTo>
                  <a:cubicBezTo>
                    <a:pt x="47" y="56"/>
                    <a:pt x="47" y="53"/>
                    <a:pt x="46" y="5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6"/>
                    <a:pt x="55" y="4"/>
                    <a:pt x="5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566"/>
            <p:cNvSpPr>
              <a:spLocks/>
            </p:cNvSpPr>
            <p:nvPr/>
          </p:nvSpPr>
          <p:spPr bwMode="auto">
            <a:xfrm>
              <a:off x="11849259" y="3842640"/>
              <a:ext cx="60041" cy="65045"/>
            </a:xfrm>
            <a:custGeom>
              <a:avLst/>
              <a:gdLst>
                <a:gd name="T0" fmla="*/ 8 w 15"/>
                <a:gd name="T1" fmla="*/ 2 h 16"/>
                <a:gd name="T2" fmla="*/ 2 w 15"/>
                <a:gd name="T3" fmla="*/ 1 h 16"/>
                <a:gd name="T4" fmla="*/ 2 w 15"/>
                <a:gd name="T5" fmla="*/ 7 h 16"/>
                <a:gd name="T6" fmla="*/ 8 w 15"/>
                <a:gd name="T7" fmla="*/ 15 h 16"/>
                <a:gd name="T8" fmla="*/ 11 w 15"/>
                <a:gd name="T9" fmla="*/ 16 h 16"/>
                <a:gd name="T10" fmla="*/ 13 w 15"/>
                <a:gd name="T11" fmla="*/ 15 h 16"/>
                <a:gd name="T12" fmla="*/ 14 w 15"/>
                <a:gd name="T13" fmla="*/ 10 h 16"/>
                <a:gd name="T14" fmla="*/ 8 w 15"/>
                <a:gd name="T15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6">
                  <a:moveTo>
                    <a:pt x="8" y="2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3"/>
                    <a:pt x="0" y="5"/>
                    <a:pt x="2" y="7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6"/>
                    <a:pt x="10" y="16"/>
                    <a:pt x="11" y="16"/>
                  </a:cubicBezTo>
                  <a:cubicBezTo>
                    <a:pt x="12" y="16"/>
                    <a:pt x="13" y="16"/>
                    <a:pt x="13" y="15"/>
                  </a:cubicBezTo>
                  <a:cubicBezTo>
                    <a:pt x="15" y="14"/>
                    <a:pt x="15" y="11"/>
                    <a:pt x="14" y="10"/>
                  </a:cubicBezTo>
                  <a:lnTo>
                    <a:pt x="8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567"/>
            <p:cNvSpPr>
              <a:spLocks/>
            </p:cNvSpPr>
            <p:nvPr/>
          </p:nvSpPr>
          <p:spPr bwMode="auto">
            <a:xfrm>
              <a:off x="11749190" y="3760083"/>
              <a:ext cx="70048" cy="62543"/>
            </a:xfrm>
            <a:custGeom>
              <a:avLst/>
              <a:gdLst>
                <a:gd name="T0" fmla="*/ 7 w 17"/>
                <a:gd name="T1" fmla="*/ 1 h 15"/>
                <a:gd name="T2" fmla="*/ 2 w 17"/>
                <a:gd name="T3" fmla="*/ 2 h 15"/>
                <a:gd name="T4" fmla="*/ 2 w 17"/>
                <a:gd name="T5" fmla="*/ 7 h 15"/>
                <a:gd name="T6" fmla="*/ 10 w 17"/>
                <a:gd name="T7" fmla="*/ 14 h 15"/>
                <a:gd name="T8" fmla="*/ 13 w 17"/>
                <a:gd name="T9" fmla="*/ 15 h 15"/>
                <a:gd name="T10" fmla="*/ 16 w 17"/>
                <a:gd name="T11" fmla="*/ 13 h 15"/>
                <a:gd name="T12" fmla="*/ 15 w 17"/>
                <a:gd name="T13" fmla="*/ 7 h 15"/>
                <a:gd name="T14" fmla="*/ 7 w 17"/>
                <a:gd name="T1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5">
                  <a:moveTo>
                    <a:pt x="7" y="1"/>
                  </a:moveTo>
                  <a:cubicBezTo>
                    <a:pt x="6" y="0"/>
                    <a:pt x="3" y="0"/>
                    <a:pt x="2" y="2"/>
                  </a:cubicBezTo>
                  <a:cubicBezTo>
                    <a:pt x="0" y="4"/>
                    <a:pt x="1" y="6"/>
                    <a:pt x="2" y="7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5"/>
                    <a:pt x="13" y="15"/>
                  </a:cubicBezTo>
                  <a:cubicBezTo>
                    <a:pt x="14" y="15"/>
                    <a:pt x="15" y="14"/>
                    <a:pt x="16" y="13"/>
                  </a:cubicBezTo>
                  <a:cubicBezTo>
                    <a:pt x="17" y="11"/>
                    <a:pt x="17" y="9"/>
                    <a:pt x="15" y="7"/>
                  </a:cubicBezTo>
                  <a:lnTo>
                    <a:pt x="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569"/>
            <p:cNvSpPr>
              <a:spLocks/>
            </p:cNvSpPr>
            <p:nvPr/>
          </p:nvSpPr>
          <p:spPr bwMode="auto">
            <a:xfrm>
              <a:off x="11656626" y="3682530"/>
              <a:ext cx="60041" cy="52536"/>
            </a:xfrm>
            <a:custGeom>
              <a:avLst/>
              <a:gdLst>
                <a:gd name="T0" fmla="*/ 7 w 15"/>
                <a:gd name="T1" fmla="*/ 1 h 13"/>
                <a:gd name="T2" fmla="*/ 1 w 15"/>
                <a:gd name="T3" fmla="*/ 2 h 13"/>
                <a:gd name="T4" fmla="*/ 2 w 15"/>
                <a:gd name="T5" fmla="*/ 8 h 13"/>
                <a:gd name="T6" fmla="*/ 8 w 15"/>
                <a:gd name="T7" fmla="*/ 12 h 13"/>
                <a:gd name="T8" fmla="*/ 11 w 15"/>
                <a:gd name="T9" fmla="*/ 13 h 13"/>
                <a:gd name="T10" fmla="*/ 14 w 15"/>
                <a:gd name="T11" fmla="*/ 11 h 13"/>
                <a:gd name="T12" fmla="*/ 13 w 15"/>
                <a:gd name="T13" fmla="*/ 6 h 13"/>
                <a:gd name="T14" fmla="*/ 7 w 15"/>
                <a:gd name="T1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3">
                  <a:moveTo>
                    <a:pt x="7" y="1"/>
                  </a:moveTo>
                  <a:cubicBezTo>
                    <a:pt x="5" y="0"/>
                    <a:pt x="3" y="0"/>
                    <a:pt x="1" y="2"/>
                  </a:cubicBezTo>
                  <a:cubicBezTo>
                    <a:pt x="0" y="4"/>
                    <a:pt x="0" y="6"/>
                    <a:pt x="2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3"/>
                    <a:pt x="10" y="13"/>
                    <a:pt x="11" y="13"/>
                  </a:cubicBezTo>
                  <a:cubicBezTo>
                    <a:pt x="12" y="13"/>
                    <a:pt x="13" y="12"/>
                    <a:pt x="14" y="11"/>
                  </a:cubicBezTo>
                  <a:cubicBezTo>
                    <a:pt x="15" y="10"/>
                    <a:pt x="15" y="7"/>
                    <a:pt x="13" y="6"/>
                  </a:cubicBezTo>
                  <a:lnTo>
                    <a:pt x="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570"/>
            <p:cNvSpPr>
              <a:spLocks/>
            </p:cNvSpPr>
            <p:nvPr/>
          </p:nvSpPr>
          <p:spPr bwMode="auto">
            <a:xfrm>
              <a:off x="11541546" y="3592468"/>
              <a:ext cx="70048" cy="52536"/>
            </a:xfrm>
            <a:custGeom>
              <a:avLst/>
              <a:gdLst>
                <a:gd name="T0" fmla="*/ 2 w 17"/>
                <a:gd name="T1" fmla="*/ 8 h 13"/>
                <a:gd name="T2" fmla="*/ 10 w 17"/>
                <a:gd name="T3" fmla="*/ 13 h 13"/>
                <a:gd name="T4" fmla="*/ 12 w 17"/>
                <a:gd name="T5" fmla="*/ 13 h 13"/>
                <a:gd name="T6" fmla="*/ 16 w 17"/>
                <a:gd name="T7" fmla="*/ 11 h 13"/>
                <a:gd name="T8" fmla="*/ 14 w 17"/>
                <a:gd name="T9" fmla="*/ 6 h 13"/>
                <a:gd name="T10" fmla="*/ 6 w 17"/>
                <a:gd name="T11" fmla="*/ 1 h 13"/>
                <a:gd name="T12" fmla="*/ 1 w 17"/>
                <a:gd name="T13" fmla="*/ 2 h 13"/>
                <a:gd name="T14" fmla="*/ 2 w 17"/>
                <a:gd name="T15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3">
                  <a:moveTo>
                    <a:pt x="2" y="8"/>
                  </a:move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2" y="13"/>
                    <a:pt x="12" y="13"/>
                  </a:cubicBezTo>
                  <a:cubicBezTo>
                    <a:pt x="14" y="13"/>
                    <a:pt x="15" y="12"/>
                    <a:pt x="16" y="11"/>
                  </a:cubicBezTo>
                  <a:cubicBezTo>
                    <a:pt x="17" y="9"/>
                    <a:pt x="16" y="7"/>
                    <a:pt x="14" y="6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2" y="0"/>
                    <a:pt x="1" y="2"/>
                  </a:cubicBezTo>
                  <a:cubicBezTo>
                    <a:pt x="0" y="4"/>
                    <a:pt x="0" y="7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571"/>
            <p:cNvSpPr>
              <a:spLocks/>
            </p:cNvSpPr>
            <p:nvPr/>
          </p:nvSpPr>
          <p:spPr bwMode="auto">
            <a:xfrm>
              <a:off x="11448983" y="3502406"/>
              <a:ext cx="60041" cy="62543"/>
            </a:xfrm>
            <a:custGeom>
              <a:avLst/>
              <a:gdLst>
                <a:gd name="T0" fmla="*/ 7 w 15"/>
                <a:gd name="T1" fmla="*/ 14 h 15"/>
                <a:gd name="T2" fmla="*/ 10 w 15"/>
                <a:gd name="T3" fmla="*/ 15 h 15"/>
                <a:gd name="T4" fmla="*/ 13 w 15"/>
                <a:gd name="T5" fmla="*/ 14 h 15"/>
                <a:gd name="T6" fmla="*/ 13 w 15"/>
                <a:gd name="T7" fmla="*/ 8 h 15"/>
                <a:gd name="T8" fmla="*/ 7 w 15"/>
                <a:gd name="T9" fmla="*/ 2 h 15"/>
                <a:gd name="T10" fmla="*/ 1 w 15"/>
                <a:gd name="T11" fmla="*/ 2 h 15"/>
                <a:gd name="T12" fmla="*/ 1 w 15"/>
                <a:gd name="T13" fmla="*/ 7 h 15"/>
                <a:gd name="T14" fmla="*/ 7 w 15"/>
                <a:gd name="T15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5">
                  <a:moveTo>
                    <a:pt x="7" y="14"/>
                  </a:moveTo>
                  <a:cubicBezTo>
                    <a:pt x="8" y="14"/>
                    <a:pt x="9" y="15"/>
                    <a:pt x="10" y="15"/>
                  </a:cubicBezTo>
                  <a:cubicBezTo>
                    <a:pt x="11" y="15"/>
                    <a:pt x="12" y="14"/>
                    <a:pt x="13" y="14"/>
                  </a:cubicBezTo>
                  <a:cubicBezTo>
                    <a:pt x="15" y="12"/>
                    <a:pt x="15" y="9"/>
                    <a:pt x="13" y="8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5" y="0"/>
                    <a:pt x="3" y="0"/>
                    <a:pt x="1" y="2"/>
                  </a:cubicBezTo>
                  <a:cubicBezTo>
                    <a:pt x="0" y="3"/>
                    <a:pt x="0" y="6"/>
                    <a:pt x="1" y="7"/>
                  </a:cubicBezTo>
                  <a:lnTo>
                    <a:pt x="7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572"/>
            <p:cNvSpPr>
              <a:spLocks noEditPoints="1"/>
            </p:cNvSpPr>
            <p:nvPr/>
          </p:nvSpPr>
          <p:spPr bwMode="auto">
            <a:xfrm>
              <a:off x="11013683" y="2284069"/>
              <a:ext cx="1035713" cy="1733691"/>
            </a:xfrm>
            <a:custGeom>
              <a:avLst/>
              <a:gdLst>
                <a:gd name="T0" fmla="*/ 252 w 253"/>
                <a:gd name="T1" fmla="*/ 331 h 424"/>
                <a:gd name="T2" fmla="*/ 251 w 253"/>
                <a:gd name="T3" fmla="*/ 5 h 424"/>
                <a:gd name="T4" fmla="*/ 251 w 253"/>
                <a:gd name="T5" fmla="*/ 3 h 424"/>
                <a:gd name="T6" fmla="*/ 249 w 253"/>
                <a:gd name="T7" fmla="*/ 1 h 424"/>
                <a:gd name="T8" fmla="*/ 244 w 253"/>
                <a:gd name="T9" fmla="*/ 2 h 424"/>
                <a:gd name="T10" fmla="*/ 0 w 253"/>
                <a:gd name="T11" fmla="*/ 411 h 424"/>
                <a:gd name="T12" fmla="*/ 0 w 253"/>
                <a:gd name="T13" fmla="*/ 414 h 424"/>
                <a:gd name="T14" fmla="*/ 0 w 253"/>
                <a:gd name="T15" fmla="*/ 415 h 424"/>
                <a:gd name="T16" fmla="*/ 4 w 253"/>
                <a:gd name="T17" fmla="*/ 419 h 424"/>
                <a:gd name="T18" fmla="*/ 249 w 253"/>
                <a:gd name="T19" fmla="*/ 424 h 424"/>
                <a:gd name="T20" fmla="*/ 249 w 253"/>
                <a:gd name="T21" fmla="*/ 424 h 424"/>
                <a:gd name="T22" fmla="*/ 252 w 253"/>
                <a:gd name="T23" fmla="*/ 423 h 424"/>
                <a:gd name="T24" fmla="*/ 253 w 253"/>
                <a:gd name="T25" fmla="*/ 420 h 424"/>
                <a:gd name="T26" fmla="*/ 253 w 253"/>
                <a:gd name="T27" fmla="*/ 335 h 424"/>
                <a:gd name="T28" fmla="*/ 253 w 253"/>
                <a:gd name="T29" fmla="*/ 333 h 424"/>
                <a:gd name="T30" fmla="*/ 252 w 253"/>
                <a:gd name="T31" fmla="*/ 331 h 424"/>
                <a:gd name="T32" fmla="*/ 228 w 253"/>
                <a:gd name="T33" fmla="*/ 406 h 424"/>
                <a:gd name="T34" fmla="*/ 239 w 253"/>
                <a:gd name="T35" fmla="*/ 416 h 424"/>
                <a:gd name="T36" fmla="*/ 153 w 253"/>
                <a:gd name="T37" fmla="*/ 414 h 424"/>
                <a:gd name="T38" fmla="*/ 154 w 253"/>
                <a:gd name="T39" fmla="*/ 340 h 424"/>
                <a:gd name="T40" fmla="*/ 245 w 253"/>
                <a:gd name="T41" fmla="*/ 337 h 424"/>
                <a:gd name="T42" fmla="*/ 245 w 253"/>
                <a:gd name="T43" fmla="*/ 410 h 424"/>
                <a:gd name="T44" fmla="*/ 233 w 253"/>
                <a:gd name="T45" fmla="*/ 400 h 424"/>
                <a:gd name="T46" fmla="*/ 227 w 253"/>
                <a:gd name="T47" fmla="*/ 400 h 424"/>
                <a:gd name="T48" fmla="*/ 228 w 253"/>
                <a:gd name="T49" fmla="*/ 406 h 424"/>
                <a:gd name="T50" fmla="*/ 84 w 253"/>
                <a:gd name="T51" fmla="*/ 286 h 424"/>
                <a:gd name="T52" fmla="*/ 94 w 253"/>
                <a:gd name="T53" fmla="*/ 296 h 424"/>
                <a:gd name="T54" fmla="*/ 97 w 253"/>
                <a:gd name="T55" fmla="*/ 297 h 424"/>
                <a:gd name="T56" fmla="*/ 100 w 253"/>
                <a:gd name="T57" fmla="*/ 296 h 424"/>
                <a:gd name="T58" fmla="*/ 100 w 253"/>
                <a:gd name="T59" fmla="*/ 290 h 424"/>
                <a:gd name="T60" fmla="*/ 89 w 253"/>
                <a:gd name="T61" fmla="*/ 279 h 424"/>
                <a:gd name="T62" fmla="*/ 88 w 253"/>
                <a:gd name="T63" fmla="*/ 279 h 424"/>
                <a:gd name="T64" fmla="*/ 243 w 253"/>
                <a:gd name="T65" fmla="*/ 19 h 424"/>
                <a:gd name="T66" fmla="*/ 244 w 253"/>
                <a:gd name="T67" fmla="*/ 329 h 424"/>
                <a:gd name="T68" fmla="*/ 151 w 253"/>
                <a:gd name="T69" fmla="*/ 333 h 424"/>
                <a:gd name="T70" fmla="*/ 147 w 253"/>
                <a:gd name="T71" fmla="*/ 336 h 424"/>
                <a:gd name="T72" fmla="*/ 146 w 253"/>
                <a:gd name="T73" fmla="*/ 338 h 424"/>
                <a:gd name="T74" fmla="*/ 146 w 253"/>
                <a:gd name="T75" fmla="*/ 414 h 424"/>
                <a:gd name="T76" fmla="*/ 10 w 253"/>
                <a:gd name="T77" fmla="*/ 411 h 424"/>
                <a:gd name="T78" fmla="*/ 84 w 253"/>
                <a:gd name="T79" fmla="*/ 2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3" h="424">
                  <a:moveTo>
                    <a:pt x="252" y="331"/>
                  </a:moveTo>
                  <a:cubicBezTo>
                    <a:pt x="251" y="5"/>
                    <a:pt x="251" y="5"/>
                    <a:pt x="251" y="5"/>
                  </a:cubicBezTo>
                  <a:cubicBezTo>
                    <a:pt x="251" y="4"/>
                    <a:pt x="251" y="3"/>
                    <a:pt x="251" y="3"/>
                  </a:cubicBezTo>
                  <a:cubicBezTo>
                    <a:pt x="250" y="2"/>
                    <a:pt x="250" y="1"/>
                    <a:pt x="249" y="1"/>
                  </a:cubicBezTo>
                  <a:cubicBezTo>
                    <a:pt x="247" y="0"/>
                    <a:pt x="245" y="1"/>
                    <a:pt x="244" y="2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12"/>
                    <a:pt x="0" y="413"/>
                    <a:pt x="0" y="414"/>
                  </a:cubicBezTo>
                  <a:cubicBezTo>
                    <a:pt x="0" y="414"/>
                    <a:pt x="0" y="414"/>
                    <a:pt x="0" y="415"/>
                  </a:cubicBezTo>
                  <a:cubicBezTo>
                    <a:pt x="0" y="417"/>
                    <a:pt x="1" y="419"/>
                    <a:pt x="4" y="419"/>
                  </a:cubicBezTo>
                  <a:cubicBezTo>
                    <a:pt x="249" y="424"/>
                    <a:pt x="249" y="424"/>
                    <a:pt x="249" y="424"/>
                  </a:cubicBezTo>
                  <a:cubicBezTo>
                    <a:pt x="249" y="424"/>
                    <a:pt x="249" y="424"/>
                    <a:pt x="249" y="424"/>
                  </a:cubicBezTo>
                  <a:cubicBezTo>
                    <a:pt x="250" y="424"/>
                    <a:pt x="251" y="424"/>
                    <a:pt x="252" y="423"/>
                  </a:cubicBezTo>
                  <a:cubicBezTo>
                    <a:pt x="252" y="422"/>
                    <a:pt x="253" y="421"/>
                    <a:pt x="253" y="420"/>
                  </a:cubicBezTo>
                  <a:cubicBezTo>
                    <a:pt x="253" y="335"/>
                    <a:pt x="253" y="335"/>
                    <a:pt x="253" y="335"/>
                  </a:cubicBezTo>
                  <a:cubicBezTo>
                    <a:pt x="253" y="335"/>
                    <a:pt x="253" y="334"/>
                    <a:pt x="253" y="333"/>
                  </a:cubicBezTo>
                  <a:cubicBezTo>
                    <a:pt x="253" y="332"/>
                    <a:pt x="253" y="331"/>
                    <a:pt x="252" y="331"/>
                  </a:cubicBezTo>
                  <a:close/>
                  <a:moveTo>
                    <a:pt x="228" y="406"/>
                  </a:moveTo>
                  <a:cubicBezTo>
                    <a:pt x="239" y="416"/>
                    <a:pt x="239" y="416"/>
                    <a:pt x="239" y="416"/>
                  </a:cubicBezTo>
                  <a:cubicBezTo>
                    <a:pt x="153" y="414"/>
                    <a:pt x="153" y="414"/>
                    <a:pt x="153" y="414"/>
                  </a:cubicBezTo>
                  <a:cubicBezTo>
                    <a:pt x="154" y="340"/>
                    <a:pt x="154" y="340"/>
                    <a:pt x="154" y="340"/>
                  </a:cubicBezTo>
                  <a:cubicBezTo>
                    <a:pt x="245" y="337"/>
                    <a:pt x="245" y="337"/>
                    <a:pt x="245" y="337"/>
                  </a:cubicBezTo>
                  <a:cubicBezTo>
                    <a:pt x="245" y="410"/>
                    <a:pt x="245" y="410"/>
                    <a:pt x="245" y="410"/>
                  </a:cubicBezTo>
                  <a:cubicBezTo>
                    <a:pt x="233" y="400"/>
                    <a:pt x="233" y="400"/>
                    <a:pt x="233" y="400"/>
                  </a:cubicBezTo>
                  <a:cubicBezTo>
                    <a:pt x="231" y="398"/>
                    <a:pt x="229" y="398"/>
                    <a:pt x="227" y="400"/>
                  </a:cubicBezTo>
                  <a:cubicBezTo>
                    <a:pt x="226" y="402"/>
                    <a:pt x="226" y="404"/>
                    <a:pt x="228" y="406"/>
                  </a:cubicBezTo>
                  <a:close/>
                  <a:moveTo>
                    <a:pt x="84" y="286"/>
                  </a:moveTo>
                  <a:cubicBezTo>
                    <a:pt x="94" y="296"/>
                    <a:pt x="94" y="296"/>
                    <a:pt x="94" y="296"/>
                  </a:cubicBezTo>
                  <a:cubicBezTo>
                    <a:pt x="95" y="297"/>
                    <a:pt x="96" y="297"/>
                    <a:pt x="97" y="297"/>
                  </a:cubicBezTo>
                  <a:cubicBezTo>
                    <a:pt x="98" y="297"/>
                    <a:pt x="99" y="297"/>
                    <a:pt x="100" y="296"/>
                  </a:cubicBezTo>
                  <a:cubicBezTo>
                    <a:pt x="102" y="294"/>
                    <a:pt x="102" y="292"/>
                    <a:pt x="100" y="290"/>
                  </a:cubicBezTo>
                  <a:cubicBezTo>
                    <a:pt x="89" y="279"/>
                    <a:pt x="89" y="279"/>
                    <a:pt x="89" y="279"/>
                  </a:cubicBezTo>
                  <a:cubicBezTo>
                    <a:pt x="89" y="279"/>
                    <a:pt x="89" y="279"/>
                    <a:pt x="88" y="279"/>
                  </a:cubicBezTo>
                  <a:cubicBezTo>
                    <a:pt x="243" y="19"/>
                    <a:pt x="243" y="19"/>
                    <a:pt x="243" y="19"/>
                  </a:cubicBezTo>
                  <a:cubicBezTo>
                    <a:pt x="244" y="329"/>
                    <a:pt x="244" y="329"/>
                    <a:pt x="244" y="329"/>
                  </a:cubicBezTo>
                  <a:cubicBezTo>
                    <a:pt x="151" y="333"/>
                    <a:pt x="151" y="333"/>
                    <a:pt x="151" y="333"/>
                  </a:cubicBezTo>
                  <a:cubicBezTo>
                    <a:pt x="149" y="333"/>
                    <a:pt x="147" y="334"/>
                    <a:pt x="147" y="336"/>
                  </a:cubicBezTo>
                  <a:cubicBezTo>
                    <a:pt x="146" y="337"/>
                    <a:pt x="146" y="338"/>
                    <a:pt x="146" y="338"/>
                  </a:cubicBezTo>
                  <a:cubicBezTo>
                    <a:pt x="146" y="414"/>
                    <a:pt x="146" y="414"/>
                    <a:pt x="146" y="414"/>
                  </a:cubicBezTo>
                  <a:cubicBezTo>
                    <a:pt x="10" y="411"/>
                    <a:pt x="10" y="411"/>
                    <a:pt x="10" y="411"/>
                  </a:cubicBezTo>
                  <a:lnTo>
                    <a:pt x="84" y="2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573"/>
            <p:cNvSpPr>
              <a:spLocks/>
            </p:cNvSpPr>
            <p:nvPr/>
          </p:nvSpPr>
          <p:spPr bwMode="auto">
            <a:xfrm>
              <a:off x="11291374" y="2859464"/>
              <a:ext cx="237664" cy="225155"/>
            </a:xfrm>
            <a:custGeom>
              <a:avLst/>
              <a:gdLst>
                <a:gd name="T0" fmla="*/ 56 w 58"/>
                <a:gd name="T1" fmla="*/ 10 h 55"/>
                <a:gd name="T2" fmla="*/ 51 w 58"/>
                <a:gd name="T3" fmla="*/ 9 h 55"/>
                <a:gd name="T4" fmla="*/ 27 w 58"/>
                <a:gd name="T5" fmla="*/ 24 h 55"/>
                <a:gd name="T6" fmla="*/ 7 w 58"/>
                <a:gd name="T7" fmla="*/ 2 h 55"/>
                <a:gd name="T8" fmla="*/ 2 w 58"/>
                <a:gd name="T9" fmla="*/ 1 h 55"/>
                <a:gd name="T10" fmla="*/ 1 w 58"/>
                <a:gd name="T11" fmla="*/ 7 h 55"/>
                <a:gd name="T12" fmla="*/ 21 w 58"/>
                <a:gd name="T13" fmla="*/ 29 h 55"/>
                <a:gd name="T14" fmla="*/ 3 w 58"/>
                <a:gd name="T15" fmla="*/ 40 h 55"/>
                <a:gd name="T16" fmla="*/ 2 w 58"/>
                <a:gd name="T17" fmla="*/ 46 h 55"/>
                <a:gd name="T18" fmla="*/ 5 w 58"/>
                <a:gd name="T19" fmla="*/ 48 h 55"/>
                <a:gd name="T20" fmla="*/ 7 w 58"/>
                <a:gd name="T21" fmla="*/ 47 h 55"/>
                <a:gd name="T22" fmla="*/ 26 w 58"/>
                <a:gd name="T23" fmla="*/ 35 h 55"/>
                <a:gd name="T24" fmla="*/ 43 w 58"/>
                <a:gd name="T25" fmla="*/ 53 h 55"/>
                <a:gd name="T26" fmla="*/ 46 w 58"/>
                <a:gd name="T27" fmla="*/ 55 h 55"/>
                <a:gd name="T28" fmla="*/ 49 w 58"/>
                <a:gd name="T29" fmla="*/ 53 h 55"/>
                <a:gd name="T30" fmla="*/ 49 w 58"/>
                <a:gd name="T31" fmla="*/ 48 h 55"/>
                <a:gd name="T32" fmla="*/ 33 w 58"/>
                <a:gd name="T33" fmla="*/ 30 h 55"/>
                <a:gd name="T34" fmla="*/ 55 w 58"/>
                <a:gd name="T35" fmla="*/ 16 h 55"/>
                <a:gd name="T36" fmla="*/ 56 w 58"/>
                <a:gd name="T37" fmla="*/ 1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" h="55">
                  <a:moveTo>
                    <a:pt x="56" y="10"/>
                  </a:moveTo>
                  <a:cubicBezTo>
                    <a:pt x="55" y="8"/>
                    <a:pt x="53" y="8"/>
                    <a:pt x="51" y="9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0"/>
                    <a:pt x="3" y="0"/>
                    <a:pt x="2" y="1"/>
                  </a:cubicBezTo>
                  <a:cubicBezTo>
                    <a:pt x="0" y="3"/>
                    <a:pt x="0" y="6"/>
                    <a:pt x="1" y="7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1" y="41"/>
                    <a:pt x="1" y="44"/>
                    <a:pt x="2" y="46"/>
                  </a:cubicBezTo>
                  <a:cubicBezTo>
                    <a:pt x="2" y="47"/>
                    <a:pt x="4" y="48"/>
                    <a:pt x="5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4" y="54"/>
                    <a:pt x="45" y="55"/>
                    <a:pt x="46" y="55"/>
                  </a:cubicBezTo>
                  <a:cubicBezTo>
                    <a:pt x="47" y="55"/>
                    <a:pt x="48" y="54"/>
                    <a:pt x="49" y="53"/>
                  </a:cubicBezTo>
                  <a:cubicBezTo>
                    <a:pt x="50" y="52"/>
                    <a:pt x="50" y="49"/>
                    <a:pt x="49" y="48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7" y="14"/>
                    <a:pt x="58" y="12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574"/>
            <p:cNvSpPr>
              <a:spLocks/>
            </p:cNvSpPr>
            <p:nvPr/>
          </p:nvSpPr>
          <p:spPr bwMode="auto">
            <a:xfrm>
              <a:off x="2272669" y="4280441"/>
              <a:ext cx="220151" cy="522859"/>
            </a:xfrm>
            <a:custGeom>
              <a:avLst/>
              <a:gdLst>
                <a:gd name="T0" fmla="*/ 15 w 54"/>
                <a:gd name="T1" fmla="*/ 20 h 128"/>
                <a:gd name="T2" fmla="*/ 32 w 54"/>
                <a:gd name="T3" fmla="*/ 8 h 128"/>
                <a:gd name="T4" fmla="*/ 36 w 54"/>
                <a:gd name="T5" fmla="*/ 4 h 128"/>
                <a:gd name="T6" fmla="*/ 31 w 54"/>
                <a:gd name="T7" fmla="*/ 0 h 128"/>
                <a:gd name="T8" fmla="*/ 8 w 54"/>
                <a:gd name="T9" fmla="*/ 16 h 128"/>
                <a:gd name="T10" fmla="*/ 1 w 54"/>
                <a:gd name="T11" fmla="*/ 43 h 128"/>
                <a:gd name="T12" fmla="*/ 12 w 54"/>
                <a:gd name="T13" fmla="*/ 106 h 128"/>
                <a:gd name="T14" fmla="*/ 27 w 54"/>
                <a:gd name="T15" fmla="*/ 125 h 128"/>
                <a:gd name="T16" fmla="*/ 38 w 54"/>
                <a:gd name="T17" fmla="*/ 128 h 128"/>
                <a:gd name="T18" fmla="*/ 53 w 54"/>
                <a:gd name="T19" fmla="*/ 121 h 128"/>
                <a:gd name="T20" fmla="*/ 52 w 54"/>
                <a:gd name="T21" fmla="*/ 115 h 128"/>
                <a:gd name="T22" fmla="*/ 46 w 54"/>
                <a:gd name="T23" fmla="*/ 117 h 128"/>
                <a:gd name="T24" fmla="*/ 31 w 54"/>
                <a:gd name="T25" fmla="*/ 118 h 128"/>
                <a:gd name="T26" fmla="*/ 20 w 54"/>
                <a:gd name="T27" fmla="*/ 103 h 128"/>
                <a:gd name="T28" fmla="*/ 9 w 54"/>
                <a:gd name="T29" fmla="*/ 43 h 128"/>
                <a:gd name="T30" fmla="*/ 15 w 54"/>
                <a:gd name="T31" fmla="*/ 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" h="128">
                  <a:moveTo>
                    <a:pt x="15" y="20"/>
                  </a:moveTo>
                  <a:cubicBezTo>
                    <a:pt x="19" y="13"/>
                    <a:pt x="25" y="9"/>
                    <a:pt x="32" y="8"/>
                  </a:cubicBezTo>
                  <a:cubicBezTo>
                    <a:pt x="34" y="8"/>
                    <a:pt x="36" y="6"/>
                    <a:pt x="36" y="4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2" y="1"/>
                    <a:pt x="13" y="7"/>
                    <a:pt x="8" y="16"/>
                  </a:cubicBezTo>
                  <a:cubicBezTo>
                    <a:pt x="3" y="25"/>
                    <a:pt x="2" y="36"/>
                    <a:pt x="1" y="43"/>
                  </a:cubicBezTo>
                  <a:cubicBezTo>
                    <a:pt x="0" y="64"/>
                    <a:pt x="4" y="86"/>
                    <a:pt x="12" y="106"/>
                  </a:cubicBezTo>
                  <a:cubicBezTo>
                    <a:pt x="15" y="112"/>
                    <a:pt x="20" y="121"/>
                    <a:pt x="27" y="125"/>
                  </a:cubicBezTo>
                  <a:cubicBezTo>
                    <a:pt x="30" y="127"/>
                    <a:pt x="34" y="128"/>
                    <a:pt x="38" y="128"/>
                  </a:cubicBezTo>
                  <a:cubicBezTo>
                    <a:pt x="44" y="128"/>
                    <a:pt x="50" y="126"/>
                    <a:pt x="53" y="121"/>
                  </a:cubicBezTo>
                  <a:cubicBezTo>
                    <a:pt x="54" y="119"/>
                    <a:pt x="53" y="116"/>
                    <a:pt x="52" y="115"/>
                  </a:cubicBezTo>
                  <a:cubicBezTo>
                    <a:pt x="50" y="114"/>
                    <a:pt x="47" y="115"/>
                    <a:pt x="46" y="117"/>
                  </a:cubicBezTo>
                  <a:cubicBezTo>
                    <a:pt x="43" y="121"/>
                    <a:pt x="36" y="121"/>
                    <a:pt x="31" y="118"/>
                  </a:cubicBezTo>
                  <a:cubicBezTo>
                    <a:pt x="26" y="115"/>
                    <a:pt x="22" y="108"/>
                    <a:pt x="20" y="103"/>
                  </a:cubicBezTo>
                  <a:cubicBezTo>
                    <a:pt x="12" y="84"/>
                    <a:pt x="8" y="64"/>
                    <a:pt x="9" y="43"/>
                  </a:cubicBezTo>
                  <a:cubicBezTo>
                    <a:pt x="10" y="33"/>
                    <a:pt x="12" y="26"/>
                    <a:pt x="15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575"/>
            <p:cNvSpPr>
              <a:spLocks/>
            </p:cNvSpPr>
            <p:nvPr/>
          </p:nvSpPr>
          <p:spPr bwMode="auto">
            <a:xfrm>
              <a:off x="2440284" y="4362997"/>
              <a:ext cx="190131" cy="375258"/>
            </a:xfrm>
            <a:custGeom>
              <a:avLst/>
              <a:gdLst>
                <a:gd name="T0" fmla="*/ 20 w 47"/>
                <a:gd name="T1" fmla="*/ 84 h 92"/>
                <a:gd name="T2" fmla="*/ 16 w 47"/>
                <a:gd name="T3" fmla="*/ 87 h 92"/>
                <a:gd name="T4" fmla="*/ 20 w 47"/>
                <a:gd name="T5" fmla="*/ 92 h 92"/>
                <a:gd name="T6" fmla="*/ 21 w 47"/>
                <a:gd name="T7" fmla="*/ 92 h 92"/>
                <a:gd name="T8" fmla="*/ 43 w 47"/>
                <a:gd name="T9" fmla="*/ 76 h 92"/>
                <a:gd name="T10" fmla="*/ 45 w 47"/>
                <a:gd name="T11" fmla="*/ 49 h 92"/>
                <a:gd name="T12" fmla="*/ 33 w 47"/>
                <a:gd name="T13" fmla="*/ 2 h 92"/>
                <a:gd name="T14" fmla="*/ 28 w 47"/>
                <a:gd name="T15" fmla="*/ 0 h 92"/>
                <a:gd name="T16" fmla="*/ 26 w 47"/>
                <a:gd name="T17" fmla="*/ 5 h 92"/>
                <a:gd name="T18" fmla="*/ 22 w 47"/>
                <a:gd name="T19" fmla="*/ 27 h 92"/>
                <a:gd name="T20" fmla="*/ 15 w 47"/>
                <a:gd name="T21" fmla="*/ 33 h 92"/>
                <a:gd name="T22" fmla="*/ 9 w 47"/>
                <a:gd name="T23" fmla="*/ 26 h 92"/>
                <a:gd name="T24" fmla="*/ 11 w 47"/>
                <a:gd name="T25" fmla="*/ 11 h 92"/>
                <a:gd name="T26" fmla="*/ 9 w 47"/>
                <a:gd name="T27" fmla="*/ 6 h 92"/>
                <a:gd name="T28" fmla="*/ 4 w 47"/>
                <a:gd name="T29" fmla="*/ 8 h 92"/>
                <a:gd name="T30" fmla="*/ 1 w 47"/>
                <a:gd name="T31" fmla="*/ 27 h 92"/>
                <a:gd name="T32" fmla="*/ 16 w 47"/>
                <a:gd name="T33" fmla="*/ 41 h 92"/>
                <a:gd name="T34" fmla="*/ 29 w 47"/>
                <a:gd name="T35" fmla="*/ 32 h 92"/>
                <a:gd name="T36" fmla="*/ 33 w 47"/>
                <a:gd name="T37" fmla="*/ 24 h 92"/>
                <a:gd name="T38" fmla="*/ 38 w 47"/>
                <a:gd name="T39" fmla="*/ 50 h 92"/>
                <a:gd name="T40" fmla="*/ 36 w 47"/>
                <a:gd name="T41" fmla="*/ 73 h 92"/>
                <a:gd name="T42" fmla="*/ 20 w 47"/>
                <a:gd name="T43" fmla="*/ 8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92">
                  <a:moveTo>
                    <a:pt x="20" y="84"/>
                  </a:moveTo>
                  <a:cubicBezTo>
                    <a:pt x="18" y="84"/>
                    <a:pt x="16" y="85"/>
                    <a:pt x="16" y="87"/>
                  </a:cubicBezTo>
                  <a:cubicBezTo>
                    <a:pt x="16" y="90"/>
                    <a:pt x="17" y="92"/>
                    <a:pt x="20" y="92"/>
                  </a:cubicBezTo>
                  <a:cubicBezTo>
                    <a:pt x="20" y="92"/>
                    <a:pt x="20" y="92"/>
                    <a:pt x="21" y="92"/>
                  </a:cubicBezTo>
                  <a:cubicBezTo>
                    <a:pt x="30" y="92"/>
                    <a:pt x="39" y="85"/>
                    <a:pt x="43" y="76"/>
                  </a:cubicBezTo>
                  <a:cubicBezTo>
                    <a:pt x="47" y="67"/>
                    <a:pt x="46" y="57"/>
                    <a:pt x="45" y="49"/>
                  </a:cubicBezTo>
                  <a:cubicBezTo>
                    <a:pt x="44" y="33"/>
                    <a:pt x="40" y="17"/>
                    <a:pt x="33" y="2"/>
                  </a:cubicBezTo>
                  <a:cubicBezTo>
                    <a:pt x="33" y="0"/>
                    <a:pt x="30" y="0"/>
                    <a:pt x="28" y="0"/>
                  </a:cubicBezTo>
                  <a:cubicBezTo>
                    <a:pt x="26" y="1"/>
                    <a:pt x="25" y="3"/>
                    <a:pt x="26" y="5"/>
                  </a:cubicBezTo>
                  <a:cubicBezTo>
                    <a:pt x="28" y="12"/>
                    <a:pt x="27" y="21"/>
                    <a:pt x="22" y="27"/>
                  </a:cubicBezTo>
                  <a:cubicBezTo>
                    <a:pt x="21" y="29"/>
                    <a:pt x="19" y="33"/>
                    <a:pt x="15" y="33"/>
                  </a:cubicBezTo>
                  <a:cubicBezTo>
                    <a:pt x="12" y="33"/>
                    <a:pt x="9" y="29"/>
                    <a:pt x="9" y="26"/>
                  </a:cubicBezTo>
                  <a:cubicBezTo>
                    <a:pt x="8" y="21"/>
                    <a:pt x="10" y="16"/>
                    <a:pt x="11" y="11"/>
                  </a:cubicBezTo>
                  <a:cubicBezTo>
                    <a:pt x="12" y="9"/>
                    <a:pt x="11" y="7"/>
                    <a:pt x="9" y="6"/>
                  </a:cubicBezTo>
                  <a:cubicBezTo>
                    <a:pt x="7" y="5"/>
                    <a:pt x="5" y="6"/>
                    <a:pt x="4" y="8"/>
                  </a:cubicBezTo>
                  <a:cubicBezTo>
                    <a:pt x="2" y="14"/>
                    <a:pt x="0" y="20"/>
                    <a:pt x="1" y="27"/>
                  </a:cubicBezTo>
                  <a:cubicBezTo>
                    <a:pt x="2" y="34"/>
                    <a:pt x="8" y="41"/>
                    <a:pt x="16" y="41"/>
                  </a:cubicBezTo>
                  <a:cubicBezTo>
                    <a:pt x="21" y="41"/>
                    <a:pt x="26" y="37"/>
                    <a:pt x="29" y="32"/>
                  </a:cubicBezTo>
                  <a:cubicBezTo>
                    <a:pt x="31" y="29"/>
                    <a:pt x="32" y="27"/>
                    <a:pt x="33" y="24"/>
                  </a:cubicBezTo>
                  <a:cubicBezTo>
                    <a:pt x="35" y="33"/>
                    <a:pt x="37" y="41"/>
                    <a:pt x="38" y="50"/>
                  </a:cubicBezTo>
                  <a:cubicBezTo>
                    <a:pt x="38" y="57"/>
                    <a:pt x="39" y="65"/>
                    <a:pt x="36" y="73"/>
                  </a:cubicBezTo>
                  <a:cubicBezTo>
                    <a:pt x="33" y="78"/>
                    <a:pt x="27" y="84"/>
                    <a:pt x="2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576"/>
            <p:cNvSpPr>
              <a:spLocks/>
            </p:cNvSpPr>
            <p:nvPr/>
          </p:nvSpPr>
          <p:spPr bwMode="auto">
            <a:xfrm>
              <a:off x="2630415" y="4307959"/>
              <a:ext cx="172619" cy="185127"/>
            </a:xfrm>
            <a:custGeom>
              <a:avLst/>
              <a:gdLst>
                <a:gd name="T0" fmla="*/ 41 w 42"/>
                <a:gd name="T1" fmla="*/ 35 h 45"/>
                <a:gd name="T2" fmla="*/ 35 w 42"/>
                <a:gd name="T3" fmla="*/ 34 h 45"/>
                <a:gd name="T4" fmla="*/ 19 w 42"/>
                <a:gd name="T5" fmla="*/ 37 h 45"/>
                <a:gd name="T6" fmla="*/ 21 w 42"/>
                <a:gd name="T7" fmla="*/ 29 h 45"/>
                <a:gd name="T8" fmla="*/ 22 w 42"/>
                <a:gd name="T9" fmla="*/ 25 h 45"/>
                <a:gd name="T10" fmla="*/ 21 w 42"/>
                <a:gd name="T11" fmla="*/ 6 h 45"/>
                <a:gd name="T12" fmla="*/ 9 w 42"/>
                <a:gd name="T13" fmla="*/ 1 h 45"/>
                <a:gd name="T14" fmla="*/ 1 w 42"/>
                <a:gd name="T15" fmla="*/ 6 h 45"/>
                <a:gd name="T16" fmla="*/ 3 w 42"/>
                <a:gd name="T17" fmla="*/ 12 h 45"/>
                <a:gd name="T18" fmla="*/ 8 w 42"/>
                <a:gd name="T19" fmla="*/ 10 h 45"/>
                <a:gd name="T20" fmla="*/ 10 w 42"/>
                <a:gd name="T21" fmla="*/ 9 h 45"/>
                <a:gd name="T22" fmla="*/ 14 w 42"/>
                <a:gd name="T23" fmla="*/ 11 h 45"/>
                <a:gd name="T24" fmla="*/ 14 w 42"/>
                <a:gd name="T25" fmla="*/ 23 h 45"/>
                <a:gd name="T26" fmla="*/ 13 w 42"/>
                <a:gd name="T27" fmla="*/ 26 h 45"/>
                <a:gd name="T28" fmla="*/ 11 w 42"/>
                <a:gd name="T29" fmla="*/ 40 h 45"/>
                <a:gd name="T30" fmla="*/ 13 w 42"/>
                <a:gd name="T31" fmla="*/ 43 h 45"/>
                <a:gd name="T32" fmla="*/ 23 w 42"/>
                <a:gd name="T33" fmla="*/ 45 h 45"/>
                <a:gd name="T34" fmla="*/ 40 w 42"/>
                <a:gd name="T35" fmla="*/ 40 h 45"/>
                <a:gd name="T36" fmla="*/ 41 w 42"/>
                <a:gd name="T37" fmla="*/ 3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45">
                  <a:moveTo>
                    <a:pt x="41" y="35"/>
                  </a:moveTo>
                  <a:cubicBezTo>
                    <a:pt x="39" y="33"/>
                    <a:pt x="37" y="32"/>
                    <a:pt x="35" y="34"/>
                  </a:cubicBezTo>
                  <a:cubicBezTo>
                    <a:pt x="30" y="37"/>
                    <a:pt x="24" y="38"/>
                    <a:pt x="19" y="37"/>
                  </a:cubicBezTo>
                  <a:cubicBezTo>
                    <a:pt x="19" y="34"/>
                    <a:pt x="20" y="31"/>
                    <a:pt x="21" y="29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4" y="17"/>
                    <a:pt x="24" y="11"/>
                    <a:pt x="21" y="6"/>
                  </a:cubicBezTo>
                  <a:cubicBezTo>
                    <a:pt x="18" y="2"/>
                    <a:pt x="14" y="0"/>
                    <a:pt x="9" y="1"/>
                  </a:cubicBezTo>
                  <a:cubicBezTo>
                    <a:pt x="5" y="1"/>
                    <a:pt x="2" y="3"/>
                    <a:pt x="1" y="6"/>
                  </a:cubicBezTo>
                  <a:cubicBezTo>
                    <a:pt x="0" y="8"/>
                    <a:pt x="1" y="11"/>
                    <a:pt x="3" y="12"/>
                  </a:cubicBezTo>
                  <a:cubicBezTo>
                    <a:pt x="5" y="13"/>
                    <a:pt x="7" y="12"/>
                    <a:pt x="8" y="10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1" y="8"/>
                    <a:pt x="13" y="9"/>
                    <a:pt x="14" y="11"/>
                  </a:cubicBezTo>
                  <a:cubicBezTo>
                    <a:pt x="16" y="13"/>
                    <a:pt x="16" y="17"/>
                    <a:pt x="14" y="23"/>
                  </a:cubicBezTo>
                  <a:cubicBezTo>
                    <a:pt x="14" y="24"/>
                    <a:pt x="14" y="25"/>
                    <a:pt x="13" y="26"/>
                  </a:cubicBezTo>
                  <a:cubicBezTo>
                    <a:pt x="12" y="30"/>
                    <a:pt x="10" y="35"/>
                    <a:pt x="11" y="40"/>
                  </a:cubicBezTo>
                  <a:cubicBezTo>
                    <a:pt x="11" y="41"/>
                    <a:pt x="12" y="43"/>
                    <a:pt x="13" y="43"/>
                  </a:cubicBezTo>
                  <a:cubicBezTo>
                    <a:pt x="16" y="44"/>
                    <a:pt x="20" y="45"/>
                    <a:pt x="23" y="45"/>
                  </a:cubicBezTo>
                  <a:cubicBezTo>
                    <a:pt x="29" y="45"/>
                    <a:pt x="35" y="43"/>
                    <a:pt x="40" y="40"/>
                  </a:cubicBezTo>
                  <a:cubicBezTo>
                    <a:pt x="41" y="39"/>
                    <a:pt x="42" y="37"/>
                    <a:pt x="4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577"/>
            <p:cNvSpPr>
              <a:spLocks/>
            </p:cNvSpPr>
            <p:nvPr/>
          </p:nvSpPr>
          <p:spPr bwMode="auto">
            <a:xfrm>
              <a:off x="2828051" y="4403025"/>
              <a:ext cx="180124" cy="207643"/>
            </a:xfrm>
            <a:custGeom>
              <a:avLst/>
              <a:gdLst>
                <a:gd name="T0" fmla="*/ 0 w 44"/>
                <a:gd name="T1" fmla="*/ 28 h 51"/>
                <a:gd name="T2" fmla="*/ 4 w 44"/>
                <a:gd name="T3" fmla="*/ 31 h 51"/>
                <a:gd name="T4" fmla="*/ 5 w 44"/>
                <a:gd name="T5" fmla="*/ 31 h 51"/>
                <a:gd name="T6" fmla="*/ 16 w 44"/>
                <a:gd name="T7" fmla="*/ 29 h 51"/>
                <a:gd name="T8" fmla="*/ 16 w 44"/>
                <a:gd name="T9" fmla="*/ 48 h 51"/>
                <a:gd name="T10" fmla="*/ 20 w 44"/>
                <a:gd name="T11" fmla="*/ 51 h 51"/>
                <a:gd name="T12" fmla="*/ 20 w 44"/>
                <a:gd name="T13" fmla="*/ 51 h 51"/>
                <a:gd name="T14" fmla="*/ 24 w 44"/>
                <a:gd name="T15" fmla="*/ 47 h 51"/>
                <a:gd name="T16" fmla="*/ 24 w 44"/>
                <a:gd name="T17" fmla="*/ 28 h 51"/>
                <a:gd name="T18" fmla="*/ 40 w 44"/>
                <a:gd name="T19" fmla="*/ 25 h 51"/>
                <a:gd name="T20" fmla="*/ 44 w 44"/>
                <a:gd name="T21" fmla="*/ 20 h 51"/>
                <a:gd name="T22" fmla="*/ 39 w 44"/>
                <a:gd name="T23" fmla="*/ 17 h 51"/>
                <a:gd name="T24" fmla="*/ 23 w 44"/>
                <a:gd name="T25" fmla="*/ 19 h 51"/>
                <a:gd name="T26" fmla="*/ 23 w 44"/>
                <a:gd name="T27" fmla="*/ 4 h 51"/>
                <a:gd name="T28" fmla="*/ 19 w 44"/>
                <a:gd name="T29" fmla="*/ 0 h 51"/>
                <a:gd name="T30" fmla="*/ 15 w 44"/>
                <a:gd name="T31" fmla="*/ 4 h 51"/>
                <a:gd name="T32" fmla="*/ 15 w 44"/>
                <a:gd name="T33" fmla="*/ 21 h 51"/>
                <a:gd name="T34" fmla="*/ 3 w 44"/>
                <a:gd name="T35" fmla="*/ 23 h 51"/>
                <a:gd name="T36" fmla="*/ 0 w 44"/>
                <a:gd name="T37" fmla="*/ 2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51">
                  <a:moveTo>
                    <a:pt x="0" y="28"/>
                  </a:moveTo>
                  <a:cubicBezTo>
                    <a:pt x="1" y="30"/>
                    <a:pt x="2" y="31"/>
                    <a:pt x="4" y="31"/>
                  </a:cubicBezTo>
                  <a:cubicBezTo>
                    <a:pt x="4" y="31"/>
                    <a:pt x="5" y="31"/>
                    <a:pt x="5" y="31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50"/>
                    <a:pt x="18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4" y="50"/>
                    <a:pt x="24" y="4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2" y="24"/>
                    <a:pt x="44" y="22"/>
                    <a:pt x="44" y="20"/>
                  </a:cubicBezTo>
                  <a:cubicBezTo>
                    <a:pt x="43" y="18"/>
                    <a:pt x="41" y="16"/>
                    <a:pt x="39" y="17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"/>
                    <a:pt x="21" y="0"/>
                    <a:pt x="19" y="0"/>
                  </a:cubicBezTo>
                  <a:cubicBezTo>
                    <a:pt x="17" y="0"/>
                    <a:pt x="15" y="2"/>
                    <a:pt x="15" y="4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" y="23"/>
                    <a:pt x="0" y="26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578"/>
            <p:cNvSpPr>
              <a:spLocks/>
            </p:cNvSpPr>
            <p:nvPr/>
          </p:nvSpPr>
          <p:spPr bwMode="auto">
            <a:xfrm>
              <a:off x="3123254" y="4350489"/>
              <a:ext cx="177622" cy="405278"/>
            </a:xfrm>
            <a:custGeom>
              <a:avLst/>
              <a:gdLst>
                <a:gd name="T0" fmla="*/ 41 w 44"/>
                <a:gd name="T1" fmla="*/ 69 h 99"/>
                <a:gd name="T2" fmla="*/ 37 w 44"/>
                <a:gd name="T3" fmla="*/ 3 h 99"/>
                <a:gd name="T4" fmla="*/ 32 w 44"/>
                <a:gd name="T5" fmla="*/ 0 h 99"/>
                <a:gd name="T6" fmla="*/ 29 w 44"/>
                <a:gd name="T7" fmla="*/ 5 h 99"/>
                <a:gd name="T8" fmla="*/ 25 w 44"/>
                <a:gd name="T9" fmla="*/ 20 h 99"/>
                <a:gd name="T10" fmla="*/ 10 w 44"/>
                <a:gd name="T11" fmla="*/ 20 h 99"/>
                <a:gd name="T12" fmla="*/ 8 w 44"/>
                <a:gd name="T13" fmla="*/ 13 h 99"/>
                <a:gd name="T14" fmla="*/ 11 w 44"/>
                <a:gd name="T15" fmla="*/ 7 h 99"/>
                <a:gd name="T16" fmla="*/ 12 w 44"/>
                <a:gd name="T17" fmla="*/ 2 h 99"/>
                <a:gd name="T18" fmla="*/ 6 w 44"/>
                <a:gd name="T19" fmla="*/ 1 h 99"/>
                <a:gd name="T20" fmla="*/ 0 w 44"/>
                <a:gd name="T21" fmla="*/ 12 h 99"/>
                <a:gd name="T22" fmla="*/ 5 w 44"/>
                <a:gd name="T23" fmla="*/ 26 h 99"/>
                <a:gd name="T24" fmla="*/ 30 w 44"/>
                <a:gd name="T25" fmla="*/ 27 h 99"/>
                <a:gd name="T26" fmla="*/ 33 w 44"/>
                <a:gd name="T27" fmla="*/ 23 h 99"/>
                <a:gd name="T28" fmla="*/ 33 w 44"/>
                <a:gd name="T29" fmla="*/ 67 h 99"/>
                <a:gd name="T30" fmla="*/ 24 w 44"/>
                <a:gd name="T31" fmla="*/ 89 h 99"/>
                <a:gd name="T32" fmla="*/ 13 w 44"/>
                <a:gd name="T33" fmla="*/ 91 h 99"/>
                <a:gd name="T34" fmla="*/ 8 w 44"/>
                <a:gd name="T35" fmla="*/ 87 h 99"/>
                <a:gd name="T36" fmla="*/ 3 w 44"/>
                <a:gd name="T37" fmla="*/ 84 h 99"/>
                <a:gd name="T38" fmla="*/ 1 w 44"/>
                <a:gd name="T39" fmla="*/ 89 h 99"/>
                <a:gd name="T40" fmla="*/ 11 w 44"/>
                <a:gd name="T41" fmla="*/ 98 h 99"/>
                <a:gd name="T42" fmla="*/ 17 w 44"/>
                <a:gd name="T43" fmla="*/ 99 h 99"/>
                <a:gd name="T44" fmla="*/ 30 w 44"/>
                <a:gd name="T45" fmla="*/ 95 h 99"/>
                <a:gd name="T46" fmla="*/ 41 w 44"/>
                <a:gd name="T47" fmla="*/ 6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" h="99">
                  <a:moveTo>
                    <a:pt x="41" y="69"/>
                  </a:moveTo>
                  <a:cubicBezTo>
                    <a:pt x="44" y="47"/>
                    <a:pt x="43" y="24"/>
                    <a:pt x="37" y="3"/>
                  </a:cubicBezTo>
                  <a:cubicBezTo>
                    <a:pt x="36" y="1"/>
                    <a:pt x="34" y="0"/>
                    <a:pt x="32" y="0"/>
                  </a:cubicBezTo>
                  <a:cubicBezTo>
                    <a:pt x="30" y="1"/>
                    <a:pt x="29" y="3"/>
                    <a:pt x="29" y="5"/>
                  </a:cubicBezTo>
                  <a:cubicBezTo>
                    <a:pt x="31" y="11"/>
                    <a:pt x="29" y="17"/>
                    <a:pt x="25" y="20"/>
                  </a:cubicBezTo>
                  <a:cubicBezTo>
                    <a:pt x="20" y="24"/>
                    <a:pt x="14" y="23"/>
                    <a:pt x="10" y="20"/>
                  </a:cubicBezTo>
                  <a:cubicBezTo>
                    <a:pt x="9" y="18"/>
                    <a:pt x="8" y="16"/>
                    <a:pt x="8" y="13"/>
                  </a:cubicBezTo>
                  <a:cubicBezTo>
                    <a:pt x="8" y="11"/>
                    <a:pt x="9" y="9"/>
                    <a:pt x="11" y="7"/>
                  </a:cubicBezTo>
                  <a:cubicBezTo>
                    <a:pt x="13" y="6"/>
                    <a:pt x="13" y="4"/>
                    <a:pt x="12" y="2"/>
                  </a:cubicBezTo>
                  <a:cubicBezTo>
                    <a:pt x="11" y="0"/>
                    <a:pt x="8" y="0"/>
                    <a:pt x="6" y="1"/>
                  </a:cubicBezTo>
                  <a:cubicBezTo>
                    <a:pt x="3" y="3"/>
                    <a:pt x="1" y="8"/>
                    <a:pt x="0" y="12"/>
                  </a:cubicBezTo>
                  <a:cubicBezTo>
                    <a:pt x="0" y="17"/>
                    <a:pt x="1" y="22"/>
                    <a:pt x="5" y="26"/>
                  </a:cubicBezTo>
                  <a:cubicBezTo>
                    <a:pt x="11" y="32"/>
                    <a:pt x="22" y="32"/>
                    <a:pt x="30" y="27"/>
                  </a:cubicBezTo>
                  <a:cubicBezTo>
                    <a:pt x="31" y="26"/>
                    <a:pt x="32" y="24"/>
                    <a:pt x="33" y="23"/>
                  </a:cubicBezTo>
                  <a:cubicBezTo>
                    <a:pt x="35" y="38"/>
                    <a:pt x="35" y="53"/>
                    <a:pt x="33" y="67"/>
                  </a:cubicBezTo>
                  <a:cubicBezTo>
                    <a:pt x="32" y="75"/>
                    <a:pt x="30" y="84"/>
                    <a:pt x="24" y="89"/>
                  </a:cubicBezTo>
                  <a:cubicBezTo>
                    <a:pt x="22" y="91"/>
                    <a:pt x="17" y="92"/>
                    <a:pt x="13" y="91"/>
                  </a:cubicBezTo>
                  <a:cubicBezTo>
                    <a:pt x="12" y="90"/>
                    <a:pt x="9" y="89"/>
                    <a:pt x="8" y="87"/>
                  </a:cubicBezTo>
                  <a:cubicBezTo>
                    <a:pt x="8" y="84"/>
                    <a:pt x="5" y="83"/>
                    <a:pt x="3" y="84"/>
                  </a:cubicBezTo>
                  <a:cubicBezTo>
                    <a:pt x="1" y="85"/>
                    <a:pt x="0" y="87"/>
                    <a:pt x="1" y="89"/>
                  </a:cubicBezTo>
                  <a:cubicBezTo>
                    <a:pt x="3" y="94"/>
                    <a:pt x="6" y="97"/>
                    <a:pt x="11" y="98"/>
                  </a:cubicBezTo>
                  <a:cubicBezTo>
                    <a:pt x="13" y="99"/>
                    <a:pt x="15" y="99"/>
                    <a:pt x="17" y="99"/>
                  </a:cubicBezTo>
                  <a:cubicBezTo>
                    <a:pt x="21" y="99"/>
                    <a:pt x="26" y="98"/>
                    <a:pt x="30" y="95"/>
                  </a:cubicBezTo>
                  <a:cubicBezTo>
                    <a:pt x="38" y="88"/>
                    <a:pt x="40" y="77"/>
                    <a:pt x="41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579"/>
            <p:cNvSpPr>
              <a:spLocks/>
            </p:cNvSpPr>
            <p:nvPr/>
          </p:nvSpPr>
          <p:spPr bwMode="auto">
            <a:xfrm>
              <a:off x="3285866" y="4247918"/>
              <a:ext cx="155107" cy="155107"/>
            </a:xfrm>
            <a:custGeom>
              <a:avLst/>
              <a:gdLst>
                <a:gd name="T0" fmla="*/ 15 w 38"/>
                <a:gd name="T1" fmla="*/ 34 h 38"/>
                <a:gd name="T2" fmla="*/ 19 w 38"/>
                <a:gd name="T3" fmla="*/ 37 h 38"/>
                <a:gd name="T4" fmla="*/ 34 w 38"/>
                <a:gd name="T5" fmla="*/ 38 h 38"/>
                <a:gd name="T6" fmla="*/ 34 w 38"/>
                <a:gd name="T7" fmla="*/ 38 h 38"/>
                <a:gd name="T8" fmla="*/ 38 w 38"/>
                <a:gd name="T9" fmla="*/ 34 h 38"/>
                <a:gd name="T10" fmla="*/ 34 w 38"/>
                <a:gd name="T11" fmla="*/ 30 h 38"/>
                <a:gd name="T12" fmla="*/ 24 w 38"/>
                <a:gd name="T13" fmla="*/ 29 h 38"/>
                <a:gd name="T14" fmla="*/ 22 w 38"/>
                <a:gd name="T15" fmla="*/ 13 h 38"/>
                <a:gd name="T16" fmla="*/ 5 w 38"/>
                <a:gd name="T17" fmla="*/ 0 h 38"/>
                <a:gd name="T18" fmla="*/ 1 w 38"/>
                <a:gd name="T19" fmla="*/ 4 h 38"/>
                <a:gd name="T20" fmla="*/ 4 w 38"/>
                <a:gd name="T21" fmla="*/ 8 h 38"/>
                <a:gd name="T22" fmla="*/ 15 w 38"/>
                <a:gd name="T23" fmla="*/ 17 h 38"/>
                <a:gd name="T24" fmla="*/ 15 w 38"/>
                <a:gd name="T25" fmla="*/ 31 h 38"/>
                <a:gd name="T26" fmla="*/ 15 w 38"/>
                <a:gd name="T27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38">
                  <a:moveTo>
                    <a:pt x="15" y="34"/>
                  </a:moveTo>
                  <a:cubicBezTo>
                    <a:pt x="16" y="36"/>
                    <a:pt x="17" y="36"/>
                    <a:pt x="19" y="37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6" y="38"/>
                    <a:pt x="38" y="36"/>
                    <a:pt x="38" y="34"/>
                  </a:cubicBezTo>
                  <a:cubicBezTo>
                    <a:pt x="38" y="32"/>
                    <a:pt x="36" y="30"/>
                    <a:pt x="3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6" y="24"/>
                    <a:pt x="25" y="18"/>
                    <a:pt x="22" y="13"/>
                  </a:cubicBezTo>
                  <a:cubicBezTo>
                    <a:pt x="19" y="6"/>
                    <a:pt x="12" y="1"/>
                    <a:pt x="5" y="0"/>
                  </a:cubicBezTo>
                  <a:cubicBezTo>
                    <a:pt x="3" y="0"/>
                    <a:pt x="1" y="2"/>
                    <a:pt x="1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9" y="9"/>
                    <a:pt x="13" y="12"/>
                    <a:pt x="15" y="17"/>
                  </a:cubicBezTo>
                  <a:cubicBezTo>
                    <a:pt x="18" y="22"/>
                    <a:pt x="18" y="27"/>
                    <a:pt x="15" y="31"/>
                  </a:cubicBezTo>
                  <a:cubicBezTo>
                    <a:pt x="15" y="32"/>
                    <a:pt x="15" y="33"/>
                    <a:pt x="15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580"/>
            <p:cNvSpPr>
              <a:spLocks/>
            </p:cNvSpPr>
            <p:nvPr/>
          </p:nvSpPr>
          <p:spPr bwMode="auto">
            <a:xfrm>
              <a:off x="3420959" y="4177870"/>
              <a:ext cx="207643" cy="597911"/>
            </a:xfrm>
            <a:custGeom>
              <a:avLst/>
              <a:gdLst>
                <a:gd name="T0" fmla="*/ 11 w 51"/>
                <a:gd name="T1" fmla="*/ 146 h 146"/>
                <a:gd name="T2" fmla="*/ 12 w 51"/>
                <a:gd name="T3" fmla="*/ 146 h 146"/>
                <a:gd name="T4" fmla="*/ 15 w 51"/>
                <a:gd name="T5" fmla="*/ 145 h 146"/>
                <a:gd name="T6" fmla="*/ 50 w 51"/>
                <a:gd name="T7" fmla="*/ 75 h 146"/>
                <a:gd name="T8" fmla="*/ 20 w 51"/>
                <a:gd name="T9" fmla="*/ 2 h 146"/>
                <a:gd name="T10" fmla="*/ 14 w 51"/>
                <a:gd name="T11" fmla="*/ 2 h 146"/>
                <a:gd name="T12" fmla="*/ 15 w 51"/>
                <a:gd name="T13" fmla="*/ 8 h 146"/>
                <a:gd name="T14" fmla="*/ 42 w 51"/>
                <a:gd name="T15" fmla="*/ 74 h 146"/>
                <a:gd name="T16" fmla="*/ 12 w 51"/>
                <a:gd name="T17" fmla="*/ 137 h 146"/>
                <a:gd name="T18" fmla="*/ 9 w 51"/>
                <a:gd name="T19" fmla="*/ 130 h 146"/>
                <a:gd name="T20" fmla="*/ 6 w 51"/>
                <a:gd name="T21" fmla="*/ 126 h 146"/>
                <a:gd name="T22" fmla="*/ 2 w 51"/>
                <a:gd name="T23" fmla="*/ 129 h 146"/>
                <a:gd name="T24" fmla="*/ 11 w 51"/>
                <a:gd name="T25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146">
                  <a:moveTo>
                    <a:pt x="11" y="146"/>
                  </a:moveTo>
                  <a:cubicBezTo>
                    <a:pt x="11" y="146"/>
                    <a:pt x="12" y="146"/>
                    <a:pt x="12" y="146"/>
                  </a:cubicBezTo>
                  <a:cubicBezTo>
                    <a:pt x="13" y="146"/>
                    <a:pt x="14" y="146"/>
                    <a:pt x="15" y="145"/>
                  </a:cubicBezTo>
                  <a:cubicBezTo>
                    <a:pt x="36" y="128"/>
                    <a:pt x="49" y="102"/>
                    <a:pt x="50" y="75"/>
                  </a:cubicBezTo>
                  <a:cubicBezTo>
                    <a:pt x="51" y="48"/>
                    <a:pt x="40" y="20"/>
                    <a:pt x="20" y="2"/>
                  </a:cubicBezTo>
                  <a:cubicBezTo>
                    <a:pt x="18" y="0"/>
                    <a:pt x="16" y="0"/>
                    <a:pt x="14" y="2"/>
                  </a:cubicBezTo>
                  <a:cubicBezTo>
                    <a:pt x="13" y="4"/>
                    <a:pt x="13" y="6"/>
                    <a:pt x="15" y="8"/>
                  </a:cubicBezTo>
                  <a:cubicBezTo>
                    <a:pt x="33" y="25"/>
                    <a:pt x="43" y="50"/>
                    <a:pt x="42" y="74"/>
                  </a:cubicBezTo>
                  <a:cubicBezTo>
                    <a:pt x="41" y="98"/>
                    <a:pt x="30" y="122"/>
                    <a:pt x="12" y="137"/>
                  </a:cubicBezTo>
                  <a:cubicBezTo>
                    <a:pt x="10" y="136"/>
                    <a:pt x="9" y="133"/>
                    <a:pt x="9" y="130"/>
                  </a:cubicBezTo>
                  <a:cubicBezTo>
                    <a:pt x="10" y="128"/>
                    <a:pt x="8" y="126"/>
                    <a:pt x="6" y="126"/>
                  </a:cubicBezTo>
                  <a:cubicBezTo>
                    <a:pt x="4" y="125"/>
                    <a:pt x="2" y="127"/>
                    <a:pt x="2" y="129"/>
                  </a:cubicBezTo>
                  <a:cubicBezTo>
                    <a:pt x="0" y="136"/>
                    <a:pt x="4" y="143"/>
                    <a:pt x="11" y="1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581"/>
            <p:cNvSpPr>
              <a:spLocks/>
            </p:cNvSpPr>
            <p:nvPr/>
          </p:nvSpPr>
          <p:spPr bwMode="auto">
            <a:xfrm>
              <a:off x="3653619" y="4595657"/>
              <a:ext cx="90062" cy="52536"/>
            </a:xfrm>
            <a:custGeom>
              <a:avLst/>
              <a:gdLst>
                <a:gd name="T0" fmla="*/ 4 w 22"/>
                <a:gd name="T1" fmla="*/ 13 h 13"/>
                <a:gd name="T2" fmla="*/ 6 w 22"/>
                <a:gd name="T3" fmla="*/ 12 h 13"/>
                <a:gd name="T4" fmla="*/ 18 w 22"/>
                <a:gd name="T5" fmla="*/ 9 h 13"/>
                <a:gd name="T6" fmla="*/ 21 w 22"/>
                <a:gd name="T7" fmla="*/ 4 h 13"/>
                <a:gd name="T8" fmla="*/ 16 w 22"/>
                <a:gd name="T9" fmla="*/ 1 h 13"/>
                <a:gd name="T10" fmla="*/ 3 w 22"/>
                <a:gd name="T11" fmla="*/ 5 h 13"/>
                <a:gd name="T12" fmla="*/ 1 w 22"/>
                <a:gd name="T13" fmla="*/ 10 h 13"/>
                <a:gd name="T14" fmla="*/ 4 w 22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3">
                  <a:moveTo>
                    <a:pt x="4" y="13"/>
                  </a:moveTo>
                  <a:cubicBezTo>
                    <a:pt x="5" y="13"/>
                    <a:pt x="5" y="13"/>
                    <a:pt x="6" y="12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0" y="8"/>
                    <a:pt x="22" y="6"/>
                    <a:pt x="21" y="4"/>
                  </a:cubicBezTo>
                  <a:cubicBezTo>
                    <a:pt x="20" y="2"/>
                    <a:pt x="18" y="0"/>
                    <a:pt x="16" y="1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8"/>
                    <a:pt x="1" y="10"/>
                  </a:cubicBezTo>
                  <a:cubicBezTo>
                    <a:pt x="1" y="12"/>
                    <a:pt x="3" y="13"/>
                    <a:pt x="4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582"/>
            <p:cNvSpPr>
              <a:spLocks/>
            </p:cNvSpPr>
            <p:nvPr/>
          </p:nvSpPr>
          <p:spPr bwMode="auto">
            <a:xfrm>
              <a:off x="4484191" y="1403464"/>
              <a:ext cx="187629" cy="692976"/>
            </a:xfrm>
            <a:custGeom>
              <a:avLst/>
              <a:gdLst>
                <a:gd name="T0" fmla="*/ 32 w 46"/>
                <a:gd name="T1" fmla="*/ 10 h 169"/>
                <a:gd name="T2" fmla="*/ 37 w 46"/>
                <a:gd name="T3" fmla="*/ 7 h 169"/>
                <a:gd name="T4" fmla="*/ 34 w 46"/>
                <a:gd name="T5" fmla="*/ 2 h 169"/>
                <a:gd name="T6" fmla="*/ 14 w 46"/>
                <a:gd name="T7" fmla="*/ 18 h 169"/>
                <a:gd name="T8" fmla="*/ 17 w 46"/>
                <a:gd name="T9" fmla="*/ 139 h 169"/>
                <a:gd name="T10" fmla="*/ 39 w 46"/>
                <a:gd name="T11" fmla="*/ 169 h 169"/>
                <a:gd name="T12" fmla="*/ 41 w 46"/>
                <a:gd name="T13" fmla="*/ 169 h 169"/>
                <a:gd name="T14" fmla="*/ 45 w 46"/>
                <a:gd name="T15" fmla="*/ 167 h 169"/>
                <a:gd name="T16" fmla="*/ 43 w 46"/>
                <a:gd name="T17" fmla="*/ 162 h 169"/>
                <a:gd name="T18" fmla="*/ 24 w 46"/>
                <a:gd name="T19" fmla="*/ 136 h 169"/>
                <a:gd name="T20" fmla="*/ 21 w 46"/>
                <a:gd name="T21" fmla="*/ 21 h 169"/>
                <a:gd name="T22" fmla="*/ 32 w 46"/>
                <a:gd name="T23" fmla="*/ 1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" h="169">
                  <a:moveTo>
                    <a:pt x="32" y="10"/>
                  </a:moveTo>
                  <a:cubicBezTo>
                    <a:pt x="34" y="10"/>
                    <a:pt x="36" y="9"/>
                    <a:pt x="37" y="7"/>
                  </a:cubicBezTo>
                  <a:cubicBezTo>
                    <a:pt x="37" y="5"/>
                    <a:pt x="36" y="3"/>
                    <a:pt x="34" y="2"/>
                  </a:cubicBezTo>
                  <a:cubicBezTo>
                    <a:pt x="24" y="0"/>
                    <a:pt x="17" y="9"/>
                    <a:pt x="14" y="18"/>
                  </a:cubicBezTo>
                  <a:cubicBezTo>
                    <a:pt x="0" y="57"/>
                    <a:pt x="1" y="101"/>
                    <a:pt x="17" y="139"/>
                  </a:cubicBezTo>
                  <a:cubicBezTo>
                    <a:pt x="21" y="148"/>
                    <a:pt x="27" y="161"/>
                    <a:pt x="39" y="169"/>
                  </a:cubicBezTo>
                  <a:cubicBezTo>
                    <a:pt x="40" y="169"/>
                    <a:pt x="41" y="169"/>
                    <a:pt x="41" y="169"/>
                  </a:cubicBezTo>
                  <a:cubicBezTo>
                    <a:pt x="43" y="169"/>
                    <a:pt x="44" y="169"/>
                    <a:pt x="45" y="167"/>
                  </a:cubicBezTo>
                  <a:cubicBezTo>
                    <a:pt x="46" y="166"/>
                    <a:pt x="45" y="163"/>
                    <a:pt x="43" y="162"/>
                  </a:cubicBezTo>
                  <a:cubicBezTo>
                    <a:pt x="34" y="156"/>
                    <a:pt x="28" y="144"/>
                    <a:pt x="24" y="136"/>
                  </a:cubicBezTo>
                  <a:cubicBezTo>
                    <a:pt x="9" y="100"/>
                    <a:pt x="8" y="58"/>
                    <a:pt x="21" y="21"/>
                  </a:cubicBezTo>
                  <a:cubicBezTo>
                    <a:pt x="23" y="16"/>
                    <a:pt x="27" y="9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583"/>
            <p:cNvSpPr>
              <a:spLocks/>
            </p:cNvSpPr>
            <p:nvPr/>
          </p:nvSpPr>
          <p:spPr bwMode="auto">
            <a:xfrm>
              <a:off x="4659311" y="1576083"/>
              <a:ext cx="232660" cy="400275"/>
            </a:xfrm>
            <a:custGeom>
              <a:avLst/>
              <a:gdLst>
                <a:gd name="T0" fmla="*/ 8 w 57"/>
                <a:gd name="T1" fmla="*/ 3 h 98"/>
                <a:gd name="T2" fmla="*/ 3 w 57"/>
                <a:gd name="T3" fmla="*/ 0 h 98"/>
                <a:gd name="T4" fmla="*/ 0 w 57"/>
                <a:gd name="T5" fmla="*/ 5 h 98"/>
                <a:gd name="T6" fmla="*/ 20 w 57"/>
                <a:gd name="T7" fmla="*/ 54 h 98"/>
                <a:gd name="T8" fmla="*/ 11 w 57"/>
                <a:gd name="T9" fmla="*/ 93 h 98"/>
                <a:gd name="T10" fmla="*/ 14 w 57"/>
                <a:gd name="T11" fmla="*/ 97 h 98"/>
                <a:gd name="T12" fmla="*/ 15 w 57"/>
                <a:gd name="T13" fmla="*/ 98 h 98"/>
                <a:gd name="T14" fmla="*/ 19 w 57"/>
                <a:gd name="T15" fmla="*/ 94 h 98"/>
                <a:gd name="T16" fmla="*/ 25 w 57"/>
                <a:gd name="T17" fmla="*/ 62 h 98"/>
                <a:gd name="T18" fmla="*/ 43 w 57"/>
                <a:gd name="T19" fmla="*/ 80 h 98"/>
                <a:gd name="T20" fmla="*/ 48 w 57"/>
                <a:gd name="T21" fmla="*/ 87 h 98"/>
                <a:gd name="T22" fmla="*/ 51 w 57"/>
                <a:gd name="T23" fmla="*/ 92 h 98"/>
                <a:gd name="T24" fmla="*/ 52 w 57"/>
                <a:gd name="T25" fmla="*/ 92 h 98"/>
                <a:gd name="T26" fmla="*/ 56 w 57"/>
                <a:gd name="T27" fmla="*/ 89 h 98"/>
                <a:gd name="T28" fmla="*/ 48 w 57"/>
                <a:gd name="T29" fmla="*/ 74 h 98"/>
                <a:gd name="T30" fmla="*/ 28 w 57"/>
                <a:gd name="T31" fmla="*/ 53 h 98"/>
                <a:gd name="T32" fmla="*/ 48 w 57"/>
                <a:gd name="T33" fmla="*/ 15 h 98"/>
                <a:gd name="T34" fmla="*/ 47 w 57"/>
                <a:gd name="T35" fmla="*/ 9 h 98"/>
                <a:gd name="T36" fmla="*/ 41 w 57"/>
                <a:gd name="T37" fmla="*/ 10 h 98"/>
                <a:gd name="T38" fmla="*/ 23 w 57"/>
                <a:gd name="T39" fmla="*/ 44 h 98"/>
                <a:gd name="T40" fmla="*/ 8 w 57"/>
                <a:gd name="T41" fmla="*/ 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98">
                  <a:moveTo>
                    <a:pt x="8" y="3"/>
                  </a:moveTo>
                  <a:cubicBezTo>
                    <a:pt x="8" y="1"/>
                    <a:pt x="5" y="0"/>
                    <a:pt x="3" y="0"/>
                  </a:cubicBezTo>
                  <a:cubicBezTo>
                    <a:pt x="1" y="0"/>
                    <a:pt x="0" y="2"/>
                    <a:pt x="0" y="5"/>
                  </a:cubicBezTo>
                  <a:cubicBezTo>
                    <a:pt x="3" y="22"/>
                    <a:pt x="10" y="39"/>
                    <a:pt x="20" y="54"/>
                  </a:cubicBezTo>
                  <a:cubicBezTo>
                    <a:pt x="15" y="67"/>
                    <a:pt x="12" y="80"/>
                    <a:pt x="11" y="93"/>
                  </a:cubicBezTo>
                  <a:cubicBezTo>
                    <a:pt x="10" y="95"/>
                    <a:pt x="12" y="97"/>
                    <a:pt x="14" y="97"/>
                  </a:cubicBezTo>
                  <a:cubicBezTo>
                    <a:pt x="14" y="97"/>
                    <a:pt x="15" y="98"/>
                    <a:pt x="15" y="98"/>
                  </a:cubicBezTo>
                  <a:cubicBezTo>
                    <a:pt x="17" y="98"/>
                    <a:pt x="18" y="96"/>
                    <a:pt x="19" y="94"/>
                  </a:cubicBezTo>
                  <a:cubicBezTo>
                    <a:pt x="20" y="83"/>
                    <a:pt x="22" y="72"/>
                    <a:pt x="25" y="62"/>
                  </a:cubicBezTo>
                  <a:cubicBezTo>
                    <a:pt x="31" y="68"/>
                    <a:pt x="36" y="74"/>
                    <a:pt x="43" y="80"/>
                  </a:cubicBezTo>
                  <a:cubicBezTo>
                    <a:pt x="45" y="82"/>
                    <a:pt x="48" y="85"/>
                    <a:pt x="48" y="87"/>
                  </a:cubicBezTo>
                  <a:cubicBezTo>
                    <a:pt x="47" y="89"/>
                    <a:pt x="49" y="92"/>
                    <a:pt x="51" y="92"/>
                  </a:cubicBezTo>
                  <a:cubicBezTo>
                    <a:pt x="51" y="92"/>
                    <a:pt x="51" y="92"/>
                    <a:pt x="52" y="92"/>
                  </a:cubicBezTo>
                  <a:cubicBezTo>
                    <a:pt x="54" y="92"/>
                    <a:pt x="55" y="91"/>
                    <a:pt x="56" y="89"/>
                  </a:cubicBezTo>
                  <a:cubicBezTo>
                    <a:pt x="57" y="82"/>
                    <a:pt x="51" y="76"/>
                    <a:pt x="48" y="74"/>
                  </a:cubicBezTo>
                  <a:cubicBezTo>
                    <a:pt x="40" y="68"/>
                    <a:pt x="34" y="60"/>
                    <a:pt x="28" y="53"/>
                  </a:cubicBezTo>
                  <a:cubicBezTo>
                    <a:pt x="33" y="39"/>
                    <a:pt x="40" y="26"/>
                    <a:pt x="48" y="15"/>
                  </a:cubicBezTo>
                  <a:cubicBezTo>
                    <a:pt x="49" y="13"/>
                    <a:pt x="49" y="10"/>
                    <a:pt x="47" y="9"/>
                  </a:cubicBezTo>
                  <a:cubicBezTo>
                    <a:pt x="45" y="8"/>
                    <a:pt x="43" y="8"/>
                    <a:pt x="41" y="10"/>
                  </a:cubicBezTo>
                  <a:cubicBezTo>
                    <a:pt x="34" y="21"/>
                    <a:pt x="28" y="32"/>
                    <a:pt x="23" y="44"/>
                  </a:cubicBezTo>
                  <a:cubicBezTo>
                    <a:pt x="16" y="32"/>
                    <a:pt x="10" y="18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584"/>
            <p:cNvSpPr>
              <a:spLocks/>
            </p:cNvSpPr>
            <p:nvPr/>
          </p:nvSpPr>
          <p:spPr bwMode="auto">
            <a:xfrm>
              <a:off x="4884466" y="1388454"/>
              <a:ext cx="232660" cy="652949"/>
            </a:xfrm>
            <a:custGeom>
              <a:avLst/>
              <a:gdLst>
                <a:gd name="T0" fmla="*/ 8 w 57"/>
                <a:gd name="T1" fmla="*/ 3 h 160"/>
                <a:gd name="T2" fmla="*/ 3 w 57"/>
                <a:gd name="T3" fmla="*/ 1 h 160"/>
                <a:gd name="T4" fmla="*/ 1 w 57"/>
                <a:gd name="T5" fmla="*/ 7 h 160"/>
                <a:gd name="T6" fmla="*/ 13 w 57"/>
                <a:gd name="T7" fmla="*/ 25 h 160"/>
                <a:gd name="T8" fmla="*/ 41 w 57"/>
                <a:gd name="T9" fmla="*/ 81 h 160"/>
                <a:gd name="T10" fmla="*/ 25 w 57"/>
                <a:gd name="T11" fmla="*/ 149 h 160"/>
                <a:gd name="T12" fmla="*/ 24 w 57"/>
                <a:gd name="T13" fmla="*/ 139 h 160"/>
                <a:gd name="T14" fmla="*/ 20 w 57"/>
                <a:gd name="T15" fmla="*/ 136 h 160"/>
                <a:gd name="T16" fmla="*/ 16 w 57"/>
                <a:gd name="T17" fmla="*/ 140 h 160"/>
                <a:gd name="T18" fmla="*/ 18 w 57"/>
                <a:gd name="T19" fmla="*/ 156 h 160"/>
                <a:gd name="T20" fmla="*/ 20 w 57"/>
                <a:gd name="T21" fmla="*/ 159 h 160"/>
                <a:gd name="T22" fmla="*/ 22 w 57"/>
                <a:gd name="T23" fmla="*/ 160 h 160"/>
                <a:gd name="T24" fmla="*/ 24 w 57"/>
                <a:gd name="T25" fmla="*/ 159 h 160"/>
                <a:gd name="T26" fmla="*/ 49 w 57"/>
                <a:gd name="T27" fmla="*/ 79 h 160"/>
                <a:gd name="T28" fmla="*/ 20 w 57"/>
                <a:gd name="T29" fmla="*/ 21 h 160"/>
                <a:gd name="T30" fmla="*/ 8 w 57"/>
                <a:gd name="T31" fmla="*/ 3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" h="160">
                  <a:moveTo>
                    <a:pt x="8" y="3"/>
                  </a:moveTo>
                  <a:cubicBezTo>
                    <a:pt x="7" y="1"/>
                    <a:pt x="5" y="0"/>
                    <a:pt x="3" y="1"/>
                  </a:cubicBezTo>
                  <a:cubicBezTo>
                    <a:pt x="1" y="2"/>
                    <a:pt x="0" y="5"/>
                    <a:pt x="1" y="7"/>
                  </a:cubicBezTo>
                  <a:cubicBezTo>
                    <a:pt x="5" y="13"/>
                    <a:pt x="9" y="19"/>
                    <a:pt x="13" y="25"/>
                  </a:cubicBezTo>
                  <a:cubicBezTo>
                    <a:pt x="24" y="43"/>
                    <a:pt x="36" y="61"/>
                    <a:pt x="41" y="81"/>
                  </a:cubicBezTo>
                  <a:cubicBezTo>
                    <a:pt x="48" y="104"/>
                    <a:pt x="44" y="134"/>
                    <a:pt x="25" y="149"/>
                  </a:cubicBezTo>
                  <a:cubicBezTo>
                    <a:pt x="24" y="139"/>
                    <a:pt x="24" y="139"/>
                    <a:pt x="24" y="139"/>
                  </a:cubicBezTo>
                  <a:cubicBezTo>
                    <a:pt x="24" y="137"/>
                    <a:pt x="22" y="135"/>
                    <a:pt x="20" y="136"/>
                  </a:cubicBezTo>
                  <a:cubicBezTo>
                    <a:pt x="18" y="136"/>
                    <a:pt x="16" y="138"/>
                    <a:pt x="16" y="140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158"/>
                    <a:pt x="19" y="159"/>
                    <a:pt x="20" y="159"/>
                  </a:cubicBezTo>
                  <a:cubicBezTo>
                    <a:pt x="21" y="160"/>
                    <a:pt x="21" y="160"/>
                    <a:pt x="22" y="160"/>
                  </a:cubicBezTo>
                  <a:cubicBezTo>
                    <a:pt x="23" y="160"/>
                    <a:pt x="23" y="160"/>
                    <a:pt x="24" y="159"/>
                  </a:cubicBezTo>
                  <a:cubicBezTo>
                    <a:pt x="51" y="144"/>
                    <a:pt x="57" y="107"/>
                    <a:pt x="49" y="79"/>
                  </a:cubicBezTo>
                  <a:cubicBezTo>
                    <a:pt x="43" y="58"/>
                    <a:pt x="31" y="39"/>
                    <a:pt x="20" y="21"/>
                  </a:cubicBezTo>
                  <a:cubicBezTo>
                    <a:pt x="16" y="15"/>
                    <a:pt x="12" y="9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585"/>
            <p:cNvSpPr>
              <a:spLocks/>
            </p:cNvSpPr>
            <p:nvPr/>
          </p:nvSpPr>
          <p:spPr bwMode="auto">
            <a:xfrm>
              <a:off x="5012054" y="1338419"/>
              <a:ext cx="212646" cy="245168"/>
            </a:xfrm>
            <a:custGeom>
              <a:avLst/>
              <a:gdLst>
                <a:gd name="T0" fmla="*/ 22 w 52"/>
                <a:gd name="T1" fmla="*/ 16 h 60"/>
                <a:gd name="T2" fmla="*/ 17 w 52"/>
                <a:gd name="T3" fmla="*/ 4 h 60"/>
                <a:gd name="T4" fmla="*/ 7 w 52"/>
                <a:gd name="T5" fmla="*/ 1 h 60"/>
                <a:gd name="T6" fmla="*/ 1 w 52"/>
                <a:gd name="T7" fmla="*/ 6 h 60"/>
                <a:gd name="T8" fmla="*/ 3 w 52"/>
                <a:gd name="T9" fmla="*/ 12 h 60"/>
                <a:gd name="T10" fmla="*/ 9 w 52"/>
                <a:gd name="T11" fmla="*/ 9 h 60"/>
                <a:gd name="T12" fmla="*/ 9 w 52"/>
                <a:gd name="T13" fmla="*/ 9 h 60"/>
                <a:gd name="T14" fmla="*/ 12 w 52"/>
                <a:gd name="T15" fmla="*/ 10 h 60"/>
                <a:gd name="T16" fmla="*/ 14 w 52"/>
                <a:gd name="T17" fmla="*/ 17 h 60"/>
                <a:gd name="T18" fmla="*/ 15 w 52"/>
                <a:gd name="T19" fmla="*/ 56 h 60"/>
                <a:gd name="T20" fmla="*/ 17 w 52"/>
                <a:gd name="T21" fmla="*/ 59 h 60"/>
                <a:gd name="T22" fmla="*/ 19 w 52"/>
                <a:gd name="T23" fmla="*/ 60 h 60"/>
                <a:gd name="T24" fmla="*/ 20 w 52"/>
                <a:gd name="T25" fmla="*/ 60 h 60"/>
                <a:gd name="T26" fmla="*/ 51 w 52"/>
                <a:gd name="T27" fmla="*/ 39 h 60"/>
                <a:gd name="T28" fmla="*/ 50 w 52"/>
                <a:gd name="T29" fmla="*/ 33 h 60"/>
                <a:gd name="T30" fmla="*/ 44 w 52"/>
                <a:gd name="T31" fmla="*/ 35 h 60"/>
                <a:gd name="T32" fmla="*/ 24 w 52"/>
                <a:gd name="T33" fmla="*/ 51 h 60"/>
                <a:gd name="T34" fmla="*/ 22 w 52"/>
                <a:gd name="T35" fmla="*/ 1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" h="60">
                  <a:moveTo>
                    <a:pt x="22" y="16"/>
                  </a:moveTo>
                  <a:cubicBezTo>
                    <a:pt x="22" y="13"/>
                    <a:pt x="21" y="8"/>
                    <a:pt x="17" y="4"/>
                  </a:cubicBezTo>
                  <a:cubicBezTo>
                    <a:pt x="14" y="1"/>
                    <a:pt x="11" y="0"/>
                    <a:pt x="7" y="1"/>
                  </a:cubicBezTo>
                  <a:cubicBezTo>
                    <a:pt x="4" y="2"/>
                    <a:pt x="2" y="4"/>
                    <a:pt x="1" y="6"/>
                  </a:cubicBezTo>
                  <a:cubicBezTo>
                    <a:pt x="0" y="8"/>
                    <a:pt x="1" y="11"/>
                    <a:pt x="3" y="12"/>
                  </a:cubicBezTo>
                  <a:cubicBezTo>
                    <a:pt x="5" y="12"/>
                    <a:pt x="8" y="11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9"/>
                    <a:pt x="11" y="9"/>
                    <a:pt x="12" y="10"/>
                  </a:cubicBezTo>
                  <a:cubicBezTo>
                    <a:pt x="13" y="11"/>
                    <a:pt x="14" y="15"/>
                    <a:pt x="14" y="17"/>
                  </a:cubicBezTo>
                  <a:cubicBezTo>
                    <a:pt x="16" y="30"/>
                    <a:pt x="16" y="43"/>
                    <a:pt x="15" y="56"/>
                  </a:cubicBezTo>
                  <a:cubicBezTo>
                    <a:pt x="15" y="57"/>
                    <a:pt x="16" y="58"/>
                    <a:pt x="17" y="59"/>
                  </a:cubicBezTo>
                  <a:cubicBezTo>
                    <a:pt x="17" y="60"/>
                    <a:pt x="18" y="60"/>
                    <a:pt x="19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33" y="58"/>
                    <a:pt x="45" y="50"/>
                    <a:pt x="51" y="39"/>
                  </a:cubicBezTo>
                  <a:cubicBezTo>
                    <a:pt x="52" y="37"/>
                    <a:pt x="52" y="34"/>
                    <a:pt x="50" y="33"/>
                  </a:cubicBezTo>
                  <a:cubicBezTo>
                    <a:pt x="48" y="32"/>
                    <a:pt x="45" y="33"/>
                    <a:pt x="44" y="35"/>
                  </a:cubicBezTo>
                  <a:cubicBezTo>
                    <a:pt x="40" y="42"/>
                    <a:pt x="32" y="48"/>
                    <a:pt x="24" y="51"/>
                  </a:cubicBezTo>
                  <a:cubicBezTo>
                    <a:pt x="24" y="40"/>
                    <a:pt x="24" y="28"/>
                    <a:pt x="2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Freeform 586"/>
            <p:cNvSpPr>
              <a:spLocks/>
            </p:cNvSpPr>
            <p:nvPr/>
          </p:nvSpPr>
          <p:spPr bwMode="auto">
            <a:xfrm>
              <a:off x="7113500" y="1506035"/>
              <a:ext cx="245169" cy="500344"/>
            </a:xfrm>
            <a:custGeom>
              <a:avLst/>
              <a:gdLst>
                <a:gd name="T0" fmla="*/ 4 w 60"/>
                <a:gd name="T1" fmla="*/ 7 h 122"/>
                <a:gd name="T2" fmla="*/ 1 w 60"/>
                <a:gd name="T3" fmla="*/ 12 h 122"/>
                <a:gd name="T4" fmla="*/ 35 w 60"/>
                <a:gd name="T5" fmla="*/ 52 h 122"/>
                <a:gd name="T6" fmla="*/ 44 w 60"/>
                <a:gd name="T7" fmla="*/ 54 h 122"/>
                <a:gd name="T8" fmla="*/ 52 w 60"/>
                <a:gd name="T9" fmla="*/ 49 h 122"/>
                <a:gd name="T10" fmla="*/ 52 w 60"/>
                <a:gd name="T11" fmla="*/ 78 h 122"/>
                <a:gd name="T12" fmla="*/ 48 w 60"/>
                <a:gd name="T13" fmla="*/ 108 h 122"/>
                <a:gd name="T14" fmla="*/ 42 w 60"/>
                <a:gd name="T15" fmla="*/ 114 h 122"/>
                <a:gd name="T16" fmla="*/ 33 w 60"/>
                <a:gd name="T17" fmla="*/ 103 h 122"/>
                <a:gd name="T18" fmla="*/ 29 w 60"/>
                <a:gd name="T19" fmla="*/ 100 h 122"/>
                <a:gd name="T20" fmla="*/ 26 w 60"/>
                <a:gd name="T21" fmla="*/ 105 h 122"/>
                <a:gd name="T22" fmla="*/ 42 w 60"/>
                <a:gd name="T23" fmla="*/ 122 h 122"/>
                <a:gd name="T24" fmla="*/ 44 w 60"/>
                <a:gd name="T25" fmla="*/ 122 h 122"/>
                <a:gd name="T26" fmla="*/ 55 w 60"/>
                <a:gd name="T27" fmla="*/ 111 h 122"/>
                <a:gd name="T28" fmla="*/ 60 w 60"/>
                <a:gd name="T29" fmla="*/ 78 h 122"/>
                <a:gd name="T30" fmla="*/ 58 w 60"/>
                <a:gd name="T31" fmla="*/ 22 h 122"/>
                <a:gd name="T32" fmla="*/ 55 w 60"/>
                <a:gd name="T33" fmla="*/ 3 h 122"/>
                <a:gd name="T34" fmla="*/ 51 w 60"/>
                <a:gd name="T35" fmla="*/ 0 h 122"/>
                <a:gd name="T36" fmla="*/ 47 w 60"/>
                <a:gd name="T37" fmla="*/ 5 h 122"/>
                <a:gd name="T38" fmla="*/ 50 w 60"/>
                <a:gd name="T39" fmla="*/ 22 h 122"/>
                <a:gd name="T40" fmla="*/ 48 w 60"/>
                <a:gd name="T41" fmla="*/ 39 h 122"/>
                <a:gd name="T42" fmla="*/ 43 w 60"/>
                <a:gd name="T43" fmla="*/ 46 h 122"/>
                <a:gd name="T44" fmla="*/ 38 w 60"/>
                <a:gd name="T45" fmla="*/ 45 h 122"/>
                <a:gd name="T46" fmla="*/ 9 w 60"/>
                <a:gd name="T47" fmla="*/ 9 h 122"/>
                <a:gd name="T48" fmla="*/ 4 w 60"/>
                <a:gd name="T49" fmla="*/ 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0" h="122">
                  <a:moveTo>
                    <a:pt x="4" y="7"/>
                  </a:moveTo>
                  <a:cubicBezTo>
                    <a:pt x="1" y="8"/>
                    <a:pt x="0" y="10"/>
                    <a:pt x="1" y="12"/>
                  </a:cubicBezTo>
                  <a:cubicBezTo>
                    <a:pt x="7" y="29"/>
                    <a:pt x="19" y="43"/>
                    <a:pt x="35" y="52"/>
                  </a:cubicBezTo>
                  <a:cubicBezTo>
                    <a:pt x="37" y="53"/>
                    <a:pt x="41" y="54"/>
                    <a:pt x="44" y="54"/>
                  </a:cubicBezTo>
                  <a:cubicBezTo>
                    <a:pt x="47" y="53"/>
                    <a:pt x="50" y="52"/>
                    <a:pt x="52" y="49"/>
                  </a:cubicBezTo>
                  <a:cubicBezTo>
                    <a:pt x="52" y="59"/>
                    <a:pt x="52" y="69"/>
                    <a:pt x="52" y="78"/>
                  </a:cubicBezTo>
                  <a:cubicBezTo>
                    <a:pt x="52" y="88"/>
                    <a:pt x="51" y="98"/>
                    <a:pt x="48" y="108"/>
                  </a:cubicBezTo>
                  <a:cubicBezTo>
                    <a:pt x="47" y="111"/>
                    <a:pt x="45" y="114"/>
                    <a:pt x="42" y="114"/>
                  </a:cubicBezTo>
                  <a:cubicBezTo>
                    <a:pt x="38" y="115"/>
                    <a:pt x="35" y="107"/>
                    <a:pt x="33" y="103"/>
                  </a:cubicBezTo>
                  <a:cubicBezTo>
                    <a:pt x="33" y="101"/>
                    <a:pt x="31" y="100"/>
                    <a:pt x="29" y="100"/>
                  </a:cubicBezTo>
                  <a:cubicBezTo>
                    <a:pt x="26" y="101"/>
                    <a:pt x="25" y="103"/>
                    <a:pt x="26" y="105"/>
                  </a:cubicBezTo>
                  <a:cubicBezTo>
                    <a:pt x="29" y="116"/>
                    <a:pt x="35" y="122"/>
                    <a:pt x="42" y="122"/>
                  </a:cubicBezTo>
                  <a:cubicBezTo>
                    <a:pt x="43" y="122"/>
                    <a:pt x="43" y="122"/>
                    <a:pt x="44" y="122"/>
                  </a:cubicBezTo>
                  <a:cubicBezTo>
                    <a:pt x="49" y="121"/>
                    <a:pt x="53" y="117"/>
                    <a:pt x="55" y="111"/>
                  </a:cubicBezTo>
                  <a:cubicBezTo>
                    <a:pt x="59" y="100"/>
                    <a:pt x="60" y="88"/>
                    <a:pt x="60" y="78"/>
                  </a:cubicBezTo>
                  <a:cubicBezTo>
                    <a:pt x="60" y="59"/>
                    <a:pt x="60" y="40"/>
                    <a:pt x="58" y="22"/>
                  </a:cubicBezTo>
                  <a:cubicBezTo>
                    <a:pt x="57" y="15"/>
                    <a:pt x="57" y="9"/>
                    <a:pt x="55" y="3"/>
                  </a:cubicBezTo>
                  <a:cubicBezTo>
                    <a:pt x="55" y="1"/>
                    <a:pt x="53" y="0"/>
                    <a:pt x="51" y="0"/>
                  </a:cubicBezTo>
                  <a:cubicBezTo>
                    <a:pt x="48" y="1"/>
                    <a:pt x="47" y="3"/>
                    <a:pt x="47" y="5"/>
                  </a:cubicBezTo>
                  <a:cubicBezTo>
                    <a:pt x="48" y="11"/>
                    <a:pt x="49" y="16"/>
                    <a:pt x="50" y="22"/>
                  </a:cubicBezTo>
                  <a:cubicBezTo>
                    <a:pt x="50" y="28"/>
                    <a:pt x="49" y="33"/>
                    <a:pt x="48" y="39"/>
                  </a:cubicBezTo>
                  <a:cubicBezTo>
                    <a:pt x="47" y="40"/>
                    <a:pt x="46" y="46"/>
                    <a:pt x="43" y="46"/>
                  </a:cubicBezTo>
                  <a:cubicBezTo>
                    <a:pt x="42" y="46"/>
                    <a:pt x="40" y="45"/>
                    <a:pt x="38" y="45"/>
                  </a:cubicBezTo>
                  <a:cubicBezTo>
                    <a:pt x="24" y="37"/>
                    <a:pt x="14" y="24"/>
                    <a:pt x="9" y="9"/>
                  </a:cubicBezTo>
                  <a:cubicBezTo>
                    <a:pt x="8" y="7"/>
                    <a:pt x="6" y="6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587"/>
            <p:cNvSpPr>
              <a:spLocks/>
            </p:cNvSpPr>
            <p:nvPr/>
          </p:nvSpPr>
          <p:spPr bwMode="auto">
            <a:xfrm>
              <a:off x="6973403" y="1428481"/>
              <a:ext cx="237664" cy="637938"/>
            </a:xfrm>
            <a:custGeom>
              <a:avLst/>
              <a:gdLst>
                <a:gd name="T0" fmla="*/ 14 w 58"/>
                <a:gd name="T1" fmla="*/ 0 h 156"/>
                <a:gd name="T2" fmla="*/ 9 w 58"/>
                <a:gd name="T3" fmla="*/ 3 h 156"/>
                <a:gd name="T4" fmla="*/ 26 w 58"/>
                <a:gd name="T5" fmla="*/ 141 h 156"/>
                <a:gd name="T6" fmla="*/ 39 w 58"/>
                <a:gd name="T7" fmla="*/ 155 h 156"/>
                <a:gd name="T8" fmla="*/ 44 w 58"/>
                <a:gd name="T9" fmla="*/ 156 h 156"/>
                <a:gd name="T10" fmla="*/ 53 w 58"/>
                <a:gd name="T11" fmla="*/ 153 h 156"/>
                <a:gd name="T12" fmla="*/ 58 w 58"/>
                <a:gd name="T13" fmla="*/ 144 h 156"/>
                <a:gd name="T14" fmla="*/ 53 w 58"/>
                <a:gd name="T15" fmla="*/ 140 h 156"/>
                <a:gd name="T16" fmla="*/ 50 w 58"/>
                <a:gd name="T17" fmla="*/ 145 h 156"/>
                <a:gd name="T18" fmla="*/ 48 w 58"/>
                <a:gd name="T19" fmla="*/ 147 h 156"/>
                <a:gd name="T20" fmla="*/ 43 w 58"/>
                <a:gd name="T21" fmla="*/ 148 h 156"/>
                <a:gd name="T22" fmla="*/ 34 w 58"/>
                <a:gd name="T23" fmla="*/ 137 h 156"/>
                <a:gd name="T24" fmla="*/ 17 w 58"/>
                <a:gd name="T25" fmla="*/ 5 h 156"/>
                <a:gd name="T26" fmla="*/ 14 w 58"/>
                <a:gd name="T2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156">
                  <a:moveTo>
                    <a:pt x="14" y="0"/>
                  </a:moveTo>
                  <a:cubicBezTo>
                    <a:pt x="11" y="0"/>
                    <a:pt x="9" y="1"/>
                    <a:pt x="9" y="3"/>
                  </a:cubicBezTo>
                  <a:cubicBezTo>
                    <a:pt x="0" y="49"/>
                    <a:pt x="6" y="98"/>
                    <a:pt x="26" y="141"/>
                  </a:cubicBezTo>
                  <a:cubicBezTo>
                    <a:pt x="29" y="147"/>
                    <a:pt x="33" y="153"/>
                    <a:pt x="39" y="155"/>
                  </a:cubicBezTo>
                  <a:cubicBezTo>
                    <a:pt x="41" y="156"/>
                    <a:pt x="43" y="156"/>
                    <a:pt x="44" y="156"/>
                  </a:cubicBezTo>
                  <a:cubicBezTo>
                    <a:pt x="47" y="156"/>
                    <a:pt x="51" y="155"/>
                    <a:pt x="53" y="153"/>
                  </a:cubicBezTo>
                  <a:cubicBezTo>
                    <a:pt x="56" y="151"/>
                    <a:pt x="58" y="148"/>
                    <a:pt x="58" y="144"/>
                  </a:cubicBezTo>
                  <a:cubicBezTo>
                    <a:pt x="57" y="142"/>
                    <a:pt x="55" y="140"/>
                    <a:pt x="53" y="140"/>
                  </a:cubicBezTo>
                  <a:cubicBezTo>
                    <a:pt x="51" y="141"/>
                    <a:pt x="49" y="143"/>
                    <a:pt x="50" y="145"/>
                  </a:cubicBezTo>
                  <a:cubicBezTo>
                    <a:pt x="50" y="146"/>
                    <a:pt x="49" y="146"/>
                    <a:pt x="48" y="147"/>
                  </a:cubicBezTo>
                  <a:cubicBezTo>
                    <a:pt x="47" y="148"/>
                    <a:pt x="44" y="149"/>
                    <a:pt x="43" y="148"/>
                  </a:cubicBezTo>
                  <a:cubicBezTo>
                    <a:pt x="39" y="146"/>
                    <a:pt x="36" y="142"/>
                    <a:pt x="34" y="137"/>
                  </a:cubicBezTo>
                  <a:cubicBezTo>
                    <a:pt x="14" y="96"/>
                    <a:pt x="8" y="49"/>
                    <a:pt x="17" y="5"/>
                  </a:cubicBezTo>
                  <a:cubicBezTo>
                    <a:pt x="17" y="3"/>
                    <a:pt x="16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588"/>
            <p:cNvSpPr>
              <a:spLocks/>
            </p:cNvSpPr>
            <p:nvPr/>
          </p:nvSpPr>
          <p:spPr bwMode="auto">
            <a:xfrm>
              <a:off x="7373679" y="1368440"/>
              <a:ext cx="172619" cy="650447"/>
            </a:xfrm>
            <a:custGeom>
              <a:avLst/>
              <a:gdLst>
                <a:gd name="T0" fmla="*/ 3 w 42"/>
                <a:gd name="T1" fmla="*/ 1 h 159"/>
                <a:gd name="T2" fmla="*/ 2 w 42"/>
                <a:gd name="T3" fmla="*/ 7 h 159"/>
                <a:gd name="T4" fmla="*/ 23 w 42"/>
                <a:gd name="T5" fmla="*/ 134 h 159"/>
                <a:gd name="T6" fmla="*/ 12 w 42"/>
                <a:gd name="T7" fmla="*/ 152 h 159"/>
                <a:gd name="T8" fmla="*/ 9 w 42"/>
                <a:gd name="T9" fmla="*/ 157 h 159"/>
                <a:gd name="T10" fmla="*/ 13 w 42"/>
                <a:gd name="T11" fmla="*/ 159 h 159"/>
                <a:gd name="T12" fmla="*/ 14 w 42"/>
                <a:gd name="T13" fmla="*/ 159 h 159"/>
                <a:gd name="T14" fmla="*/ 31 w 42"/>
                <a:gd name="T15" fmla="*/ 136 h 159"/>
                <a:gd name="T16" fmla="*/ 8 w 42"/>
                <a:gd name="T17" fmla="*/ 2 h 159"/>
                <a:gd name="T18" fmla="*/ 3 w 42"/>
                <a:gd name="T19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159">
                  <a:moveTo>
                    <a:pt x="3" y="1"/>
                  </a:moveTo>
                  <a:cubicBezTo>
                    <a:pt x="1" y="2"/>
                    <a:pt x="0" y="5"/>
                    <a:pt x="2" y="7"/>
                  </a:cubicBezTo>
                  <a:cubicBezTo>
                    <a:pt x="25" y="44"/>
                    <a:pt x="33" y="91"/>
                    <a:pt x="23" y="134"/>
                  </a:cubicBezTo>
                  <a:cubicBezTo>
                    <a:pt x="21" y="144"/>
                    <a:pt x="17" y="150"/>
                    <a:pt x="12" y="152"/>
                  </a:cubicBezTo>
                  <a:cubicBezTo>
                    <a:pt x="10" y="152"/>
                    <a:pt x="8" y="155"/>
                    <a:pt x="9" y="157"/>
                  </a:cubicBezTo>
                  <a:cubicBezTo>
                    <a:pt x="10" y="158"/>
                    <a:pt x="11" y="159"/>
                    <a:pt x="13" y="159"/>
                  </a:cubicBezTo>
                  <a:cubicBezTo>
                    <a:pt x="13" y="159"/>
                    <a:pt x="14" y="159"/>
                    <a:pt x="14" y="159"/>
                  </a:cubicBezTo>
                  <a:cubicBezTo>
                    <a:pt x="22" y="157"/>
                    <a:pt x="28" y="149"/>
                    <a:pt x="31" y="136"/>
                  </a:cubicBezTo>
                  <a:cubicBezTo>
                    <a:pt x="42" y="91"/>
                    <a:pt x="33" y="41"/>
                    <a:pt x="8" y="2"/>
                  </a:cubicBezTo>
                  <a:cubicBezTo>
                    <a:pt x="7" y="0"/>
                    <a:pt x="5" y="0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589"/>
            <p:cNvSpPr>
              <a:spLocks/>
            </p:cNvSpPr>
            <p:nvPr/>
          </p:nvSpPr>
          <p:spPr bwMode="auto">
            <a:xfrm>
              <a:off x="7531287" y="1343423"/>
              <a:ext cx="167615" cy="245168"/>
            </a:xfrm>
            <a:custGeom>
              <a:avLst/>
              <a:gdLst>
                <a:gd name="T0" fmla="*/ 20 w 41"/>
                <a:gd name="T1" fmla="*/ 4 h 60"/>
                <a:gd name="T2" fmla="*/ 6 w 41"/>
                <a:gd name="T3" fmla="*/ 2 h 60"/>
                <a:gd name="T4" fmla="*/ 1 w 41"/>
                <a:gd name="T5" fmla="*/ 11 h 60"/>
                <a:gd name="T6" fmla="*/ 5 w 41"/>
                <a:gd name="T7" fmla="*/ 14 h 60"/>
                <a:gd name="T8" fmla="*/ 9 w 41"/>
                <a:gd name="T9" fmla="*/ 10 h 60"/>
                <a:gd name="T10" fmla="*/ 10 w 41"/>
                <a:gd name="T11" fmla="*/ 9 h 60"/>
                <a:gd name="T12" fmla="*/ 14 w 41"/>
                <a:gd name="T13" fmla="*/ 10 h 60"/>
                <a:gd name="T14" fmla="*/ 14 w 41"/>
                <a:gd name="T15" fmla="*/ 22 h 60"/>
                <a:gd name="T16" fmla="*/ 6 w 41"/>
                <a:gd name="T17" fmla="*/ 54 h 60"/>
                <a:gd name="T18" fmla="*/ 7 w 41"/>
                <a:gd name="T19" fmla="*/ 57 h 60"/>
                <a:gd name="T20" fmla="*/ 9 w 41"/>
                <a:gd name="T21" fmla="*/ 59 h 60"/>
                <a:gd name="T22" fmla="*/ 17 w 41"/>
                <a:gd name="T23" fmla="*/ 60 h 60"/>
                <a:gd name="T24" fmla="*/ 39 w 41"/>
                <a:gd name="T25" fmla="*/ 50 h 60"/>
                <a:gd name="T26" fmla="*/ 39 w 41"/>
                <a:gd name="T27" fmla="*/ 45 h 60"/>
                <a:gd name="T28" fmla="*/ 34 w 41"/>
                <a:gd name="T29" fmla="*/ 45 h 60"/>
                <a:gd name="T30" fmla="*/ 15 w 41"/>
                <a:gd name="T31" fmla="*/ 52 h 60"/>
                <a:gd name="T32" fmla="*/ 22 w 41"/>
                <a:gd name="T33" fmla="*/ 24 h 60"/>
                <a:gd name="T34" fmla="*/ 20 w 41"/>
                <a:gd name="T35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60">
                  <a:moveTo>
                    <a:pt x="20" y="4"/>
                  </a:moveTo>
                  <a:cubicBezTo>
                    <a:pt x="16" y="0"/>
                    <a:pt x="10" y="0"/>
                    <a:pt x="6" y="2"/>
                  </a:cubicBezTo>
                  <a:cubicBezTo>
                    <a:pt x="2" y="3"/>
                    <a:pt x="0" y="7"/>
                    <a:pt x="1" y="11"/>
                  </a:cubicBezTo>
                  <a:cubicBezTo>
                    <a:pt x="1" y="13"/>
                    <a:pt x="3" y="14"/>
                    <a:pt x="5" y="14"/>
                  </a:cubicBezTo>
                  <a:cubicBezTo>
                    <a:pt x="7" y="14"/>
                    <a:pt x="9" y="12"/>
                    <a:pt x="9" y="10"/>
                  </a:cubicBezTo>
                  <a:cubicBezTo>
                    <a:pt x="9" y="9"/>
                    <a:pt x="9" y="9"/>
                    <a:pt x="10" y="9"/>
                  </a:cubicBezTo>
                  <a:cubicBezTo>
                    <a:pt x="12" y="9"/>
                    <a:pt x="13" y="9"/>
                    <a:pt x="14" y="10"/>
                  </a:cubicBezTo>
                  <a:cubicBezTo>
                    <a:pt x="16" y="12"/>
                    <a:pt x="15" y="18"/>
                    <a:pt x="14" y="22"/>
                  </a:cubicBezTo>
                  <a:cubicBezTo>
                    <a:pt x="12" y="33"/>
                    <a:pt x="10" y="43"/>
                    <a:pt x="6" y="54"/>
                  </a:cubicBezTo>
                  <a:cubicBezTo>
                    <a:pt x="6" y="55"/>
                    <a:pt x="6" y="56"/>
                    <a:pt x="7" y="57"/>
                  </a:cubicBezTo>
                  <a:cubicBezTo>
                    <a:pt x="7" y="58"/>
                    <a:pt x="8" y="58"/>
                    <a:pt x="9" y="59"/>
                  </a:cubicBezTo>
                  <a:cubicBezTo>
                    <a:pt x="12" y="59"/>
                    <a:pt x="14" y="60"/>
                    <a:pt x="17" y="60"/>
                  </a:cubicBezTo>
                  <a:cubicBezTo>
                    <a:pt x="25" y="60"/>
                    <a:pt x="34" y="56"/>
                    <a:pt x="39" y="50"/>
                  </a:cubicBezTo>
                  <a:cubicBezTo>
                    <a:pt x="41" y="49"/>
                    <a:pt x="41" y="46"/>
                    <a:pt x="39" y="45"/>
                  </a:cubicBezTo>
                  <a:cubicBezTo>
                    <a:pt x="38" y="43"/>
                    <a:pt x="35" y="43"/>
                    <a:pt x="34" y="45"/>
                  </a:cubicBezTo>
                  <a:cubicBezTo>
                    <a:pt x="29" y="50"/>
                    <a:pt x="22" y="52"/>
                    <a:pt x="15" y="52"/>
                  </a:cubicBezTo>
                  <a:cubicBezTo>
                    <a:pt x="18" y="43"/>
                    <a:pt x="20" y="33"/>
                    <a:pt x="22" y="24"/>
                  </a:cubicBezTo>
                  <a:cubicBezTo>
                    <a:pt x="24" y="17"/>
                    <a:pt x="24" y="10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Freeform 590"/>
            <p:cNvSpPr>
              <a:spLocks/>
            </p:cNvSpPr>
            <p:nvPr/>
          </p:nvSpPr>
          <p:spPr bwMode="auto">
            <a:xfrm>
              <a:off x="7636360" y="2066420"/>
              <a:ext cx="175120" cy="257677"/>
            </a:xfrm>
            <a:custGeom>
              <a:avLst/>
              <a:gdLst>
                <a:gd name="T0" fmla="*/ 41 w 43"/>
                <a:gd name="T1" fmla="*/ 2 h 63"/>
                <a:gd name="T2" fmla="*/ 36 w 43"/>
                <a:gd name="T3" fmla="*/ 2 h 63"/>
                <a:gd name="T4" fmla="*/ 20 w 43"/>
                <a:gd name="T5" fmla="*/ 22 h 63"/>
                <a:gd name="T6" fmla="*/ 10 w 43"/>
                <a:gd name="T7" fmla="*/ 7 h 63"/>
                <a:gd name="T8" fmla="*/ 5 w 43"/>
                <a:gd name="T9" fmla="*/ 6 h 63"/>
                <a:gd name="T10" fmla="*/ 4 w 43"/>
                <a:gd name="T11" fmla="*/ 12 h 63"/>
                <a:gd name="T12" fmla="*/ 15 w 43"/>
                <a:gd name="T13" fmla="*/ 29 h 63"/>
                <a:gd name="T14" fmla="*/ 1 w 43"/>
                <a:gd name="T15" fmla="*/ 53 h 63"/>
                <a:gd name="T16" fmla="*/ 3 w 43"/>
                <a:gd name="T17" fmla="*/ 58 h 63"/>
                <a:gd name="T18" fmla="*/ 5 w 43"/>
                <a:gd name="T19" fmla="*/ 59 h 63"/>
                <a:gd name="T20" fmla="*/ 8 w 43"/>
                <a:gd name="T21" fmla="*/ 57 h 63"/>
                <a:gd name="T22" fmla="*/ 20 w 43"/>
                <a:gd name="T23" fmla="*/ 38 h 63"/>
                <a:gd name="T24" fmla="*/ 29 w 43"/>
                <a:gd name="T25" fmla="*/ 60 h 63"/>
                <a:gd name="T26" fmla="*/ 33 w 43"/>
                <a:gd name="T27" fmla="*/ 63 h 63"/>
                <a:gd name="T28" fmla="*/ 34 w 43"/>
                <a:gd name="T29" fmla="*/ 63 h 63"/>
                <a:gd name="T30" fmla="*/ 37 w 43"/>
                <a:gd name="T31" fmla="*/ 58 h 63"/>
                <a:gd name="T32" fmla="*/ 25 w 43"/>
                <a:gd name="T33" fmla="*/ 30 h 63"/>
                <a:gd name="T34" fmla="*/ 42 w 43"/>
                <a:gd name="T35" fmla="*/ 8 h 63"/>
                <a:gd name="T36" fmla="*/ 41 w 43"/>
                <a:gd name="T37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" h="63">
                  <a:moveTo>
                    <a:pt x="41" y="2"/>
                  </a:moveTo>
                  <a:cubicBezTo>
                    <a:pt x="39" y="0"/>
                    <a:pt x="37" y="1"/>
                    <a:pt x="36" y="2"/>
                  </a:cubicBezTo>
                  <a:cubicBezTo>
                    <a:pt x="30" y="9"/>
                    <a:pt x="25" y="15"/>
                    <a:pt x="20" y="22"/>
                  </a:cubicBezTo>
                  <a:cubicBezTo>
                    <a:pt x="17" y="17"/>
                    <a:pt x="14" y="12"/>
                    <a:pt x="10" y="7"/>
                  </a:cubicBezTo>
                  <a:cubicBezTo>
                    <a:pt x="9" y="5"/>
                    <a:pt x="6" y="5"/>
                    <a:pt x="5" y="6"/>
                  </a:cubicBezTo>
                  <a:cubicBezTo>
                    <a:pt x="3" y="7"/>
                    <a:pt x="2" y="10"/>
                    <a:pt x="4" y="12"/>
                  </a:cubicBezTo>
                  <a:cubicBezTo>
                    <a:pt x="8" y="17"/>
                    <a:pt x="12" y="23"/>
                    <a:pt x="15" y="29"/>
                  </a:cubicBezTo>
                  <a:cubicBezTo>
                    <a:pt x="10" y="37"/>
                    <a:pt x="6" y="45"/>
                    <a:pt x="1" y="53"/>
                  </a:cubicBezTo>
                  <a:cubicBezTo>
                    <a:pt x="0" y="55"/>
                    <a:pt x="1" y="57"/>
                    <a:pt x="3" y="58"/>
                  </a:cubicBezTo>
                  <a:cubicBezTo>
                    <a:pt x="3" y="59"/>
                    <a:pt x="4" y="59"/>
                    <a:pt x="5" y="59"/>
                  </a:cubicBezTo>
                  <a:cubicBezTo>
                    <a:pt x="6" y="59"/>
                    <a:pt x="7" y="58"/>
                    <a:pt x="8" y="57"/>
                  </a:cubicBezTo>
                  <a:cubicBezTo>
                    <a:pt x="12" y="50"/>
                    <a:pt x="16" y="44"/>
                    <a:pt x="20" y="38"/>
                  </a:cubicBezTo>
                  <a:cubicBezTo>
                    <a:pt x="23" y="45"/>
                    <a:pt x="27" y="52"/>
                    <a:pt x="29" y="60"/>
                  </a:cubicBezTo>
                  <a:cubicBezTo>
                    <a:pt x="30" y="62"/>
                    <a:pt x="31" y="63"/>
                    <a:pt x="33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7" y="62"/>
                    <a:pt x="38" y="60"/>
                    <a:pt x="37" y="58"/>
                  </a:cubicBezTo>
                  <a:cubicBezTo>
                    <a:pt x="34" y="48"/>
                    <a:pt x="30" y="39"/>
                    <a:pt x="25" y="30"/>
                  </a:cubicBezTo>
                  <a:cubicBezTo>
                    <a:pt x="30" y="22"/>
                    <a:pt x="36" y="15"/>
                    <a:pt x="42" y="8"/>
                  </a:cubicBezTo>
                  <a:cubicBezTo>
                    <a:pt x="43" y="6"/>
                    <a:pt x="43" y="3"/>
                    <a:pt x="4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591"/>
            <p:cNvSpPr>
              <a:spLocks/>
            </p:cNvSpPr>
            <p:nvPr/>
          </p:nvSpPr>
          <p:spPr bwMode="auto">
            <a:xfrm>
              <a:off x="7836497" y="2136468"/>
              <a:ext cx="155107" cy="52536"/>
            </a:xfrm>
            <a:custGeom>
              <a:avLst/>
              <a:gdLst>
                <a:gd name="T0" fmla="*/ 33 w 38"/>
                <a:gd name="T1" fmla="*/ 0 h 13"/>
                <a:gd name="T2" fmla="*/ 3 w 38"/>
                <a:gd name="T3" fmla="*/ 5 h 13"/>
                <a:gd name="T4" fmla="*/ 0 w 38"/>
                <a:gd name="T5" fmla="*/ 9 h 13"/>
                <a:gd name="T6" fmla="*/ 4 w 38"/>
                <a:gd name="T7" fmla="*/ 13 h 13"/>
                <a:gd name="T8" fmla="*/ 5 w 38"/>
                <a:gd name="T9" fmla="*/ 13 h 13"/>
                <a:gd name="T10" fmla="*/ 34 w 38"/>
                <a:gd name="T11" fmla="*/ 8 h 13"/>
                <a:gd name="T12" fmla="*/ 37 w 38"/>
                <a:gd name="T13" fmla="*/ 4 h 13"/>
                <a:gd name="T14" fmla="*/ 33 w 38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13">
                  <a:moveTo>
                    <a:pt x="33" y="0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7"/>
                    <a:pt x="0" y="9"/>
                  </a:cubicBezTo>
                  <a:cubicBezTo>
                    <a:pt x="0" y="11"/>
                    <a:pt x="2" y="13"/>
                    <a:pt x="4" y="13"/>
                  </a:cubicBezTo>
                  <a:cubicBezTo>
                    <a:pt x="4" y="13"/>
                    <a:pt x="4" y="13"/>
                    <a:pt x="5" y="13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6" y="8"/>
                    <a:pt x="38" y="6"/>
                    <a:pt x="37" y="4"/>
                  </a:cubicBezTo>
                  <a:cubicBezTo>
                    <a:pt x="37" y="1"/>
                    <a:pt x="35" y="0"/>
                    <a:pt x="3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Freeform 592"/>
            <p:cNvSpPr>
              <a:spLocks/>
            </p:cNvSpPr>
            <p:nvPr/>
          </p:nvSpPr>
          <p:spPr bwMode="auto">
            <a:xfrm>
              <a:off x="7971590" y="2041402"/>
              <a:ext cx="197636" cy="347739"/>
            </a:xfrm>
            <a:custGeom>
              <a:avLst/>
              <a:gdLst>
                <a:gd name="T0" fmla="*/ 22 w 48"/>
                <a:gd name="T1" fmla="*/ 74 h 85"/>
                <a:gd name="T2" fmla="*/ 5 w 48"/>
                <a:gd name="T3" fmla="*/ 76 h 85"/>
                <a:gd name="T4" fmla="*/ 1 w 48"/>
                <a:gd name="T5" fmla="*/ 79 h 85"/>
                <a:gd name="T6" fmla="*/ 3 w 48"/>
                <a:gd name="T7" fmla="*/ 84 h 85"/>
                <a:gd name="T8" fmla="*/ 10 w 48"/>
                <a:gd name="T9" fmla="*/ 85 h 85"/>
                <a:gd name="T10" fmla="*/ 26 w 48"/>
                <a:gd name="T11" fmla="*/ 80 h 85"/>
                <a:gd name="T12" fmla="*/ 44 w 48"/>
                <a:gd name="T13" fmla="*/ 54 h 85"/>
                <a:gd name="T14" fmla="*/ 36 w 48"/>
                <a:gd name="T15" fmla="*/ 3 h 85"/>
                <a:gd name="T16" fmla="*/ 32 w 48"/>
                <a:gd name="T17" fmla="*/ 1 h 85"/>
                <a:gd name="T18" fmla="*/ 28 w 48"/>
                <a:gd name="T19" fmla="*/ 5 h 85"/>
                <a:gd name="T20" fmla="*/ 27 w 48"/>
                <a:gd name="T21" fmla="*/ 19 h 85"/>
                <a:gd name="T22" fmla="*/ 18 w 48"/>
                <a:gd name="T23" fmla="*/ 24 h 85"/>
                <a:gd name="T24" fmla="*/ 13 w 48"/>
                <a:gd name="T25" fmla="*/ 6 h 85"/>
                <a:gd name="T26" fmla="*/ 10 w 48"/>
                <a:gd name="T27" fmla="*/ 1 h 85"/>
                <a:gd name="T28" fmla="*/ 5 w 48"/>
                <a:gd name="T29" fmla="*/ 4 h 85"/>
                <a:gd name="T30" fmla="*/ 16 w 48"/>
                <a:gd name="T31" fmla="*/ 32 h 85"/>
                <a:gd name="T32" fmla="*/ 34 w 48"/>
                <a:gd name="T33" fmla="*/ 22 h 85"/>
                <a:gd name="T34" fmla="*/ 34 w 48"/>
                <a:gd name="T35" fmla="*/ 22 h 85"/>
                <a:gd name="T36" fmla="*/ 36 w 48"/>
                <a:gd name="T37" fmla="*/ 53 h 85"/>
                <a:gd name="T38" fmla="*/ 22 w 48"/>
                <a:gd name="T39" fmla="*/ 7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" h="85">
                  <a:moveTo>
                    <a:pt x="22" y="74"/>
                  </a:moveTo>
                  <a:cubicBezTo>
                    <a:pt x="18" y="76"/>
                    <a:pt x="12" y="78"/>
                    <a:pt x="5" y="76"/>
                  </a:cubicBezTo>
                  <a:cubicBezTo>
                    <a:pt x="3" y="76"/>
                    <a:pt x="1" y="77"/>
                    <a:pt x="1" y="79"/>
                  </a:cubicBezTo>
                  <a:cubicBezTo>
                    <a:pt x="0" y="81"/>
                    <a:pt x="1" y="83"/>
                    <a:pt x="3" y="84"/>
                  </a:cubicBezTo>
                  <a:cubicBezTo>
                    <a:pt x="6" y="85"/>
                    <a:pt x="8" y="85"/>
                    <a:pt x="10" y="85"/>
                  </a:cubicBezTo>
                  <a:cubicBezTo>
                    <a:pt x="16" y="85"/>
                    <a:pt x="21" y="83"/>
                    <a:pt x="26" y="80"/>
                  </a:cubicBezTo>
                  <a:cubicBezTo>
                    <a:pt x="35" y="75"/>
                    <a:pt x="42" y="65"/>
                    <a:pt x="44" y="54"/>
                  </a:cubicBezTo>
                  <a:cubicBezTo>
                    <a:pt x="48" y="36"/>
                    <a:pt x="41" y="18"/>
                    <a:pt x="36" y="3"/>
                  </a:cubicBezTo>
                  <a:cubicBezTo>
                    <a:pt x="36" y="1"/>
                    <a:pt x="34" y="0"/>
                    <a:pt x="32" y="1"/>
                  </a:cubicBezTo>
                  <a:cubicBezTo>
                    <a:pt x="30" y="1"/>
                    <a:pt x="28" y="3"/>
                    <a:pt x="28" y="5"/>
                  </a:cubicBezTo>
                  <a:cubicBezTo>
                    <a:pt x="29" y="9"/>
                    <a:pt x="29" y="15"/>
                    <a:pt x="27" y="19"/>
                  </a:cubicBezTo>
                  <a:cubicBezTo>
                    <a:pt x="25" y="22"/>
                    <a:pt x="21" y="25"/>
                    <a:pt x="18" y="24"/>
                  </a:cubicBezTo>
                  <a:cubicBezTo>
                    <a:pt x="11" y="23"/>
                    <a:pt x="13" y="7"/>
                    <a:pt x="13" y="6"/>
                  </a:cubicBezTo>
                  <a:cubicBezTo>
                    <a:pt x="14" y="3"/>
                    <a:pt x="12" y="1"/>
                    <a:pt x="10" y="1"/>
                  </a:cubicBezTo>
                  <a:cubicBezTo>
                    <a:pt x="8" y="1"/>
                    <a:pt x="6" y="2"/>
                    <a:pt x="5" y="4"/>
                  </a:cubicBezTo>
                  <a:cubicBezTo>
                    <a:pt x="3" y="19"/>
                    <a:pt x="7" y="30"/>
                    <a:pt x="16" y="32"/>
                  </a:cubicBezTo>
                  <a:cubicBezTo>
                    <a:pt x="24" y="34"/>
                    <a:pt x="31" y="28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7" y="32"/>
                    <a:pt x="38" y="43"/>
                    <a:pt x="36" y="53"/>
                  </a:cubicBezTo>
                  <a:cubicBezTo>
                    <a:pt x="35" y="61"/>
                    <a:pt x="29" y="69"/>
                    <a:pt x="22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Freeform 593"/>
            <p:cNvSpPr>
              <a:spLocks/>
            </p:cNvSpPr>
            <p:nvPr/>
          </p:nvSpPr>
          <p:spPr bwMode="auto">
            <a:xfrm>
              <a:off x="9072348" y="2556756"/>
              <a:ext cx="142598" cy="520357"/>
            </a:xfrm>
            <a:custGeom>
              <a:avLst/>
              <a:gdLst>
                <a:gd name="T0" fmla="*/ 4 w 35"/>
                <a:gd name="T1" fmla="*/ 78 h 127"/>
                <a:gd name="T2" fmla="*/ 25 w 35"/>
                <a:gd name="T3" fmla="*/ 126 h 127"/>
                <a:gd name="T4" fmla="*/ 28 w 35"/>
                <a:gd name="T5" fmla="*/ 127 h 127"/>
                <a:gd name="T6" fmla="*/ 30 w 35"/>
                <a:gd name="T7" fmla="*/ 126 h 127"/>
                <a:gd name="T8" fmla="*/ 30 w 35"/>
                <a:gd name="T9" fmla="*/ 120 h 127"/>
                <a:gd name="T10" fmla="*/ 12 w 35"/>
                <a:gd name="T11" fmla="*/ 77 h 127"/>
                <a:gd name="T12" fmla="*/ 33 w 35"/>
                <a:gd name="T13" fmla="*/ 8 h 127"/>
                <a:gd name="T14" fmla="*/ 34 w 35"/>
                <a:gd name="T15" fmla="*/ 2 h 127"/>
                <a:gd name="T16" fmla="*/ 28 w 35"/>
                <a:gd name="T17" fmla="*/ 2 h 127"/>
                <a:gd name="T18" fmla="*/ 4 w 35"/>
                <a:gd name="T19" fmla="*/ 78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127">
                  <a:moveTo>
                    <a:pt x="4" y="78"/>
                  </a:moveTo>
                  <a:cubicBezTo>
                    <a:pt x="7" y="99"/>
                    <a:pt x="14" y="115"/>
                    <a:pt x="25" y="126"/>
                  </a:cubicBezTo>
                  <a:cubicBezTo>
                    <a:pt x="26" y="126"/>
                    <a:pt x="27" y="127"/>
                    <a:pt x="28" y="127"/>
                  </a:cubicBezTo>
                  <a:cubicBezTo>
                    <a:pt x="29" y="127"/>
                    <a:pt x="30" y="126"/>
                    <a:pt x="30" y="126"/>
                  </a:cubicBezTo>
                  <a:cubicBezTo>
                    <a:pt x="32" y="124"/>
                    <a:pt x="32" y="121"/>
                    <a:pt x="30" y="120"/>
                  </a:cubicBezTo>
                  <a:cubicBezTo>
                    <a:pt x="21" y="111"/>
                    <a:pt x="14" y="96"/>
                    <a:pt x="12" y="77"/>
                  </a:cubicBezTo>
                  <a:cubicBezTo>
                    <a:pt x="8" y="48"/>
                    <a:pt x="16" y="22"/>
                    <a:pt x="33" y="8"/>
                  </a:cubicBezTo>
                  <a:cubicBezTo>
                    <a:pt x="35" y="6"/>
                    <a:pt x="35" y="4"/>
                    <a:pt x="34" y="2"/>
                  </a:cubicBezTo>
                  <a:cubicBezTo>
                    <a:pt x="32" y="0"/>
                    <a:pt x="30" y="0"/>
                    <a:pt x="28" y="2"/>
                  </a:cubicBezTo>
                  <a:cubicBezTo>
                    <a:pt x="9" y="18"/>
                    <a:pt x="0" y="46"/>
                    <a:pt x="4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Freeform 594"/>
            <p:cNvSpPr>
              <a:spLocks/>
            </p:cNvSpPr>
            <p:nvPr/>
          </p:nvSpPr>
          <p:spPr bwMode="auto">
            <a:xfrm>
              <a:off x="9197434" y="2691849"/>
              <a:ext cx="157608" cy="320220"/>
            </a:xfrm>
            <a:custGeom>
              <a:avLst/>
              <a:gdLst>
                <a:gd name="T0" fmla="*/ 37 w 38"/>
                <a:gd name="T1" fmla="*/ 46 h 78"/>
                <a:gd name="T2" fmla="*/ 30 w 38"/>
                <a:gd name="T3" fmla="*/ 8 h 78"/>
                <a:gd name="T4" fmla="*/ 30 w 38"/>
                <a:gd name="T5" fmla="*/ 7 h 78"/>
                <a:gd name="T6" fmla="*/ 25 w 38"/>
                <a:gd name="T7" fmla="*/ 4 h 78"/>
                <a:gd name="T8" fmla="*/ 22 w 38"/>
                <a:gd name="T9" fmla="*/ 8 h 78"/>
                <a:gd name="T10" fmla="*/ 22 w 38"/>
                <a:gd name="T11" fmla="*/ 10 h 78"/>
                <a:gd name="T12" fmla="*/ 18 w 38"/>
                <a:gd name="T13" fmla="*/ 30 h 78"/>
                <a:gd name="T14" fmla="*/ 14 w 38"/>
                <a:gd name="T15" fmla="*/ 33 h 78"/>
                <a:gd name="T16" fmla="*/ 14 w 38"/>
                <a:gd name="T17" fmla="*/ 33 h 78"/>
                <a:gd name="T18" fmla="*/ 10 w 38"/>
                <a:gd name="T19" fmla="*/ 26 h 78"/>
                <a:gd name="T20" fmla="*/ 13 w 38"/>
                <a:gd name="T21" fmla="*/ 7 h 78"/>
                <a:gd name="T22" fmla="*/ 13 w 38"/>
                <a:gd name="T23" fmla="*/ 2 h 78"/>
                <a:gd name="T24" fmla="*/ 8 w 38"/>
                <a:gd name="T25" fmla="*/ 1 h 78"/>
                <a:gd name="T26" fmla="*/ 3 w 38"/>
                <a:gd name="T27" fmla="*/ 28 h 78"/>
                <a:gd name="T28" fmla="*/ 15 w 38"/>
                <a:gd name="T29" fmla="*/ 41 h 78"/>
                <a:gd name="T30" fmla="*/ 25 w 38"/>
                <a:gd name="T31" fmla="*/ 34 h 78"/>
                <a:gd name="T32" fmla="*/ 26 w 38"/>
                <a:gd name="T33" fmla="*/ 32 h 78"/>
                <a:gd name="T34" fmla="*/ 29 w 38"/>
                <a:gd name="T35" fmla="*/ 47 h 78"/>
                <a:gd name="T36" fmla="*/ 30 w 38"/>
                <a:gd name="T37" fmla="*/ 60 h 78"/>
                <a:gd name="T38" fmla="*/ 24 w 38"/>
                <a:gd name="T39" fmla="*/ 69 h 78"/>
                <a:gd name="T40" fmla="*/ 20 w 38"/>
                <a:gd name="T41" fmla="*/ 69 h 78"/>
                <a:gd name="T42" fmla="*/ 17 w 38"/>
                <a:gd name="T43" fmla="*/ 67 h 78"/>
                <a:gd name="T44" fmla="*/ 12 w 38"/>
                <a:gd name="T45" fmla="*/ 65 h 78"/>
                <a:gd name="T46" fmla="*/ 10 w 38"/>
                <a:gd name="T47" fmla="*/ 71 h 78"/>
                <a:gd name="T48" fmla="*/ 17 w 38"/>
                <a:gd name="T49" fmla="*/ 77 h 78"/>
                <a:gd name="T50" fmla="*/ 22 w 38"/>
                <a:gd name="T51" fmla="*/ 78 h 78"/>
                <a:gd name="T52" fmla="*/ 28 w 38"/>
                <a:gd name="T53" fmla="*/ 76 h 78"/>
                <a:gd name="T54" fmla="*/ 38 w 38"/>
                <a:gd name="T55" fmla="*/ 62 h 78"/>
                <a:gd name="T56" fmla="*/ 37 w 38"/>
                <a:gd name="T57" fmla="*/ 4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8" h="78">
                  <a:moveTo>
                    <a:pt x="37" y="46"/>
                  </a:move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30" y="7"/>
                    <a:pt x="30" y="7"/>
                  </a:cubicBezTo>
                  <a:cubicBezTo>
                    <a:pt x="30" y="5"/>
                    <a:pt x="28" y="3"/>
                    <a:pt x="25" y="4"/>
                  </a:cubicBezTo>
                  <a:cubicBezTo>
                    <a:pt x="23" y="4"/>
                    <a:pt x="22" y="6"/>
                    <a:pt x="22" y="8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3" y="17"/>
                    <a:pt x="22" y="24"/>
                    <a:pt x="18" y="30"/>
                  </a:cubicBezTo>
                  <a:cubicBezTo>
                    <a:pt x="17" y="32"/>
                    <a:pt x="15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3" y="33"/>
                    <a:pt x="11" y="30"/>
                    <a:pt x="10" y="26"/>
                  </a:cubicBezTo>
                  <a:cubicBezTo>
                    <a:pt x="8" y="17"/>
                    <a:pt x="9" y="10"/>
                    <a:pt x="13" y="7"/>
                  </a:cubicBezTo>
                  <a:cubicBezTo>
                    <a:pt x="15" y="6"/>
                    <a:pt x="15" y="3"/>
                    <a:pt x="13" y="2"/>
                  </a:cubicBezTo>
                  <a:cubicBezTo>
                    <a:pt x="12" y="0"/>
                    <a:pt x="9" y="0"/>
                    <a:pt x="8" y="1"/>
                  </a:cubicBezTo>
                  <a:cubicBezTo>
                    <a:pt x="2" y="7"/>
                    <a:pt x="0" y="15"/>
                    <a:pt x="3" y="28"/>
                  </a:cubicBezTo>
                  <a:cubicBezTo>
                    <a:pt x="4" y="36"/>
                    <a:pt x="9" y="41"/>
                    <a:pt x="15" y="41"/>
                  </a:cubicBezTo>
                  <a:cubicBezTo>
                    <a:pt x="18" y="41"/>
                    <a:pt x="22" y="39"/>
                    <a:pt x="25" y="34"/>
                  </a:cubicBezTo>
                  <a:cubicBezTo>
                    <a:pt x="25" y="33"/>
                    <a:pt x="26" y="33"/>
                    <a:pt x="26" y="32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30" y="52"/>
                    <a:pt x="30" y="56"/>
                    <a:pt x="30" y="60"/>
                  </a:cubicBezTo>
                  <a:cubicBezTo>
                    <a:pt x="29" y="64"/>
                    <a:pt x="27" y="68"/>
                    <a:pt x="24" y="69"/>
                  </a:cubicBezTo>
                  <a:cubicBezTo>
                    <a:pt x="23" y="70"/>
                    <a:pt x="21" y="70"/>
                    <a:pt x="20" y="69"/>
                  </a:cubicBezTo>
                  <a:cubicBezTo>
                    <a:pt x="19" y="69"/>
                    <a:pt x="18" y="69"/>
                    <a:pt x="17" y="67"/>
                  </a:cubicBezTo>
                  <a:cubicBezTo>
                    <a:pt x="16" y="65"/>
                    <a:pt x="14" y="64"/>
                    <a:pt x="12" y="65"/>
                  </a:cubicBezTo>
                  <a:cubicBezTo>
                    <a:pt x="10" y="66"/>
                    <a:pt x="9" y="69"/>
                    <a:pt x="10" y="71"/>
                  </a:cubicBezTo>
                  <a:cubicBezTo>
                    <a:pt x="11" y="73"/>
                    <a:pt x="14" y="76"/>
                    <a:pt x="17" y="77"/>
                  </a:cubicBezTo>
                  <a:cubicBezTo>
                    <a:pt x="18" y="77"/>
                    <a:pt x="20" y="78"/>
                    <a:pt x="22" y="78"/>
                  </a:cubicBezTo>
                  <a:cubicBezTo>
                    <a:pt x="24" y="78"/>
                    <a:pt x="26" y="77"/>
                    <a:pt x="28" y="76"/>
                  </a:cubicBezTo>
                  <a:cubicBezTo>
                    <a:pt x="33" y="74"/>
                    <a:pt x="37" y="68"/>
                    <a:pt x="38" y="62"/>
                  </a:cubicBezTo>
                  <a:cubicBezTo>
                    <a:pt x="38" y="56"/>
                    <a:pt x="37" y="51"/>
                    <a:pt x="37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595"/>
            <p:cNvSpPr>
              <a:spLocks/>
            </p:cNvSpPr>
            <p:nvPr/>
          </p:nvSpPr>
          <p:spPr bwMode="auto">
            <a:xfrm>
              <a:off x="9402575" y="2741884"/>
              <a:ext cx="167615" cy="187629"/>
            </a:xfrm>
            <a:custGeom>
              <a:avLst/>
              <a:gdLst>
                <a:gd name="T0" fmla="*/ 40 w 41"/>
                <a:gd name="T1" fmla="*/ 22 h 46"/>
                <a:gd name="T2" fmla="*/ 38 w 41"/>
                <a:gd name="T3" fmla="*/ 17 h 46"/>
                <a:gd name="T4" fmla="*/ 33 w 41"/>
                <a:gd name="T5" fmla="*/ 18 h 46"/>
                <a:gd name="T6" fmla="*/ 21 w 41"/>
                <a:gd name="T7" fmla="*/ 23 h 46"/>
                <a:gd name="T8" fmla="*/ 20 w 41"/>
                <a:gd name="T9" fmla="*/ 15 h 46"/>
                <a:gd name="T10" fmla="*/ 21 w 41"/>
                <a:gd name="T11" fmla="*/ 8 h 46"/>
                <a:gd name="T12" fmla="*/ 22 w 41"/>
                <a:gd name="T13" fmla="*/ 2 h 46"/>
                <a:gd name="T14" fmla="*/ 16 w 41"/>
                <a:gd name="T15" fmla="*/ 2 h 46"/>
                <a:gd name="T16" fmla="*/ 13 w 41"/>
                <a:gd name="T17" fmla="*/ 16 h 46"/>
                <a:gd name="T18" fmla="*/ 13 w 41"/>
                <a:gd name="T19" fmla="*/ 24 h 46"/>
                <a:gd name="T20" fmla="*/ 2 w 41"/>
                <a:gd name="T21" fmla="*/ 29 h 46"/>
                <a:gd name="T22" fmla="*/ 2 w 41"/>
                <a:gd name="T23" fmla="*/ 34 h 46"/>
                <a:gd name="T24" fmla="*/ 5 w 41"/>
                <a:gd name="T25" fmla="*/ 36 h 46"/>
                <a:gd name="T26" fmla="*/ 8 w 41"/>
                <a:gd name="T27" fmla="*/ 35 h 46"/>
                <a:gd name="T28" fmla="*/ 14 w 41"/>
                <a:gd name="T29" fmla="*/ 32 h 46"/>
                <a:gd name="T30" fmla="*/ 16 w 41"/>
                <a:gd name="T31" fmla="*/ 43 h 46"/>
                <a:gd name="T32" fmla="*/ 20 w 41"/>
                <a:gd name="T33" fmla="*/ 46 h 46"/>
                <a:gd name="T34" fmla="*/ 20 w 41"/>
                <a:gd name="T35" fmla="*/ 46 h 46"/>
                <a:gd name="T36" fmla="*/ 24 w 41"/>
                <a:gd name="T37" fmla="*/ 42 h 46"/>
                <a:gd name="T38" fmla="*/ 22 w 41"/>
                <a:gd name="T39" fmla="*/ 31 h 46"/>
                <a:gd name="T40" fmla="*/ 40 w 41"/>
                <a:gd name="T41" fmla="*/ 2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1" h="46">
                  <a:moveTo>
                    <a:pt x="40" y="22"/>
                  </a:moveTo>
                  <a:cubicBezTo>
                    <a:pt x="41" y="20"/>
                    <a:pt x="40" y="18"/>
                    <a:pt x="38" y="17"/>
                  </a:cubicBezTo>
                  <a:cubicBezTo>
                    <a:pt x="36" y="16"/>
                    <a:pt x="34" y="16"/>
                    <a:pt x="33" y="18"/>
                  </a:cubicBezTo>
                  <a:cubicBezTo>
                    <a:pt x="31" y="21"/>
                    <a:pt x="27" y="23"/>
                    <a:pt x="21" y="23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2"/>
                    <a:pt x="20" y="9"/>
                    <a:pt x="21" y="8"/>
                  </a:cubicBezTo>
                  <a:cubicBezTo>
                    <a:pt x="23" y="6"/>
                    <a:pt x="23" y="4"/>
                    <a:pt x="22" y="2"/>
                  </a:cubicBezTo>
                  <a:cubicBezTo>
                    <a:pt x="20" y="0"/>
                    <a:pt x="17" y="0"/>
                    <a:pt x="16" y="2"/>
                  </a:cubicBezTo>
                  <a:cubicBezTo>
                    <a:pt x="11" y="6"/>
                    <a:pt x="12" y="13"/>
                    <a:pt x="13" y="1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5"/>
                    <a:pt x="6" y="26"/>
                    <a:pt x="2" y="29"/>
                  </a:cubicBezTo>
                  <a:cubicBezTo>
                    <a:pt x="1" y="30"/>
                    <a:pt x="0" y="33"/>
                    <a:pt x="2" y="34"/>
                  </a:cubicBezTo>
                  <a:cubicBezTo>
                    <a:pt x="3" y="35"/>
                    <a:pt x="4" y="36"/>
                    <a:pt x="5" y="36"/>
                  </a:cubicBezTo>
                  <a:cubicBezTo>
                    <a:pt x="6" y="36"/>
                    <a:pt x="7" y="35"/>
                    <a:pt x="8" y="35"/>
                  </a:cubicBezTo>
                  <a:cubicBezTo>
                    <a:pt x="9" y="33"/>
                    <a:pt x="12" y="32"/>
                    <a:pt x="14" y="32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6" y="45"/>
                    <a:pt x="18" y="46"/>
                    <a:pt x="20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2" y="46"/>
                    <a:pt x="24" y="44"/>
                    <a:pt x="24" y="42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6" y="31"/>
                    <a:pt x="36" y="29"/>
                    <a:pt x="4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596"/>
            <p:cNvSpPr>
              <a:spLocks noEditPoints="1"/>
            </p:cNvSpPr>
            <p:nvPr/>
          </p:nvSpPr>
          <p:spPr bwMode="auto">
            <a:xfrm>
              <a:off x="9590204" y="2681842"/>
              <a:ext cx="140096" cy="260179"/>
            </a:xfrm>
            <a:custGeom>
              <a:avLst/>
              <a:gdLst>
                <a:gd name="T0" fmla="*/ 19 w 34"/>
                <a:gd name="T1" fmla="*/ 64 h 64"/>
                <a:gd name="T2" fmla="*/ 19 w 34"/>
                <a:gd name="T3" fmla="*/ 64 h 64"/>
                <a:gd name="T4" fmla="*/ 30 w 34"/>
                <a:gd name="T5" fmla="*/ 54 h 64"/>
                <a:gd name="T6" fmla="*/ 30 w 34"/>
                <a:gd name="T7" fmla="*/ 36 h 64"/>
                <a:gd name="T8" fmla="*/ 13 w 34"/>
                <a:gd name="T9" fmla="*/ 31 h 64"/>
                <a:gd name="T10" fmla="*/ 11 w 34"/>
                <a:gd name="T11" fmla="*/ 32 h 64"/>
                <a:gd name="T12" fmla="*/ 11 w 34"/>
                <a:gd name="T13" fmla="*/ 4 h 64"/>
                <a:gd name="T14" fmla="*/ 7 w 34"/>
                <a:gd name="T15" fmla="*/ 0 h 64"/>
                <a:gd name="T16" fmla="*/ 3 w 34"/>
                <a:gd name="T17" fmla="*/ 4 h 64"/>
                <a:gd name="T18" fmla="*/ 4 w 34"/>
                <a:gd name="T19" fmla="*/ 38 h 64"/>
                <a:gd name="T20" fmla="*/ 1 w 34"/>
                <a:gd name="T21" fmla="*/ 42 h 64"/>
                <a:gd name="T22" fmla="*/ 1 w 34"/>
                <a:gd name="T23" fmla="*/ 47 h 64"/>
                <a:gd name="T24" fmla="*/ 6 w 34"/>
                <a:gd name="T25" fmla="*/ 48 h 64"/>
                <a:gd name="T26" fmla="*/ 6 w 34"/>
                <a:gd name="T27" fmla="*/ 48 h 64"/>
                <a:gd name="T28" fmla="*/ 8 w 34"/>
                <a:gd name="T29" fmla="*/ 54 h 64"/>
                <a:gd name="T30" fmla="*/ 19 w 34"/>
                <a:gd name="T31" fmla="*/ 64 h 64"/>
                <a:gd name="T32" fmla="*/ 16 w 34"/>
                <a:gd name="T33" fmla="*/ 39 h 64"/>
                <a:gd name="T34" fmla="*/ 23 w 34"/>
                <a:gd name="T35" fmla="*/ 40 h 64"/>
                <a:gd name="T36" fmla="*/ 22 w 34"/>
                <a:gd name="T37" fmla="*/ 51 h 64"/>
                <a:gd name="T38" fmla="*/ 19 w 34"/>
                <a:gd name="T39" fmla="*/ 56 h 64"/>
                <a:gd name="T40" fmla="*/ 19 w 34"/>
                <a:gd name="T41" fmla="*/ 56 h 64"/>
                <a:gd name="T42" fmla="*/ 16 w 34"/>
                <a:gd name="T43" fmla="*/ 51 h 64"/>
                <a:gd name="T44" fmla="*/ 13 w 34"/>
                <a:gd name="T45" fmla="*/ 40 h 64"/>
                <a:gd name="T46" fmla="*/ 16 w 34"/>
                <a:gd name="T47" fmla="*/ 3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64">
                  <a:moveTo>
                    <a:pt x="19" y="64"/>
                  </a:moveTo>
                  <a:cubicBezTo>
                    <a:pt x="19" y="64"/>
                    <a:pt x="19" y="64"/>
                    <a:pt x="19" y="64"/>
                  </a:cubicBezTo>
                  <a:cubicBezTo>
                    <a:pt x="24" y="64"/>
                    <a:pt x="27" y="60"/>
                    <a:pt x="30" y="54"/>
                  </a:cubicBezTo>
                  <a:cubicBezTo>
                    <a:pt x="32" y="48"/>
                    <a:pt x="34" y="41"/>
                    <a:pt x="30" y="36"/>
                  </a:cubicBezTo>
                  <a:cubicBezTo>
                    <a:pt x="26" y="31"/>
                    <a:pt x="19" y="29"/>
                    <a:pt x="13" y="31"/>
                  </a:cubicBezTo>
                  <a:cubicBezTo>
                    <a:pt x="12" y="31"/>
                    <a:pt x="12" y="32"/>
                    <a:pt x="11" y="32"/>
                  </a:cubicBezTo>
                  <a:cubicBezTo>
                    <a:pt x="10" y="23"/>
                    <a:pt x="10" y="14"/>
                    <a:pt x="11" y="4"/>
                  </a:cubicBezTo>
                  <a:cubicBezTo>
                    <a:pt x="11" y="2"/>
                    <a:pt x="9" y="0"/>
                    <a:pt x="7" y="0"/>
                  </a:cubicBezTo>
                  <a:cubicBezTo>
                    <a:pt x="5" y="0"/>
                    <a:pt x="3" y="1"/>
                    <a:pt x="3" y="4"/>
                  </a:cubicBezTo>
                  <a:cubicBezTo>
                    <a:pt x="1" y="15"/>
                    <a:pt x="2" y="26"/>
                    <a:pt x="4" y="38"/>
                  </a:cubicBezTo>
                  <a:cubicBezTo>
                    <a:pt x="3" y="39"/>
                    <a:pt x="2" y="40"/>
                    <a:pt x="1" y="42"/>
                  </a:cubicBezTo>
                  <a:cubicBezTo>
                    <a:pt x="0" y="44"/>
                    <a:pt x="0" y="45"/>
                    <a:pt x="1" y="47"/>
                  </a:cubicBezTo>
                  <a:cubicBezTo>
                    <a:pt x="2" y="48"/>
                    <a:pt x="4" y="49"/>
                    <a:pt x="6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7" y="50"/>
                    <a:pt x="8" y="52"/>
                    <a:pt x="8" y="54"/>
                  </a:cubicBezTo>
                  <a:cubicBezTo>
                    <a:pt x="12" y="63"/>
                    <a:pt x="16" y="64"/>
                    <a:pt x="19" y="64"/>
                  </a:cubicBezTo>
                  <a:close/>
                  <a:moveTo>
                    <a:pt x="16" y="39"/>
                  </a:moveTo>
                  <a:cubicBezTo>
                    <a:pt x="18" y="37"/>
                    <a:pt x="22" y="38"/>
                    <a:pt x="23" y="40"/>
                  </a:cubicBezTo>
                  <a:cubicBezTo>
                    <a:pt x="25" y="43"/>
                    <a:pt x="24" y="47"/>
                    <a:pt x="22" y="51"/>
                  </a:cubicBezTo>
                  <a:cubicBezTo>
                    <a:pt x="21" y="55"/>
                    <a:pt x="20" y="56"/>
                    <a:pt x="19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8" y="56"/>
                    <a:pt x="17" y="54"/>
                    <a:pt x="16" y="51"/>
                  </a:cubicBezTo>
                  <a:cubicBezTo>
                    <a:pt x="15" y="48"/>
                    <a:pt x="14" y="44"/>
                    <a:pt x="13" y="40"/>
                  </a:cubicBezTo>
                  <a:cubicBezTo>
                    <a:pt x="14" y="39"/>
                    <a:pt x="15" y="39"/>
                    <a:pt x="16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Freeform 597"/>
            <p:cNvSpPr>
              <a:spLocks/>
            </p:cNvSpPr>
            <p:nvPr/>
          </p:nvSpPr>
          <p:spPr bwMode="auto">
            <a:xfrm>
              <a:off x="9690273" y="2561760"/>
              <a:ext cx="150103" cy="462818"/>
            </a:xfrm>
            <a:custGeom>
              <a:avLst/>
              <a:gdLst>
                <a:gd name="T0" fmla="*/ 7 w 37"/>
                <a:gd name="T1" fmla="*/ 107 h 113"/>
                <a:gd name="T2" fmla="*/ 8 w 37"/>
                <a:gd name="T3" fmla="*/ 113 h 113"/>
                <a:gd name="T4" fmla="*/ 10 w 37"/>
                <a:gd name="T5" fmla="*/ 113 h 113"/>
                <a:gd name="T6" fmla="*/ 14 w 37"/>
                <a:gd name="T7" fmla="*/ 112 h 113"/>
                <a:gd name="T8" fmla="*/ 33 w 37"/>
                <a:gd name="T9" fmla="*/ 68 h 113"/>
                <a:gd name="T10" fmla="*/ 34 w 37"/>
                <a:gd name="T11" fmla="*/ 29 h 113"/>
                <a:gd name="T12" fmla="*/ 5 w 37"/>
                <a:gd name="T13" fmla="*/ 0 h 113"/>
                <a:gd name="T14" fmla="*/ 0 w 37"/>
                <a:gd name="T15" fmla="*/ 3 h 113"/>
                <a:gd name="T16" fmla="*/ 3 w 37"/>
                <a:gd name="T17" fmla="*/ 8 h 113"/>
                <a:gd name="T18" fmla="*/ 26 w 37"/>
                <a:gd name="T19" fmla="*/ 31 h 113"/>
                <a:gd name="T20" fmla="*/ 26 w 37"/>
                <a:gd name="T21" fmla="*/ 67 h 113"/>
                <a:gd name="T22" fmla="*/ 7 w 37"/>
                <a:gd name="T23" fmla="*/ 10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113">
                  <a:moveTo>
                    <a:pt x="7" y="107"/>
                  </a:moveTo>
                  <a:cubicBezTo>
                    <a:pt x="6" y="109"/>
                    <a:pt x="6" y="111"/>
                    <a:pt x="8" y="113"/>
                  </a:cubicBezTo>
                  <a:cubicBezTo>
                    <a:pt x="9" y="113"/>
                    <a:pt x="10" y="113"/>
                    <a:pt x="10" y="113"/>
                  </a:cubicBezTo>
                  <a:cubicBezTo>
                    <a:pt x="12" y="113"/>
                    <a:pt x="13" y="113"/>
                    <a:pt x="14" y="112"/>
                  </a:cubicBezTo>
                  <a:cubicBezTo>
                    <a:pt x="23" y="101"/>
                    <a:pt x="29" y="86"/>
                    <a:pt x="33" y="68"/>
                  </a:cubicBezTo>
                  <a:cubicBezTo>
                    <a:pt x="37" y="53"/>
                    <a:pt x="37" y="40"/>
                    <a:pt x="34" y="29"/>
                  </a:cubicBezTo>
                  <a:cubicBezTo>
                    <a:pt x="29" y="14"/>
                    <a:pt x="18" y="3"/>
                    <a:pt x="5" y="0"/>
                  </a:cubicBezTo>
                  <a:cubicBezTo>
                    <a:pt x="3" y="0"/>
                    <a:pt x="0" y="1"/>
                    <a:pt x="0" y="3"/>
                  </a:cubicBezTo>
                  <a:cubicBezTo>
                    <a:pt x="0" y="5"/>
                    <a:pt x="1" y="8"/>
                    <a:pt x="3" y="8"/>
                  </a:cubicBezTo>
                  <a:cubicBezTo>
                    <a:pt x="13" y="10"/>
                    <a:pt x="22" y="19"/>
                    <a:pt x="26" y="31"/>
                  </a:cubicBezTo>
                  <a:cubicBezTo>
                    <a:pt x="29" y="41"/>
                    <a:pt x="29" y="52"/>
                    <a:pt x="26" y="67"/>
                  </a:cubicBezTo>
                  <a:cubicBezTo>
                    <a:pt x="22" y="83"/>
                    <a:pt x="16" y="97"/>
                    <a:pt x="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Freeform 598"/>
            <p:cNvSpPr>
              <a:spLocks/>
            </p:cNvSpPr>
            <p:nvPr/>
          </p:nvSpPr>
          <p:spPr bwMode="auto">
            <a:xfrm>
              <a:off x="9832871" y="2529237"/>
              <a:ext cx="142598" cy="155107"/>
            </a:xfrm>
            <a:custGeom>
              <a:avLst/>
              <a:gdLst>
                <a:gd name="T0" fmla="*/ 2 w 35"/>
                <a:gd name="T1" fmla="*/ 12 h 38"/>
                <a:gd name="T2" fmla="*/ 7 w 35"/>
                <a:gd name="T3" fmla="*/ 13 h 38"/>
                <a:gd name="T4" fmla="*/ 9 w 35"/>
                <a:gd name="T5" fmla="*/ 10 h 38"/>
                <a:gd name="T6" fmla="*/ 10 w 35"/>
                <a:gd name="T7" fmla="*/ 14 h 38"/>
                <a:gd name="T8" fmla="*/ 8 w 35"/>
                <a:gd name="T9" fmla="*/ 26 h 38"/>
                <a:gd name="T10" fmla="*/ 11 w 35"/>
                <a:gd name="T11" fmla="*/ 37 h 38"/>
                <a:gd name="T12" fmla="*/ 16 w 35"/>
                <a:gd name="T13" fmla="*/ 38 h 38"/>
                <a:gd name="T14" fmla="*/ 19 w 35"/>
                <a:gd name="T15" fmla="*/ 38 h 38"/>
                <a:gd name="T16" fmla="*/ 31 w 35"/>
                <a:gd name="T17" fmla="*/ 35 h 38"/>
                <a:gd name="T18" fmla="*/ 34 w 35"/>
                <a:gd name="T19" fmla="*/ 31 h 38"/>
                <a:gd name="T20" fmla="*/ 30 w 35"/>
                <a:gd name="T21" fmla="*/ 28 h 38"/>
                <a:gd name="T22" fmla="*/ 17 w 35"/>
                <a:gd name="T23" fmla="*/ 30 h 38"/>
                <a:gd name="T24" fmla="*/ 16 w 35"/>
                <a:gd name="T25" fmla="*/ 30 h 38"/>
                <a:gd name="T26" fmla="*/ 16 w 35"/>
                <a:gd name="T27" fmla="*/ 28 h 38"/>
                <a:gd name="T28" fmla="*/ 18 w 35"/>
                <a:gd name="T29" fmla="*/ 14 h 38"/>
                <a:gd name="T30" fmla="*/ 13 w 35"/>
                <a:gd name="T31" fmla="*/ 2 h 38"/>
                <a:gd name="T32" fmla="*/ 3 w 35"/>
                <a:gd name="T33" fmla="*/ 3 h 38"/>
                <a:gd name="T34" fmla="*/ 2 w 35"/>
                <a:gd name="T35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38">
                  <a:moveTo>
                    <a:pt x="2" y="12"/>
                  </a:moveTo>
                  <a:cubicBezTo>
                    <a:pt x="3" y="13"/>
                    <a:pt x="5" y="14"/>
                    <a:pt x="7" y="13"/>
                  </a:cubicBezTo>
                  <a:cubicBezTo>
                    <a:pt x="8" y="12"/>
                    <a:pt x="9" y="11"/>
                    <a:pt x="9" y="10"/>
                  </a:cubicBezTo>
                  <a:cubicBezTo>
                    <a:pt x="9" y="11"/>
                    <a:pt x="10" y="12"/>
                    <a:pt x="10" y="14"/>
                  </a:cubicBezTo>
                  <a:cubicBezTo>
                    <a:pt x="10" y="18"/>
                    <a:pt x="9" y="22"/>
                    <a:pt x="8" y="26"/>
                  </a:cubicBezTo>
                  <a:cubicBezTo>
                    <a:pt x="8" y="29"/>
                    <a:pt x="7" y="34"/>
                    <a:pt x="11" y="37"/>
                  </a:cubicBezTo>
                  <a:cubicBezTo>
                    <a:pt x="13" y="38"/>
                    <a:pt x="14" y="38"/>
                    <a:pt x="16" y="38"/>
                  </a:cubicBezTo>
                  <a:cubicBezTo>
                    <a:pt x="17" y="38"/>
                    <a:pt x="18" y="38"/>
                    <a:pt x="19" y="38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3" y="35"/>
                    <a:pt x="35" y="33"/>
                    <a:pt x="34" y="31"/>
                  </a:cubicBezTo>
                  <a:cubicBezTo>
                    <a:pt x="34" y="29"/>
                    <a:pt x="32" y="27"/>
                    <a:pt x="30" y="28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7" y="23"/>
                    <a:pt x="18" y="19"/>
                    <a:pt x="18" y="14"/>
                  </a:cubicBezTo>
                  <a:cubicBezTo>
                    <a:pt x="18" y="12"/>
                    <a:pt x="18" y="5"/>
                    <a:pt x="13" y="2"/>
                  </a:cubicBezTo>
                  <a:cubicBezTo>
                    <a:pt x="9" y="0"/>
                    <a:pt x="5" y="1"/>
                    <a:pt x="3" y="3"/>
                  </a:cubicBezTo>
                  <a:cubicBezTo>
                    <a:pt x="0" y="6"/>
                    <a:pt x="0" y="9"/>
                    <a:pt x="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599"/>
            <p:cNvSpPr>
              <a:spLocks noEditPoints="1"/>
            </p:cNvSpPr>
            <p:nvPr/>
          </p:nvSpPr>
          <p:spPr bwMode="auto">
            <a:xfrm>
              <a:off x="8319329" y="2646818"/>
              <a:ext cx="282695" cy="302708"/>
            </a:xfrm>
            <a:custGeom>
              <a:avLst/>
              <a:gdLst>
                <a:gd name="T0" fmla="*/ 33 w 69"/>
                <a:gd name="T1" fmla="*/ 66 h 74"/>
                <a:gd name="T2" fmla="*/ 31 w 69"/>
                <a:gd name="T3" fmla="*/ 62 h 74"/>
                <a:gd name="T4" fmla="*/ 28 w 69"/>
                <a:gd name="T5" fmla="*/ 39 h 74"/>
                <a:gd name="T6" fmla="*/ 28 w 69"/>
                <a:gd name="T7" fmla="*/ 37 h 74"/>
                <a:gd name="T8" fmla="*/ 27 w 69"/>
                <a:gd name="T9" fmla="*/ 27 h 74"/>
                <a:gd name="T10" fmla="*/ 20 w 69"/>
                <a:gd name="T11" fmla="*/ 15 h 74"/>
                <a:gd name="T12" fmla="*/ 5 w 69"/>
                <a:gd name="T13" fmla="*/ 14 h 74"/>
                <a:gd name="T14" fmla="*/ 0 w 69"/>
                <a:gd name="T15" fmla="*/ 23 h 74"/>
                <a:gd name="T16" fmla="*/ 4 w 69"/>
                <a:gd name="T17" fmla="*/ 31 h 74"/>
                <a:gd name="T18" fmla="*/ 10 w 69"/>
                <a:gd name="T19" fmla="*/ 30 h 74"/>
                <a:gd name="T20" fmla="*/ 9 w 69"/>
                <a:gd name="T21" fmla="*/ 24 h 74"/>
                <a:gd name="T22" fmla="*/ 8 w 69"/>
                <a:gd name="T23" fmla="*/ 23 h 74"/>
                <a:gd name="T24" fmla="*/ 9 w 69"/>
                <a:gd name="T25" fmla="*/ 21 h 74"/>
                <a:gd name="T26" fmla="*/ 15 w 69"/>
                <a:gd name="T27" fmla="*/ 21 h 74"/>
                <a:gd name="T28" fmla="*/ 19 w 69"/>
                <a:gd name="T29" fmla="*/ 29 h 74"/>
                <a:gd name="T30" fmla="*/ 20 w 69"/>
                <a:gd name="T31" fmla="*/ 37 h 74"/>
                <a:gd name="T32" fmla="*/ 20 w 69"/>
                <a:gd name="T33" fmla="*/ 39 h 74"/>
                <a:gd name="T34" fmla="*/ 24 w 69"/>
                <a:gd name="T35" fmla="*/ 64 h 74"/>
                <a:gd name="T36" fmla="*/ 31 w 69"/>
                <a:gd name="T37" fmla="*/ 74 h 74"/>
                <a:gd name="T38" fmla="*/ 34 w 69"/>
                <a:gd name="T39" fmla="*/ 74 h 74"/>
                <a:gd name="T40" fmla="*/ 44 w 69"/>
                <a:gd name="T41" fmla="*/ 68 h 74"/>
                <a:gd name="T42" fmla="*/ 55 w 69"/>
                <a:gd name="T43" fmla="*/ 48 h 74"/>
                <a:gd name="T44" fmla="*/ 62 w 69"/>
                <a:gd name="T45" fmla="*/ 56 h 74"/>
                <a:gd name="T46" fmla="*/ 68 w 69"/>
                <a:gd name="T47" fmla="*/ 55 h 74"/>
                <a:gd name="T48" fmla="*/ 67 w 69"/>
                <a:gd name="T49" fmla="*/ 50 h 74"/>
                <a:gd name="T50" fmla="*/ 58 w 69"/>
                <a:gd name="T51" fmla="*/ 38 h 74"/>
                <a:gd name="T52" fmla="*/ 60 w 69"/>
                <a:gd name="T53" fmla="*/ 15 h 74"/>
                <a:gd name="T54" fmla="*/ 57 w 69"/>
                <a:gd name="T55" fmla="*/ 6 h 74"/>
                <a:gd name="T56" fmla="*/ 46 w 69"/>
                <a:gd name="T57" fmla="*/ 1 h 74"/>
                <a:gd name="T58" fmla="*/ 43 w 69"/>
                <a:gd name="T59" fmla="*/ 4 h 74"/>
                <a:gd name="T60" fmla="*/ 49 w 69"/>
                <a:gd name="T61" fmla="*/ 39 h 74"/>
                <a:gd name="T62" fmla="*/ 37 w 69"/>
                <a:gd name="T63" fmla="*/ 63 h 74"/>
                <a:gd name="T64" fmla="*/ 33 w 69"/>
                <a:gd name="T65" fmla="*/ 66 h 74"/>
                <a:gd name="T66" fmla="*/ 52 w 69"/>
                <a:gd name="T67" fmla="*/ 15 h 74"/>
                <a:gd name="T68" fmla="*/ 52 w 69"/>
                <a:gd name="T69" fmla="*/ 23 h 74"/>
                <a:gd name="T70" fmla="*/ 51 w 69"/>
                <a:gd name="T71" fmla="*/ 10 h 74"/>
                <a:gd name="T72" fmla="*/ 52 w 69"/>
                <a:gd name="T73" fmla="*/ 1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" h="74">
                  <a:moveTo>
                    <a:pt x="33" y="66"/>
                  </a:moveTo>
                  <a:cubicBezTo>
                    <a:pt x="33" y="66"/>
                    <a:pt x="32" y="65"/>
                    <a:pt x="31" y="62"/>
                  </a:cubicBezTo>
                  <a:cubicBezTo>
                    <a:pt x="29" y="55"/>
                    <a:pt x="28" y="47"/>
                    <a:pt x="28" y="39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0"/>
                    <a:pt x="27" y="27"/>
                  </a:cubicBezTo>
                  <a:cubicBezTo>
                    <a:pt x="26" y="23"/>
                    <a:pt x="24" y="18"/>
                    <a:pt x="20" y="15"/>
                  </a:cubicBezTo>
                  <a:cubicBezTo>
                    <a:pt x="15" y="11"/>
                    <a:pt x="9" y="11"/>
                    <a:pt x="5" y="14"/>
                  </a:cubicBezTo>
                  <a:cubicBezTo>
                    <a:pt x="2" y="16"/>
                    <a:pt x="0" y="19"/>
                    <a:pt x="0" y="23"/>
                  </a:cubicBezTo>
                  <a:cubicBezTo>
                    <a:pt x="1" y="26"/>
                    <a:pt x="2" y="29"/>
                    <a:pt x="4" y="31"/>
                  </a:cubicBezTo>
                  <a:cubicBezTo>
                    <a:pt x="6" y="32"/>
                    <a:pt x="8" y="31"/>
                    <a:pt x="10" y="30"/>
                  </a:cubicBezTo>
                  <a:cubicBezTo>
                    <a:pt x="11" y="28"/>
                    <a:pt x="11" y="25"/>
                    <a:pt x="9" y="24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1"/>
                    <a:pt x="9" y="21"/>
                  </a:cubicBezTo>
                  <a:cubicBezTo>
                    <a:pt x="11" y="20"/>
                    <a:pt x="13" y="20"/>
                    <a:pt x="15" y="21"/>
                  </a:cubicBezTo>
                  <a:cubicBezTo>
                    <a:pt x="17" y="23"/>
                    <a:pt x="18" y="25"/>
                    <a:pt x="19" y="29"/>
                  </a:cubicBezTo>
                  <a:cubicBezTo>
                    <a:pt x="20" y="31"/>
                    <a:pt x="20" y="34"/>
                    <a:pt x="20" y="37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48"/>
                    <a:pt x="21" y="56"/>
                    <a:pt x="24" y="64"/>
                  </a:cubicBezTo>
                  <a:cubicBezTo>
                    <a:pt x="24" y="66"/>
                    <a:pt x="26" y="72"/>
                    <a:pt x="31" y="74"/>
                  </a:cubicBezTo>
                  <a:cubicBezTo>
                    <a:pt x="32" y="74"/>
                    <a:pt x="33" y="74"/>
                    <a:pt x="34" y="74"/>
                  </a:cubicBezTo>
                  <a:cubicBezTo>
                    <a:pt x="36" y="74"/>
                    <a:pt x="40" y="73"/>
                    <a:pt x="44" y="68"/>
                  </a:cubicBezTo>
                  <a:cubicBezTo>
                    <a:pt x="48" y="62"/>
                    <a:pt x="52" y="55"/>
                    <a:pt x="55" y="48"/>
                  </a:cubicBezTo>
                  <a:cubicBezTo>
                    <a:pt x="57" y="51"/>
                    <a:pt x="59" y="53"/>
                    <a:pt x="62" y="56"/>
                  </a:cubicBezTo>
                  <a:cubicBezTo>
                    <a:pt x="64" y="57"/>
                    <a:pt x="66" y="57"/>
                    <a:pt x="68" y="55"/>
                  </a:cubicBezTo>
                  <a:cubicBezTo>
                    <a:pt x="69" y="54"/>
                    <a:pt x="69" y="51"/>
                    <a:pt x="67" y="50"/>
                  </a:cubicBezTo>
                  <a:cubicBezTo>
                    <a:pt x="63" y="46"/>
                    <a:pt x="60" y="42"/>
                    <a:pt x="58" y="38"/>
                  </a:cubicBezTo>
                  <a:cubicBezTo>
                    <a:pt x="60" y="31"/>
                    <a:pt x="60" y="23"/>
                    <a:pt x="60" y="15"/>
                  </a:cubicBezTo>
                  <a:cubicBezTo>
                    <a:pt x="59" y="12"/>
                    <a:pt x="59" y="8"/>
                    <a:pt x="57" y="6"/>
                  </a:cubicBezTo>
                  <a:cubicBezTo>
                    <a:pt x="55" y="2"/>
                    <a:pt x="50" y="0"/>
                    <a:pt x="46" y="1"/>
                  </a:cubicBezTo>
                  <a:cubicBezTo>
                    <a:pt x="44" y="2"/>
                    <a:pt x="43" y="3"/>
                    <a:pt x="43" y="4"/>
                  </a:cubicBezTo>
                  <a:cubicBezTo>
                    <a:pt x="41" y="16"/>
                    <a:pt x="44" y="29"/>
                    <a:pt x="49" y="39"/>
                  </a:cubicBezTo>
                  <a:cubicBezTo>
                    <a:pt x="47" y="48"/>
                    <a:pt x="43" y="56"/>
                    <a:pt x="37" y="63"/>
                  </a:cubicBezTo>
                  <a:cubicBezTo>
                    <a:pt x="35" y="65"/>
                    <a:pt x="34" y="66"/>
                    <a:pt x="33" y="66"/>
                  </a:cubicBezTo>
                  <a:close/>
                  <a:moveTo>
                    <a:pt x="52" y="15"/>
                  </a:moveTo>
                  <a:cubicBezTo>
                    <a:pt x="52" y="18"/>
                    <a:pt x="52" y="20"/>
                    <a:pt x="52" y="23"/>
                  </a:cubicBezTo>
                  <a:cubicBezTo>
                    <a:pt x="51" y="19"/>
                    <a:pt x="50" y="15"/>
                    <a:pt x="51" y="10"/>
                  </a:cubicBezTo>
                  <a:cubicBezTo>
                    <a:pt x="51" y="12"/>
                    <a:pt x="52" y="14"/>
                    <a:pt x="5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600"/>
            <p:cNvSpPr>
              <a:spLocks/>
            </p:cNvSpPr>
            <p:nvPr/>
          </p:nvSpPr>
          <p:spPr bwMode="auto">
            <a:xfrm>
              <a:off x="8561996" y="2549251"/>
              <a:ext cx="157608" cy="140096"/>
            </a:xfrm>
            <a:custGeom>
              <a:avLst/>
              <a:gdLst>
                <a:gd name="T0" fmla="*/ 30 w 39"/>
                <a:gd name="T1" fmla="*/ 2 h 34"/>
                <a:gd name="T2" fmla="*/ 25 w 39"/>
                <a:gd name="T3" fmla="*/ 2 h 34"/>
                <a:gd name="T4" fmla="*/ 18 w 39"/>
                <a:gd name="T5" fmla="*/ 10 h 34"/>
                <a:gd name="T6" fmla="*/ 8 w 39"/>
                <a:gd name="T7" fmla="*/ 3 h 34"/>
                <a:gd name="T8" fmla="*/ 3 w 39"/>
                <a:gd name="T9" fmla="*/ 1 h 34"/>
                <a:gd name="T10" fmla="*/ 1 w 39"/>
                <a:gd name="T11" fmla="*/ 7 h 34"/>
                <a:gd name="T12" fmla="*/ 13 w 39"/>
                <a:gd name="T13" fmla="*/ 17 h 34"/>
                <a:gd name="T14" fmla="*/ 8 w 39"/>
                <a:gd name="T15" fmla="*/ 28 h 34"/>
                <a:gd name="T16" fmla="*/ 10 w 39"/>
                <a:gd name="T17" fmla="*/ 33 h 34"/>
                <a:gd name="T18" fmla="*/ 12 w 39"/>
                <a:gd name="T19" fmla="*/ 34 h 34"/>
                <a:gd name="T20" fmla="*/ 15 w 39"/>
                <a:gd name="T21" fmla="*/ 31 h 34"/>
                <a:gd name="T22" fmla="*/ 20 w 39"/>
                <a:gd name="T23" fmla="*/ 21 h 34"/>
                <a:gd name="T24" fmla="*/ 32 w 39"/>
                <a:gd name="T25" fmla="*/ 29 h 34"/>
                <a:gd name="T26" fmla="*/ 35 w 39"/>
                <a:gd name="T27" fmla="*/ 30 h 34"/>
                <a:gd name="T28" fmla="*/ 38 w 39"/>
                <a:gd name="T29" fmla="*/ 28 h 34"/>
                <a:gd name="T30" fmla="*/ 37 w 39"/>
                <a:gd name="T31" fmla="*/ 23 h 34"/>
                <a:gd name="T32" fmla="*/ 25 w 39"/>
                <a:gd name="T33" fmla="*/ 14 h 34"/>
                <a:gd name="T34" fmla="*/ 30 w 39"/>
                <a:gd name="T35" fmla="*/ 8 h 34"/>
                <a:gd name="T36" fmla="*/ 30 w 39"/>
                <a:gd name="T37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9" h="34">
                  <a:moveTo>
                    <a:pt x="30" y="2"/>
                  </a:moveTo>
                  <a:cubicBezTo>
                    <a:pt x="29" y="0"/>
                    <a:pt x="26" y="0"/>
                    <a:pt x="25" y="2"/>
                  </a:cubicBezTo>
                  <a:cubicBezTo>
                    <a:pt x="22" y="5"/>
                    <a:pt x="20" y="7"/>
                    <a:pt x="18" y="10"/>
                  </a:cubicBezTo>
                  <a:cubicBezTo>
                    <a:pt x="14" y="8"/>
                    <a:pt x="10" y="6"/>
                    <a:pt x="8" y="3"/>
                  </a:cubicBezTo>
                  <a:cubicBezTo>
                    <a:pt x="7" y="1"/>
                    <a:pt x="5" y="0"/>
                    <a:pt x="3" y="1"/>
                  </a:cubicBezTo>
                  <a:cubicBezTo>
                    <a:pt x="1" y="2"/>
                    <a:pt x="0" y="5"/>
                    <a:pt x="1" y="7"/>
                  </a:cubicBezTo>
                  <a:cubicBezTo>
                    <a:pt x="4" y="12"/>
                    <a:pt x="9" y="15"/>
                    <a:pt x="13" y="17"/>
                  </a:cubicBezTo>
                  <a:cubicBezTo>
                    <a:pt x="11" y="21"/>
                    <a:pt x="9" y="24"/>
                    <a:pt x="8" y="28"/>
                  </a:cubicBezTo>
                  <a:cubicBezTo>
                    <a:pt x="7" y="30"/>
                    <a:pt x="8" y="33"/>
                    <a:pt x="10" y="33"/>
                  </a:cubicBezTo>
                  <a:cubicBezTo>
                    <a:pt x="11" y="34"/>
                    <a:pt x="11" y="34"/>
                    <a:pt x="12" y="34"/>
                  </a:cubicBezTo>
                  <a:cubicBezTo>
                    <a:pt x="13" y="34"/>
                    <a:pt x="15" y="33"/>
                    <a:pt x="15" y="31"/>
                  </a:cubicBezTo>
                  <a:cubicBezTo>
                    <a:pt x="17" y="28"/>
                    <a:pt x="18" y="24"/>
                    <a:pt x="20" y="21"/>
                  </a:cubicBezTo>
                  <a:cubicBezTo>
                    <a:pt x="25" y="23"/>
                    <a:pt x="28" y="26"/>
                    <a:pt x="32" y="29"/>
                  </a:cubicBezTo>
                  <a:cubicBezTo>
                    <a:pt x="33" y="29"/>
                    <a:pt x="34" y="30"/>
                    <a:pt x="35" y="30"/>
                  </a:cubicBezTo>
                  <a:cubicBezTo>
                    <a:pt x="36" y="30"/>
                    <a:pt x="37" y="29"/>
                    <a:pt x="38" y="28"/>
                  </a:cubicBezTo>
                  <a:cubicBezTo>
                    <a:pt x="39" y="27"/>
                    <a:pt x="39" y="24"/>
                    <a:pt x="37" y="23"/>
                  </a:cubicBezTo>
                  <a:cubicBezTo>
                    <a:pt x="33" y="19"/>
                    <a:pt x="29" y="17"/>
                    <a:pt x="25" y="14"/>
                  </a:cubicBezTo>
                  <a:cubicBezTo>
                    <a:pt x="27" y="12"/>
                    <a:pt x="28" y="10"/>
                    <a:pt x="30" y="8"/>
                  </a:cubicBezTo>
                  <a:cubicBezTo>
                    <a:pt x="32" y="6"/>
                    <a:pt x="32" y="3"/>
                    <a:pt x="3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Freeform 601"/>
            <p:cNvSpPr>
              <a:spLocks/>
            </p:cNvSpPr>
            <p:nvPr/>
          </p:nvSpPr>
          <p:spPr bwMode="auto">
            <a:xfrm>
              <a:off x="5820110" y="2651822"/>
              <a:ext cx="815561" cy="535368"/>
            </a:xfrm>
            <a:custGeom>
              <a:avLst/>
              <a:gdLst>
                <a:gd name="T0" fmla="*/ 31 w 199"/>
                <a:gd name="T1" fmla="*/ 131 h 131"/>
                <a:gd name="T2" fmla="*/ 31 w 199"/>
                <a:gd name="T3" fmla="*/ 130 h 131"/>
                <a:gd name="T4" fmla="*/ 35 w 199"/>
                <a:gd name="T5" fmla="*/ 127 h 131"/>
                <a:gd name="T6" fmla="*/ 36 w 199"/>
                <a:gd name="T7" fmla="*/ 26 h 131"/>
                <a:gd name="T8" fmla="*/ 37 w 199"/>
                <a:gd name="T9" fmla="*/ 22 h 131"/>
                <a:gd name="T10" fmla="*/ 40 w 199"/>
                <a:gd name="T11" fmla="*/ 21 h 131"/>
                <a:gd name="T12" fmla="*/ 195 w 199"/>
                <a:gd name="T13" fmla="*/ 8 h 131"/>
                <a:gd name="T14" fmla="*/ 198 w 199"/>
                <a:gd name="T15" fmla="*/ 4 h 131"/>
                <a:gd name="T16" fmla="*/ 194 w 199"/>
                <a:gd name="T17" fmla="*/ 0 h 131"/>
                <a:gd name="T18" fmla="*/ 185 w 199"/>
                <a:gd name="T19" fmla="*/ 0 h 131"/>
                <a:gd name="T20" fmla="*/ 183 w 199"/>
                <a:gd name="T21" fmla="*/ 1 h 131"/>
                <a:gd name="T22" fmla="*/ 40 w 199"/>
                <a:gd name="T23" fmla="*/ 13 h 131"/>
                <a:gd name="T24" fmla="*/ 31 w 199"/>
                <a:gd name="T25" fmla="*/ 16 h 131"/>
                <a:gd name="T26" fmla="*/ 28 w 199"/>
                <a:gd name="T27" fmla="*/ 25 h 131"/>
                <a:gd name="T28" fmla="*/ 27 w 199"/>
                <a:gd name="T29" fmla="*/ 106 h 131"/>
                <a:gd name="T30" fmla="*/ 8 w 199"/>
                <a:gd name="T31" fmla="*/ 49 h 131"/>
                <a:gd name="T32" fmla="*/ 3 w 199"/>
                <a:gd name="T33" fmla="*/ 46 h 131"/>
                <a:gd name="T34" fmla="*/ 1 w 199"/>
                <a:gd name="T35" fmla="*/ 51 h 131"/>
                <a:gd name="T36" fmla="*/ 27 w 199"/>
                <a:gd name="T37" fmla="*/ 128 h 131"/>
                <a:gd name="T38" fmla="*/ 31 w 199"/>
                <a:gd name="T39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9" h="131">
                  <a:moveTo>
                    <a:pt x="31" y="131"/>
                  </a:moveTo>
                  <a:cubicBezTo>
                    <a:pt x="31" y="131"/>
                    <a:pt x="31" y="130"/>
                    <a:pt x="31" y="130"/>
                  </a:cubicBezTo>
                  <a:cubicBezTo>
                    <a:pt x="33" y="130"/>
                    <a:pt x="35" y="128"/>
                    <a:pt x="35" y="127"/>
                  </a:cubicBezTo>
                  <a:cubicBezTo>
                    <a:pt x="35" y="93"/>
                    <a:pt x="35" y="59"/>
                    <a:pt x="36" y="26"/>
                  </a:cubicBezTo>
                  <a:cubicBezTo>
                    <a:pt x="36" y="25"/>
                    <a:pt x="36" y="22"/>
                    <a:pt x="37" y="22"/>
                  </a:cubicBezTo>
                  <a:cubicBezTo>
                    <a:pt x="38" y="21"/>
                    <a:pt x="39" y="21"/>
                    <a:pt x="40" y="21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7" y="8"/>
                    <a:pt x="199" y="6"/>
                    <a:pt x="198" y="4"/>
                  </a:cubicBezTo>
                  <a:cubicBezTo>
                    <a:pt x="198" y="2"/>
                    <a:pt x="196" y="0"/>
                    <a:pt x="194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4" y="0"/>
                    <a:pt x="183" y="1"/>
                    <a:pt x="183" y="1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8" y="13"/>
                    <a:pt x="34" y="14"/>
                    <a:pt x="31" y="16"/>
                  </a:cubicBezTo>
                  <a:cubicBezTo>
                    <a:pt x="28" y="19"/>
                    <a:pt x="28" y="23"/>
                    <a:pt x="28" y="25"/>
                  </a:cubicBezTo>
                  <a:cubicBezTo>
                    <a:pt x="28" y="52"/>
                    <a:pt x="27" y="79"/>
                    <a:pt x="27" y="106"/>
                  </a:cubicBezTo>
                  <a:cubicBezTo>
                    <a:pt x="20" y="87"/>
                    <a:pt x="14" y="68"/>
                    <a:pt x="8" y="49"/>
                  </a:cubicBezTo>
                  <a:cubicBezTo>
                    <a:pt x="8" y="47"/>
                    <a:pt x="5" y="46"/>
                    <a:pt x="3" y="46"/>
                  </a:cubicBezTo>
                  <a:cubicBezTo>
                    <a:pt x="1" y="47"/>
                    <a:pt x="0" y="49"/>
                    <a:pt x="1" y="51"/>
                  </a:cubicBezTo>
                  <a:cubicBezTo>
                    <a:pt x="8" y="77"/>
                    <a:pt x="17" y="103"/>
                    <a:pt x="27" y="128"/>
                  </a:cubicBezTo>
                  <a:cubicBezTo>
                    <a:pt x="28" y="130"/>
                    <a:pt x="29" y="131"/>
                    <a:pt x="31" y="1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602"/>
            <p:cNvSpPr>
              <a:spLocks noEditPoints="1"/>
            </p:cNvSpPr>
            <p:nvPr/>
          </p:nvSpPr>
          <p:spPr bwMode="auto">
            <a:xfrm>
              <a:off x="6095299" y="2836949"/>
              <a:ext cx="200138" cy="335230"/>
            </a:xfrm>
            <a:custGeom>
              <a:avLst/>
              <a:gdLst>
                <a:gd name="T0" fmla="*/ 46 w 49"/>
                <a:gd name="T1" fmla="*/ 44 h 82"/>
                <a:gd name="T2" fmla="*/ 34 w 49"/>
                <a:gd name="T3" fmla="*/ 33 h 82"/>
                <a:gd name="T4" fmla="*/ 13 w 49"/>
                <a:gd name="T5" fmla="*/ 44 h 82"/>
                <a:gd name="T6" fmla="*/ 8 w 49"/>
                <a:gd name="T7" fmla="*/ 10 h 82"/>
                <a:gd name="T8" fmla="*/ 9 w 49"/>
                <a:gd name="T9" fmla="*/ 10 h 82"/>
                <a:gd name="T10" fmla="*/ 11 w 49"/>
                <a:gd name="T11" fmla="*/ 5 h 82"/>
                <a:gd name="T12" fmla="*/ 4 w 49"/>
                <a:gd name="T13" fmla="*/ 0 h 82"/>
                <a:gd name="T14" fmla="*/ 1 w 49"/>
                <a:gd name="T15" fmla="*/ 1 h 82"/>
                <a:gd name="T16" fmla="*/ 0 w 49"/>
                <a:gd name="T17" fmla="*/ 5 h 82"/>
                <a:gd name="T18" fmla="*/ 9 w 49"/>
                <a:gd name="T19" fmla="*/ 66 h 82"/>
                <a:gd name="T20" fmla="*/ 12 w 49"/>
                <a:gd name="T21" fmla="*/ 80 h 82"/>
                <a:gd name="T22" fmla="*/ 16 w 49"/>
                <a:gd name="T23" fmla="*/ 82 h 82"/>
                <a:gd name="T24" fmla="*/ 17 w 49"/>
                <a:gd name="T25" fmla="*/ 82 h 82"/>
                <a:gd name="T26" fmla="*/ 20 w 49"/>
                <a:gd name="T27" fmla="*/ 79 h 82"/>
                <a:gd name="T28" fmla="*/ 46 w 49"/>
                <a:gd name="T29" fmla="*/ 64 h 82"/>
                <a:gd name="T30" fmla="*/ 46 w 49"/>
                <a:gd name="T31" fmla="*/ 44 h 82"/>
                <a:gd name="T32" fmla="*/ 39 w 49"/>
                <a:gd name="T33" fmla="*/ 60 h 82"/>
                <a:gd name="T34" fmla="*/ 19 w 49"/>
                <a:gd name="T35" fmla="*/ 71 h 82"/>
                <a:gd name="T36" fmla="*/ 17 w 49"/>
                <a:gd name="T37" fmla="*/ 64 h 82"/>
                <a:gd name="T38" fmla="*/ 18 w 49"/>
                <a:gd name="T39" fmla="*/ 53 h 82"/>
                <a:gd name="T40" fmla="*/ 32 w 49"/>
                <a:gd name="T41" fmla="*/ 41 h 82"/>
                <a:gd name="T42" fmla="*/ 39 w 49"/>
                <a:gd name="T43" fmla="*/ 47 h 82"/>
                <a:gd name="T44" fmla="*/ 39 w 49"/>
                <a:gd name="T45" fmla="*/ 6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82">
                  <a:moveTo>
                    <a:pt x="46" y="44"/>
                  </a:moveTo>
                  <a:cubicBezTo>
                    <a:pt x="44" y="38"/>
                    <a:pt x="39" y="34"/>
                    <a:pt x="34" y="33"/>
                  </a:cubicBezTo>
                  <a:cubicBezTo>
                    <a:pt x="25" y="32"/>
                    <a:pt x="18" y="37"/>
                    <a:pt x="13" y="44"/>
                  </a:cubicBezTo>
                  <a:cubicBezTo>
                    <a:pt x="11" y="32"/>
                    <a:pt x="10" y="21"/>
                    <a:pt x="8" y="10"/>
                  </a:cubicBezTo>
                  <a:cubicBezTo>
                    <a:pt x="8" y="10"/>
                    <a:pt x="8" y="10"/>
                    <a:pt x="9" y="10"/>
                  </a:cubicBezTo>
                  <a:cubicBezTo>
                    <a:pt x="11" y="9"/>
                    <a:pt x="11" y="7"/>
                    <a:pt x="11" y="5"/>
                  </a:cubicBezTo>
                  <a:cubicBezTo>
                    <a:pt x="9" y="2"/>
                    <a:pt x="7" y="0"/>
                    <a:pt x="4" y="0"/>
                  </a:cubicBezTo>
                  <a:cubicBezTo>
                    <a:pt x="3" y="0"/>
                    <a:pt x="1" y="1"/>
                    <a:pt x="1" y="1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2" y="25"/>
                    <a:pt x="5" y="46"/>
                    <a:pt x="9" y="66"/>
                  </a:cubicBezTo>
                  <a:cubicBezTo>
                    <a:pt x="10" y="71"/>
                    <a:pt x="11" y="75"/>
                    <a:pt x="12" y="80"/>
                  </a:cubicBezTo>
                  <a:cubicBezTo>
                    <a:pt x="13" y="81"/>
                    <a:pt x="15" y="82"/>
                    <a:pt x="16" y="82"/>
                  </a:cubicBezTo>
                  <a:cubicBezTo>
                    <a:pt x="17" y="82"/>
                    <a:pt x="17" y="82"/>
                    <a:pt x="17" y="82"/>
                  </a:cubicBezTo>
                  <a:cubicBezTo>
                    <a:pt x="19" y="82"/>
                    <a:pt x="20" y="81"/>
                    <a:pt x="20" y="79"/>
                  </a:cubicBezTo>
                  <a:cubicBezTo>
                    <a:pt x="30" y="78"/>
                    <a:pt x="41" y="73"/>
                    <a:pt x="46" y="64"/>
                  </a:cubicBezTo>
                  <a:cubicBezTo>
                    <a:pt x="49" y="58"/>
                    <a:pt x="49" y="50"/>
                    <a:pt x="46" y="44"/>
                  </a:cubicBezTo>
                  <a:close/>
                  <a:moveTo>
                    <a:pt x="39" y="60"/>
                  </a:moveTo>
                  <a:cubicBezTo>
                    <a:pt x="35" y="67"/>
                    <a:pt x="26" y="70"/>
                    <a:pt x="19" y="71"/>
                  </a:cubicBezTo>
                  <a:cubicBezTo>
                    <a:pt x="18" y="69"/>
                    <a:pt x="18" y="67"/>
                    <a:pt x="17" y="64"/>
                  </a:cubicBezTo>
                  <a:cubicBezTo>
                    <a:pt x="17" y="61"/>
                    <a:pt x="17" y="57"/>
                    <a:pt x="18" y="53"/>
                  </a:cubicBezTo>
                  <a:cubicBezTo>
                    <a:pt x="19" y="46"/>
                    <a:pt x="26" y="40"/>
                    <a:pt x="32" y="41"/>
                  </a:cubicBezTo>
                  <a:cubicBezTo>
                    <a:pt x="36" y="42"/>
                    <a:pt x="38" y="45"/>
                    <a:pt x="39" y="47"/>
                  </a:cubicBezTo>
                  <a:cubicBezTo>
                    <a:pt x="41" y="51"/>
                    <a:pt x="41" y="56"/>
                    <a:pt x="39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603"/>
            <p:cNvSpPr>
              <a:spLocks/>
            </p:cNvSpPr>
            <p:nvPr/>
          </p:nvSpPr>
          <p:spPr bwMode="auto">
            <a:xfrm>
              <a:off x="6282928" y="2831945"/>
              <a:ext cx="197636" cy="167615"/>
            </a:xfrm>
            <a:custGeom>
              <a:avLst/>
              <a:gdLst>
                <a:gd name="T0" fmla="*/ 20 w 48"/>
                <a:gd name="T1" fmla="*/ 38 h 41"/>
                <a:gd name="T2" fmla="*/ 24 w 48"/>
                <a:gd name="T3" fmla="*/ 41 h 41"/>
                <a:gd name="T4" fmla="*/ 24 w 48"/>
                <a:gd name="T5" fmla="*/ 41 h 41"/>
                <a:gd name="T6" fmla="*/ 46 w 48"/>
                <a:gd name="T7" fmla="*/ 32 h 41"/>
                <a:gd name="T8" fmla="*/ 47 w 48"/>
                <a:gd name="T9" fmla="*/ 26 h 41"/>
                <a:gd name="T10" fmla="*/ 41 w 48"/>
                <a:gd name="T11" fmla="*/ 26 h 41"/>
                <a:gd name="T12" fmla="*/ 28 w 48"/>
                <a:gd name="T13" fmla="*/ 32 h 41"/>
                <a:gd name="T14" fmla="*/ 30 w 48"/>
                <a:gd name="T15" fmla="*/ 27 h 41"/>
                <a:gd name="T16" fmla="*/ 32 w 48"/>
                <a:gd name="T17" fmla="*/ 18 h 41"/>
                <a:gd name="T18" fmla="*/ 19 w 48"/>
                <a:gd name="T19" fmla="*/ 1 h 41"/>
                <a:gd name="T20" fmla="*/ 1 w 48"/>
                <a:gd name="T21" fmla="*/ 14 h 41"/>
                <a:gd name="T22" fmla="*/ 4 w 48"/>
                <a:gd name="T23" fmla="*/ 19 h 41"/>
                <a:gd name="T24" fmla="*/ 9 w 48"/>
                <a:gd name="T25" fmla="*/ 16 h 41"/>
                <a:gd name="T26" fmla="*/ 18 w 48"/>
                <a:gd name="T27" fmla="*/ 9 h 41"/>
                <a:gd name="T28" fmla="*/ 24 w 48"/>
                <a:gd name="T29" fmla="*/ 18 h 41"/>
                <a:gd name="T30" fmla="*/ 22 w 48"/>
                <a:gd name="T31" fmla="*/ 24 h 41"/>
                <a:gd name="T32" fmla="*/ 20 w 48"/>
                <a:gd name="T33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41">
                  <a:moveTo>
                    <a:pt x="20" y="38"/>
                  </a:moveTo>
                  <a:cubicBezTo>
                    <a:pt x="21" y="39"/>
                    <a:pt x="22" y="41"/>
                    <a:pt x="24" y="41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2" y="40"/>
                    <a:pt x="40" y="37"/>
                    <a:pt x="46" y="32"/>
                  </a:cubicBezTo>
                  <a:cubicBezTo>
                    <a:pt x="48" y="31"/>
                    <a:pt x="48" y="28"/>
                    <a:pt x="47" y="26"/>
                  </a:cubicBezTo>
                  <a:cubicBezTo>
                    <a:pt x="45" y="25"/>
                    <a:pt x="43" y="25"/>
                    <a:pt x="41" y="26"/>
                  </a:cubicBezTo>
                  <a:cubicBezTo>
                    <a:pt x="37" y="29"/>
                    <a:pt x="33" y="31"/>
                    <a:pt x="28" y="32"/>
                  </a:cubicBezTo>
                  <a:cubicBezTo>
                    <a:pt x="28" y="31"/>
                    <a:pt x="29" y="29"/>
                    <a:pt x="30" y="27"/>
                  </a:cubicBezTo>
                  <a:cubicBezTo>
                    <a:pt x="31" y="25"/>
                    <a:pt x="32" y="22"/>
                    <a:pt x="32" y="18"/>
                  </a:cubicBezTo>
                  <a:cubicBezTo>
                    <a:pt x="33" y="10"/>
                    <a:pt x="27" y="2"/>
                    <a:pt x="19" y="1"/>
                  </a:cubicBezTo>
                  <a:cubicBezTo>
                    <a:pt x="10" y="0"/>
                    <a:pt x="2" y="6"/>
                    <a:pt x="1" y="14"/>
                  </a:cubicBezTo>
                  <a:cubicBezTo>
                    <a:pt x="0" y="17"/>
                    <a:pt x="2" y="19"/>
                    <a:pt x="4" y="19"/>
                  </a:cubicBezTo>
                  <a:cubicBezTo>
                    <a:pt x="6" y="19"/>
                    <a:pt x="8" y="18"/>
                    <a:pt x="9" y="16"/>
                  </a:cubicBezTo>
                  <a:cubicBezTo>
                    <a:pt x="9" y="12"/>
                    <a:pt x="14" y="8"/>
                    <a:pt x="18" y="9"/>
                  </a:cubicBezTo>
                  <a:cubicBezTo>
                    <a:pt x="21" y="10"/>
                    <a:pt x="25" y="14"/>
                    <a:pt x="24" y="18"/>
                  </a:cubicBezTo>
                  <a:cubicBezTo>
                    <a:pt x="24" y="20"/>
                    <a:pt x="23" y="22"/>
                    <a:pt x="22" y="24"/>
                  </a:cubicBezTo>
                  <a:cubicBezTo>
                    <a:pt x="21" y="28"/>
                    <a:pt x="19" y="33"/>
                    <a:pt x="20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604"/>
            <p:cNvSpPr>
              <a:spLocks/>
            </p:cNvSpPr>
            <p:nvPr/>
          </p:nvSpPr>
          <p:spPr bwMode="auto">
            <a:xfrm>
              <a:off x="11113" y="5303643"/>
              <a:ext cx="195134" cy="485333"/>
            </a:xfrm>
            <a:custGeom>
              <a:avLst/>
              <a:gdLst>
                <a:gd name="T0" fmla="*/ 39 w 48"/>
                <a:gd name="T1" fmla="*/ 119 h 119"/>
                <a:gd name="T2" fmla="*/ 45 w 48"/>
                <a:gd name="T3" fmla="*/ 118 h 119"/>
                <a:gd name="T4" fmla="*/ 46 w 48"/>
                <a:gd name="T5" fmla="*/ 112 h 119"/>
                <a:gd name="T6" fmla="*/ 41 w 48"/>
                <a:gd name="T7" fmla="*/ 111 h 119"/>
                <a:gd name="T8" fmla="*/ 29 w 48"/>
                <a:gd name="T9" fmla="*/ 105 h 119"/>
                <a:gd name="T10" fmla="*/ 33 w 48"/>
                <a:gd name="T11" fmla="*/ 7 h 119"/>
                <a:gd name="T12" fmla="*/ 32 w 48"/>
                <a:gd name="T13" fmla="*/ 1 h 119"/>
                <a:gd name="T14" fmla="*/ 27 w 48"/>
                <a:gd name="T15" fmla="*/ 2 h 119"/>
                <a:gd name="T16" fmla="*/ 23 w 48"/>
                <a:gd name="T17" fmla="*/ 109 h 119"/>
                <a:gd name="T18" fmla="*/ 39 w 48"/>
                <a:gd name="T19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119">
                  <a:moveTo>
                    <a:pt x="39" y="119"/>
                  </a:moveTo>
                  <a:cubicBezTo>
                    <a:pt x="41" y="119"/>
                    <a:pt x="43" y="119"/>
                    <a:pt x="45" y="118"/>
                  </a:cubicBezTo>
                  <a:cubicBezTo>
                    <a:pt x="47" y="117"/>
                    <a:pt x="48" y="114"/>
                    <a:pt x="46" y="112"/>
                  </a:cubicBezTo>
                  <a:cubicBezTo>
                    <a:pt x="45" y="110"/>
                    <a:pt x="43" y="110"/>
                    <a:pt x="41" y="111"/>
                  </a:cubicBezTo>
                  <a:cubicBezTo>
                    <a:pt x="38" y="113"/>
                    <a:pt x="33" y="109"/>
                    <a:pt x="29" y="105"/>
                  </a:cubicBezTo>
                  <a:cubicBezTo>
                    <a:pt x="8" y="76"/>
                    <a:pt x="10" y="34"/>
                    <a:pt x="33" y="7"/>
                  </a:cubicBezTo>
                  <a:cubicBezTo>
                    <a:pt x="34" y="5"/>
                    <a:pt x="34" y="3"/>
                    <a:pt x="32" y="1"/>
                  </a:cubicBezTo>
                  <a:cubicBezTo>
                    <a:pt x="31" y="0"/>
                    <a:pt x="28" y="0"/>
                    <a:pt x="27" y="2"/>
                  </a:cubicBezTo>
                  <a:cubicBezTo>
                    <a:pt x="1" y="31"/>
                    <a:pt x="0" y="78"/>
                    <a:pt x="23" y="109"/>
                  </a:cubicBezTo>
                  <a:cubicBezTo>
                    <a:pt x="27" y="114"/>
                    <a:pt x="33" y="119"/>
                    <a:pt x="39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605"/>
            <p:cNvSpPr>
              <a:spLocks/>
            </p:cNvSpPr>
            <p:nvPr/>
          </p:nvSpPr>
          <p:spPr bwMode="auto">
            <a:xfrm>
              <a:off x="181230" y="5428729"/>
              <a:ext cx="160110" cy="225155"/>
            </a:xfrm>
            <a:custGeom>
              <a:avLst/>
              <a:gdLst>
                <a:gd name="T0" fmla="*/ 5 w 39"/>
                <a:gd name="T1" fmla="*/ 55 h 55"/>
                <a:gd name="T2" fmla="*/ 6 w 39"/>
                <a:gd name="T3" fmla="*/ 55 h 55"/>
                <a:gd name="T4" fmla="*/ 10 w 39"/>
                <a:gd name="T5" fmla="*/ 52 h 55"/>
                <a:gd name="T6" fmla="*/ 19 w 39"/>
                <a:gd name="T7" fmla="*/ 27 h 55"/>
                <a:gd name="T8" fmla="*/ 31 w 39"/>
                <a:gd name="T9" fmla="*/ 44 h 55"/>
                <a:gd name="T10" fmla="*/ 34 w 39"/>
                <a:gd name="T11" fmla="*/ 45 h 55"/>
                <a:gd name="T12" fmla="*/ 37 w 39"/>
                <a:gd name="T13" fmla="*/ 45 h 55"/>
                <a:gd name="T14" fmla="*/ 38 w 39"/>
                <a:gd name="T15" fmla="*/ 39 h 55"/>
                <a:gd name="T16" fmla="*/ 23 w 39"/>
                <a:gd name="T17" fmla="*/ 20 h 55"/>
                <a:gd name="T18" fmla="*/ 30 w 39"/>
                <a:gd name="T19" fmla="*/ 12 h 55"/>
                <a:gd name="T20" fmla="*/ 30 w 39"/>
                <a:gd name="T21" fmla="*/ 7 h 55"/>
                <a:gd name="T22" fmla="*/ 24 w 39"/>
                <a:gd name="T23" fmla="*/ 7 h 55"/>
                <a:gd name="T24" fmla="*/ 18 w 39"/>
                <a:gd name="T25" fmla="*/ 14 h 55"/>
                <a:gd name="T26" fmla="*/ 8 w 39"/>
                <a:gd name="T27" fmla="*/ 2 h 55"/>
                <a:gd name="T28" fmla="*/ 2 w 39"/>
                <a:gd name="T29" fmla="*/ 2 h 55"/>
                <a:gd name="T30" fmla="*/ 2 w 39"/>
                <a:gd name="T31" fmla="*/ 7 h 55"/>
                <a:gd name="T32" fmla="*/ 14 w 39"/>
                <a:gd name="T33" fmla="*/ 21 h 55"/>
                <a:gd name="T34" fmla="*/ 2 w 39"/>
                <a:gd name="T35" fmla="*/ 51 h 55"/>
                <a:gd name="T36" fmla="*/ 5 w 39"/>
                <a:gd name="T37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9" h="55">
                  <a:moveTo>
                    <a:pt x="5" y="55"/>
                  </a:moveTo>
                  <a:cubicBezTo>
                    <a:pt x="5" y="55"/>
                    <a:pt x="6" y="55"/>
                    <a:pt x="6" y="55"/>
                  </a:cubicBezTo>
                  <a:cubicBezTo>
                    <a:pt x="8" y="55"/>
                    <a:pt x="9" y="54"/>
                    <a:pt x="10" y="52"/>
                  </a:cubicBezTo>
                  <a:cubicBezTo>
                    <a:pt x="11" y="43"/>
                    <a:pt x="14" y="35"/>
                    <a:pt x="19" y="27"/>
                  </a:cubicBezTo>
                  <a:cubicBezTo>
                    <a:pt x="23" y="33"/>
                    <a:pt x="27" y="38"/>
                    <a:pt x="31" y="44"/>
                  </a:cubicBezTo>
                  <a:cubicBezTo>
                    <a:pt x="32" y="45"/>
                    <a:pt x="33" y="45"/>
                    <a:pt x="34" y="45"/>
                  </a:cubicBezTo>
                  <a:cubicBezTo>
                    <a:pt x="35" y="45"/>
                    <a:pt x="36" y="45"/>
                    <a:pt x="37" y="45"/>
                  </a:cubicBezTo>
                  <a:cubicBezTo>
                    <a:pt x="38" y="44"/>
                    <a:pt x="39" y="41"/>
                    <a:pt x="38" y="39"/>
                  </a:cubicBezTo>
                  <a:cubicBezTo>
                    <a:pt x="33" y="33"/>
                    <a:pt x="28" y="26"/>
                    <a:pt x="23" y="20"/>
                  </a:cubicBezTo>
                  <a:cubicBezTo>
                    <a:pt x="26" y="17"/>
                    <a:pt x="28" y="15"/>
                    <a:pt x="30" y="12"/>
                  </a:cubicBezTo>
                  <a:cubicBezTo>
                    <a:pt x="32" y="11"/>
                    <a:pt x="32" y="8"/>
                    <a:pt x="30" y="7"/>
                  </a:cubicBezTo>
                  <a:cubicBezTo>
                    <a:pt x="28" y="5"/>
                    <a:pt x="26" y="5"/>
                    <a:pt x="24" y="7"/>
                  </a:cubicBezTo>
                  <a:cubicBezTo>
                    <a:pt x="22" y="9"/>
                    <a:pt x="20" y="11"/>
                    <a:pt x="18" y="14"/>
                  </a:cubicBezTo>
                  <a:cubicBezTo>
                    <a:pt x="15" y="10"/>
                    <a:pt x="11" y="6"/>
                    <a:pt x="8" y="2"/>
                  </a:cubicBezTo>
                  <a:cubicBezTo>
                    <a:pt x="6" y="0"/>
                    <a:pt x="4" y="0"/>
                    <a:pt x="2" y="2"/>
                  </a:cubicBezTo>
                  <a:cubicBezTo>
                    <a:pt x="1" y="3"/>
                    <a:pt x="0" y="6"/>
                    <a:pt x="2" y="7"/>
                  </a:cubicBezTo>
                  <a:cubicBezTo>
                    <a:pt x="6" y="12"/>
                    <a:pt x="10" y="16"/>
                    <a:pt x="14" y="21"/>
                  </a:cubicBezTo>
                  <a:cubicBezTo>
                    <a:pt x="8" y="30"/>
                    <a:pt x="4" y="40"/>
                    <a:pt x="2" y="51"/>
                  </a:cubicBezTo>
                  <a:cubicBezTo>
                    <a:pt x="2" y="53"/>
                    <a:pt x="3" y="55"/>
                    <a:pt x="5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Freeform 606"/>
            <p:cNvSpPr>
              <a:spLocks/>
            </p:cNvSpPr>
            <p:nvPr/>
          </p:nvSpPr>
          <p:spPr bwMode="auto">
            <a:xfrm>
              <a:off x="391375" y="5418722"/>
              <a:ext cx="105072" cy="162612"/>
            </a:xfrm>
            <a:custGeom>
              <a:avLst/>
              <a:gdLst>
                <a:gd name="T0" fmla="*/ 18 w 26"/>
                <a:gd name="T1" fmla="*/ 36 h 40"/>
                <a:gd name="T2" fmla="*/ 18 w 26"/>
                <a:gd name="T3" fmla="*/ 25 h 40"/>
                <a:gd name="T4" fmla="*/ 22 w 26"/>
                <a:gd name="T5" fmla="*/ 24 h 40"/>
                <a:gd name="T6" fmla="*/ 25 w 26"/>
                <a:gd name="T7" fmla="*/ 19 h 40"/>
                <a:gd name="T8" fmla="*/ 20 w 26"/>
                <a:gd name="T9" fmla="*/ 16 h 40"/>
                <a:gd name="T10" fmla="*/ 18 w 26"/>
                <a:gd name="T11" fmla="*/ 17 h 40"/>
                <a:gd name="T12" fmla="*/ 18 w 26"/>
                <a:gd name="T13" fmla="*/ 4 h 40"/>
                <a:gd name="T14" fmla="*/ 14 w 26"/>
                <a:gd name="T15" fmla="*/ 0 h 40"/>
                <a:gd name="T16" fmla="*/ 10 w 26"/>
                <a:gd name="T17" fmla="*/ 4 h 40"/>
                <a:gd name="T18" fmla="*/ 10 w 26"/>
                <a:gd name="T19" fmla="*/ 18 h 40"/>
                <a:gd name="T20" fmla="*/ 5 w 26"/>
                <a:gd name="T21" fmla="*/ 18 h 40"/>
                <a:gd name="T22" fmla="*/ 0 w 26"/>
                <a:gd name="T23" fmla="*/ 21 h 40"/>
                <a:gd name="T24" fmla="*/ 4 w 26"/>
                <a:gd name="T25" fmla="*/ 26 h 40"/>
                <a:gd name="T26" fmla="*/ 8 w 26"/>
                <a:gd name="T27" fmla="*/ 26 h 40"/>
                <a:gd name="T28" fmla="*/ 10 w 26"/>
                <a:gd name="T29" fmla="*/ 26 h 40"/>
                <a:gd name="T30" fmla="*/ 10 w 26"/>
                <a:gd name="T31" fmla="*/ 36 h 40"/>
                <a:gd name="T32" fmla="*/ 14 w 26"/>
                <a:gd name="T33" fmla="*/ 40 h 40"/>
                <a:gd name="T34" fmla="*/ 18 w 26"/>
                <a:gd name="T35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40">
                  <a:moveTo>
                    <a:pt x="18" y="36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19" y="25"/>
                    <a:pt x="21" y="24"/>
                    <a:pt x="22" y="24"/>
                  </a:cubicBezTo>
                  <a:cubicBezTo>
                    <a:pt x="25" y="23"/>
                    <a:pt x="26" y="21"/>
                    <a:pt x="25" y="19"/>
                  </a:cubicBezTo>
                  <a:cubicBezTo>
                    <a:pt x="25" y="17"/>
                    <a:pt x="23" y="16"/>
                    <a:pt x="20" y="16"/>
                  </a:cubicBezTo>
                  <a:cubicBezTo>
                    <a:pt x="19" y="17"/>
                    <a:pt x="19" y="17"/>
                    <a:pt x="18" y="17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2"/>
                    <a:pt x="16" y="0"/>
                    <a:pt x="14" y="0"/>
                  </a:cubicBezTo>
                  <a:cubicBezTo>
                    <a:pt x="11" y="0"/>
                    <a:pt x="10" y="2"/>
                    <a:pt x="10" y="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8" y="18"/>
                    <a:pt x="6" y="18"/>
                    <a:pt x="5" y="18"/>
                  </a:cubicBezTo>
                  <a:cubicBezTo>
                    <a:pt x="2" y="18"/>
                    <a:pt x="0" y="19"/>
                    <a:pt x="0" y="21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5" y="26"/>
                    <a:pt x="7" y="26"/>
                    <a:pt x="8" y="26"/>
                  </a:cubicBezTo>
                  <a:cubicBezTo>
                    <a:pt x="9" y="26"/>
                    <a:pt x="9" y="26"/>
                    <a:pt x="10" y="2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8"/>
                    <a:pt x="11" y="40"/>
                    <a:pt x="14" y="40"/>
                  </a:cubicBezTo>
                  <a:cubicBezTo>
                    <a:pt x="16" y="40"/>
                    <a:pt x="18" y="38"/>
                    <a:pt x="1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Freeform 607"/>
            <p:cNvSpPr>
              <a:spLocks/>
            </p:cNvSpPr>
            <p:nvPr/>
          </p:nvSpPr>
          <p:spPr bwMode="auto">
            <a:xfrm>
              <a:off x="566495" y="5406214"/>
              <a:ext cx="147602" cy="257677"/>
            </a:xfrm>
            <a:custGeom>
              <a:avLst/>
              <a:gdLst>
                <a:gd name="T0" fmla="*/ 34 w 36"/>
                <a:gd name="T1" fmla="*/ 37 h 63"/>
                <a:gd name="T2" fmla="*/ 30 w 36"/>
                <a:gd name="T3" fmla="*/ 3 h 63"/>
                <a:gd name="T4" fmla="*/ 26 w 36"/>
                <a:gd name="T5" fmla="*/ 1 h 63"/>
                <a:gd name="T6" fmla="*/ 23 w 36"/>
                <a:gd name="T7" fmla="*/ 5 h 63"/>
                <a:gd name="T8" fmla="*/ 19 w 36"/>
                <a:gd name="T9" fmla="*/ 16 h 63"/>
                <a:gd name="T10" fmla="*/ 10 w 36"/>
                <a:gd name="T11" fmla="*/ 17 h 63"/>
                <a:gd name="T12" fmla="*/ 8 w 36"/>
                <a:gd name="T13" fmla="*/ 12 h 63"/>
                <a:gd name="T14" fmla="*/ 10 w 36"/>
                <a:gd name="T15" fmla="*/ 10 h 63"/>
                <a:gd name="T16" fmla="*/ 12 w 36"/>
                <a:gd name="T17" fmla="*/ 5 h 63"/>
                <a:gd name="T18" fmla="*/ 7 w 36"/>
                <a:gd name="T19" fmla="*/ 3 h 63"/>
                <a:gd name="T20" fmla="*/ 0 w 36"/>
                <a:gd name="T21" fmla="*/ 11 h 63"/>
                <a:gd name="T22" fmla="*/ 4 w 36"/>
                <a:gd name="T23" fmla="*/ 23 h 63"/>
                <a:gd name="T24" fmla="*/ 24 w 36"/>
                <a:gd name="T25" fmla="*/ 22 h 63"/>
                <a:gd name="T26" fmla="*/ 26 w 36"/>
                <a:gd name="T27" fmla="*/ 20 h 63"/>
                <a:gd name="T28" fmla="*/ 27 w 36"/>
                <a:gd name="T29" fmla="*/ 35 h 63"/>
                <a:gd name="T30" fmla="*/ 12 w 36"/>
                <a:gd name="T31" fmla="*/ 55 h 63"/>
                <a:gd name="T32" fmla="*/ 9 w 36"/>
                <a:gd name="T33" fmla="*/ 49 h 63"/>
                <a:gd name="T34" fmla="*/ 5 w 36"/>
                <a:gd name="T35" fmla="*/ 46 h 63"/>
                <a:gd name="T36" fmla="*/ 1 w 36"/>
                <a:gd name="T37" fmla="*/ 50 h 63"/>
                <a:gd name="T38" fmla="*/ 10 w 36"/>
                <a:gd name="T39" fmla="*/ 63 h 63"/>
                <a:gd name="T40" fmla="*/ 12 w 36"/>
                <a:gd name="T41" fmla="*/ 63 h 63"/>
                <a:gd name="T42" fmla="*/ 12 w 36"/>
                <a:gd name="T43" fmla="*/ 63 h 63"/>
                <a:gd name="T44" fmla="*/ 34 w 36"/>
                <a:gd name="T45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63">
                  <a:moveTo>
                    <a:pt x="34" y="37"/>
                  </a:moveTo>
                  <a:cubicBezTo>
                    <a:pt x="36" y="26"/>
                    <a:pt x="33" y="15"/>
                    <a:pt x="30" y="3"/>
                  </a:cubicBezTo>
                  <a:cubicBezTo>
                    <a:pt x="30" y="1"/>
                    <a:pt x="28" y="0"/>
                    <a:pt x="26" y="1"/>
                  </a:cubicBezTo>
                  <a:cubicBezTo>
                    <a:pt x="24" y="1"/>
                    <a:pt x="22" y="3"/>
                    <a:pt x="23" y="5"/>
                  </a:cubicBezTo>
                  <a:cubicBezTo>
                    <a:pt x="23" y="9"/>
                    <a:pt x="21" y="13"/>
                    <a:pt x="19" y="16"/>
                  </a:cubicBezTo>
                  <a:cubicBezTo>
                    <a:pt x="16" y="18"/>
                    <a:pt x="12" y="18"/>
                    <a:pt x="10" y="17"/>
                  </a:cubicBezTo>
                  <a:cubicBezTo>
                    <a:pt x="9" y="16"/>
                    <a:pt x="8" y="14"/>
                    <a:pt x="8" y="12"/>
                  </a:cubicBezTo>
                  <a:cubicBezTo>
                    <a:pt x="8" y="12"/>
                    <a:pt x="9" y="11"/>
                    <a:pt x="10" y="10"/>
                  </a:cubicBezTo>
                  <a:cubicBezTo>
                    <a:pt x="12" y="9"/>
                    <a:pt x="13" y="7"/>
                    <a:pt x="12" y="5"/>
                  </a:cubicBezTo>
                  <a:cubicBezTo>
                    <a:pt x="11" y="3"/>
                    <a:pt x="9" y="2"/>
                    <a:pt x="7" y="3"/>
                  </a:cubicBezTo>
                  <a:cubicBezTo>
                    <a:pt x="4" y="4"/>
                    <a:pt x="1" y="7"/>
                    <a:pt x="0" y="11"/>
                  </a:cubicBezTo>
                  <a:cubicBezTo>
                    <a:pt x="0" y="15"/>
                    <a:pt x="1" y="20"/>
                    <a:pt x="4" y="23"/>
                  </a:cubicBezTo>
                  <a:cubicBezTo>
                    <a:pt x="9" y="27"/>
                    <a:pt x="18" y="27"/>
                    <a:pt x="24" y="22"/>
                  </a:cubicBezTo>
                  <a:cubicBezTo>
                    <a:pt x="25" y="21"/>
                    <a:pt x="25" y="20"/>
                    <a:pt x="26" y="20"/>
                  </a:cubicBezTo>
                  <a:cubicBezTo>
                    <a:pt x="27" y="25"/>
                    <a:pt x="27" y="30"/>
                    <a:pt x="27" y="35"/>
                  </a:cubicBezTo>
                  <a:cubicBezTo>
                    <a:pt x="25" y="43"/>
                    <a:pt x="20" y="52"/>
                    <a:pt x="12" y="55"/>
                  </a:cubicBezTo>
                  <a:cubicBezTo>
                    <a:pt x="11" y="54"/>
                    <a:pt x="9" y="51"/>
                    <a:pt x="9" y="49"/>
                  </a:cubicBezTo>
                  <a:cubicBezTo>
                    <a:pt x="9" y="47"/>
                    <a:pt x="7" y="45"/>
                    <a:pt x="5" y="46"/>
                  </a:cubicBezTo>
                  <a:cubicBezTo>
                    <a:pt x="2" y="46"/>
                    <a:pt x="1" y="48"/>
                    <a:pt x="1" y="50"/>
                  </a:cubicBezTo>
                  <a:cubicBezTo>
                    <a:pt x="2" y="55"/>
                    <a:pt x="5" y="60"/>
                    <a:pt x="10" y="63"/>
                  </a:cubicBezTo>
                  <a:cubicBezTo>
                    <a:pt x="10" y="63"/>
                    <a:pt x="11" y="63"/>
                    <a:pt x="12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25" y="60"/>
                    <a:pt x="33" y="48"/>
                    <a:pt x="3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Freeform 608"/>
            <p:cNvSpPr>
              <a:spLocks/>
            </p:cNvSpPr>
            <p:nvPr/>
          </p:nvSpPr>
          <p:spPr bwMode="auto">
            <a:xfrm>
              <a:off x="729107" y="5253609"/>
              <a:ext cx="177622" cy="515354"/>
            </a:xfrm>
            <a:custGeom>
              <a:avLst/>
              <a:gdLst>
                <a:gd name="T0" fmla="*/ 11 w 43"/>
                <a:gd name="T1" fmla="*/ 125 h 126"/>
                <a:gd name="T2" fmla="*/ 14 w 43"/>
                <a:gd name="T3" fmla="*/ 126 h 126"/>
                <a:gd name="T4" fmla="*/ 17 w 43"/>
                <a:gd name="T5" fmla="*/ 124 h 126"/>
                <a:gd name="T6" fmla="*/ 42 w 43"/>
                <a:gd name="T7" fmla="*/ 60 h 126"/>
                <a:gd name="T8" fmla="*/ 6 w 43"/>
                <a:gd name="T9" fmla="*/ 1 h 126"/>
                <a:gd name="T10" fmla="*/ 1 w 43"/>
                <a:gd name="T11" fmla="*/ 3 h 126"/>
                <a:gd name="T12" fmla="*/ 3 w 43"/>
                <a:gd name="T13" fmla="*/ 8 h 126"/>
                <a:gd name="T14" fmla="*/ 34 w 43"/>
                <a:gd name="T15" fmla="*/ 60 h 126"/>
                <a:gd name="T16" fmla="*/ 11 w 43"/>
                <a:gd name="T17" fmla="*/ 119 h 126"/>
                <a:gd name="T18" fmla="*/ 11 w 43"/>
                <a:gd name="T19" fmla="*/ 12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126">
                  <a:moveTo>
                    <a:pt x="11" y="125"/>
                  </a:moveTo>
                  <a:cubicBezTo>
                    <a:pt x="12" y="125"/>
                    <a:pt x="13" y="126"/>
                    <a:pt x="14" y="126"/>
                  </a:cubicBezTo>
                  <a:cubicBezTo>
                    <a:pt x="15" y="126"/>
                    <a:pt x="16" y="125"/>
                    <a:pt x="17" y="124"/>
                  </a:cubicBezTo>
                  <a:cubicBezTo>
                    <a:pt x="34" y="106"/>
                    <a:pt x="43" y="83"/>
                    <a:pt x="42" y="60"/>
                  </a:cubicBezTo>
                  <a:cubicBezTo>
                    <a:pt x="41" y="35"/>
                    <a:pt x="27" y="12"/>
                    <a:pt x="6" y="1"/>
                  </a:cubicBezTo>
                  <a:cubicBezTo>
                    <a:pt x="4" y="0"/>
                    <a:pt x="2" y="1"/>
                    <a:pt x="1" y="3"/>
                  </a:cubicBezTo>
                  <a:cubicBezTo>
                    <a:pt x="0" y="5"/>
                    <a:pt x="1" y="7"/>
                    <a:pt x="3" y="8"/>
                  </a:cubicBezTo>
                  <a:cubicBezTo>
                    <a:pt x="21" y="18"/>
                    <a:pt x="33" y="38"/>
                    <a:pt x="34" y="60"/>
                  </a:cubicBezTo>
                  <a:cubicBezTo>
                    <a:pt x="35" y="81"/>
                    <a:pt x="27" y="102"/>
                    <a:pt x="11" y="119"/>
                  </a:cubicBezTo>
                  <a:cubicBezTo>
                    <a:pt x="10" y="121"/>
                    <a:pt x="10" y="123"/>
                    <a:pt x="11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609"/>
            <p:cNvSpPr>
              <a:spLocks noEditPoints="1"/>
            </p:cNvSpPr>
            <p:nvPr/>
          </p:nvSpPr>
          <p:spPr bwMode="auto">
            <a:xfrm>
              <a:off x="103677" y="6191754"/>
              <a:ext cx="180124" cy="325223"/>
            </a:xfrm>
            <a:custGeom>
              <a:avLst/>
              <a:gdLst>
                <a:gd name="T0" fmla="*/ 32 w 44"/>
                <a:gd name="T1" fmla="*/ 75 h 80"/>
                <a:gd name="T2" fmla="*/ 43 w 44"/>
                <a:gd name="T3" fmla="*/ 56 h 80"/>
                <a:gd name="T4" fmla="*/ 43 w 44"/>
                <a:gd name="T5" fmla="*/ 45 h 80"/>
                <a:gd name="T6" fmla="*/ 25 w 44"/>
                <a:gd name="T7" fmla="*/ 35 h 80"/>
                <a:gd name="T8" fmla="*/ 12 w 44"/>
                <a:gd name="T9" fmla="*/ 42 h 80"/>
                <a:gd name="T10" fmla="*/ 15 w 44"/>
                <a:gd name="T11" fmla="*/ 6 h 80"/>
                <a:gd name="T12" fmla="*/ 12 w 44"/>
                <a:gd name="T13" fmla="*/ 1 h 80"/>
                <a:gd name="T14" fmla="*/ 7 w 44"/>
                <a:gd name="T15" fmla="*/ 3 h 80"/>
                <a:gd name="T16" fmla="*/ 13 w 44"/>
                <a:gd name="T17" fmla="*/ 71 h 80"/>
                <a:gd name="T18" fmla="*/ 23 w 44"/>
                <a:gd name="T19" fmla="*/ 80 h 80"/>
                <a:gd name="T20" fmla="*/ 25 w 44"/>
                <a:gd name="T21" fmla="*/ 80 h 80"/>
                <a:gd name="T22" fmla="*/ 32 w 44"/>
                <a:gd name="T23" fmla="*/ 75 h 80"/>
                <a:gd name="T24" fmla="*/ 24 w 44"/>
                <a:gd name="T25" fmla="*/ 72 h 80"/>
                <a:gd name="T26" fmla="*/ 20 w 44"/>
                <a:gd name="T27" fmla="*/ 68 h 80"/>
                <a:gd name="T28" fmla="*/ 13 w 44"/>
                <a:gd name="T29" fmla="*/ 51 h 80"/>
                <a:gd name="T30" fmla="*/ 14 w 44"/>
                <a:gd name="T31" fmla="*/ 51 h 80"/>
                <a:gd name="T32" fmla="*/ 26 w 44"/>
                <a:gd name="T33" fmla="*/ 43 h 80"/>
                <a:gd name="T34" fmla="*/ 36 w 44"/>
                <a:gd name="T35" fmla="*/ 47 h 80"/>
                <a:gd name="T36" fmla="*/ 35 w 44"/>
                <a:gd name="T37" fmla="*/ 53 h 80"/>
                <a:gd name="T38" fmla="*/ 26 w 44"/>
                <a:gd name="T39" fmla="*/ 70 h 80"/>
                <a:gd name="T40" fmla="*/ 24 w 44"/>
                <a:gd name="T41" fmla="*/ 7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80">
                  <a:moveTo>
                    <a:pt x="32" y="75"/>
                  </a:moveTo>
                  <a:cubicBezTo>
                    <a:pt x="37" y="70"/>
                    <a:pt x="41" y="63"/>
                    <a:pt x="43" y="56"/>
                  </a:cubicBezTo>
                  <a:cubicBezTo>
                    <a:pt x="44" y="53"/>
                    <a:pt x="44" y="49"/>
                    <a:pt x="43" y="45"/>
                  </a:cubicBezTo>
                  <a:cubicBezTo>
                    <a:pt x="41" y="37"/>
                    <a:pt x="32" y="34"/>
                    <a:pt x="25" y="35"/>
                  </a:cubicBezTo>
                  <a:cubicBezTo>
                    <a:pt x="20" y="37"/>
                    <a:pt x="15" y="39"/>
                    <a:pt x="12" y="42"/>
                  </a:cubicBezTo>
                  <a:cubicBezTo>
                    <a:pt x="10" y="30"/>
                    <a:pt x="11" y="18"/>
                    <a:pt x="15" y="6"/>
                  </a:cubicBezTo>
                  <a:cubicBezTo>
                    <a:pt x="16" y="4"/>
                    <a:pt x="15" y="2"/>
                    <a:pt x="12" y="1"/>
                  </a:cubicBezTo>
                  <a:cubicBezTo>
                    <a:pt x="10" y="0"/>
                    <a:pt x="8" y="1"/>
                    <a:pt x="7" y="3"/>
                  </a:cubicBezTo>
                  <a:cubicBezTo>
                    <a:pt x="0" y="25"/>
                    <a:pt x="2" y="51"/>
                    <a:pt x="13" y="71"/>
                  </a:cubicBezTo>
                  <a:cubicBezTo>
                    <a:pt x="16" y="78"/>
                    <a:pt x="21" y="80"/>
                    <a:pt x="23" y="80"/>
                  </a:cubicBezTo>
                  <a:cubicBezTo>
                    <a:pt x="24" y="80"/>
                    <a:pt x="24" y="80"/>
                    <a:pt x="25" y="80"/>
                  </a:cubicBezTo>
                  <a:cubicBezTo>
                    <a:pt x="28" y="79"/>
                    <a:pt x="30" y="77"/>
                    <a:pt x="32" y="75"/>
                  </a:cubicBezTo>
                  <a:close/>
                  <a:moveTo>
                    <a:pt x="24" y="72"/>
                  </a:moveTo>
                  <a:cubicBezTo>
                    <a:pt x="23" y="72"/>
                    <a:pt x="21" y="70"/>
                    <a:pt x="20" y="68"/>
                  </a:cubicBezTo>
                  <a:cubicBezTo>
                    <a:pt x="17" y="62"/>
                    <a:pt x="15" y="57"/>
                    <a:pt x="13" y="51"/>
                  </a:cubicBezTo>
                  <a:cubicBezTo>
                    <a:pt x="13" y="51"/>
                    <a:pt x="14" y="51"/>
                    <a:pt x="14" y="51"/>
                  </a:cubicBezTo>
                  <a:cubicBezTo>
                    <a:pt x="17" y="48"/>
                    <a:pt x="22" y="44"/>
                    <a:pt x="26" y="43"/>
                  </a:cubicBezTo>
                  <a:cubicBezTo>
                    <a:pt x="30" y="43"/>
                    <a:pt x="35" y="44"/>
                    <a:pt x="36" y="47"/>
                  </a:cubicBezTo>
                  <a:cubicBezTo>
                    <a:pt x="36" y="49"/>
                    <a:pt x="36" y="51"/>
                    <a:pt x="35" y="53"/>
                  </a:cubicBezTo>
                  <a:cubicBezTo>
                    <a:pt x="33" y="59"/>
                    <a:pt x="30" y="65"/>
                    <a:pt x="26" y="70"/>
                  </a:cubicBezTo>
                  <a:cubicBezTo>
                    <a:pt x="25" y="71"/>
                    <a:pt x="24" y="72"/>
                    <a:pt x="2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Freeform 610"/>
            <p:cNvSpPr>
              <a:spLocks/>
            </p:cNvSpPr>
            <p:nvPr/>
          </p:nvSpPr>
          <p:spPr bwMode="auto">
            <a:xfrm>
              <a:off x="313821" y="6226778"/>
              <a:ext cx="142598" cy="212646"/>
            </a:xfrm>
            <a:custGeom>
              <a:avLst/>
              <a:gdLst>
                <a:gd name="T0" fmla="*/ 35 w 35"/>
                <a:gd name="T1" fmla="*/ 22 h 52"/>
                <a:gd name="T2" fmla="*/ 31 w 35"/>
                <a:gd name="T3" fmla="*/ 19 h 52"/>
                <a:gd name="T4" fmla="*/ 23 w 35"/>
                <a:gd name="T5" fmla="*/ 20 h 52"/>
                <a:gd name="T6" fmla="*/ 22 w 35"/>
                <a:gd name="T7" fmla="*/ 4 h 52"/>
                <a:gd name="T8" fmla="*/ 18 w 35"/>
                <a:gd name="T9" fmla="*/ 0 h 52"/>
                <a:gd name="T10" fmla="*/ 14 w 35"/>
                <a:gd name="T11" fmla="*/ 4 h 52"/>
                <a:gd name="T12" fmla="*/ 15 w 35"/>
                <a:gd name="T13" fmla="*/ 22 h 52"/>
                <a:gd name="T14" fmla="*/ 2 w 35"/>
                <a:gd name="T15" fmla="*/ 28 h 52"/>
                <a:gd name="T16" fmla="*/ 1 w 35"/>
                <a:gd name="T17" fmla="*/ 34 h 52"/>
                <a:gd name="T18" fmla="*/ 4 w 35"/>
                <a:gd name="T19" fmla="*/ 36 h 52"/>
                <a:gd name="T20" fmla="*/ 6 w 35"/>
                <a:gd name="T21" fmla="*/ 35 h 52"/>
                <a:gd name="T22" fmla="*/ 16 w 35"/>
                <a:gd name="T23" fmla="*/ 31 h 52"/>
                <a:gd name="T24" fmla="*/ 16 w 35"/>
                <a:gd name="T25" fmla="*/ 44 h 52"/>
                <a:gd name="T26" fmla="*/ 16 w 35"/>
                <a:gd name="T27" fmla="*/ 44 h 52"/>
                <a:gd name="T28" fmla="*/ 14 w 35"/>
                <a:gd name="T29" fmla="*/ 47 h 52"/>
                <a:gd name="T30" fmla="*/ 16 w 35"/>
                <a:gd name="T31" fmla="*/ 52 h 52"/>
                <a:gd name="T32" fmla="*/ 18 w 35"/>
                <a:gd name="T33" fmla="*/ 52 h 52"/>
                <a:gd name="T34" fmla="*/ 21 w 35"/>
                <a:gd name="T35" fmla="*/ 51 h 52"/>
                <a:gd name="T36" fmla="*/ 24 w 35"/>
                <a:gd name="T37" fmla="*/ 43 h 52"/>
                <a:gd name="T38" fmla="*/ 24 w 35"/>
                <a:gd name="T39" fmla="*/ 28 h 52"/>
                <a:gd name="T40" fmla="*/ 32 w 35"/>
                <a:gd name="T41" fmla="*/ 27 h 52"/>
                <a:gd name="T42" fmla="*/ 35 w 35"/>
                <a:gd name="T43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52">
                  <a:moveTo>
                    <a:pt x="35" y="22"/>
                  </a:moveTo>
                  <a:cubicBezTo>
                    <a:pt x="35" y="20"/>
                    <a:pt x="33" y="19"/>
                    <a:pt x="31" y="19"/>
                  </a:cubicBezTo>
                  <a:cubicBezTo>
                    <a:pt x="28" y="19"/>
                    <a:pt x="26" y="20"/>
                    <a:pt x="23" y="20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1"/>
                    <a:pt x="20" y="0"/>
                    <a:pt x="18" y="0"/>
                  </a:cubicBezTo>
                  <a:cubicBezTo>
                    <a:pt x="16" y="0"/>
                    <a:pt x="14" y="2"/>
                    <a:pt x="14" y="4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1" y="24"/>
                    <a:pt x="6" y="26"/>
                    <a:pt x="2" y="28"/>
                  </a:cubicBezTo>
                  <a:cubicBezTo>
                    <a:pt x="0" y="29"/>
                    <a:pt x="0" y="32"/>
                    <a:pt x="1" y="34"/>
                  </a:cubicBezTo>
                  <a:cubicBezTo>
                    <a:pt x="2" y="35"/>
                    <a:pt x="3" y="36"/>
                    <a:pt x="4" y="36"/>
                  </a:cubicBezTo>
                  <a:cubicBezTo>
                    <a:pt x="5" y="36"/>
                    <a:pt x="6" y="35"/>
                    <a:pt x="6" y="35"/>
                  </a:cubicBezTo>
                  <a:cubicBezTo>
                    <a:pt x="9" y="33"/>
                    <a:pt x="13" y="32"/>
                    <a:pt x="16" y="31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7" y="44"/>
                    <a:pt x="16" y="44"/>
                    <a:pt x="16" y="44"/>
                  </a:cubicBezTo>
                  <a:cubicBezTo>
                    <a:pt x="15" y="45"/>
                    <a:pt x="14" y="45"/>
                    <a:pt x="14" y="47"/>
                  </a:cubicBezTo>
                  <a:cubicBezTo>
                    <a:pt x="13" y="49"/>
                    <a:pt x="14" y="51"/>
                    <a:pt x="16" y="52"/>
                  </a:cubicBezTo>
                  <a:cubicBezTo>
                    <a:pt x="17" y="52"/>
                    <a:pt x="17" y="52"/>
                    <a:pt x="18" y="52"/>
                  </a:cubicBezTo>
                  <a:cubicBezTo>
                    <a:pt x="19" y="52"/>
                    <a:pt x="20" y="52"/>
                    <a:pt x="21" y="51"/>
                  </a:cubicBezTo>
                  <a:cubicBezTo>
                    <a:pt x="24" y="49"/>
                    <a:pt x="25" y="46"/>
                    <a:pt x="24" y="43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6" y="28"/>
                    <a:pt x="29" y="27"/>
                    <a:pt x="32" y="27"/>
                  </a:cubicBezTo>
                  <a:cubicBezTo>
                    <a:pt x="34" y="27"/>
                    <a:pt x="35" y="25"/>
                    <a:pt x="3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Freeform 611"/>
            <p:cNvSpPr>
              <a:spLocks/>
            </p:cNvSpPr>
            <p:nvPr/>
          </p:nvSpPr>
          <p:spPr bwMode="auto">
            <a:xfrm>
              <a:off x="488942" y="6211767"/>
              <a:ext cx="167615" cy="405278"/>
            </a:xfrm>
            <a:custGeom>
              <a:avLst/>
              <a:gdLst>
                <a:gd name="T0" fmla="*/ 4 w 41"/>
                <a:gd name="T1" fmla="*/ 91 h 99"/>
                <a:gd name="T2" fmla="*/ 2 w 41"/>
                <a:gd name="T3" fmla="*/ 96 h 99"/>
                <a:gd name="T4" fmla="*/ 6 w 41"/>
                <a:gd name="T5" fmla="*/ 99 h 99"/>
                <a:gd name="T6" fmla="*/ 7 w 41"/>
                <a:gd name="T7" fmla="*/ 98 h 99"/>
                <a:gd name="T8" fmla="*/ 38 w 41"/>
                <a:gd name="T9" fmla="*/ 59 h 99"/>
                <a:gd name="T10" fmla="*/ 33 w 41"/>
                <a:gd name="T11" fmla="*/ 9 h 99"/>
                <a:gd name="T12" fmla="*/ 29 w 41"/>
                <a:gd name="T13" fmla="*/ 6 h 99"/>
                <a:gd name="T14" fmla="*/ 25 w 41"/>
                <a:gd name="T15" fmla="*/ 10 h 99"/>
                <a:gd name="T16" fmla="*/ 22 w 41"/>
                <a:gd name="T17" fmla="*/ 29 h 99"/>
                <a:gd name="T18" fmla="*/ 19 w 41"/>
                <a:gd name="T19" fmla="*/ 32 h 99"/>
                <a:gd name="T20" fmla="*/ 17 w 41"/>
                <a:gd name="T21" fmla="*/ 31 h 99"/>
                <a:gd name="T22" fmla="*/ 10 w 41"/>
                <a:gd name="T23" fmla="*/ 5 h 99"/>
                <a:gd name="T24" fmla="*/ 7 w 41"/>
                <a:gd name="T25" fmla="*/ 1 h 99"/>
                <a:gd name="T26" fmla="*/ 2 w 41"/>
                <a:gd name="T27" fmla="*/ 4 h 99"/>
                <a:gd name="T28" fmla="*/ 12 w 41"/>
                <a:gd name="T29" fmla="*/ 36 h 99"/>
                <a:gd name="T30" fmla="*/ 19 w 41"/>
                <a:gd name="T31" fmla="*/ 40 h 99"/>
                <a:gd name="T32" fmla="*/ 29 w 41"/>
                <a:gd name="T33" fmla="*/ 32 h 99"/>
                <a:gd name="T34" fmla="*/ 30 w 41"/>
                <a:gd name="T35" fmla="*/ 30 h 99"/>
                <a:gd name="T36" fmla="*/ 30 w 41"/>
                <a:gd name="T37" fmla="*/ 57 h 99"/>
                <a:gd name="T38" fmla="*/ 4 w 41"/>
                <a:gd name="T39" fmla="*/ 9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" h="99">
                  <a:moveTo>
                    <a:pt x="4" y="91"/>
                  </a:moveTo>
                  <a:cubicBezTo>
                    <a:pt x="2" y="91"/>
                    <a:pt x="1" y="94"/>
                    <a:pt x="2" y="96"/>
                  </a:cubicBezTo>
                  <a:cubicBezTo>
                    <a:pt x="2" y="98"/>
                    <a:pt x="4" y="99"/>
                    <a:pt x="6" y="99"/>
                  </a:cubicBezTo>
                  <a:cubicBezTo>
                    <a:pt x="6" y="99"/>
                    <a:pt x="6" y="99"/>
                    <a:pt x="7" y="98"/>
                  </a:cubicBezTo>
                  <a:cubicBezTo>
                    <a:pt x="22" y="93"/>
                    <a:pt x="35" y="78"/>
                    <a:pt x="38" y="59"/>
                  </a:cubicBezTo>
                  <a:cubicBezTo>
                    <a:pt x="41" y="42"/>
                    <a:pt x="37" y="25"/>
                    <a:pt x="33" y="9"/>
                  </a:cubicBezTo>
                  <a:cubicBezTo>
                    <a:pt x="33" y="7"/>
                    <a:pt x="31" y="6"/>
                    <a:pt x="29" y="6"/>
                  </a:cubicBezTo>
                  <a:cubicBezTo>
                    <a:pt x="27" y="6"/>
                    <a:pt x="25" y="8"/>
                    <a:pt x="25" y="10"/>
                  </a:cubicBezTo>
                  <a:cubicBezTo>
                    <a:pt x="25" y="16"/>
                    <a:pt x="24" y="23"/>
                    <a:pt x="22" y="29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9" y="32"/>
                    <a:pt x="19" y="32"/>
                    <a:pt x="17" y="31"/>
                  </a:cubicBezTo>
                  <a:cubicBezTo>
                    <a:pt x="11" y="24"/>
                    <a:pt x="8" y="14"/>
                    <a:pt x="10" y="5"/>
                  </a:cubicBezTo>
                  <a:cubicBezTo>
                    <a:pt x="11" y="3"/>
                    <a:pt x="9" y="1"/>
                    <a:pt x="7" y="1"/>
                  </a:cubicBezTo>
                  <a:cubicBezTo>
                    <a:pt x="5" y="0"/>
                    <a:pt x="3" y="1"/>
                    <a:pt x="2" y="4"/>
                  </a:cubicBezTo>
                  <a:cubicBezTo>
                    <a:pt x="0" y="15"/>
                    <a:pt x="3" y="28"/>
                    <a:pt x="12" y="36"/>
                  </a:cubicBezTo>
                  <a:cubicBezTo>
                    <a:pt x="13" y="38"/>
                    <a:pt x="16" y="40"/>
                    <a:pt x="19" y="40"/>
                  </a:cubicBezTo>
                  <a:cubicBezTo>
                    <a:pt x="23" y="40"/>
                    <a:pt x="27" y="37"/>
                    <a:pt x="29" y="32"/>
                  </a:cubicBezTo>
                  <a:cubicBezTo>
                    <a:pt x="29" y="31"/>
                    <a:pt x="30" y="31"/>
                    <a:pt x="30" y="30"/>
                  </a:cubicBezTo>
                  <a:cubicBezTo>
                    <a:pt x="31" y="39"/>
                    <a:pt x="32" y="48"/>
                    <a:pt x="30" y="57"/>
                  </a:cubicBezTo>
                  <a:cubicBezTo>
                    <a:pt x="27" y="74"/>
                    <a:pt x="17" y="87"/>
                    <a:pt x="4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612"/>
            <p:cNvSpPr>
              <a:spLocks/>
            </p:cNvSpPr>
            <p:nvPr/>
          </p:nvSpPr>
          <p:spPr bwMode="auto">
            <a:xfrm>
              <a:off x="1332022" y="6587025"/>
              <a:ext cx="215148" cy="245168"/>
            </a:xfrm>
            <a:custGeom>
              <a:avLst/>
              <a:gdLst>
                <a:gd name="T0" fmla="*/ 51 w 53"/>
                <a:gd name="T1" fmla="*/ 7 h 60"/>
                <a:gd name="T2" fmla="*/ 46 w 53"/>
                <a:gd name="T3" fmla="*/ 7 h 60"/>
                <a:gd name="T4" fmla="*/ 29 w 53"/>
                <a:gd name="T5" fmla="*/ 25 h 60"/>
                <a:gd name="T6" fmla="*/ 7 w 53"/>
                <a:gd name="T7" fmla="*/ 2 h 60"/>
                <a:gd name="T8" fmla="*/ 1 w 53"/>
                <a:gd name="T9" fmla="*/ 2 h 60"/>
                <a:gd name="T10" fmla="*/ 2 w 53"/>
                <a:gd name="T11" fmla="*/ 8 h 60"/>
                <a:gd name="T12" fmla="*/ 24 w 53"/>
                <a:gd name="T13" fmla="*/ 31 h 60"/>
                <a:gd name="T14" fmla="*/ 5 w 53"/>
                <a:gd name="T15" fmla="*/ 53 h 60"/>
                <a:gd name="T16" fmla="*/ 6 w 53"/>
                <a:gd name="T17" fmla="*/ 59 h 60"/>
                <a:gd name="T18" fmla="*/ 8 w 53"/>
                <a:gd name="T19" fmla="*/ 60 h 60"/>
                <a:gd name="T20" fmla="*/ 11 w 53"/>
                <a:gd name="T21" fmla="*/ 58 h 60"/>
                <a:gd name="T22" fmla="*/ 29 w 53"/>
                <a:gd name="T23" fmla="*/ 37 h 60"/>
                <a:gd name="T24" fmla="*/ 45 w 53"/>
                <a:gd name="T25" fmla="*/ 59 h 60"/>
                <a:gd name="T26" fmla="*/ 48 w 53"/>
                <a:gd name="T27" fmla="*/ 60 h 60"/>
                <a:gd name="T28" fmla="*/ 50 w 53"/>
                <a:gd name="T29" fmla="*/ 60 h 60"/>
                <a:gd name="T30" fmla="*/ 52 w 53"/>
                <a:gd name="T31" fmla="*/ 54 h 60"/>
                <a:gd name="T32" fmla="*/ 34 w 53"/>
                <a:gd name="T33" fmla="*/ 31 h 60"/>
                <a:gd name="T34" fmla="*/ 51 w 53"/>
                <a:gd name="T35" fmla="*/ 13 h 60"/>
                <a:gd name="T36" fmla="*/ 51 w 53"/>
                <a:gd name="T37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60">
                  <a:moveTo>
                    <a:pt x="51" y="7"/>
                  </a:moveTo>
                  <a:cubicBezTo>
                    <a:pt x="50" y="6"/>
                    <a:pt x="47" y="6"/>
                    <a:pt x="46" y="7"/>
                  </a:cubicBezTo>
                  <a:cubicBezTo>
                    <a:pt x="40" y="13"/>
                    <a:pt x="35" y="19"/>
                    <a:pt x="29" y="25"/>
                  </a:cubicBezTo>
                  <a:cubicBezTo>
                    <a:pt x="22" y="17"/>
                    <a:pt x="15" y="9"/>
                    <a:pt x="7" y="2"/>
                  </a:cubicBezTo>
                  <a:cubicBezTo>
                    <a:pt x="5" y="0"/>
                    <a:pt x="3" y="1"/>
                    <a:pt x="1" y="2"/>
                  </a:cubicBezTo>
                  <a:cubicBezTo>
                    <a:pt x="0" y="4"/>
                    <a:pt x="0" y="6"/>
                    <a:pt x="2" y="8"/>
                  </a:cubicBezTo>
                  <a:cubicBezTo>
                    <a:pt x="9" y="15"/>
                    <a:pt x="17" y="23"/>
                    <a:pt x="24" y="31"/>
                  </a:cubicBezTo>
                  <a:cubicBezTo>
                    <a:pt x="17" y="38"/>
                    <a:pt x="11" y="46"/>
                    <a:pt x="5" y="53"/>
                  </a:cubicBezTo>
                  <a:cubicBezTo>
                    <a:pt x="4" y="55"/>
                    <a:pt x="4" y="58"/>
                    <a:pt x="6" y="59"/>
                  </a:cubicBezTo>
                  <a:cubicBezTo>
                    <a:pt x="6" y="60"/>
                    <a:pt x="7" y="60"/>
                    <a:pt x="8" y="60"/>
                  </a:cubicBezTo>
                  <a:cubicBezTo>
                    <a:pt x="9" y="60"/>
                    <a:pt x="11" y="59"/>
                    <a:pt x="11" y="58"/>
                  </a:cubicBezTo>
                  <a:cubicBezTo>
                    <a:pt x="17" y="51"/>
                    <a:pt x="23" y="44"/>
                    <a:pt x="29" y="37"/>
                  </a:cubicBezTo>
                  <a:cubicBezTo>
                    <a:pt x="35" y="44"/>
                    <a:pt x="40" y="51"/>
                    <a:pt x="45" y="59"/>
                  </a:cubicBezTo>
                  <a:cubicBezTo>
                    <a:pt x="46" y="60"/>
                    <a:pt x="47" y="60"/>
                    <a:pt x="48" y="60"/>
                  </a:cubicBezTo>
                  <a:cubicBezTo>
                    <a:pt x="49" y="60"/>
                    <a:pt x="50" y="60"/>
                    <a:pt x="50" y="60"/>
                  </a:cubicBezTo>
                  <a:cubicBezTo>
                    <a:pt x="52" y="59"/>
                    <a:pt x="53" y="56"/>
                    <a:pt x="52" y="54"/>
                  </a:cubicBezTo>
                  <a:cubicBezTo>
                    <a:pt x="46" y="46"/>
                    <a:pt x="40" y="39"/>
                    <a:pt x="34" y="31"/>
                  </a:cubicBezTo>
                  <a:cubicBezTo>
                    <a:pt x="40" y="25"/>
                    <a:pt x="46" y="19"/>
                    <a:pt x="51" y="13"/>
                  </a:cubicBezTo>
                  <a:cubicBezTo>
                    <a:pt x="53" y="11"/>
                    <a:pt x="53" y="9"/>
                    <a:pt x="5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Freeform 613"/>
            <p:cNvSpPr>
              <a:spLocks/>
            </p:cNvSpPr>
            <p:nvPr/>
          </p:nvSpPr>
          <p:spPr bwMode="auto">
            <a:xfrm>
              <a:off x="1572187" y="6521980"/>
              <a:ext cx="217650" cy="185127"/>
            </a:xfrm>
            <a:custGeom>
              <a:avLst/>
              <a:gdLst>
                <a:gd name="T0" fmla="*/ 46 w 53"/>
                <a:gd name="T1" fmla="*/ 30 h 45"/>
                <a:gd name="T2" fmla="*/ 30 w 53"/>
                <a:gd name="T3" fmla="*/ 37 h 45"/>
                <a:gd name="T4" fmla="*/ 37 w 53"/>
                <a:gd name="T5" fmla="*/ 15 h 45"/>
                <a:gd name="T6" fmla="*/ 36 w 53"/>
                <a:gd name="T7" fmla="*/ 4 h 45"/>
                <a:gd name="T8" fmla="*/ 25 w 53"/>
                <a:gd name="T9" fmla="*/ 0 h 45"/>
                <a:gd name="T10" fmla="*/ 3 w 53"/>
                <a:gd name="T11" fmla="*/ 6 h 45"/>
                <a:gd name="T12" fmla="*/ 1 w 53"/>
                <a:gd name="T13" fmla="*/ 12 h 45"/>
                <a:gd name="T14" fmla="*/ 7 w 53"/>
                <a:gd name="T15" fmla="*/ 13 h 45"/>
                <a:gd name="T16" fmla="*/ 26 w 53"/>
                <a:gd name="T17" fmla="*/ 8 h 45"/>
                <a:gd name="T18" fmla="*/ 29 w 53"/>
                <a:gd name="T19" fmla="*/ 9 h 45"/>
                <a:gd name="T20" fmla="*/ 29 w 53"/>
                <a:gd name="T21" fmla="*/ 13 h 45"/>
                <a:gd name="T22" fmla="*/ 21 w 53"/>
                <a:gd name="T23" fmla="*/ 39 h 45"/>
                <a:gd name="T24" fmla="*/ 21 w 53"/>
                <a:gd name="T25" fmla="*/ 42 h 45"/>
                <a:gd name="T26" fmla="*/ 24 w 53"/>
                <a:gd name="T27" fmla="*/ 44 h 45"/>
                <a:gd name="T28" fmla="*/ 29 w 53"/>
                <a:gd name="T29" fmla="*/ 45 h 45"/>
                <a:gd name="T30" fmla="*/ 51 w 53"/>
                <a:gd name="T31" fmla="*/ 36 h 45"/>
                <a:gd name="T32" fmla="*/ 51 w 53"/>
                <a:gd name="T33" fmla="*/ 30 h 45"/>
                <a:gd name="T34" fmla="*/ 46 w 53"/>
                <a:gd name="T35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" h="45">
                  <a:moveTo>
                    <a:pt x="46" y="30"/>
                  </a:moveTo>
                  <a:cubicBezTo>
                    <a:pt x="41" y="34"/>
                    <a:pt x="36" y="36"/>
                    <a:pt x="30" y="37"/>
                  </a:cubicBezTo>
                  <a:cubicBezTo>
                    <a:pt x="32" y="30"/>
                    <a:pt x="35" y="22"/>
                    <a:pt x="37" y="15"/>
                  </a:cubicBezTo>
                  <a:cubicBezTo>
                    <a:pt x="37" y="13"/>
                    <a:pt x="39" y="8"/>
                    <a:pt x="36" y="4"/>
                  </a:cubicBezTo>
                  <a:cubicBezTo>
                    <a:pt x="34" y="1"/>
                    <a:pt x="30" y="0"/>
                    <a:pt x="25" y="0"/>
                  </a:cubicBezTo>
                  <a:cubicBezTo>
                    <a:pt x="17" y="1"/>
                    <a:pt x="10" y="3"/>
                    <a:pt x="3" y="6"/>
                  </a:cubicBezTo>
                  <a:cubicBezTo>
                    <a:pt x="1" y="7"/>
                    <a:pt x="0" y="10"/>
                    <a:pt x="1" y="12"/>
                  </a:cubicBezTo>
                  <a:cubicBezTo>
                    <a:pt x="2" y="14"/>
                    <a:pt x="5" y="14"/>
                    <a:pt x="7" y="13"/>
                  </a:cubicBezTo>
                  <a:cubicBezTo>
                    <a:pt x="12" y="10"/>
                    <a:pt x="19" y="9"/>
                    <a:pt x="26" y="8"/>
                  </a:cubicBezTo>
                  <a:cubicBezTo>
                    <a:pt x="28" y="8"/>
                    <a:pt x="29" y="9"/>
                    <a:pt x="29" y="9"/>
                  </a:cubicBezTo>
                  <a:cubicBezTo>
                    <a:pt x="30" y="9"/>
                    <a:pt x="30" y="10"/>
                    <a:pt x="29" y="13"/>
                  </a:cubicBezTo>
                  <a:cubicBezTo>
                    <a:pt x="26" y="22"/>
                    <a:pt x="24" y="30"/>
                    <a:pt x="21" y="39"/>
                  </a:cubicBezTo>
                  <a:cubicBezTo>
                    <a:pt x="20" y="40"/>
                    <a:pt x="20" y="41"/>
                    <a:pt x="21" y="42"/>
                  </a:cubicBezTo>
                  <a:cubicBezTo>
                    <a:pt x="22" y="43"/>
                    <a:pt x="23" y="44"/>
                    <a:pt x="24" y="44"/>
                  </a:cubicBezTo>
                  <a:cubicBezTo>
                    <a:pt x="25" y="45"/>
                    <a:pt x="27" y="45"/>
                    <a:pt x="29" y="45"/>
                  </a:cubicBezTo>
                  <a:cubicBezTo>
                    <a:pt x="37" y="45"/>
                    <a:pt x="45" y="42"/>
                    <a:pt x="51" y="36"/>
                  </a:cubicBezTo>
                  <a:cubicBezTo>
                    <a:pt x="53" y="35"/>
                    <a:pt x="53" y="32"/>
                    <a:pt x="51" y="30"/>
                  </a:cubicBezTo>
                  <a:cubicBezTo>
                    <a:pt x="50" y="29"/>
                    <a:pt x="47" y="29"/>
                    <a:pt x="4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Freeform 614"/>
            <p:cNvSpPr>
              <a:spLocks noEditPoints="1"/>
            </p:cNvSpPr>
            <p:nvPr/>
          </p:nvSpPr>
          <p:spPr bwMode="auto">
            <a:xfrm>
              <a:off x="3796217" y="5015946"/>
              <a:ext cx="185127" cy="300206"/>
            </a:xfrm>
            <a:custGeom>
              <a:avLst/>
              <a:gdLst>
                <a:gd name="T0" fmla="*/ 17 w 45"/>
                <a:gd name="T1" fmla="*/ 51 h 73"/>
                <a:gd name="T2" fmla="*/ 31 w 45"/>
                <a:gd name="T3" fmla="*/ 41 h 73"/>
                <a:gd name="T4" fmla="*/ 33 w 45"/>
                <a:gd name="T5" fmla="*/ 69 h 73"/>
                <a:gd name="T6" fmla="*/ 35 w 45"/>
                <a:gd name="T7" fmla="*/ 72 h 73"/>
                <a:gd name="T8" fmla="*/ 37 w 45"/>
                <a:gd name="T9" fmla="*/ 73 h 73"/>
                <a:gd name="T10" fmla="*/ 38 w 45"/>
                <a:gd name="T11" fmla="*/ 72 h 73"/>
                <a:gd name="T12" fmla="*/ 43 w 45"/>
                <a:gd name="T13" fmla="*/ 59 h 73"/>
                <a:gd name="T14" fmla="*/ 40 w 45"/>
                <a:gd name="T15" fmla="*/ 56 h 73"/>
                <a:gd name="T16" fmla="*/ 39 w 45"/>
                <a:gd name="T17" fmla="*/ 16 h 73"/>
                <a:gd name="T18" fmla="*/ 39 w 45"/>
                <a:gd name="T19" fmla="*/ 3 h 73"/>
                <a:gd name="T20" fmla="*/ 35 w 45"/>
                <a:gd name="T21" fmla="*/ 0 h 73"/>
                <a:gd name="T22" fmla="*/ 31 w 45"/>
                <a:gd name="T23" fmla="*/ 4 h 73"/>
                <a:gd name="T24" fmla="*/ 31 w 45"/>
                <a:gd name="T25" fmla="*/ 5 h 73"/>
                <a:gd name="T26" fmla="*/ 9 w 45"/>
                <a:gd name="T27" fmla="*/ 12 h 73"/>
                <a:gd name="T28" fmla="*/ 3 w 45"/>
                <a:gd name="T29" fmla="*/ 39 h 73"/>
                <a:gd name="T30" fmla="*/ 17 w 45"/>
                <a:gd name="T31" fmla="*/ 51 h 73"/>
                <a:gd name="T32" fmla="*/ 15 w 45"/>
                <a:gd name="T33" fmla="*/ 18 h 73"/>
                <a:gd name="T34" fmla="*/ 28 w 45"/>
                <a:gd name="T35" fmla="*/ 13 h 73"/>
                <a:gd name="T36" fmla="*/ 31 w 45"/>
                <a:gd name="T37" fmla="*/ 13 h 73"/>
                <a:gd name="T38" fmla="*/ 31 w 45"/>
                <a:gd name="T39" fmla="*/ 15 h 73"/>
                <a:gd name="T40" fmla="*/ 25 w 45"/>
                <a:gd name="T41" fmla="*/ 36 h 73"/>
                <a:gd name="T42" fmla="*/ 17 w 45"/>
                <a:gd name="T43" fmla="*/ 43 h 73"/>
                <a:gd name="T44" fmla="*/ 17 w 45"/>
                <a:gd name="T45" fmla="*/ 43 h 73"/>
                <a:gd name="T46" fmla="*/ 10 w 45"/>
                <a:gd name="T47" fmla="*/ 37 h 73"/>
                <a:gd name="T48" fmla="*/ 15 w 45"/>
                <a:gd name="T49" fmla="*/ 1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5" h="73">
                  <a:moveTo>
                    <a:pt x="17" y="51"/>
                  </a:moveTo>
                  <a:cubicBezTo>
                    <a:pt x="21" y="51"/>
                    <a:pt x="27" y="49"/>
                    <a:pt x="31" y="41"/>
                  </a:cubicBezTo>
                  <a:cubicBezTo>
                    <a:pt x="32" y="50"/>
                    <a:pt x="32" y="60"/>
                    <a:pt x="33" y="69"/>
                  </a:cubicBezTo>
                  <a:cubicBezTo>
                    <a:pt x="33" y="70"/>
                    <a:pt x="33" y="71"/>
                    <a:pt x="35" y="72"/>
                  </a:cubicBezTo>
                  <a:cubicBezTo>
                    <a:pt x="35" y="72"/>
                    <a:pt x="36" y="73"/>
                    <a:pt x="37" y="73"/>
                  </a:cubicBezTo>
                  <a:cubicBezTo>
                    <a:pt x="37" y="73"/>
                    <a:pt x="38" y="72"/>
                    <a:pt x="38" y="72"/>
                  </a:cubicBezTo>
                  <a:cubicBezTo>
                    <a:pt x="43" y="70"/>
                    <a:pt x="45" y="64"/>
                    <a:pt x="43" y="59"/>
                  </a:cubicBezTo>
                  <a:cubicBezTo>
                    <a:pt x="43" y="57"/>
                    <a:pt x="41" y="56"/>
                    <a:pt x="40" y="56"/>
                  </a:cubicBezTo>
                  <a:cubicBezTo>
                    <a:pt x="39" y="43"/>
                    <a:pt x="39" y="29"/>
                    <a:pt x="39" y="16"/>
                  </a:cubicBezTo>
                  <a:cubicBezTo>
                    <a:pt x="39" y="12"/>
                    <a:pt x="40" y="7"/>
                    <a:pt x="39" y="3"/>
                  </a:cubicBezTo>
                  <a:cubicBezTo>
                    <a:pt x="39" y="1"/>
                    <a:pt x="37" y="0"/>
                    <a:pt x="35" y="0"/>
                  </a:cubicBezTo>
                  <a:cubicBezTo>
                    <a:pt x="33" y="0"/>
                    <a:pt x="31" y="1"/>
                    <a:pt x="31" y="4"/>
                  </a:cubicBezTo>
                  <a:cubicBezTo>
                    <a:pt x="31" y="4"/>
                    <a:pt x="31" y="4"/>
                    <a:pt x="31" y="5"/>
                  </a:cubicBezTo>
                  <a:cubicBezTo>
                    <a:pt x="23" y="4"/>
                    <a:pt x="15" y="7"/>
                    <a:pt x="9" y="12"/>
                  </a:cubicBezTo>
                  <a:cubicBezTo>
                    <a:pt x="2" y="19"/>
                    <a:pt x="0" y="30"/>
                    <a:pt x="3" y="39"/>
                  </a:cubicBezTo>
                  <a:cubicBezTo>
                    <a:pt x="5" y="45"/>
                    <a:pt x="10" y="51"/>
                    <a:pt x="17" y="51"/>
                  </a:cubicBezTo>
                  <a:close/>
                  <a:moveTo>
                    <a:pt x="15" y="18"/>
                  </a:moveTo>
                  <a:cubicBezTo>
                    <a:pt x="19" y="14"/>
                    <a:pt x="23" y="13"/>
                    <a:pt x="28" y="13"/>
                  </a:cubicBezTo>
                  <a:cubicBezTo>
                    <a:pt x="29" y="13"/>
                    <a:pt x="30" y="13"/>
                    <a:pt x="31" y="13"/>
                  </a:cubicBezTo>
                  <a:cubicBezTo>
                    <a:pt x="31" y="14"/>
                    <a:pt x="31" y="14"/>
                    <a:pt x="31" y="15"/>
                  </a:cubicBezTo>
                  <a:cubicBezTo>
                    <a:pt x="30" y="22"/>
                    <a:pt x="28" y="29"/>
                    <a:pt x="25" y="36"/>
                  </a:cubicBezTo>
                  <a:cubicBezTo>
                    <a:pt x="23" y="39"/>
                    <a:pt x="21" y="43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4" y="43"/>
                    <a:pt x="11" y="40"/>
                    <a:pt x="10" y="37"/>
                  </a:cubicBezTo>
                  <a:cubicBezTo>
                    <a:pt x="8" y="30"/>
                    <a:pt x="10" y="23"/>
                    <a:pt x="15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Freeform 615"/>
            <p:cNvSpPr>
              <a:spLocks/>
            </p:cNvSpPr>
            <p:nvPr/>
          </p:nvSpPr>
          <p:spPr bwMode="auto">
            <a:xfrm>
              <a:off x="6978407" y="5834008"/>
              <a:ext cx="200138" cy="262680"/>
            </a:xfrm>
            <a:custGeom>
              <a:avLst/>
              <a:gdLst>
                <a:gd name="T0" fmla="*/ 5 w 49"/>
                <a:gd name="T1" fmla="*/ 64 h 64"/>
                <a:gd name="T2" fmla="*/ 7 w 49"/>
                <a:gd name="T3" fmla="*/ 64 h 64"/>
                <a:gd name="T4" fmla="*/ 10 w 49"/>
                <a:gd name="T5" fmla="*/ 62 h 64"/>
                <a:gd name="T6" fmla="*/ 25 w 49"/>
                <a:gd name="T7" fmla="*/ 36 h 64"/>
                <a:gd name="T8" fmla="*/ 41 w 49"/>
                <a:gd name="T9" fmla="*/ 56 h 64"/>
                <a:gd name="T10" fmla="*/ 44 w 49"/>
                <a:gd name="T11" fmla="*/ 57 h 64"/>
                <a:gd name="T12" fmla="*/ 47 w 49"/>
                <a:gd name="T13" fmla="*/ 57 h 64"/>
                <a:gd name="T14" fmla="*/ 47 w 49"/>
                <a:gd name="T15" fmla="*/ 51 h 64"/>
                <a:gd name="T16" fmla="*/ 29 w 49"/>
                <a:gd name="T17" fmla="*/ 29 h 64"/>
                <a:gd name="T18" fmla="*/ 46 w 49"/>
                <a:gd name="T19" fmla="*/ 7 h 64"/>
                <a:gd name="T20" fmla="*/ 46 w 49"/>
                <a:gd name="T21" fmla="*/ 1 h 64"/>
                <a:gd name="T22" fmla="*/ 40 w 49"/>
                <a:gd name="T23" fmla="*/ 2 h 64"/>
                <a:gd name="T24" fmla="*/ 24 w 49"/>
                <a:gd name="T25" fmla="*/ 23 h 64"/>
                <a:gd name="T26" fmla="*/ 7 w 49"/>
                <a:gd name="T27" fmla="*/ 6 h 64"/>
                <a:gd name="T28" fmla="*/ 1 w 49"/>
                <a:gd name="T29" fmla="*/ 6 h 64"/>
                <a:gd name="T30" fmla="*/ 2 w 49"/>
                <a:gd name="T31" fmla="*/ 11 h 64"/>
                <a:gd name="T32" fmla="*/ 19 w 49"/>
                <a:gd name="T33" fmla="*/ 29 h 64"/>
                <a:gd name="T34" fmla="*/ 3 w 49"/>
                <a:gd name="T35" fmla="*/ 59 h 64"/>
                <a:gd name="T36" fmla="*/ 5 w 49"/>
                <a:gd name="T3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64">
                  <a:moveTo>
                    <a:pt x="5" y="64"/>
                  </a:moveTo>
                  <a:cubicBezTo>
                    <a:pt x="6" y="64"/>
                    <a:pt x="6" y="64"/>
                    <a:pt x="7" y="64"/>
                  </a:cubicBezTo>
                  <a:cubicBezTo>
                    <a:pt x="8" y="64"/>
                    <a:pt x="10" y="64"/>
                    <a:pt x="10" y="62"/>
                  </a:cubicBezTo>
                  <a:cubicBezTo>
                    <a:pt x="15" y="53"/>
                    <a:pt x="19" y="44"/>
                    <a:pt x="25" y="36"/>
                  </a:cubicBezTo>
                  <a:cubicBezTo>
                    <a:pt x="30" y="42"/>
                    <a:pt x="36" y="49"/>
                    <a:pt x="41" y="56"/>
                  </a:cubicBezTo>
                  <a:cubicBezTo>
                    <a:pt x="42" y="57"/>
                    <a:pt x="43" y="57"/>
                    <a:pt x="44" y="57"/>
                  </a:cubicBezTo>
                  <a:cubicBezTo>
                    <a:pt x="45" y="57"/>
                    <a:pt x="46" y="57"/>
                    <a:pt x="47" y="57"/>
                  </a:cubicBezTo>
                  <a:cubicBezTo>
                    <a:pt x="48" y="55"/>
                    <a:pt x="49" y="53"/>
                    <a:pt x="47" y="51"/>
                  </a:cubicBezTo>
                  <a:cubicBezTo>
                    <a:pt x="42" y="43"/>
                    <a:pt x="36" y="36"/>
                    <a:pt x="29" y="29"/>
                  </a:cubicBezTo>
                  <a:cubicBezTo>
                    <a:pt x="34" y="21"/>
                    <a:pt x="40" y="14"/>
                    <a:pt x="46" y="7"/>
                  </a:cubicBezTo>
                  <a:cubicBezTo>
                    <a:pt x="48" y="5"/>
                    <a:pt x="47" y="3"/>
                    <a:pt x="46" y="1"/>
                  </a:cubicBezTo>
                  <a:cubicBezTo>
                    <a:pt x="44" y="0"/>
                    <a:pt x="42" y="0"/>
                    <a:pt x="40" y="2"/>
                  </a:cubicBezTo>
                  <a:cubicBezTo>
                    <a:pt x="34" y="8"/>
                    <a:pt x="29" y="15"/>
                    <a:pt x="24" y="23"/>
                  </a:cubicBezTo>
                  <a:cubicBezTo>
                    <a:pt x="18" y="17"/>
                    <a:pt x="13" y="11"/>
                    <a:pt x="7" y="6"/>
                  </a:cubicBezTo>
                  <a:cubicBezTo>
                    <a:pt x="5" y="4"/>
                    <a:pt x="3" y="4"/>
                    <a:pt x="1" y="6"/>
                  </a:cubicBezTo>
                  <a:cubicBezTo>
                    <a:pt x="0" y="7"/>
                    <a:pt x="0" y="10"/>
                    <a:pt x="2" y="11"/>
                  </a:cubicBezTo>
                  <a:cubicBezTo>
                    <a:pt x="8" y="17"/>
                    <a:pt x="13" y="23"/>
                    <a:pt x="19" y="29"/>
                  </a:cubicBezTo>
                  <a:cubicBezTo>
                    <a:pt x="13" y="39"/>
                    <a:pt x="8" y="49"/>
                    <a:pt x="3" y="59"/>
                  </a:cubicBezTo>
                  <a:cubicBezTo>
                    <a:pt x="2" y="61"/>
                    <a:pt x="3" y="63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Freeform 616"/>
            <p:cNvSpPr>
              <a:spLocks/>
            </p:cNvSpPr>
            <p:nvPr/>
          </p:nvSpPr>
          <p:spPr bwMode="auto">
            <a:xfrm>
              <a:off x="7198558" y="5929073"/>
              <a:ext cx="172619" cy="50034"/>
            </a:xfrm>
            <a:custGeom>
              <a:avLst/>
              <a:gdLst>
                <a:gd name="T0" fmla="*/ 5 w 42"/>
                <a:gd name="T1" fmla="*/ 12 h 12"/>
                <a:gd name="T2" fmla="*/ 6 w 42"/>
                <a:gd name="T3" fmla="*/ 12 h 12"/>
                <a:gd name="T4" fmla="*/ 37 w 42"/>
                <a:gd name="T5" fmla="*/ 9 h 12"/>
                <a:gd name="T6" fmla="*/ 41 w 42"/>
                <a:gd name="T7" fmla="*/ 5 h 12"/>
                <a:gd name="T8" fmla="*/ 38 w 42"/>
                <a:gd name="T9" fmla="*/ 1 h 12"/>
                <a:gd name="T10" fmla="*/ 4 w 42"/>
                <a:gd name="T11" fmla="*/ 4 h 12"/>
                <a:gd name="T12" fmla="*/ 1 w 42"/>
                <a:gd name="T13" fmla="*/ 9 h 12"/>
                <a:gd name="T14" fmla="*/ 5 w 42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12">
                  <a:moveTo>
                    <a:pt x="5" y="12"/>
                  </a:moveTo>
                  <a:cubicBezTo>
                    <a:pt x="5" y="12"/>
                    <a:pt x="5" y="12"/>
                    <a:pt x="6" y="12"/>
                  </a:cubicBezTo>
                  <a:cubicBezTo>
                    <a:pt x="16" y="9"/>
                    <a:pt x="27" y="8"/>
                    <a:pt x="37" y="9"/>
                  </a:cubicBezTo>
                  <a:cubicBezTo>
                    <a:pt x="39" y="9"/>
                    <a:pt x="41" y="7"/>
                    <a:pt x="41" y="5"/>
                  </a:cubicBezTo>
                  <a:cubicBezTo>
                    <a:pt x="42" y="3"/>
                    <a:pt x="40" y="1"/>
                    <a:pt x="38" y="1"/>
                  </a:cubicBezTo>
                  <a:cubicBezTo>
                    <a:pt x="26" y="0"/>
                    <a:pt x="15" y="1"/>
                    <a:pt x="4" y="4"/>
                  </a:cubicBezTo>
                  <a:cubicBezTo>
                    <a:pt x="1" y="4"/>
                    <a:pt x="0" y="7"/>
                    <a:pt x="1" y="9"/>
                  </a:cubicBezTo>
                  <a:cubicBezTo>
                    <a:pt x="1" y="11"/>
                    <a:pt x="3" y="12"/>
                    <a:pt x="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Freeform 617"/>
            <p:cNvSpPr>
              <a:spLocks/>
            </p:cNvSpPr>
            <p:nvPr/>
          </p:nvSpPr>
          <p:spPr bwMode="auto">
            <a:xfrm>
              <a:off x="7396194" y="5793980"/>
              <a:ext cx="207643" cy="375258"/>
            </a:xfrm>
            <a:custGeom>
              <a:avLst/>
              <a:gdLst>
                <a:gd name="T0" fmla="*/ 21 w 51"/>
                <a:gd name="T1" fmla="*/ 26 h 92"/>
                <a:gd name="T2" fmla="*/ 16 w 51"/>
                <a:gd name="T3" fmla="*/ 25 h 92"/>
                <a:gd name="T4" fmla="*/ 10 w 51"/>
                <a:gd name="T5" fmla="*/ 9 h 92"/>
                <a:gd name="T6" fmla="*/ 8 w 51"/>
                <a:gd name="T7" fmla="*/ 4 h 92"/>
                <a:gd name="T8" fmla="*/ 3 w 51"/>
                <a:gd name="T9" fmla="*/ 7 h 92"/>
                <a:gd name="T10" fmla="*/ 12 w 51"/>
                <a:gd name="T11" fmla="*/ 32 h 92"/>
                <a:gd name="T12" fmla="*/ 23 w 51"/>
                <a:gd name="T13" fmla="*/ 34 h 92"/>
                <a:gd name="T14" fmla="*/ 34 w 51"/>
                <a:gd name="T15" fmla="*/ 19 h 92"/>
                <a:gd name="T16" fmla="*/ 34 w 51"/>
                <a:gd name="T17" fmla="*/ 16 h 92"/>
                <a:gd name="T18" fmla="*/ 41 w 51"/>
                <a:gd name="T19" fmla="*/ 55 h 92"/>
                <a:gd name="T20" fmla="*/ 31 w 51"/>
                <a:gd name="T21" fmla="*/ 78 h 92"/>
                <a:gd name="T22" fmla="*/ 10 w 51"/>
                <a:gd name="T23" fmla="*/ 81 h 92"/>
                <a:gd name="T24" fmla="*/ 5 w 51"/>
                <a:gd name="T25" fmla="*/ 83 h 92"/>
                <a:gd name="T26" fmla="*/ 6 w 51"/>
                <a:gd name="T27" fmla="*/ 88 h 92"/>
                <a:gd name="T28" fmla="*/ 18 w 51"/>
                <a:gd name="T29" fmla="*/ 92 h 92"/>
                <a:gd name="T30" fmla="*/ 37 w 51"/>
                <a:gd name="T31" fmla="*/ 84 h 92"/>
                <a:gd name="T32" fmla="*/ 49 w 51"/>
                <a:gd name="T33" fmla="*/ 56 h 92"/>
                <a:gd name="T34" fmla="*/ 34 w 51"/>
                <a:gd name="T35" fmla="*/ 1 h 92"/>
                <a:gd name="T36" fmla="*/ 31 w 51"/>
                <a:gd name="T37" fmla="*/ 0 h 92"/>
                <a:gd name="T38" fmla="*/ 27 w 51"/>
                <a:gd name="T39" fmla="*/ 2 h 92"/>
                <a:gd name="T40" fmla="*/ 26 w 51"/>
                <a:gd name="T41" fmla="*/ 13 h 92"/>
                <a:gd name="T42" fmla="*/ 26 w 51"/>
                <a:gd name="T43" fmla="*/ 18 h 92"/>
                <a:gd name="T44" fmla="*/ 21 w 51"/>
                <a:gd name="T45" fmla="*/ 2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92">
                  <a:moveTo>
                    <a:pt x="21" y="26"/>
                  </a:moveTo>
                  <a:cubicBezTo>
                    <a:pt x="20" y="26"/>
                    <a:pt x="18" y="26"/>
                    <a:pt x="16" y="25"/>
                  </a:cubicBezTo>
                  <a:cubicBezTo>
                    <a:pt x="11" y="22"/>
                    <a:pt x="9" y="15"/>
                    <a:pt x="10" y="9"/>
                  </a:cubicBezTo>
                  <a:cubicBezTo>
                    <a:pt x="11" y="7"/>
                    <a:pt x="10" y="5"/>
                    <a:pt x="8" y="4"/>
                  </a:cubicBezTo>
                  <a:cubicBezTo>
                    <a:pt x="6" y="3"/>
                    <a:pt x="4" y="5"/>
                    <a:pt x="3" y="7"/>
                  </a:cubicBezTo>
                  <a:cubicBezTo>
                    <a:pt x="0" y="16"/>
                    <a:pt x="4" y="27"/>
                    <a:pt x="12" y="32"/>
                  </a:cubicBezTo>
                  <a:cubicBezTo>
                    <a:pt x="16" y="34"/>
                    <a:pt x="19" y="35"/>
                    <a:pt x="23" y="34"/>
                  </a:cubicBezTo>
                  <a:cubicBezTo>
                    <a:pt x="30" y="32"/>
                    <a:pt x="33" y="25"/>
                    <a:pt x="34" y="19"/>
                  </a:cubicBezTo>
                  <a:cubicBezTo>
                    <a:pt x="34" y="18"/>
                    <a:pt x="34" y="17"/>
                    <a:pt x="34" y="16"/>
                  </a:cubicBezTo>
                  <a:cubicBezTo>
                    <a:pt x="40" y="28"/>
                    <a:pt x="42" y="42"/>
                    <a:pt x="41" y="55"/>
                  </a:cubicBezTo>
                  <a:cubicBezTo>
                    <a:pt x="40" y="62"/>
                    <a:pt x="38" y="72"/>
                    <a:pt x="31" y="78"/>
                  </a:cubicBezTo>
                  <a:cubicBezTo>
                    <a:pt x="26" y="83"/>
                    <a:pt x="17" y="86"/>
                    <a:pt x="10" y="81"/>
                  </a:cubicBezTo>
                  <a:cubicBezTo>
                    <a:pt x="9" y="80"/>
                    <a:pt x="6" y="81"/>
                    <a:pt x="5" y="83"/>
                  </a:cubicBezTo>
                  <a:cubicBezTo>
                    <a:pt x="4" y="84"/>
                    <a:pt x="4" y="87"/>
                    <a:pt x="6" y="88"/>
                  </a:cubicBezTo>
                  <a:cubicBezTo>
                    <a:pt x="10" y="90"/>
                    <a:pt x="14" y="92"/>
                    <a:pt x="18" y="92"/>
                  </a:cubicBezTo>
                  <a:cubicBezTo>
                    <a:pt x="25" y="92"/>
                    <a:pt x="31" y="89"/>
                    <a:pt x="37" y="84"/>
                  </a:cubicBezTo>
                  <a:cubicBezTo>
                    <a:pt x="43" y="78"/>
                    <a:pt x="47" y="68"/>
                    <a:pt x="49" y="56"/>
                  </a:cubicBezTo>
                  <a:cubicBezTo>
                    <a:pt x="51" y="37"/>
                    <a:pt x="46" y="17"/>
                    <a:pt x="34" y="1"/>
                  </a:cubicBezTo>
                  <a:cubicBezTo>
                    <a:pt x="34" y="0"/>
                    <a:pt x="32" y="0"/>
                    <a:pt x="31" y="0"/>
                  </a:cubicBezTo>
                  <a:cubicBezTo>
                    <a:pt x="29" y="0"/>
                    <a:pt x="28" y="1"/>
                    <a:pt x="27" y="2"/>
                  </a:cubicBezTo>
                  <a:cubicBezTo>
                    <a:pt x="26" y="6"/>
                    <a:pt x="26" y="10"/>
                    <a:pt x="26" y="13"/>
                  </a:cubicBezTo>
                  <a:cubicBezTo>
                    <a:pt x="26" y="15"/>
                    <a:pt x="26" y="17"/>
                    <a:pt x="26" y="18"/>
                  </a:cubicBezTo>
                  <a:cubicBezTo>
                    <a:pt x="25" y="22"/>
                    <a:pt x="24" y="25"/>
                    <a:pt x="2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Freeform 625"/>
            <p:cNvSpPr>
              <a:spLocks/>
            </p:cNvSpPr>
            <p:nvPr/>
          </p:nvSpPr>
          <p:spPr bwMode="auto">
            <a:xfrm>
              <a:off x="9287496" y="5045966"/>
              <a:ext cx="192633" cy="535368"/>
            </a:xfrm>
            <a:custGeom>
              <a:avLst/>
              <a:gdLst>
                <a:gd name="T0" fmla="*/ 36 w 47"/>
                <a:gd name="T1" fmla="*/ 0 h 131"/>
                <a:gd name="T2" fmla="*/ 10 w 47"/>
                <a:gd name="T3" fmla="*/ 30 h 131"/>
                <a:gd name="T4" fmla="*/ 5 w 47"/>
                <a:gd name="T5" fmla="*/ 107 h 131"/>
                <a:gd name="T6" fmla="*/ 8 w 47"/>
                <a:gd name="T7" fmla="*/ 119 h 131"/>
                <a:gd name="T8" fmla="*/ 25 w 47"/>
                <a:gd name="T9" fmla="*/ 131 h 131"/>
                <a:gd name="T10" fmla="*/ 31 w 47"/>
                <a:gd name="T11" fmla="*/ 131 h 131"/>
                <a:gd name="T12" fmla="*/ 44 w 47"/>
                <a:gd name="T13" fmla="*/ 127 h 131"/>
                <a:gd name="T14" fmla="*/ 45 w 47"/>
                <a:gd name="T15" fmla="*/ 122 h 131"/>
                <a:gd name="T16" fmla="*/ 40 w 47"/>
                <a:gd name="T17" fmla="*/ 121 h 131"/>
                <a:gd name="T18" fmla="*/ 26 w 47"/>
                <a:gd name="T19" fmla="*/ 123 h 131"/>
                <a:gd name="T20" fmla="*/ 15 w 47"/>
                <a:gd name="T21" fmla="*/ 115 h 131"/>
                <a:gd name="T22" fmla="*/ 12 w 47"/>
                <a:gd name="T23" fmla="*/ 106 h 131"/>
                <a:gd name="T24" fmla="*/ 17 w 47"/>
                <a:gd name="T25" fmla="*/ 33 h 131"/>
                <a:gd name="T26" fmla="*/ 38 w 47"/>
                <a:gd name="T27" fmla="*/ 8 h 131"/>
                <a:gd name="T28" fmla="*/ 40 w 47"/>
                <a:gd name="T29" fmla="*/ 3 h 131"/>
                <a:gd name="T30" fmla="*/ 36 w 47"/>
                <a:gd name="T31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" h="131">
                  <a:moveTo>
                    <a:pt x="36" y="0"/>
                  </a:moveTo>
                  <a:cubicBezTo>
                    <a:pt x="24" y="3"/>
                    <a:pt x="15" y="13"/>
                    <a:pt x="10" y="30"/>
                  </a:cubicBezTo>
                  <a:cubicBezTo>
                    <a:pt x="1" y="55"/>
                    <a:pt x="0" y="82"/>
                    <a:pt x="5" y="107"/>
                  </a:cubicBezTo>
                  <a:cubicBezTo>
                    <a:pt x="5" y="111"/>
                    <a:pt x="6" y="115"/>
                    <a:pt x="8" y="119"/>
                  </a:cubicBezTo>
                  <a:cubicBezTo>
                    <a:pt x="11" y="125"/>
                    <a:pt x="17" y="129"/>
                    <a:pt x="25" y="131"/>
                  </a:cubicBezTo>
                  <a:cubicBezTo>
                    <a:pt x="27" y="131"/>
                    <a:pt x="29" y="131"/>
                    <a:pt x="31" y="131"/>
                  </a:cubicBezTo>
                  <a:cubicBezTo>
                    <a:pt x="36" y="131"/>
                    <a:pt x="41" y="130"/>
                    <a:pt x="44" y="127"/>
                  </a:cubicBezTo>
                  <a:cubicBezTo>
                    <a:pt x="46" y="126"/>
                    <a:pt x="47" y="124"/>
                    <a:pt x="45" y="122"/>
                  </a:cubicBezTo>
                  <a:cubicBezTo>
                    <a:pt x="44" y="120"/>
                    <a:pt x="42" y="119"/>
                    <a:pt x="40" y="121"/>
                  </a:cubicBezTo>
                  <a:cubicBezTo>
                    <a:pt x="36" y="123"/>
                    <a:pt x="31" y="124"/>
                    <a:pt x="26" y="123"/>
                  </a:cubicBezTo>
                  <a:cubicBezTo>
                    <a:pt x="21" y="122"/>
                    <a:pt x="17" y="119"/>
                    <a:pt x="15" y="115"/>
                  </a:cubicBezTo>
                  <a:cubicBezTo>
                    <a:pt x="14" y="112"/>
                    <a:pt x="13" y="109"/>
                    <a:pt x="12" y="106"/>
                  </a:cubicBezTo>
                  <a:cubicBezTo>
                    <a:pt x="8" y="82"/>
                    <a:pt x="9" y="56"/>
                    <a:pt x="17" y="33"/>
                  </a:cubicBezTo>
                  <a:cubicBezTo>
                    <a:pt x="22" y="19"/>
                    <a:pt x="29" y="10"/>
                    <a:pt x="38" y="8"/>
                  </a:cubicBezTo>
                  <a:cubicBezTo>
                    <a:pt x="40" y="7"/>
                    <a:pt x="41" y="5"/>
                    <a:pt x="40" y="3"/>
                  </a:cubicBezTo>
                  <a:cubicBezTo>
                    <a:pt x="40" y="1"/>
                    <a:pt x="38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Freeform 626"/>
            <p:cNvSpPr>
              <a:spLocks noEditPoints="1"/>
            </p:cNvSpPr>
            <p:nvPr/>
          </p:nvSpPr>
          <p:spPr bwMode="auto">
            <a:xfrm>
              <a:off x="9445104" y="5201073"/>
              <a:ext cx="167615" cy="282694"/>
            </a:xfrm>
            <a:custGeom>
              <a:avLst/>
              <a:gdLst>
                <a:gd name="T0" fmla="*/ 2 w 41"/>
                <a:gd name="T1" fmla="*/ 17 h 69"/>
                <a:gd name="T2" fmla="*/ 3 w 41"/>
                <a:gd name="T3" fmla="*/ 47 h 69"/>
                <a:gd name="T4" fmla="*/ 16 w 41"/>
                <a:gd name="T5" fmla="*/ 60 h 69"/>
                <a:gd name="T6" fmla="*/ 20 w 41"/>
                <a:gd name="T7" fmla="*/ 58 h 69"/>
                <a:gd name="T8" fmla="*/ 28 w 41"/>
                <a:gd name="T9" fmla="*/ 36 h 69"/>
                <a:gd name="T10" fmla="*/ 30 w 41"/>
                <a:gd name="T11" fmla="*/ 65 h 69"/>
                <a:gd name="T12" fmla="*/ 34 w 41"/>
                <a:gd name="T13" fmla="*/ 69 h 69"/>
                <a:gd name="T14" fmla="*/ 34 w 41"/>
                <a:gd name="T15" fmla="*/ 69 h 69"/>
                <a:gd name="T16" fmla="*/ 38 w 41"/>
                <a:gd name="T17" fmla="*/ 65 h 69"/>
                <a:gd name="T18" fmla="*/ 35 w 41"/>
                <a:gd name="T19" fmla="*/ 28 h 69"/>
                <a:gd name="T20" fmla="*/ 38 w 41"/>
                <a:gd name="T21" fmla="*/ 28 h 69"/>
                <a:gd name="T22" fmla="*/ 40 w 41"/>
                <a:gd name="T23" fmla="*/ 23 h 69"/>
                <a:gd name="T24" fmla="*/ 30 w 41"/>
                <a:gd name="T25" fmla="*/ 6 h 69"/>
                <a:gd name="T26" fmla="*/ 8 w 41"/>
                <a:gd name="T27" fmla="*/ 6 h 69"/>
                <a:gd name="T28" fmla="*/ 2 w 41"/>
                <a:gd name="T29" fmla="*/ 17 h 69"/>
                <a:gd name="T30" fmla="*/ 10 w 41"/>
                <a:gd name="T31" fmla="*/ 18 h 69"/>
                <a:gd name="T32" fmla="*/ 13 w 41"/>
                <a:gd name="T33" fmla="*/ 12 h 69"/>
                <a:gd name="T34" fmla="*/ 18 w 41"/>
                <a:gd name="T35" fmla="*/ 10 h 69"/>
                <a:gd name="T36" fmla="*/ 24 w 41"/>
                <a:gd name="T37" fmla="*/ 12 h 69"/>
                <a:gd name="T38" fmla="*/ 14 w 41"/>
                <a:gd name="T39" fmla="*/ 51 h 69"/>
                <a:gd name="T40" fmla="*/ 11 w 41"/>
                <a:gd name="T41" fmla="*/ 45 h 69"/>
                <a:gd name="T42" fmla="*/ 10 w 41"/>
                <a:gd name="T43" fmla="*/ 1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1" h="69">
                  <a:moveTo>
                    <a:pt x="2" y="17"/>
                  </a:moveTo>
                  <a:cubicBezTo>
                    <a:pt x="0" y="27"/>
                    <a:pt x="0" y="37"/>
                    <a:pt x="3" y="47"/>
                  </a:cubicBezTo>
                  <a:cubicBezTo>
                    <a:pt x="5" y="55"/>
                    <a:pt x="10" y="60"/>
                    <a:pt x="16" y="60"/>
                  </a:cubicBezTo>
                  <a:cubicBezTo>
                    <a:pt x="18" y="60"/>
                    <a:pt x="19" y="59"/>
                    <a:pt x="20" y="58"/>
                  </a:cubicBezTo>
                  <a:cubicBezTo>
                    <a:pt x="23" y="51"/>
                    <a:pt x="26" y="43"/>
                    <a:pt x="28" y="36"/>
                  </a:cubicBezTo>
                  <a:cubicBezTo>
                    <a:pt x="30" y="46"/>
                    <a:pt x="30" y="55"/>
                    <a:pt x="30" y="65"/>
                  </a:cubicBezTo>
                  <a:cubicBezTo>
                    <a:pt x="30" y="67"/>
                    <a:pt x="32" y="69"/>
                    <a:pt x="34" y="69"/>
                  </a:cubicBezTo>
                  <a:cubicBezTo>
                    <a:pt x="34" y="69"/>
                    <a:pt x="34" y="69"/>
                    <a:pt x="34" y="69"/>
                  </a:cubicBezTo>
                  <a:cubicBezTo>
                    <a:pt x="37" y="69"/>
                    <a:pt x="38" y="68"/>
                    <a:pt x="38" y="65"/>
                  </a:cubicBezTo>
                  <a:cubicBezTo>
                    <a:pt x="38" y="53"/>
                    <a:pt x="37" y="41"/>
                    <a:pt x="35" y="28"/>
                  </a:cubicBezTo>
                  <a:cubicBezTo>
                    <a:pt x="36" y="29"/>
                    <a:pt x="37" y="29"/>
                    <a:pt x="38" y="28"/>
                  </a:cubicBezTo>
                  <a:cubicBezTo>
                    <a:pt x="40" y="27"/>
                    <a:pt x="41" y="25"/>
                    <a:pt x="40" y="23"/>
                  </a:cubicBezTo>
                  <a:cubicBezTo>
                    <a:pt x="38" y="17"/>
                    <a:pt x="35" y="10"/>
                    <a:pt x="30" y="6"/>
                  </a:cubicBezTo>
                  <a:cubicBezTo>
                    <a:pt x="24" y="1"/>
                    <a:pt x="14" y="0"/>
                    <a:pt x="8" y="6"/>
                  </a:cubicBezTo>
                  <a:cubicBezTo>
                    <a:pt x="4" y="9"/>
                    <a:pt x="3" y="13"/>
                    <a:pt x="2" y="17"/>
                  </a:cubicBezTo>
                  <a:close/>
                  <a:moveTo>
                    <a:pt x="10" y="18"/>
                  </a:moveTo>
                  <a:cubicBezTo>
                    <a:pt x="11" y="16"/>
                    <a:pt x="12" y="13"/>
                    <a:pt x="13" y="12"/>
                  </a:cubicBezTo>
                  <a:cubicBezTo>
                    <a:pt x="14" y="11"/>
                    <a:pt x="16" y="10"/>
                    <a:pt x="18" y="10"/>
                  </a:cubicBezTo>
                  <a:cubicBezTo>
                    <a:pt x="20" y="10"/>
                    <a:pt x="22" y="11"/>
                    <a:pt x="24" y="12"/>
                  </a:cubicBezTo>
                  <a:cubicBezTo>
                    <a:pt x="23" y="25"/>
                    <a:pt x="20" y="39"/>
                    <a:pt x="14" y="51"/>
                  </a:cubicBezTo>
                  <a:cubicBezTo>
                    <a:pt x="13" y="50"/>
                    <a:pt x="11" y="47"/>
                    <a:pt x="11" y="45"/>
                  </a:cubicBezTo>
                  <a:cubicBezTo>
                    <a:pt x="8" y="36"/>
                    <a:pt x="8" y="27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Freeform 627"/>
            <p:cNvSpPr>
              <a:spLocks/>
            </p:cNvSpPr>
            <p:nvPr/>
          </p:nvSpPr>
          <p:spPr bwMode="auto">
            <a:xfrm>
              <a:off x="9600211" y="5208578"/>
              <a:ext cx="207643" cy="250172"/>
            </a:xfrm>
            <a:custGeom>
              <a:avLst/>
              <a:gdLst>
                <a:gd name="T0" fmla="*/ 21 w 51"/>
                <a:gd name="T1" fmla="*/ 0 h 61"/>
                <a:gd name="T2" fmla="*/ 17 w 51"/>
                <a:gd name="T3" fmla="*/ 4 h 61"/>
                <a:gd name="T4" fmla="*/ 18 w 51"/>
                <a:gd name="T5" fmla="*/ 30 h 61"/>
                <a:gd name="T6" fmla="*/ 3 w 51"/>
                <a:gd name="T7" fmla="*/ 35 h 61"/>
                <a:gd name="T8" fmla="*/ 1 w 51"/>
                <a:gd name="T9" fmla="*/ 40 h 61"/>
                <a:gd name="T10" fmla="*/ 5 w 51"/>
                <a:gd name="T11" fmla="*/ 42 h 61"/>
                <a:gd name="T12" fmla="*/ 6 w 51"/>
                <a:gd name="T13" fmla="*/ 42 h 61"/>
                <a:gd name="T14" fmla="*/ 19 w 51"/>
                <a:gd name="T15" fmla="*/ 38 h 61"/>
                <a:gd name="T16" fmla="*/ 25 w 51"/>
                <a:gd name="T17" fmla="*/ 58 h 61"/>
                <a:gd name="T18" fmla="*/ 29 w 51"/>
                <a:gd name="T19" fmla="*/ 61 h 61"/>
                <a:gd name="T20" fmla="*/ 30 w 51"/>
                <a:gd name="T21" fmla="*/ 61 h 61"/>
                <a:gd name="T22" fmla="*/ 32 w 51"/>
                <a:gd name="T23" fmla="*/ 56 h 61"/>
                <a:gd name="T24" fmla="*/ 27 w 51"/>
                <a:gd name="T25" fmla="*/ 36 h 61"/>
                <a:gd name="T26" fmla="*/ 47 w 51"/>
                <a:gd name="T27" fmla="*/ 31 h 61"/>
                <a:gd name="T28" fmla="*/ 51 w 51"/>
                <a:gd name="T29" fmla="*/ 27 h 61"/>
                <a:gd name="T30" fmla="*/ 46 w 51"/>
                <a:gd name="T31" fmla="*/ 24 h 61"/>
                <a:gd name="T32" fmla="*/ 26 w 51"/>
                <a:gd name="T33" fmla="*/ 28 h 61"/>
                <a:gd name="T34" fmla="*/ 25 w 51"/>
                <a:gd name="T35" fmla="*/ 4 h 61"/>
                <a:gd name="T36" fmla="*/ 21 w 51"/>
                <a:gd name="T3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61">
                  <a:moveTo>
                    <a:pt x="21" y="0"/>
                  </a:moveTo>
                  <a:cubicBezTo>
                    <a:pt x="19" y="0"/>
                    <a:pt x="17" y="1"/>
                    <a:pt x="17" y="4"/>
                  </a:cubicBezTo>
                  <a:cubicBezTo>
                    <a:pt x="17" y="12"/>
                    <a:pt x="17" y="21"/>
                    <a:pt x="18" y="30"/>
                  </a:cubicBezTo>
                  <a:cubicBezTo>
                    <a:pt x="13" y="31"/>
                    <a:pt x="8" y="33"/>
                    <a:pt x="3" y="35"/>
                  </a:cubicBezTo>
                  <a:cubicBezTo>
                    <a:pt x="1" y="36"/>
                    <a:pt x="0" y="38"/>
                    <a:pt x="1" y="40"/>
                  </a:cubicBezTo>
                  <a:cubicBezTo>
                    <a:pt x="2" y="42"/>
                    <a:pt x="3" y="42"/>
                    <a:pt x="5" y="42"/>
                  </a:cubicBezTo>
                  <a:cubicBezTo>
                    <a:pt x="5" y="42"/>
                    <a:pt x="6" y="42"/>
                    <a:pt x="6" y="42"/>
                  </a:cubicBezTo>
                  <a:cubicBezTo>
                    <a:pt x="10" y="41"/>
                    <a:pt x="15" y="39"/>
                    <a:pt x="19" y="38"/>
                  </a:cubicBezTo>
                  <a:cubicBezTo>
                    <a:pt x="21" y="45"/>
                    <a:pt x="23" y="51"/>
                    <a:pt x="25" y="58"/>
                  </a:cubicBezTo>
                  <a:cubicBezTo>
                    <a:pt x="25" y="60"/>
                    <a:pt x="27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2" y="60"/>
                    <a:pt x="33" y="58"/>
                    <a:pt x="32" y="56"/>
                  </a:cubicBezTo>
                  <a:cubicBezTo>
                    <a:pt x="30" y="49"/>
                    <a:pt x="28" y="42"/>
                    <a:pt x="27" y="36"/>
                  </a:cubicBezTo>
                  <a:cubicBezTo>
                    <a:pt x="34" y="34"/>
                    <a:pt x="41" y="32"/>
                    <a:pt x="47" y="31"/>
                  </a:cubicBezTo>
                  <a:cubicBezTo>
                    <a:pt x="50" y="31"/>
                    <a:pt x="51" y="29"/>
                    <a:pt x="51" y="27"/>
                  </a:cubicBezTo>
                  <a:cubicBezTo>
                    <a:pt x="50" y="25"/>
                    <a:pt x="48" y="23"/>
                    <a:pt x="46" y="24"/>
                  </a:cubicBezTo>
                  <a:cubicBezTo>
                    <a:pt x="39" y="25"/>
                    <a:pt x="33" y="26"/>
                    <a:pt x="26" y="28"/>
                  </a:cubicBezTo>
                  <a:cubicBezTo>
                    <a:pt x="25" y="20"/>
                    <a:pt x="25" y="12"/>
                    <a:pt x="25" y="4"/>
                  </a:cubicBezTo>
                  <a:cubicBezTo>
                    <a:pt x="25" y="2"/>
                    <a:pt x="23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Freeform 628"/>
            <p:cNvSpPr>
              <a:spLocks noEditPoints="1"/>
            </p:cNvSpPr>
            <p:nvPr/>
          </p:nvSpPr>
          <p:spPr bwMode="auto">
            <a:xfrm>
              <a:off x="9792843" y="5136028"/>
              <a:ext cx="157608" cy="285196"/>
            </a:xfrm>
            <a:custGeom>
              <a:avLst/>
              <a:gdLst>
                <a:gd name="T0" fmla="*/ 34 w 39"/>
                <a:gd name="T1" fmla="*/ 42 h 70"/>
                <a:gd name="T2" fmla="*/ 19 w 39"/>
                <a:gd name="T3" fmla="*/ 38 h 70"/>
                <a:gd name="T4" fmla="*/ 16 w 39"/>
                <a:gd name="T5" fmla="*/ 38 h 70"/>
                <a:gd name="T6" fmla="*/ 9 w 39"/>
                <a:gd name="T7" fmla="*/ 4 h 70"/>
                <a:gd name="T8" fmla="*/ 4 w 39"/>
                <a:gd name="T9" fmla="*/ 1 h 70"/>
                <a:gd name="T10" fmla="*/ 1 w 39"/>
                <a:gd name="T11" fmla="*/ 5 h 70"/>
                <a:gd name="T12" fmla="*/ 9 w 39"/>
                <a:gd name="T13" fmla="*/ 43 h 70"/>
                <a:gd name="T14" fmla="*/ 7 w 39"/>
                <a:gd name="T15" fmla="*/ 46 h 70"/>
                <a:gd name="T16" fmla="*/ 9 w 39"/>
                <a:gd name="T17" fmla="*/ 52 h 70"/>
                <a:gd name="T18" fmla="*/ 12 w 39"/>
                <a:gd name="T19" fmla="*/ 52 h 70"/>
                <a:gd name="T20" fmla="*/ 13 w 39"/>
                <a:gd name="T21" fmla="*/ 53 h 70"/>
                <a:gd name="T22" fmla="*/ 27 w 39"/>
                <a:gd name="T23" fmla="*/ 69 h 70"/>
                <a:gd name="T24" fmla="*/ 28 w 39"/>
                <a:gd name="T25" fmla="*/ 70 h 70"/>
                <a:gd name="T26" fmla="*/ 30 w 39"/>
                <a:gd name="T27" fmla="*/ 69 h 70"/>
                <a:gd name="T28" fmla="*/ 39 w 39"/>
                <a:gd name="T29" fmla="*/ 56 h 70"/>
                <a:gd name="T30" fmla="*/ 34 w 39"/>
                <a:gd name="T31" fmla="*/ 42 h 70"/>
                <a:gd name="T32" fmla="*/ 31 w 39"/>
                <a:gd name="T33" fmla="*/ 55 h 70"/>
                <a:gd name="T34" fmla="*/ 28 w 39"/>
                <a:gd name="T35" fmla="*/ 61 h 70"/>
                <a:gd name="T36" fmla="*/ 20 w 39"/>
                <a:gd name="T37" fmla="*/ 50 h 70"/>
                <a:gd name="T38" fmla="*/ 19 w 39"/>
                <a:gd name="T39" fmla="*/ 46 h 70"/>
                <a:gd name="T40" fmla="*/ 21 w 39"/>
                <a:gd name="T41" fmla="*/ 45 h 70"/>
                <a:gd name="T42" fmla="*/ 28 w 39"/>
                <a:gd name="T43" fmla="*/ 47 h 70"/>
                <a:gd name="T44" fmla="*/ 31 w 39"/>
                <a:gd name="T45" fmla="*/ 5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70">
                  <a:moveTo>
                    <a:pt x="34" y="42"/>
                  </a:moveTo>
                  <a:cubicBezTo>
                    <a:pt x="30" y="38"/>
                    <a:pt x="25" y="37"/>
                    <a:pt x="19" y="38"/>
                  </a:cubicBezTo>
                  <a:cubicBezTo>
                    <a:pt x="18" y="38"/>
                    <a:pt x="17" y="38"/>
                    <a:pt x="16" y="38"/>
                  </a:cubicBezTo>
                  <a:cubicBezTo>
                    <a:pt x="12" y="27"/>
                    <a:pt x="10" y="16"/>
                    <a:pt x="9" y="4"/>
                  </a:cubicBezTo>
                  <a:cubicBezTo>
                    <a:pt x="8" y="2"/>
                    <a:pt x="6" y="0"/>
                    <a:pt x="4" y="1"/>
                  </a:cubicBezTo>
                  <a:cubicBezTo>
                    <a:pt x="2" y="1"/>
                    <a:pt x="0" y="3"/>
                    <a:pt x="1" y="5"/>
                  </a:cubicBezTo>
                  <a:cubicBezTo>
                    <a:pt x="2" y="18"/>
                    <a:pt x="5" y="31"/>
                    <a:pt x="9" y="43"/>
                  </a:cubicBezTo>
                  <a:cubicBezTo>
                    <a:pt x="8" y="44"/>
                    <a:pt x="7" y="45"/>
                    <a:pt x="7" y="46"/>
                  </a:cubicBezTo>
                  <a:cubicBezTo>
                    <a:pt x="6" y="48"/>
                    <a:pt x="7" y="51"/>
                    <a:pt x="9" y="52"/>
                  </a:cubicBezTo>
                  <a:cubicBezTo>
                    <a:pt x="10" y="52"/>
                    <a:pt x="11" y="52"/>
                    <a:pt x="12" y="52"/>
                  </a:cubicBezTo>
                  <a:cubicBezTo>
                    <a:pt x="12" y="52"/>
                    <a:pt x="13" y="53"/>
                    <a:pt x="13" y="53"/>
                  </a:cubicBezTo>
                  <a:cubicBezTo>
                    <a:pt x="15" y="59"/>
                    <a:pt x="19" y="67"/>
                    <a:pt x="27" y="69"/>
                  </a:cubicBezTo>
                  <a:cubicBezTo>
                    <a:pt x="27" y="70"/>
                    <a:pt x="28" y="70"/>
                    <a:pt x="28" y="70"/>
                  </a:cubicBezTo>
                  <a:cubicBezTo>
                    <a:pt x="29" y="70"/>
                    <a:pt x="29" y="69"/>
                    <a:pt x="30" y="69"/>
                  </a:cubicBezTo>
                  <a:cubicBezTo>
                    <a:pt x="35" y="67"/>
                    <a:pt x="38" y="62"/>
                    <a:pt x="39" y="56"/>
                  </a:cubicBezTo>
                  <a:cubicBezTo>
                    <a:pt x="39" y="51"/>
                    <a:pt x="38" y="45"/>
                    <a:pt x="34" y="42"/>
                  </a:cubicBezTo>
                  <a:close/>
                  <a:moveTo>
                    <a:pt x="31" y="55"/>
                  </a:moveTo>
                  <a:cubicBezTo>
                    <a:pt x="30" y="58"/>
                    <a:pt x="29" y="60"/>
                    <a:pt x="28" y="61"/>
                  </a:cubicBezTo>
                  <a:cubicBezTo>
                    <a:pt x="24" y="59"/>
                    <a:pt x="22" y="54"/>
                    <a:pt x="20" y="50"/>
                  </a:cubicBezTo>
                  <a:cubicBezTo>
                    <a:pt x="20" y="49"/>
                    <a:pt x="19" y="47"/>
                    <a:pt x="19" y="46"/>
                  </a:cubicBezTo>
                  <a:cubicBezTo>
                    <a:pt x="19" y="46"/>
                    <a:pt x="20" y="46"/>
                    <a:pt x="21" y="45"/>
                  </a:cubicBezTo>
                  <a:cubicBezTo>
                    <a:pt x="24" y="45"/>
                    <a:pt x="27" y="46"/>
                    <a:pt x="28" y="47"/>
                  </a:cubicBezTo>
                  <a:cubicBezTo>
                    <a:pt x="30" y="49"/>
                    <a:pt x="31" y="52"/>
                    <a:pt x="31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Freeform 629"/>
            <p:cNvSpPr>
              <a:spLocks/>
            </p:cNvSpPr>
            <p:nvPr/>
          </p:nvSpPr>
          <p:spPr bwMode="auto">
            <a:xfrm>
              <a:off x="9880404" y="5035960"/>
              <a:ext cx="205141" cy="507849"/>
            </a:xfrm>
            <a:custGeom>
              <a:avLst/>
              <a:gdLst>
                <a:gd name="T0" fmla="*/ 6 w 50"/>
                <a:gd name="T1" fmla="*/ 1 h 124"/>
                <a:gd name="T2" fmla="*/ 1 w 50"/>
                <a:gd name="T3" fmla="*/ 3 h 124"/>
                <a:gd name="T4" fmla="*/ 3 w 50"/>
                <a:gd name="T5" fmla="*/ 8 h 124"/>
                <a:gd name="T6" fmla="*/ 28 w 50"/>
                <a:gd name="T7" fmla="*/ 32 h 124"/>
                <a:gd name="T8" fmla="*/ 40 w 50"/>
                <a:gd name="T9" fmla="*/ 77 h 124"/>
                <a:gd name="T10" fmla="*/ 27 w 50"/>
                <a:gd name="T11" fmla="*/ 109 h 124"/>
                <a:gd name="T12" fmla="*/ 26 w 50"/>
                <a:gd name="T13" fmla="*/ 105 h 124"/>
                <a:gd name="T14" fmla="*/ 20 w 50"/>
                <a:gd name="T15" fmla="*/ 106 h 124"/>
                <a:gd name="T16" fmla="*/ 17 w 50"/>
                <a:gd name="T17" fmla="*/ 120 h 124"/>
                <a:gd name="T18" fmla="*/ 19 w 50"/>
                <a:gd name="T19" fmla="*/ 123 h 124"/>
                <a:gd name="T20" fmla="*/ 21 w 50"/>
                <a:gd name="T21" fmla="*/ 124 h 124"/>
                <a:gd name="T22" fmla="*/ 23 w 50"/>
                <a:gd name="T23" fmla="*/ 123 h 124"/>
                <a:gd name="T24" fmla="*/ 48 w 50"/>
                <a:gd name="T25" fmla="*/ 78 h 124"/>
                <a:gd name="T26" fmla="*/ 35 w 50"/>
                <a:gd name="T27" fmla="*/ 28 h 124"/>
                <a:gd name="T28" fmla="*/ 6 w 50"/>
                <a:gd name="T29" fmla="*/ 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124">
                  <a:moveTo>
                    <a:pt x="6" y="1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0" y="5"/>
                    <a:pt x="1" y="7"/>
                    <a:pt x="3" y="8"/>
                  </a:cubicBezTo>
                  <a:cubicBezTo>
                    <a:pt x="13" y="12"/>
                    <a:pt x="21" y="20"/>
                    <a:pt x="28" y="32"/>
                  </a:cubicBezTo>
                  <a:cubicBezTo>
                    <a:pt x="34" y="43"/>
                    <a:pt x="42" y="59"/>
                    <a:pt x="40" y="77"/>
                  </a:cubicBezTo>
                  <a:cubicBezTo>
                    <a:pt x="40" y="90"/>
                    <a:pt x="35" y="101"/>
                    <a:pt x="27" y="109"/>
                  </a:cubicBezTo>
                  <a:cubicBezTo>
                    <a:pt x="27" y="108"/>
                    <a:pt x="27" y="106"/>
                    <a:pt x="26" y="105"/>
                  </a:cubicBezTo>
                  <a:cubicBezTo>
                    <a:pt x="24" y="104"/>
                    <a:pt x="21" y="104"/>
                    <a:pt x="20" y="106"/>
                  </a:cubicBezTo>
                  <a:cubicBezTo>
                    <a:pt x="17" y="110"/>
                    <a:pt x="16" y="115"/>
                    <a:pt x="17" y="120"/>
                  </a:cubicBezTo>
                  <a:cubicBezTo>
                    <a:pt x="17" y="122"/>
                    <a:pt x="18" y="123"/>
                    <a:pt x="19" y="123"/>
                  </a:cubicBezTo>
                  <a:cubicBezTo>
                    <a:pt x="20" y="123"/>
                    <a:pt x="20" y="124"/>
                    <a:pt x="21" y="124"/>
                  </a:cubicBezTo>
                  <a:cubicBezTo>
                    <a:pt x="22" y="124"/>
                    <a:pt x="22" y="123"/>
                    <a:pt x="23" y="123"/>
                  </a:cubicBezTo>
                  <a:cubicBezTo>
                    <a:pt x="37" y="114"/>
                    <a:pt x="47" y="97"/>
                    <a:pt x="48" y="78"/>
                  </a:cubicBezTo>
                  <a:cubicBezTo>
                    <a:pt x="50" y="62"/>
                    <a:pt x="45" y="45"/>
                    <a:pt x="35" y="28"/>
                  </a:cubicBezTo>
                  <a:cubicBezTo>
                    <a:pt x="27" y="15"/>
                    <a:pt x="17" y="5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Freeform 630"/>
            <p:cNvSpPr>
              <a:spLocks/>
            </p:cNvSpPr>
            <p:nvPr/>
          </p:nvSpPr>
          <p:spPr bwMode="auto">
            <a:xfrm>
              <a:off x="3748685" y="87560"/>
              <a:ext cx="240165" cy="315217"/>
            </a:xfrm>
            <a:custGeom>
              <a:avLst/>
              <a:gdLst>
                <a:gd name="T0" fmla="*/ 1 w 59"/>
                <a:gd name="T1" fmla="*/ 72 h 77"/>
                <a:gd name="T2" fmla="*/ 4 w 59"/>
                <a:gd name="T3" fmla="*/ 76 h 77"/>
                <a:gd name="T4" fmla="*/ 5 w 59"/>
                <a:gd name="T5" fmla="*/ 77 h 77"/>
                <a:gd name="T6" fmla="*/ 9 w 59"/>
                <a:gd name="T7" fmla="*/ 73 h 77"/>
                <a:gd name="T8" fmla="*/ 20 w 59"/>
                <a:gd name="T9" fmla="*/ 53 h 77"/>
                <a:gd name="T10" fmla="*/ 31 w 59"/>
                <a:gd name="T11" fmla="*/ 40 h 77"/>
                <a:gd name="T12" fmla="*/ 42 w 59"/>
                <a:gd name="T13" fmla="*/ 52 h 77"/>
                <a:gd name="T14" fmla="*/ 49 w 59"/>
                <a:gd name="T15" fmla="*/ 63 h 77"/>
                <a:gd name="T16" fmla="*/ 52 w 59"/>
                <a:gd name="T17" fmla="*/ 67 h 77"/>
                <a:gd name="T18" fmla="*/ 53 w 59"/>
                <a:gd name="T19" fmla="*/ 67 h 77"/>
                <a:gd name="T20" fmla="*/ 57 w 59"/>
                <a:gd name="T21" fmla="*/ 64 h 77"/>
                <a:gd name="T22" fmla="*/ 47 w 59"/>
                <a:gd name="T23" fmla="*/ 46 h 77"/>
                <a:gd name="T24" fmla="*/ 36 w 59"/>
                <a:gd name="T25" fmla="*/ 34 h 77"/>
                <a:gd name="T26" fmla="*/ 58 w 59"/>
                <a:gd name="T27" fmla="*/ 7 h 77"/>
                <a:gd name="T28" fmla="*/ 57 w 59"/>
                <a:gd name="T29" fmla="*/ 1 h 77"/>
                <a:gd name="T30" fmla="*/ 51 w 59"/>
                <a:gd name="T31" fmla="*/ 2 h 77"/>
                <a:gd name="T32" fmla="*/ 30 w 59"/>
                <a:gd name="T33" fmla="*/ 28 h 77"/>
                <a:gd name="T34" fmla="*/ 12 w 59"/>
                <a:gd name="T35" fmla="*/ 3 h 77"/>
                <a:gd name="T36" fmla="*/ 7 w 59"/>
                <a:gd name="T37" fmla="*/ 2 h 77"/>
                <a:gd name="T38" fmla="*/ 6 w 59"/>
                <a:gd name="T39" fmla="*/ 8 h 77"/>
                <a:gd name="T40" fmla="*/ 25 w 59"/>
                <a:gd name="T41" fmla="*/ 34 h 77"/>
                <a:gd name="T42" fmla="*/ 14 w 59"/>
                <a:gd name="T43" fmla="*/ 48 h 77"/>
                <a:gd name="T44" fmla="*/ 1 w 59"/>
                <a:gd name="T45" fmla="*/ 7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9" h="77">
                  <a:moveTo>
                    <a:pt x="1" y="72"/>
                  </a:moveTo>
                  <a:cubicBezTo>
                    <a:pt x="0" y="74"/>
                    <a:pt x="2" y="76"/>
                    <a:pt x="4" y="76"/>
                  </a:cubicBezTo>
                  <a:cubicBezTo>
                    <a:pt x="4" y="76"/>
                    <a:pt x="5" y="77"/>
                    <a:pt x="5" y="77"/>
                  </a:cubicBezTo>
                  <a:cubicBezTo>
                    <a:pt x="7" y="77"/>
                    <a:pt x="8" y="75"/>
                    <a:pt x="9" y="73"/>
                  </a:cubicBezTo>
                  <a:cubicBezTo>
                    <a:pt x="10" y="66"/>
                    <a:pt x="16" y="59"/>
                    <a:pt x="20" y="53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4" y="44"/>
                    <a:pt x="38" y="48"/>
                    <a:pt x="42" y="52"/>
                  </a:cubicBezTo>
                  <a:cubicBezTo>
                    <a:pt x="46" y="55"/>
                    <a:pt x="49" y="59"/>
                    <a:pt x="49" y="63"/>
                  </a:cubicBezTo>
                  <a:cubicBezTo>
                    <a:pt x="48" y="65"/>
                    <a:pt x="50" y="67"/>
                    <a:pt x="52" y="67"/>
                  </a:cubicBezTo>
                  <a:cubicBezTo>
                    <a:pt x="52" y="67"/>
                    <a:pt x="52" y="67"/>
                    <a:pt x="53" y="67"/>
                  </a:cubicBezTo>
                  <a:cubicBezTo>
                    <a:pt x="55" y="67"/>
                    <a:pt x="56" y="66"/>
                    <a:pt x="57" y="64"/>
                  </a:cubicBezTo>
                  <a:cubicBezTo>
                    <a:pt x="58" y="56"/>
                    <a:pt x="51" y="50"/>
                    <a:pt x="47" y="46"/>
                  </a:cubicBezTo>
                  <a:cubicBezTo>
                    <a:pt x="43" y="42"/>
                    <a:pt x="40" y="38"/>
                    <a:pt x="36" y="34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9" y="5"/>
                    <a:pt x="59" y="3"/>
                    <a:pt x="57" y="1"/>
                  </a:cubicBezTo>
                  <a:cubicBezTo>
                    <a:pt x="55" y="0"/>
                    <a:pt x="53" y="0"/>
                    <a:pt x="51" y="2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24" y="20"/>
                    <a:pt x="18" y="12"/>
                    <a:pt x="12" y="3"/>
                  </a:cubicBezTo>
                  <a:cubicBezTo>
                    <a:pt x="11" y="2"/>
                    <a:pt x="9" y="1"/>
                    <a:pt x="7" y="2"/>
                  </a:cubicBezTo>
                  <a:cubicBezTo>
                    <a:pt x="5" y="3"/>
                    <a:pt x="5" y="6"/>
                    <a:pt x="6" y="8"/>
                  </a:cubicBezTo>
                  <a:cubicBezTo>
                    <a:pt x="12" y="17"/>
                    <a:pt x="18" y="26"/>
                    <a:pt x="25" y="34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9" y="54"/>
                    <a:pt x="3" y="62"/>
                    <a:pt x="1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Freeform 631"/>
            <p:cNvSpPr>
              <a:spLocks/>
            </p:cNvSpPr>
            <p:nvPr/>
          </p:nvSpPr>
          <p:spPr bwMode="auto">
            <a:xfrm>
              <a:off x="4028877" y="160110"/>
              <a:ext cx="167615" cy="52536"/>
            </a:xfrm>
            <a:custGeom>
              <a:avLst/>
              <a:gdLst>
                <a:gd name="T0" fmla="*/ 4 w 41"/>
                <a:gd name="T1" fmla="*/ 11 h 13"/>
                <a:gd name="T2" fmla="*/ 17 w 41"/>
                <a:gd name="T3" fmla="*/ 13 h 13"/>
                <a:gd name="T4" fmla="*/ 38 w 41"/>
                <a:gd name="T5" fmla="*/ 8 h 13"/>
                <a:gd name="T6" fmla="*/ 40 w 41"/>
                <a:gd name="T7" fmla="*/ 3 h 13"/>
                <a:gd name="T8" fmla="*/ 34 w 41"/>
                <a:gd name="T9" fmla="*/ 1 h 13"/>
                <a:gd name="T10" fmla="*/ 6 w 41"/>
                <a:gd name="T11" fmla="*/ 4 h 13"/>
                <a:gd name="T12" fmla="*/ 1 w 41"/>
                <a:gd name="T13" fmla="*/ 6 h 13"/>
                <a:gd name="T14" fmla="*/ 4 w 41"/>
                <a:gd name="T15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3">
                  <a:moveTo>
                    <a:pt x="4" y="11"/>
                  </a:moveTo>
                  <a:cubicBezTo>
                    <a:pt x="8" y="13"/>
                    <a:pt x="12" y="13"/>
                    <a:pt x="17" y="13"/>
                  </a:cubicBezTo>
                  <a:cubicBezTo>
                    <a:pt x="24" y="13"/>
                    <a:pt x="31" y="11"/>
                    <a:pt x="38" y="8"/>
                  </a:cubicBezTo>
                  <a:cubicBezTo>
                    <a:pt x="40" y="7"/>
                    <a:pt x="41" y="5"/>
                    <a:pt x="40" y="3"/>
                  </a:cubicBezTo>
                  <a:cubicBezTo>
                    <a:pt x="39" y="1"/>
                    <a:pt x="36" y="0"/>
                    <a:pt x="34" y="1"/>
                  </a:cubicBezTo>
                  <a:cubicBezTo>
                    <a:pt x="26" y="5"/>
                    <a:pt x="15" y="6"/>
                    <a:pt x="6" y="4"/>
                  </a:cubicBezTo>
                  <a:cubicBezTo>
                    <a:pt x="4" y="3"/>
                    <a:pt x="2" y="4"/>
                    <a:pt x="1" y="6"/>
                  </a:cubicBezTo>
                  <a:cubicBezTo>
                    <a:pt x="0" y="9"/>
                    <a:pt x="2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Freeform 632"/>
            <p:cNvSpPr>
              <a:spLocks/>
            </p:cNvSpPr>
            <p:nvPr/>
          </p:nvSpPr>
          <p:spPr bwMode="auto">
            <a:xfrm>
              <a:off x="4284053" y="77553"/>
              <a:ext cx="180124" cy="325223"/>
            </a:xfrm>
            <a:custGeom>
              <a:avLst/>
              <a:gdLst>
                <a:gd name="T0" fmla="*/ 12 w 44"/>
                <a:gd name="T1" fmla="*/ 27 h 79"/>
                <a:gd name="T2" fmla="*/ 28 w 44"/>
                <a:gd name="T3" fmla="*/ 25 h 79"/>
                <a:gd name="T4" fmla="*/ 33 w 44"/>
                <a:gd name="T5" fmla="*/ 37 h 79"/>
                <a:gd name="T6" fmla="*/ 30 w 44"/>
                <a:gd name="T7" fmla="*/ 65 h 79"/>
                <a:gd name="T8" fmla="*/ 17 w 44"/>
                <a:gd name="T9" fmla="*/ 71 h 79"/>
                <a:gd name="T10" fmla="*/ 8 w 44"/>
                <a:gd name="T11" fmla="*/ 67 h 79"/>
                <a:gd name="T12" fmla="*/ 2 w 44"/>
                <a:gd name="T13" fmla="*/ 66 h 79"/>
                <a:gd name="T14" fmla="*/ 1 w 44"/>
                <a:gd name="T15" fmla="*/ 72 h 79"/>
                <a:gd name="T16" fmla="*/ 16 w 44"/>
                <a:gd name="T17" fmla="*/ 79 h 79"/>
                <a:gd name="T18" fmla="*/ 17 w 44"/>
                <a:gd name="T19" fmla="*/ 79 h 79"/>
                <a:gd name="T20" fmla="*/ 36 w 44"/>
                <a:gd name="T21" fmla="*/ 70 h 79"/>
                <a:gd name="T22" fmla="*/ 40 w 44"/>
                <a:gd name="T23" fmla="*/ 34 h 79"/>
                <a:gd name="T24" fmla="*/ 34 w 44"/>
                <a:gd name="T25" fmla="*/ 18 h 79"/>
                <a:gd name="T26" fmla="*/ 33 w 44"/>
                <a:gd name="T27" fmla="*/ 16 h 79"/>
                <a:gd name="T28" fmla="*/ 33 w 44"/>
                <a:gd name="T29" fmla="*/ 10 h 79"/>
                <a:gd name="T30" fmla="*/ 27 w 44"/>
                <a:gd name="T31" fmla="*/ 1 h 79"/>
                <a:gd name="T32" fmla="*/ 22 w 44"/>
                <a:gd name="T33" fmla="*/ 1 h 79"/>
                <a:gd name="T34" fmla="*/ 21 w 44"/>
                <a:gd name="T35" fmla="*/ 6 h 79"/>
                <a:gd name="T36" fmla="*/ 25 w 44"/>
                <a:gd name="T37" fmla="*/ 17 h 79"/>
                <a:gd name="T38" fmla="*/ 25 w 44"/>
                <a:gd name="T39" fmla="*/ 17 h 79"/>
                <a:gd name="T40" fmla="*/ 15 w 44"/>
                <a:gd name="T41" fmla="*/ 20 h 79"/>
                <a:gd name="T42" fmla="*/ 8 w 44"/>
                <a:gd name="T43" fmla="*/ 10 h 79"/>
                <a:gd name="T44" fmla="*/ 4 w 44"/>
                <a:gd name="T45" fmla="*/ 6 h 79"/>
                <a:gd name="T46" fmla="*/ 0 w 44"/>
                <a:gd name="T47" fmla="*/ 11 h 79"/>
                <a:gd name="T48" fmla="*/ 12 w 44"/>
                <a:gd name="T49" fmla="*/ 2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4" h="79">
                  <a:moveTo>
                    <a:pt x="12" y="27"/>
                  </a:moveTo>
                  <a:cubicBezTo>
                    <a:pt x="17" y="29"/>
                    <a:pt x="24" y="28"/>
                    <a:pt x="28" y="25"/>
                  </a:cubicBezTo>
                  <a:cubicBezTo>
                    <a:pt x="30" y="29"/>
                    <a:pt x="31" y="33"/>
                    <a:pt x="33" y="37"/>
                  </a:cubicBezTo>
                  <a:cubicBezTo>
                    <a:pt x="34" y="42"/>
                    <a:pt x="37" y="56"/>
                    <a:pt x="30" y="65"/>
                  </a:cubicBezTo>
                  <a:cubicBezTo>
                    <a:pt x="27" y="69"/>
                    <a:pt x="22" y="71"/>
                    <a:pt x="17" y="71"/>
                  </a:cubicBezTo>
                  <a:cubicBezTo>
                    <a:pt x="14" y="71"/>
                    <a:pt x="10" y="71"/>
                    <a:pt x="8" y="67"/>
                  </a:cubicBezTo>
                  <a:cubicBezTo>
                    <a:pt x="6" y="65"/>
                    <a:pt x="4" y="65"/>
                    <a:pt x="2" y="66"/>
                  </a:cubicBezTo>
                  <a:cubicBezTo>
                    <a:pt x="0" y="67"/>
                    <a:pt x="0" y="70"/>
                    <a:pt x="1" y="72"/>
                  </a:cubicBezTo>
                  <a:cubicBezTo>
                    <a:pt x="5" y="76"/>
                    <a:pt x="10" y="79"/>
                    <a:pt x="16" y="79"/>
                  </a:cubicBezTo>
                  <a:cubicBezTo>
                    <a:pt x="17" y="79"/>
                    <a:pt x="17" y="79"/>
                    <a:pt x="17" y="79"/>
                  </a:cubicBezTo>
                  <a:cubicBezTo>
                    <a:pt x="24" y="79"/>
                    <a:pt x="32" y="76"/>
                    <a:pt x="36" y="70"/>
                  </a:cubicBezTo>
                  <a:cubicBezTo>
                    <a:pt x="43" y="61"/>
                    <a:pt x="44" y="48"/>
                    <a:pt x="40" y="34"/>
                  </a:cubicBezTo>
                  <a:cubicBezTo>
                    <a:pt x="39" y="29"/>
                    <a:pt x="36" y="23"/>
                    <a:pt x="34" y="18"/>
                  </a:cubicBezTo>
                  <a:cubicBezTo>
                    <a:pt x="34" y="18"/>
                    <a:pt x="34" y="17"/>
                    <a:pt x="33" y="16"/>
                  </a:cubicBezTo>
                  <a:cubicBezTo>
                    <a:pt x="34" y="14"/>
                    <a:pt x="34" y="12"/>
                    <a:pt x="33" y="10"/>
                  </a:cubicBezTo>
                  <a:cubicBezTo>
                    <a:pt x="32" y="6"/>
                    <a:pt x="30" y="3"/>
                    <a:pt x="27" y="1"/>
                  </a:cubicBezTo>
                  <a:cubicBezTo>
                    <a:pt x="25" y="0"/>
                    <a:pt x="23" y="0"/>
                    <a:pt x="22" y="1"/>
                  </a:cubicBezTo>
                  <a:cubicBezTo>
                    <a:pt x="21" y="2"/>
                    <a:pt x="20" y="4"/>
                    <a:pt x="21" y="6"/>
                  </a:cubicBezTo>
                  <a:cubicBezTo>
                    <a:pt x="22" y="9"/>
                    <a:pt x="23" y="13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3" y="20"/>
                    <a:pt x="18" y="21"/>
                    <a:pt x="15" y="20"/>
                  </a:cubicBezTo>
                  <a:cubicBezTo>
                    <a:pt x="11" y="18"/>
                    <a:pt x="8" y="14"/>
                    <a:pt x="8" y="10"/>
                  </a:cubicBezTo>
                  <a:cubicBezTo>
                    <a:pt x="8" y="8"/>
                    <a:pt x="6" y="6"/>
                    <a:pt x="4" y="6"/>
                  </a:cubicBezTo>
                  <a:cubicBezTo>
                    <a:pt x="2" y="6"/>
                    <a:pt x="0" y="8"/>
                    <a:pt x="0" y="11"/>
                  </a:cubicBezTo>
                  <a:cubicBezTo>
                    <a:pt x="1" y="18"/>
                    <a:pt x="5" y="24"/>
                    <a:pt x="1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Freeform 633"/>
            <p:cNvSpPr>
              <a:spLocks/>
            </p:cNvSpPr>
            <p:nvPr/>
          </p:nvSpPr>
          <p:spPr bwMode="auto">
            <a:xfrm>
              <a:off x="4459173" y="37526"/>
              <a:ext cx="175120" cy="155107"/>
            </a:xfrm>
            <a:custGeom>
              <a:avLst/>
              <a:gdLst>
                <a:gd name="T0" fmla="*/ 4 w 43"/>
                <a:gd name="T1" fmla="*/ 8 h 38"/>
                <a:gd name="T2" fmla="*/ 15 w 43"/>
                <a:gd name="T3" fmla="*/ 10 h 38"/>
                <a:gd name="T4" fmla="*/ 19 w 43"/>
                <a:gd name="T5" fmla="*/ 17 h 38"/>
                <a:gd name="T6" fmla="*/ 18 w 43"/>
                <a:gd name="T7" fmla="*/ 21 h 38"/>
                <a:gd name="T8" fmla="*/ 17 w 43"/>
                <a:gd name="T9" fmla="*/ 32 h 38"/>
                <a:gd name="T10" fmla="*/ 23 w 43"/>
                <a:gd name="T11" fmla="*/ 37 h 38"/>
                <a:gd name="T12" fmla="*/ 27 w 43"/>
                <a:gd name="T13" fmla="*/ 38 h 38"/>
                <a:gd name="T14" fmla="*/ 32 w 43"/>
                <a:gd name="T15" fmla="*/ 37 h 38"/>
                <a:gd name="T16" fmla="*/ 42 w 43"/>
                <a:gd name="T17" fmla="*/ 27 h 38"/>
                <a:gd name="T18" fmla="*/ 41 w 43"/>
                <a:gd name="T19" fmla="*/ 22 h 38"/>
                <a:gd name="T20" fmla="*/ 36 w 43"/>
                <a:gd name="T21" fmla="*/ 23 h 38"/>
                <a:gd name="T22" fmla="*/ 29 w 43"/>
                <a:gd name="T23" fmla="*/ 29 h 38"/>
                <a:gd name="T24" fmla="*/ 26 w 43"/>
                <a:gd name="T25" fmla="*/ 29 h 38"/>
                <a:gd name="T26" fmla="*/ 25 w 43"/>
                <a:gd name="T27" fmla="*/ 29 h 38"/>
                <a:gd name="T28" fmla="*/ 26 w 43"/>
                <a:gd name="T29" fmla="*/ 24 h 38"/>
                <a:gd name="T30" fmla="*/ 27 w 43"/>
                <a:gd name="T31" fmla="*/ 17 h 38"/>
                <a:gd name="T32" fmla="*/ 19 w 43"/>
                <a:gd name="T33" fmla="*/ 3 h 38"/>
                <a:gd name="T34" fmla="*/ 5 w 43"/>
                <a:gd name="T35" fmla="*/ 0 h 38"/>
                <a:gd name="T36" fmla="*/ 1 w 43"/>
                <a:gd name="T37" fmla="*/ 3 h 38"/>
                <a:gd name="T38" fmla="*/ 4 w 43"/>
                <a:gd name="T39" fmla="*/ 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38">
                  <a:moveTo>
                    <a:pt x="4" y="8"/>
                  </a:moveTo>
                  <a:cubicBezTo>
                    <a:pt x="8" y="8"/>
                    <a:pt x="12" y="9"/>
                    <a:pt x="15" y="10"/>
                  </a:cubicBezTo>
                  <a:cubicBezTo>
                    <a:pt x="17" y="12"/>
                    <a:pt x="20" y="14"/>
                    <a:pt x="19" y="17"/>
                  </a:cubicBezTo>
                  <a:cubicBezTo>
                    <a:pt x="19" y="18"/>
                    <a:pt x="19" y="19"/>
                    <a:pt x="18" y="21"/>
                  </a:cubicBezTo>
                  <a:cubicBezTo>
                    <a:pt x="17" y="24"/>
                    <a:pt x="16" y="28"/>
                    <a:pt x="17" y="32"/>
                  </a:cubicBezTo>
                  <a:cubicBezTo>
                    <a:pt x="18" y="34"/>
                    <a:pt x="20" y="36"/>
                    <a:pt x="23" y="37"/>
                  </a:cubicBezTo>
                  <a:cubicBezTo>
                    <a:pt x="24" y="37"/>
                    <a:pt x="26" y="38"/>
                    <a:pt x="27" y="38"/>
                  </a:cubicBezTo>
                  <a:cubicBezTo>
                    <a:pt x="29" y="38"/>
                    <a:pt x="31" y="37"/>
                    <a:pt x="32" y="37"/>
                  </a:cubicBezTo>
                  <a:cubicBezTo>
                    <a:pt x="37" y="35"/>
                    <a:pt x="40" y="31"/>
                    <a:pt x="42" y="27"/>
                  </a:cubicBezTo>
                  <a:cubicBezTo>
                    <a:pt x="43" y="26"/>
                    <a:pt x="43" y="23"/>
                    <a:pt x="41" y="22"/>
                  </a:cubicBezTo>
                  <a:cubicBezTo>
                    <a:pt x="39" y="21"/>
                    <a:pt x="37" y="21"/>
                    <a:pt x="36" y="23"/>
                  </a:cubicBezTo>
                  <a:cubicBezTo>
                    <a:pt x="34" y="25"/>
                    <a:pt x="32" y="28"/>
                    <a:pt x="29" y="29"/>
                  </a:cubicBezTo>
                  <a:cubicBezTo>
                    <a:pt x="28" y="30"/>
                    <a:pt x="27" y="30"/>
                    <a:pt x="26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4" y="28"/>
                    <a:pt x="25" y="26"/>
                    <a:pt x="26" y="24"/>
                  </a:cubicBezTo>
                  <a:cubicBezTo>
                    <a:pt x="26" y="22"/>
                    <a:pt x="27" y="20"/>
                    <a:pt x="27" y="17"/>
                  </a:cubicBezTo>
                  <a:cubicBezTo>
                    <a:pt x="28" y="12"/>
                    <a:pt x="24" y="6"/>
                    <a:pt x="19" y="3"/>
                  </a:cubicBezTo>
                  <a:cubicBezTo>
                    <a:pt x="14" y="1"/>
                    <a:pt x="10" y="0"/>
                    <a:pt x="5" y="0"/>
                  </a:cubicBezTo>
                  <a:cubicBezTo>
                    <a:pt x="3" y="0"/>
                    <a:pt x="1" y="1"/>
                    <a:pt x="1" y="3"/>
                  </a:cubicBezTo>
                  <a:cubicBezTo>
                    <a:pt x="0" y="5"/>
                    <a:pt x="2" y="7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" name="Freeform 634"/>
            <p:cNvSpPr>
              <a:spLocks/>
            </p:cNvSpPr>
            <p:nvPr/>
          </p:nvSpPr>
          <p:spPr bwMode="auto">
            <a:xfrm>
              <a:off x="4659311" y="192632"/>
              <a:ext cx="107574" cy="42529"/>
            </a:xfrm>
            <a:custGeom>
              <a:avLst/>
              <a:gdLst>
                <a:gd name="T0" fmla="*/ 4 w 26"/>
                <a:gd name="T1" fmla="*/ 10 h 10"/>
                <a:gd name="T2" fmla="*/ 5 w 26"/>
                <a:gd name="T3" fmla="*/ 10 h 10"/>
                <a:gd name="T4" fmla="*/ 22 w 26"/>
                <a:gd name="T5" fmla="*/ 8 h 10"/>
                <a:gd name="T6" fmla="*/ 25 w 26"/>
                <a:gd name="T7" fmla="*/ 4 h 10"/>
                <a:gd name="T8" fmla="*/ 21 w 26"/>
                <a:gd name="T9" fmla="*/ 0 h 10"/>
                <a:gd name="T10" fmla="*/ 4 w 26"/>
                <a:gd name="T11" fmla="*/ 2 h 10"/>
                <a:gd name="T12" fmla="*/ 0 w 26"/>
                <a:gd name="T13" fmla="*/ 6 h 10"/>
                <a:gd name="T14" fmla="*/ 4 w 26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0">
                  <a:moveTo>
                    <a:pt x="4" y="10"/>
                  </a:moveTo>
                  <a:cubicBezTo>
                    <a:pt x="4" y="10"/>
                    <a:pt x="5" y="10"/>
                    <a:pt x="5" y="1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4" y="8"/>
                    <a:pt x="26" y="6"/>
                    <a:pt x="25" y="4"/>
                  </a:cubicBezTo>
                  <a:cubicBezTo>
                    <a:pt x="25" y="1"/>
                    <a:pt x="23" y="0"/>
                    <a:pt x="21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2"/>
                    <a:pt x="0" y="4"/>
                    <a:pt x="0" y="6"/>
                  </a:cubicBezTo>
                  <a:cubicBezTo>
                    <a:pt x="0" y="8"/>
                    <a:pt x="2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Freeform 635"/>
            <p:cNvSpPr>
              <a:spLocks/>
            </p:cNvSpPr>
            <p:nvPr/>
          </p:nvSpPr>
          <p:spPr bwMode="auto">
            <a:xfrm>
              <a:off x="4654308" y="282694"/>
              <a:ext cx="80055" cy="32522"/>
            </a:xfrm>
            <a:custGeom>
              <a:avLst/>
              <a:gdLst>
                <a:gd name="T0" fmla="*/ 4 w 19"/>
                <a:gd name="T1" fmla="*/ 8 h 8"/>
                <a:gd name="T2" fmla="*/ 15 w 19"/>
                <a:gd name="T3" fmla="*/ 8 h 8"/>
                <a:gd name="T4" fmla="*/ 19 w 19"/>
                <a:gd name="T5" fmla="*/ 4 h 8"/>
                <a:gd name="T6" fmla="*/ 15 w 19"/>
                <a:gd name="T7" fmla="*/ 0 h 8"/>
                <a:gd name="T8" fmla="*/ 4 w 19"/>
                <a:gd name="T9" fmla="*/ 0 h 8"/>
                <a:gd name="T10" fmla="*/ 0 w 19"/>
                <a:gd name="T11" fmla="*/ 4 h 8"/>
                <a:gd name="T12" fmla="*/ 4 w 1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8">
                  <a:moveTo>
                    <a:pt x="4" y="8"/>
                  </a:moveTo>
                  <a:cubicBezTo>
                    <a:pt x="15" y="8"/>
                    <a:pt x="15" y="8"/>
                    <a:pt x="15" y="8"/>
                  </a:cubicBezTo>
                  <a:cubicBezTo>
                    <a:pt x="17" y="8"/>
                    <a:pt x="19" y="6"/>
                    <a:pt x="19" y="4"/>
                  </a:cubicBezTo>
                  <a:cubicBezTo>
                    <a:pt x="19" y="2"/>
                    <a:pt x="17" y="0"/>
                    <a:pt x="1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Freeform 636"/>
            <p:cNvSpPr>
              <a:spLocks noEditPoints="1"/>
            </p:cNvSpPr>
            <p:nvPr/>
          </p:nvSpPr>
          <p:spPr bwMode="auto">
            <a:xfrm>
              <a:off x="5672508" y="70048"/>
              <a:ext cx="210145" cy="307711"/>
            </a:xfrm>
            <a:custGeom>
              <a:avLst/>
              <a:gdLst>
                <a:gd name="T0" fmla="*/ 3 w 51"/>
                <a:gd name="T1" fmla="*/ 49 h 75"/>
                <a:gd name="T2" fmla="*/ 4 w 51"/>
                <a:gd name="T3" fmla="*/ 51 h 75"/>
                <a:gd name="T4" fmla="*/ 6 w 51"/>
                <a:gd name="T5" fmla="*/ 55 h 75"/>
                <a:gd name="T6" fmla="*/ 24 w 51"/>
                <a:gd name="T7" fmla="*/ 74 h 75"/>
                <a:gd name="T8" fmla="*/ 26 w 51"/>
                <a:gd name="T9" fmla="*/ 75 h 75"/>
                <a:gd name="T10" fmla="*/ 46 w 51"/>
                <a:gd name="T11" fmla="*/ 60 h 75"/>
                <a:gd name="T12" fmla="*/ 48 w 51"/>
                <a:gd name="T13" fmla="*/ 43 h 75"/>
                <a:gd name="T14" fmla="*/ 33 w 51"/>
                <a:gd name="T15" fmla="*/ 34 h 75"/>
                <a:gd name="T16" fmla="*/ 10 w 51"/>
                <a:gd name="T17" fmla="*/ 39 h 75"/>
                <a:gd name="T18" fmla="*/ 12 w 51"/>
                <a:gd name="T19" fmla="*/ 5 h 75"/>
                <a:gd name="T20" fmla="*/ 10 w 51"/>
                <a:gd name="T21" fmla="*/ 0 h 75"/>
                <a:gd name="T22" fmla="*/ 5 w 51"/>
                <a:gd name="T23" fmla="*/ 3 h 75"/>
                <a:gd name="T24" fmla="*/ 3 w 51"/>
                <a:gd name="T25" fmla="*/ 45 h 75"/>
                <a:gd name="T26" fmla="*/ 3 w 51"/>
                <a:gd name="T27" fmla="*/ 49 h 75"/>
                <a:gd name="T28" fmla="*/ 15 w 51"/>
                <a:gd name="T29" fmla="*/ 49 h 75"/>
                <a:gd name="T30" fmla="*/ 15 w 51"/>
                <a:gd name="T31" fmla="*/ 46 h 75"/>
                <a:gd name="T32" fmla="*/ 32 w 51"/>
                <a:gd name="T33" fmla="*/ 42 h 75"/>
                <a:gd name="T34" fmla="*/ 41 w 51"/>
                <a:gd name="T35" fmla="*/ 46 h 75"/>
                <a:gd name="T36" fmla="*/ 39 w 51"/>
                <a:gd name="T37" fmla="*/ 56 h 75"/>
                <a:gd name="T38" fmla="*/ 25 w 51"/>
                <a:gd name="T39" fmla="*/ 67 h 75"/>
                <a:gd name="T40" fmla="*/ 13 w 51"/>
                <a:gd name="T41" fmla="*/ 53 h 75"/>
                <a:gd name="T42" fmla="*/ 13 w 51"/>
                <a:gd name="T43" fmla="*/ 52 h 75"/>
                <a:gd name="T44" fmla="*/ 15 w 51"/>
                <a:gd name="T45" fmla="*/ 4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75">
                  <a:moveTo>
                    <a:pt x="3" y="49"/>
                  </a:moveTo>
                  <a:cubicBezTo>
                    <a:pt x="3" y="50"/>
                    <a:pt x="4" y="50"/>
                    <a:pt x="4" y="51"/>
                  </a:cubicBezTo>
                  <a:cubicBezTo>
                    <a:pt x="5" y="52"/>
                    <a:pt x="5" y="54"/>
                    <a:pt x="6" y="55"/>
                  </a:cubicBezTo>
                  <a:cubicBezTo>
                    <a:pt x="9" y="66"/>
                    <a:pt x="16" y="73"/>
                    <a:pt x="24" y="74"/>
                  </a:cubicBezTo>
                  <a:cubicBezTo>
                    <a:pt x="25" y="75"/>
                    <a:pt x="25" y="75"/>
                    <a:pt x="26" y="75"/>
                  </a:cubicBezTo>
                  <a:cubicBezTo>
                    <a:pt x="35" y="75"/>
                    <a:pt x="42" y="67"/>
                    <a:pt x="46" y="60"/>
                  </a:cubicBezTo>
                  <a:cubicBezTo>
                    <a:pt x="50" y="54"/>
                    <a:pt x="51" y="48"/>
                    <a:pt x="48" y="43"/>
                  </a:cubicBezTo>
                  <a:cubicBezTo>
                    <a:pt x="46" y="38"/>
                    <a:pt x="40" y="34"/>
                    <a:pt x="33" y="34"/>
                  </a:cubicBezTo>
                  <a:cubicBezTo>
                    <a:pt x="25" y="33"/>
                    <a:pt x="17" y="35"/>
                    <a:pt x="10" y="39"/>
                  </a:cubicBezTo>
                  <a:cubicBezTo>
                    <a:pt x="9" y="28"/>
                    <a:pt x="9" y="16"/>
                    <a:pt x="12" y="5"/>
                  </a:cubicBezTo>
                  <a:cubicBezTo>
                    <a:pt x="13" y="3"/>
                    <a:pt x="12" y="1"/>
                    <a:pt x="10" y="0"/>
                  </a:cubicBezTo>
                  <a:cubicBezTo>
                    <a:pt x="8" y="0"/>
                    <a:pt x="5" y="1"/>
                    <a:pt x="5" y="3"/>
                  </a:cubicBezTo>
                  <a:cubicBezTo>
                    <a:pt x="1" y="17"/>
                    <a:pt x="0" y="31"/>
                    <a:pt x="3" y="45"/>
                  </a:cubicBezTo>
                  <a:cubicBezTo>
                    <a:pt x="3" y="46"/>
                    <a:pt x="2" y="47"/>
                    <a:pt x="3" y="49"/>
                  </a:cubicBezTo>
                  <a:close/>
                  <a:moveTo>
                    <a:pt x="15" y="49"/>
                  </a:moveTo>
                  <a:cubicBezTo>
                    <a:pt x="15" y="48"/>
                    <a:pt x="15" y="47"/>
                    <a:pt x="15" y="46"/>
                  </a:cubicBezTo>
                  <a:cubicBezTo>
                    <a:pt x="20" y="43"/>
                    <a:pt x="26" y="41"/>
                    <a:pt x="32" y="42"/>
                  </a:cubicBezTo>
                  <a:cubicBezTo>
                    <a:pt x="34" y="42"/>
                    <a:pt x="39" y="43"/>
                    <a:pt x="41" y="46"/>
                  </a:cubicBezTo>
                  <a:cubicBezTo>
                    <a:pt x="43" y="49"/>
                    <a:pt x="41" y="53"/>
                    <a:pt x="39" y="56"/>
                  </a:cubicBezTo>
                  <a:cubicBezTo>
                    <a:pt x="36" y="62"/>
                    <a:pt x="31" y="67"/>
                    <a:pt x="25" y="67"/>
                  </a:cubicBezTo>
                  <a:cubicBezTo>
                    <a:pt x="19" y="66"/>
                    <a:pt x="15" y="57"/>
                    <a:pt x="13" y="53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4" y="51"/>
                    <a:pt x="15" y="50"/>
                    <a:pt x="15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Freeform 637"/>
            <p:cNvSpPr>
              <a:spLocks/>
            </p:cNvSpPr>
            <p:nvPr/>
          </p:nvSpPr>
          <p:spPr bwMode="auto">
            <a:xfrm>
              <a:off x="5920179" y="115079"/>
              <a:ext cx="170117" cy="175120"/>
            </a:xfrm>
            <a:custGeom>
              <a:avLst/>
              <a:gdLst>
                <a:gd name="T0" fmla="*/ 5 w 42"/>
                <a:gd name="T1" fmla="*/ 30 h 43"/>
                <a:gd name="T2" fmla="*/ 5 w 42"/>
                <a:gd name="T3" fmla="*/ 30 h 43"/>
                <a:gd name="T4" fmla="*/ 20 w 42"/>
                <a:gd name="T5" fmla="*/ 27 h 43"/>
                <a:gd name="T6" fmla="*/ 22 w 42"/>
                <a:gd name="T7" fmla="*/ 40 h 43"/>
                <a:gd name="T8" fmla="*/ 26 w 42"/>
                <a:gd name="T9" fmla="*/ 43 h 43"/>
                <a:gd name="T10" fmla="*/ 27 w 42"/>
                <a:gd name="T11" fmla="*/ 43 h 43"/>
                <a:gd name="T12" fmla="*/ 30 w 42"/>
                <a:gd name="T13" fmla="*/ 38 h 43"/>
                <a:gd name="T14" fmla="*/ 28 w 42"/>
                <a:gd name="T15" fmla="*/ 25 h 43"/>
                <a:gd name="T16" fmla="*/ 38 w 42"/>
                <a:gd name="T17" fmla="*/ 23 h 43"/>
                <a:gd name="T18" fmla="*/ 41 w 42"/>
                <a:gd name="T19" fmla="*/ 18 h 43"/>
                <a:gd name="T20" fmla="*/ 37 w 42"/>
                <a:gd name="T21" fmla="*/ 15 h 43"/>
                <a:gd name="T22" fmla="*/ 27 w 42"/>
                <a:gd name="T23" fmla="*/ 17 h 43"/>
                <a:gd name="T24" fmla="*/ 27 w 42"/>
                <a:gd name="T25" fmla="*/ 5 h 43"/>
                <a:gd name="T26" fmla="*/ 23 w 42"/>
                <a:gd name="T27" fmla="*/ 0 h 43"/>
                <a:gd name="T28" fmla="*/ 19 w 42"/>
                <a:gd name="T29" fmla="*/ 4 h 43"/>
                <a:gd name="T30" fmla="*/ 19 w 42"/>
                <a:gd name="T31" fmla="*/ 19 h 43"/>
                <a:gd name="T32" fmla="*/ 4 w 42"/>
                <a:gd name="T33" fmla="*/ 22 h 43"/>
                <a:gd name="T34" fmla="*/ 1 w 42"/>
                <a:gd name="T35" fmla="*/ 27 h 43"/>
                <a:gd name="T36" fmla="*/ 5 w 42"/>
                <a:gd name="T37" fmla="*/ 3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43">
                  <a:moveTo>
                    <a:pt x="5" y="30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31"/>
                    <a:pt x="21" y="36"/>
                    <a:pt x="22" y="40"/>
                  </a:cubicBezTo>
                  <a:cubicBezTo>
                    <a:pt x="23" y="42"/>
                    <a:pt x="24" y="43"/>
                    <a:pt x="26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9" y="42"/>
                    <a:pt x="31" y="40"/>
                    <a:pt x="30" y="38"/>
                  </a:cubicBezTo>
                  <a:cubicBezTo>
                    <a:pt x="29" y="34"/>
                    <a:pt x="28" y="29"/>
                    <a:pt x="28" y="25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41" y="22"/>
                    <a:pt x="42" y="20"/>
                    <a:pt x="41" y="18"/>
                  </a:cubicBezTo>
                  <a:cubicBezTo>
                    <a:pt x="41" y="16"/>
                    <a:pt x="39" y="14"/>
                    <a:pt x="37" y="15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3"/>
                    <a:pt x="27" y="9"/>
                    <a:pt x="27" y="5"/>
                  </a:cubicBezTo>
                  <a:cubicBezTo>
                    <a:pt x="27" y="3"/>
                    <a:pt x="25" y="1"/>
                    <a:pt x="23" y="0"/>
                  </a:cubicBezTo>
                  <a:cubicBezTo>
                    <a:pt x="21" y="0"/>
                    <a:pt x="19" y="2"/>
                    <a:pt x="19" y="4"/>
                  </a:cubicBezTo>
                  <a:cubicBezTo>
                    <a:pt x="18" y="9"/>
                    <a:pt x="19" y="14"/>
                    <a:pt x="19" y="19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3"/>
                    <a:pt x="0" y="25"/>
                    <a:pt x="1" y="27"/>
                  </a:cubicBezTo>
                  <a:cubicBezTo>
                    <a:pt x="1" y="29"/>
                    <a:pt x="3" y="30"/>
                    <a:pt x="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Freeform 638"/>
            <p:cNvSpPr>
              <a:spLocks noEditPoints="1"/>
            </p:cNvSpPr>
            <p:nvPr/>
          </p:nvSpPr>
          <p:spPr bwMode="auto">
            <a:xfrm>
              <a:off x="6185361" y="95065"/>
              <a:ext cx="162612" cy="230158"/>
            </a:xfrm>
            <a:custGeom>
              <a:avLst/>
              <a:gdLst>
                <a:gd name="T0" fmla="*/ 7 w 40"/>
                <a:gd name="T1" fmla="*/ 43 h 56"/>
                <a:gd name="T2" fmla="*/ 23 w 40"/>
                <a:gd name="T3" fmla="*/ 38 h 56"/>
                <a:gd name="T4" fmla="*/ 29 w 40"/>
                <a:gd name="T5" fmla="*/ 28 h 56"/>
                <a:gd name="T6" fmla="*/ 32 w 40"/>
                <a:gd name="T7" fmla="*/ 52 h 56"/>
                <a:gd name="T8" fmla="*/ 36 w 40"/>
                <a:gd name="T9" fmla="*/ 56 h 56"/>
                <a:gd name="T10" fmla="*/ 36 w 40"/>
                <a:gd name="T11" fmla="*/ 56 h 56"/>
                <a:gd name="T12" fmla="*/ 40 w 40"/>
                <a:gd name="T13" fmla="*/ 52 h 56"/>
                <a:gd name="T14" fmla="*/ 35 w 40"/>
                <a:gd name="T15" fmla="*/ 9 h 56"/>
                <a:gd name="T16" fmla="*/ 38 w 40"/>
                <a:gd name="T17" fmla="*/ 6 h 56"/>
                <a:gd name="T18" fmla="*/ 34 w 40"/>
                <a:gd name="T19" fmla="*/ 1 h 56"/>
                <a:gd name="T20" fmla="*/ 11 w 40"/>
                <a:gd name="T21" fmla="*/ 9 h 56"/>
                <a:gd name="T22" fmla="*/ 1 w 40"/>
                <a:gd name="T23" fmla="*/ 32 h 56"/>
                <a:gd name="T24" fmla="*/ 7 w 40"/>
                <a:gd name="T25" fmla="*/ 43 h 56"/>
                <a:gd name="T26" fmla="*/ 16 w 40"/>
                <a:gd name="T27" fmla="*/ 15 h 56"/>
                <a:gd name="T28" fmla="*/ 26 w 40"/>
                <a:gd name="T29" fmla="*/ 9 h 56"/>
                <a:gd name="T30" fmla="*/ 17 w 40"/>
                <a:gd name="T31" fmla="*/ 32 h 56"/>
                <a:gd name="T32" fmla="*/ 11 w 40"/>
                <a:gd name="T33" fmla="*/ 36 h 56"/>
                <a:gd name="T34" fmla="*/ 9 w 40"/>
                <a:gd name="T35" fmla="*/ 31 h 56"/>
                <a:gd name="T36" fmla="*/ 16 w 40"/>
                <a:gd name="T37" fmla="*/ 1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56">
                  <a:moveTo>
                    <a:pt x="7" y="43"/>
                  </a:moveTo>
                  <a:cubicBezTo>
                    <a:pt x="12" y="46"/>
                    <a:pt x="18" y="43"/>
                    <a:pt x="23" y="38"/>
                  </a:cubicBezTo>
                  <a:cubicBezTo>
                    <a:pt x="26" y="34"/>
                    <a:pt x="28" y="31"/>
                    <a:pt x="29" y="28"/>
                  </a:cubicBezTo>
                  <a:cubicBezTo>
                    <a:pt x="31" y="36"/>
                    <a:pt x="31" y="44"/>
                    <a:pt x="32" y="52"/>
                  </a:cubicBezTo>
                  <a:cubicBezTo>
                    <a:pt x="32" y="54"/>
                    <a:pt x="34" y="56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8" y="56"/>
                    <a:pt x="40" y="54"/>
                    <a:pt x="40" y="52"/>
                  </a:cubicBezTo>
                  <a:cubicBezTo>
                    <a:pt x="39" y="37"/>
                    <a:pt x="37" y="23"/>
                    <a:pt x="35" y="9"/>
                  </a:cubicBezTo>
                  <a:cubicBezTo>
                    <a:pt x="36" y="9"/>
                    <a:pt x="37" y="7"/>
                    <a:pt x="38" y="6"/>
                  </a:cubicBezTo>
                  <a:cubicBezTo>
                    <a:pt x="38" y="4"/>
                    <a:pt x="36" y="2"/>
                    <a:pt x="34" y="1"/>
                  </a:cubicBezTo>
                  <a:cubicBezTo>
                    <a:pt x="26" y="0"/>
                    <a:pt x="17" y="3"/>
                    <a:pt x="11" y="9"/>
                  </a:cubicBezTo>
                  <a:cubicBezTo>
                    <a:pt x="4" y="15"/>
                    <a:pt x="0" y="23"/>
                    <a:pt x="1" y="32"/>
                  </a:cubicBezTo>
                  <a:cubicBezTo>
                    <a:pt x="1" y="37"/>
                    <a:pt x="3" y="41"/>
                    <a:pt x="7" y="43"/>
                  </a:cubicBezTo>
                  <a:close/>
                  <a:moveTo>
                    <a:pt x="16" y="15"/>
                  </a:moveTo>
                  <a:cubicBezTo>
                    <a:pt x="19" y="12"/>
                    <a:pt x="23" y="10"/>
                    <a:pt x="26" y="9"/>
                  </a:cubicBezTo>
                  <a:cubicBezTo>
                    <a:pt x="26" y="18"/>
                    <a:pt x="22" y="26"/>
                    <a:pt x="17" y="32"/>
                  </a:cubicBezTo>
                  <a:cubicBezTo>
                    <a:pt x="15" y="35"/>
                    <a:pt x="12" y="37"/>
                    <a:pt x="11" y="36"/>
                  </a:cubicBezTo>
                  <a:cubicBezTo>
                    <a:pt x="10" y="35"/>
                    <a:pt x="9" y="34"/>
                    <a:pt x="9" y="31"/>
                  </a:cubicBezTo>
                  <a:cubicBezTo>
                    <a:pt x="8" y="25"/>
                    <a:pt x="11" y="19"/>
                    <a:pt x="16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Freeform 639"/>
            <p:cNvSpPr>
              <a:spLocks/>
            </p:cNvSpPr>
            <p:nvPr/>
          </p:nvSpPr>
          <p:spPr bwMode="auto">
            <a:xfrm>
              <a:off x="5842625" y="1190818"/>
              <a:ext cx="222653" cy="237663"/>
            </a:xfrm>
            <a:custGeom>
              <a:avLst/>
              <a:gdLst>
                <a:gd name="T0" fmla="*/ 22 w 55"/>
                <a:gd name="T1" fmla="*/ 21 h 58"/>
                <a:gd name="T2" fmla="*/ 1 w 55"/>
                <a:gd name="T3" fmla="*/ 53 h 58"/>
                <a:gd name="T4" fmla="*/ 3 w 55"/>
                <a:gd name="T5" fmla="*/ 58 h 58"/>
                <a:gd name="T6" fmla="*/ 4 w 55"/>
                <a:gd name="T7" fmla="*/ 58 h 58"/>
                <a:gd name="T8" fmla="*/ 8 w 55"/>
                <a:gd name="T9" fmla="*/ 56 h 58"/>
                <a:gd name="T10" fmla="*/ 27 w 55"/>
                <a:gd name="T11" fmla="*/ 27 h 58"/>
                <a:gd name="T12" fmla="*/ 48 w 55"/>
                <a:gd name="T13" fmla="*/ 50 h 58"/>
                <a:gd name="T14" fmla="*/ 51 w 55"/>
                <a:gd name="T15" fmla="*/ 52 h 58"/>
                <a:gd name="T16" fmla="*/ 53 w 55"/>
                <a:gd name="T17" fmla="*/ 51 h 58"/>
                <a:gd name="T18" fmla="*/ 54 w 55"/>
                <a:gd name="T19" fmla="*/ 45 h 58"/>
                <a:gd name="T20" fmla="*/ 33 w 55"/>
                <a:gd name="T21" fmla="*/ 22 h 58"/>
                <a:gd name="T22" fmla="*/ 45 w 55"/>
                <a:gd name="T23" fmla="*/ 11 h 58"/>
                <a:gd name="T24" fmla="*/ 46 w 55"/>
                <a:gd name="T25" fmla="*/ 5 h 58"/>
                <a:gd name="T26" fmla="*/ 40 w 55"/>
                <a:gd name="T27" fmla="*/ 4 h 58"/>
                <a:gd name="T28" fmla="*/ 27 w 55"/>
                <a:gd name="T29" fmla="*/ 15 h 58"/>
                <a:gd name="T30" fmla="*/ 17 w 55"/>
                <a:gd name="T31" fmla="*/ 2 h 58"/>
                <a:gd name="T32" fmla="*/ 11 w 55"/>
                <a:gd name="T33" fmla="*/ 2 h 58"/>
                <a:gd name="T34" fmla="*/ 11 w 55"/>
                <a:gd name="T35" fmla="*/ 7 h 58"/>
                <a:gd name="T36" fmla="*/ 22 w 55"/>
                <a:gd name="T37" fmla="*/ 2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58">
                  <a:moveTo>
                    <a:pt x="22" y="21"/>
                  </a:moveTo>
                  <a:cubicBezTo>
                    <a:pt x="13" y="31"/>
                    <a:pt x="6" y="41"/>
                    <a:pt x="1" y="53"/>
                  </a:cubicBezTo>
                  <a:cubicBezTo>
                    <a:pt x="0" y="55"/>
                    <a:pt x="1" y="57"/>
                    <a:pt x="3" y="58"/>
                  </a:cubicBezTo>
                  <a:cubicBezTo>
                    <a:pt x="3" y="58"/>
                    <a:pt x="4" y="58"/>
                    <a:pt x="4" y="58"/>
                  </a:cubicBezTo>
                  <a:cubicBezTo>
                    <a:pt x="6" y="58"/>
                    <a:pt x="7" y="58"/>
                    <a:pt x="8" y="56"/>
                  </a:cubicBezTo>
                  <a:cubicBezTo>
                    <a:pt x="13" y="46"/>
                    <a:pt x="19" y="36"/>
                    <a:pt x="27" y="27"/>
                  </a:cubicBezTo>
                  <a:cubicBezTo>
                    <a:pt x="34" y="35"/>
                    <a:pt x="41" y="43"/>
                    <a:pt x="48" y="50"/>
                  </a:cubicBezTo>
                  <a:cubicBezTo>
                    <a:pt x="49" y="51"/>
                    <a:pt x="50" y="52"/>
                    <a:pt x="51" y="52"/>
                  </a:cubicBezTo>
                  <a:cubicBezTo>
                    <a:pt x="52" y="52"/>
                    <a:pt x="53" y="51"/>
                    <a:pt x="53" y="51"/>
                  </a:cubicBezTo>
                  <a:cubicBezTo>
                    <a:pt x="55" y="49"/>
                    <a:pt x="55" y="47"/>
                    <a:pt x="54" y="45"/>
                  </a:cubicBezTo>
                  <a:cubicBezTo>
                    <a:pt x="46" y="37"/>
                    <a:pt x="39" y="30"/>
                    <a:pt x="33" y="22"/>
                  </a:cubicBezTo>
                  <a:cubicBezTo>
                    <a:pt x="36" y="18"/>
                    <a:pt x="41" y="14"/>
                    <a:pt x="45" y="11"/>
                  </a:cubicBezTo>
                  <a:cubicBezTo>
                    <a:pt x="47" y="9"/>
                    <a:pt x="47" y="7"/>
                    <a:pt x="46" y="5"/>
                  </a:cubicBezTo>
                  <a:cubicBezTo>
                    <a:pt x="44" y="3"/>
                    <a:pt x="42" y="3"/>
                    <a:pt x="40" y="4"/>
                  </a:cubicBezTo>
                  <a:cubicBezTo>
                    <a:pt x="36" y="8"/>
                    <a:pt x="31" y="11"/>
                    <a:pt x="27" y="15"/>
                  </a:cubicBezTo>
                  <a:cubicBezTo>
                    <a:pt x="24" y="11"/>
                    <a:pt x="20" y="7"/>
                    <a:pt x="17" y="2"/>
                  </a:cubicBezTo>
                  <a:cubicBezTo>
                    <a:pt x="16" y="1"/>
                    <a:pt x="13" y="0"/>
                    <a:pt x="11" y="2"/>
                  </a:cubicBezTo>
                  <a:cubicBezTo>
                    <a:pt x="10" y="3"/>
                    <a:pt x="9" y="5"/>
                    <a:pt x="11" y="7"/>
                  </a:cubicBezTo>
                  <a:cubicBezTo>
                    <a:pt x="14" y="12"/>
                    <a:pt x="18" y="17"/>
                    <a:pt x="2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Freeform 640"/>
            <p:cNvSpPr>
              <a:spLocks/>
            </p:cNvSpPr>
            <p:nvPr/>
          </p:nvSpPr>
          <p:spPr bwMode="auto">
            <a:xfrm>
              <a:off x="6057773" y="1080742"/>
              <a:ext cx="197636" cy="162612"/>
            </a:xfrm>
            <a:custGeom>
              <a:avLst/>
              <a:gdLst>
                <a:gd name="T0" fmla="*/ 24 w 48"/>
                <a:gd name="T1" fmla="*/ 18 h 40"/>
                <a:gd name="T2" fmla="*/ 20 w 48"/>
                <a:gd name="T3" fmla="*/ 3 h 40"/>
                <a:gd name="T4" fmla="*/ 7 w 48"/>
                <a:gd name="T5" fmla="*/ 6 h 40"/>
                <a:gd name="T6" fmla="*/ 3 w 48"/>
                <a:gd name="T7" fmla="*/ 9 h 40"/>
                <a:gd name="T8" fmla="*/ 1 w 48"/>
                <a:gd name="T9" fmla="*/ 14 h 40"/>
                <a:gd name="T10" fmla="*/ 7 w 48"/>
                <a:gd name="T11" fmla="*/ 16 h 40"/>
                <a:gd name="T12" fmla="*/ 12 w 48"/>
                <a:gd name="T13" fmla="*/ 13 h 40"/>
                <a:gd name="T14" fmla="*/ 17 w 48"/>
                <a:gd name="T15" fmla="*/ 10 h 40"/>
                <a:gd name="T16" fmla="*/ 17 w 48"/>
                <a:gd name="T17" fmla="*/ 15 h 40"/>
                <a:gd name="T18" fmla="*/ 15 w 48"/>
                <a:gd name="T19" fmla="*/ 17 h 40"/>
                <a:gd name="T20" fmla="*/ 12 w 48"/>
                <a:gd name="T21" fmla="*/ 28 h 40"/>
                <a:gd name="T22" fmla="*/ 16 w 48"/>
                <a:gd name="T23" fmla="*/ 36 h 40"/>
                <a:gd name="T24" fmla="*/ 27 w 48"/>
                <a:gd name="T25" fmla="*/ 40 h 40"/>
                <a:gd name="T26" fmla="*/ 29 w 48"/>
                <a:gd name="T27" fmla="*/ 40 h 40"/>
                <a:gd name="T28" fmla="*/ 46 w 48"/>
                <a:gd name="T29" fmla="*/ 32 h 40"/>
                <a:gd name="T30" fmla="*/ 46 w 48"/>
                <a:gd name="T31" fmla="*/ 27 h 40"/>
                <a:gd name="T32" fmla="*/ 41 w 48"/>
                <a:gd name="T33" fmla="*/ 26 h 40"/>
                <a:gd name="T34" fmla="*/ 28 w 48"/>
                <a:gd name="T35" fmla="*/ 32 h 40"/>
                <a:gd name="T36" fmla="*/ 22 w 48"/>
                <a:gd name="T37" fmla="*/ 30 h 40"/>
                <a:gd name="T38" fmla="*/ 20 w 48"/>
                <a:gd name="T39" fmla="*/ 27 h 40"/>
                <a:gd name="T40" fmla="*/ 22 w 48"/>
                <a:gd name="T41" fmla="*/ 21 h 40"/>
                <a:gd name="T42" fmla="*/ 24 w 48"/>
                <a:gd name="T43" fmla="*/ 1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40">
                  <a:moveTo>
                    <a:pt x="24" y="18"/>
                  </a:moveTo>
                  <a:cubicBezTo>
                    <a:pt x="26" y="13"/>
                    <a:pt x="26" y="6"/>
                    <a:pt x="20" y="3"/>
                  </a:cubicBezTo>
                  <a:cubicBezTo>
                    <a:pt x="15" y="0"/>
                    <a:pt x="10" y="4"/>
                    <a:pt x="7" y="6"/>
                  </a:cubicBezTo>
                  <a:cubicBezTo>
                    <a:pt x="6" y="7"/>
                    <a:pt x="4" y="8"/>
                    <a:pt x="3" y="9"/>
                  </a:cubicBezTo>
                  <a:cubicBezTo>
                    <a:pt x="1" y="10"/>
                    <a:pt x="0" y="12"/>
                    <a:pt x="1" y="14"/>
                  </a:cubicBezTo>
                  <a:cubicBezTo>
                    <a:pt x="2" y="16"/>
                    <a:pt x="5" y="17"/>
                    <a:pt x="7" y="16"/>
                  </a:cubicBezTo>
                  <a:cubicBezTo>
                    <a:pt x="9" y="15"/>
                    <a:pt x="10" y="14"/>
                    <a:pt x="12" y="13"/>
                  </a:cubicBezTo>
                  <a:cubicBezTo>
                    <a:pt x="14" y="11"/>
                    <a:pt x="16" y="10"/>
                    <a:pt x="17" y="10"/>
                  </a:cubicBezTo>
                  <a:cubicBezTo>
                    <a:pt x="17" y="10"/>
                    <a:pt x="18" y="13"/>
                    <a:pt x="17" y="15"/>
                  </a:cubicBezTo>
                  <a:cubicBezTo>
                    <a:pt x="16" y="16"/>
                    <a:pt x="16" y="17"/>
                    <a:pt x="15" y="17"/>
                  </a:cubicBezTo>
                  <a:cubicBezTo>
                    <a:pt x="14" y="20"/>
                    <a:pt x="12" y="24"/>
                    <a:pt x="12" y="28"/>
                  </a:cubicBezTo>
                  <a:cubicBezTo>
                    <a:pt x="12" y="31"/>
                    <a:pt x="14" y="34"/>
                    <a:pt x="16" y="36"/>
                  </a:cubicBezTo>
                  <a:cubicBezTo>
                    <a:pt x="19" y="39"/>
                    <a:pt x="23" y="40"/>
                    <a:pt x="27" y="40"/>
                  </a:cubicBezTo>
                  <a:cubicBezTo>
                    <a:pt x="28" y="40"/>
                    <a:pt x="28" y="40"/>
                    <a:pt x="29" y="40"/>
                  </a:cubicBezTo>
                  <a:cubicBezTo>
                    <a:pt x="35" y="40"/>
                    <a:pt x="41" y="36"/>
                    <a:pt x="46" y="32"/>
                  </a:cubicBezTo>
                  <a:cubicBezTo>
                    <a:pt x="47" y="31"/>
                    <a:pt x="48" y="29"/>
                    <a:pt x="46" y="27"/>
                  </a:cubicBezTo>
                  <a:cubicBezTo>
                    <a:pt x="45" y="25"/>
                    <a:pt x="43" y="25"/>
                    <a:pt x="41" y="26"/>
                  </a:cubicBezTo>
                  <a:cubicBezTo>
                    <a:pt x="37" y="29"/>
                    <a:pt x="33" y="32"/>
                    <a:pt x="28" y="32"/>
                  </a:cubicBezTo>
                  <a:cubicBezTo>
                    <a:pt x="26" y="32"/>
                    <a:pt x="23" y="32"/>
                    <a:pt x="22" y="30"/>
                  </a:cubicBezTo>
                  <a:cubicBezTo>
                    <a:pt x="21" y="30"/>
                    <a:pt x="20" y="29"/>
                    <a:pt x="20" y="27"/>
                  </a:cubicBezTo>
                  <a:cubicBezTo>
                    <a:pt x="20" y="25"/>
                    <a:pt x="21" y="24"/>
                    <a:pt x="22" y="21"/>
                  </a:cubicBezTo>
                  <a:cubicBezTo>
                    <a:pt x="23" y="20"/>
                    <a:pt x="23" y="19"/>
                    <a:pt x="2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Freeform 641"/>
            <p:cNvSpPr>
              <a:spLocks/>
            </p:cNvSpPr>
            <p:nvPr/>
          </p:nvSpPr>
          <p:spPr bwMode="auto">
            <a:xfrm>
              <a:off x="8046642" y="1203327"/>
              <a:ext cx="215148" cy="290199"/>
            </a:xfrm>
            <a:custGeom>
              <a:avLst/>
              <a:gdLst>
                <a:gd name="T0" fmla="*/ 3 w 53"/>
                <a:gd name="T1" fmla="*/ 70 h 71"/>
                <a:gd name="T2" fmla="*/ 5 w 53"/>
                <a:gd name="T3" fmla="*/ 71 h 71"/>
                <a:gd name="T4" fmla="*/ 8 w 53"/>
                <a:gd name="T5" fmla="*/ 69 h 71"/>
                <a:gd name="T6" fmla="*/ 28 w 53"/>
                <a:gd name="T7" fmla="*/ 38 h 71"/>
                <a:gd name="T8" fmla="*/ 45 w 53"/>
                <a:gd name="T9" fmla="*/ 63 h 71"/>
                <a:gd name="T10" fmla="*/ 48 w 53"/>
                <a:gd name="T11" fmla="*/ 65 h 71"/>
                <a:gd name="T12" fmla="*/ 50 w 53"/>
                <a:gd name="T13" fmla="*/ 64 h 71"/>
                <a:gd name="T14" fmla="*/ 52 w 53"/>
                <a:gd name="T15" fmla="*/ 59 h 71"/>
                <a:gd name="T16" fmla="*/ 32 w 53"/>
                <a:gd name="T17" fmla="*/ 32 h 71"/>
                <a:gd name="T18" fmla="*/ 50 w 53"/>
                <a:gd name="T19" fmla="*/ 7 h 71"/>
                <a:gd name="T20" fmla="*/ 49 w 53"/>
                <a:gd name="T21" fmla="*/ 2 h 71"/>
                <a:gd name="T22" fmla="*/ 44 w 53"/>
                <a:gd name="T23" fmla="*/ 2 h 71"/>
                <a:gd name="T24" fmla="*/ 27 w 53"/>
                <a:gd name="T25" fmla="*/ 25 h 71"/>
                <a:gd name="T26" fmla="*/ 8 w 53"/>
                <a:gd name="T27" fmla="*/ 6 h 71"/>
                <a:gd name="T28" fmla="*/ 3 w 53"/>
                <a:gd name="T29" fmla="*/ 7 h 71"/>
                <a:gd name="T30" fmla="*/ 3 w 53"/>
                <a:gd name="T31" fmla="*/ 12 h 71"/>
                <a:gd name="T32" fmla="*/ 22 w 53"/>
                <a:gd name="T33" fmla="*/ 32 h 71"/>
                <a:gd name="T34" fmla="*/ 2 w 53"/>
                <a:gd name="T35" fmla="*/ 65 h 71"/>
                <a:gd name="T36" fmla="*/ 3 w 53"/>
                <a:gd name="T37" fmla="*/ 7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71">
                  <a:moveTo>
                    <a:pt x="3" y="70"/>
                  </a:moveTo>
                  <a:cubicBezTo>
                    <a:pt x="4" y="71"/>
                    <a:pt x="4" y="71"/>
                    <a:pt x="5" y="71"/>
                  </a:cubicBezTo>
                  <a:cubicBezTo>
                    <a:pt x="6" y="71"/>
                    <a:pt x="8" y="70"/>
                    <a:pt x="8" y="69"/>
                  </a:cubicBezTo>
                  <a:cubicBezTo>
                    <a:pt x="14" y="58"/>
                    <a:pt x="21" y="48"/>
                    <a:pt x="28" y="38"/>
                  </a:cubicBezTo>
                  <a:cubicBezTo>
                    <a:pt x="34" y="46"/>
                    <a:pt x="40" y="54"/>
                    <a:pt x="45" y="63"/>
                  </a:cubicBezTo>
                  <a:cubicBezTo>
                    <a:pt x="46" y="64"/>
                    <a:pt x="47" y="65"/>
                    <a:pt x="48" y="65"/>
                  </a:cubicBezTo>
                  <a:cubicBezTo>
                    <a:pt x="49" y="65"/>
                    <a:pt x="50" y="65"/>
                    <a:pt x="50" y="64"/>
                  </a:cubicBezTo>
                  <a:cubicBezTo>
                    <a:pt x="52" y="63"/>
                    <a:pt x="53" y="61"/>
                    <a:pt x="52" y="59"/>
                  </a:cubicBezTo>
                  <a:cubicBezTo>
                    <a:pt x="46" y="49"/>
                    <a:pt x="39" y="40"/>
                    <a:pt x="32" y="32"/>
                  </a:cubicBezTo>
                  <a:cubicBezTo>
                    <a:pt x="38" y="23"/>
                    <a:pt x="44" y="15"/>
                    <a:pt x="50" y="7"/>
                  </a:cubicBezTo>
                  <a:cubicBezTo>
                    <a:pt x="52" y="6"/>
                    <a:pt x="51" y="3"/>
                    <a:pt x="49" y="2"/>
                  </a:cubicBezTo>
                  <a:cubicBezTo>
                    <a:pt x="48" y="0"/>
                    <a:pt x="45" y="1"/>
                    <a:pt x="44" y="2"/>
                  </a:cubicBezTo>
                  <a:cubicBezTo>
                    <a:pt x="38" y="10"/>
                    <a:pt x="32" y="18"/>
                    <a:pt x="27" y="25"/>
                  </a:cubicBezTo>
                  <a:cubicBezTo>
                    <a:pt x="21" y="19"/>
                    <a:pt x="15" y="12"/>
                    <a:pt x="8" y="6"/>
                  </a:cubicBezTo>
                  <a:cubicBezTo>
                    <a:pt x="7" y="5"/>
                    <a:pt x="4" y="5"/>
                    <a:pt x="3" y="7"/>
                  </a:cubicBezTo>
                  <a:cubicBezTo>
                    <a:pt x="1" y="8"/>
                    <a:pt x="1" y="11"/>
                    <a:pt x="3" y="12"/>
                  </a:cubicBezTo>
                  <a:cubicBezTo>
                    <a:pt x="10" y="18"/>
                    <a:pt x="16" y="25"/>
                    <a:pt x="22" y="32"/>
                  </a:cubicBezTo>
                  <a:cubicBezTo>
                    <a:pt x="15" y="43"/>
                    <a:pt x="8" y="54"/>
                    <a:pt x="2" y="65"/>
                  </a:cubicBezTo>
                  <a:cubicBezTo>
                    <a:pt x="0" y="67"/>
                    <a:pt x="1" y="69"/>
                    <a:pt x="3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Freeform 642"/>
            <p:cNvSpPr>
              <a:spLocks/>
            </p:cNvSpPr>
            <p:nvPr/>
          </p:nvSpPr>
          <p:spPr bwMode="auto">
            <a:xfrm>
              <a:off x="7821487" y="1080742"/>
              <a:ext cx="592908" cy="397773"/>
            </a:xfrm>
            <a:custGeom>
              <a:avLst/>
              <a:gdLst>
                <a:gd name="T0" fmla="*/ 32 w 145"/>
                <a:gd name="T1" fmla="*/ 16 h 97"/>
                <a:gd name="T2" fmla="*/ 22 w 145"/>
                <a:gd name="T3" fmla="*/ 71 h 97"/>
                <a:gd name="T4" fmla="*/ 8 w 145"/>
                <a:gd name="T5" fmla="*/ 33 h 97"/>
                <a:gd name="T6" fmla="*/ 3 w 145"/>
                <a:gd name="T7" fmla="*/ 31 h 97"/>
                <a:gd name="T8" fmla="*/ 1 w 145"/>
                <a:gd name="T9" fmla="*/ 36 h 97"/>
                <a:gd name="T10" fmla="*/ 25 w 145"/>
                <a:gd name="T11" fmla="*/ 95 h 97"/>
                <a:gd name="T12" fmla="*/ 29 w 145"/>
                <a:gd name="T13" fmla="*/ 97 h 97"/>
                <a:gd name="T14" fmla="*/ 30 w 145"/>
                <a:gd name="T15" fmla="*/ 97 h 97"/>
                <a:gd name="T16" fmla="*/ 33 w 145"/>
                <a:gd name="T17" fmla="*/ 92 h 97"/>
                <a:gd name="T18" fmla="*/ 39 w 145"/>
                <a:gd name="T19" fmla="*/ 21 h 97"/>
                <a:gd name="T20" fmla="*/ 141 w 145"/>
                <a:gd name="T21" fmla="*/ 8 h 97"/>
                <a:gd name="T22" fmla="*/ 145 w 145"/>
                <a:gd name="T23" fmla="*/ 4 h 97"/>
                <a:gd name="T24" fmla="*/ 140 w 145"/>
                <a:gd name="T25" fmla="*/ 0 h 97"/>
                <a:gd name="T26" fmla="*/ 35 w 145"/>
                <a:gd name="T27" fmla="*/ 13 h 97"/>
                <a:gd name="T28" fmla="*/ 32 w 145"/>
                <a:gd name="T29" fmla="*/ 1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" h="97">
                  <a:moveTo>
                    <a:pt x="32" y="16"/>
                  </a:moveTo>
                  <a:cubicBezTo>
                    <a:pt x="25" y="33"/>
                    <a:pt x="22" y="52"/>
                    <a:pt x="22" y="71"/>
                  </a:cubicBezTo>
                  <a:cubicBezTo>
                    <a:pt x="17" y="59"/>
                    <a:pt x="12" y="46"/>
                    <a:pt x="8" y="33"/>
                  </a:cubicBezTo>
                  <a:cubicBezTo>
                    <a:pt x="8" y="31"/>
                    <a:pt x="5" y="30"/>
                    <a:pt x="3" y="31"/>
                  </a:cubicBezTo>
                  <a:cubicBezTo>
                    <a:pt x="1" y="31"/>
                    <a:pt x="0" y="34"/>
                    <a:pt x="1" y="36"/>
                  </a:cubicBezTo>
                  <a:cubicBezTo>
                    <a:pt x="6" y="56"/>
                    <a:pt x="15" y="76"/>
                    <a:pt x="25" y="95"/>
                  </a:cubicBezTo>
                  <a:cubicBezTo>
                    <a:pt x="26" y="96"/>
                    <a:pt x="28" y="97"/>
                    <a:pt x="29" y="97"/>
                  </a:cubicBezTo>
                  <a:cubicBezTo>
                    <a:pt x="29" y="97"/>
                    <a:pt x="30" y="97"/>
                    <a:pt x="30" y="97"/>
                  </a:cubicBezTo>
                  <a:cubicBezTo>
                    <a:pt x="32" y="96"/>
                    <a:pt x="33" y="94"/>
                    <a:pt x="33" y="92"/>
                  </a:cubicBezTo>
                  <a:cubicBezTo>
                    <a:pt x="28" y="69"/>
                    <a:pt x="30" y="43"/>
                    <a:pt x="39" y="21"/>
                  </a:cubicBezTo>
                  <a:cubicBezTo>
                    <a:pt x="72" y="14"/>
                    <a:pt x="107" y="9"/>
                    <a:pt x="141" y="8"/>
                  </a:cubicBezTo>
                  <a:cubicBezTo>
                    <a:pt x="143" y="8"/>
                    <a:pt x="145" y="6"/>
                    <a:pt x="145" y="4"/>
                  </a:cubicBezTo>
                  <a:cubicBezTo>
                    <a:pt x="144" y="2"/>
                    <a:pt x="143" y="0"/>
                    <a:pt x="140" y="0"/>
                  </a:cubicBezTo>
                  <a:cubicBezTo>
                    <a:pt x="105" y="1"/>
                    <a:pt x="70" y="6"/>
                    <a:pt x="35" y="13"/>
                  </a:cubicBezTo>
                  <a:cubicBezTo>
                    <a:pt x="34" y="14"/>
                    <a:pt x="33" y="15"/>
                    <a:pt x="3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Freeform 643"/>
            <p:cNvSpPr>
              <a:spLocks/>
            </p:cNvSpPr>
            <p:nvPr/>
          </p:nvSpPr>
          <p:spPr bwMode="auto">
            <a:xfrm>
              <a:off x="8349350" y="4553128"/>
              <a:ext cx="190131" cy="225155"/>
            </a:xfrm>
            <a:custGeom>
              <a:avLst/>
              <a:gdLst>
                <a:gd name="T0" fmla="*/ 8 w 47"/>
                <a:gd name="T1" fmla="*/ 50 h 55"/>
                <a:gd name="T2" fmla="*/ 25 w 47"/>
                <a:gd name="T3" fmla="*/ 27 h 55"/>
                <a:gd name="T4" fmla="*/ 39 w 47"/>
                <a:gd name="T5" fmla="*/ 52 h 55"/>
                <a:gd name="T6" fmla="*/ 42 w 47"/>
                <a:gd name="T7" fmla="*/ 55 h 55"/>
                <a:gd name="T8" fmla="*/ 44 w 47"/>
                <a:gd name="T9" fmla="*/ 54 h 55"/>
                <a:gd name="T10" fmla="*/ 46 w 47"/>
                <a:gd name="T11" fmla="*/ 49 h 55"/>
                <a:gd name="T12" fmla="*/ 31 w 47"/>
                <a:gd name="T13" fmla="*/ 22 h 55"/>
                <a:gd name="T14" fmla="*/ 40 w 47"/>
                <a:gd name="T15" fmla="*/ 16 h 55"/>
                <a:gd name="T16" fmla="*/ 42 w 47"/>
                <a:gd name="T17" fmla="*/ 10 h 55"/>
                <a:gd name="T18" fmla="*/ 36 w 47"/>
                <a:gd name="T19" fmla="*/ 9 h 55"/>
                <a:gd name="T20" fmla="*/ 26 w 47"/>
                <a:gd name="T21" fmla="*/ 15 h 55"/>
                <a:gd name="T22" fmla="*/ 14 w 47"/>
                <a:gd name="T23" fmla="*/ 2 h 55"/>
                <a:gd name="T24" fmla="*/ 8 w 47"/>
                <a:gd name="T25" fmla="*/ 2 h 55"/>
                <a:gd name="T26" fmla="*/ 8 w 47"/>
                <a:gd name="T27" fmla="*/ 8 h 55"/>
                <a:gd name="T28" fmla="*/ 20 w 47"/>
                <a:gd name="T29" fmla="*/ 21 h 55"/>
                <a:gd name="T30" fmla="*/ 1 w 47"/>
                <a:gd name="T31" fmla="*/ 46 h 55"/>
                <a:gd name="T32" fmla="*/ 3 w 47"/>
                <a:gd name="T33" fmla="*/ 51 h 55"/>
                <a:gd name="T34" fmla="*/ 5 w 47"/>
                <a:gd name="T35" fmla="*/ 52 h 55"/>
                <a:gd name="T36" fmla="*/ 8 w 47"/>
                <a:gd name="T37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7" h="55">
                  <a:moveTo>
                    <a:pt x="8" y="50"/>
                  </a:moveTo>
                  <a:cubicBezTo>
                    <a:pt x="13" y="41"/>
                    <a:pt x="18" y="34"/>
                    <a:pt x="25" y="27"/>
                  </a:cubicBezTo>
                  <a:cubicBezTo>
                    <a:pt x="31" y="35"/>
                    <a:pt x="35" y="43"/>
                    <a:pt x="39" y="52"/>
                  </a:cubicBezTo>
                  <a:cubicBezTo>
                    <a:pt x="39" y="54"/>
                    <a:pt x="41" y="55"/>
                    <a:pt x="42" y="55"/>
                  </a:cubicBezTo>
                  <a:cubicBezTo>
                    <a:pt x="43" y="55"/>
                    <a:pt x="43" y="55"/>
                    <a:pt x="44" y="54"/>
                  </a:cubicBezTo>
                  <a:cubicBezTo>
                    <a:pt x="46" y="54"/>
                    <a:pt x="47" y="51"/>
                    <a:pt x="46" y="49"/>
                  </a:cubicBezTo>
                  <a:cubicBezTo>
                    <a:pt x="42" y="40"/>
                    <a:pt x="37" y="30"/>
                    <a:pt x="31" y="22"/>
                  </a:cubicBezTo>
                  <a:cubicBezTo>
                    <a:pt x="34" y="20"/>
                    <a:pt x="37" y="18"/>
                    <a:pt x="40" y="16"/>
                  </a:cubicBezTo>
                  <a:cubicBezTo>
                    <a:pt x="42" y="15"/>
                    <a:pt x="43" y="12"/>
                    <a:pt x="42" y="10"/>
                  </a:cubicBezTo>
                  <a:cubicBezTo>
                    <a:pt x="41" y="8"/>
                    <a:pt x="38" y="8"/>
                    <a:pt x="36" y="9"/>
                  </a:cubicBezTo>
                  <a:cubicBezTo>
                    <a:pt x="33" y="11"/>
                    <a:pt x="30" y="13"/>
                    <a:pt x="26" y="15"/>
                  </a:cubicBezTo>
                  <a:cubicBezTo>
                    <a:pt x="23" y="11"/>
                    <a:pt x="18" y="6"/>
                    <a:pt x="14" y="2"/>
                  </a:cubicBezTo>
                  <a:cubicBezTo>
                    <a:pt x="12" y="0"/>
                    <a:pt x="10" y="0"/>
                    <a:pt x="8" y="2"/>
                  </a:cubicBezTo>
                  <a:cubicBezTo>
                    <a:pt x="7" y="4"/>
                    <a:pt x="7" y="6"/>
                    <a:pt x="8" y="8"/>
                  </a:cubicBezTo>
                  <a:cubicBezTo>
                    <a:pt x="13" y="12"/>
                    <a:pt x="17" y="16"/>
                    <a:pt x="20" y="21"/>
                  </a:cubicBezTo>
                  <a:cubicBezTo>
                    <a:pt x="13" y="28"/>
                    <a:pt x="6" y="36"/>
                    <a:pt x="1" y="46"/>
                  </a:cubicBezTo>
                  <a:cubicBezTo>
                    <a:pt x="0" y="48"/>
                    <a:pt x="1" y="50"/>
                    <a:pt x="3" y="51"/>
                  </a:cubicBezTo>
                  <a:cubicBezTo>
                    <a:pt x="4" y="52"/>
                    <a:pt x="4" y="52"/>
                    <a:pt x="5" y="52"/>
                  </a:cubicBezTo>
                  <a:cubicBezTo>
                    <a:pt x="6" y="52"/>
                    <a:pt x="8" y="51"/>
                    <a:pt x="8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Freeform 644"/>
            <p:cNvSpPr>
              <a:spLocks/>
            </p:cNvSpPr>
            <p:nvPr/>
          </p:nvSpPr>
          <p:spPr bwMode="auto">
            <a:xfrm>
              <a:off x="8544484" y="4448056"/>
              <a:ext cx="172619" cy="180124"/>
            </a:xfrm>
            <a:custGeom>
              <a:avLst/>
              <a:gdLst>
                <a:gd name="T0" fmla="*/ 14 w 42"/>
                <a:gd name="T1" fmla="*/ 24 h 44"/>
                <a:gd name="T2" fmla="*/ 14 w 42"/>
                <a:gd name="T3" fmla="*/ 42 h 44"/>
                <a:gd name="T4" fmla="*/ 18 w 42"/>
                <a:gd name="T5" fmla="*/ 44 h 44"/>
                <a:gd name="T6" fmla="*/ 19 w 42"/>
                <a:gd name="T7" fmla="*/ 44 h 44"/>
                <a:gd name="T8" fmla="*/ 40 w 42"/>
                <a:gd name="T9" fmla="*/ 30 h 44"/>
                <a:gd name="T10" fmla="*/ 40 w 42"/>
                <a:gd name="T11" fmla="*/ 24 h 44"/>
                <a:gd name="T12" fmla="*/ 34 w 42"/>
                <a:gd name="T13" fmla="*/ 24 h 44"/>
                <a:gd name="T14" fmla="*/ 21 w 42"/>
                <a:gd name="T15" fmla="*/ 35 h 44"/>
                <a:gd name="T16" fmla="*/ 22 w 42"/>
                <a:gd name="T17" fmla="*/ 26 h 44"/>
                <a:gd name="T18" fmla="*/ 23 w 42"/>
                <a:gd name="T19" fmla="*/ 25 h 44"/>
                <a:gd name="T20" fmla="*/ 20 w 42"/>
                <a:gd name="T21" fmla="*/ 5 h 44"/>
                <a:gd name="T22" fmla="*/ 7 w 42"/>
                <a:gd name="T23" fmla="*/ 2 h 44"/>
                <a:gd name="T24" fmla="*/ 0 w 42"/>
                <a:gd name="T25" fmla="*/ 10 h 44"/>
                <a:gd name="T26" fmla="*/ 4 w 42"/>
                <a:gd name="T27" fmla="*/ 14 h 44"/>
                <a:gd name="T28" fmla="*/ 8 w 42"/>
                <a:gd name="T29" fmla="*/ 10 h 44"/>
                <a:gd name="T30" fmla="*/ 9 w 42"/>
                <a:gd name="T31" fmla="*/ 9 h 44"/>
                <a:gd name="T32" fmla="*/ 14 w 42"/>
                <a:gd name="T33" fmla="*/ 10 h 44"/>
                <a:gd name="T34" fmla="*/ 15 w 42"/>
                <a:gd name="T35" fmla="*/ 23 h 44"/>
                <a:gd name="T36" fmla="*/ 14 w 42"/>
                <a:gd name="T37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44">
                  <a:moveTo>
                    <a:pt x="14" y="24"/>
                  </a:moveTo>
                  <a:cubicBezTo>
                    <a:pt x="13" y="30"/>
                    <a:pt x="12" y="36"/>
                    <a:pt x="14" y="42"/>
                  </a:cubicBezTo>
                  <a:cubicBezTo>
                    <a:pt x="15" y="43"/>
                    <a:pt x="16" y="44"/>
                    <a:pt x="18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27" y="41"/>
                    <a:pt x="34" y="36"/>
                    <a:pt x="40" y="30"/>
                  </a:cubicBezTo>
                  <a:cubicBezTo>
                    <a:pt x="42" y="28"/>
                    <a:pt x="41" y="25"/>
                    <a:pt x="40" y="24"/>
                  </a:cubicBezTo>
                  <a:cubicBezTo>
                    <a:pt x="38" y="22"/>
                    <a:pt x="36" y="23"/>
                    <a:pt x="34" y="24"/>
                  </a:cubicBezTo>
                  <a:cubicBezTo>
                    <a:pt x="30" y="28"/>
                    <a:pt x="26" y="32"/>
                    <a:pt x="21" y="35"/>
                  </a:cubicBezTo>
                  <a:cubicBezTo>
                    <a:pt x="21" y="32"/>
                    <a:pt x="22" y="29"/>
                    <a:pt x="22" y="26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19"/>
                    <a:pt x="25" y="11"/>
                    <a:pt x="20" y="5"/>
                  </a:cubicBezTo>
                  <a:cubicBezTo>
                    <a:pt x="17" y="2"/>
                    <a:pt x="12" y="0"/>
                    <a:pt x="7" y="2"/>
                  </a:cubicBezTo>
                  <a:cubicBezTo>
                    <a:pt x="3" y="3"/>
                    <a:pt x="0" y="6"/>
                    <a:pt x="0" y="10"/>
                  </a:cubicBezTo>
                  <a:cubicBezTo>
                    <a:pt x="0" y="12"/>
                    <a:pt x="2" y="14"/>
                    <a:pt x="4" y="14"/>
                  </a:cubicBezTo>
                  <a:cubicBezTo>
                    <a:pt x="6" y="14"/>
                    <a:pt x="8" y="12"/>
                    <a:pt x="8" y="10"/>
                  </a:cubicBezTo>
                  <a:cubicBezTo>
                    <a:pt x="8" y="10"/>
                    <a:pt x="8" y="10"/>
                    <a:pt x="9" y="9"/>
                  </a:cubicBezTo>
                  <a:cubicBezTo>
                    <a:pt x="11" y="9"/>
                    <a:pt x="13" y="9"/>
                    <a:pt x="14" y="10"/>
                  </a:cubicBezTo>
                  <a:cubicBezTo>
                    <a:pt x="16" y="13"/>
                    <a:pt x="16" y="17"/>
                    <a:pt x="15" y="23"/>
                  </a:cubicBezTo>
                  <a:lnTo>
                    <a:pt x="14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Freeform 645"/>
            <p:cNvSpPr>
              <a:spLocks/>
            </p:cNvSpPr>
            <p:nvPr/>
          </p:nvSpPr>
          <p:spPr bwMode="auto">
            <a:xfrm>
              <a:off x="1424586" y="3172179"/>
              <a:ext cx="287698" cy="362749"/>
            </a:xfrm>
            <a:custGeom>
              <a:avLst/>
              <a:gdLst>
                <a:gd name="T0" fmla="*/ 56 w 70"/>
                <a:gd name="T1" fmla="*/ 14 h 89"/>
                <a:gd name="T2" fmla="*/ 50 w 70"/>
                <a:gd name="T3" fmla="*/ 14 h 89"/>
                <a:gd name="T4" fmla="*/ 34 w 70"/>
                <a:gd name="T5" fmla="*/ 32 h 89"/>
                <a:gd name="T6" fmla="*/ 30 w 70"/>
                <a:gd name="T7" fmla="*/ 29 h 89"/>
                <a:gd name="T8" fmla="*/ 28 w 70"/>
                <a:gd name="T9" fmla="*/ 27 h 89"/>
                <a:gd name="T10" fmla="*/ 12 w 70"/>
                <a:gd name="T11" fmla="*/ 4 h 89"/>
                <a:gd name="T12" fmla="*/ 8 w 70"/>
                <a:gd name="T13" fmla="*/ 0 h 89"/>
                <a:gd name="T14" fmla="*/ 8 w 70"/>
                <a:gd name="T15" fmla="*/ 0 h 89"/>
                <a:gd name="T16" fmla="*/ 4 w 70"/>
                <a:gd name="T17" fmla="*/ 4 h 89"/>
                <a:gd name="T18" fmla="*/ 23 w 70"/>
                <a:gd name="T19" fmla="*/ 33 h 89"/>
                <a:gd name="T20" fmla="*/ 25 w 70"/>
                <a:gd name="T21" fmla="*/ 35 h 89"/>
                <a:gd name="T22" fmla="*/ 29 w 70"/>
                <a:gd name="T23" fmla="*/ 38 h 89"/>
                <a:gd name="T24" fmla="*/ 1 w 70"/>
                <a:gd name="T25" fmla="*/ 77 h 89"/>
                <a:gd name="T26" fmla="*/ 2 w 70"/>
                <a:gd name="T27" fmla="*/ 82 h 89"/>
                <a:gd name="T28" fmla="*/ 5 w 70"/>
                <a:gd name="T29" fmla="*/ 83 h 89"/>
                <a:gd name="T30" fmla="*/ 8 w 70"/>
                <a:gd name="T31" fmla="*/ 81 h 89"/>
                <a:gd name="T32" fmla="*/ 35 w 70"/>
                <a:gd name="T33" fmla="*/ 44 h 89"/>
                <a:gd name="T34" fmla="*/ 62 w 70"/>
                <a:gd name="T35" fmla="*/ 87 h 89"/>
                <a:gd name="T36" fmla="*/ 66 w 70"/>
                <a:gd name="T37" fmla="*/ 89 h 89"/>
                <a:gd name="T38" fmla="*/ 67 w 70"/>
                <a:gd name="T39" fmla="*/ 89 h 89"/>
                <a:gd name="T40" fmla="*/ 69 w 70"/>
                <a:gd name="T41" fmla="*/ 84 h 89"/>
                <a:gd name="T42" fmla="*/ 40 w 70"/>
                <a:gd name="T43" fmla="*/ 38 h 89"/>
                <a:gd name="T44" fmla="*/ 56 w 70"/>
                <a:gd name="T45" fmla="*/ 19 h 89"/>
                <a:gd name="T46" fmla="*/ 56 w 70"/>
                <a:gd name="T47" fmla="*/ 1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" h="89">
                  <a:moveTo>
                    <a:pt x="56" y="14"/>
                  </a:moveTo>
                  <a:cubicBezTo>
                    <a:pt x="54" y="12"/>
                    <a:pt x="51" y="12"/>
                    <a:pt x="50" y="14"/>
                  </a:cubicBezTo>
                  <a:cubicBezTo>
                    <a:pt x="44" y="20"/>
                    <a:pt x="39" y="26"/>
                    <a:pt x="34" y="32"/>
                  </a:cubicBezTo>
                  <a:cubicBezTo>
                    <a:pt x="33" y="31"/>
                    <a:pt x="32" y="30"/>
                    <a:pt x="30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0" y="20"/>
                    <a:pt x="12" y="13"/>
                    <a:pt x="12" y="4"/>
                  </a:cubicBezTo>
                  <a:cubicBezTo>
                    <a:pt x="12" y="2"/>
                    <a:pt x="10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4" y="2"/>
                    <a:pt x="4" y="4"/>
                  </a:cubicBezTo>
                  <a:cubicBezTo>
                    <a:pt x="4" y="17"/>
                    <a:pt x="14" y="25"/>
                    <a:pt x="23" y="33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6" y="36"/>
                    <a:pt x="28" y="37"/>
                    <a:pt x="29" y="38"/>
                  </a:cubicBezTo>
                  <a:cubicBezTo>
                    <a:pt x="19" y="51"/>
                    <a:pt x="10" y="64"/>
                    <a:pt x="1" y="77"/>
                  </a:cubicBezTo>
                  <a:cubicBezTo>
                    <a:pt x="0" y="79"/>
                    <a:pt x="1" y="81"/>
                    <a:pt x="2" y="82"/>
                  </a:cubicBezTo>
                  <a:cubicBezTo>
                    <a:pt x="3" y="83"/>
                    <a:pt x="4" y="83"/>
                    <a:pt x="5" y="83"/>
                  </a:cubicBezTo>
                  <a:cubicBezTo>
                    <a:pt x="6" y="83"/>
                    <a:pt x="7" y="82"/>
                    <a:pt x="8" y="81"/>
                  </a:cubicBezTo>
                  <a:cubicBezTo>
                    <a:pt x="16" y="68"/>
                    <a:pt x="25" y="56"/>
                    <a:pt x="35" y="44"/>
                  </a:cubicBezTo>
                  <a:cubicBezTo>
                    <a:pt x="46" y="56"/>
                    <a:pt x="56" y="71"/>
                    <a:pt x="62" y="87"/>
                  </a:cubicBezTo>
                  <a:cubicBezTo>
                    <a:pt x="62" y="88"/>
                    <a:pt x="64" y="89"/>
                    <a:pt x="66" y="89"/>
                  </a:cubicBezTo>
                  <a:cubicBezTo>
                    <a:pt x="66" y="89"/>
                    <a:pt x="66" y="89"/>
                    <a:pt x="67" y="89"/>
                  </a:cubicBezTo>
                  <a:cubicBezTo>
                    <a:pt x="69" y="88"/>
                    <a:pt x="70" y="86"/>
                    <a:pt x="69" y="84"/>
                  </a:cubicBezTo>
                  <a:cubicBezTo>
                    <a:pt x="63" y="67"/>
                    <a:pt x="52" y="51"/>
                    <a:pt x="40" y="38"/>
                  </a:cubicBezTo>
                  <a:cubicBezTo>
                    <a:pt x="45" y="31"/>
                    <a:pt x="50" y="25"/>
                    <a:pt x="56" y="19"/>
                  </a:cubicBezTo>
                  <a:cubicBezTo>
                    <a:pt x="57" y="18"/>
                    <a:pt x="57" y="15"/>
                    <a:pt x="56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Freeform 646"/>
            <p:cNvSpPr>
              <a:spLocks/>
            </p:cNvSpPr>
            <p:nvPr/>
          </p:nvSpPr>
          <p:spPr bwMode="auto">
            <a:xfrm>
              <a:off x="51141" y="975670"/>
              <a:ext cx="270186" cy="272687"/>
            </a:xfrm>
            <a:custGeom>
              <a:avLst/>
              <a:gdLst>
                <a:gd name="T0" fmla="*/ 5 w 66"/>
                <a:gd name="T1" fmla="*/ 67 h 67"/>
                <a:gd name="T2" fmla="*/ 8 w 66"/>
                <a:gd name="T3" fmla="*/ 65 h 67"/>
                <a:gd name="T4" fmla="*/ 31 w 66"/>
                <a:gd name="T5" fmla="*/ 37 h 67"/>
                <a:gd name="T6" fmla="*/ 31 w 66"/>
                <a:gd name="T7" fmla="*/ 38 h 67"/>
                <a:gd name="T8" fmla="*/ 49 w 66"/>
                <a:gd name="T9" fmla="*/ 61 h 67"/>
                <a:gd name="T10" fmla="*/ 53 w 66"/>
                <a:gd name="T11" fmla="*/ 65 h 67"/>
                <a:gd name="T12" fmla="*/ 53 w 66"/>
                <a:gd name="T13" fmla="*/ 65 h 67"/>
                <a:gd name="T14" fmla="*/ 57 w 66"/>
                <a:gd name="T15" fmla="*/ 61 h 67"/>
                <a:gd name="T16" fmla="*/ 36 w 66"/>
                <a:gd name="T17" fmla="*/ 32 h 67"/>
                <a:gd name="T18" fmla="*/ 64 w 66"/>
                <a:gd name="T19" fmla="*/ 8 h 67"/>
                <a:gd name="T20" fmla="*/ 64 w 66"/>
                <a:gd name="T21" fmla="*/ 2 h 67"/>
                <a:gd name="T22" fmla="*/ 59 w 66"/>
                <a:gd name="T23" fmla="*/ 2 h 67"/>
                <a:gd name="T24" fmla="*/ 29 w 66"/>
                <a:gd name="T25" fmla="*/ 27 h 67"/>
                <a:gd name="T26" fmla="*/ 29 w 66"/>
                <a:gd name="T27" fmla="*/ 27 h 67"/>
                <a:gd name="T28" fmla="*/ 9 w 66"/>
                <a:gd name="T29" fmla="*/ 11 h 67"/>
                <a:gd name="T30" fmla="*/ 4 w 66"/>
                <a:gd name="T31" fmla="*/ 10 h 67"/>
                <a:gd name="T32" fmla="*/ 3 w 66"/>
                <a:gd name="T33" fmla="*/ 16 h 67"/>
                <a:gd name="T34" fmla="*/ 24 w 66"/>
                <a:gd name="T35" fmla="*/ 33 h 67"/>
                <a:gd name="T36" fmla="*/ 1 w 66"/>
                <a:gd name="T37" fmla="*/ 61 h 67"/>
                <a:gd name="T38" fmla="*/ 2 w 66"/>
                <a:gd name="T39" fmla="*/ 66 h 67"/>
                <a:gd name="T40" fmla="*/ 5 w 66"/>
                <a:gd name="T41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67">
                  <a:moveTo>
                    <a:pt x="5" y="67"/>
                  </a:moveTo>
                  <a:cubicBezTo>
                    <a:pt x="6" y="67"/>
                    <a:pt x="7" y="66"/>
                    <a:pt x="8" y="65"/>
                  </a:cubicBezTo>
                  <a:cubicBezTo>
                    <a:pt x="15" y="55"/>
                    <a:pt x="22" y="46"/>
                    <a:pt x="31" y="37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9" y="43"/>
                    <a:pt x="49" y="51"/>
                    <a:pt x="49" y="61"/>
                  </a:cubicBezTo>
                  <a:cubicBezTo>
                    <a:pt x="49" y="63"/>
                    <a:pt x="51" y="65"/>
                    <a:pt x="53" y="65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5" y="65"/>
                    <a:pt x="57" y="63"/>
                    <a:pt x="57" y="61"/>
                  </a:cubicBezTo>
                  <a:cubicBezTo>
                    <a:pt x="57" y="50"/>
                    <a:pt x="50" y="40"/>
                    <a:pt x="36" y="32"/>
                  </a:cubicBezTo>
                  <a:cubicBezTo>
                    <a:pt x="45" y="23"/>
                    <a:pt x="54" y="15"/>
                    <a:pt x="64" y="8"/>
                  </a:cubicBezTo>
                  <a:cubicBezTo>
                    <a:pt x="65" y="7"/>
                    <a:pt x="66" y="4"/>
                    <a:pt x="64" y="2"/>
                  </a:cubicBezTo>
                  <a:cubicBezTo>
                    <a:pt x="63" y="1"/>
                    <a:pt x="61" y="0"/>
                    <a:pt x="59" y="2"/>
                  </a:cubicBezTo>
                  <a:cubicBezTo>
                    <a:pt x="48" y="9"/>
                    <a:pt x="39" y="18"/>
                    <a:pt x="29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1" y="23"/>
                    <a:pt x="14" y="18"/>
                    <a:pt x="9" y="11"/>
                  </a:cubicBezTo>
                  <a:cubicBezTo>
                    <a:pt x="8" y="9"/>
                    <a:pt x="6" y="9"/>
                    <a:pt x="4" y="10"/>
                  </a:cubicBezTo>
                  <a:cubicBezTo>
                    <a:pt x="2" y="11"/>
                    <a:pt x="1" y="14"/>
                    <a:pt x="3" y="16"/>
                  </a:cubicBezTo>
                  <a:cubicBezTo>
                    <a:pt x="8" y="24"/>
                    <a:pt x="16" y="29"/>
                    <a:pt x="24" y="33"/>
                  </a:cubicBezTo>
                  <a:cubicBezTo>
                    <a:pt x="16" y="42"/>
                    <a:pt x="8" y="51"/>
                    <a:pt x="1" y="61"/>
                  </a:cubicBezTo>
                  <a:cubicBezTo>
                    <a:pt x="0" y="62"/>
                    <a:pt x="0" y="65"/>
                    <a:pt x="2" y="66"/>
                  </a:cubicBezTo>
                  <a:cubicBezTo>
                    <a:pt x="3" y="67"/>
                    <a:pt x="4" y="67"/>
                    <a:pt x="5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Freeform 647"/>
            <p:cNvSpPr>
              <a:spLocks/>
            </p:cNvSpPr>
            <p:nvPr/>
          </p:nvSpPr>
          <p:spPr bwMode="auto">
            <a:xfrm>
              <a:off x="4341593" y="3599973"/>
              <a:ext cx="1471012" cy="823065"/>
            </a:xfrm>
            <a:custGeom>
              <a:avLst/>
              <a:gdLst>
                <a:gd name="T0" fmla="*/ 3 w 360"/>
                <a:gd name="T1" fmla="*/ 92 h 201"/>
                <a:gd name="T2" fmla="*/ 1 w 360"/>
                <a:gd name="T3" fmla="*/ 97 h 201"/>
                <a:gd name="T4" fmla="*/ 39 w 360"/>
                <a:gd name="T5" fmla="*/ 198 h 201"/>
                <a:gd name="T6" fmla="*/ 42 w 360"/>
                <a:gd name="T7" fmla="*/ 201 h 201"/>
                <a:gd name="T8" fmla="*/ 43 w 360"/>
                <a:gd name="T9" fmla="*/ 201 h 201"/>
                <a:gd name="T10" fmla="*/ 46 w 360"/>
                <a:gd name="T11" fmla="*/ 198 h 201"/>
                <a:gd name="T12" fmla="*/ 91 w 360"/>
                <a:gd name="T13" fmla="*/ 8 h 201"/>
                <a:gd name="T14" fmla="*/ 356 w 360"/>
                <a:gd name="T15" fmla="*/ 10 h 201"/>
                <a:gd name="T16" fmla="*/ 356 w 360"/>
                <a:gd name="T17" fmla="*/ 10 h 201"/>
                <a:gd name="T18" fmla="*/ 360 w 360"/>
                <a:gd name="T19" fmla="*/ 6 h 201"/>
                <a:gd name="T20" fmla="*/ 356 w 360"/>
                <a:gd name="T21" fmla="*/ 2 h 201"/>
                <a:gd name="T22" fmla="*/ 87 w 360"/>
                <a:gd name="T23" fmla="*/ 0 h 201"/>
                <a:gd name="T24" fmla="*/ 87 w 360"/>
                <a:gd name="T25" fmla="*/ 0 h 201"/>
                <a:gd name="T26" fmla="*/ 84 w 360"/>
                <a:gd name="T27" fmla="*/ 3 h 201"/>
                <a:gd name="T28" fmla="*/ 41 w 360"/>
                <a:gd name="T29" fmla="*/ 183 h 201"/>
                <a:gd name="T30" fmla="*/ 8 w 360"/>
                <a:gd name="T31" fmla="*/ 94 h 201"/>
                <a:gd name="T32" fmla="*/ 3 w 360"/>
                <a:gd name="T33" fmla="*/ 92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0" h="201">
                  <a:moveTo>
                    <a:pt x="3" y="92"/>
                  </a:moveTo>
                  <a:cubicBezTo>
                    <a:pt x="1" y="93"/>
                    <a:pt x="0" y="95"/>
                    <a:pt x="1" y="97"/>
                  </a:cubicBezTo>
                  <a:cubicBezTo>
                    <a:pt x="39" y="198"/>
                    <a:pt x="39" y="198"/>
                    <a:pt x="39" y="198"/>
                  </a:cubicBezTo>
                  <a:cubicBezTo>
                    <a:pt x="39" y="200"/>
                    <a:pt x="41" y="201"/>
                    <a:pt x="42" y="201"/>
                  </a:cubicBezTo>
                  <a:cubicBezTo>
                    <a:pt x="42" y="201"/>
                    <a:pt x="42" y="201"/>
                    <a:pt x="43" y="201"/>
                  </a:cubicBezTo>
                  <a:cubicBezTo>
                    <a:pt x="44" y="200"/>
                    <a:pt x="46" y="199"/>
                    <a:pt x="46" y="198"/>
                  </a:cubicBezTo>
                  <a:cubicBezTo>
                    <a:pt x="91" y="8"/>
                    <a:pt x="91" y="8"/>
                    <a:pt x="91" y="8"/>
                  </a:cubicBezTo>
                  <a:cubicBezTo>
                    <a:pt x="356" y="10"/>
                    <a:pt x="356" y="10"/>
                    <a:pt x="356" y="10"/>
                  </a:cubicBezTo>
                  <a:cubicBezTo>
                    <a:pt x="356" y="10"/>
                    <a:pt x="356" y="10"/>
                    <a:pt x="356" y="10"/>
                  </a:cubicBezTo>
                  <a:cubicBezTo>
                    <a:pt x="358" y="10"/>
                    <a:pt x="360" y="8"/>
                    <a:pt x="360" y="6"/>
                  </a:cubicBezTo>
                  <a:cubicBezTo>
                    <a:pt x="360" y="4"/>
                    <a:pt x="358" y="2"/>
                    <a:pt x="356" y="2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6" y="0"/>
                    <a:pt x="84" y="1"/>
                    <a:pt x="84" y="3"/>
                  </a:cubicBezTo>
                  <a:cubicBezTo>
                    <a:pt x="41" y="183"/>
                    <a:pt x="41" y="183"/>
                    <a:pt x="41" y="183"/>
                  </a:cubicBezTo>
                  <a:cubicBezTo>
                    <a:pt x="8" y="94"/>
                    <a:pt x="8" y="94"/>
                    <a:pt x="8" y="94"/>
                  </a:cubicBezTo>
                  <a:cubicBezTo>
                    <a:pt x="8" y="92"/>
                    <a:pt x="5" y="91"/>
                    <a:pt x="3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Freeform 648"/>
            <p:cNvSpPr>
              <a:spLocks/>
            </p:cNvSpPr>
            <p:nvPr/>
          </p:nvSpPr>
          <p:spPr bwMode="auto">
            <a:xfrm>
              <a:off x="4789401" y="3802612"/>
              <a:ext cx="172619" cy="235162"/>
            </a:xfrm>
            <a:custGeom>
              <a:avLst/>
              <a:gdLst>
                <a:gd name="T0" fmla="*/ 36 w 42"/>
                <a:gd name="T1" fmla="*/ 2 h 58"/>
                <a:gd name="T2" fmla="*/ 30 w 42"/>
                <a:gd name="T3" fmla="*/ 3 h 58"/>
                <a:gd name="T4" fmla="*/ 20 w 42"/>
                <a:gd name="T5" fmla="*/ 21 h 58"/>
                <a:gd name="T6" fmla="*/ 8 w 42"/>
                <a:gd name="T7" fmla="*/ 3 h 58"/>
                <a:gd name="T8" fmla="*/ 2 w 42"/>
                <a:gd name="T9" fmla="*/ 2 h 58"/>
                <a:gd name="T10" fmla="*/ 1 w 42"/>
                <a:gd name="T11" fmla="*/ 7 h 58"/>
                <a:gd name="T12" fmla="*/ 15 w 42"/>
                <a:gd name="T13" fmla="*/ 29 h 58"/>
                <a:gd name="T14" fmla="*/ 2 w 42"/>
                <a:gd name="T15" fmla="*/ 52 h 58"/>
                <a:gd name="T16" fmla="*/ 4 w 42"/>
                <a:gd name="T17" fmla="*/ 58 h 58"/>
                <a:gd name="T18" fmla="*/ 6 w 42"/>
                <a:gd name="T19" fmla="*/ 58 h 58"/>
                <a:gd name="T20" fmla="*/ 9 w 42"/>
                <a:gd name="T21" fmla="*/ 56 h 58"/>
                <a:gd name="T22" fmla="*/ 20 w 42"/>
                <a:gd name="T23" fmla="*/ 36 h 58"/>
                <a:gd name="T24" fmla="*/ 34 w 42"/>
                <a:gd name="T25" fmla="*/ 57 h 58"/>
                <a:gd name="T26" fmla="*/ 37 w 42"/>
                <a:gd name="T27" fmla="*/ 58 h 58"/>
                <a:gd name="T28" fmla="*/ 39 w 42"/>
                <a:gd name="T29" fmla="*/ 58 h 58"/>
                <a:gd name="T30" fmla="*/ 40 w 42"/>
                <a:gd name="T31" fmla="*/ 52 h 58"/>
                <a:gd name="T32" fmla="*/ 25 w 42"/>
                <a:gd name="T33" fmla="*/ 29 h 58"/>
                <a:gd name="T34" fmla="*/ 37 w 42"/>
                <a:gd name="T35" fmla="*/ 7 h 58"/>
                <a:gd name="T36" fmla="*/ 36 w 42"/>
                <a:gd name="T37" fmla="*/ 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58">
                  <a:moveTo>
                    <a:pt x="36" y="2"/>
                  </a:moveTo>
                  <a:cubicBezTo>
                    <a:pt x="34" y="1"/>
                    <a:pt x="31" y="2"/>
                    <a:pt x="30" y="3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1"/>
                    <a:pt x="4" y="0"/>
                    <a:pt x="2" y="2"/>
                  </a:cubicBezTo>
                  <a:cubicBezTo>
                    <a:pt x="0" y="3"/>
                    <a:pt x="0" y="5"/>
                    <a:pt x="1" y="7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1" y="54"/>
                    <a:pt x="2" y="57"/>
                    <a:pt x="4" y="58"/>
                  </a:cubicBezTo>
                  <a:cubicBezTo>
                    <a:pt x="4" y="58"/>
                    <a:pt x="5" y="58"/>
                    <a:pt x="6" y="58"/>
                  </a:cubicBezTo>
                  <a:cubicBezTo>
                    <a:pt x="7" y="58"/>
                    <a:pt x="8" y="57"/>
                    <a:pt x="9" y="5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58"/>
                    <a:pt x="36" y="58"/>
                    <a:pt x="37" y="58"/>
                  </a:cubicBezTo>
                  <a:cubicBezTo>
                    <a:pt x="38" y="58"/>
                    <a:pt x="39" y="58"/>
                    <a:pt x="39" y="58"/>
                  </a:cubicBezTo>
                  <a:cubicBezTo>
                    <a:pt x="41" y="57"/>
                    <a:pt x="42" y="54"/>
                    <a:pt x="40" y="52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8" y="6"/>
                    <a:pt x="38" y="3"/>
                    <a:pt x="3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Freeform 649"/>
            <p:cNvSpPr>
              <a:spLocks/>
            </p:cNvSpPr>
            <p:nvPr/>
          </p:nvSpPr>
          <p:spPr bwMode="auto">
            <a:xfrm>
              <a:off x="4979531" y="3707547"/>
              <a:ext cx="117581" cy="167615"/>
            </a:xfrm>
            <a:custGeom>
              <a:avLst/>
              <a:gdLst>
                <a:gd name="T0" fmla="*/ 5 w 29"/>
                <a:gd name="T1" fmla="*/ 0 h 41"/>
                <a:gd name="T2" fmla="*/ 2 w 29"/>
                <a:gd name="T3" fmla="*/ 1 h 41"/>
                <a:gd name="T4" fmla="*/ 1 w 29"/>
                <a:gd name="T5" fmla="*/ 4 h 41"/>
                <a:gd name="T6" fmla="*/ 0 w 29"/>
                <a:gd name="T7" fmla="*/ 13 h 41"/>
                <a:gd name="T8" fmla="*/ 3 w 29"/>
                <a:gd name="T9" fmla="*/ 17 h 41"/>
                <a:gd name="T10" fmla="*/ 8 w 29"/>
                <a:gd name="T11" fmla="*/ 14 h 41"/>
                <a:gd name="T12" fmla="*/ 8 w 29"/>
                <a:gd name="T13" fmla="*/ 10 h 41"/>
                <a:gd name="T14" fmla="*/ 13 w 29"/>
                <a:gd name="T15" fmla="*/ 19 h 41"/>
                <a:gd name="T16" fmla="*/ 5 w 29"/>
                <a:gd name="T17" fmla="*/ 31 h 41"/>
                <a:gd name="T18" fmla="*/ 2 w 29"/>
                <a:gd name="T19" fmla="*/ 35 h 41"/>
                <a:gd name="T20" fmla="*/ 6 w 29"/>
                <a:gd name="T21" fmla="*/ 39 h 41"/>
                <a:gd name="T22" fmla="*/ 25 w 29"/>
                <a:gd name="T23" fmla="*/ 41 h 41"/>
                <a:gd name="T24" fmla="*/ 25 w 29"/>
                <a:gd name="T25" fmla="*/ 41 h 41"/>
                <a:gd name="T26" fmla="*/ 29 w 29"/>
                <a:gd name="T27" fmla="*/ 37 h 41"/>
                <a:gd name="T28" fmla="*/ 26 w 29"/>
                <a:gd name="T29" fmla="*/ 33 h 41"/>
                <a:gd name="T30" fmla="*/ 17 w 29"/>
                <a:gd name="T31" fmla="*/ 32 h 41"/>
                <a:gd name="T32" fmla="*/ 21 w 29"/>
                <a:gd name="T33" fmla="*/ 19 h 41"/>
                <a:gd name="T34" fmla="*/ 5 w 29"/>
                <a:gd name="T3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41">
                  <a:moveTo>
                    <a:pt x="5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1" y="2"/>
                    <a:pt x="1" y="3"/>
                    <a:pt x="1" y="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5"/>
                    <a:pt x="1" y="17"/>
                    <a:pt x="3" y="17"/>
                  </a:cubicBezTo>
                  <a:cubicBezTo>
                    <a:pt x="6" y="17"/>
                    <a:pt x="8" y="16"/>
                    <a:pt x="8" y="1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1" y="12"/>
                    <a:pt x="13" y="16"/>
                    <a:pt x="13" y="19"/>
                  </a:cubicBezTo>
                  <a:cubicBezTo>
                    <a:pt x="13" y="24"/>
                    <a:pt x="10" y="29"/>
                    <a:pt x="5" y="31"/>
                  </a:cubicBezTo>
                  <a:cubicBezTo>
                    <a:pt x="3" y="32"/>
                    <a:pt x="2" y="33"/>
                    <a:pt x="2" y="35"/>
                  </a:cubicBezTo>
                  <a:cubicBezTo>
                    <a:pt x="2" y="37"/>
                    <a:pt x="4" y="38"/>
                    <a:pt x="6" y="39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7" y="41"/>
                    <a:pt x="29" y="39"/>
                    <a:pt x="29" y="37"/>
                  </a:cubicBezTo>
                  <a:cubicBezTo>
                    <a:pt x="29" y="35"/>
                    <a:pt x="28" y="33"/>
                    <a:pt x="26" y="33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20" y="28"/>
                    <a:pt x="21" y="23"/>
                    <a:pt x="21" y="19"/>
                  </a:cubicBezTo>
                  <a:cubicBezTo>
                    <a:pt x="20" y="10"/>
                    <a:pt x="14" y="2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Freeform 650"/>
            <p:cNvSpPr>
              <a:spLocks/>
            </p:cNvSpPr>
            <p:nvPr/>
          </p:nvSpPr>
          <p:spPr bwMode="auto">
            <a:xfrm>
              <a:off x="5169662" y="3887671"/>
              <a:ext cx="190131" cy="52536"/>
            </a:xfrm>
            <a:custGeom>
              <a:avLst/>
              <a:gdLst>
                <a:gd name="T0" fmla="*/ 5 w 46"/>
                <a:gd name="T1" fmla="*/ 13 h 13"/>
                <a:gd name="T2" fmla="*/ 43 w 46"/>
                <a:gd name="T3" fmla="*/ 8 h 13"/>
                <a:gd name="T4" fmla="*/ 46 w 46"/>
                <a:gd name="T5" fmla="*/ 4 h 13"/>
                <a:gd name="T6" fmla="*/ 42 w 46"/>
                <a:gd name="T7" fmla="*/ 0 h 13"/>
                <a:gd name="T8" fmla="*/ 4 w 46"/>
                <a:gd name="T9" fmla="*/ 5 h 13"/>
                <a:gd name="T10" fmla="*/ 1 w 46"/>
                <a:gd name="T11" fmla="*/ 9 h 13"/>
                <a:gd name="T12" fmla="*/ 5 w 46"/>
                <a:gd name="T13" fmla="*/ 13 h 13"/>
                <a:gd name="T14" fmla="*/ 5 w 46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13">
                  <a:moveTo>
                    <a:pt x="5" y="13"/>
                  </a:moveTo>
                  <a:cubicBezTo>
                    <a:pt x="43" y="8"/>
                    <a:pt x="43" y="8"/>
                    <a:pt x="43" y="8"/>
                  </a:cubicBezTo>
                  <a:cubicBezTo>
                    <a:pt x="45" y="8"/>
                    <a:pt x="46" y="6"/>
                    <a:pt x="46" y="4"/>
                  </a:cubicBezTo>
                  <a:cubicBezTo>
                    <a:pt x="46" y="2"/>
                    <a:pt x="44" y="0"/>
                    <a:pt x="42" y="0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2" y="5"/>
                    <a:pt x="0" y="7"/>
                    <a:pt x="1" y="9"/>
                  </a:cubicBezTo>
                  <a:cubicBezTo>
                    <a:pt x="1" y="11"/>
                    <a:pt x="3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Freeform 651"/>
            <p:cNvSpPr>
              <a:spLocks/>
            </p:cNvSpPr>
            <p:nvPr/>
          </p:nvSpPr>
          <p:spPr bwMode="auto">
            <a:xfrm>
              <a:off x="5424838" y="3760083"/>
              <a:ext cx="192633" cy="320220"/>
            </a:xfrm>
            <a:custGeom>
              <a:avLst/>
              <a:gdLst>
                <a:gd name="T0" fmla="*/ 14 w 47"/>
                <a:gd name="T1" fmla="*/ 63 h 78"/>
                <a:gd name="T2" fmla="*/ 11 w 47"/>
                <a:gd name="T3" fmla="*/ 73 h 78"/>
                <a:gd name="T4" fmla="*/ 13 w 47"/>
                <a:gd name="T5" fmla="*/ 78 h 78"/>
                <a:gd name="T6" fmla="*/ 15 w 47"/>
                <a:gd name="T7" fmla="*/ 78 h 78"/>
                <a:gd name="T8" fmla="*/ 18 w 47"/>
                <a:gd name="T9" fmla="*/ 76 h 78"/>
                <a:gd name="T10" fmla="*/ 46 w 47"/>
                <a:gd name="T11" fmla="*/ 6 h 78"/>
                <a:gd name="T12" fmla="*/ 44 w 47"/>
                <a:gd name="T13" fmla="*/ 1 h 78"/>
                <a:gd name="T14" fmla="*/ 38 w 47"/>
                <a:gd name="T15" fmla="*/ 3 h 78"/>
                <a:gd name="T16" fmla="*/ 31 w 47"/>
                <a:gd name="T17" fmla="*/ 22 h 78"/>
                <a:gd name="T18" fmla="*/ 7 w 47"/>
                <a:gd name="T19" fmla="*/ 3 h 78"/>
                <a:gd name="T20" fmla="*/ 1 w 47"/>
                <a:gd name="T21" fmla="*/ 3 h 78"/>
                <a:gd name="T22" fmla="*/ 2 w 47"/>
                <a:gd name="T23" fmla="*/ 9 h 78"/>
                <a:gd name="T24" fmla="*/ 27 w 47"/>
                <a:gd name="T25" fmla="*/ 29 h 78"/>
                <a:gd name="T26" fmla="*/ 28 w 47"/>
                <a:gd name="T27" fmla="*/ 30 h 78"/>
                <a:gd name="T28" fmla="*/ 16 w 47"/>
                <a:gd name="T29" fmla="*/ 61 h 78"/>
                <a:gd name="T30" fmla="*/ 14 w 47"/>
                <a:gd name="T31" fmla="*/ 6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" h="78">
                  <a:moveTo>
                    <a:pt x="14" y="63"/>
                  </a:moveTo>
                  <a:cubicBezTo>
                    <a:pt x="11" y="73"/>
                    <a:pt x="11" y="73"/>
                    <a:pt x="11" y="73"/>
                  </a:cubicBezTo>
                  <a:cubicBezTo>
                    <a:pt x="10" y="75"/>
                    <a:pt x="11" y="77"/>
                    <a:pt x="13" y="78"/>
                  </a:cubicBezTo>
                  <a:cubicBezTo>
                    <a:pt x="14" y="78"/>
                    <a:pt x="14" y="78"/>
                    <a:pt x="15" y="78"/>
                  </a:cubicBezTo>
                  <a:cubicBezTo>
                    <a:pt x="16" y="78"/>
                    <a:pt x="18" y="77"/>
                    <a:pt x="18" y="7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7" y="4"/>
                    <a:pt x="46" y="1"/>
                    <a:pt x="44" y="1"/>
                  </a:cubicBezTo>
                  <a:cubicBezTo>
                    <a:pt x="42" y="0"/>
                    <a:pt x="39" y="1"/>
                    <a:pt x="38" y="3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1"/>
                    <a:pt x="3" y="2"/>
                    <a:pt x="1" y="3"/>
                  </a:cubicBezTo>
                  <a:cubicBezTo>
                    <a:pt x="0" y="5"/>
                    <a:pt x="0" y="8"/>
                    <a:pt x="2" y="9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7" y="30"/>
                    <a:pt x="28" y="30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5" y="61"/>
                    <a:pt x="14" y="62"/>
                    <a:pt x="14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Freeform 652"/>
            <p:cNvSpPr>
              <a:spLocks/>
            </p:cNvSpPr>
            <p:nvPr/>
          </p:nvSpPr>
          <p:spPr bwMode="auto">
            <a:xfrm>
              <a:off x="5637484" y="3702544"/>
              <a:ext cx="155107" cy="160110"/>
            </a:xfrm>
            <a:custGeom>
              <a:avLst/>
              <a:gdLst>
                <a:gd name="T0" fmla="*/ 16 w 38"/>
                <a:gd name="T1" fmla="*/ 2 h 39"/>
                <a:gd name="T2" fmla="*/ 11 w 38"/>
                <a:gd name="T3" fmla="*/ 1 h 39"/>
                <a:gd name="T4" fmla="*/ 3 w 38"/>
                <a:gd name="T5" fmla="*/ 5 h 39"/>
                <a:gd name="T6" fmla="*/ 1 w 38"/>
                <a:gd name="T7" fmla="*/ 11 h 39"/>
                <a:gd name="T8" fmla="*/ 7 w 38"/>
                <a:gd name="T9" fmla="*/ 12 h 39"/>
                <a:gd name="T10" fmla="*/ 11 w 38"/>
                <a:gd name="T11" fmla="*/ 10 h 39"/>
                <a:gd name="T12" fmla="*/ 12 w 38"/>
                <a:gd name="T13" fmla="*/ 34 h 39"/>
                <a:gd name="T14" fmla="*/ 13 w 38"/>
                <a:gd name="T15" fmla="*/ 38 h 39"/>
                <a:gd name="T16" fmla="*/ 15 w 38"/>
                <a:gd name="T17" fmla="*/ 39 h 39"/>
                <a:gd name="T18" fmla="*/ 17 w 38"/>
                <a:gd name="T19" fmla="*/ 39 h 39"/>
                <a:gd name="T20" fmla="*/ 33 w 38"/>
                <a:gd name="T21" fmla="*/ 37 h 39"/>
                <a:gd name="T22" fmla="*/ 37 w 38"/>
                <a:gd name="T23" fmla="*/ 33 h 39"/>
                <a:gd name="T24" fmla="*/ 34 w 38"/>
                <a:gd name="T25" fmla="*/ 29 h 39"/>
                <a:gd name="T26" fmla="*/ 21 w 38"/>
                <a:gd name="T27" fmla="*/ 29 h 39"/>
                <a:gd name="T28" fmla="*/ 16 w 38"/>
                <a:gd name="T29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" h="39">
                  <a:moveTo>
                    <a:pt x="16" y="2"/>
                  </a:moveTo>
                  <a:cubicBezTo>
                    <a:pt x="15" y="1"/>
                    <a:pt x="13" y="0"/>
                    <a:pt x="11" y="1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6"/>
                    <a:pt x="0" y="9"/>
                    <a:pt x="1" y="11"/>
                  </a:cubicBezTo>
                  <a:cubicBezTo>
                    <a:pt x="2" y="13"/>
                    <a:pt x="5" y="13"/>
                    <a:pt x="7" y="1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5" y="17"/>
                    <a:pt x="15" y="26"/>
                    <a:pt x="12" y="34"/>
                  </a:cubicBezTo>
                  <a:cubicBezTo>
                    <a:pt x="11" y="35"/>
                    <a:pt x="11" y="37"/>
                    <a:pt x="13" y="38"/>
                  </a:cubicBezTo>
                  <a:cubicBezTo>
                    <a:pt x="13" y="39"/>
                    <a:pt x="14" y="39"/>
                    <a:pt x="15" y="39"/>
                  </a:cubicBezTo>
                  <a:cubicBezTo>
                    <a:pt x="16" y="39"/>
                    <a:pt x="16" y="39"/>
                    <a:pt x="17" y="39"/>
                  </a:cubicBezTo>
                  <a:cubicBezTo>
                    <a:pt x="22" y="37"/>
                    <a:pt x="27" y="36"/>
                    <a:pt x="33" y="37"/>
                  </a:cubicBezTo>
                  <a:cubicBezTo>
                    <a:pt x="35" y="37"/>
                    <a:pt x="37" y="36"/>
                    <a:pt x="37" y="33"/>
                  </a:cubicBezTo>
                  <a:cubicBezTo>
                    <a:pt x="38" y="31"/>
                    <a:pt x="36" y="29"/>
                    <a:pt x="34" y="29"/>
                  </a:cubicBezTo>
                  <a:cubicBezTo>
                    <a:pt x="30" y="28"/>
                    <a:pt x="25" y="28"/>
                    <a:pt x="21" y="29"/>
                  </a:cubicBezTo>
                  <a:cubicBezTo>
                    <a:pt x="23" y="20"/>
                    <a:pt x="21" y="10"/>
                    <a:pt x="1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Freeform 653"/>
            <p:cNvSpPr>
              <a:spLocks/>
            </p:cNvSpPr>
            <p:nvPr/>
          </p:nvSpPr>
          <p:spPr bwMode="auto">
            <a:xfrm>
              <a:off x="4644301" y="4150351"/>
              <a:ext cx="1233349" cy="110076"/>
            </a:xfrm>
            <a:custGeom>
              <a:avLst/>
              <a:gdLst>
                <a:gd name="T0" fmla="*/ 0 w 302"/>
                <a:gd name="T1" fmla="*/ 23 h 27"/>
                <a:gd name="T2" fmla="*/ 4 w 302"/>
                <a:gd name="T3" fmla="*/ 27 h 27"/>
                <a:gd name="T4" fmla="*/ 4 w 302"/>
                <a:gd name="T5" fmla="*/ 27 h 27"/>
                <a:gd name="T6" fmla="*/ 299 w 302"/>
                <a:gd name="T7" fmla="*/ 8 h 27"/>
                <a:gd name="T8" fmla="*/ 302 w 302"/>
                <a:gd name="T9" fmla="*/ 4 h 27"/>
                <a:gd name="T10" fmla="*/ 298 w 302"/>
                <a:gd name="T11" fmla="*/ 0 h 27"/>
                <a:gd name="T12" fmla="*/ 4 w 302"/>
                <a:gd name="T13" fmla="*/ 19 h 27"/>
                <a:gd name="T14" fmla="*/ 0 w 302"/>
                <a:gd name="T15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2" h="27">
                  <a:moveTo>
                    <a:pt x="0" y="23"/>
                  </a:moveTo>
                  <a:cubicBezTo>
                    <a:pt x="0" y="25"/>
                    <a:pt x="2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299" y="8"/>
                    <a:pt x="299" y="8"/>
                    <a:pt x="299" y="8"/>
                  </a:cubicBezTo>
                  <a:cubicBezTo>
                    <a:pt x="301" y="8"/>
                    <a:pt x="302" y="6"/>
                    <a:pt x="302" y="4"/>
                  </a:cubicBezTo>
                  <a:cubicBezTo>
                    <a:pt x="302" y="2"/>
                    <a:pt x="300" y="0"/>
                    <a:pt x="298" y="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1" y="19"/>
                    <a:pt x="0" y="21"/>
                    <a:pt x="0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" name="Freeform 654"/>
            <p:cNvSpPr>
              <a:spLocks/>
            </p:cNvSpPr>
            <p:nvPr/>
          </p:nvSpPr>
          <p:spPr bwMode="auto">
            <a:xfrm>
              <a:off x="5019559" y="4350489"/>
              <a:ext cx="207643" cy="232660"/>
            </a:xfrm>
            <a:custGeom>
              <a:avLst/>
              <a:gdLst>
                <a:gd name="T0" fmla="*/ 50 w 51"/>
                <a:gd name="T1" fmla="*/ 2 h 57"/>
                <a:gd name="T2" fmla="*/ 47 w 51"/>
                <a:gd name="T3" fmla="*/ 0 h 57"/>
                <a:gd name="T4" fmla="*/ 4 w 51"/>
                <a:gd name="T5" fmla="*/ 3 h 57"/>
                <a:gd name="T6" fmla="*/ 0 w 51"/>
                <a:gd name="T7" fmla="*/ 8 h 57"/>
                <a:gd name="T8" fmla="*/ 4 w 51"/>
                <a:gd name="T9" fmla="*/ 11 h 57"/>
                <a:gd name="T10" fmla="*/ 38 w 51"/>
                <a:gd name="T11" fmla="*/ 9 h 57"/>
                <a:gd name="T12" fmla="*/ 7 w 51"/>
                <a:gd name="T13" fmla="*/ 51 h 57"/>
                <a:gd name="T14" fmla="*/ 6 w 51"/>
                <a:gd name="T15" fmla="*/ 55 h 57"/>
                <a:gd name="T16" fmla="*/ 10 w 51"/>
                <a:gd name="T17" fmla="*/ 57 h 57"/>
                <a:gd name="T18" fmla="*/ 11 w 51"/>
                <a:gd name="T19" fmla="*/ 57 h 57"/>
                <a:gd name="T20" fmla="*/ 47 w 51"/>
                <a:gd name="T21" fmla="*/ 46 h 57"/>
                <a:gd name="T22" fmla="*/ 50 w 51"/>
                <a:gd name="T23" fmla="*/ 42 h 57"/>
                <a:gd name="T24" fmla="*/ 45 w 51"/>
                <a:gd name="T25" fmla="*/ 39 h 57"/>
                <a:gd name="T26" fmla="*/ 20 w 51"/>
                <a:gd name="T27" fmla="*/ 46 h 57"/>
                <a:gd name="T28" fmla="*/ 50 w 51"/>
                <a:gd name="T29" fmla="*/ 7 h 57"/>
                <a:gd name="T30" fmla="*/ 50 w 51"/>
                <a:gd name="T31" fmla="*/ 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" h="57">
                  <a:moveTo>
                    <a:pt x="50" y="2"/>
                  </a:moveTo>
                  <a:cubicBezTo>
                    <a:pt x="50" y="1"/>
                    <a:pt x="48" y="0"/>
                    <a:pt x="47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1" y="3"/>
                    <a:pt x="0" y="5"/>
                    <a:pt x="0" y="8"/>
                  </a:cubicBezTo>
                  <a:cubicBezTo>
                    <a:pt x="0" y="10"/>
                    <a:pt x="2" y="11"/>
                    <a:pt x="4" y="11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6" y="52"/>
                    <a:pt x="5" y="54"/>
                    <a:pt x="6" y="55"/>
                  </a:cubicBezTo>
                  <a:cubicBezTo>
                    <a:pt x="7" y="56"/>
                    <a:pt x="8" y="57"/>
                    <a:pt x="10" y="57"/>
                  </a:cubicBezTo>
                  <a:cubicBezTo>
                    <a:pt x="10" y="57"/>
                    <a:pt x="11" y="57"/>
                    <a:pt x="11" y="57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9" y="46"/>
                    <a:pt x="51" y="44"/>
                    <a:pt x="50" y="42"/>
                  </a:cubicBezTo>
                  <a:cubicBezTo>
                    <a:pt x="49" y="39"/>
                    <a:pt x="47" y="38"/>
                    <a:pt x="45" y="39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1" y="6"/>
                    <a:pt x="51" y="4"/>
                    <a:pt x="5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" name="Freeform 655"/>
            <p:cNvSpPr>
              <a:spLocks/>
            </p:cNvSpPr>
            <p:nvPr/>
          </p:nvSpPr>
          <p:spPr bwMode="auto">
            <a:xfrm>
              <a:off x="5264728" y="4357994"/>
              <a:ext cx="172619" cy="160110"/>
            </a:xfrm>
            <a:custGeom>
              <a:avLst/>
              <a:gdLst>
                <a:gd name="T0" fmla="*/ 0 w 42"/>
                <a:gd name="T1" fmla="*/ 18 h 39"/>
                <a:gd name="T2" fmla="*/ 4 w 42"/>
                <a:gd name="T3" fmla="*/ 22 h 39"/>
                <a:gd name="T4" fmla="*/ 5 w 42"/>
                <a:gd name="T5" fmla="*/ 22 h 39"/>
                <a:gd name="T6" fmla="*/ 13 w 42"/>
                <a:gd name="T7" fmla="*/ 20 h 39"/>
                <a:gd name="T8" fmla="*/ 14 w 42"/>
                <a:gd name="T9" fmla="*/ 35 h 39"/>
                <a:gd name="T10" fmla="*/ 18 w 42"/>
                <a:gd name="T11" fmla="*/ 39 h 39"/>
                <a:gd name="T12" fmla="*/ 19 w 42"/>
                <a:gd name="T13" fmla="*/ 38 h 39"/>
                <a:gd name="T14" fmla="*/ 22 w 42"/>
                <a:gd name="T15" fmla="*/ 34 h 39"/>
                <a:gd name="T16" fmla="*/ 21 w 42"/>
                <a:gd name="T17" fmla="*/ 19 h 39"/>
                <a:gd name="T18" fmla="*/ 38 w 42"/>
                <a:gd name="T19" fmla="*/ 16 h 39"/>
                <a:gd name="T20" fmla="*/ 42 w 42"/>
                <a:gd name="T21" fmla="*/ 11 h 39"/>
                <a:gd name="T22" fmla="*/ 37 w 42"/>
                <a:gd name="T23" fmla="*/ 8 h 39"/>
                <a:gd name="T24" fmla="*/ 20 w 42"/>
                <a:gd name="T25" fmla="*/ 11 h 39"/>
                <a:gd name="T26" fmla="*/ 19 w 42"/>
                <a:gd name="T27" fmla="*/ 4 h 39"/>
                <a:gd name="T28" fmla="*/ 15 w 42"/>
                <a:gd name="T29" fmla="*/ 0 h 39"/>
                <a:gd name="T30" fmla="*/ 11 w 42"/>
                <a:gd name="T31" fmla="*/ 5 h 39"/>
                <a:gd name="T32" fmla="*/ 12 w 42"/>
                <a:gd name="T33" fmla="*/ 12 h 39"/>
                <a:gd name="T34" fmla="*/ 3 w 42"/>
                <a:gd name="T35" fmla="*/ 14 h 39"/>
                <a:gd name="T36" fmla="*/ 0 w 42"/>
                <a:gd name="T37" fmla="*/ 1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39">
                  <a:moveTo>
                    <a:pt x="0" y="18"/>
                  </a:moveTo>
                  <a:cubicBezTo>
                    <a:pt x="0" y="20"/>
                    <a:pt x="2" y="22"/>
                    <a:pt x="4" y="22"/>
                  </a:cubicBezTo>
                  <a:cubicBezTo>
                    <a:pt x="4" y="22"/>
                    <a:pt x="4" y="22"/>
                    <a:pt x="5" y="22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5" y="37"/>
                    <a:pt x="16" y="39"/>
                    <a:pt x="18" y="39"/>
                  </a:cubicBezTo>
                  <a:cubicBezTo>
                    <a:pt x="19" y="39"/>
                    <a:pt x="19" y="38"/>
                    <a:pt x="19" y="38"/>
                  </a:cubicBezTo>
                  <a:cubicBezTo>
                    <a:pt x="21" y="38"/>
                    <a:pt x="23" y="36"/>
                    <a:pt x="22" y="34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41" y="16"/>
                    <a:pt x="42" y="14"/>
                    <a:pt x="42" y="11"/>
                  </a:cubicBezTo>
                  <a:cubicBezTo>
                    <a:pt x="41" y="9"/>
                    <a:pt x="39" y="8"/>
                    <a:pt x="37" y="8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7" y="0"/>
                    <a:pt x="15" y="0"/>
                  </a:cubicBezTo>
                  <a:cubicBezTo>
                    <a:pt x="13" y="1"/>
                    <a:pt x="11" y="3"/>
                    <a:pt x="11" y="5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1" y="14"/>
                    <a:pt x="0" y="16"/>
                    <a:pt x="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" name="Freeform 656"/>
            <p:cNvSpPr>
              <a:spLocks/>
            </p:cNvSpPr>
            <p:nvPr/>
          </p:nvSpPr>
          <p:spPr bwMode="auto">
            <a:xfrm>
              <a:off x="5469869" y="4280441"/>
              <a:ext cx="200138" cy="250172"/>
            </a:xfrm>
            <a:custGeom>
              <a:avLst/>
              <a:gdLst>
                <a:gd name="T0" fmla="*/ 40 w 49"/>
                <a:gd name="T1" fmla="*/ 1 h 61"/>
                <a:gd name="T2" fmla="*/ 34 w 49"/>
                <a:gd name="T3" fmla="*/ 3 h 61"/>
                <a:gd name="T4" fmla="*/ 26 w 49"/>
                <a:gd name="T5" fmla="*/ 23 h 61"/>
                <a:gd name="T6" fmla="*/ 7 w 49"/>
                <a:gd name="T7" fmla="*/ 7 h 61"/>
                <a:gd name="T8" fmla="*/ 2 w 49"/>
                <a:gd name="T9" fmla="*/ 8 h 61"/>
                <a:gd name="T10" fmla="*/ 2 w 49"/>
                <a:gd name="T11" fmla="*/ 13 h 61"/>
                <a:gd name="T12" fmla="*/ 23 w 49"/>
                <a:gd name="T13" fmla="*/ 30 h 61"/>
                <a:gd name="T14" fmla="*/ 12 w 49"/>
                <a:gd name="T15" fmla="*/ 56 h 61"/>
                <a:gd name="T16" fmla="*/ 14 w 49"/>
                <a:gd name="T17" fmla="*/ 61 h 61"/>
                <a:gd name="T18" fmla="*/ 16 w 49"/>
                <a:gd name="T19" fmla="*/ 61 h 61"/>
                <a:gd name="T20" fmla="*/ 19 w 49"/>
                <a:gd name="T21" fmla="*/ 59 h 61"/>
                <a:gd name="T22" fmla="*/ 29 w 49"/>
                <a:gd name="T23" fmla="*/ 36 h 61"/>
                <a:gd name="T24" fmla="*/ 42 w 49"/>
                <a:gd name="T25" fmla="*/ 46 h 61"/>
                <a:gd name="T26" fmla="*/ 44 w 49"/>
                <a:gd name="T27" fmla="*/ 47 h 61"/>
                <a:gd name="T28" fmla="*/ 48 w 49"/>
                <a:gd name="T29" fmla="*/ 46 h 61"/>
                <a:gd name="T30" fmla="*/ 47 w 49"/>
                <a:gd name="T31" fmla="*/ 40 h 61"/>
                <a:gd name="T32" fmla="*/ 32 w 49"/>
                <a:gd name="T33" fmla="*/ 28 h 61"/>
                <a:gd name="T34" fmla="*/ 42 w 49"/>
                <a:gd name="T35" fmla="*/ 6 h 61"/>
                <a:gd name="T36" fmla="*/ 40 w 49"/>
                <a:gd name="T37" fmla="*/ 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61">
                  <a:moveTo>
                    <a:pt x="40" y="1"/>
                  </a:moveTo>
                  <a:cubicBezTo>
                    <a:pt x="38" y="0"/>
                    <a:pt x="35" y="1"/>
                    <a:pt x="34" y="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6"/>
                    <a:pt x="3" y="6"/>
                    <a:pt x="2" y="8"/>
                  </a:cubicBezTo>
                  <a:cubicBezTo>
                    <a:pt x="0" y="9"/>
                    <a:pt x="0" y="12"/>
                    <a:pt x="2" y="13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1" y="58"/>
                    <a:pt x="12" y="60"/>
                    <a:pt x="14" y="61"/>
                  </a:cubicBezTo>
                  <a:cubicBezTo>
                    <a:pt x="15" y="61"/>
                    <a:pt x="15" y="61"/>
                    <a:pt x="16" y="61"/>
                  </a:cubicBezTo>
                  <a:cubicBezTo>
                    <a:pt x="17" y="61"/>
                    <a:pt x="19" y="60"/>
                    <a:pt x="19" y="59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3" y="47"/>
                    <a:pt x="44" y="47"/>
                    <a:pt x="44" y="47"/>
                  </a:cubicBezTo>
                  <a:cubicBezTo>
                    <a:pt x="46" y="47"/>
                    <a:pt x="47" y="47"/>
                    <a:pt x="48" y="46"/>
                  </a:cubicBezTo>
                  <a:cubicBezTo>
                    <a:pt x="49" y="44"/>
                    <a:pt x="49" y="42"/>
                    <a:pt x="47" y="40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3" y="4"/>
                    <a:pt x="42" y="2"/>
                    <a:pt x="4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Freeform 657"/>
            <p:cNvSpPr>
              <a:spLocks/>
            </p:cNvSpPr>
            <p:nvPr/>
          </p:nvSpPr>
          <p:spPr bwMode="auto">
            <a:xfrm>
              <a:off x="4103929" y="3397334"/>
              <a:ext cx="270186" cy="272687"/>
            </a:xfrm>
            <a:custGeom>
              <a:avLst/>
              <a:gdLst>
                <a:gd name="T0" fmla="*/ 5 w 66"/>
                <a:gd name="T1" fmla="*/ 67 h 67"/>
                <a:gd name="T2" fmla="*/ 8 w 66"/>
                <a:gd name="T3" fmla="*/ 65 h 67"/>
                <a:gd name="T4" fmla="*/ 31 w 66"/>
                <a:gd name="T5" fmla="*/ 38 h 67"/>
                <a:gd name="T6" fmla="*/ 32 w 66"/>
                <a:gd name="T7" fmla="*/ 38 h 67"/>
                <a:gd name="T8" fmla="*/ 49 w 66"/>
                <a:gd name="T9" fmla="*/ 61 h 67"/>
                <a:gd name="T10" fmla="*/ 53 w 66"/>
                <a:gd name="T11" fmla="*/ 65 h 67"/>
                <a:gd name="T12" fmla="*/ 53 w 66"/>
                <a:gd name="T13" fmla="*/ 65 h 67"/>
                <a:gd name="T14" fmla="*/ 57 w 66"/>
                <a:gd name="T15" fmla="*/ 61 h 67"/>
                <a:gd name="T16" fmla="*/ 37 w 66"/>
                <a:gd name="T17" fmla="*/ 32 h 67"/>
                <a:gd name="T18" fmla="*/ 64 w 66"/>
                <a:gd name="T19" fmla="*/ 8 h 67"/>
                <a:gd name="T20" fmla="*/ 65 w 66"/>
                <a:gd name="T21" fmla="*/ 3 h 67"/>
                <a:gd name="T22" fmla="*/ 59 w 66"/>
                <a:gd name="T23" fmla="*/ 2 h 67"/>
                <a:gd name="T24" fmla="*/ 30 w 66"/>
                <a:gd name="T25" fmla="*/ 27 h 67"/>
                <a:gd name="T26" fmla="*/ 30 w 66"/>
                <a:gd name="T27" fmla="*/ 27 h 67"/>
                <a:gd name="T28" fmla="*/ 10 w 66"/>
                <a:gd name="T29" fmla="*/ 11 h 67"/>
                <a:gd name="T30" fmla="*/ 4 w 66"/>
                <a:gd name="T31" fmla="*/ 10 h 67"/>
                <a:gd name="T32" fmla="*/ 3 w 66"/>
                <a:gd name="T33" fmla="*/ 16 h 67"/>
                <a:gd name="T34" fmla="*/ 24 w 66"/>
                <a:gd name="T35" fmla="*/ 33 h 67"/>
                <a:gd name="T36" fmla="*/ 2 w 66"/>
                <a:gd name="T37" fmla="*/ 61 h 67"/>
                <a:gd name="T38" fmla="*/ 3 w 66"/>
                <a:gd name="T39" fmla="*/ 66 h 67"/>
                <a:gd name="T40" fmla="*/ 5 w 66"/>
                <a:gd name="T41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67">
                  <a:moveTo>
                    <a:pt x="5" y="67"/>
                  </a:moveTo>
                  <a:cubicBezTo>
                    <a:pt x="6" y="67"/>
                    <a:pt x="7" y="67"/>
                    <a:pt x="8" y="65"/>
                  </a:cubicBezTo>
                  <a:cubicBezTo>
                    <a:pt x="15" y="56"/>
                    <a:pt x="23" y="46"/>
                    <a:pt x="31" y="38"/>
                  </a:cubicBezTo>
                  <a:cubicBezTo>
                    <a:pt x="31" y="38"/>
                    <a:pt x="31" y="38"/>
                    <a:pt x="32" y="38"/>
                  </a:cubicBezTo>
                  <a:cubicBezTo>
                    <a:pt x="40" y="43"/>
                    <a:pt x="49" y="51"/>
                    <a:pt x="49" y="61"/>
                  </a:cubicBezTo>
                  <a:cubicBezTo>
                    <a:pt x="49" y="64"/>
                    <a:pt x="51" y="65"/>
                    <a:pt x="53" y="65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6" y="65"/>
                    <a:pt x="57" y="63"/>
                    <a:pt x="57" y="61"/>
                  </a:cubicBezTo>
                  <a:cubicBezTo>
                    <a:pt x="57" y="51"/>
                    <a:pt x="50" y="40"/>
                    <a:pt x="37" y="32"/>
                  </a:cubicBezTo>
                  <a:cubicBezTo>
                    <a:pt x="45" y="23"/>
                    <a:pt x="54" y="15"/>
                    <a:pt x="64" y="8"/>
                  </a:cubicBezTo>
                  <a:cubicBezTo>
                    <a:pt x="66" y="7"/>
                    <a:pt x="66" y="4"/>
                    <a:pt x="65" y="3"/>
                  </a:cubicBezTo>
                  <a:cubicBezTo>
                    <a:pt x="63" y="1"/>
                    <a:pt x="61" y="0"/>
                    <a:pt x="59" y="2"/>
                  </a:cubicBezTo>
                  <a:cubicBezTo>
                    <a:pt x="49" y="10"/>
                    <a:pt x="39" y="18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2" y="23"/>
                    <a:pt x="14" y="18"/>
                    <a:pt x="10" y="11"/>
                  </a:cubicBezTo>
                  <a:cubicBezTo>
                    <a:pt x="8" y="9"/>
                    <a:pt x="6" y="9"/>
                    <a:pt x="4" y="10"/>
                  </a:cubicBezTo>
                  <a:cubicBezTo>
                    <a:pt x="2" y="11"/>
                    <a:pt x="2" y="14"/>
                    <a:pt x="3" y="16"/>
                  </a:cubicBezTo>
                  <a:cubicBezTo>
                    <a:pt x="8" y="24"/>
                    <a:pt x="16" y="29"/>
                    <a:pt x="24" y="33"/>
                  </a:cubicBezTo>
                  <a:cubicBezTo>
                    <a:pt x="16" y="42"/>
                    <a:pt x="9" y="51"/>
                    <a:pt x="2" y="61"/>
                  </a:cubicBezTo>
                  <a:cubicBezTo>
                    <a:pt x="0" y="63"/>
                    <a:pt x="1" y="65"/>
                    <a:pt x="3" y="66"/>
                  </a:cubicBezTo>
                  <a:cubicBezTo>
                    <a:pt x="3" y="67"/>
                    <a:pt x="4" y="67"/>
                    <a:pt x="5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" name="Freeform 658"/>
            <p:cNvSpPr>
              <a:spLocks/>
            </p:cNvSpPr>
            <p:nvPr/>
          </p:nvSpPr>
          <p:spPr bwMode="auto">
            <a:xfrm>
              <a:off x="4426651" y="6439424"/>
              <a:ext cx="212646" cy="397773"/>
            </a:xfrm>
            <a:custGeom>
              <a:avLst/>
              <a:gdLst>
                <a:gd name="T0" fmla="*/ 24 w 52"/>
                <a:gd name="T1" fmla="*/ 88 h 97"/>
                <a:gd name="T2" fmla="*/ 17 w 52"/>
                <a:gd name="T3" fmla="*/ 88 h 97"/>
                <a:gd name="T4" fmla="*/ 14 w 52"/>
                <a:gd name="T5" fmla="*/ 86 h 97"/>
                <a:gd name="T6" fmla="*/ 8 w 52"/>
                <a:gd name="T7" fmla="*/ 84 h 97"/>
                <a:gd name="T8" fmla="*/ 7 w 52"/>
                <a:gd name="T9" fmla="*/ 89 h 97"/>
                <a:gd name="T10" fmla="*/ 15 w 52"/>
                <a:gd name="T11" fmla="*/ 96 h 97"/>
                <a:gd name="T12" fmla="*/ 20 w 52"/>
                <a:gd name="T13" fmla="*/ 97 h 97"/>
                <a:gd name="T14" fmla="*/ 28 w 52"/>
                <a:gd name="T15" fmla="*/ 95 h 97"/>
                <a:gd name="T16" fmla="*/ 41 w 52"/>
                <a:gd name="T17" fmla="*/ 78 h 97"/>
                <a:gd name="T18" fmla="*/ 45 w 52"/>
                <a:gd name="T19" fmla="*/ 6 h 97"/>
                <a:gd name="T20" fmla="*/ 44 w 52"/>
                <a:gd name="T21" fmla="*/ 3 h 97"/>
                <a:gd name="T22" fmla="*/ 39 w 52"/>
                <a:gd name="T23" fmla="*/ 0 h 97"/>
                <a:gd name="T24" fmla="*/ 37 w 52"/>
                <a:gd name="T25" fmla="*/ 5 h 97"/>
                <a:gd name="T26" fmla="*/ 37 w 52"/>
                <a:gd name="T27" fmla="*/ 8 h 97"/>
                <a:gd name="T28" fmla="*/ 31 w 52"/>
                <a:gd name="T29" fmla="*/ 37 h 97"/>
                <a:gd name="T30" fmla="*/ 21 w 52"/>
                <a:gd name="T31" fmla="*/ 42 h 97"/>
                <a:gd name="T32" fmla="*/ 15 w 52"/>
                <a:gd name="T33" fmla="*/ 37 h 97"/>
                <a:gd name="T34" fmla="*/ 13 w 52"/>
                <a:gd name="T35" fmla="*/ 8 h 97"/>
                <a:gd name="T36" fmla="*/ 11 w 52"/>
                <a:gd name="T37" fmla="*/ 3 h 97"/>
                <a:gd name="T38" fmla="*/ 5 w 52"/>
                <a:gd name="T39" fmla="*/ 5 h 97"/>
                <a:gd name="T40" fmla="*/ 8 w 52"/>
                <a:gd name="T41" fmla="*/ 41 h 97"/>
                <a:gd name="T42" fmla="*/ 20 w 52"/>
                <a:gd name="T43" fmla="*/ 50 h 97"/>
                <a:gd name="T44" fmla="*/ 37 w 52"/>
                <a:gd name="T45" fmla="*/ 42 h 97"/>
                <a:gd name="T46" fmla="*/ 41 w 52"/>
                <a:gd name="T47" fmla="*/ 36 h 97"/>
                <a:gd name="T48" fmla="*/ 33 w 52"/>
                <a:gd name="T49" fmla="*/ 75 h 97"/>
                <a:gd name="T50" fmla="*/ 24 w 52"/>
                <a:gd name="T51" fmla="*/ 8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97">
                  <a:moveTo>
                    <a:pt x="24" y="88"/>
                  </a:moveTo>
                  <a:cubicBezTo>
                    <a:pt x="22" y="89"/>
                    <a:pt x="19" y="89"/>
                    <a:pt x="17" y="88"/>
                  </a:cubicBezTo>
                  <a:cubicBezTo>
                    <a:pt x="16" y="88"/>
                    <a:pt x="14" y="87"/>
                    <a:pt x="14" y="86"/>
                  </a:cubicBezTo>
                  <a:cubicBezTo>
                    <a:pt x="13" y="84"/>
                    <a:pt x="10" y="83"/>
                    <a:pt x="8" y="84"/>
                  </a:cubicBezTo>
                  <a:cubicBezTo>
                    <a:pt x="6" y="85"/>
                    <a:pt x="6" y="87"/>
                    <a:pt x="7" y="89"/>
                  </a:cubicBezTo>
                  <a:cubicBezTo>
                    <a:pt x="8" y="93"/>
                    <a:pt x="11" y="95"/>
                    <a:pt x="15" y="96"/>
                  </a:cubicBezTo>
                  <a:cubicBezTo>
                    <a:pt x="16" y="97"/>
                    <a:pt x="18" y="97"/>
                    <a:pt x="20" y="97"/>
                  </a:cubicBezTo>
                  <a:cubicBezTo>
                    <a:pt x="23" y="97"/>
                    <a:pt x="26" y="96"/>
                    <a:pt x="28" y="95"/>
                  </a:cubicBezTo>
                  <a:cubicBezTo>
                    <a:pt x="35" y="91"/>
                    <a:pt x="38" y="84"/>
                    <a:pt x="41" y="78"/>
                  </a:cubicBezTo>
                  <a:cubicBezTo>
                    <a:pt x="50" y="55"/>
                    <a:pt x="52" y="29"/>
                    <a:pt x="45" y="6"/>
                  </a:cubicBezTo>
                  <a:cubicBezTo>
                    <a:pt x="45" y="5"/>
                    <a:pt x="45" y="4"/>
                    <a:pt x="44" y="3"/>
                  </a:cubicBezTo>
                  <a:cubicBezTo>
                    <a:pt x="44" y="1"/>
                    <a:pt x="41" y="0"/>
                    <a:pt x="39" y="0"/>
                  </a:cubicBezTo>
                  <a:cubicBezTo>
                    <a:pt x="37" y="1"/>
                    <a:pt x="36" y="3"/>
                    <a:pt x="37" y="5"/>
                  </a:cubicBezTo>
                  <a:cubicBezTo>
                    <a:pt x="37" y="6"/>
                    <a:pt x="37" y="7"/>
                    <a:pt x="37" y="8"/>
                  </a:cubicBezTo>
                  <a:cubicBezTo>
                    <a:pt x="40" y="18"/>
                    <a:pt x="37" y="29"/>
                    <a:pt x="31" y="37"/>
                  </a:cubicBezTo>
                  <a:cubicBezTo>
                    <a:pt x="30" y="38"/>
                    <a:pt x="25" y="43"/>
                    <a:pt x="21" y="42"/>
                  </a:cubicBezTo>
                  <a:cubicBezTo>
                    <a:pt x="18" y="41"/>
                    <a:pt x="16" y="39"/>
                    <a:pt x="15" y="37"/>
                  </a:cubicBezTo>
                  <a:cubicBezTo>
                    <a:pt x="9" y="28"/>
                    <a:pt x="8" y="17"/>
                    <a:pt x="13" y="8"/>
                  </a:cubicBezTo>
                  <a:cubicBezTo>
                    <a:pt x="14" y="6"/>
                    <a:pt x="13" y="4"/>
                    <a:pt x="11" y="3"/>
                  </a:cubicBezTo>
                  <a:cubicBezTo>
                    <a:pt x="9" y="2"/>
                    <a:pt x="6" y="3"/>
                    <a:pt x="5" y="5"/>
                  </a:cubicBezTo>
                  <a:cubicBezTo>
                    <a:pt x="0" y="16"/>
                    <a:pt x="1" y="30"/>
                    <a:pt x="8" y="41"/>
                  </a:cubicBezTo>
                  <a:cubicBezTo>
                    <a:pt x="11" y="46"/>
                    <a:pt x="15" y="49"/>
                    <a:pt x="20" y="50"/>
                  </a:cubicBezTo>
                  <a:cubicBezTo>
                    <a:pt x="25" y="51"/>
                    <a:pt x="32" y="48"/>
                    <a:pt x="37" y="42"/>
                  </a:cubicBezTo>
                  <a:cubicBezTo>
                    <a:pt x="39" y="40"/>
                    <a:pt x="40" y="38"/>
                    <a:pt x="41" y="36"/>
                  </a:cubicBezTo>
                  <a:cubicBezTo>
                    <a:pt x="41" y="49"/>
                    <a:pt x="39" y="63"/>
                    <a:pt x="33" y="75"/>
                  </a:cubicBezTo>
                  <a:cubicBezTo>
                    <a:pt x="32" y="80"/>
                    <a:pt x="29" y="85"/>
                    <a:pt x="2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" name="Freeform 659"/>
            <p:cNvSpPr>
              <a:spLocks/>
            </p:cNvSpPr>
            <p:nvPr/>
          </p:nvSpPr>
          <p:spPr bwMode="auto">
            <a:xfrm>
              <a:off x="4696837" y="6574516"/>
              <a:ext cx="137595" cy="45031"/>
            </a:xfrm>
            <a:custGeom>
              <a:avLst/>
              <a:gdLst>
                <a:gd name="T0" fmla="*/ 4 w 34"/>
                <a:gd name="T1" fmla="*/ 9 h 11"/>
                <a:gd name="T2" fmla="*/ 28 w 34"/>
                <a:gd name="T3" fmla="*/ 11 h 11"/>
                <a:gd name="T4" fmla="*/ 29 w 34"/>
                <a:gd name="T5" fmla="*/ 11 h 11"/>
                <a:gd name="T6" fmla="*/ 33 w 34"/>
                <a:gd name="T7" fmla="*/ 8 h 11"/>
                <a:gd name="T8" fmla="*/ 30 w 34"/>
                <a:gd name="T9" fmla="*/ 3 h 11"/>
                <a:gd name="T10" fmla="*/ 4 w 34"/>
                <a:gd name="T11" fmla="*/ 1 h 11"/>
                <a:gd name="T12" fmla="*/ 0 w 34"/>
                <a:gd name="T13" fmla="*/ 5 h 11"/>
                <a:gd name="T14" fmla="*/ 4 w 34"/>
                <a:gd name="T15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11">
                  <a:moveTo>
                    <a:pt x="4" y="9"/>
                  </a:moveTo>
                  <a:cubicBezTo>
                    <a:pt x="12" y="8"/>
                    <a:pt x="20" y="9"/>
                    <a:pt x="28" y="11"/>
                  </a:cubicBezTo>
                  <a:cubicBezTo>
                    <a:pt x="28" y="11"/>
                    <a:pt x="29" y="11"/>
                    <a:pt x="29" y="11"/>
                  </a:cubicBezTo>
                  <a:cubicBezTo>
                    <a:pt x="31" y="11"/>
                    <a:pt x="33" y="10"/>
                    <a:pt x="33" y="8"/>
                  </a:cubicBezTo>
                  <a:cubicBezTo>
                    <a:pt x="34" y="6"/>
                    <a:pt x="32" y="4"/>
                    <a:pt x="30" y="3"/>
                  </a:cubicBezTo>
                  <a:cubicBezTo>
                    <a:pt x="21" y="1"/>
                    <a:pt x="13" y="0"/>
                    <a:pt x="4" y="1"/>
                  </a:cubicBezTo>
                  <a:cubicBezTo>
                    <a:pt x="2" y="1"/>
                    <a:pt x="0" y="3"/>
                    <a:pt x="0" y="5"/>
                  </a:cubicBezTo>
                  <a:cubicBezTo>
                    <a:pt x="0" y="7"/>
                    <a:pt x="2" y="9"/>
                    <a:pt x="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" name="Freeform 660"/>
            <p:cNvSpPr>
              <a:spLocks/>
            </p:cNvSpPr>
            <p:nvPr/>
          </p:nvSpPr>
          <p:spPr bwMode="auto">
            <a:xfrm>
              <a:off x="4891971" y="6464441"/>
              <a:ext cx="242667" cy="282694"/>
            </a:xfrm>
            <a:custGeom>
              <a:avLst/>
              <a:gdLst>
                <a:gd name="T0" fmla="*/ 46 w 59"/>
                <a:gd name="T1" fmla="*/ 10 h 69"/>
                <a:gd name="T2" fmla="*/ 41 w 59"/>
                <a:gd name="T3" fmla="*/ 11 h 69"/>
                <a:gd name="T4" fmla="*/ 28 w 59"/>
                <a:gd name="T5" fmla="*/ 29 h 69"/>
                <a:gd name="T6" fmla="*/ 9 w 59"/>
                <a:gd name="T7" fmla="*/ 7 h 69"/>
                <a:gd name="T8" fmla="*/ 9 w 59"/>
                <a:gd name="T9" fmla="*/ 3 h 69"/>
                <a:gd name="T10" fmla="*/ 4 w 59"/>
                <a:gd name="T11" fmla="*/ 0 h 69"/>
                <a:gd name="T12" fmla="*/ 1 w 59"/>
                <a:gd name="T13" fmla="*/ 4 h 69"/>
                <a:gd name="T14" fmla="*/ 2 w 59"/>
                <a:gd name="T15" fmla="*/ 11 h 69"/>
                <a:gd name="T16" fmla="*/ 23 w 59"/>
                <a:gd name="T17" fmla="*/ 35 h 69"/>
                <a:gd name="T18" fmla="*/ 3 w 59"/>
                <a:gd name="T19" fmla="*/ 63 h 69"/>
                <a:gd name="T20" fmla="*/ 4 w 59"/>
                <a:gd name="T21" fmla="*/ 68 h 69"/>
                <a:gd name="T22" fmla="*/ 6 w 59"/>
                <a:gd name="T23" fmla="*/ 69 h 69"/>
                <a:gd name="T24" fmla="*/ 9 w 59"/>
                <a:gd name="T25" fmla="*/ 67 h 69"/>
                <a:gd name="T26" fmla="*/ 28 w 59"/>
                <a:gd name="T27" fmla="*/ 41 h 69"/>
                <a:gd name="T28" fmla="*/ 52 w 59"/>
                <a:gd name="T29" fmla="*/ 68 h 69"/>
                <a:gd name="T30" fmla="*/ 55 w 59"/>
                <a:gd name="T31" fmla="*/ 69 h 69"/>
                <a:gd name="T32" fmla="*/ 57 w 59"/>
                <a:gd name="T33" fmla="*/ 68 h 69"/>
                <a:gd name="T34" fmla="*/ 58 w 59"/>
                <a:gd name="T35" fmla="*/ 62 h 69"/>
                <a:gd name="T36" fmla="*/ 33 w 59"/>
                <a:gd name="T37" fmla="*/ 35 h 69"/>
                <a:gd name="T38" fmla="*/ 47 w 59"/>
                <a:gd name="T39" fmla="*/ 15 h 69"/>
                <a:gd name="T40" fmla="*/ 46 w 59"/>
                <a:gd name="T41" fmla="*/ 1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69">
                  <a:moveTo>
                    <a:pt x="46" y="10"/>
                  </a:moveTo>
                  <a:cubicBezTo>
                    <a:pt x="44" y="9"/>
                    <a:pt x="42" y="9"/>
                    <a:pt x="41" y="1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6"/>
                    <a:pt x="10" y="4"/>
                    <a:pt x="9" y="3"/>
                  </a:cubicBezTo>
                  <a:cubicBezTo>
                    <a:pt x="8" y="1"/>
                    <a:pt x="6" y="0"/>
                    <a:pt x="4" y="0"/>
                  </a:cubicBezTo>
                  <a:cubicBezTo>
                    <a:pt x="3" y="1"/>
                    <a:pt x="1" y="2"/>
                    <a:pt x="1" y="4"/>
                  </a:cubicBezTo>
                  <a:cubicBezTo>
                    <a:pt x="0" y="6"/>
                    <a:pt x="0" y="9"/>
                    <a:pt x="2" y="11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3" y="63"/>
                    <a:pt x="3" y="63"/>
                    <a:pt x="3" y="63"/>
                  </a:cubicBezTo>
                  <a:cubicBezTo>
                    <a:pt x="1" y="64"/>
                    <a:pt x="2" y="67"/>
                    <a:pt x="4" y="68"/>
                  </a:cubicBezTo>
                  <a:cubicBezTo>
                    <a:pt x="4" y="69"/>
                    <a:pt x="5" y="69"/>
                    <a:pt x="6" y="69"/>
                  </a:cubicBezTo>
                  <a:cubicBezTo>
                    <a:pt x="7" y="69"/>
                    <a:pt x="8" y="68"/>
                    <a:pt x="9" y="67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8"/>
                    <a:pt x="53" y="69"/>
                    <a:pt x="55" y="69"/>
                  </a:cubicBezTo>
                  <a:cubicBezTo>
                    <a:pt x="55" y="69"/>
                    <a:pt x="56" y="69"/>
                    <a:pt x="57" y="68"/>
                  </a:cubicBezTo>
                  <a:cubicBezTo>
                    <a:pt x="59" y="66"/>
                    <a:pt x="59" y="64"/>
                    <a:pt x="58" y="62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8" y="14"/>
                    <a:pt x="48" y="11"/>
                    <a:pt x="4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" name="Freeform 661"/>
            <p:cNvSpPr>
              <a:spLocks/>
            </p:cNvSpPr>
            <p:nvPr/>
          </p:nvSpPr>
          <p:spPr bwMode="auto">
            <a:xfrm>
              <a:off x="4264039" y="6354365"/>
              <a:ext cx="157608" cy="532866"/>
            </a:xfrm>
            <a:custGeom>
              <a:avLst/>
              <a:gdLst>
                <a:gd name="T0" fmla="*/ 27 w 39"/>
                <a:gd name="T1" fmla="*/ 8 h 130"/>
                <a:gd name="T2" fmla="*/ 31 w 39"/>
                <a:gd name="T3" fmla="*/ 4 h 130"/>
                <a:gd name="T4" fmla="*/ 26 w 39"/>
                <a:gd name="T5" fmla="*/ 0 h 130"/>
                <a:gd name="T6" fmla="*/ 7 w 39"/>
                <a:gd name="T7" fmla="*/ 25 h 130"/>
                <a:gd name="T8" fmla="*/ 3 w 39"/>
                <a:gd name="T9" fmla="*/ 81 h 130"/>
                <a:gd name="T10" fmla="*/ 33 w 39"/>
                <a:gd name="T11" fmla="*/ 129 h 130"/>
                <a:gd name="T12" fmla="*/ 35 w 39"/>
                <a:gd name="T13" fmla="*/ 130 h 130"/>
                <a:gd name="T14" fmla="*/ 38 w 39"/>
                <a:gd name="T15" fmla="*/ 128 h 130"/>
                <a:gd name="T16" fmla="*/ 37 w 39"/>
                <a:gd name="T17" fmla="*/ 122 h 130"/>
                <a:gd name="T18" fmla="*/ 11 w 39"/>
                <a:gd name="T19" fmla="*/ 80 h 130"/>
                <a:gd name="T20" fmla="*/ 15 w 39"/>
                <a:gd name="T21" fmla="*/ 26 h 130"/>
                <a:gd name="T22" fmla="*/ 27 w 39"/>
                <a:gd name="T23" fmla="*/ 8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130">
                  <a:moveTo>
                    <a:pt x="27" y="8"/>
                  </a:moveTo>
                  <a:cubicBezTo>
                    <a:pt x="29" y="8"/>
                    <a:pt x="31" y="6"/>
                    <a:pt x="31" y="4"/>
                  </a:cubicBezTo>
                  <a:cubicBezTo>
                    <a:pt x="30" y="2"/>
                    <a:pt x="28" y="0"/>
                    <a:pt x="26" y="0"/>
                  </a:cubicBezTo>
                  <a:cubicBezTo>
                    <a:pt x="20" y="1"/>
                    <a:pt x="11" y="6"/>
                    <a:pt x="7" y="25"/>
                  </a:cubicBezTo>
                  <a:cubicBezTo>
                    <a:pt x="3" y="41"/>
                    <a:pt x="0" y="61"/>
                    <a:pt x="3" y="81"/>
                  </a:cubicBezTo>
                  <a:cubicBezTo>
                    <a:pt x="6" y="102"/>
                    <a:pt x="17" y="120"/>
                    <a:pt x="33" y="129"/>
                  </a:cubicBezTo>
                  <a:cubicBezTo>
                    <a:pt x="33" y="130"/>
                    <a:pt x="34" y="130"/>
                    <a:pt x="35" y="130"/>
                  </a:cubicBezTo>
                  <a:cubicBezTo>
                    <a:pt x="36" y="130"/>
                    <a:pt x="38" y="129"/>
                    <a:pt x="38" y="128"/>
                  </a:cubicBezTo>
                  <a:cubicBezTo>
                    <a:pt x="39" y="126"/>
                    <a:pt x="39" y="123"/>
                    <a:pt x="37" y="122"/>
                  </a:cubicBezTo>
                  <a:cubicBezTo>
                    <a:pt x="23" y="114"/>
                    <a:pt x="13" y="98"/>
                    <a:pt x="11" y="80"/>
                  </a:cubicBezTo>
                  <a:cubicBezTo>
                    <a:pt x="8" y="61"/>
                    <a:pt x="11" y="42"/>
                    <a:pt x="15" y="26"/>
                  </a:cubicBezTo>
                  <a:cubicBezTo>
                    <a:pt x="16" y="18"/>
                    <a:pt x="20" y="9"/>
                    <a:pt x="2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" name="Freeform 662"/>
            <p:cNvSpPr>
              <a:spLocks/>
            </p:cNvSpPr>
            <p:nvPr/>
          </p:nvSpPr>
          <p:spPr bwMode="auto">
            <a:xfrm>
              <a:off x="5052081" y="6371877"/>
              <a:ext cx="205141" cy="567890"/>
            </a:xfrm>
            <a:custGeom>
              <a:avLst/>
              <a:gdLst>
                <a:gd name="T0" fmla="*/ 23 w 50"/>
                <a:gd name="T1" fmla="*/ 1 h 139"/>
                <a:gd name="T2" fmla="*/ 22 w 50"/>
                <a:gd name="T3" fmla="*/ 7 h 139"/>
                <a:gd name="T4" fmla="*/ 39 w 50"/>
                <a:gd name="T5" fmla="*/ 75 h 139"/>
                <a:gd name="T6" fmla="*/ 3 w 50"/>
                <a:gd name="T7" fmla="*/ 131 h 139"/>
                <a:gd name="T8" fmla="*/ 1 w 50"/>
                <a:gd name="T9" fmla="*/ 136 h 139"/>
                <a:gd name="T10" fmla="*/ 5 w 50"/>
                <a:gd name="T11" fmla="*/ 139 h 139"/>
                <a:gd name="T12" fmla="*/ 7 w 50"/>
                <a:gd name="T13" fmla="*/ 138 h 139"/>
                <a:gd name="T14" fmla="*/ 47 w 50"/>
                <a:gd name="T15" fmla="*/ 76 h 139"/>
                <a:gd name="T16" fmla="*/ 29 w 50"/>
                <a:gd name="T17" fmla="*/ 3 h 139"/>
                <a:gd name="T18" fmla="*/ 23 w 50"/>
                <a:gd name="T19" fmla="*/ 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139">
                  <a:moveTo>
                    <a:pt x="23" y="1"/>
                  </a:moveTo>
                  <a:cubicBezTo>
                    <a:pt x="21" y="2"/>
                    <a:pt x="21" y="5"/>
                    <a:pt x="22" y="7"/>
                  </a:cubicBezTo>
                  <a:cubicBezTo>
                    <a:pt x="31" y="23"/>
                    <a:pt x="42" y="47"/>
                    <a:pt x="39" y="75"/>
                  </a:cubicBezTo>
                  <a:cubicBezTo>
                    <a:pt x="37" y="99"/>
                    <a:pt x="23" y="121"/>
                    <a:pt x="3" y="131"/>
                  </a:cubicBezTo>
                  <a:cubicBezTo>
                    <a:pt x="1" y="132"/>
                    <a:pt x="0" y="134"/>
                    <a:pt x="1" y="136"/>
                  </a:cubicBezTo>
                  <a:cubicBezTo>
                    <a:pt x="2" y="138"/>
                    <a:pt x="3" y="139"/>
                    <a:pt x="5" y="139"/>
                  </a:cubicBezTo>
                  <a:cubicBezTo>
                    <a:pt x="5" y="139"/>
                    <a:pt x="6" y="138"/>
                    <a:pt x="7" y="138"/>
                  </a:cubicBezTo>
                  <a:cubicBezTo>
                    <a:pt x="29" y="127"/>
                    <a:pt x="44" y="103"/>
                    <a:pt x="47" y="76"/>
                  </a:cubicBezTo>
                  <a:cubicBezTo>
                    <a:pt x="50" y="46"/>
                    <a:pt x="39" y="20"/>
                    <a:pt x="29" y="3"/>
                  </a:cubicBezTo>
                  <a:cubicBezTo>
                    <a:pt x="28" y="1"/>
                    <a:pt x="25" y="0"/>
                    <a:pt x="2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" name="Freeform 663"/>
            <p:cNvSpPr>
              <a:spLocks/>
            </p:cNvSpPr>
            <p:nvPr/>
          </p:nvSpPr>
          <p:spPr bwMode="auto">
            <a:xfrm>
              <a:off x="6045265" y="6006626"/>
              <a:ext cx="222653" cy="230158"/>
            </a:xfrm>
            <a:custGeom>
              <a:avLst/>
              <a:gdLst>
                <a:gd name="T0" fmla="*/ 53 w 54"/>
                <a:gd name="T1" fmla="*/ 4 h 56"/>
                <a:gd name="T2" fmla="*/ 48 w 54"/>
                <a:gd name="T3" fmla="*/ 3 h 56"/>
                <a:gd name="T4" fmla="*/ 23 w 54"/>
                <a:gd name="T5" fmla="*/ 21 h 56"/>
                <a:gd name="T6" fmla="*/ 8 w 54"/>
                <a:gd name="T7" fmla="*/ 2 h 56"/>
                <a:gd name="T8" fmla="*/ 3 w 54"/>
                <a:gd name="T9" fmla="*/ 1 h 56"/>
                <a:gd name="T10" fmla="*/ 2 w 54"/>
                <a:gd name="T11" fmla="*/ 7 h 56"/>
                <a:gd name="T12" fmla="*/ 17 w 54"/>
                <a:gd name="T13" fmla="*/ 26 h 56"/>
                <a:gd name="T14" fmla="*/ 11 w 54"/>
                <a:gd name="T15" fmla="*/ 31 h 56"/>
                <a:gd name="T16" fmla="*/ 3 w 54"/>
                <a:gd name="T17" fmla="*/ 53 h 56"/>
                <a:gd name="T18" fmla="*/ 6 w 54"/>
                <a:gd name="T19" fmla="*/ 56 h 56"/>
                <a:gd name="T20" fmla="*/ 8 w 54"/>
                <a:gd name="T21" fmla="*/ 55 h 56"/>
                <a:gd name="T22" fmla="*/ 10 w 54"/>
                <a:gd name="T23" fmla="*/ 50 h 56"/>
                <a:gd name="T24" fmla="*/ 16 w 54"/>
                <a:gd name="T25" fmla="*/ 37 h 56"/>
                <a:gd name="T26" fmla="*/ 22 w 54"/>
                <a:gd name="T27" fmla="*/ 32 h 56"/>
                <a:gd name="T28" fmla="*/ 37 w 54"/>
                <a:gd name="T29" fmla="*/ 50 h 56"/>
                <a:gd name="T30" fmla="*/ 40 w 54"/>
                <a:gd name="T31" fmla="*/ 52 h 56"/>
                <a:gd name="T32" fmla="*/ 42 w 54"/>
                <a:gd name="T33" fmla="*/ 51 h 56"/>
                <a:gd name="T34" fmla="*/ 43 w 54"/>
                <a:gd name="T35" fmla="*/ 45 h 56"/>
                <a:gd name="T36" fmla="*/ 28 w 54"/>
                <a:gd name="T37" fmla="*/ 27 h 56"/>
                <a:gd name="T38" fmla="*/ 52 w 54"/>
                <a:gd name="T39" fmla="*/ 10 h 56"/>
                <a:gd name="T40" fmla="*/ 53 w 54"/>
                <a:gd name="T4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" h="56">
                  <a:moveTo>
                    <a:pt x="53" y="4"/>
                  </a:moveTo>
                  <a:cubicBezTo>
                    <a:pt x="52" y="2"/>
                    <a:pt x="50" y="2"/>
                    <a:pt x="48" y="3"/>
                  </a:cubicBezTo>
                  <a:cubicBezTo>
                    <a:pt x="39" y="8"/>
                    <a:pt x="31" y="14"/>
                    <a:pt x="23" y="21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0"/>
                    <a:pt x="4" y="0"/>
                    <a:pt x="3" y="1"/>
                  </a:cubicBezTo>
                  <a:cubicBezTo>
                    <a:pt x="1" y="3"/>
                    <a:pt x="1" y="5"/>
                    <a:pt x="2" y="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5" y="28"/>
                    <a:pt x="13" y="29"/>
                    <a:pt x="11" y="31"/>
                  </a:cubicBezTo>
                  <a:cubicBezTo>
                    <a:pt x="0" y="41"/>
                    <a:pt x="1" y="49"/>
                    <a:pt x="3" y="53"/>
                  </a:cubicBezTo>
                  <a:cubicBezTo>
                    <a:pt x="3" y="55"/>
                    <a:pt x="5" y="56"/>
                    <a:pt x="6" y="56"/>
                  </a:cubicBezTo>
                  <a:cubicBezTo>
                    <a:pt x="7" y="56"/>
                    <a:pt x="7" y="56"/>
                    <a:pt x="8" y="55"/>
                  </a:cubicBezTo>
                  <a:cubicBezTo>
                    <a:pt x="10" y="54"/>
                    <a:pt x="11" y="52"/>
                    <a:pt x="10" y="50"/>
                  </a:cubicBezTo>
                  <a:cubicBezTo>
                    <a:pt x="8" y="46"/>
                    <a:pt x="13" y="40"/>
                    <a:pt x="16" y="37"/>
                  </a:cubicBezTo>
                  <a:cubicBezTo>
                    <a:pt x="18" y="35"/>
                    <a:pt x="20" y="34"/>
                    <a:pt x="22" y="32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7" y="51"/>
                    <a:pt x="38" y="52"/>
                    <a:pt x="40" y="52"/>
                  </a:cubicBezTo>
                  <a:cubicBezTo>
                    <a:pt x="41" y="52"/>
                    <a:pt x="41" y="51"/>
                    <a:pt x="42" y="51"/>
                  </a:cubicBezTo>
                  <a:cubicBezTo>
                    <a:pt x="44" y="49"/>
                    <a:pt x="44" y="47"/>
                    <a:pt x="43" y="45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36" y="21"/>
                    <a:pt x="44" y="15"/>
                    <a:pt x="52" y="10"/>
                  </a:cubicBezTo>
                  <a:cubicBezTo>
                    <a:pt x="54" y="8"/>
                    <a:pt x="54" y="6"/>
                    <a:pt x="5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Freeform 665"/>
            <p:cNvSpPr>
              <a:spLocks noEditPoints="1"/>
            </p:cNvSpPr>
            <p:nvPr/>
          </p:nvSpPr>
          <p:spPr bwMode="auto">
            <a:xfrm>
              <a:off x="10420775" y="6316839"/>
              <a:ext cx="225155" cy="435299"/>
            </a:xfrm>
            <a:custGeom>
              <a:avLst/>
              <a:gdLst>
                <a:gd name="T0" fmla="*/ 42 w 55"/>
                <a:gd name="T1" fmla="*/ 60 h 106"/>
                <a:gd name="T2" fmla="*/ 21 w 55"/>
                <a:gd name="T3" fmla="*/ 56 h 106"/>
                <a:gd name="T4" fmla="*/ 14 w 55"/>
                <a:gd name="T5" fmla="*/ 59 h 106"/>
                <a:gd name="T6" fmla="*/ 18 w 55"/>
                <a:gd name="T7" fmla="*/ 7 h 106"/>
                <a:gd name="T8" fmla="*/ 16 w 55"/>
                <a:gd name="T9" fmla="*/ 1 h 106"/>
                <a:gd name="T10" fmla="*/ 11 w 55"/>
                <a:gd name="T11" fmla="*/ 3 h 106"/>
                <a:gd name="T12" fmla="*/ 7 w 55"/>
                <a:gd name="T13" fmla="*/ 66 h 106"/>
                <a:gd name="T14" fmla="*/ 6 w 55"/>
                <a:gd name="T15" fmla="*/ 69 h 106"/>
                <a:gd name="T16" fmla="*/ 5 w 55"/>
                <a:gd name="T17" fmla="*/ 72 h 106"/>
                <a:gd name="T18" fmla="*/ 11 w 55"/>
                <a:gd name="T19" fmla="*/ 78 h 106"/>
                <a:gd name="T20" fmla="*/ 13 w 55"/>
                <a:gd name="T21" fmla="*/ 84 h 106"/>
                <a:gd name="T22" fmla="*/ 33 w 55"/>
                <a:gd name="T23" fmla="*/ 106 h 106"/>
                <a:gd name="T24" fmla="*/ 36 w 55"/>
                <a:gd name="T25" fmla="*/ 105 h 106"/>
                <a:gd name="T26" fmla="*/ 47 w 55"/>
                <a:gd name="T27" fmla="*/ 98 h 106"/>
                <a:gd name="T28" fmla="*/ 42 w 55"/>
                <a:gd name="T29" fmla="*/ 60 h 106"/>
                <a:gd name="T30" fmla="*/ 40 w 55"/>
                <a:gd name="T31" fmla="*/ 93 h 106"/>
                <a:gd name="T32" fmla="*/ 34 w 55"/>
                <a:gd name="T33" fmla="*/ 97 h 106"/>
                <a:gd name="T34" fmla="*/ 20 w 55"/>
                <a:gd name="T35" fmla="*/ 82 h 106"/>
                <a:gd name="T36" fmla="*/ 19 w 55"/>
                <a:gd name="T37" fmla="*/ 77 h 106"/>
                <a:gd name="T38" fmla="*/ 19 w 55"/>
                <a:gd name="T39" fmla="*/ 77 h 106"/>
                <a:gd name="T40" fmla="*/ 20 w 55"/>
                <a:gd name="T41" fmla="*/ 71 h 106"/>
                <a:gd name="T42" fmla="*/ 17 w 55"/>
                <a:gd name="T43" fmla="*/ 69 h 106"/>
                <a:gd name="T44" fmla="*/ 16 w 55"/>
                <a:gd name="T45" fmla="*/ 68 h 106"/>
                <a:gd name="T46" fmla="*/ 23 w 55"/>
                <a:gd name="T47" fmla="*/ 64 h 106"/>
                <a:gd name="T48" fmla="*/ 37 w 55"/>
                <a:gd name="T49" fmla="*/ 66 h 106"/>
                <a:gd name="T50" fmla="*/ 40 w 55"/>
                <a:gd name="T51" fmla="*/ 9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5" h="106">
                  <a:moveTo>
                    <a:pt x="42" y="60"/>
                  </a:moveTo>
                  <a:cubicBezTo>
                    <a:pt x="36" y="55"/>
                    <a:pt x="28" y="54"/>
                    <a:pt x="21" y="56"/>
                  </a:cubicBezTo>
                  <a:cubicBezTo>
                    <a:pt x="18" y="57"/>
                    <a:pt x="16" y="58"/>
                    <a:pt x="14" y="59"/>
                  </a:cubicBezTo>
                  <a:cubicBezTo>
                    <a:pt x="10" y="41"/>
                    <a:pt x="9" y="22"/>
                    <a:pt x="18" y="7"/>
                  </a:cubicBezTo>
                  <a:cubicBezTo>
                    <a:pt x="19" y="5"/>
                    <a:pt x="18" y="2"/>
                    <a:pt x="16" y="1"/>
                  </a:cubicBezTo>
                  <a:cubicBezTo>
                    <a:pt x="14" y="0"/>
                    <a:pt x="12" y="1"/>
                    <a:pt x="11" y="3"/>
                  </a:cubicBezTo>
                  <a:cubicBezTo>
                    <a:pt x="0" y="21"/>
                    <a:pt x="2" y="43"/>
                    <a:pt x="7" y="66"/>
                  </a:cubicBezTo>
                  <a:cubicBezTo>
                    <a:pt x="7" y="67"/>
                    <a:pt x="6" y="68"/>
                    <a:pt x="6" y="69"/>
                  </a:cubicBezTo>
                  <a:cubicBezTo>
                    <a:pt x="5" y="70"/>
                    <a:pt x="5" y="71"/>
                    <a:pt x="5" y="72"/>
                  </a:cubicBezTo>
                  <a:cubicBezTo>
                    <a:pt x="6" y="74"/>
                    <a:pt x="8" y="77"/>
                    <a:pt x="11" y="78"/>
                  </a:cubicBezTo>
                  <a:cubicBezTo>
                    <a:pt x="11" y="80"/>
                    <a:pt x="12" y="82"/>
                    <a:pt x="13" y="84"/>
                  </a:cubicBezTo>
                  <a:cubicBezTo>
                    <a:pt x="17" y="98"/>
                    <a:pt x="25" y="106"/>
                    <a:pt x="33" y="106"/>
                  </a:cubicBezTo>
                  <a:cubicBezTo>
                    <a:pt x="34" y="106"/>
                    <a:pt x="35" y="105"/>
                    <a:pt x="36" y="105"/>
                  </a:cubicBezTo>
                  <a:cubicBezTo>
                    <a:pt x="40" y="105"/>
                    <a:pt x="44" y="102"/>
                    <a:pt x="47" y="98"/>
                  </a:cubicBezTo>
                  <a:cubicBezTo>
                    <a:pt x="55" y="86"/>
                    <a:pt x="53" y="68"/>
                    <a:pt x="42" y="60"/>
                  </a:cubicBezTo>
                  <a:close/>
                  <a:moveTo>
                    <a:pt x="40" y="93"/>
                  </a:moveTo>
                  <a:cubicBezTo>
                    <a:pt x="38" y="95"/>
                    <a:pt x="36" y="97"/>
                    <a:pt x="34" y="97"/>
                  </a:cubicBezTo>
                  <a:cubicBezTo>
                    <a:pt x="26" y="99"/>
                    <a:pt x="21" y="85"/>
                    <a:pt x="20" y="82"/>
                  </a:cubicBezTo>
                  <a:cubicBezTo>
                    <a:pt x="20" y="80"/>
                    <a:pt x="19" y="78"/>
                    <a:pt x="19" y="77"/>
                  </a:cubicBezTo>
                  <a:cubicBezTo>
                    <a:pt x="19" y="77"/>
                    <a:pt x="19" y="77"/>
                    <a:pt x="19" y="77"/>
                  </a:cubicBezTo>
                  <a:cubicBezTo>
                    <a:pt x="21" y="75"/>
                    <a:pt x="21" y="73"/>
                    <a:pt x="20" y="71"/>
                  </a:cubicBezTo>
                  <a:cubicBezTo>
                    <a:pt x="19" y="70"/>
                    <a:pt x="18" y="69"/>
                    <a:pt x="17" y="69"/>
                  </a:cubicBezTo>
                  <a:cubicBezTo>
                    <a:pt x="16" y="69"/>
                    <a:pt x="16" y="68"/>
                    <a:pt x="16" y="68"/>
                  </a:cubicBezTo>
                  <a:cubicBezTo>
                    <a:pt x="18" y="66"/>
                    <a:pt x="20" y="65"/>
                    <a:pt x="23" y="64"/>
                  </a:cubicBezTo>
                  <a:cubicBezTo>
                    <a:pt x="28" y="62"/>
                    <a:pt x="33" y="63"/>
                    <a:pt x="37" y="66"/>
                  </a:cubicBezTo>
                  <a:cubicBezTo>
                    <a:pt x="45" y="72"/>
                    <a:pt x="46" y="85"/>
                    <a:pt x="40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" name="Freeform 666"/>
            <p:cNvSpPr>
              <a:spLocks/>
            </p:cNvSpPr>
            <p:nvPr/>
          </p:nvSpPr>
          <p:spPr bwMode="auto">
            <a:xfrm>
              <a:off x="10690961" y="6386888"/>
              <a:ext cx="217650" cy="232660"/>
            </a:xfrm>
            <a:custGeom>
              <a:avLst/>
              <a:gdLst>
                <a:gd name="T0" fmla="*/ 49 w 53"/>
                <a:gd name="T1" fmla="*/ 34 h 57"/>
                <a:gd name="T2" fmla="*/ 53 w 53"/>
                <a:gd name="T3" fmla="*/ 30 h 57"/>
                <a:gd name="T4" fmla="*/ 49 w 53"/>
                <a:gd name="T5" fmla="*/ 26 h 57"/>
                <a:gd name="T6" fmla="*/ 34 w 53"/>
                <a:gd name="T7" fmla="*/ 28 h 57"/>
                <a:gd name="T8" fmla="*/ 32 w 53"/>
                <a:gd name="T9" fmla="*/ 4 h 57"/>
                <a:gd name="T10" fmla="*/ 28 w 53"/>
                <a:gd name="T11" fmla="*/ 1 h 57"/>
                <a:gd name="T12" fmla="*/ 24 w 53"/>
                <a:gd name="T13" fmla="*/ 5 h 57"/>
                <a:gd name="T14" fmla="*/ 26 w 53"/>
                <a:gd name="T15" fmla="*/ 29 h 57"/>
                <a:gd name="T16" fmla="*/ 4 w 53"/>
                <a:gd name="T17" fmla="*/ 36 h 57"/>
                <a:gd name="T18" fmla="*/ 1 w 53"/>
                <a:gd name="T19" fmla="*/ 41 h 57"/>
                <a:gd name="T20" fmla="*/ 5 w 53"/>
                <a:gd name="T21" fmla="*/ 43 h 57"/>
                <a:gd name="T22" fmla="*/ 6 w 53"/>
                <a:gd name="T23" fmla="*/ 43 h 57"/>
                <a:gd name="T24" fmla="*/ 27 w 53"/>
                <a:gd name="T25" fmla="*/ 37 h 57"/>
                <a:gd name="T26" fmla="*/ 28 w 53"/>
                <a:gd name="T27" fmla="*/ 53 h 57"/>
                <a:gd name="T28" fmla="*/ 32 w 53"/>
                <a:gd name="T29" fmla="*/ 57 h 57"/>
                <a:gd name="T30" fmla="*/ 33 w 53"/>
                <a:gd name="T31" fmla="*/ 57 h 57"/>
                <a:gd name="T32" fmla="*/ 36 w 53"/>
                <a:gd name="T33" fmla="*/ 52 h 57"/>
                <a:gd name="T34" fmla="*/ 35 w 53"/>
                <a:gd name="T35" fmla="*/ 36 h 57"/>
                <a:gd name="T36" fmla="*/ 49 w 53"/>
                <a:gd name="T37" fmla="*/ 3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9" y="34"/>
                  </a:moveTo>
                  <a:cubicBezTo>
                    <a:pt x="52" y="34"/>
                    <a:pt x="53" y="32"/>
                    <a:pt x="53" y="30"/>
                  </a:cubicBezTo>
                  <a:cubicBezTo>
                    <a:pt x="53" y="28"/>
                    <a:pt x="51" y="26"/>
                    <a:pt x="49" y="26"/>
                  </a:cubicBezTo>
                  <a:cubicBezTo>
                    <a:pt x="44" y="27"/>
                    <a:pt x="39" y="27"/>
                    <a:pt x="34" y="28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0" y="0"/>
                    <a:pt x="28" y="1"/>
                  </a:cubicBezTo>
                  <a:cubicBezTo>
                    <a:pt x="26" y="1"/>
                    <a:pt x="24" y="3"/>
                    <a:pt x="24" y="5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19" y="31"/>
                    <a:pt x="11" y="33"/>
                    <a:pt x="4" y="36"/>
                  </a:cubicBezTo>
                  <a:cubicBezTo>
                    <a:pt x="1" y="36"/>
                    <a:pt x="0" y="39"/>
                    <a:pt x="1" y="41"/>
                  </a:cubicBezTo>
                  <a:cubicBezTo>
                    <a:pt x="2" y="42"/>
                    <a:pt x="3" y="43"/>
                    <a:pt x="5" y="43"/>
                  </a:cubicBezTo>
                  <a:cubicBezTo>
                    <a:pt x="5" y="43"/>
                    <a:pt x="6" y="43"/>
                    <a:pt x="6" y="43"/>
                  </a:cubicBezTo>
                  <a:cubicBezTo>
                    <a:pt x="13" y="41"/>
                    <a:pt x="20" y="39"/>
                    <a:pt x="27" y="37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9" y="55"/>
                    <a:pt x="30" y="57"/>
                    <a:pt x="32" y="57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5" y="56"/>
                    <a:pt x="37" y="55"/>
                    <a:pt x="36" y="52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40" y="35"/>
                    <a:pt x="45" y="35"/>
                    <a:pt x="4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Freeform 667"/>
            <p:cNvSpPr>
              <a:spLocks noEditPoints="1"/>
            </p:cNvSpPr>
            <p:nvPr/>
          </p:nvSpPr>
          <p:spPr bwMode="auto">
            <a:xfrm>
              <a:off x="11006178" y="6374379"/>
              <a:ext cx="237664" cy="262680"/>
            </a:xfrm>
            <a:custGeom>
              <a:avLst/>
              <a:gdLst>
                <a:gd name="T0" fmla="*/ 37 w 58"/>
                <a:gd name="T1" fmla="*/ 39 h 64"/>
                <a:gd name="T2" fmla="*/ 38 w 58"/>
                <a:gd name="T3" fmla="*/ 37 h 64"/>
                <a:gd name="T4" fmla="*/ 43 w 58"/>
                <a:gd name="T5" fmla="*/ 61 h 64"/>
                <a:gd name="T6" fmla="*/ 46 w 58"/>
                <a:gd name="T7" fmla="*/ 64 h 64"/>
                <a:gd name="T8" fmla="*/ 47 w 58"/>
                <a:gd name="T9" fmla="*/ 64 h 64"/>
                <a:gd name="T10" fmla="*/ 50 w 58"/>
                <a:gd name="T11" fmla="*/ 63 h 64"/>
                <a:gd name="T12" fmla="*/ 56 w 58"/>
                <a:gd name="T13" fmla="*/ 56 h 64"/>
                <a:gd name="T14" fmla="*/ 56 w 58"/>
                <a:gd name="T15" fmla="*/ 51 h 64"/>
                <a:gd name="T16" fmla="*/ 51 w 58"/>
                <a:gd name="T17" fmla="*/ 51 h 64"/>
                <a:gd name="T18" fmla="*/ 49 w 58"/>
                <a:gd name="T19" fmla="*/ 52 h 64"/>
                <a:gd name="T20" fmla="*/ 43 w 58"/>
                <a:gd name="T21" fmla="*/ 13 h 64"/>
                <a:gd name="T22" fmla="*/ 43 w 58"/>
                <a:gd name="T23" fmla="*/ 7 h 64"/>
                <a:gd name="T24" fmla="*/ 39 w 58"/>
                <a:gd name="T25" fmla="*/ 3 h 64"/>
                <a:gd name="T26" fmla="*/ 37 w 58"/>
                <a:gd name="T27" fmla="*/ 4 h 64"/>
                <a:gd name="T28" fmla="*/ 26 w 58"/>
                <a:gd name="T29" fmla="*/ 0 h 64"/>
                <a:gd name="T30" fmla="*/ 10 w 58"/>
                <a:gd name="T31" fmla="*/ 11 h 64"/>
                <a:gd name="T32" fmla="*/ 4 w 58"/>
                <a:gd name="T33" fmla="*/ 49 h 64"/>
                <a:gd name="T34" fmla="*/ 7 w 58"/>
                <a:gd name="T35" fmla="*/ 51 h 64"/>
                <a:gd name="T36" fmla="*/ 37 w 58"/>
                <a:gd name="T37" fmla="*/ 39 h 64"/>
                <a:gd name="T38" fmla="*/ 11 w 58"/>
                <a:gd name="T39" fmla="*/ 44 h 64"/>
                <a:gd name="T40" fmla="*/ 17 w 58"/>
                <a:gd name="T41" fmla="*/ 15 h 64"/>
                <a:gd name="T42" fmla="*/ 26 w 58"/>
                <a:gd name="T43" fmla="*/ 8 h 64"/>
                <a:gd name="T44" fmla="*/ 31 w 58"/>
                <a:gd name="T45" fmla="*/ 10 h 64"/>
                <a:gd name="T46" fmla="*/ 32 w 58"/>
                <a:gd name="T47" fmla="*/ 13 h 64"/>
                <a:gd name="T48" fmla="*/ 35 w 58"/>
                <a:gd name="T49" fmla="*/ 18 h 64"/>
                <a:gd name="T50" fmla="*/ 35 w 58"/>
                <a:gd name="T51" fmla="*/ 18 h 64"/>
                <a:gd name="T52" fmla="*/ 30 w 58"/>
                <a:gd name="T53" fmla="*/ 34 h 64"/>
                <a:gd name="T54" fmla="*/ 11 w 58"/>
                <a:gd name="T55" fmla="*/ 4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8" h="64">
                  <a:moveTo>
                    <a:pt x="37" y="39"/>
                  </a:moveTo>
                  <a:cubicBezTo>
                    <a:pt x="37" y="38"/>
                    <a:pt x="37" y="38"/>
                    <a:pt x="38" y="37"/>
                  </a:cubicBezTo>
                  <a:cubicBezTo>
                    <a:pt x="39" y="45"/>
                    <a:pt x="41" y="53"/>
                    <a:pt x="43" y="61"/>
                  </a:cubicBezTo>
                  <a:cubicBezTo>
                    <a:pt x="44" y="62"/>
                    <a:pt x="45" y="63"/>
                    <a:pt x="46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8" y="64"/>
                    <a:pt x="49" y="63"/>
                    <a:pt x="50" y="63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8" y="55"/>
                    <a:pt x="58" y="52"/>
                    <a:pt x="56" y="51"/>
                  </a:cubicBezTo>
                  <a:cubicBezTo>
                    <a:pt x="55" y="49"/>
                    <a:pt x="52" y="49"/>
                    <a:pt x="51" y="51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6" y="39"/>
                    <a:pt x="44" y="26"/>
                    <a:pt x="43" y="13"/>
                  </a:cubicBezTo>
                  <a:cubicBezTo>
                    <a:pt x="43" y="11"/>
                    <a:pt x="43" y="9"/>
                    <a:pt x="43" y="7"/>
                  </a:cubicBezTo>
                  <a:cubicBezTo>
                    <a:pt x="43" y="5"/>
                    <a:pt x="41" y="3"/>
                    <a:pt x="39" y="3"/>
                  </a:cubicBezTo>
                  <a:cubicBezTo>
                    <a:pt x="38" y="3"/>
                    <a:pt x="37" y="4"/>
                    <a:pt x="37" y="4"/>
                  </a:cubicBezTo>
                  <a:cubicBezTo>
                    <a:pt x="34" y="1"/>
                    <a:pt x="30" y="0"/>
                    <a:pt x="26" y="0"/>
                  </a:cubicBezTo>
                  <a:cubicBezTo>
                    <a:pt x="20" y="0"/>
                    <a:pt x="14" y="4"/>
                    <a:pt x="10" y="11"/>
                  </a:cubicBezTo>
                  <a:cubicBezTo>
                    <a:pt x="2" y="22"/>
                    <a:pt x="0" y="36"/>
                    <a:pt x="4" y="49"/>
                  </a:cubicBezTo>
                  <a:cubicBezTo>
                    <a:pt x="4" y="50"/>
                    <a:pt x="5" y="51"/>
                    <a:pt x="7" y="51"/>
                  </a:cubicBezTo>
                  <a:cubicBezTo>
                    <a:pt x="17" y="55"/>
                    <a:pt x="30" y="50"/>
                    <a:pt x="37" y="39"/>
                  </a:cubicBezTo>
                  <a:close/>
                  <a:moveTo>
                    <a:pt x="11" y="44"/>
                  </a:moveTo>
                  <a:cubicBezTo>
                    <a:pt x="9" y="34"/>
                    <a:pt x="11" y="24"/>
                    <a:pt x="17" y="15"/>
                  </a:cubicBezTo>
                  <a:cubicBezTo>
                    <a:pt x="18" y="13"/>
                    <a:pt x="22" y="8"/>
                    <a:pt x="26" y="8"/>
                  </a:cubicBezTo>
                  <a:cubicBezTo>
                    <a:pt x="28" y="8"/>
                    <a:pt x="30" y="9"/>
                    <a:pt x="31" y="10"/>
                  </a:cubicBezTo>
                  <a:cubicBezTo>
                    <a:pt x="32" y="11"/>
                    <a:pt x="32" y="12"/>
                    <a:pt x="32" y="13"/>
                  </a:cubicBezTo>
                  <a:cubicBezTo>
                    <a:pt x="31" y="15"/>
                    <a:pt x="33" y="17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4" y="24"/>
                    <a:pt x="33" y="30"/>
                    <a:pt x="30" y="34"/>
                  </a:cubicBezTo>
                  <a:cubicBezTo>
                    <a:pt x="26" y="41"/>
                    <a:pt x="18" y="46"/>
                    <a:pt x="11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" name="Freeform 668"/>
            <p:cNvSpPr>
              <a:spLocks/>
            </p:cNvSpPr>
            <p:nvPr/>
          </p:nvSpPr>
          <p:spPr bwMode="auto">
            <a:xfrm>
              <a:off x="11301381" y="6439424"/>
              <a:ext cx="225155" cy="57540"/>
            </a:xfrm>
            <a:custGeom>
              <a:avLst/>
              <a:gdLst>
                <a:gd name="T0" fmla="*/ 54 w 55"/>
                <a:gd name="T1" fmla="*/ 4 h 14"/>
                <a:gd name="T2" fmla="*/ 50 w 55"/>
                <a:gd name="T3" fmla="*/ 1 h 14"/>
                <a:gd name="T4" fmla="*/ 4 w 55"/>
                <a:gd name="T5" fmla="*/ 6 h 14"/>
                <a:gd name="T6" fmla="*/ 0 w 55"/>
                <a:gd name="T7" fmla="*/ 10 h 14"/>
                <a:gd name="T8" fmla="*/ 4 w 55"/>
                <a:gd name="T9" fmla="*/ 14 h 14"/>
                <a:gd name="T10" fmla="*/ 4 w 55"/>
                <a:gd name="T11" fmla="*/ 14 h 14"/>
                <a:gd name="T12" fmla="*/ 51 w 55"/>
                <a:gd name="T13" fmla="*/ 9 h 14"/>
                <a:gd name="T14" fmla="*/ 54 w 55"/>
                <a:gd name="T15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4">
                  <a:moveTo>
                    <a:pt x="54" y="4"/>
                  </a:moveTo>
                  <a:cubicBezTo>
                    <a:pt x="54" y="2"/>
                    <a:pt x="52" y="0"/>
                    <a:pt x="50" y="1"/>
                  </a:cubicBezTo>
                  <a:cubicBezTo>
                    <a:pt x="35" y="4"/>
                    <a:pt x="19" y="6"/>
                    <a:pt x="4" y="6"/>
                  </a:cubicBezTo>
                  <a:cubicBezTo>
                    <a:pt x="2" y="6"/>
                    <a:pt x="0" y="8"/>
                    <a:pt x="0" y="10"/>
                  </a:cubicBezTo>
                  <a:cubicBezTo>
                    <a:pt x="0" y="12"/>
                    <a:pt x="2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20" y="14"/>
                    <a:pt x="36" y="12"/>
                    <a:pt x="51" y="9"/>
                  </a:cubicBezTo>
                  <a:cubicBezTo>
                    <a:pt x="53" y="8"/>
                    <a:pt x="55" y="6"/>
                    <a:pt x="5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" name="Freeform 669"/>
            <p:cNvSpPr>
              <a:spLocks/>
            </p:cNvSpPr>
            <p:nvPr/>
          </p:nvSpPr>
          <p:spPr bwMode="auto">
            <a:xfrm>
              <a:off x="11574069" y="6326846"/>
              <a:ext cx="265182" cy="432797"/>
            </a:xfrm>
            <a:custGeom>
              <a:avLst/>
              <a:gdLst>
                <a:gd name="T0" fmla="*/ 42 w 65"/>
                <a:gd name="T1" fmla="*/ 100 h 106"/>
                <a:gd name="T2" fmla="*/ 64 w 65"/>
                <a:gd name="T3" fmla="*/ 67 h 106"/>
                <a:gd name="T4" fmla="*/ 61 w 65"/>
                <a:gd name="T5" fmla="*/ 45 h 106"/>
                <a:gd name="T6" fmla="*/ 51 w 65"/>
                <a:gd name="T7" fmla="*/ 3 h 106"/>
                <a:gd name="T8" fmla="*/ 47 w 65"/>
                <a:gd name="T9" fmla="*/ 0 h 106"/>
                <a:gd name="T10" fmla="*/ 44 w 65"/>
                <a:gd name="T11" fmla="*/ 5 h 106"/>
                <a:gd name="T12" fmla="*/ 41 w 65"/>
                <a:gd name="T13" fmla="*/ 30 h 106"/>
                <a:gd name="T14" fmla="*/ 37 w 65"/>
                <a:gd name="T15" fmla="*/ 35 h 106"/>
                <a:gd name="T16" fmla="*/ 34 w 65"/>
                <a:gd name="T17" fmla="*/ 31 h 106"/>
                <a:gd name="T18" fmla="*/ 19 w 65"/>
                <a:gd name="T19" fmla="*/ 5 h 106"/>
                <a:gd name="T20" fmla="*/ 13 w 65"/>
                <a:gd name="T21" fmla="*/ 3 h 106"/>
                <a:gd name="T22" fmla="*/ 12 w 65"/>
                <a:gd name="T23" fmla="*/ 9 h 106"/>
                <a:gd name="T24" fmla="*/ 27 w 65"/>
                <a:gd name="T25" fmla="*/ 35 h 106"/>
                <a:gd name="T26" fmla="*/ 37 w 65"/>
                <a:gd name="T27" fmla="*/ 43 h 106"/>
                <a:gd name="T28" fmla="*/ 48 w 65"/>
                <a:gd name="T29" fmla="*/ 33 h 106"/>
                <a:gd name="T30" fmla="*/ 50 w 65"/>
                <a:gd name="T31" fmla="*/ 30 h 106"/>
                <a:gd name="T32" fmla="*/ 54 w 65"/>
                <a:gd name="T33" fmla="*/ 47 h 106"/>
                <a:gd name="T34" fmla="*/ 56 w 65"/>
                <a:gd name="T35" fmla="*/ 66 h 106"/>
                <a:gd name="T36" fmla="*/ 38 w 65"/>
                <a:gd name="T37" fmla="*/ 93 h 106"/>
                <a:gd name="T38" fmla="*/ 5 w 65"/>
                <a:gd name="T39" fmla="*/ 96 h 106"/>
                <a:gd name="T40" fmla="*/ 0 w 65"/>
                <a:gd name="T41" fmla="*/ 99 h 106"/>
                <a:gd name="T42" fmla="*/ 3 w 65"/>
                <a:gd name="T43" fmla="*/ 104 h 106"/>
                <a:gd name="T44" fmla="*/ 18 w 65"/>
                <a:gd name="T45" fmla="*/ 106 h 106"/>
                <a:gd name="T46" fmla="*/ 42 w 65"/>
                <a:gd name="T47" fmla="*/ 10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5" h="106">
                  <a:moveTo>
                    <a:pt x="42" y="100"/>
                  </a:moveTo>
                  <a:cubicBezTo>
                    <a:pt x="55" y="93"/>
                    <a:pt x="63" y="80"/>
                    <a:pt x="64" y="67"/>
                  </a:cubicBezTo>
                  <a:cubicBezTo>
                    <a:pt x="65" y="59"/>
                    <a:pt x="63" y="52"/>
                    <a:pt x="61" y="45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1"/>
                    <a:pt x="49" y="0"/>
                    <a:pt x="47" y="0"/>
                  </a:cubicBezTo>
                  <a:cubicBezTo>
                    <a:pt x="45" y="1"/>
                    <a:pt x="43" y="3"/>
                    <a:pt x="44" y="5"/>
                  </a:cubicBezTo>
                  <a:cubicBezTo>
                    <a:pt x="45" y="13"/>
                    <a:pt x="44" y="22"/>
                    <a:pt x="41" y="30"/>
                  </a:cubicBezTo>
                  <a:cubicBezTo>
                    <a:pt x="40" y="33"/>
                    <a:pt x="38" y="35"/>
                    <a:pt x="37" y="35"/>
                  </a:cubicBezTo>
                  <a:cubicBezTo>
                    <a:pt x="36" y="35"/>
                    <a:pt x="35" y="33"/>
                    <a:pt x="34" y="3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3"/>
                    <a:pt x="15" y="2"/>
                    <a:pt x="13" y="3"/>
                  </a:cubicBezTo>
                  <a:cubicBezTo>
                    <a:pt x="11" y="4"/>
                    <a:pt x="11" y="7"/>
                    <a:pt x="12" y="9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8" y="37"/>
                    <a:pt x="31" y="43"/>
                    <a:pt x="37" y="43"/>
                  </a:cubicBezTo>
                  <a:cubicBezTo>
                    <a:pt x="42" y="43"/>
                    <a:pt x="46" y="40"/>
                    <a:pt x="48" y="33"/>
                  </a:cubicBezTo>
                  <a:cubicBezTo>
                    <a:pt x="49" y="32"/>
                    <a:pt x="49" y="31"/>
                    <a:pt x="50" y="30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5" y="53"/>
                    <a:pt x="57" y="60"/>
                    <a:pt x="56" y="66"/>
                  </a:cubicBezTo>
                  <a:cubicBezTo>
                    <a:pt x="55" y="77"/>
                    <a:pt x="48" y="87"/>
                    <a:pt x="38" y="93"/>
                  </a:cubicBezTo>
                  <a:cubicBezTo>
                    <a:pt x="29" y="98"/>
                    <a:pt x="17" y="99"/>
                    <a:pt x="5" y="96"/>
                  </a:cubicBezTo>
                  <a:cubicBezTo>
                    <a:pt x="3" y="96"/>
                    <a:pt x="1" y="97"/>
                    <a:pt x="0" y="99"/>
                  </a:cubicBezTo>
                  <a:cubicBezTo>
                    <a:pt x="0" y="101"/>
                    <a:pt x="1" y="103"/>
                    <a:pt x="3" y="104"/>
                  </a:cubicBezTo>
                  <a:cubicBezTo>
                    <a:pt x="8" y="105"/>
                    <a:pt x="13" y="106"/>
                    <a:pt x="18" y="106"/>
                  </a:cubicBezTo>
                  <a:cubicBezTo>
                    <a:pt x="26" y="106"/>
                    <a:pt x="35" y="104"/>
                    <a:pt x="42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Freeform 670"/>
            <p:cNvSpPr>
              <a:spLocks/>
            </p:cNvSpPr>
            <p:nvPr/>
          </p:nvSpPr>
          <p:spPr bwMode="auto">
            <a:xfrm>
              <a:off x="10645930" y="4100317"/>
              <a:ext cx="200138" cy="585402"/>
            </a:xfrm>
            <a:custGeom>
              <a:avLst/>
              <a:gdLst>
                <a:gd name="T0" fmla="*/ 41 w 49"/>
                <a:gd name="T1" fmla="*/ 143 h 143"/>
                <a:gd name="T2" fmla="*/ 45 w 49"/>
                <a:gd name="T3" fmla="*/ 139 h 143"/>
                <a:gd name="T4" fmla="*/ 42 w 49"/>
                <a:gd name="T5" fmla="*/ 135 h 143"/>
                <a:gd name="T6" fmla="*/ 15 w 49"/>
                <a:gd name="T7" fmla="*/ 101 h 143"/>
                <a:gd name="T8" fmla="*/ 26 w 49"/>
                <a:gd name="T9" fmla="*/ 18 h 143"/>
                <a:gd name="T10" fmla="*/ 35 w 49"/>
                <a:gd name="T11" fmla="*/ 9 h 143"/>
                <a:gd name="T12" fmla="*/ 40 w 49"/>
                <a:gd name="T13" fmla="*/ 10 h 143"/>
                <a:gd name="T14" fmla="*/ 41 w 49"/>
                <a:gd name="T15" fmla="*/ 12 h 143"/>
                <a:gd name="T16" fmla="*/ 44 w 49"/>
                <a:gd name="T17" fmla="*/ 17 h 143"/>
                <a:gd name="T18" fmla="*/ 49 w 49"/>
                <a:gd name="T19" fmla="*/ 14 h 143"/>
                <a:gd name="T20" fmla="*/ 46 w 49"/>
                <a:gd name="T21" fmla="*/ 4 h 143"/>
                <a:gd name="T22" fmla="*/ 33 w 49"/>
                <a:gd name="T23" fmla="*/ 1 h 143"/>
                <a:gd name="T24" fmla="*/ 20 w 49"/>
                <a:gd name="T25" fmla="*/ 14 h 143"/>
                <a:gd name="T26" fmla="*/ 7 w 49"/>
                <a:gd name="T27" fmla="*/ 103 h 143"/>
                <a:gd name="T28" fmla="*/ 40 w 49"/>
                <a:gd name="T29" fmla="*/ 142 h 143"/>
                <a:gd name="T30" fmla="*/ 41 w 49"/>
                <a:gd name="T31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" h="143">
                  <a:moveTo>
                    <a:pt x="41" y="143"/>
                  </a:moveTo>
                  <a:cubicBezTo>
                    <a:pt x="43" y="143"/>
                    <a:pt x="45" y="141"/>
                    <a:pt x="45" y="139"/>
                  </a:cubicBezTo>
                  <a:cubicBezTo>
                    <a:pt x="46" y="137"/>
                    <a:pt x="44" y="135"/>
                    <a:pt x="42" y="135"/>
                  </a:cubicBezTo>
                  <a:cubicBezTo>
                    <a:pt x="24" y="131"/>
                    <a:pt x="17" y="108"/>
                    <a:pt x="15" y="101"/>
                  </a:cubicBezTo>
                  <a:cubicBezTo>
                    <a:pt x="8" y="73"/>
                    <a:pt x="12" y="43"/>
                    <a:pt x="26" y="18"/>
                  </a:cubicBezTo>
                  <a:cubicBezTo>
                    <a:pt x="29" y="14"/>
                    <a:pt x="31" y="10"/>
                    <a:pt x="35" y="9"/>
                  </a:cubicBezTo>
                  <a:cubicBezTo>
                    <a:pt x="37" y="8"/>
                    <a:pt x="39" y="9"/>
                    <a:pt x="40" y="10"/>
                  </a:cubicBezTo>
                  <a:cubicBezTo>
                    <a:pt x="41" y="11"/>
                    <a:pt x="41" y="11"/>
                    <a:pt x="41" y="12"/>
                  </a:cubicBezTo>
                  <a:cubicBezTo>
                    <a:pt x="40" y="14"/>
                    <a:pt x="42" y="16"/>
                    <a:pt x="44" y="17"/>
                  </a:cubicBezTo>
                  <a:cubicBezTo>
                    <a:pt x="46" y="17"/>
                    <a:pt x="48" y="16"/>
                    <a:pt x="49" y="14"/>
                  </a:cubicBezTo>
                  <a:cubicBezTo>
                    <a:pt x="49" y="10"/>
                    <a:pt x="48" y="7"/>
                    <a:pt x="46" y="4"/>
                  </a:cubicBezTo>
                  <a:cubicBezTo>
                    <a:pt x="42" y="1"/>
                    <a:pt x="37" y="0"/>
                    <a:pt x="33" y="1"/>
                  </a:cubicBezTo>
                  <a:cubicBezTo>
                    <a:pt x="27" y="3"/>
                    <a:pt x="22" y="9"/>
                    <a:pt x="20" y="14"/>
                  </a:cubicBezTo>
                  <a:cubicBezTo>
                    <a:pt x="4" y="40"/>
                    <a:pt x="0" y="73"/>
                    <a:pt x="7" y="103"/>
                  </a:cubicBezTo>
                  <a:cubicBezTo>
                    <a:pt x="10" y="113"/>
                    <a:pt x="19" y="137"/>
                    <a:pt x="40" y="142"/>
                  </a:cubicBezTo>
                  <a:cubicBezTo>
                    <a:pt x="41" y="143"/>
                    <a:pt x="41" y="143"/>
                    <a:pt x="41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Freeform 671"/>
            <p:cNvSpPr>
              <a:spLocks/>
            </p:cNvSpPr>
            <p:nvPr/>
          </p:nvSpPr>
          <p:spPr bwMode="auto">
            <a:xfrm>
              <a:off x="10831058" y="4240413"/>
              <a:ext cx="227657" cy="370254"/>
            </a:xfrm>
            <a:custGeom>
              <a:avLst/>
              <a:gdLst>
                <a:gd name="T0" fmla="*/ 53 w 56"/>
                <a:gd name="T1" fmla="*/ 1 h 91"/>
                <a:gd name="T2" fmla="*/ 48 w 56"/>
                <a:gd name="T3" fmla="*/ 3 h 91"/>
                <a:gd name="T4" fmla="*/ 40 w 56"/>
                <a:gd name="T5" fmla="*/ 30 h 91"/>
                <a:gd name="T6" fmla="*/ 7 w 56"/>
                <a:gd name="T7" fmla="*/ 4 h 91"/>
                <a:gd name="T8" fmla="*/ 1 w 56"/>
                <a:gd name="T9" fmla="*/ 4 h 91"/>
                <a:gd name="T10" fmla="*/ 1 w 56"/>
                <a:gd name="T11" fmla="*/ 9 h 91"/>
                <a:gd name="T12" fmla="*/ 37 w 56"/>
                <a:gd name="T13" fmla="*/ 38 h 91"/>
                <a:gd name="T14" fmla="*/ 26 w 56"/>
                <a:gd name="T15" fmla="*/ 72 h 91"/>
                <a:gd name="T16" fmla="*/ 26 w 56"/>
                <a:gd name="T17" fmla="*/ 89 h 91"/>
                <a:gd name="T18" fmla="*/ 29 w 56"/>
                <a:gd name="T19" fmla="*/ 91 h 91"/>
                <a:gd name="T20" fmla="*/ 29 w 56"/>
                <a:gd name="T21" fmla="*/ 91 h 91"/>
                <a:gd name="T22" fmla="*/ 33 w 56"/>
                <a:gd name="T23" fmla="*/ 89 h 91"/>
                <a:gd name="T24" fmla="*/ 37 w 56"/>
                <a:gd name="T25" fmla="*/ 84 h 91"/>
                <a:gd name="T26" fmla="*/ 36 w 56"/>
                <a:gd name="T27" fmla="*/ 78 h 91"/>
                <a:gd name="T28" fmla="*/ 33 w 56"/>
                <a:gd name="T29" fmla="*/ 77 h 91"/>
                <a:gd name="T30" fmla="*/ 34 w 56"/>
                <a:gd name="T31" fmla="*/ 75 h 91"/>
                <a:gd name="T32" fmla="*/ 44 w 56"/>
                <a:gd name="T33" fmla="*/ 42 h 91"/>
                <a:gd name="T34" fmla="*/ 45 w 56"/>
                <a:gd name="T35" fmla="*/ 42 h 91"/>
                <a:gd name="T36" fmla="*/ 47 w 56"/>
                <a:gd name="T37" fmla="*/ 43 h 91"/>
                <a:gd name="T38" fmla="*/ 50 w 56"/>
                <a:gd name="T39" fmla="*/ 41 h 91"/>
                <a:gd name="T40" fmla="*/ 49 w 56"/>
                <a:gd name="T41" fmla="*/ 35 h 91"/>
                <a:gd name="T42" fmla="*/ 47 w 56"/>
                <a:gd name="T43" fmla="*/ 34 h 91"/>
                <a:gd name="T44" fmla="*/ 56 w 56"/>
                <a:gd name="T45" fmla="*/ 6 h 91"/>
                <a:gd name="T46" fmla="*/ 53 w 56"/>
                <a:gd name="T47" fmla="*/ 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91">
                  <a:moveTo>
                    <a:pt x="53" y="1"/>
                  </a:moveTo>
                  <a:cubicBezTo>
                    <a:pt x="51" y="0"/>
                    <a:pt x="49" y="1"/>
                    <a:pt x="48" y="3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28" y="22"/>
                    <a:pt x="17" y="14"/>
                    <a:pt x="7" y="4"/>
                  </a:cubicBezTo>
                  <a:cubicBezTo>
                    <a:pt x="5" y="2"/>
                    <a:pt x="3" y="2"/>
                    <a:pt x="1" y="4"/>
                  </a:cubicBezTo>
                  <a:cubicBezTo>
                    <a:pt x="0" y="5"/>
                    <a:pt x="0" y="8"/>
                    <a:pt x="1" y="9"/>
                  </a:cubicBezTo>
                  <a:cubicBezTo>
                    <a:pt x="12" y="20"/>
                    <a:pt x="24" y="30"/>
                    <a:pt x="37" y="38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25" y="76"/>
                    <a:pt x="22" y="83"/>
                    <a:pt x="26" y="89"/>
                  </a:cubicBezTo>
                  <a:cubicBezTo>
                    <a:pt x="27" y="90"/>
                    <a:pt x="28" y="91"/>
                    <a:pt x="29" y="91"/>
                  </a:cubicBezTo>
                  <a:cubicBezTo>
                    <a:pt x="29" y="91"/>
                    <a:pt x="29" y="91"/>
                    <a:pt x="29" y="91"/>
                  </a:cubicBezTo>
                  <a:cubicBezTo>
                    <a:pt x="31" y="91"/>
                    <a:pt x="32" y="90"/>
                    <a:pt x="33" y="89"/>
                  </a:cubicBezTo>
                  <a:cubicBezTo>
                    <a:pt x="37" y="84"/>
                    <a:pt x="37" y="84"/>
                    <a:pt x="37" y="84"/>
                  </a:cubicBezTo>
                  <a:cubicBezTo>
                    <a:pt x="38" y="82"/>
                    <a:pt x="38" y="79"/>
                    <a:pt x="36" y="78"/>
                  </a:cubicBezTo>
                  <a:cubicBezTo>
                    <a:pt x="35" y="77"/>
                    <a:pt x="34" y="77"/>
                    <a:pt x="33" y="77"/>
                  </a:cubicBezTo>
                  <a:cubicBezTo>
                    <a:pt x="33" y="76"/>
                    <a:pt x="33" y="76"/>
                    <a:pt x="34" y="75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4" y="42"/>
                    <a:pt x="44" y="42"/>
                    <a:pt x="45" y="42"/>
                  </a:cubicBezTo>
                  <a:cubicBezTo>
                    <a:pt x="45" y="43"/>
                    <a:pt x="46" y="43"/>
                    <a:pt x="47" y="43"/>
                  </a:cubicBezTo>
                  <a:cubicBezTo>
                    <a:pt x="48" y="43"/>
                    <a:pt x="49" y="42"/>
                    <a:pt x="50" y="41"/>
                  </a:cubicBezTo>
                  <a:cubicBezTo>
                    <a:pt x="51" y="39"/>
                    <a:pt x="51" y="37"/>
                    <a:pt x="49" y="35"/>
                  </a:cubicBezTo>
                  <a:cubicBezTo>
                    <a:pt x="48" y="35"/>
                    <a:pt x="47" y="35"/>
                    <a:pt x="47" y="34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6" y="4"/>
                    <a:pt x="55" y="1"/>
                    <a:pt x="5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Freeform 672"/>
            <p:cNvSpPr>
              <a:spLocks/>
            </p:cNvSpPr>
            <p:nvPr/>
          </p:nvSpPr>
          <p:spPr bwMode="auto">
            <a:xfrm>
              <a:off x="11128762" y="4222901"/>
              <a:ext cx="180124" cy="307711"/>
            </a:xfrm>
            <a:custGeom>
              <a:avLst/>
              <a:gdLst>
                <a:gd name="T0" fmla="*/ 1 w 44"/>
                <a:gd name="T1" fmla="*/ 50 h 75"/>
                <a:gd name="T2" fmla="*/ 5 w 44"/>
                <a:gd name="T3" fmla="*/ 51 h 75"/>
                <a:gd name="T4" fmla="*/ 7 w 44"/>
                <a:gd name="T5" fmla="*/ 51 h 75"/>
                <a:gd name="T6" fmla="*/ 26 w 44"/>
                <a:gd name="T7" fmla="*/ 43 h 75"/>
                <a:gd name="T8" fmla="*/ 27 w 44"/>
                <a:gd name="T9" fmla="*/ 65 h 75"/>
                <a:gd name="T10" fmla="*/ 26 w 44"/>
                <a:gd name="T11" fmla="*/ 66 h 75"/>
                <a:gd name="T12" fmla="*/ 26 w 44"/>
                <a:gd name="T13" fmla="*/ 73 h 75"/>
                <a:gd name="T14" fmla="*/ 30 w 44"/>
                <a:gd name="T15" fmla="*/ 75 h 75"/>
                <a:gd name="T16" fmla="*/ 31 w 44"/>
                <a:gd name="T17" fmla="*/ 75 h 75"/>
                <a:gd name="T18" fmla="*/ 35 w 44"/>
                <a:gd name="T19" fmla="*/ 67 h 75"/>
                <a:gd name="T20" fmla="*/ 34 w 44"/>
                <a:gd name="T21" fmla="*/ 42 h 75"/>
                <a:gd name="T22" fmla="*/ 40 w 44"/>
                <a:gd name="T23" fmla="*/ 41 h 75"/>
                <a:gd name="T24" fmla="*/ 44 w 44"/>
                <a:gd name="T25" fmla="*/ 37 h 75"/>
                <a:gd name="T26" fmla="*/ 40 w 44"/>
                <a:gd name="T27" fmla="*/ 33 h 75"/>
                <a:gd name="T28" fmla="*/ 34 w 44"/>
                <a:gd name="T29" fmla="*/ 34 h 75"/>
                <a:gd name="T30" fmla="*/ 34 w 44"/>
                <a:gd name="T31" fmla="*/ 4 h 75"/>
                <a:gd name="T32" fmla="*/ 30 w 44"/>
                <a:gd name="T33" fmla="*/ 0 h 75"/>
                <a:gd name="T34" fmla="*/ 26 w 44"/>
                <a:gd name="T35" fmla="*/ 4 h 75"/>
                <a:gd name="T36" fmla="*/ 26 w 44"/>
                <a:gd name="T37" fmla="*/ 35 h 75"/>
                <a:gd name="T38" fmla="*/ 3 w 44"/>
                <a:gd name="T39" fmla="*/ 44 h 75"/>
                <a:gd name="T40" fmla="*/ 1 w 44"/>
                <a:gd name="T41" fmla="*/ 5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75">
                  <a:moveTo>
                    <a:pt x="1" y="50"/>
                  </a:moveTo>
                  <a:cubicBezTo>
                    <a:pt x="2" y="51"/>
                    <a:pt x="3" y="51"/>
                    <a:pt x="5" y="51"/>
                  </a:cubicBezTo>
                  <a:cubicBezTo>
                    <a:pt x="5" y="51"/>
                    <a:pt x="6" y="51"/>
                    <a:pt x="7" y="51"/>
                  </a:cubicBezTo>
                  <a:cubicBezTo>
                    <a:pt x="13" y="47"/>
                    <a:pt x="19" y="45"/>
                    <a:pt x="26" y="43"/>
                  </a:cubicBezTo>
                  <a:cubicBezTo>
                    <a:pt x="26" y="51"/>
                    <a:pt x="26" y="58"/>
                    <a:pt x="27" y="65"/>
                  </a:cubicBezTo>
                  <a:cubicBezTo>
                    <a:pt x="27" y="66"/>
                    <a:pt x="26" y="66"/>
                    <a:pt x="26" y="66"/>
                  </a:cubicBezTo>
                  <a:cubicBezTo>
                    <a:pt x="24" y="68"/>
                    <a:pt x="24" y="71"/>
                    <a:pt x="26" y="73"/>
                  </a:cubicBezTo>
                  <a:cubicBezTo>
                    <a:pt x="26" y="74"/>
                    <a:pt x="28" y="75"/>
                    <a:pt x="30" y="75"/>
                  </a:cubicBezTo>
                  <a:cubicBezTo>
                    <a:pt x="30" y="75"/>
                    <a:pt x="31" y="75"/>
                    <a:pt x="31" y="75"/>
                  </a:cubicBezTo>
                  <a:cubicBezTo>
                    <a:pt x="32" y="74"/>
                    <a:pt x="36" y="72"/>
                    <a:pt x="35" y="67"/>
                  </a:cubicBezTo>
                  <a:cubicBezTo>
                    <a:pt x="34" y="59"/>
                    <a:pt x="34" y="50"/>
                    <a:pt x="34" y="42"/>
                  </a:cubicBezTo>
                  <a:cubicBezTo>
                    <a:pt x="36" y="42"/>
                    <a:pt x="38" y="41"/>
                    <a:pt x="40" y="41"/>
                  </a:cubicBezTo>
                  <a:cubicBezTo>
                    <a:pt x="42" y="41"/>
                    <a:pt x="44" y="39"/>
                    <a:pt x="44" y="37"/>
                  </a:cubicBezTo>
                  <a:cubicBezTo>
                    <a:pt x="44" y="35"/>
                    <a:pt x="42" y="33"/>
                    <a:pt x="40" y="33"/>
                  </a:cubicBezTo>
                  <a:cubicBezTo>
                    <a:pt x="38" y="33"/>
                    <a:pt x="36" y="34"/>
                    <a:pt x="34" y="34"/>
                  </a:cubicBezTo>
                  <a:cubicBezTo>
                    <a:pt x="33" y="24"/>
                    <a:pt x="33" y="14"/>
                    <a:pt x="34" y="4"/>
                  </a:cubicBezTo>
                  <a:cubicBezTo>
                    <a:pt x="34" y="2"/>
                    <a:pt x="32" y="0"/>
                    <a:pt x="30" y="0"/>
                  </a:cubicBezTo>
                  <a:cubicBezTo>
                    <a:pt x="28" y="0"/>
                    <a:pt x="26" y="1"/>
                    <a:pt x="26" y="4"/>
                  </a:cubicBezTo>
                  <a:cubicBezTo>
                    <a:pt x="25" y="14"/>
                    <a:pt x="25" y="25"/>
                    <a:pt x="26" y="35"/>
                  </a:cubicBezTo>
                  <a:cubicBezTo>
                    <a:pt x="17" y="37"/>
                    <a:pt x="10" y="40"/>
                    <a:pt x="3" y="44"/>
                  </a:cubicBezTo>
                  <a:cubicBezTo>
                    <a:pt x="1" y="45"/>
                    <a:pt x="0" y="48"/>
                    <a:pt x="1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" name="Freeform 673"/>
            <p:cNvSpPr>
              <a:spLocks noEditPoints="1"/>
            </p:cNvSpPr>
            <p:nvPr/>
          </p:nvSpPr>
          <p:spPr bwMode="auto">
            <a:xfrm>
              <a:off x="11373931" y="4247918"/>
              <a:ext cx="185127" cy="330227"/>
            </a:xfrm>
            <a:custGeom>
              <a:avLst/>
              <a:gdLst>
                <a:gd name="T0" fmla="*/ 30 w 45"/>
                <a:gd name="T1" fmla="*/ 10 h 81"/>
                <a:gd name="T2" fmla="*/ 35 w 45"/>
                <a:gd name="T3" fmla="*/ 12 h 81"/>
                <a:gd name="T4" fmla="*/ 37 w 45"/>
                <a:gd name="T5" fmla="*/ 7 h 81"/>
                <a:gd name="T6" fmla="*/ 29 w 45"/>
                <a:gd name="T7" fmla="*/ 1 h 81"/>
                <a:gd name="T8" fmla="*/ 15 w 45"/>
                <a:gd name="T9" fmla="*/ 4 h 81"/>
                <a:gd name="T10" fmla="*/ 5 w 45"/>
                <a:gd name="T11" fmla="*/ 21 h 81"/>
                <a:gd name="T12" fmla="*/ 0 w 45"/>
                <a:gd name="T13" fmla="*/ 43 h 81"/>
                <a:gd name="T14" fmla="*/ 11 w 45"/>
                <a:gd name="T15" fmla="*/ 65 h 81"/>
                <a:gd name="T16" fmla="*/ 14 w 45"/>
                <a:gd name="T17" fmla="*/ 65 h 81"/>
                <a:gd name="T18" fmla="*/ 25 w 45"/>
                <a:gd name="T19" fmla="*/ 45 h 81"/>
                <a:gd name="T20" fmla="*/ 37 w 45"/>
                <a:gd name="T21" fmla="*/ 79 h 81"/>
                <a:gd name="T22" fmla="*/ 40 w 45"/>
                <a:gd name="T23" fmla="*/ 81 h 81"/>
                <a:gd name="T24" fmla="*/ 42 w 45"/>
                <a:gd name="T25" fmla="*/ 81 h 81"/>
                <a:gd name="T26" fmla="*/ 44 w 45"/>
                <a:gd name="T27" fmla="*/ 76 h 81"/>
                <a:gd name="T28" fmla="*/ 27 w 45"/>
                <a:gd name="T29" fmla="*/ 8 h 81"/>
                <a:gd name="T30" fmla="*/ 27 w 45"/>
                <a:gd name="T31" fmla="*/ 8 h 81"/>
                <a:gd name="T32" fmla="*/ 30 w 45"/>
                <a:gd name="T33" fmla="*/ 10 h 81"/>
                <a:gd name="T34" fmla="*/ 18 w 45"/>
                <a:gd name="T35" fmla="*/ 42 h 81"/>
                <a:gd name="T36" fmla="*/ 13 w 45"/>
                <a:gd name="T37" fmla="*/ 57 h 81"/>
                <a:gd name="T38" fmla="*/ 8 w 45"/>
                <a:gd name="T39" fmla="*/ 43 h 81"/>
                <a:gd name="T40" fmla="*/ 12 w 45"/>
                <a:gd name="T41" fmla="*/ 23 h 81"/>
                <a:gd name="T42" fmla="*/ 18 w 45"/>
                <a:gd name="T43" fmla="*/ 12 h 81"/>
                <a:gd name="T44" fmla="*/ 18 w 45"/>
                <a:gd name="T45" fmla="*/ 4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" h="81">
                  <a:moveTo>
                    <a:pt x="30" y="10"/>
                  </a:moveTo>
                  <a:cubicBezTo>
                    <a:pt x="31" y="12"/>
                    <a:pt x="33" y="13"/>
                    <a:pt x="35" y="12"/>
                  </a:cubicBezTo>
                  <a:cubicBezTo>
                    <a:pt x="37" y="11"/>
                    <a:pt x="38" y="9"/>
                    <a:pt x="37" y="7"/>
                  </a:cubicBezTo>
                  <a:cubicBezTo>
                    <a:pt x="35" y="4"/>
                    <a:pt x="32" y="2"/>
                    <a:pt x="29" y="1"/>
                  </a:cubicBezTo>
                  <a:cubicBezTo>
                    <a:pt x="24" y="0"/>
                    <a:pt x="19" y="1"/>
                    <a:pt x="15" y="4"/>
                  </a:cubicBezTo>
                  <a:cubicBezTo>
                    <a:pt x="9" y="8"/>
                    <a:pt x="7" y="15"/>
                    <a:pt x="5" y="21"/>
                  </a:cubicBezTo>
                  <a:cubicBezTo>
                    <a:pt x="2" y="27"/>
                    <a:pt x="0" y="35"/>
                    <a:pt x="0" y="43"/>
                  </a:cubicBezTo>
                  <a:cubicBezTo>
                    <a:pt x="0" y="52"/>
                    <a:pt x="4" y="60"/>
                    <a:pt x="11" y="65"/>
                  </a:cubicBezTo>
                  <a:cubicBezTo>
                    <a:pt x="12" y="65"/>
                    <a:pt x="13" y="65"/>
                    <a:pt x="14" y="65"/>
                  </a:cubicBezTo>
                  <a:cubicBezTo>
                    <a:pt x="21" y="63"/>
                    <a:pt x="25" y="56"/>
                    <a:pt x="25" y="45"/>
                  </a:cubicBezTo>
                  <a:cubicBezTo>
                    <a:pt x="28" y="56"/>
                    <a:pt x="32" y="68"/>
                    <a:pt x="37" y="79"/>
                  </a:cubicBezTo>
                  <a:cubicBezTo>
                    <a:pt x="37" y="80"/>
                    <a:pt x="39" y="81"/>
                    <a:pt x="40" y="81"/>
                  </a:cubicBezTo>
                  <a:cubicBezTo>
                    <a:pt x="41" y="81"/>
                    <a:pt x="41" y="81"/>
                    <a:pt x="42" y="81"/>
                  </a:cubicBezTo>
                  <a:cubicBezTo>
                    <a:pt x="44" y="80"/>
                    <a:pt x="45" y="78"/>
                    <a:pt x="44" y="76"/>
                  </a:cubicBezTo>
                  <a:cubicBezTo>
                    <a:pt x="35" y="54"/>
                    <a:pt x="30" y="32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8" y="9"/>
                    <a:pt x="29" y="9"/>
                    <a:pt x="30" y="10"/>
                  </a:cubicBezTo>
                  <a:close/>
                  <a:moveTo>
                    <a:pt x="18" y="42"/>
                  </a:moveTo>
                  <a:cubicBezTo>
                    <a:pt x="17" y="48"/>
                    <a:pt x="17" y="54"/>
                    <a:pt x="13" y="57"/>
                  </a:cubicBezTo>
                  <a:cubicBezTo>
                    <a:pt x="9" y="53"/>
                    <a:pt x="8" y="47"/>
                    <a:pt x="8" y="43"/>
                  </a:cubicBezTo>
                  <a:cubicBezTo>
                    <a:pt x="8" y="36"/>
                    <a:pt x="10" y="30"/>
                    <a:pt x="12" y="23"/>
                  </a:cubicBezTo>
                  <a:cubicBezTo>
                    <a:pt x="14" y="19"/>
                    <a:pt x="16" y="15"/>
                    <a:pt x="18" y="12"/>
                  </a:cubicBezTo>
                  <a:lnTo>
                    <a:pt x="18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" name="Freeform 674"/>
            <p:cNvSpPr>
              <a:spLocks/>
            </p:cNvSpPr>
            <p:nvPr/>
          </p:nvSpPr>
          <p:spPr bwMode="auto">
            <a:xfrm>
              <a:off x="11574069" y="4272935"/>
              <a:ext cx="140096" cy="155107"/>
            </a:xfrm>
            <a:custGeom>
              <a:avLst/>
              <a:gdLst>
                <a:gd name="T0" fmla="*/ 17 w 34"/>
                <a:gd name="T1" fmla="*/ 0 h 38"/>
                <a:gd name="T2" fmla="*/ 12 w 34"/>
                <a:gd name="T3" fmla="*/ 4 h 38"/>
                <a:gd name="T4" fmla="*/ 11 w 34"/>
                <a:gd name="T5" fmla="*/ 21 h 38"/>
                <a:gd name="T6" fmla="*/ 2 w 34"/>
                <a:gd name="T7" fmla="*/ 26 h 38"/>
                <a:gd name="T8" fmla="*/ 1 w 34"/>
                <a:gd name="T9" fmla="*/ 31 h 38"/>
                <a:gd name="T10" fmla="*/ 4 w 34"/>
                <a:gd name="T11" fmla="*/ 33 h 38"/>
                <a:gd name="T12" fmla="*/ 6 w 34"/>
                <a:gd name="T13" fmla="*/ 33 h 38"/>
                <a:gd name="T14" fmla="*/ 10 w 34"/>
                <a:gd name="T15" fmla="*/ 31 h 38"/>
                <a:gd name="T16" fmla="*/ 10 w 34"/>
                <a:gd name="T17" fmla="*/ 33 h 38"/>
                <a:gd name="T18" fmla="*/ 13 w 34"/>
                <a:gd name="T19" fmla="*/ 38 h 38"/>
                <a:gd name="T20" fmla="*/ 14 w 34"/>
                <a:gd name="T21" fmla="*/ 38 h 38"/>
                <a:gd name="T22" fmla="*/ 18 w 34"/>
                <a:gd name="T23" fmla="*/ 34 h 38"/>
                <a:gd name="T24" fmla="*/ 18 w 34"/>
                <a:gd name="T25" fmla="*/ 27 h 38"/>
                <a:gd name="T26" fmla="*/ 30 w 34"/>
                <a:gd name="T27" fmla="*/ 23 h 38"/>
                <a:gd name="T28" fmla="*/ 33 w 34"/>
                <a:gd name="T29" fmla="*/ 18 h 38"/>
                <a:gd name="T30" fmla="*/ 28 w 34"/>
                <a:gd name="T31" fmla="*/ 15 h 38"/>
                <a:gd name="T32" fmla="*/ 19 w 34"/>
                <a:gd name="T33" fmla="*/ 18 h 38"/>
                <a:gd name="T34" fmla="*/ 20 w 34"/>
                <a:gd name="T35" fmla="*/ 5 h 38"/>
                <a:gd name="T36" fmla="*/ 17 w 34"/>
                <a:gd name="T3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38">
                  <a:moveTo>
                    <a:pt x="17" y="0"/>
                  </a:moveTo>
                  <a:cubicBezTo>
                    <a:pt x="14" y="0"/>
                    <a:pt x="13" y="2"/>
                    <a:pt x="12" y="4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8" y="23"/>
                    <a:pt x="5" y="24"/>
                    <a:pt x="2" y="26"/>
                  </a:cubicBezTo>
                  <a:cubicBezTo>
                    <a:pt x="0" y="27"/>
                    <a:pt x="0" y="29"/>
                    <a:pt x="1" y="31"/>
                  </a:cubicBezTo>
                  <a:cubicBezTo>
                    <a:pt x="1" y="33"/>
                    <a:pt x="3" y="33"/>
                    <a:pt x="4" y="33"/>
                  </a:cubicBezTo>
                  <a:cubicBezTo>
                    <a:pt x="5" y="33"/>
                    <a:pt x="6" y="33"/>
                    <a:pt x="6" y="33"/>
                  </a:cubicBezTo>
                  <a:cubicBezTo>
                    <a:pt x="7" y="32"/>
                    <a:pt x="9" y="31"/>
                    <a:pt x="10" y="31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9" y="35"/>
                    <a:pt x="11" y="37"/>
                    <a:pt x="13" y="38"/>
                  </a:cubicBezTo>
                  <a:cubicBezTo>
                    <a:pt x="13" y="38"/>
                    <a:pt x="13" y="38"/>
                    <a:pt x="14" y="38"/>
                  </a:cubicBezTo>
                  <a:cubicBezTo>
                    <a:pt x="16" y="38"/>
                    <a:pt x="17" y="36"/>
                    <a:pt x="18" y="34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22" y="25"/>
                    <a:pt x="26" y="24"/>
                    <a:pt x="30" y="23"/>
                  </a:cubicBezTo>
                  <a:cubicBezTo>
                    <a:pt x="32" y="23"/>
                    <a:pt x="34" y="20"/>
                    <a:pt x="33" y="18"/>
                  </a:cubicBezTo>
                  <a:cubicBezTo>
                    <a:pt x="33" y="16"/>
                    <a:pt x="31" y="15"/>
                    <a:pt x="28" y="15"/>
                  </a:cubicBezTo>
                  <a:cubicBezTo>
                    <a:pt x="25" y="16"/>
                    <a:pt x="22" y="17"/>
                    <a:pt x="19" y="18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2"/>
                    <a:pt x="19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" name="Freeform 675"/>
            <p:cNvSpPr>
              <a:spLocks/>
            </p:cNvSpPr>
            <p:nvPr/>
          </p:nvSpPr>
          <p:spPr bwMode="auto">
            <a:xfrm>
              <a:off x="11714165" y="4177870"/>
              <a:ext cx="192633" cy="277691"/>
            </a:xfrm>
            <a:custGeom>
              <a:avLst/>
              <a:gdLst>
                <a:gd name="T0" fmla="*/ 25 w 47"/>
                <a:gd name="T1" fmla="*/ 58 h 68"/>
                <a:gd name="T2" fmla="*/ 7 w 47"/>
                <a:gd name="T3" fmla="*/ 57 h 68"/>
                <a:gd name="T4" fmla="*/ 1 w 47"/>
                <a:gd name="T5" fmla="*/ 59 h 68"/>
                <a:gd name="T6" fmla="*/ 3 w 47"/>
                <a:gd name="T7" fmla="*/ 64 h 68"/>
                <a:gd name="T8" fmla="*/ 16 w 47"/>
                <a:gd name="T9" fmla="*/ 68 h 68"/>
                <a:gd name="T10" fmla="*/ 28 w 47"/>
                <a:gd name="T11" fmla="*/ 65 h 68"/>
                <a:gd name="T12" fmla="*/ 45 w 47"/>
                <a:gd name="T13" fmla="*/ 47 h 68"/>
                <a:gd name="T14" fmla="*/ 43 w 47"/>
                <a:gd name="T15" fmla="*/ 30 h 68"/>
                <a:gd name="T16" fmla="*/ 25 w 47"/>
                <a:gd name="T17" fmla="*/ 25 h 68"/>
                <a:gd name="T18" fmla="*/ 18 w 47"/>
                <a:gd name="T19" fmla="*/ 34 h 68"/>
                <a:gd name="T20" fmla="*/ 15 w 47"/>
                <a:gd name="T21" fmla="*/ 40 h 68"/>
                <a:gd name="T22" fmla="*/ 13 w 47"/>
                <a:gd name="T23" fmla="*/ 4 h 68"/>
                <a:gd name="T24" fmla="*/ 9 w 47"/>
                <a:gd name="T25" fmla="*/ 0 h 68"/>
                <a:gd name="T26" fmla="*/ 5 w 47"/>
                <a:gd name="T27" fmla="*/ 5 h 68"/>
                <a:gd name="T28" fmla="*/ 8 w 47"/>
                <a:gd name="T29" fmla="*/ 55 h 68"/>
                <a:gd name="T30" fmla="*/ 11 w 47"/>
                <a:gd name="T31" fmla="*/ 59 h 68"/>
                <a:gd name="T32" fmla="*/ 16 w 47"/>
                <a:gd name="T33" fmla="*/ 57 h 68"/>
                <a:gd name="T34" fmla="*/ 26 w 47"/>
                <a:gd name="T35" fmla="*/ 37 h 68"/>
                <a:gd name="T36" fmla="*/ 29 w 47"/>
                <a:gd name="T37" fmla="*/ 32 h 68"/>
                <a:gd name="T38" fmla="*/ 36 w 47"/>
                <a:gd name="T39" fmla="*/ 35 h 68"/>
                <a:gd name="T40" fmla="*/ 37 w 47"/>
                <a:gd name="T41" fmla="*/ 45 h 68"/>
                <a:gd name="T42" fmla="*/ 25 w 47"/>
                <a:gd name="T43" fmla="*/ 5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68">
                  <a:moveTo>
                    <a:pt x="25" y="58"/>
                  </a:moveTo>
                  <a:cubicBezTo>
                    <a:pt x="19" y="60"/>
                    <a:pt x="12" y="60"/>
                    <a:pt x="7" y="57"/>
                  </a:cubicBezTo>
                  <a:cubicBezTo>
                    <a:pt x="5" y="56"/>
                    <a:pt x="2" y="57"/>
                    <a:pt x="1" y="59"/>
                  </a:cubicBezTo>
                  <a:cubicBezTo>
                    <a:pt x="0" y="61"/>
                    <a:pt x="1" y="63"/>
                    <a:pt x="3" y="64"/>
                  </a:cubicBezTo>
                  <a:cubicBezTo>
                    <a:pt x="7" y="66"/>
                    <a:pt x="11" y="68"/>
                    <a:pt x="16" y="68"/>
                  </a:cubicBezTo>
                  <a:cubicBezTo>
                    <a:pt x="20" y="68"/>
                    <a:pt x="24" y="67"/>
                    <a:pt x="28" y="65"/>
                  </a:cubicBezTo>
                  <a:cubicBezTo>
                    <a:pt x="36" y="62"/>
                    <a:pt x="43" y="55"/>
                    <a:pt x="45" y="47"/>
                  </a:cubicBezTo>
                  <a:cubicBezTo>
                    <a:pt x="47" y="41"/>
                    <a:pt x="46" y="35"/>
                    <a:pt x="43" y="30"/>
                  </a:cubicBezTo>
                  <a:cubicBezTo>
                    <a:pt x="39" y="24"/>
                    <a:pt x="31" y="22"/>
                    <a:pt x="25" y="25"/>
                  </a:cubicBezTo>
                  <a:cubicBezTo>
                    <a:pt x="22" y="28"/>
                    <a:pt x="20" y="31"/>
                    <a:pt x="18" y="34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7" y="1"/>
                    <a:pt x="5" y="2"/>
                    <a:pt x="5" y="5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57"/>
                    <a:pt x="10" y="58"/>
                    <a:pt x="11" y="59"/>
                  </a:cubicBezTo>
                  <a:cubicBezTo>
                    <a:pt x="13" y="59"/>
                    <a:pt x="15" y="58"/>
                    <a:pt x="16" y="5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7" y="35"/>
                    <a:pt x="28" y="33"/>
                    <a:pt x="29" y="32"/>
                  </a:cubicBezTo>
                  <a:cubicBezTo>
                    <a:pt x="31" y="31"/>
                    <a:pt x="35" y="32"/>
                    <a:pt x="36" y="35"/>
                  </a:cubicBezTo>
                  <a:cubicBezTo>
                    <a:pt x="38" y="37"/>
                    <a:pt x="39" y="41"/>
                    <a:pt x="37" y="45"/>
                  </a:cubicBezTo>
                  <a:cubicBezTo>
                    <a:pt x="36" y="51"/>
                    <a:pt x="31" y="55"/>
                    <a:pt x="25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" name="Freeform 676"/>
            <p:cNvSpPr>
              <a:spLocks/>
            </p:cNvSpPr>
            <p:nvPr/>
          </p:nvSpPr>
          <p:spPr bwMode="auto">
            <a:xfrm>
              <a:off x="11836750" y="4140344"/>
              <a:ext cx="182626" cy="417787"/>
            </a:xfrm>
            <a:custGeom>
              <a:avLst/>
              <a:gdLst>
                <a:gd name="T0" fmla="*/ 23 w 45"/>
                <a:gd name="T1" fmla="*/ 1 h 102"/>
                <a:gd name="T2" fmla="*/ 18 w 45"/>
                <a:gd name="T3" fmla="*/ 1 h 102"/>
                <a:gd name="T4" fmla="*/ 18 w 45"/>
                <a:gd name="T5" fmla="*/ 7 h 102"/>
                <a:gd name="T6" fmla="*/ 34 w 45"/>
                <a:gd name="T7" fmla="*/ 53 h 102"/>
                <a:gd name="T8" fmla="*/ 10 w 45"/>
                <a:gd name="T9" fmla="*/ 93 h 102"/>
                <a:gd name="T10" fmla="*/ 7 w 45"/>
                <a:gd name="T11" fmla="*/ 91 h 102"/>
                <a:gd name="T12" fmla="*/ 1 w 45"/>
                <a:gd name="T13" fmla="*/ 93 h 102"/>
                <a:gd name="T14" fmla="*/ 3 w 45"/>
                <a:gd name="T15" fmla="*/ 98 h 102"/>
                <a:gd name="T16" fmla="*/ 8 w 45"/>
                <a:gd name="T17" fmla="*/ 101 h 102"/>
                <a:gd name="T18" fmla="*/ 10 w 45"/>
                <a:gd name="T19" fmla="*/ 102 h 102"/>
                <a:gd name="T20" fmla="*/ 12 w 45"/>
                <a:gd name="T21" fmla="*/ 101 h 102"/>
                <a:gd name="T22" fmla="*/ 42 w 45"/>
                <a:gd name="T23" fmla="*/ 54 h 102"/>
                <a:gd name="T24" fmla="*/ 23 w 45"/>
                <a:gd name="T25" fmla="*/ 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" h="102">
                  <a:moveTo>
                    <a:pt x="23" y="1"/>
                  </a:moveTo>
                  <a:cubicBezTo>
                    <a:pt x="22" y="0"/>
                    <a:pt x="19" y="0"/>
                    <a:pt x="18" y="1"/>
                  </a:cubicBezTo>
                  <a:cubicBezTo>
                    <a:pt x="16" y="3"/>
                    <a:pt x="16" y="5"/>
                    <a:pt x="18" y="7"/>
                  </a:cubicBezTo>
                  <a:cubicBezTo>
                    <a:pt x="30" y="19"/>
                    <a:pt x="36" y="36"/>
                    <a:pt x="34" y="53"/>
                  </a:cubicBezTo>
                  <a:cubicBezTo>
                    <a:pt x="33" y="69"/>
                    <a:pt x="23" y="84"/>
                    <a:pt x="10" y="93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5" y="90"/>
                    <a:pt x="3" y="91"/>
                    <a:pt x="1" y="93"/>
                  </a:cubicBezTo>
                  <a:cubicBezTo>
                    <a:pt x="0" y="95"/>
                    <a:pt x="1" y="97"/>
                    <a:pt x="3" y="98"/>
                  </a:cubicBezTo>
                  <a:cubicBezTo>
                    <a:pt x="8" y="101"/>
                    <a:pt x="8" y="101"/>
                    <a:pt x="8" y="101"/>
                  </a:cubicBezTo>
                  <a:cubicBezTo>
                    <a:pt x="8" y="102"/>
                    <a:pt x="9" y="102"/>
                    <a:pt x="10" y="102"/>
                  </a:cubicBezTo>
                  <a:cubicBezTo>
                    <a:pt x="10" y="102"/>
                    <a:pt x="11" y="102"/>
                    <a:pt x="12" y="101"/>
                  </a:cubicBezTo>
                  <a:cubicBezTo>
                    <a:pt x="28" y="91"/>
                    <a:pt x="40" y="73"/>
                    <a:pt x="42" y="54"/>
                  </a:cubicBezTo>
                  <a:cubicBezTo>
                    <a:pt x="45" y="35"/>
                    <a:pt x="37" y="15"/>
                    <a:pt x="2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Freeform 677"/>
            <p:cNvSpPr>
              <a:spLocks/>
            </p:cNvSpPr>
            <p:nvPr/>
          </p:nvSpPr>
          <p:spPr bwMode="auto">
            <a:xfrm>
              <a:off x="10253160" y="2734378"/>
              <a:ext cx="197636" cy="552880"/>
            </a:xfrm>
            <a:custGeom>
              <a:avLst/>
              <a:gdLst>
                <a:gd name="T0" fmla="*/ 23 w 48"/>
                <a:gd name="T1" fmla="*/ 128 h 135"/>
                <a:gd name="T2" fmla="*/ 40 w 48"/>
                <a:gd name="T3" fmla="*/ 135 h 135"/>
                <a:gd name="T4" fmla="*/ 45 w 48"/>
                <a:gd name="T5" fmla="*/ 135 h 135"/>
                <a:gd name="T6" fmla="*/ 48 w 48"/>
                <a:gd name="T7" fmla="*/ 130 h 135"/>
                <a:gd name="T8" fmla="*/ 43 w 48"/>
                <a:gd name="T9" fmla="*/ 127 h 135"/>
                <a:gd name="T10" fmla="*/ 28 w 48"/>
                <a:gd name="T11" fmla="*/ 122 h 135"/>
                <a:gd name="T12" fmla="*/ 20 w 48"/>
                <a:gd name="T13" fmla="*/ 106 h 135"/>
                <a:gd name="T14" fmla="*/ 32 w 48"/>
                <a:gd name="T15" fmla="*/ 7 h 135"/>
                <a:gd name="T16" fmla="*/ 31 w 48"/>
                <a:gd name="T17" fmla="*/ 1 h 135"/>
                <a:gd name="T18" fmla="*/ 25 w 48"/>
                <a:gd name="T19" fmla="*/ 2 h 135"/>
                <a:gd name="T20" fmla="*/ 12 w 48"/>
                <a:gd name="T21" fmla="*/ 109 h 135"/>
                <a:gd name="T22" fmla="*/ 23 w 48"/>
                <a:gd name="T23" fmla="*/ 12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135">
                  <a:moveTo>
                    <a:pt x="23" y="128"/>
                  </a:moveTo>
                  <a:cubicBezTo>
                    <a:pt x="28" y="133"/>
                    <a:pt x="34" y="135"/>
                    <a:pt x="40" y="135"/>
                  </a:cubicBezTo>
                  <a:cubicBezTo>
                    <a:pt x="42" y="135"/>
                    <a:pt x="43" y="135"/>
                    <a:pt x="45" y="135"/>
                  </a:cubicBezTo>
                  <a:cubicBezTo>
                    <a:pt x="47" y="134"/>
                    <a:pt x="48" y="132"/>
                    <a:pt x="48" y="130"/>
                  </a:cubicBezTo>
                  <a:cubicBezTo>
                    <a:pt x="47" y="128"/>
                    <a:pt x="45" y="126"/>
                    <a:pt x="43" y="127"/>
                  </a:cubicBezTo>
                  <a:cubicBezTo>
                    <a:pt x="38" y="128"/>
                    <a:pt x="33" y="126"/>
                    <a:pt x="28" y="122"/>
                  </a:cubicBezTo>
                  <a:cubicBezTo>
                    <a:pt x="24" y="118"/>
                    <a:pt x="21" y="111"/>
                    <a:pt x="20" y="106"/>
                  </a:cubicBezTo>
                  <a:cubicBezTo>
                    <a:pt x="8" y="74"/>
                    <a:pt x="13" y="36"/>
                    <a:pt x="32" y="7"/>
                  </a:cubicBezTo>
                  <a:cubicBezTo>
                    <a:pt x="33" y="5"/>
                    <a:pt x="32" y="2"/>
                    <a:pt x="31" y="1"/>
                  </a:cubicBezTo>
                  <a:cubicBezTo>
                    <a:pt x="29" y="0"/>
                    <a:pt x="26" y="0"/>
                    <a:pt x="25" y="2"/>
                  </a:cubicBezTo>
                  <a:cubicBezTo>
                    <a:pt x="5" y="33"/>
                    <a:pt x="0" y="74"/>
                    <a:pt x="12" y="109"/>
                  </a:cubicBezTo>
                  <a:cubicBezTo>
                    <a:pt x="14" y="115"/>
                    <a:pt x="17" y="122"/>
                    <a:pt x="23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" name="Freeform 678"/>
            <p:cNvSpPr>
              <a:spLocks/>
            </p:cNvSpPr>
            <p:nvPr/>
          </p:nvSpPr>
          <p:spPr bwMode="auto">
            <a:xfrm>
              <a:off x="10408267" y="2839451"/>
              <a:ext cx="197636" cy="290199"/>
            </a:xfrm>
            <a:custGeom>
              <a:avLst/>
              <a:gdLst>
                <a:gd name="T0" fmla="*/ 4 w 48"/>
                <a:gd name="T1" fmla="*/ 68 h 71"/>
                <a:gd name="T2" fmla="*/ 5 w 48"/>
                <a:gd name="T3" fmla="*/ 68 h 71"/>
                <a:gd name="T4" fmla="*/ 9 w 48"/>
                <a:gd name="T5" fmla="*/ 65 h 71"/>
                <a:gd name="T6" fmla="*/ 22 w 48"/>
                <a:gd name="T7" fmla="*/ 34 h 71"/>
                <a:gd name="T8" fmla="*/ 37 w 48"/>
                <a:gd name="T9" fmla="*/ 56 h 71"/>
                <a:gd name="T10" fmla="*/ 39 w 48"/>
                <a:gd name="T11" fmla="*/ 63 h 71"/>
                <a:gd name="T12" fmla="*/ 36 w 48"/>
                <a:gd name="T13" fmla="*/ 68 h 71"/>
                <a:gd name="T14" fmla="*/ 40 w 48"/>
                <a:gd name="T15" fmla="*/ 71 h 71"/>
                <a:gd name="T16" fmla="*/ 41 w 48"/>
                <a:gd name="T17" fmla="*/ 70 h 71"/>
                <a:gd name="T18" fmla="*/ 47 w 48"/>
                <a:gd name="T19" fmla="*/ 65 h 71"/>
                <a:gd name="T20" fmla="*/ 44 w 48"/>
                <a:gd name="T21" fmla="*/ 52 h 71"/>
                <a:gd name="T22" fmla="*/ 26 w 48"/>
                <a:gd name="T23" fmla="*/ 26 h 71"/>
                <a:gd name="T24" fmla="*/ 42 w 48"/>
                <a:gd name="T25" fmla="*/ 7 h 71"/>
                <a:gd name="T26" fmla="*/ 42 w 48"/>
                <a:gd name="T27" fmla="*/ 1 h 71"/>
                <a:gd name="T28" fmla="*/ 36 w 48"/>
                <a:gd name="T29" fmla="*/ 1 h 71"/>
                <a:gd name="T30" fmla="*/ 22 w 48"/>
                <a:gd name="T31" fmla="*/ 19 h 71"/>
                <a:gd name="T32" fmla="*/ 14 w 48"/>
                <a:gd name="T33" fmla="*/ 8 h 71"/>
                <a:gd name="T34" fmla="*/ 9 w 48"/>
                <a:gd name="T35" fmla="*/ 7 h 71"/>
                <a:gd name="T36" fmla="*/ 8 w 48"/>
                <a:gd name="T37" fmla="*/ 13 h 71"/>
                <a:gd name="T38" fmla="*/ 17 w 48"/>
                <a:gd name="T39" fmla="*/ 26 h 71"/>
                <a:gd name="T40" fmla="*/ 1 w 48"/>
                <a:gd name="T41" fmla="*/ 63 h 71"/>
                <a:gd name="T42" fmla="*/ 4 w 48"/>
                <a:gd name="T43" fmla="*/ 6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71">
                  <a:moveTo>
                    <a:pt x="4" y="68"/>
                  </a:moveTo>
                  <a:cubicBezTo>
                    <a:pt x="4" y="68"/>
                    <a:pt x="4" y="68"/>
                    <a:pt x="5" y="68"/>
                  </a:cubicBezTo>
                  <a:cubicBezTo>
                    <a:pt x="6" y="68"/>
                    <a:pt x="8" y="67"/>
                    <a:pt x="9" y="65"/>
                  </a:cubicBezTo>
                  <a:cubicBezTo>
                    <a:pt x="12" y="54"/>
                    <a:pt x="16" y="44"/>
                    <a:pt x="22" y="34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9" y="59"/>
                    <a:pt x="39" y="62"/>
                    <a:pt x="39" y="63"/>
                  </a:cubicBezTo>
                  <a:cubicBezTo>
                    <a:pt x="37" y="64"/>
                    <a:pt x="36" y="66"/>
                    <a:pt x="36" y="68"/>
                  </a:cubicBezTo>
                  <a:cubicBezTo>
                    <a:pt x="37" y="70"/>
                    <a:pt x="39" y="71"/>
                    <a:pt x="40" y="71"/>
                  </a:cubicBezTo>
                  <a:cubicBezTo>
                    <a:pt x="41" y="71"/>
                    <a:pt x="41" y="71"/>
                    <a:pt x="41" y="70"/>
                  </a:cubicBezTo>
                  <a:cubicBezTo>
                    <a:pt x="44" y="70"/>
                    <a:pt x="46" y="68"/>
                    <a:pt x="47" y="65"/>
                  </a:cubicBezTo>
                  <a:cubicBezTo>
                    <a:pt x="48" y="61"/>
                    <a:pt x="46" y="55"/>
                    <a:pt x="44" y="52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1" y="19"/>
                    <a:pt x="36" y="13"/>
                    <a:pt x="42" y="7"/>
                  </a:cubicBezTo>
                  <a:cubicBezTo>
                    <a:pt x="43" y="5"/>
                    <a:pt x="43" y="3"/>
                    <a:pt x="42" y="1"/>
                  </a:cubicBezTo>
                  <a:cubicBezTo>
                    <a:pt x="40" y="0"/>
                    <a:pt x="38" y="0"/>
                    <a:pt x="36" y="1"/>
                  </a:cubicBezTo>
                  <a:cubicBezTo>
                    <a:pt x="31" y="7"/>
                    <a:pt x="26" y="13"/>
                    <a:pt x="22" y="19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6"/>
                    <a:pt x="11" y="6"/>
                    <a:pt x="9" y="7"/>
                  </a:cubicBezTo>
                  <a:cubicBezTo>
                    <a:pt x="7" y="8"/>
                    <a:pt x="6" y="11"/>
                    <a:pt x="8" y="13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0" y="38"/>
                    <a:pt x="4" y="50"/>
                    <a:pt x="1" y="63"/>
                  </a:cubicBezTo>
                  <a:cubicBezTo>
                    <a:pt x="0" y="65"/>
                    <a:pt x="1" y="67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Freeform 679"/>
            <p:cNvSpPr>
              <a:spLocks/>
            </p:cNvSpPr>
            <p:nvPr/>
          </p:nvSpPr>
          <p:spPr bwMode="auto">
            <a:xfrm>
              <a:off x="10650934" y="2769402"/>
              <a:ext cx="170117" cy="405278"/>
            </a:xfrm>
            <a:custGeom>
              <a:avLst/>
              <a:gdLst>
                <a:gd name="T0" fmla="*/ 15 w 42"/>
                <a:gd name="T1" fmla="*/ 78 h 99"/>
                <a:gd name="T2" fmla="*/ 10 w 42"/>
                <a:gd name="T3" fmla="*/ 80 h 99"/>
                <a:gd name="T4" fmla="*/ 15 w 42"/>
                <a:gd name="T5" fmla="*/ 98 h 99"/>
                <a:gd name="T6" fmla="*/ 18 w 42"/>
                <a:gd name="T7" fmla="*/ 99 h 99"/>
                <a:gd name="T8" fmla="*/ 18 w 42"/>
                <a:gd name="T9" fmla="*/ 99 h 99"/>
                <a:gd name="T10" fmla="*/ 38 w 42"/>
                <a:gd name="T11" fmla="*/ 82 h 99"/>
                <a:gd name="T12" fmla="*/ 42 w 42"/>
                <a:gd name="T13" fmla="*/ 58 h 99"/>
                <a:gd name="T14" fmla="*/ 32 w 42"/>
                <a:gd name="T15" fmla="*/ 3 h 99"/>
                <a:gd name="T16" fmla="*/ 27 w 42"/>
                <a:gd name="T17" fmla="*/ 0 h 99"/>
                <a:gd name="T18" fmla="*/ 24 w 42"/>
                <a:gd name="T19" fmla="*/ 5 h 99"/>
                <a:gd name="T20" fmla="*/ 24 w 42"/>
                <a:gd name="T21" fmla="*/ 29 h 99"/>
                <a:gd name="T22" fmla="*/ 21 w 42"/>
                <a:gd name="T23" fmla="*/ 34 h 99"/>
                <a:gd name="T24" fmla="*/ 17 w 42"/>
                <a:gd name="T25" fmla="*/ 35 h 99"/>
                <a:gd name="T26" fmla="*/ 11 w 42"/>
                <a:gd name="T27" fmla="*/ 30 h 99"/>
                <a:gd name="T28" fmla="*/ 9 w 42"/>
                <a:gd name="T29" fmla="*/ 13 h 99"/>
                <a:gd name="T30" fmla="*/ 5 w 42"/>
                <a:gd name="T31" fmla="*/ 9 h 99"/>
                <a:gd name="T32" fmla="*/ 1 w 42"/>
                <a:gd name="T33" fmla="*/ 12 h 99"/>
                <a:gd name="T34" fmla="*/ 4 w 42"/>
                <a:gd name="T35" fmla="*/ 34 h 99"/>
                <a:gd name="T36" fmla="*/ 16 w 42"/>
                <a:gd name="T37" fmla="*/ 43 h 99"/>
                <a:gd name="T38" fmla="*/ 27 w 42"/>
                <a:gd name="T39" fmla="*/ 40 h 99"/>
                <a:gd name="T40" fmla="*/ 31 w 42"/>
                <a:gd name="T41" fmla="*/ 32 h 99"/>
                <a:gd name="T42" fmla="*/ 34 w 42"/>
                <a:gd name="T43" fmla="*/ 58 h 99"/>
                <a:gd name="T44" fmla="*/ 31 w 42"/>
                <a:gd name="T45" fmla="*/ 79 h 99"/>
                <a:gd name="T46" fmla="*/ 19 w 42"/>
                <a:gd name="T47" fmla="*/ 91 h 99"/>
                <a:gd name="T48" fmla="*/ 17 w 42"/>
                <a:gd name="T49" fmla="*/ 83 h 99"/>
                <a:gd name="T50" fmla="*/ 15 w 42"/>
                <a:gd name="T51" fmla="*/ 7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" h="99">
                  <a:moveTo>
                    <a:pt x="15" y="78"/>
                  </a:moveTo>
                  <a:cubicBezTo>
                    <a:pt x="13" y="77"/>
                    <a:pt x="10" y="78"/>
                    <a:pt x="10" y="80"/>
                  </a:cubicBezTo>
                  <a:cubicBezTo>
                    <a:pt x="8" y="87"/>
                    <a:pt x="10" y="94"/>
                    <a:pt x="15" y="98"/>
                  </a:cubicBezTo>
                  <a:cubicBezTo>
                    <a:pt x="16" y="99"/>
                    <a:pt x="17" y="99"/>
                    <a:pt x="18" y="99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27" y="98"/>
                    <a:pt x="34" y="91"/>
                    <a:pt x="38" y="82"/>
                  </a:cubicBezTo>
                  <a:cubicBezTo>
                    <a:pt x="42" y="74"/>
                    <a:pt x="42" y="66"/>
                    <a:pt x="42" y="58"/>
                  </a:cubicBezTo>
                  <a:cubicBezTo>
                    <a:pt x="41" y="39"/>
                    <a:pt x="38" y="21"/>
                    <a:pt x="32" y="3"/>
                  </a:cubicBezTo>
                  <a:cubicBezTo>
                    <a:pt x="31" y="1"/>
                    <a:pt x="29" y="0"/>
                    <a:pt x="27" y="0"/>
                  </a:cubicBezTo>
                  <a:cubicBezTo>
                    <a:pt x="25" y="1"/>
                    <a:pt x="24" y="3"/>
                    <a:pt x="24" y="5"/>
                  </a:cubicBezTo>
                  <a:cubicBezTo>
                    <a:pt x="26" y="13"/>
                    <a:pt x="26" y="21"/>
                    <a:pt x="24" y="29"/>
                  </a:cubicBezTo>
                  <a:cubicBezTo>
                    <a:pt x="23" y="31"/>
                    <a:pt x="23" y="33"/>
                    <a:pt x="21" y="34"/>
                  </a:cubicBezTo>
                  <a:cubicBezTo>
                    <a:pt x="20" y="35"/>
                    <a:pt x="19" y="35"/>
                    <a:pt x="17" y="35"/>
                  </a:cubicBezTo>
                  <a:cubicBezTo>
                    <a:pt x="15" y="35"/>
                    <a:pt x="12" y="33"/>
                    <a:pt x="11" y="30"/>
                  </a:cubicBezTo>
                  <a:cubicBezTo>
                    <a:pt x="8" y="26"/>
                    <a:pt x="8" y="20"/>
                    <a:pt x="9" y="13"/>
                  </a:cubicBezTo>
                  <a:cubicBezTo>
                    <a:pt x="9" y="11"/>
                    <a:pt x="8" y="9"/>
                    <a:pt x="5" y="9"/>
                  </a:cubicBezTo>
                  <a:cubicBezTo>
                    <a:pt x="3" y="8"/>
                    <a:pt x="1" y="10"/>
                    <a:pt x="1" y="12"/>
                  </a:cubicBezTo>
                  <a:cubicBezTo>
                    <a:pt x="0" y="18"/>
                    <a:pt x="0" y="27"/>
                    <a:pt x="4" y="34"/>
                  </a:cubicBezTo>
                  <a:cubicBezTo>
                    <a:pt x="6" y="39"/>
                    <a:pt x="11" y="42"/>
                    <a:pt x="16" y="43"/>
                  </a:cubicBezTo>
                  <a:cubicBezTo>
                    <a:pt x="21" y="43"/>
                    <a:pt x="24" y="42"/>
                    <a:pt x="27" y="40"/>
                  </a:cubicBezTo>
                  <a:cubicBezTo>
                    <a:pt x="29" y="37"/>
                    <a:pt x="30" y="35"/>
                    <a:pt x="31" y="32"/>
                  </a:cubicBezTo>
                  <a:cubicBezTo>
                    <a:pt x="33" y="41"/>
                    <a:pt x="34" y="49"/>
                    <a:pt x="34" y="58"/>
                  </a:cubicBezTo>
                  <a:cubicBezTo>
                    <a:pt x="34" y="65"/>
                    <a:pt x="34" y="73"/>
                    <a:pt x="31" y="79"/>
                  </a:cubicBezTo>
                  <a:cubicBezTo>
                    <a:pt x="29" y="84"/>
                    <a:pt x="25" y="89"/>
                    <a:pt x="19" y="91"/>
                  </a:cubicBezTo>
                  <a:cubicBezTo>
                    <a:pt x="17" y="89"/>
                    <a:pt x="16" y="85"/>
                    <a:pt x="17" y="83"/>
                  </a:cubicBezTo>
                  <a:cubicBezTo>
                    <a:pt x="18" y="80"/>
                    <a:pt x="17" y="78"/>
                    <a:pt x="15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Freeform 680"/>
            <p:cNvSpPr>
              <a:spLocks/>
            </p:cNvSpPr>
            <p:nvPr/>
          </p:nvSpPr>
          <p:spPr bwMode="auto">
            <a:xfrm>
              <a:off x="10846068" y="2806928"/>
              <a:ext cx="230158" cy="345237"/>
            </a:xfrm>
            <a:custGeom>
              <a:avLst/>
              <a:gdLst>
                <a:gd name="T0" fmla="*/ 3 w 56"/>
                <a:gd name="T1" fmla="*/ 83 h 84"/>
                <a:gd name="T2" fmla="*/ 13 w 56"/>
                <a:gd name="T3" fmla="*/ 84 h 84"/>
                <a:gd name="T4" fmla="*/ 55 w 56"/>
                <a:gd name="T5" fmla="*/ 55 h 84"/>
                <a:gd name="T6" fmla="*/ 52 w 56"/>
                <a:gd name="T7" fmla="*/ 50 h 84"/>
                <a:gd name="T8" fmla="*/ 47 w 56"/>
                <a:gd name="T9" fmla="*/ 52 h 84"/>
                <a:gd name="T10" fmla="*/ 8 w 56"/>
                <a:gd name="T11" fmla="*/ 76 h 84"/>
                <a:gd name="T12" fmla="*/ 28 w 56"/>
                <a:gd name="T13" fmla="*/ 43 h 84"/>
                <a:gd name="T14" fmla="*/ 49 w 56"/>
                <a:gd name="T15" fmla="*/ 6 h 84"/>
                <a:gd name="T16" fmla="*/ 48 w 56"/>
                <a:gd name="T17" fmla="*/ 3 h 84"/>
                <a:gd name="T18" fmla="*/ 45 w 56"/>
                <a:gd name="T19" fmla="*/ 1 h 84"/>
                <a:gd name="T20" fmla="*/ 9 w 56"/>
                <a:gd name="T21" fmla="*/ 2 h 84"/>
                <a:gd name="T22" fmla="*/ 5 w 56"/>
                <a:gd name="T23" fmla="*/ 6 h 84"/>
                <a:gd name="T24" fmla="*/ 9 w 56"/>
                <a:gd name="T25" fmla="*/ 10 h 84"/>
                <a:gd name="T26" fmla="*/ 40 w 56"/>
                <a:gd name="T27" fmla="*/ 9 h 84"/>
                <a:gd name="T28" fmla="*/ 21 w 56"/>
                <a:gd name="T29" fmla="*/ 38 h 84"/>
                <a:gd name="T30" fmla="*/ 0 w 56"/>
                <a:gd name="T31" fmla="*/ 79 h 84"/>
                <a:gd name="T32" fmla="*/ 3 w 56"/>
                <a:gd name="T33" fmla="*/ 8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" h="84">
                  <a:moveTo>
                    <a:pt x="3" y="83"/>
                  </a:moveTo>
                  <a:cubicBezTo>
                    <a:pt x="6" y="84"/>
                    <a:pt x="10" y="84"/>
                    <a:pt x="13" y="84"/>
                  </a:cubicBezTo>
                  <a:cubicBezTo>
                    <a:pt x="31" y="84"/>
                    <a:pt x="49" y="72"/>
                    <a:pt x="55" y="55"/>
                  </a:cubicBezTo>
                  <a:cubicBezTo>
                    <a:pt x="56" y="53"/>
                    <a:pt x="54" y="50"/>
                    <a:pt x="52" y="50"/>
                  </a:cubicBezTo>
                  <a:cubicBezTo>
                    <a:pt x="50" y="49"/>
                    <a:pt x="48" y="50"/>
                    <a:pt x="47" y="52"/>
                  </a:cubicBezTo>
                  <a:cubicBezTo>
                    <a:pt x="42" y="68"/>
                    <a:pt x="25" y="78"/>
                    <a:pt x="8" y="76"/>
                  </a:cubicBezTo>
                  <a:cubicBezTo>
                    <a:pt x="10" y="64"/>
                    <a:pt x="19" y="54"/>
                    <a:pt x="28" y="43"/>
                  </a:cubicBezTo>
                  <a:cubicBezTo>
                    <a:pt x="37" y="32"/>
                    <a:pt x="47" y="20"/>
                    <a:pt x="49" y="6"/>
                  </a:cubicBezTo>
                  <a:cubicBezTo>
                    <a:pt x="49" y="5"/>
                    <a:pt x="49" y="4"/>
                    <a:pt x="48" y="3"/>
                  </a:cubicBezTo>
                  <a:cubicBezTo>
                    <a:pt x="48" y="2"/>
                    <a:pt x="47" y="1"/>
                    <a:pt x="45" y="1"/>
                  </a:cubicBezTo>
                  <a:cubicBezTo>
                    <a:pt x="33" y="0"/>
                    <a:pt x="21" y="0"/>
                    <a:pt x="9" y="2"/>
                  </a:cubicBezTo>
                  <a:cubicBezTo>
                    <a:pt x="6" y="2"/>
                    <a:pt x="5" y="4"/>
                    <a:pt x="5" y="6"/>
                  </a:cubicBezTo>
                  <a:cubicBezTo>
                    <a:pt x="5" y="9"/>
                    <a:pt x="7" y="10"/>
                    <a:pt x="9" y="10"/>
                  </a:cubicBezTo>
                  <a:cubicBezTo>
                    <a:pt x="20" y="9"/>
                    <a:pt x="30" y="8"/>
                    <a:pt x="40" y="9"/>
                  </a:cubicBezTo>
                  <a:cubicBezTo>
                    <a:pt x="37" y="19"/>
                    <a:pt x="30" y="29"/>
                    <a:pt x="21" y="38"/>
                  </a:cubicBezTo>
                  <a:cubicBezTo>
                    <a:pt x="11" y="50"/>
                    <a:pt x="1" y="63"/>
                    <a:pt x="0" y="79"/>
                  </a:cubicBezTo>
                  <a:cubicBezTo>
                    <a:pt x="0" y="81"/>
                    <a:pt x="1" y="82"/>
                    <a:pt x="3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Freeform 681"/>
            <p:cNvSpPr>
              <a:spLocks/>
            </p:cNvSpPr>
            <p:nvPr/>
          </p:nvSpPr>
          <p:spPr bwMode="auto">
            <a:xfrm>
              <a:off x="11023690" y="2651822"/>
              <a:ext cx="170117" cy="650447"/>
            </a:xfrm>
            <a:custGeom>
              <a:avLst/>
              <a:gdLst>
                <a:gd name="T0" fmla="*/ 7 w 42"/>
                <a:gd name="T1" fmla="*/ 1 h 159"/>
                <a:gd name="T2" fmla="*/ 1 w 42"/>
                <a:gd name="T3" fmla="*/ 2 h 159"/>
                <a:gd name="T4" fmla="*/ 2 w 42"/>
                <a:gd name="T5" fmla="*/ 8 h 159"/>
                <a:gd name="T6" fmla="*/ 33 w 42"/>
                <a:gd name="T7" fmla="*/ 77 h 159"/>
                <a:gd name="T8" fmla="*/ 11 w 42"/>
                <a:gd name="T9" fmla="*/ 149 h 159"/>
                <a:gd name="T10" fmla="*/ 10 w 42"/>
                <a:gd name="T11" fmla="*/ 148 h 159"/>
                <a:gd name="T12" fmla="*/ 10 w 42"/>
                <a:gd name="T13" fmla="*/ 143 h 159"/>
                <a:gd name="T14" fmla="*/ 8 w 42"/>
                <a:gd name="T15" fmla="*/ 138 h 159"/>
                <a:gd name="T16" fmla="*/ 2 w 42"/>
                <a:gd name="T17" fmla="*/ 140 h 159"/>
                <a:gd name="T18" fmla="*/ 3 w 42"/>
                <a:gd name="T19" fmla="*/ 151 h 159"/>
                <a:gd name="T20" fmla="*/ 12 w 42"/>
                <a:gd name="T21" fmla="*/ 158 h 159"/>
                <a:gd name="T22" fmla="*/ 13 w 42"/>
                <a:gd name="T23" fmla="*/ 159 h 159"/>
                <a:gd name="T24" fmla="*/ 16 w 42"/>
                <a:gd name="T25" fmla="*/ 157 h 159"/>
                <a:gd name="T26" fmla="*/ 41 w 42"/>
                <a:gd name="T27" fmla="*/ 77 h 159"/>
                <a:gd name="T28" fmla="*/ 7 w 42"/>
                <a:gd name="T29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159">
                  <a:moveTo>
                    <a:pt x="7" y="1"/>
                  </a:moveTo>
                  <a:cubicBezTo>
                    <a:pt x="5" y="0"/>
                    <a:pt x="2" y="0"/>
                    <a:pt x="1" y="2"/>
                  </a:cubicBezTo>
                  <a:cubicBezTo>
                    <a:pt x="0" y="4"/>
                    <a:pt x="0" y="7"/>
                    <a:pt x="2" y="8"/>
                  </a:cubicBezTo>
                  <a:cubicBezTo>
                    <a:pt x="22" y="22"/>
                    <a:pt x="34" y="48"/>
                    <a:pt x="33" y="77"/>
                  </a:cubicBezTo>
                  <a:cubicBezTo>
                    <a:pt x="33" y="99"/>
                    <a:pt x="26" y="122"/>
                    <a:pt x="11" y="149"/>
                  </a:cubicBezTo>
                  <a:cubicBezTo>
                    <a:pt x="11" y="149"/>
                    <a:pt x="11" y="148"/>
                    <a:pt x="10" y="148"/>
                  </a:cubicBezTo>
                  <a:cubicBezTo>
                    <a:pt x="10" y="146"/>
                    <a:pt x="10" y="144"/>
                    <a:pt x="10" y="143"/>
                  </a:cubicBezTo>
                  <a:cubicBezTo>
                    <a:pt x="11" y="141"/>
                    <a:pt x="10" y="139"/>
                    <a:pt x="8" y="138"/>
                  </a:cubicBezTo>
                  <a:cubicBezTo>
                    <a:pt x="5" y="137"/>
                    <a:pt x="3" y="138"/>
                    <a:pt x="2" y="140"/>
                  </a:cubicBezTo>
                  <a:cubicBezTo>
                    <a:pt x="1" y="144"/>
                    <a:pt x="2" y="148"/>
                    <a:pt x="3" y="151"/>
                  </a:cubicBezTo>
                  <a:cubicBezTo>
                    <a:pt x="5" y="155"/>
                    <a:pt x="8" y="157"/>
                    <a:pt x="12" y="158"/>
                  </a:cubicBezTo>
                  <a:cubicBezTo>
                    <a:pt x="12" y="159"/>
                    <a:pt x="12" y="159"/>
                    <a:pt x="13" y="159"/>
                  </a:cubicBezTo>
                  <a:cubicBezTo>
                    <a:pt x="14" y="159"/>
                    <a:pt x="16" y="158"/>
                    <a:pt x="16" y="157"/>
                  </a:cubicBezTo>
                  <a:cubicBezTo>
                    <a:pt x="33" y="127"/>
                    <a:pt x="41" y="101"/>
                    <a:pt x="41" y="77"/>
                  </a:cubicBezTo>
                  <a:cubicBezTo>
                    <a:pt x="42" y="46"/>
                    <a:pt x="29" y="17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Freeform 682"/>
            <p:cNvSpPr>
              <a:spLocks/>
            </p:cNvSpPr>
            <p:nvPr/>
          </p:nvSpPr>
          <p:spPr bwMode="auto">
            <a:xfrm>
              <a:off x="10328212" y="3302269"/>
              <a:ext cx="717994" cy="130089"/>
            </a:xfrm>
            <a:custGeom>
              <a:avLst/>
              <a:gdLst>
                <a:gd name="T0" fmla="*/ 5 w 176"/>
                <a:gd name="T1" fmla="*/ 23 h 32"/>
                <a:gd name="T2" fmla="*/ 0 w 176"/>
                <a:gd name="T3" fmla="*/ 26 h 32"/>
                <a:gd name="T4" fmla="*/ 3 w 176"/>
                <a:gd name="T5" fmla="*/ 31 h 32"/>
                <a:gd name="T6" fmla="*/ 15 w 176"/>
                <a:gd name="T7" fmla="*/ 32 h 32"/>
                <a:gd name="T8" fmla="*/ 35 w 176"/>
                <a:gd name="T9" fmla="*/ 30 h 32"/>
                <a:gd name="T10" fmla="*/ 172 w 176"/>
                <a:gd name="T11" fmla="*/ 8 h 32"/>
                <a:gd name="T12" fmla="*/ 175 w 176"/>
                <a:gd name="T13" fmla="*/ 4 h 32"/>
                <a:gd name="T14" fmla="*/ 171 w 176"/>
                <a:gd name="T15" fmla="*/ 0 h 32"/>
                <a:gd name="T16" fmla="*/ 34 w 176"/>
                <a:gd name="T17" fmla="*/ 22 h 32"/>
                <a:gd name="T18" fmla="*/ 5 w 176"/>
                <a:gd name="T19" fmla="*/ 2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32">
                  <a:moveTo>
                    <a:pt x="5" y="23"/>
                  </a:moveTo>
                  <a:cubicBezTo>
                    <a:pt x="3" y="23"/>
                    <a:pt x="1" y="24"/>
                    <a:pt x="0" y="26"/>
                  </a:cubicBezTo>
                  <a:cubicBezTo>
                    <a:pt x="0" y="28"/>
                    <a:pt x="1" y="30"/>
                    <a:pt x="3" y="31"/>
                  </a:cubicBezTo>
                  <a:cubicBezTo>
                    <a:pt x="7" y="32"/>
                    <a:pt x="11" y="32"/>
                    <a:pt x="15" y="32"/>
                  </a:cubicBezTo>
                  <a:cubicBezTo>
                    <a:pt x="22" y="32"/>
                    <a:pt x="29" y="31"/>
                    <a:pt x="35" y="30"/>
                  </a:cubicBezTo>
                  <a:cubicBezTo>
                    <a:pt x="172" y="8"/>
                    <a:pt x="172" y="8"/>
                    <a:pt x="172" y="8"/>
                  </a:cubicBezTo>
                  <a:cubicBezTo>
                    <a:pt x="174" y="8"/>
                    <a:pt x="176" y="6"/>
                    <a:pt x="175" y="4"/>
                  </a:cubicBezTo>
                  <a:cubicBezTo>
                    <a:pt x="175" y="2"/>
                    <a:pt x="173" y="0"/>
                    <a:pt x="171" y="0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24" y="24"/>
                    <a:pt x="14" y="25"/>
                    <a:pt x="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Freeform 683"/>
            <p:cNvSpPr>
              <a:spLocks/>
            </p:cNvSpPr>
            <p:nvPr/>
          </p:nvSpPr>
          <p:spPr bwMode="auto">
            <a:xfrm>
              <a:off x="10463305" y="3474887"/>
              <a:ext cx="330227" cy="232660"/>
            </a:xfrm>
            <a:custGeom>
              <a:avLst/>
              <a:gdLst>
                <a:gd name="T0" fmla="*/ 39 w 81"/>
                <a:gd name="T1" fmla="*/ 41 h 57"/>
                <a:gd name="T2" fmla="*/ 38 w 81"/>
                <a:gd name="T3" fmla="*/ 51 h 57"/>
                <a:gd name="T4" fmla="*/ 49 w 81"/>
                <a:gd name="T5" fmla="*/ 57 h 57"/>
                <a:gd name="T6" fmla="*/ 51 w 81"/>
                <a:gd name="T7" fmla="*/ 57 h 57"/>
                <a:gd name="T8" fmla="*/ 80 w 81"/>
                <a:gd name="T9" fmla="*/ 41 h 57"/>
                <a:gd name="T10" fmla="*/ 78 w 81"/>
                <a:gd name="T11" fmla="*/ 35 h 57"/>
                <a:gd name="T12" fmla="*/ 73 w 81"/>
                <a:gd name="T13" fmla="*/ 37 h 57"/>
                <a:gd name="T14" fmla="*/ 49 w 81"/>
                <a:gd name="T15" fmla="*/ 49 h 57"/>
                <a:gd name="T16" fmla="*/ 45 w 81"/>
                <a:gd name="T17" fmla="*/ 48 h 57"/>
                <a:gd name="T18" fmla="*/ 46 w 81"/>
                <a:gd name="T19" fmla="*/ 44 h 57"/>
                <a:gd name="T20" fmla="*/ 51 w 81"/>
                <a:gd name="T21" fmla="*/ 36 h 57"/>
                <a:gd name="T22" fmla="*/ 58 w 81"/>
                <a:gd name="T23" fmla="*/ 3 h 57"/>
                <a:gd name="T24" fmla="*/ 55 w 81"/>
                <a:gd name="T25" fmla="*/ 0 h 57"/>
                <a:gd name="T26" fmla="*/ 55 w 81"/>
                <a:gd name="T27" fmla="*/ 0 h 57"/>
                <a:gd name="T28" fmla="*/ 25 w 81"/>
                <a:gd name="T29" fmla="*/ 4 h 57"/>
                <a:gd name="T30" fmla="*/ 1 w 81"/>
                <a:gd name="T31" fmla="*/ 25 h 57"/>
                <a:gd name="T32" fmla="*/ 3 w 81"/>
                <a:gd name="T33" fmla="*/ 30 h 57"/>
                <a:gd name="T34" fmla="*/ 8 w 81"/>
                <a:gd name="T35" fmla="*/ 27 h 57"/>
                <a:gd name="T36" fmla="*/ 27 w 81"/>
                <a:gd name="T37" fmla="*/ 11 h 57"/>
                <a:gd name="T38" fmla="*/ 52 w 81"/>
                <a:gd name="T39" fmla="*/ 8 h 57"/>
                <a:gd name="T40" fmla="*/ 44 w 81"/>
                <a:gd name="T41" fmla="*/ 32 h 57"/>
                <a:gd name="T42" fmla="*/ 39 w 81"/>
                <a:gd name="T43" fmla="*/ 4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" h="57">
                  <a:moveTo>
                    <a:pt x="39" y="41"/>
                  </a:moveTo>
                  <a:cubicBezTo>
                    <a:pt x="38" y="43"/>
                    <a:pt x="36" y="47"/>
                    <a:pt x="38" y="51"/>
                  </a:cubicBezTo>
                  <a:cubicBezTo>
                    <a:pt x="39" y="55"/>
                    <a:pt x="43" y="57"/>
                    <a:pt x="49" y="57"/>
                  </a:cubicBezTo>
                  <a:cubicBezTo>
                    <a:pt x="49" y="57"/>
                    <a:pt x="50" y="57"/>
                    <a:pt x="51" y="57"/>
                  </a:cubicBezTo>
                  <a:cubicBezTo>
                    <a:pt x="63" y="57"/>
                    <a:pt x="74" y="51"/>
                    <a:pt x="80" y="41"/>
                  </a:cubicBezTo>
                  <a:cubicBezTo>
                    <a:pt x="81" y="39"/>
                    <a:pt x="80" y="36"/>
                    <a:pt x="78" y="35"/>
                  </a:cubicBezTo>
                  <a:cubicBezTo>
                    <a:pt x="76" y="34"/>
                    <a:pt x="74" y="35"/>
                    <a:pt x="73" y="37"/>
                  </a:cubicBezTo>
                  <a:cubicBezTo>
                    <a:pt x="68" y="45"/>
                    <a:pt x="58" y="50"/>
                    <a:pt x="49" y="49"/>
                  </a:cubicBezTo>
                  <a:cubicBezTo>
                    <a:pt x="47" y="49"/>
                    <a:pt x="46" y="48"/>
                    <a:pt x="45" y="48"/>
                  </a:cubicBezTo>
                  <a:cubicBezTo>
                    <a:pt x="45" y="47"/>
                    <a:pt x="45" y="46"/>
                    <a:pt x="46" y="44"/>
                  </a:cubicBezTo>
                  <a:cubicBezTo>
                    <a:pt x="48" y="41"/>
                    <a:pt x="49" y="39"/>
                    <a:pt x="51" y="36"/>
                  </a:cubicBezTo>
                  <a:cubicBezTo>
                    <a:pt x="57" y="26"/>
                    <a:pt x="63" y="14"/>
                    <a:pt x="58" y="3"/>
                  </a:cubicBezTo>
                  <a:cubicBezTo>
                    <a:pt x="58" y="1"/>
                    <a:pt x="56" y="0"/>
                    <a:pt x="5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45" y="0"/>
                    <a:pt x="34" y="0"/>
                    <a:pt x="25" y="4"/>
                  </a:cubicBezTo>
                  <a:cubicBezTo>
                    <a:pt x="13" y="7"/>
                    <a:pt x="4" y="15"/>
                    <a:pt x="1" y="25"/>
                  </a:cubicBezTo>
                  <a:cubicBezTo>
                    <a:pt x="0" y="27"/>
                    <a:pt x="1" y="29"/>
                    <a:pt x="3" y="30"/>
                  </a:cubicBezTo>
                  <a:cubicBezTo>
                    <a:pt x="5" y="30"/>
                    <a:pt x="7" y="29"/>
                    <a:pt x="8" y="27"/>
                  </a:cubicBezTo>
                  <a:cubicBezTo>
                    <a:pt x="11" y="20"/>
                    <a:pt x="18" y="14"/>
                    <a:pt x="27" y="11"/>
                  </a:cubicBezTo>
                  <a:cubicBezTo>
                    <a:pt x="35" y="9"/>
                    <a:pt x="43" y="8"/>
                    <a:pt x="52" y="8"/>
                  </a:cubicBezTo>
                  <a:cubicBezTo>
                    <a:pt x="53" y="16"/>
                    <a:pt x="49" y="23"/>
                    <a:pt x="44" y="32"/>
                  </a:cubicBezTo>
                  <a:cubicBezTo>
                    <a:pt x="42" y="35"/>
                    <a:pt x="41" y="38"/>
                    <a:pt x="39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684"/>
            <p:cNvSpPr>
              <a:spLocks/>
            </p:cNvSpPr>
            <p:nvPr/>
          </p:nvSpPr>
          <p:spPr bwMode="auto">
            <a:xfrm>
              <a:off x="10766013" y="3429856"/>
              <a:ext cx="150103" cy="142598"/>
            </a:xfrm>
            <a:custGeom>
              <a:avLst/>
              <a:gdLst>
                <a:gd name="T0" fmla="*/ 30 w 37"/>
                <a:gd name="T1" fmla="*/ 21 h 35"/>
                <a:gd name="T2" fmla="*/ 20 w 37"/>
                <a:gd name="T3" fmla="*/ 26 h 35"/>
                <a:gd name="T4" fmla="*/ 19 w 37"/>
                <a:gd name="T5" fmla="*/ 17 h 35"/>
                <a:gd name="T6" fmla="*/ 16 w 37"/>
                <a:gd name="T7" fmla="*/ 2 h 35"/>
                <a:gd name="T8" fmla="*/ 13 w 37"/>
                <a:gd name="T9" fmla="*/ 1 h 35"/>
                <a:gd name="T10" fmla="*/ 1 w 37"/>
                <a:gd name="T11" fmla="*/ 5 h 35"/>
                <a:gd name="T12" fmla="*/ 1 w 37"/>
                <a:gd name="T13" fmla="*/ 11 h 35"/>
                <a:gd name="T14" fmla="*/ 7 w 37"/>
                <a:gd name="T15" fmla="*/ 11 h 35"/>
                <a:gd name="T16" fmla="*/ 10 w 37"/>
                <a:gd name="T17" fmla="*/ 9 h 35"/>
                <a:gd name="T18" fmla="*/ 11 w 37"/>
                <a:gd name="T19" fmla="*/ 17 h 35"/>
                <a:gd name="T20" fmla="*/ 16 w 37"/>
                <a:gd name="T21" fmla="*/ 33 h 35"/>
                <a:gd name="T22" fmla="*/ 21 w 37"/>
                <a:gd name="T23" fmla="*/ 35 h 35"/>
                <a:gd name="T24" fmla="*/ 36 w 37"/>
                <a:gd name="T25" fmla="*/ 27 h 35"/>
                <a:gd name="T26" fmla="*/ 36 w 37"/>
                <a:gd name="T27" fmla="*/ 21 h 35"/>
                <a:gd name="T28" fmla="*/ 30 w 37"/>
                <a:gd name="T29" fmla="*/ 2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35">
                  <a:moveTo>
                    <a:pt x="30" y="21"/>
                  </a:moveTo>
                  <a:cubicBezTo>
                    <a:pt x="28" y="23"/>
                    <a:pt x="23" y="28"/>
                    <a:pt x="20" y="26"/>
                  </a:cubicBezTo>
                  <a:cubicBezTo>
                    <a:pt x="18" y="25"/>
                    <a:pt x="18" y="22"/>
                    <a:pt x="19" y="17"/>
                  </a:cubicBezTo>
                  <a:cubicBezTo>
                    <a:pt x="19" y="12"/>
                    <a:pt x="19" y="7"/>
                    <a:pt x="16" y="2"/>
                  </a:cubicBezTo>
                  <a:cubicBezTo>
                    <a:pt x="15" y="1"/>
                    <a:pt x="14" y="0"/>
                    <a:pt x="13" y="1"/>
                  </a:cubicBezTo>
                  <a:cubicBezTo>
                    <a:pt x="8" y="1"/>
                    <a:pt x="4" y="2"/>
                    <a:pt x="1" y="5"/>
                  </a:cubicBezTo>
                  <a:cubicBezTo>
                    <a:pt x="0" y="6"/>
                    <a:pt x="0" y="9"/>
                    <a:pt x="1" y="11"/>
                  </a:cubicBezTo>
                  <a:cubicBezTo>
                    <a:pt x="2" y="12"/>
                    <a:pt x="5" y="12"/>
                    <a:pt x="7" y="11"/>
                  </a:cubicBezTo>
                  <a:cubicBezTo>
                    <a:pt x="8" y="10"/>
                    <a:pt x="9" y="9"/>
                    <a:pt x="10" y="9"/>
                  </a:cubicBezTo>
                  <a:cubicBezTo>
                    <a:pt x="11" y="11"/>
                    <a:pt x="11" y="14"/>
                    <a:pt x="11" y="17"/>
                  </a:cubicBezTo>
                  <a:cubicBezTo>
                    <a:pt x="10" y="22"/>
                    <a:pt x="10" y="29"/>
                    <a:pt x="16" y="33"/>
                  </a:cubicBezTo>
                  <a:cubicBezTo>
                    <a:pt x="17" y="34"/>
                    <a:pt x="19" y="35"/>
                    <a:pt x="21" y="35"/>
                  </a:cubicBezTo>
                  <a:cubicBezTo>
                    <a:pt x="25" y="35"/>
                    <a:pt x="30" y="33"/>
                    <a:pt x="36" y="27"/>
                  </a:cubicBezTo>
                  <a:cubicBezTo>
                    <a:pt x="37" y="26"/>
                    <a:pt x="37" y="23"/>
                    <a:pt x="36" y="21"/>
                  </a:cubicBezTo>
                  <a:cubicBezTo>
                    <a:pt x="34" y="20"/>
                    <a:pt x="32" y="20"/>
                    <a:pt x="3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Freeform 685"/>
            <p:cNvSpPr>
              <a:spLocks/>
            </p:cNvSpPr>
            <p:nvPr/>
          </p:nvSpPr>
          <p:spPr bwMode="auto">
            <a:xfrm>
              <a:off x="11321395" y="155107"/>
              <a:ext cx="785540" cy="577897"/>
            </a:xfrm>
            <a:custGeom>
              <a:avLst/>
              <a:gdLst>
                <a:gd name="T0" fmla="*/ 30 w 192"/>
                <a:gd name="T1" fmla="*/ 141 h 141"/>
                <a:gd name="T2" fmla="*/ 30 w 192"/>
                <a:gd name="T3" fmla="*/ 141 h 141"/>
                <a:gd name="T4" fmla="*/ 34 w 192"/>
                <a:gd name="T5" fmla="*/ 138 h 141"/>
                <a:gd name="T6" fmla="*/ 49 w 192"/>
                <a:gd name="T7" fmla="*/ 19 h 141"/>
                <a:gd name="T8" fmla="*/ 94 w 192"/>
                <a:gd name="T9" fmla="*/ 22 h 141"/>
                <a:gd name="T10" fmla="*/ 169 w 192"/>
                <a:gd name="T11" fmla="*/ 11 h 141"/>
                <a:gd name="T12" fmla="*/ 169 w 192"/>
                <a:gd name="T13" fmla="*/ 14 h 141"/>
                <a:gd name="T14" fmla="*/ 174 w 192"/>
                <a:gd name="T15" fmla="*/ 17 h 141"/>
                <a:gd name="T16" fmla="*/ 190 w 192"/>
                <a:gd name="T17" fmla="*/ 7 h 141"/>
                <a:gd name="T18" fmla="*/ 191 w 192"/>
                <a:gd name="T19" fmla="*/ 3 h 141"/>
                <a:gd name="T20" fmla="*/ 187 w 192"/>
                <a:gd name="T21" fmla="*/ 0 h 141"/>
                <a:gd name="T22" fmla="*/ 93 w 192"/>
                <a:gd name="T23" fmla="*/ 15 h 141"/>
                <a:gd name="T24" fmla="*/ 48 w 192"/>
                <a:gd name="T25" fmla="*/ 8 h 141"/>
                <a:gd name="T26" fmla="*/ 44 w 192"/>
                <a:gd name="T27" fmla="*/ 7 h 141"/>
                <a:gd name="T28" fmla="*/ 41 w 192"/>
                <a:gd name="T29" fmla="*/ 11 h 141"/>
                <a:gd name="T30" fmla="*/ 28 w 192"/>
                <a:gd name="T31" fmla="*/ 126 h 141"/>
                <a:gd name="T32" fmla="*/ 8 w 192"/>
                <a:gd name="T33" fmla="*/ 50 h 141"/>
                <a:gd name="T34" fmla="*/ 4 w 192"/>
                <a:gd name="T35" fmla="*/ 46 h 141"/>
                <a:gd name="T36" fmla="*/ 0 w 192"/>
                <a:gd name="T37" fmla="*/ 51 h 141"/>
                <a:gd name="T38" fmla="*/ 26 w 192"/>
                <a:gd name="T39" fmla="*/ 139 h 141"/>
                <a:gd name="T40" fmla="*/ 30 w 192"/>
                <a:gd name="T41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2" h="141">
                  <a:moveTo>
                    <a:pt x="30" y="141"/>
                  </a:moveTo>
                  <a:cubicBezTo>
                    <a:pt x="30" y="141"/>
                    <a:pt x="30" y="141"/>
                    <a:pt x="30" y="141"/>
                  </a:cubicBezTo>
                  <a:cubicBezTo>
                    <a:pt x="32" y="141"/>
                    <a:pt x="33" y="140"/>
                    <a:pt x="34" y="138"/>
                  </a:cubicBezTo>
                  <a:cubicBezTo>
                    <a:pt x="44" y="99"/>
                    <a:pt x="49" y="59"/>
                    <a:pt x="49" y="19"/>
                  </a:cubicBezTo>
                  <a:cubicBezTo>
                    <a:pt x="62" y="26"/>
                    <a:pt x="78" y="25"/>
                    <a:pt x="94" y="22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2"/>
                    <a:pt x="169" y="13"/>
                    <a:pt x="169" y="14"/>
                  </a:cubicBezTo>
                  <a:cubicBezTo>
                    <a:pt x="169" y="16"/>
                    <a:pt x="171" y="17"/>
                    <a:pt x="174" y="17"/>
                  </a:cubicBezTo>
                  <a:cubicBezTo>
                    <a:pt x="180" y="15"/>
                    <a:pt x="186" y="12"/>
                    <a:pt x="190" y="7"/>
                  </a:cubicBezTo>
                  <a:cubicBezTo>
                    <a:pt x="191" y="6"/>
                    <a:pt x="192" y="4"/>
                    <a:pt x="191" y="3"/>
                  </a:cubicBezTo>
                  <a:cubicBezTo>
                    <a:pt x="190" y="1"/>
                    <a:pt x="189" y="0"/>
                    <a:pt x="187" y="0"/>
                  </a:cubicBezTo>
                  <a:cubicBezTo>
                    <a:pt x="93" y="15"/>
                    <a:pt x="93" y="15"/>
                    <a:pt x="93" y="15"/>
                  </a:cubicBezTo>
                  <a:cubicBezTo>
                    <a:pt x="76" y="17"/>
                    <a:pt x="58" y="18"/>
                    <a:pt x="48" y="8"/>
                  </a:cubicBezTo>
                  <a:cubicBezTo>
                    <a:pt x="47" y="7"/>
                    <a:pt x="45" y="6"/>
                    <a:pt x="44" y="7"/>
                  </a:cubicBezTo>
                  <a:cubicBezTo>
                    <a:pt x="42" y="7"/>
                    <a:pt x="41" y="9"/>
                    <a:pt x="41" y="11"/>
                  </a:cubicBezTo>
                  <a:cubicBezTo>
                    <a:pt x="42" y="49"/>
                    <a:pt x="37" y="88"/>
                    <a:pt x="28" y="126"/>
                  </a:cubicBezTo>
                  <a:cubicBezTo>
                    <a:pt x="17" y="102"/>
                    <a:pt x="10" y="76"/>
                    <a:pt x="8" y="50"/>
                  </a:cubicBezTo>
                  <a:cubicBezTo>
                    <a:pt x="8" y="48"/>
                    <a:pt x="6" y="46"/>
                    <a:pt x="4" y="46"/>
                  </a:cubicBezTo>
                  <a:cubicBezTo>
                    <a:pt x="2" y="46"/>
                    <a:pt x="0" y="48"/>
                    <a:pt x="0" y="51"/>
                  </a:cubicBezTo>
                  <a:cubicBezTo>
                    <a:pt x="2" y="81"/>
                    <a:pt x="11" y="112"/>
                    <a:pt x="26" y="139"/>
                  </a:cubicBezTo>
                  <a:cubicBezTo>
                    <a:pt x="27" y="140"/>
                    <a:pt x="28" y="141"/>
                    <a:pt x="30" y="1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Freeform 686"/>
            <p:cNvSpPr>
              <a:spLocks/>
            </p:cNvSpPr>
            <p:nvPr/>
          </p:nvSpPr>
          <p:spPr bwMode="auto">
            <a:xfrm>
              <a:off x="11616598" y="370254"/>
              <a:ext cx="235162" cy="312715"/>
            </a:xfrm>
            <a:custGeom>
              <a:avLst/>
              <a:gdLst>
                <a:gd name="T0" fmla="*/ 53 w 58"/>
                <a:gd name="T1" fmla="*/ 8 h 77"/>
                <a:gd name="T2" fmla="*/ 54 w 58"/>
                <a:gd name="T3" fmla="*/ 2 h 77"/>
                <a:gd name="T4" fmla="*/ 48 w 58"/>
                <a:gd name="T5" fmla="*/ 2 h 77"/>
                <a:gd name="T6" fmla="*/ 29 w 58"/>
                <a:gd name="T7" fmla="*/ 23 h 77"/>
                <a:gd name="T8" fmla="*/ 7 w 58"/>
                <a:gd name="T9" fmla="*/ 2 h 77"/>
                <a:gd name="T10" fmla="*/ 2 w 58"/>
                <a:gd name="T11" fmla="*/ 2 h 77"/>
                <a:gd name="T12" fmla="*/ 2 w 58"/>
                <a:gd name="T13" fmla="*/ 8 h 77"/>
                <a:gd name="T14" fmla="*/ 25 w 58"/>
                <a:gd name="T15" fmla="*/ 29 h 77"/>
                <a:gd name="T16" fmla="*/ 6 w 58"/>
                <a:gd name="T17" fmla="*/ 72 h 77"/>
                <a:gd name="T18" fmla="*/ 9 w 58"/>
                <a:gd name="T19" fmla="*/ 77 h 77"/>
                <a:gd name="T20" fmla="*/ 10 w 58"/>
                <a:gd name="T21" fmla="*/ 77 h 77"/>
                <a:gd name="T22" fmla="*/ 14 w 58"/>
                <a:gd name="T23" fmla="*/ 74 h 77"/>
                <a:gd name="T24" fmla="*/ 30 w 58"/>
                <a:gd name="T25" fmla="*/ 35 h 77"/>
                <a:gd name="T26" fmla="*/ 42 w 58"/>
                <a:gd name="T27" fmla="*/ 46 h 77"/>
                <a:gd name="T28" fmla="*/ 50 w 58"/>
                <a:gd name="T29" fmla="*/ 57 h 77"/>
                <a:gd name="T30" fmla="*/ 48 w 58"/>
                <a:gd name="T31" fmla="*/ 62 h 77"/>
                <a:gd name="T32" fmla="*/ 46 w 58"/>
                <a:gd name="T33" fmla="*/ 62 h 77"/>
                <a:gd name="T34" fmla="*/ 41 w 58"/>
                <a:gd name="T35" fmla="*/ 65 h 77"/>
                <a:gd name="T36" fmla="*/ 43 w 58"/>
                <a:gd name="T37" fmla="*/ 70 h 77"/>
                <a:gd name="T38" fmla="*/ 46 w 58"/>
                <a:gd name="T39" fmla="*/ 70 h 77"/>
                <a:gd name="T40" fmla="*/ 53 w 58"/>
                <a:gd name="T41" fmla="*/ 68 h 77"/>
                <a:gd name="T42" fmla="*/ 58 w 58"/>
                <a:gd name="T43" fmla="*/ 56 h 77"/>
                <a:gd name="T44" fmla="*/ 48 w 58"/>
                <a:gd name="T45" fmla="*/ 40 h 77"/>
                <a:gd name="T46" fmla="*/ 35 w 58"/>
                <a:gd name="T47" fmla="*/ 28 h 77"/>
                <a:gd name="T48" fmla="*/ 53 w 58"/>
                <a:gd name="T49" fmla="*/ 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77">
                  <a:moveTo>
                    <a:pt x="53" y="8"/>
                  </a:moveTo>
                  <a:cubicBezTo>
                    <a:pt x="55" y="7"/>
                    <a:pt x="55" y="4"/>
                    <a:pt x="54" y="2"/>
                  </a:cubicBezTo>
                  <a:cubicBezTo>
                    <a:pt x="52" y="1"/>
                    <a:pt x="50" y="0"/>
                    <a:pt x="48" y="2"/>
                  </a:cubicBezTo>
                  <a:cubicBezTo>
                    <a:pt x="41" y="8"/>
                    <a:pt x="35" y="15"/>
                    <a:pt x="29" y="2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0"/>
                    <a:pt x="3" y="0"/>
                    <a:pt x="2" y="2"/>
                  </a:cubicBezTo>
                  <a:cubicBezTo>
                    <a:pt x="0" y="3"/>
                    <a:pt x="0" y="6"/>
                    <a:pt x="2" y="8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16" y="42"/>
                    <a:pt x="10" y="57"/>
                    <a:pt x="6" y="72"/>
                  </a:cubicBezTo>
                  <a:cubicBezTo>
                    <a:pt x="6" y="75"/>
                    <a:pt x="7" y="77"/>
                    <a:pt x="9" y="77"/>
                  </a:cubicBezTo>
                  <a:cubicBezTo>
                    <a:pt x="9" y="77"/>
                    <a:pt x="10" y="77"/>
                    <a:pt x="10" y="77"/>
                  </a:cubicBezTo>
                  <a:cubicBezTo>
                    <a:pt x="12" y="77"/>
                    <a:pt x="13" y="76"/>
                    <a:pt x="14" y="74"/>
                  </a:cubicBezTo>
                  <a:cubicBezTo>
                    <a:pt x="17" y="60"/>
                    <a:pt x="23" y="47"/>
                    <a:pt x="30" y="35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6" y="50"/>
                    <a:pt x="49" y="53"/>
                    <a:pt x="50" y="57"/>
                  </a:cubicBezTo>
                  <a:cubicBezTo>
                    <a:pt x="50" y="58"/>
                    <a:pt x="49" y="61"/>
                    <a:pt x="48" y="62"/>
                  </a:cubicBezTo>
                  <a:cubicBezTo>
                    <a:pt x="47" y="62"/>
                    <a:pt x="46" y="62"/>
                    <a:pt x="46" y="62"/>
                  </a:cubicBezTo>
                  <a:cubicBezTo>
                    <a:pt x="44" y="61"/>
                    <a:pt x="41" y="63"/>
                    <a:pt x="41" y="65"/>
                  </a:cubicBezTo>
                  <a:cubicBezTo>
                    <a:pt x="40" y="67"/>
                    <a:pt x="41" y="69"/>
                    <a:pt x="43" y="70"/>
                  </a:cubicBezTo>
                  <a:cubicBezTo>
                    <a:pt x="44" y="70"/>
                    <a:pt x="45" y="70"/>
                    <a:pt x="46" y="70"/>
                  </a:cubicBezTo>
                  <a:cubicBezTo>
                    <a:pt x="49" y="70"/>
                    <a:pt x="51" y="69"/>
                    <a:pt x="53" y="68"/>
                  </a:cubicBezTo>
                  <a:cubicBezTo>
                    <a:pt x="56" y="65"/>
                    <a:pt x="58" y="60"/>
                    <a:pt x="58" y="56"/>
                  </a:cubicBezTo>
                  <a:cubicBezTo>
                    <a:pt x="57" y="49"/>
                    <a:pt x="51" y="44"/>
                    <a:pt x="48" y="40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40" y="21"/>
                    <a:pt x="47" y="14"/>
                    <a:pt x="5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816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81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/>
        </p:nvGrpSpPr>
        <p:grpSpPr>
          <a:xfrm>
            <a:off x="356834" y="1127051"/>
            <a:ext cx="4843731" cy="3154838"/>
            <a:chOff x="296225" y="961000"/>
            <a:chExt cx="7162502" cy="5057559"/>
          </a:xfrm>
        </p:grpSpPr>
        <p:grpSp>
          <p:nvGrpSpPr>
            <p:cNvPr id="131" name="Group 132"/>
            <p:cNvGrpSpPr>
              <a:grpSpLocks noChangeAspect="1"/>
            </p:cNvGrpSpPr>
            <p:nvPr/>
          </p:nvGrpSpPr>
          <p:grpSpPr bwMode="auto">
            <a:xfrm>
              <a:off x="296225" y="1155274"/>
              <a:ext cx="7162502" cy="4164578"/>
              <a:chOff x="2343" y="1290"/>
              <a:chExt cx="2996" cy="1742"/>
            </a:xfrm>
            <a:solidFill>
              <a:schemeClr val="bg1">
                <a:alpha val="20000"/>
              </a:schemeClr>
            </a:solidFill>
          </p:grpSpPr>
          <p:sp>
            <p:nvSpPr>
              <p:cNvPr id="133" name="Freeform 133"/>
              <p:cNvSpPr>
                <a:spLocks/>
              </p:cNvSpPr>
              <p:nvPr/>
            </p:nvSpPr>
            <p:spPr bwMode="auto">
              <a:xfrm>
                <a:off x="2572" y="1501"/>
                <a:ext cx="2667" cy="1531"/>
              </a:xfrm>
              <a:custGeom>
                <a:avLst/>
                <a:gdLst>
                  <a:gd name="T0" fmla="*/ 1541 w 1630"/>
                  <a:gd name="T1" fmla="*/ 601 h 935"/>
                  <a:gd name="T2" fmla="*/ 1507 w 1630"/>
                  <a:gd name="T3" fmla="*/ 645 h 935"/>
                  <a:gd name="T4" fmla="*/ 1507 w 1630"/>
                  <a:gd name="T5" fmla="*/ 647 h 935"/>
                  <a:gd name="T6" fmla="*/ 1536 w 1630"/>
                  <a:gd name="T7" fmla="*/ 687 h 935"/>
                  <a:gd name="T8" fmla="*/ 1587 w 1630"/>
                  <a:gd name="T9" fmla="*/ 750 h 935"/>
                  <a:gd name="T10" fmla="*/ 1517 w 1630"/>
                  <a:gd name="T11" fmla="*/ 819 h 935"/>
                  <a:gd name="T12" fmla="*/ 1502 w 1630"/>
                  <a:gd name="T13" fmla="*/ 819 h 935"/>
                  <a:gd name="T14" fmla="*/ 1462 w 1630"/>
                  <a:gd name="T15" fmla="*/ 857 h 935"/>
                  <a:gd name="T16" fmla="*/ 1462 w 1630"/>
                  <a:gd name="T17" fmla="*/ 858 h 935"/>
                  <a:gd name="T18" fmla="*/ 1377 w 1630"/>
                  <a:gd name="T19" fmla="*/ 935 h 935"/>
                  <a:gd name="T20" fmla="*/ 137 w 1630"/>
                  <a:gd name="T21" fmla="*/ 935 h 935"/>
                  <a:gd name="T22" fmla="*/ 53 w 1630"/>
                  <a:gd name="T23" fmla="*/ 845 h 935"/>
                  <a:gd name="T24" fmla="*/ 109 w 1630"/>
                  <a:gd name="T25" fmla="*/ 773 h 935"/>
                  <a:gd name="T26" fmla="*/ 117 w 1630"/>
                  <a:gd name="T27" fmla="*/ 771 h 935"/>
                  <a:gd name="T28" fmla="*/ 147 w 1630"/>
                  <a:gd name="T29" fmla="*/ 738 h 935"/>
                  <a:gd name="T30" fmla="*/ 147 w 1630"/>
                  <a:gd name="T31" fmla="*/ 738 h 935"/>
                  <a:gd name="T32" fmla="*/ 115 w 1630"/>
                  <a:gd name="T33" fmla="*/ 705 h 935"/>
                  <a:gd name="T34" fmla="*/ 115 w 1630"/>
                  <a:gd name="T35" fmla="*/ 705 h 935"/>
                  <a:gd name="T36" fmla="*/ 7 w 1630"/>
                  <a:gd name="T37" fmla="*/ 598 h 935"/>
                  <a:gd name="T38" fmla="*/ 115 w 1630"/>
                  <a:gd name="T39" fmla="*/ 490 h 935"/>
                  <a:gd name="T40" fmla="*/ 136 w 1630"/>
                  <a:gd name="T41" fmla="*/ 468 h 935"/>
                  <a:gd name="T42" fmla="*/ 136 w 1630"/>
                  <a:gd name="T43" fmla="*/ 456 h 935"/>
                  <a:gd name="T44" fmla="*/ 119 w 1630"/>
                  <a:gd name="T45" fmla="*/ 435 h 935"/>
                  <a:gd name="T46" fmla="*/ 0 w 1630"/>
                  <a:gd name="T47" fmla="*/ 291 h 935"/>
                  <a:gd name="T48" fmla="*/ 146 w 1630"/>
                  <a:gd name="T49" fmla="*/ 144 h 935"/>
                  <a:gd name="T50" fmla="*/ 541 w 1630"/>
                  <a:gd name="T51" fmla="*/ 144 h 935"/>
                  <a:gd name="T52" fmla="*/ 578 w 1630"/>
                  <a:gd name="T53" fmla="*/ 100 h 935"/>
                  <a:gd name="T54" fmla="*/ 540 w 1630"/>
                  <a:gd name="T55" fmla="*/ 69 h 935"/>
                  <a:gd name="T56" fmla="*/ 407 w 1630"/>
                  <a:gd name="T57" fmla="*/ 69 h 935"/>
                  <a:gd name="T58" fmla="*/ 373 w 1630"/>
                  <a:gd name="T59" fmla="*/ 29 h 935"/>
                  <a:gd name="T60" fmla="*/ 408 w 1630"/>
                  <a:gd name="T61" fmla="*/ 0 h 935"/>
                  <a:gd name="T62" fmla="*/ 1186 w 1630"/>
                  <a:gd name="T63" fmla="*/ 0 h 935"/>
                  <a:gd name="T64" fmla="*/ 1220 w 1630"/>
                  <a:gd name="T65" fmla="*/ 40 h 935"/>
                  <a:gd name="T66" fmla="*/ 1186 w 1630"/>
                  <a:gd name="T67" fmla="*/ 69 h 935"/>
                  <a:gd name="T68" fmla="*/ 915 w 1630"/>
                  <a:gd name="T69" fmla="*/ 69 h 935"/>
                  <a:gd name="T70" fmla="*/ 898 w 1630"/>
                  <a:gd name="T71" fmla="*/ 90 h 935"/>
                  <a:gd name="T72" fmla="*/ 915 w 1630"/>
                  <a:gd name="T73" fmla="*/ 104 h 935"/>
                  <a:gd name="T74" fmla="*/ 1304 w 1630"/>
                  <a:gd name="T75" fmla="*/ 104 h 935"/>
                  <a:gd name="T76" fmla="*/ 1370 w 1630"/>
                  <a:gd name="T77" fmla="*/ 169 h 935"/>
                  <a:gd name="T78" fmla="*/ 1373 w 1630"/>
                  <a:gd name="T79" fmla="*/ 173 h 935"/>
                  <a:gd name="T80" fmla="*/ 1481 w 1630"/>
                  <a:gd name="T81" fmla="*/ 173 h 935"/>
                  <a:gd name="T82" fmla="*/ 1508 w 1630"/>
                  <a:gd name="T83" fmla="*/ 204 h 935"/>
                  <a:gd name="T84" fmla="*/ 1480 w 1630"/>
                  <a:gd name="T85" fmla="*/ 228 h 935"/>
                  <a:gd name="T86" fmla="*/ 1435 w 1630"/>
                  <a:gd name="T87" fmla="*/ 228 h 935"/>
                  <a:gd name="T88" fmla="*/ 1370 w 1630"/>
                  <a:gd name="T89" fmla="*/ 292 h 935"/>
                  <a:gd name="T90" fmla="*/ 1435 w 1630"/>
                  <a:gd name="T91" fmla="*/ 357 h 935"/>
                  <a:gd name="T92" fmla="*/ 1506 w 1630"/>
                  <a:gd name="T93" fmla="*/ 357 h 935"/>
                  <a:gd name="T94" fmla="*/ 1630 w 1630"/>
                  <a:gd name="T95" fmla="*/ 482 h 935"/>
                  <a:gd name="T96" fmla="*/ 1541 w 1630"/>
                  <a:gd name="T97" fmla="*/ 601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30" h="935">
                    <a:moveTo>
                      <a:pt x="1541" y="601"/>
                    </a:moveTo>
                    <a:cubicBezTo>
                      <a:pt x="1521" y="607"/>
                      <a:pt x="1507" y="625"/>
                      <a:pt x="1507" y="645"/>
                    </a:cubicBezTo>
                    <a:cubicBezTo>
                      <a:pt x="1507" y="647"/>
                      <a:pt x="1507" y="647"/>
                      <a:pt x="1507" y="647"/>
                    </a:cubicBezTo>
                    <a:cubicBezTo>
                      <a:pt x="1507" y="665"/>
                      <a:pt x="1519" y="681"/>
                      <a:pt x="1536" y="687"/>
                    </a:cubicBezTo>
                    <a:cubicBezTo>
                      <a:pt x="1563" y="697"/>
                      <a:pt x="1587" y="721"/>
                      <a:pt x="1587" y="750"/>
                    </a:cubicBezTo>
                    <a:cubicBezTo>
                      <a:pt x="1587" y="788"/>
                      <a:pt x="1556" y="819"/>
                      <a:pt x="1517" y="819"/>
                    </a:cubicBezTo>
                    <a:cubicBezTo>
                      <a:pt x="1502" y="819"/>
                      <a:pt x="1502" y="819"/>
                      <a:pt x="1502" y="819"/>
                    </a:cubicBezTo>
                    <a:cubicBezTo>
                      <a:pt x="1481" y="819"/>
                      <a:pt x="1463" y="836"/>
                      <a:pt x="1462" y="857"/>
                    </a:cubicBezTo>
                    <a:cubicBezTo>
                      <a:pt x="1462" y="857"/>
                      <a:pt x="1462" y="858"/>
                      <a:pt x="1462" y="858"/>
                    </a:cubicBezTo>
                    <a:cubicBezTo>
                      <a:pt x="1458" y="902"/>
                      <a:pt x="1421" y="935"/>
                      <a:pt x="1377" y="935"/>
                    </a:cubicBezTo>
                    <a:cubicBezTo>
                      <a:pt x="137" y="935"/>
                      <a:pt x="137" y="935"/>
                      <a:pt x="137" y="935"/>
                    </a:cubicBezTo>
                    <a:cubicBezTo>
                      <a:pt x="88" y="935"/>
                      <a:pt x="49" y="894"/>
                      <a:pt x="53" y="845"/>
                    </a:cubicBezTo>
                    <a:cubicBezTo>
                      <a:pt x="55" y="811"/>
                      <a:pt x="78" y="784"/>
                      <a:pt x="109" y="773"/>
                    </a:cubicBezTo>
                    <a:cubicBezTo>
                      <a:pt x="111" y="772"/>
                      <a:pt x="113" y="772"/>
                      <a:pt x="117" y="771"/>
                    </a:cubicBezTo>
                    <a:cubicBezTo>
                      <a:pt x="134" y="770"/>
                      <a:pt x="147" y="755"/>
                      <a:pt x="147" y="738"/>
                    </a:cubicBezTo>
                    <a:cubicBezTo>
                      <a:pt x="147" y="738"/>
                      <a:pt x="147" y="738"/>
                      <a:pt x="147" y="738"/>
                    </a:cubicBezTo>
                    <a:cubicBezTo>
                      <a:pt x="147" y="720"/>
                      <a:pt x="133" y="705"/>
                      <a:pt x="115" y="705"/>
                    </a:cubicBezTo>
                    <a:cubicBezTo>
                      <a:pt x="115" y="705"/>
                      <a:pt x="115" y="705"/>
                      <a:pt x="115" y="705"/>
                    </a:cubicBezTo>
                    <a:cubicBezTo>
                      <a:pt x="55" y="705"/>
                      <a:pt x="7" y="657"/>
                      <a:pt x="7" y="598"/>
                    </a:cubicBezTo>
                    <a:cubicBezTo>
                      <a:pt x="7" y="538"/>
                      <a:pt x="55" y="490"/>
                      <a:pt x="115" y="490"/>
                    </a:cubicBezTo>
                    <a:cubicBezTo>
                      <a:pt x="127" y="490"/>
                      <a:pt x="136" y="480"/>
                      <a:pt x="136" y="468"/>
                    </a:cubicBezTo>
                    <a:cubicBezTo>
                      <a:pt x="136" y="456"/>
                      <a:pt x="136" y="456"/>
                      <a:pt x="136" y="456"/>
                    </a:cubicBezTo>
                    <a:cubicBezTo>
                      <a:pt x="136" y="446"/>
                      <a:pt x="129" y="437"/>
                      <a:pt x="119" y="435"/>
                    </a:cubicBezTo>
                    <a:cubicBezTo>
                      <a:pt x="51" y="422"/>
                      <a:pt x="0" y="362"/>
                      <a:pt x="0" y="291"/>
                    </a:cubicBezTo>
                    <a:cubicBezTo>
                      <a:pt x="0" y="210"/>
                      <a:pt x="65" y="144"/>
                      <a:pt x="146" y="144"/>
                    </a:cubicBezTo>
                    <a:cubicBezTo>
                      <a:pt x="541" y="144"/>
                      <a:pt x="541" y="144"/>
                      <a:pt x="541" y="144"/>
                    </a:cubicBezTo>
                    <a:cubicBezTo>
                      <a:pt x="564" y="144"/>
                      <a:pt x="582" y="124"/>
                      <a:pt x="578" y="100"/>
                    </a:cubicBezTo>
                    <a:cubicBezTo>
                      <a:pt x="575" y="82"/>
                      <a:pt x="559" y="69"/>
                      <a:pt x="540" y="69"/>
                    </a:cubicBezTo>
                    <a:cubicBezTo>
                      <a:pt x="407" y="69"/>
                      <a:pt x="407" y="69"/>
                      <a:pt x="407" y="69"/>
                    </a:cubicBezTo>
                    <a:cubicBezTo>
                      <a:pt x="386" y="69"/>
                      <a:pt x="370" y="51"/>
                      <a:pt x="373" y="29"/>
                    </a:cubicBezTo>
                    <a:cubicBezTo>
                      <a:pt x="376" y="12"/>
                      <a:pt x="391" y="0"/>
                      <a:pt x="408" y="0"/>
                    </a:cubicBezTo>
                    <a:cubicBezTo>
                      <a:pt x="1186" y="0"/>
                      <a:pt x="1186" y="0"/>
                      <a:pt x="1186" y="0"/>
                    </a:cubicBezTo>
                    <a:cubicBezTo>
                      <a:pt x="1207" y="0"/>
                      <a:pt x="1224" y="19"/>
                      <a:pt x="1220" y="40"/>
                    </a:cubicBezTo>
                    <a:cubicBezTo>
                      <a:pt x="1218" y="57"/>
                      <a:pt x="1202" y="69"/>
                      <a:pt x="1186" y="69"/>
                    </a:cubicBezTo>
                    <a:cubicBezTo>
                      <a:pt x="915" y="69"/>
                      <a:pt x="915" y="69"/>
                      <a:pt x="915" y="69"/>
                    </a:cubicBezTo>
                    <a:cubicBezTo>
                      <a:pt x="904" y="69"/>
                      <a:pt x="896" y="79"/>
                      <a:pt x="898" y="90"/>
                    </a:cubicBezTo>
                    <a:cubicBezTo>
                      <a:pt x="900" y="98"/>
                      <a:pt x="907" y="104"/>
                      <a:pt x="915" y="104"/>
                    </a:cubicBezTo>
                    <a:cubicBezTo>
                      <a:pt x="1304" y="104"/>
                      <a:pt x="1304" y="104"/>
                      <a:pt x="1304" y="104"/>
                    </a:cubicBezTo>
                    <a:cubicBezTo>
                      <a:pt x="1340" y="104"/>
                      <a:pt x="1370" y="133"/>
                      <a:pt x="1370" y="169"/>
                    </a:cubicBezTo>
                    <a:cubicBezTo>
                      <a:pt x="1370" y="171"/>
                      <a:pt x="1371" y="173"/>
                      <a:pt x="1373" y="173"/>
                    </a:cubicBezTo>
                    <a:cubicBezTo>
                      <a:pt x="1481" y="173"/>
                      <a:pt x="1481" y="173"/>
                      <a:pt x="1481" y="173"/>
                    </a:cubicBezTo>
                    <a:cubicBezTo>
                      <a:pt x="1497" y="173"/>
                      <a:pt x="1510" y="187"/>
                      <a:pt x="1508" y="204"/>
                    </a:cubicBezTo>
                    <a:cubicBezTo>
                      <a:pt x="1506" y="218"/>
                      <a:pt x="1493" y="228"/>
                      <a:pt x="1480" y="228"/>
                    </a:cubicBezTo>
                    <a:cubicBezTo>
                      <a:pt x="1435" y="228"/>
                      <a:pt x="1435" y="228"/>
                      <a:pt x="1435" y="228"/>
                    </a:cubicBezTo>
                    <a:cubicBezTo>
                      <a:pt x="1399" y="228"/>
                      <a:pt x="1370" y="257"/>
                      <a:pt x="1370" y="292"/>
                    </a:cubicBezTo>
                    <a:cubicBezTo>
                      <a:pt x="1370" y="328"/>
                      <a:pt x="1399" y="357"/>
                      <a:pt x="1435" y="357"/>
                    </a:cubicBezTo>
                    <a:cubicBezTo>
                      <a:pt x="1506" y="357"/>
                      <a:pt x="1506" y="357"/>
                      <a:pt x="1506" y="357"/>
                    </a:cubicBezTo>
                    <a:cubicBezTo>
                      <a:pt x="1575" y="357"/>
                      <a:pt x="1630" y="413"/>
                      <a:pt x="1630" y="482"/>
                    </a:cubicBezTo>
                    <a:cubicBezTo>
                      <a:pt x="1630" y="538"/>
                      <a:pt x="1592" y="586"/>
                      <a:pt x="1541" y="6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134"/>
              <p:cNvSpPr>
                <a:spLocks/>
              </p:cNvSpPr>
              <p:nvPr/>
            </p:nvSpPr>
            <p:spPr bwMode="auto">
              <a:xfrm>
                <a:off x="3238" y="1323"/>
                <a:ext cx="72" cy="117"/>
              </a:xfrm>
              <a:custGeom>
                <a:avLst/>
                <a:gdLst>
                  <a:gd name="T0" fmla="*/ 29 w 44"/>
                  <a:gd name="T1" fmla="*/ 37 h 72"/>
                  <a:gd name="T2" fmla="*/ 5 w 44"/>
                  <a:gd name="T3" fmla="*/ 62 h 72"/>
                  <a:gd name="T4" fmla="*/ 5 w 44"/>
                  <a:gd name="T5" fmla="*/ 70 h 72"/>
                  <a:gd name="T6" fmla="*/ 9 w 44"/>
                  <a:gd name="T7" fmla="*/ 72 h 72"/>
                  <a:gd name="T8" fmla="*/ 13 w 44"/>
                  <a:gd name="T9" fmla="*/ 70 h 72"/>
                  <a:gd name="T10" fmla="*/ 42 w 44"/>
                  <a:gd name="T11" fmla="*/ 42 h 72"/>
                  <a:gd name="T12" fmla="*/ 42 w 44"/>
                  <a:gd name="T13" fmla="*/ 33 h 72"/>
                  <a:gd name="T14" fmla="*/ 11 w 44"/>
                  <a:gd name="T15" fmla="*/ 2 h 72"/>
                  <a:gd name="T16" fmla="*/ 2 w 44"/>
                  <a:gd name="T17" fmla="*/ 2 h 72"/>
                  <a:gd name="T18" fmla="*/ 2 w 44"/>
                  <a:gd name="T19" fmla="*/ 11 h 72"/>
                  <a:gd name="T20" fmla="*/ 29 w 44"/>
                  <a:gd name="T21" fmla="*/ 37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72">
                    <a:moveTo>
                      <a:pt x="29" y="37"/>
                    </a:moveTo>
                    <a:cubicBezTo>
                      <a:pt x="5" y="62"/>
                      <a:pt x="5" y="62"/>
                      <a:pt x="5" y="62"/>
                    </a:cubicBezTo>
                    <a:cubicBezTo>
                      <a:pt x="2" y="64"/>
                      <a:pt x="2" y="68"/>
                      <a:pt x="5" y="70"/>
                    </a:cubicBezTo>
                    <a:cubicBezTo>
                      <a:pt x="6" y="71"/>
                      <a:pt x="7" y="72"/>
                      <a:pt x="9" y="72"/>
                    </a:cubicBezTo>
                    <a:cubicBezTo>
                      <a:pt x="11" y="72"/>
                      <a:pt x="12" y="71"/>
                      <a:pt x="13" y="70"/>
                    </a:cubicBezTo>
                    <a:cubicBezTo>
                      <a:pt x="42" y="42"/>
                      <a:pt x="42" y="42"/>
                      <a:pt x="42" y="42"/>
                    </a:cubicBezTo>
                    <a:cubicBezTo>
                      <a:pt x="44" y="39"/>
                      <a:pt x="44" y="35"/>
                      <a:pt x="42" y="33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9" y="0"/>
                      <a:pt x="5" y="0"/>
                      <a:pt x="2" y="2"/>
                    </a:cubicBezTo>
                    <a:cubicBezTo>
                      <a:pt x="0" y="4"/>
                      <a:pt x="0" y="8"/>
                      <a:pt x="2" y="11"/>
                    </a:cubicBezTo>
                    <a:lnTo>
                      <a:pt x="29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135"/>
              <p:cNvSpPr>
                <a:spLocks/>
              </p:cNvSpPr>
              <p:nvPr/>
            </p:nvSpPr>
            <p:spPr bwMode="auto">
              <a:xfrm>
                <a:off x="3308" y="1323"/>
                <a:ext cx="72" cy="117"/>
              </a:xfrm>
              <a:custGeom>
                <a:avLst/>
                <a:gdLst>
                  <a:gd name="T0" fmla="*/ 29 w 44"/>
                  <a:gd name="T1" fmla="*/ 37 h 72"/>
                  <a:gd name="T2" fmla="*/ 5 w 44"/>
                  <a:gd name="T3" fmla="*/ 62 h 72"/>
                  <a:gd name="T4" fmla="*/ 5 w 44"/>
                  <a:gd name="T5" fmla="*/ 70 h 72"/>
                  <a:gd name="T6" fmla="*/ 9 w 44"/>
                  <a:gd name="T7" fmla="*/ 72 h 72"/>
                  <a:gd name="T8" fmla="*/ 13 w 44"/>
                  <a:gd name="T9" fmla="*/ 70 h 72"/>
                  <a:gd name="T10" fmla="*/ 42 w 44"/>
                  <a:gd name="T11" fmla="*/ 42 h 72"/>
                  <a:gd name="T12" fmla="*/ 42 w 44"/>
                  <a:gd name="T13" fmla="*/ 33 h 72"/>
                  <a:gd name="T14" fmla="*/ 11 w 44"/>
                  <a:gd name="T15" fmla="*/ 2 h 72"/>
                  <a:gd name="T16" fmla="*/ 3 w 44"/>
                  <a:gd name="T17" fmla="*/ 2 h 72"/>
                  <a:gd name="T18" fmla="*/ 3 w 44"/>
                  <a:gd name="T19" fmla="*/ 11 h 72"/>
                  <a:gd name="T20" fmla="*/ 29 w 44"/>
                  <a:gd name="T21" fmla="*/ 37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72">
                    <a:moveTo>
                      <a:pt x="29" y="37"/>
                    </a:moveTo>
                    <a:cubicBezTo>
                      <a:pt x="5" y="62"/>
                      <a:pt x="5" y="62"/>
                      <a:pt x="5" y="62"/>
                    </a:cubicBezTo>
                    <a:cubicBezTo>
                      <a:pt x="2" y="64"/>
                      <a:pt x="2" y="68"/>
                      <a:pt x="5" y="70"/>
                    </a:cubicBezTo>
                    <a:cubicBezTo>
                      <a:pt x="6" y="71"/>
                      <a:pt x="8" y="72"/>
                      <a:pt x="9" y="72"/>
                    </a:cubicBezTo>
                    <a:cubicBezTo>
                      <a:pt x="11" y="72"/>
                      <a:pt x="12" y="71"/>
                      <a:pt x="13" y="70"/>
                    </a:cubicBezTo>
                    <a:cubicBezTo>
                      <a:pt x="42" y="42"/>
                      <a:pt x="42" y="42"/>
                      <a:pt x="42" y="42"/>
                    </a:cubicBezTo>
                    <a:cubicBezTo>
                      <a:pt x="44" y="39"/>
                      <a:pt x="44" y="35"/>
                      <a:pt x="42" y="33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9" y="0"/>
                      <a:pt x="5" y="0"/>
                      <a:pt x="3" y="2"/>
                    </a:cubicBezTo>
                    <a:cubicBezTo>
                      <a:pt x="0" y="4"/>
                      <a:pt x="0" y="8"/>
                      <a:pt x="3" y="11"/>
                    </a:cubicBezTo>
                    <a:lnTo>
                      <a:pt x="29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136"/>
              <p:cNvSpPr>
                <a:spLocks/>
              </p:cNvSpPr>
              <p:nvPr/>
            </p:nvSpPr>
            <p:spPr bwMode="auto">
              <a:xfrm>
                <a:off x="3379" y="1323"/>
                <a:ext cx="72" cy="117"/>
              </a:xfrm>
              <a:custGeom>
                <a:avLst/>
                <a:gdLst>
                  <a:gd name="T0" fmla="*/ 29 w 44"/>
                  <a:gd name="T1" fmla="*/ 37 h 72"/>
                  <a:gd name="T2" fmla="*/ 5 w 44"/>
                  <a:gd name="T3" fmla="*/ 62 h 72"/>
                  <a:gd name="T4" fmla="*/ 5 w 44"/>
                  <a:gd name="T5" fmla="*/ 70 h 72"/>
                  <a:gd name="T6" fmla="*/ 9 w 44"/>
                  <a:gd name="T7" fmla="*/ 72 h 72"/>
                  <a:gd name="T8" fmla="*/ 13 w 44"/>
                  <a:gd name="T9" fmla="*/ 70 h 72"/>
                  <a:gd name="T10" fmla="*/ 42 w 44"/>
                  <a:gd name="T11" fmla="*/ 42 h 72"/>
                  <a:gd name="T12" fmla="*/ 42 w 44"/>
                  <a:gd name="T13" fmla="*/ 33 h 72"/>
                  <a:gd name="T14" fmla="*/ 11 w 44"/>
                  <a:gd name="T15" fmla="*/ 2 h 72"/>
                  <a:gd name="T16" fmla="*/ 3 w 44"/>
                  <a:gd name="T17" fmla="*/ 2 h 72"/>
                  <a:gd name="T18" fmla="*/ 3 w 44"/>
                  <a:gd name="T19" fmla="*/ 11 h 72"/>
                  <a:gd name="T20" fmla="*/ 29 w 44"/>
                  <a:gd name="T21" fmla="*/ 37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72">
                    <a:moveTo>
                      <a:pt x="29" y="37"/>
                    </a:moveTo>
                    <a:cubicBezTo>
                      <a:pt x="5" y="62"/>
                      <a:pt x="5" y="62"/>
                      <a:pt x="5" y="62"/>
                    </a:cubicBezTo>
                    <a:cubicBezTo>
                      <a:pt x="2" y="64"/>
                      <a:pt x="2" y="68"/>
                      <a:pt x="5" y="70"/>
                    </a:cubicBezTo>
                    <a:cubicBezTo>
                      <a:pt x="6" y="71"/>
                      <a:pt x="8" y="72"/>
                      <a:pt x="9" y="72"/>
                    </a:cubicBezTo>
                    <a:cubicBezTo>
                      <a:pt x="11" y="72"/>
                      <a:pt x="12" y="71"/>
                      <a:pt x="13" y="70"/>
                    </a:cubicBezTo>
                    <a:cubicBezTo>
                      <a:pt x="42" y="42"/>
                      <a:pt x="42" y="42"/>
                      <a:pt x="42" y="42"/>
                    </a:cubicBezTo>
                    <a:cubicBezTo>
                      <a:pt x="44" y="39"/>
                      <a:pt x="44" y="35"/>
                      <a:pt x="42" y="33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9" y="0"/>
                      <a:pt x="5" y="0"/>
                      <a:pt x="3" y="2"/>
                    </a:cubicBezTo>
                    <a:cubicBezTo>
                      <a:pt x="0" y="4"/>
                      <a:pt x="0" y="8"/>
                      <a:pt x="3" y="11"/>
                    </a:cubicBezTo>
                    <a:lnTo>
                      <a:pt x="29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137"/>
              <p:cNvSpPr>
                <a:spLocks/>
              </p:cNvSpPr>
              <p:nvPr/>
            </p:nvSpPr>
            <p:spPr bwMode="auto">
              <a:xfrm>
                <a:off x="3449" y="1323"/>
                <a:ext cx="74" cy="117"/>
              </a:xfrm>
              <a:custGeom>
                <a:avLst/>
                <a:gdLst>
                  <a:gd name="T0" fmla="*/ 29 w 45"/>
                  <a:gd name="T1" fmla="*/ 37 h 72"/>
                  <a:gd name="T2" fmla="*/ 5 w 45"/>
                  <a:gd name="T3" fmla="*/ 62 h 72"/>
                  <a:gd name="T4" fmla="*/ 5 w 45"/>
                  <a:gd name="T5" fmla="*/ 70 h 72"/>
                  <a:gd name="T6" fmla="*/ 9 w 45"/>
                  <a:gd name="T7" fmla="*/ 72 h 72"/>
                  <a:gd name="T8" fmla="*/ 14 w 45"/>
                  <a:gd name="T9" fmla="*/ 70 h 72"/>
                  <a:gd name="T10" fmla="*/ 42 w 45"/>
                  <a:gd name="T11" fmla="*/ 42 h 72"/>
                  <a:gd name="T12" fmla="*/ 42 w 45"/>
                  <a:gd name="T13" fmla="*/ 33 h 72"/>
                  <a:gd name="T14" fmla="*/ 11 w 45"/>
                  <a:gd name="T15" fmla="*/ 2 h 72"/>
                  <a:gd name="T16" fmla="*/ 3 w 45"/>
                  <a:gd name="T17" fmla="*/ 2 h 72"/>
                  <a:gd name="T18" fmla="*/ 3 w 45"/>
                  <a:gd name="T19" fmla="*/ 11 h 72"/>
                  <a:gd name="T20" fmla="*/ 29 w 45"/>
                  <a:gd name="T21" fmla="*/ 37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5" h="72">
                    <a:moveTo>
                      <a:pt x="29" y="37"/>
                    </a:moveTo>
                    <a:cubicBezTo>
                      <a:pt x="5" y="62"/>
                      <a:pt x="5" y="62"/>
                      <a:pt x="5" y="62"/>
                    </a:cubicBezTo>
                    <a:cubicBezTo>
                      <a:pt x="3" y="64"/>
                      <a:pt x="3" y="68"/>
                      <a:pt x="5" y="70"/>
                    </a:cubicBezTo>
                    <a:cubicBezTo>
                      <a:pt x="6" y="71"/>
                      <a:pt x="8" y="72"/>
                      <a:pt x="9" y="72"/>
                    </a:cubicBezTo>
                    <a:cubicBezTo>
                      <a:pt x="11" y="72"/>
                      <a:pt x="12" y="71"/>
                      <a:pt x="14" y="70"/>
                    </a:cubicBezTo>
                    <a:cubicBezTo>
                      <a:pt x="42" y="42"/>
                      <a:pt x="42" y="42"/>
                      <a:pt x="42" y="42"/>
                    </a:cubicBezTo>
                    <a:cubicBezTo>
                      <a:pt x="45" y="39"/>
                      <a:pt x="45" y="35"/>
                      <a:pt x="42" y="33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9" y="0"/>
                      <a:pt x="5" y="0"/>
                      <a:pt x="3" y="2"/>
                    </a:cubicBezTo>
                    <a:cubicBezTo>
                      <a:pt x="0" y="4"/>
                      <a:pt x="0" y="8"/>
                      <a:pt x="3" y="11"/>
                    </a:cubicBezTo>
                    <a:lnTo>
                      <a:pt x="29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138"/>
              <p:cNvSpPr>
                <a:spLocks/>
              </p:cNvSpPr>
              <p:nvPr/>
            </p:nvSpPr>
            <p:spPr bwMode="auto">
              <a:xfrm>
                <a:off x="3519" y="1323"/>
                <a:ext cx="74" cy="117"/>
              </a:xfrm>
              <a:custGeom>
                <a:avLst/>
                <a:gdLst>
                  <a:gd name="T0" fmla="*/ 29 w 45"/>
                  <a:gd name="T1" fmla="*/ 37 h 72"/>
                  <a:gd name="T2" fmla="*/ 5 w 45"/>
                  <a:gd name="T3" fmla="*/ 62 h 72"/>
                  <a:gd name="T4" fmla="*/ 5 w 45"/>
                  <a:gd name="T5" fmla="*/ 70 h 72"/>
                  <a:gd name="T6" fmla="*/ 9 w 45"/>
                  <a:gd name="T7" fmla="*/ 72 h 72"/>
                  <a:gd name="T8" fmla="*/ 14 w 45"/>
                  <a:gd name="T9" fmla="*/ 70 h 72"/>
                  <a:gd name="T10" fmla="*/ 42 w 45"/>
                  <a:gd name="T11" fmla="*/ 42 h 72"/>
                  <a:gd name="T12" fmla="*/ 42 w 45"/>
                  <a:gd name="T13" fmla="*/ 33 h 72"/>
                  <a:gd name="T14" fmla="*/ 11 w 45"/>
                  <a:gd name="T15" fmla="*/ 2 h 72"/>
                  <a:gd name="T16" fmla="*/ 3 w 45"/>
                  <a:gd name="T17" fmla="*/ 2 h 72"/>
                  <a:gd name="T18" fmla="*/ 3 w 45"/>
                  <a:gd name="T19" fmla="*/ 11 h 72"/>
                  <a:gd name="T20" fmla="*/ 29 w 45"/>
                  <a:gd name="T21" fmla="*/ 37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5" h="72">
                    <a:moveTo>
                      <a:pt x="29" y="37"/>
                    </a:moveTo>
                    <a:cubicBezTo>
                      <a:pt x="5" y="62"/>
                      <a:pt x="5" y="62"/>
                      <a:pt x="5" y="62"/>
                    </a:cubicBezTo>
                    <a:cubicBezTo>
                      <a:pt x="3" y="64"/>
                      <a:pt x="3" y="68"/>
                      <a:pt x="5" y="70"/>
                    </a:cubicBezTo>
                    <a:cubicBezTo>
                      <a:pt x="6" y="71"/>
                      <a:pt x="8" y="72"/>
                      <a:pt x="9" y="72"/>
                    </a:cubicBezTo>
                    <a:cubicBezTo>
                      <a:pt x="11" y="72"/>
                      <a:pt x="12" y="71"/>
                      <a:pt x="14" y="70"/>
                    </a:cubicBezTo>
                    <a:cubicBezTo>
                      <a:pt x="42" y="42"/>
                      <a:pt x="42" y="42"/>
                      <a:pt x="42" y="42"/>
                    </a:cubicBezTo>
                    <a:cubicBezTo>
                      <a:pt x="45" y="39"/>
                      <a:pt x="45" y="35"/>
                      <a:pt x="42" y="33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9" y="0"/>
                      <a:pt x="5" y="0"/>
                      <a:pt x="3" y="2"/>
                    </a:cubicBezTo>
                    <a:cubicBezTo>
                      <a:pt x="0" y="4"/>
                      <a:pt x="0" y="8"/>
                      <a:pt x="3" y="11"/>
                    </a:cubicBezTo>
                    <a:lnTo>
                      <a:pt x="29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139"/>
              <p:cNvSpPr>
                <a:spLocks/>
              </p:cNvSpPr>
              <p:nvPr/>
            </p:nvSpPr>
            <p:spPr bwMode="auto">
              <a:xfrm>
                <a:off x="4174" y="1393"/>
                <a:ext cx="44" cy="74"/>
              </a:xfrm>
              <a:custGeom>
                <a:avLst/>
                <a:gdLst>
                  <a:gd name="T0" fmla="*/ 18 w 27"/>
                  <a:gd name="T1" fmla="*/ 23 h 45"/>
                  <a:gd name="T2" fmla="*/ 3 w 27"/>
                  <a:gd name="T3" fmla="*/ 38 h 45"/>
                  <a:gd name="T4" fmla="*/ 3 w 27"/>
                  <a:gd name="T5" fmla="*/ 43 h 45"/>
                  <a:gd name="T6" fmla="*/ 6 w 27"/>
                  <a:gd name="T7" fmla="*/ 45 h 45"/>
                  <a:gd name="T8" fmla="*/ 8 w 27"/>
                  <a:gd name="T9" fmla="*/ 43 h 45"/>
                  <a:gd name="T10" fmla="*/ 26 w 27"/>
                  <a:gd name="T11" fmla="*/ 26 h 45"/>
                  <a:gd name="T12" fmla="*/ 26 w 27"/>
                  <a:gd name="T13" fmla="*/ 21 h 45"/>
                  <a:gd name="T14" fmla="*/ 7 w 27"/>
                  <a:gd name="T15" fmla="*/ 1 h 45"/>
                  <a:gd name="T16" fmla="*/ 1 w 27"/>
                  <a:gd name="T17" fmla="*/ 1 h 45"/>
                  <a:gd name="T18" fmla="*/ 1 w 27"/>
                  <a:gd name="T19" fmla="*/ 7 h 45"/>
                  <a:gd name="T20" fmla="*/ 18 w 27"/>
                  <a:gd name="T21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45">
                    <a:moveTo>
                      <a:pt x="18" y="23"/>
                    </a:moveTo>
                    <a:cubicBezTo>
                      <a:pt x="3" y="38"/>
                      <a:pt x="3" y="38"/>
                      <a:pt x="3" y="38"/>
                    </a:cubicBezTo>
                    <a:cubicBezTo>
                      <a:pt x="1" y="40"/>
                      <a:pt x="1" y="42"/>
                      <a:pt x="3" y="43"/>
                    </a:cubicBezTo>
                    <a:cubicBezTo>
                      <a:pt x="4" y="44"/>
                      <a:pt x="5" y="45"/>
                      <a:pt x="6" y="45"/>
                    </a:cubicBezTo>
                    <a:cubicBezTo>
                      <a:pt x="7" y="45"/>
                      <a:pt x="7" y="44"/>
                      <a:pt x="8" y="43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7" y="24"/>
                      <a:pt x="27" y="22"/>
                      <a:pt x="26" y="2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3" y="0"/>
                      <a:pt x="1" y="1"/>
                    </a:cubicBezTo>
                    <a:cubicBezTo>
                      <a:pt x="0" y="3"/>
                      <a:pt x="0" y="5"/>
                      <a:pt x="1" y="7"/>
                    </a:cubicBezTo>
                    <a:lnTo>
                      <a:pt x="18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140"/>
              <p:cNvSpPr>
                <a:spLocks/>
              </p:cNvSpPr>
              <p:nvPr/>
            </p:nvSpPr>
            <p:spPr bwMode="auto">
              <a:xfrm>
                <a:off x="4218" y="1393"/>
                <a:ext cx="44" cy="74"/>
              </a:xfrm>
              <a:custGeom>
                <a:avLst/>
                <a:gdLst>
                  <a:gd name="T0" fmla="*/ 17 w 27"/>
                  <a:gd name="T1" fmla="*/ 23 h 45"/>
                  <a:gd name="T2" fmla="*/ 2 w 27"/>
                  <a:gd name="T3" fmla="*/ 38 h 45"/>
                  <a:gd name="T4" fmla="*/ 2 w 27"/>
                  <a:gd name="T5" fmla="*/ 43 h 45"/>
                  <a:gd name="T6" fmla="*/ 5 w 27"/>
                  <a:gd name="T7" fmla="*/ 45 h 45"/>
                  <a:gd name="T8" fmla="*/ 8 w 27"/>
                  <a:gd name="T9" fmla="*/ 43 h 45"/>
                  <a:gd name="T10" fmla="*/ 25 w 27"/>
                  <a:gd name="T11" fmla="*/ 26 h 45"/>
                  <a:gd name="T12" fmla="*/ 25 w 27"/>
                  <a:gd name="T13" fmla="*/ 21 h 45"/>
                  <a:gd name="T14" fmla="*/ 6 w 27"/>
                  <a:gd name="T15" fmla="*/ 1 h 45"/>
                  <a:gd name="T16" fmla="*/ 1 w 27"/>
                  <a:gd name="T17" fmla="*/ 1 h 45"/>
                  <a:gd name="T18" fmla="*/ 1 w 27"/>
                  <a:gd name="T19" fmla="*/ 7 h 45"/>
                  <a:gd name="T20" fmla="*/ 17 w 27"/>
                  <a:gd name="T21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45">
                    <a:moveTo>
                      <a:pt x="17" y="23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1" y="40"/>
                      <a:pt x="1" y="42"/>
                      <a:pt x="2" y="43"/>
                    </a:cubicBezTo>
                    <a:cubicBezTo>
                      <a:pt x="3" y="44"/>
                      <a:pt x="4" y="45"/>
                      <a:pt x="5" y="45"/>
                    </a:cubicBezTo>
                    <a:cubicBezTo>
                      <a:pt x="6" y="45"/>
                      <a:pt x="7" y="44"/>
                      <a:pt x="8" y="43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7" y="24"/>
                      <a:pt x="27" y="22"/>
                      <a:pt x="25" y="2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0"/>
                      <a:pt x="3" y="0"/>
                      <a:pt x="1" y="1"/>
                    </a:cubicBezTo>
                    <a:cubicBezTo>
                      <a:pt x="0" y="3"/>
                      <a:pt x="0" y="5"/>
                      <a:pt x="1" y="7"/>
                    </a:cubicBezTo>
                    <a:lnTo>
                      <a:pt x="1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141"/>
              <p:cNvSpPr>
                <a:spLocks/>
              </p:cNvSpPr>
              <p:nvPr/>
            </p:nvSpPr>
            <p:spPr bwMode="auto">
              <a:xfrm>
                <a:off x="4260" y="1393"/>
                <a:ext cx="45" cy="74"/>
              </a:xfrm>
              <a:custGeom>
                <a:avLst/>
                <a:gdLst>
                  <a:gd name="T0" fmla="*/ 18 w 27"/>
                  <a:gd name="T1" fmla="*/ 23 h 45"/>
                  <a:gd name="T2" fmla="*/ 3 w 27"/>
                  <a:gd name="T3" fmla="*/ 38 h 45"/>
                  <a:gd name="T4" fmla="*/ 3 w 27"/>
                  <a:gd name="T5" fmla="*/ 43 h 45"/>
                  <a:gd name="T6" fmla="*/ 6 w 27"/>
                  <a:gd name="T7" fmla="*/ 45 h 45"/>
                  <a:gd name="T8" fmla="*/ 8 w 27"/>
                  <a:gd name="T9" fmla="*/ 43 h 45"/>
                  <a:gd name="T10" fmla="*/ 26 w 27"/>
                  <a:gd name="T11" fmla="*/ 26 h 45"/>
                  <a:gd name="T12" fmla="*/ 26 w 27"/>
                  <a:gd name="T13" fmla="*/ 21 h 45"/>
                  <a:gd name="T14" fmla="*/ 7 w 27"/>
                  <a:gd name="T15" fmla="*/ 1 h 45"/>
                  <a:gd name="T16" fmla="*/ 2 w 27"/>
                  <a:gd name="T17" fmla="*/ 1 h 45"/>
                  <a:gd name="T18" fmla="*/ 2 w 27"/>
                  <a:gd name="T19" fmla="*/ 7 h 45"/>
                  <a:gd name="T20" fmla="*/ 18 w 27"/>
                  <a:gd name="T21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45">
                    <a:moveTo>
                      <a:pt x="18" y="23"/>
                    </a:moveTo>
                    <a:cubicBezTo>
                      <a:pt x="3" y="38"/>
                      <a:pt x="3" y="38"/>
                      <a:pt x="3" y="38"/>
                    </a:cubicBezTo>
                    <a:cubicBezTo>
                      <a:pt x="2" y="40"/>
                      <a:pt x="2" y="42"/>
                      <a:pt x="3" y="43"/>
                    </a:cubicBezTo>
                    <a:cubicBezTo>
                      <a:pt x="4" y="44"/>
                      <a:pt x="5" y="45"/>
                      <a:pt x="6" y="45"/>
                    </a:cubicBezTo>
                    <a:cubicBezTo>
                      <a:pt x="7" y="45"/>
                      <a:pt x="8" y="44"/>
                      <a:pt x="8" y="43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7" y="24"/>
                      <a:pt x="27" y="22"/>
                      <a:pt x="26" y="2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0" y="3"/>
                      <a:pt x="0" y="5"/>
                      <a:pt x="2" y="7"/>
                    </a:cubicBezTo>
                    <a:lnTo>
                      <a:pt x="18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142"/>
              <p:cNvSpPr>
                <a:spLocks/>
              </p:cNvSpPr>
              <p:nvPr/>
            </p:nvSpPr>
            <p:spPr bwMode="auto">
              <a:xfrm>
                <a:off x="4305" y="1393"/>
                <a:ext cx="44" cy="74"/>
              </a:xfrm>
              <a:custGeom>
                <a:avLst/>
                <a:gdLst>
                  <a:gd name="T0" fmla="*/ 18 w 27"/>
                  <a:gd name="T1" fmla="*/ 23 h 45"/>
                  <a:gd name="T2" fmla="*/ 3 w 27"/>
                  <a:gd name="T3" fmla="*/ 38 h 45"/>
                  <a:gd name="T4" fmla="*/ 3 w 27"/>
                  <a:gd name="T5" fmla="*/ 43 h 45"/>
                  <a:gd name="T6" fmla="*/ 5 w 27"/>
                  <a:gd name="T7" fmla="*/ 45 h 45"/>
                  <a:gd name="T8" fmla="*/ 8 w 27"/>
                  <a:gd name="T9" fmla="*/ 43 h 45"/>
                  <a:gd name="T10" fmla="*/ 26 w 27"/>
                  <a:gd name="T11" fmla="*/ 26 h 45"/>
                  <a:gd name="T12" fmla="*/ 26 w 27"/>
                  <a:gd name="T13" fmla="*/ 21 h 45"/>
                  <a:gd name="T14" fmla="*/ 6 w 27"/>
                  <a:gd name="T15" fmla="*/ 1 h 45"/>
                  <a:gd name="T16" fmla="*/ 1 w 27"/>
                  <a:gd name="T17" fmla="*/ 1 h 45"/>
                  <a:gd name="T18" fmla="*/ 1 w 27"/>
                  <a:gd name="T19" fmla="*/ 7 h 45"/>
                  <a:gd name="T20" fmla="*/ 18 w 27"/>
                  <a:gd name="T21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45">
                    <a:moveTo>
                      <a:pt x="18" y="23"/>
                    </a:moveTo>
                    <a:cubicBezTo>
                      <a:pt x="3" y="38"/>
                      <a:pt x="3" y="38"/>
                      <a:pt x="3" y="38"/>
                    </a:cubicBezTo>
                    <a:cubicBezTo>
                      <a:pt x="1" y="40"/>
                      <a:pt x="1" y="42"/>
                      <a:pt x="3" y="43"/>
                    </a:cubicBezTo>
                    <a:cubicBezTo>
                      <a:pt x="3" y="44"/>
                      <a:pt x="4" y="45"/>
                      <a:pt x="5" y="45"/>
                    </a:cubicBezTo>
                    <a:cubicBezTo>
                      <a:pt x="6" y="45"/>
                      <a:pt x="7" y="44"/>
                      <a:pt x="8" y="43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7" y="24"/>
                      <a:pt x="27" y="22"/>
                      <a:pt x="26" y="2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0"/>
                      <a:pt x="3" y="0"/>
                      <a:pt x="1" y="1"/>
                    </a:cubicBezTo>
                    <a:cubicBezTo>
                      <a:pt x="0" y="3"/>
                      <a:pt x="0" y="5"/>
                      <a:pt x="1" y="7"/>
                    </a:cubicBezTo>
                    <a:lnTo>
                      <a:pt x="18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143"/>
              <p:cNvSpPr>
                <a:spLocks/>
              </p:cNvSpPr>
              <p:nvPr/>
            </p:nvSpPr>
            <p:spPr bwMode="auto">
              <a:xfrm>
                <a:off x="4347" y="1393"/>
                <a:ext cx="46" cy="74"/>
              </a:xfrm>
              <a:custGeom>
                <a:avLst/>
                <a:gdLst>
                  <a:gd name="T0" fmla="*/ 18 w 28"/>
                  <a:gd name="T1" fmla="*/ 23 h 45"/>
                  <a:gd name="T2" fmla="*/ 3 w 28"/>
                  <a:gd name="T3" fmla="*/ 38 h 45"/>
                  <a:gd name="T4" fmla="*/ 3 w 28"/>
                  <a:gd name="T5" fmla="*/ 43 h 45"/>
                  <a:gd name="T6" fmla="*/ 6 w 28"/>
                  <a:gd name="T7" fmla="*/ 45 h 45"/>
                  <a:gd name="T8" fmla="*/ 8 w 28"/>
                  <a:gd name="T9" fmla="*/ 43 h 45"/>
                  <a:gd name="T10" fmla="*/ 26 w 28"/>
                  <a:gd name="T11" fmla="*/ 26 h 45"/>
                  <a:gd name="T12" fmla="*/ 26 w 28"/>
                  <a:gd name="T13" fmla="*/ 21 h 45"/>
                  <a:gd name="T14" fmla="*/ 7 w 28"/>
                  <a:gd name="T15" fmla="*/ 1 h 45"/>
                  <a:gd name="T16" fmla="*/ 2 w 28"/>
                  <a:gd name="T17" fmla="*/ 1 h 45"/>
                  <a:gd name="T18" fmla="*/ 2 w 28"/>
                  <a:gd name="T19" fmla="*/ 7 h 45"/>
                  <a:gd name="T20" fmla="*/ 18 w 28"/>
                  <a:gd name="T21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45">
                    <a:moveTo>
                      <a:pt x="18" y="23"/>
                    </a:moveTo>
                    <a:cubicBezTo>
                      <a:pt x="3" y="38"/>
                      <a:pt x="3" y="38"/>
                      <a:pt x="3" y="38"/>
                    </a:cubicBezTo>
                    <a:cubicBezTo>
                      <a:pt x="2" y="40"/>
                      <a:pt x="2" y="42"/>
                      <a:pt x="3" y="43"/>
                    </a:cubicBezTo>
                    <a:cubicBezTo>
                      <a:pt x="4" y="44"/>
                      <a:pt x="5" y="45"/>
                      <a:pt x="6" y="45"/>
                    </a:cubicBezTo>
                    <a:cubicBezTo>
                      <a:pt x="7" y="45"/>
                      <a:pt x="8" y="44"/>
                      <a:pt x="8" y="43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8" y="24"/>
                      <a:pt x="28" y="22"/>
                      <a:pt x="26" y="2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3" y="0"/>
                      <a:pt x="2" y="1"/>
                    </a:cubicBezTo>
                    <a:cubicBezTo>
                      <a:pt x="0" y="3"/>
                      <a:pt x="0" y="5"/>
                      <a:pt x="2" y="7"/>
                    </a:cubicBezTo>
                    <a:lnTo>
                      <a:pt x="18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144"/>
              <p:cNvSpPr>
                <a:spLocks/>
              </p:cNvSpPr>
              <p:nvPr/>
            </p:nvSpPr>
            <p:spPr bwMode="auto">
              <a:xfrm>
                <a:off x="2381" y="2213"/>
                <a:ext cx="44" cy="74"/>
              </a:xfrm>
              <a:custGeom>
                <a:avLst/>
                <a:gdLst>
                  <a:gd name="T0" fmla="*/ 17 w 27"/>
                  <a:gd name="T1" fmla="*/ 24 h 45"/>
                  <a:gd name="T2" fmla="*/ 2 w 27"/>
                  <a:gd name="T3" fmla="*/ 39 h 45"/>
                  <a:gd name="T4" fmla="*/ 2 w 27"/>
                  <a:gd name="T5" fmla="*/ 44 h 45"/>
                  <a:gd name="T6" fmla="*/ 5 w 27"/>
                  <a:gd name="T7" fmla="*/ 45 h 45"/>
                  <a:gd name="T8" fmla="*/ 8 w 27"/>
                  <a:gd name="T9" fmla="*/ 44 h 45"/>
                  <a:gd name="T10" fmla="*/ 25 w 27"/>
                  <a:gd name="T11" fmla="*/ 26 h 45"/>
                  <a:gd name="T12" fmla="*/ 25 w 27"/>
                  <a:gd name="T13" fmla="*/ 21 h 45"/>
                  <a:gd name="T14" fmla="*/ 6 w 27"/>
                  <a:gd name="T15" fmla="*/ 2 h 45"/>
                  <a:gd name="T16" fmla="*/ 1 w 27"/>
                  <a:gd name="T17" fmla="*/ 2 h 45"/>
                  <a:gd name="T18" fmla="*/ 1 w 27"/>
                  <a:gd name="T19" fmla="*/ 7 h 45"/>
                  <a:gd name="T20" fmla="*/ 17 w 27"/>
                  <a:gd name="T21" fmla="*/ 2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45">
                    <a:moveTo>
                      <a:pt x="17" y="24"/>
                    </a:moveTo>
                    <a:cubicBezTo>
                      <a:pt x="2" y="39"/>
                      <a:pt x="2" y="39"/>
                      <a:pt x="2" y="39"/>
                    </a:cubicBezTo>
                    <a:cubicBezTo>
                      <a:pt x="1" y="40"/>
                      <a:pt x="1" y="42"/>
                      <a:pt x="2" y="44"/>
                    </a:cubicBezTo>
                    <a:cubicBezTo>
                      <a:pt x="3" y="45"/>
                      <a:pt x="4" y="45"/>
                      <a:pt x="5" y="45"/>
                    </a:cubicBezTo>
                    <a:cubicBezTo>
                      <a:pt x="6" y="45"/>
                      <a:pt x="7" y="45"/>
                      <a:pt x="8" y="44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7" y="25"/>
                      <a:pt x="27" y="22"/>
                      <a:pt x="25" y="2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0"/>
                      <a:pt x="2" y="0"/>
                      <a:pt x="1" y="2"/>
                    </a:cubicBezTo>
                    <a:cubicBezTo>
                      <a:pt x="0" y="3"/>
                      <a:pt x="0" y="6"/>
                      <a:pt x="1" y="7"/>
                    </a:cubicBezTo>
                    <a:lnTo>
                      <a:pt x="17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145"/>
              <p:cNvSpPr>
                <a:spLocks/>
              </p:cNvSpPr>
              <p:nvPr/>
            </p:nvSpPr>
            <p:spPr bwMode="auto">
              <a:xfrm>
                <a:off x="2423" y="2213"/>
                <a:ext cx="44" cy="74"/>
              </a:xfrm>
              <a:custGeom>
                <a:avLst/>
                <a:gdLst>
                  <a:gd name="T0" fmla="*/ 18 w 27"/>
                  <a:gd name="T1" fmla="*/ 24 h 45"/>
                  <a:gd name="T2" fmla="*/ 3 w 27"/>
                  <a:gd name="T3" fmla="*/ 39 h 45"/>
                  <a:gd name="T4" fmla="*/ 3 w 27"/>
                  <a:gd name="T5" fmla="*/ 44 h 45"/>
                  <a:gd name="T6" fmla="*/ 6 w 27"/>
                  <a:gd name="T7" fmla="*/ 45 h 45"/>
                  <a:gd name="T8" fmla="*/ 8 w 27"/>
                  <a:gd name="T9" fmla="*/ 44 h 45"/>
                  <a:gd name="T10" fmla="*/ 26 w 27"/>
                  <a:gd name="T11" fmla="*/ 26 h 45"/>
                  <a:gd name="T12" fmla="*/ 26 w 27"/>
                  <a:gd name="T13" fmla="*/ 21 h 45"/>
                  <a:gd name="T14" fmla="*/ 7 w 27"/>
                  <a:gd name="T15" fmla="*/ 2 h 45"/>
                  <a:gd name="T16" fmla="*/ 2 w 27"/>
                  <a:gd name="T17" fmla="*/ 2 h 45"/>
                  <a:gd name="T18" fmla="*/ 2 w 27"/>
                  <a:gd name="T19" fmla="*/ 7 h 45"/>
                  <a:gd name="T20" fmla="*/ 18 w 27"/>
                  <a:gd name="T21" fmla="*/ 2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45">
                    <a:moveTo>
                      <a:pt x="18" y="24"/>
                    </a:moveTo>
                    <a:cubicBezTo>
                      <a:pt x="3" y="39"/>
                      <a:pt x="3" y="39"/>
                      <a:pt x="3" y="39"/>
                    </a:cubicBezTo>
                    <a:cubicBezTo>
                      <a:pt x="2" y="40"/>
                      <a:pt x="2" y="42"/>
                      <a:pt x="3" y="44"/>
                    </a:cubicBezTo>
                    <a:cubicBezTo>
                      <a:pt x="4" y="45"/>
                      <a:pt x="5" y="45"/>
                      <a:pt x="6" y="45"/>
                    </a:cubicBezTo>
                    <a:cubicBezTo>
                      <a:pt x="7" y="45"/>
                      <a:pt x="8" y="45"/>
                      <a:pt x="8" y="44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7" y="25"/>
                      <a:pt x="27" y="22"/>
                      <a:pt x="26" y="2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5" y="0"/>
                      <a:pt x="3" y="0"/>
                      <a:pt x="2" y="2"/>
                    </a:cubicBezTo>
                    <a:cubicBezTo>
                      <a:pt x="0" y="3"/>
                      <a:pt x="0" y="6"/>
                      <a:pt x="2" y="7"/>
                    </a:cubicBezTo>
                    <a:lnTo>
                      <a:pt x="18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146"/>
              <p:cNvSpPr>
                <a:spLocks/>
              </p:cNvSpPr>
              <p:nvPr/>
            </p:nvSpPr>
            <p:spPr bwMode="auto">
              <a:xfrm>
                <a:off x="2467" y="2213"/>
                <a:ext cx="44" cy="74"/>
              </a:xfrm>
              <a:custGeom>
                <a:avLst/>
                <a:gdLst>
                  <a:gd name="T0" fmla="*/ 6 w 27"/>
                  <a:gd name="T1" fmla="*/ 2 h 45"/>
                  <a:gd name="T2" fmla="*/ 1 w 27"/>
                  <a:gd name="T3" fmla="*/ 2 h 45"/>
                  <a:gd name="T4" fmla="*/ 1 w 27"/>
                  <a:gd name="T5" fmla="*/ 7 h 45"/>
                  <a:gd name="T6" fmla="*/ 18 w 27"/>
                  <a:gd name="T7" fmla="*/ 24 h 45"/>
                  <a:gd name="T8" fmla="*/ 3 w 27"/>
                  <a:gd name="T9" fmla="*/ 39 h 45"/>
                  <a:gd name="T10" fmla="*/ 3 w 27"/>
                  <a:gd name="T11" fmla="*/ 44 h 45"/>
                  <a:gd name="T12" fmla="*/ 5 w 27"/>
                  <a:gd name="T13" fmla="*/ 45 h 45"/>
                  <a:gd name="T14" fmla="*/ 8 w 27"/>
                  <a:gd name="T15" fmla="*/ 44 h 45"/>
                  <a:gd name="T16" fmla="*/ 25 w 27"/>
                  <a:gd name="T17" fmla="*/ 26 h 45"/>
                  <a:gd name="T18" fmla="*/ 25 w 27"/>
                  <a:gd name="T19" fmla="*/ 21 h 45"/>
                  <a:gd name="T20" fmla="*/ 6 w 27"/>
                  <a:gd name="T21" fmla="*/ 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45">
                    <a:moveTo>
                      <a:pt x="6" y="2"/>
                    </a:moveTo>
                    <a:cubicBezTo>
                      <a:pt x="5" y="0"/>
                      <a:pt x="3" y="0"/>
                      <a:pt x="1" y="2"/>
                    </a:cubicBezTo>
                    <a:cubicBezTo>
                      <a:pt x="0" y="3"/>
                      <a:pt x="0" y="6"/>
                      <a:pt x="1" y="7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1" y="40"/>
                      <a:pt x="1" y="42"/>
                      <a:pt x="3" y="44"/>
                    </a:cubicBezTo>
                    <a:cubicBezTo>
                      <a:pt x="3" y="45"/>
                      <a:pt x="4" y="45"/>
                      <a:pt x="5" y="45"/>
                    </a:cubicBezTo>
                    <a:cubicBezTo>
                      <a:pt x="6" y="45"/>
                      <a:pt x="7" y="45"/>
                      <a:pt x="8" y="44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7" y="25"/>
                      <a:pt x="27" y="22"/>
                      <a:pt x="25" y="21"/>
                    </a:cubicBezTo>
                    <a:lnTo>
                      <a:pt x="6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147"/>
              <p:cNvSpPr>
                <a:spLocks/>
              </p:cNvSpPr>
              <p:nvPr/>
            </p:nvSpPr>
            <p:spPr bwMode="auto">
              <a:xfrm>
                <a:off x="2510" y="2213"/>
                <a:ext cx="46" cy="74"/>
              </a:xfrm>
              <a:custGeom>
                <a:avLst/>
                <a:gdLst>
                  <a:gd name="T0" fmla="*/ 7 w 28"/>
                  <a:gd name="T1" fmla="*/ 2 h 45"/>
                  <a:gd name="T2" fmla="*/ 2 w 28"/>
                  <a:gd name="T3" fmla="*/ 2 h 45"/>
                  <a:gd name="T4" fmla="*/ 2 w 28"/>
                  <a:gd name="T5" fmla="*/ 7 h 45"/>
                  <a:gd name="T6" fmla="*/ 18 w 28"/>
                  <a:gd name="T7" fmla="*/ 24 h 45"/>
                  <a:gd name="T8" fmla="*/ 3 w 28"/>
                  <a:gd name="T9" fmla="*/ 39 h 45"/>
                  <a:gd name="T10" fmla="*/ 3 w 28"/>
                  <a:gd name="T11" fmla="*/ 44 h 45"/>
                  <a:gd name="T12" fmla="*/ 6 w 28"/>
                  <a:gd name="T13" fmla="*/ 45 h 45"/>
                  <a:gd name="T14" fmla="*/ 8 w 28"/>
                  <a:gd name="T15" fmla="*/ 44 h 45"/>
                  <a:gd name="T16" fmla="*/ 26 w 28"/>
                  <a:gd name="T17" fmla="*/ 26 h 45"/>
                  <a:gd name="T18" fmla="*/ 26 w 28"/>
                  <a:gd name="T19" fmla="*/ 21 h 45"/>
                  <a:gd name="T20" fmla="*/ 7 w 28"/>
                  <a:gd name="T21" fmla="*/ 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45">
                    <a:moveTo>
                      <a:pt x="7" y="2"/>
                    </a:moveTo>
                    <a:cubicBezTo>
                      <a:pt x="6" y="0"/>
                      <a:pt x="3" y="0"/>
                      <a:pt x="2" y="2"/>
                    </a:cubicBezTo>
                    <a:cubicBezTo>
                      <a:pt x="0" y="3"/>
                      <a:pt x="0" y="6"/>
                      <a:pt x="2" y="7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2" y="40"/>
                      <a:pt x="2" y="42"/>
                      <a:pt x="3" y="44"/>
                    </a:cubicBezTo>
                    <a:cubicBezTo>
                      <a:pt x="4" y="45"/>
                      <a:pt x="5" y="45"/>
                      <a:pt x="6" y="45"/>
                    </a:cubicBezTo>
                    <a:cubicBezTo>
                      <a:pt x="7" y="45"/>
                      <a:pt x="8" y="45"/>
                      <a:pt x="8" y="44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8" y="25"/>
                      <a:pt x="28" y="22"/>
                      <a:pt x="26" y="21"/>
                    </a:cubicBezTo>
                    <a:lnTo>
                      <a:pt x="7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148"/>
              <p:cNvSpPr>
                <a:spLocks/>
              </p:cNvSpPr>
              <p:nvPr/>
            </p:nvSpPr>
            <p:spPr bwMode="auto">
              <a:xfrm>
                <a:off x="2554" y="2213"/>
                <a:ext cx="44" cy="74"/>
              </a:xfrm>
              <a:custGeom>
                <a:avLst/>
                <a:gdLst>
                  <a:gd name="T0" fmla="*/ 26 w 27"/>
                  <a:gd name="T1" fmla="*/ 21 h 45"/>
                  <a:gd name="T2" fmla="*/ 7 w 27"/>
                  <a:gd name="T3" fmla="*/ 2 h 45"/>
                  <a:gd name="T4" fmla="*/ 1 w 27"/>
                  <a:gd name="T5" fmla="*/ 2 h 45"/>
                  <a:gd name="T6" fmla="*/ 1 w 27"/>
                  <a:gd name="T7" fmla="*/ 7 h 45"/>
                  <a:gd name="T8" fmla="*/ 18 w 27"/>
                  <a:gd name="T9" fmla="*/ 24 h 45"/>
                  <a:gd name="T10" fmla="*/ 3 w 27"/>
                  <a:gd name="T11" fmla="*/ 39 h 45"/>
                  <a:gd name="T12" fmla="*/ 3 w 27"/>
                  <a:gd name="T13" fmla="*/ 44 h 45"/>
                  <a:gd name="T14" fmla="*/ 5 w 27"/>
                  <a:gd name="T15" fmla="*/ 45 h 45"/>
                  <a:gd name="T16" fmla="*/ 8 w 27"/>
                  <a:gd name="T17" fmla="*/ 44 h 45"/>
                  <a:gd name="T18" fmla="*/ 26 w 27"/>
                  <a:gd name="T19" fmla="*/ 26 h 45"/>
                  <a:gd name="T20" fmla="*/ 26 w 27"/>
                  <a:gd name="T21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45">
                    <a:moveTo>
                      <a:pt x="26" y="21"/>
                    </a:moveTo>
                    <a:cubicBezTo>
                      <a:pt x="7" y="2"/>
                      <a:pt x="7" y="2"/>
                      <a:pt x="7" y="2"/>
                    </a:cubicBezTo>
                    <a:cubicBezTo>
                      <a:pt x="5" y="0"/>
                      <a:pt x="3" y="0"/>
                      <a:pt x="1" y="2"/>
                    </a:cubicBezTo>
                    <a:cubicBezTo>
                      <a:pt x="0" y="3"/>
                      <a:pt x="0" y="6"/>
                      <a:pt x="1" y="7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1" y="40"/>
                      <a:pt x="1" y="42"/>
                      <a:pt x="3" y="44"/>
                    </a:cubicBezTo>
                    <a:cubicBezTo>
                      <a:pt x="3" y="45"/>
                      <a:pt x="4" y="45"/>
                      <a:pt x="5" y="45"/>
                    </a:cubicBezTo>
                    <a:cubicBezTo>
                      <a:pt x="6" y="45"/>
                      <a:pt x="7" y="45"/>
                      <a:pt x="8" y="44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7" y="25"/>
                      <a:pt x="27" y="22"/>
                      <a:pt x="26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149"/>
              <p:cNvSpPr>
                <a:spLocks/>
              </p:cNvSpPr>
              <p:nvPr/>
            </p:nvSpPr>
            <p:spPr bwMode="auto">
              <a:xfrm>
                <a:off x="4918" y="1930"/>
                <a:ext cx="48" cy="77"/>
              </a:xfrm>
              <a:custGeom>
                <a:avLst/>
                <a:gdLst>
                  <a:gd name="T0" fmla="*/ 3 w 29"/>
                  <a:gd name="T1" fmla="*/ 45 h 47"/>
                  <a:gd name="T2" fmla="*/ 6 w 29"/>
                  <a:gd name="T3" fmla="*/ 47 h 47"/>
                  <a:gd name="T4" fmla="*/ 9 w 29"/>
                  <a:gd name="T5" fmla="*/ 45 h 47"/>
                  <a:gd name="T6" fmla="*/ 28 w 29"/>
                  <a:gd name="T7" fmla="*/ 27 h 47"/>
                  <a:gd name="T8" fmla="*/ 28 w 29"/>
                  <a:gd name="T9" fmla="*/ 21 h 47"/>
                  <a:gd name="T10" fmla="*/ 8 w 29"/>
                  <a:gd name="T11" fmla="*/ 1 h 47"/>
                  <a:gd name="T12" fmla="*/ 2 w 29"/>
                  <a:gd name="T13" fmla="*/ 1 h 47"/>
                  <a:gd name="T14" fmla="*/ 2 w 29"/>
                  <a:gd name="T15" fmla="*/ 7 h 47"/>
                  <a:gd name="T16" fmla="*/ 19 w 29"/>
                  <a:gd name="T17" fmla="*/ 24 h 47"/>
                  <a:gd name="T18" fmla="*/ 3 w 29"/>
                  <a:gd name="T19" fmla="*/ 40 h 47"/>
                  <a:gd name="T20" fmla="*/ 3 w 29"/>
                  <a:gd name="T21" fmla="*/ 4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47">
                    <a:moveTo>
                      <a:pt x="3" y="45"/>
                    </a:moveTo>
                    <a:cubicBezTo>
                      <a:pt x="4" y="46"/>
                      <a:pt x="5" y="47"/>
                      <a:pt x="6" y="47"/>
                    </a:cubicBezTo>
                    <a:cubicBezTo>
                      <a:pt x="7" y="47"/>
                      <a:pt x="8" y="46"/>
                      <a:pt x="9" y="45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9" y="25"/>
                      <a:pt x="29" y="23"/>
                      <a:pt x="28" y="2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0"/>
                      <a:pt x="3" y="0"/>
                      <a:pt x="2" y="1"/>
                    </a:cubicBezTo>
                    <a:cubicBezTo>
                      <a:pt x="0" y="3"/>
                      <a:pt x="0" y="5"/>
                      <a:pt x="2" y="7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2" y="41"/>
                      <a:pt x="2" y="44"/>
                      <a:pt x="3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150"/>
              <p:cNvSpPr>
                <a:spLocks/>
              </p:cNvSpPr>
              <p:nvPr/>
            </p:nvSpPr>
            <p:spPr bwMode="auto">
              <a:xfrm>
                <a:off x="4964" y="1930"/>
                <a:ext cx="47" cy="77"/>
              </a:xfrm>
              <a:custGeom>
                <a:avLst/>
                <a:gdLst>
                  <a:gd name="T0" fmla="*/ 3 w 29"/>
                  <a:gd name="T1" fmla="*/ 45 h 47"/>
                  <a:gd name="T2" fmla="*/ 6 w 29"/>
                  <a:gd name="T3" fmla="*/ 47 h 47"/>
                  <a:gd name="T4" fmla="*/ 9 w 29"/>
                  <a:gd name="T5" fmla="*/ 45 h 47"/>
                  <a:gd name="T6" fmla="*/ 28 w 29"/>
                  <a:gd name="T7" fmla="*/ 27 h 47"/>
                  <a:gd name="T8" fmla="*/ 28 w 29"/>
                  <a:gd name="T9" fmla="*/ 21 h 47"/>
                  <a:gd name="T10" fmla="*/ 8 w 29"/>
                  <a:gd name="T11" fmla="*/ 1 h 47"/>
                  <a:gd name="T12" fmla="*/ 2 w 29"/>
                  <a:gd name="T13" fmla="*/ 1 h 47"/>
                  <a:gd name="T14" fmla="*/ 2 w 29"/>
                  <a:gd name="T15" fmla="*/ 7 h 47"/>
                  <a:gd name="T16" fmla="*/ 19 w 29"/>
                  <a:gd name="T17" fmla="*/ 24 h 47"/>
                  <a:gd name="T18" fmla="*/ 3 w 29"/>
                  <a:gd name="T19" fmla="*/ 40 h 47"/>
                  <a:gd name="T20" fmla="*/ 3 w 29"/>
                  <a:gd name="T21" fmla="*/ 4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47">
                    <a:moveTo>
                      <a:pt x="3" y="45"/>
                    </a:moveTo>
                    <a:cubicBezTo>
                      <a:pt x="4" y="46"/>
                      <a:pt x="5" y="47"/>
                      <a:pt x="6" y="47"/>
                    </a:cubicBezTo>
                    <a:cubicBezTo>
                      <a:pt x="7" y="47"/>
                      <a:pt x="8" y="46"/>
                      <a:pt x="9" y="45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9" y="25"/>
                      <a:pt x="29" y="23"/>
                      <a:pt x="28" y="2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0"/>
                      <a:pt x="4" y="0"/>
                      <a:pt x="2" y="1"/>
                    </a:cubicBezTo>
                    <a:cubicBezTo>
                      <a:pt x="0" y="3"/>
                      <a:pt x="0" y="5"/>
                      <a:pt x="2" y="7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2" y="41"/>
                      <a:pt x="2" y="44"/>
                      <a:pt x="3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151"/>
              <p:cNvSpPr>
                <a:spLocks/>
              </p:cNvSpPr>
              <p:nvPr/>
            </p:nvSpPr>
            <p:spPr bwMode="auto">
              <a:xfrm>
                <a:off x="5011" y="1930"/>
                <a:ext cx="46" cy="77"/>
              </a:xfrm>
              <a:custGeom>
                <a:avLst/>
                <a:gdLst>
                  <a:gd name="T0" fmla="*/ 1 w 28"/>
                  <a:gd name="T1" fmla="*/ 1 h 47"/>
                  <a:gd name="T2" fmla="*/ 1 w 28"/>
                  <a:gd name="T3" fmla="*/ 7 h 47"/>
                  <a:gd name="T4" fmla="*/ 18 w 28"/>
                  <a:gd name="T5" fmla="*/ 24 h 47"/>
                  <a:gd name="T6" fmla="*/ 3 w 28"/>
                  <a:gd name="T7" fmla="*/ 40 h 47"/>
                  <a:gd name="T8" fmla="*/ 3 w 28"/>
                  <a:gd name="T9" fmla="*/ 45 h 47"/>
                  <a:gd name="T10" fmla="*/ 5 w 28"/>
                  <a:gd name="T11" fmla="*/ 47 h 47"/>
                  <a:gd name="T12" fmla="*/ 8 w 28"/>
                  <a:gd name="T13" fmla="*/ 45 h 47"/>
                  <a:gd name="T14" fmla="*/ 27 w 28"/>
                  <a:gd name="T15" fmla="*/ 27 h 47"/>
                  <a:gd name="T16" fmla="*/ 27 w 28"/>
                  <a:gd name="T17" fmla="*/ 21 h 47"/>
                  <a:gd name="T18" fmla="*/ 7 w 28"/>
                  <a:gd name="T19" fmla="*/ 1 h 47"/>
                  <a:gd name="T20" fmla="*/ 1 w 28"/>
                  <a:gd name="T21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47">
                    <a:moveTo>
                      <a:pt x="1" y="1"/>
                    </a:moveTo>
                    <a:cubicBezTo>
                      <a:pt x="0" y="3"/>
                      <a:pt x="0" y="5"/>
                      <a:pt x="1" y="7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1" y="41"/>
                      <a:pt x="1" y="44"/>
                      <a:pt x="3" y="45"/>
                    </a:cubicBezTo>
                    <a:cubicBezTo>
                      <a:pt x="3" y="46"/>
                      <a:pt x="4" y="47"/>
                      <a:pt x="5" y="47"/>
                    </a:cubicBezTo>
                    <a:cubicBezTo>
                      <a:pt x="6" y="47"/>
                      <a:pt x="7" y="46"/>
                      <a:pt x="8" y="45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8" y="25"/>
                      <a:pt x="28" y="23"/>
                      <a:pt x="27" y="2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3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152"/>
              <p:cNvSpPr>
                <a:spLocks/>
              </p:cNvSpPr>
              <p:nvPr/>
            </p:nvSpPr>
            <p:spPr bwMode="auto">
              <a:xfrm>
                <a:off x="5057" y="1930"/>
                <a:ext cx="46" cy="77"/>
              </a:xfrm>
              <a:custGeom>
                <a:avLst/>
                <a:gdLst>
                  <a:gd name="T0" fmla="*/ 18 w 28"/>
                  <a:gd name="T1" fmla="*/ 24 h 47"/>
                  <a:gd name="T2" fmla="*/ 3 w 28"/>
                  <a:gd name="T3" fmla="*/ 40 h 47"/>
                  <a:gd name="T4" fmla="*/ 3 w 28"/>
                  <a:gd name="T5" fmla="*/ 45 h 47"/>
                  <a:gd name="T6" fmla="*/ 5 w 28"/>
                  <a:gd name="T7" fmla="*/ 47 h 47"/>
                  <a:gd name="T8" fmla="*/ 8 w 28"/>
                  <a:gd name="T9" fmla="*/ 45 h 47"/>
                  <a:gd name="T10" fmla="*/ 27 w 28"/>
                  <a:gd name="T11" fmla="*/ 27 h 47"/>
                  <a:gd name="T12" fmla="*/ 27 w 28"/>
                  <a:gd name="T13" fmla="*/ 21 h 47"/>
                  <a:gd name="T14" fmla="*/ 7 w 28"/>
                  <a:gd name="T15" fmla="*/ 1 h 47"/>
                  <a:gd name="T16" fmla="*/ 1 w 28"/>
                  <a:gd name="T17" fmla="*/ 1 h 47"/>
                  <a:gd name="T18" fmla="*/ 1 w 28"/>
                  <a:gd name="T19" fmla="*/ 7 h 47"/>
                  <a:gd name="T20" fmla="*/ 18 w 28"/>
                  <a:gd name="T21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47">
                    <a:moveTo>
                      <a:pt x="18" y="24"/>
                    </a:moveTo>
                    <a:cubicBezTo>
                      <a:pt x="3" y="40"/>
                      <a:pt x="3" y="40"/>
                      <a:pt x="3" y="40"/>
                    </a:cubicBezTo>
                    <a:cubicBezTo>
                      <a:pt x="1" y="41"/>
                      <a:pt x="1" y="44"/>
                      <a:pt x="3" y="45"/>
                    </a:cubicBezTo>
                    <a:cubicBezTo>
                      <a:pt x="3" y="46"/>
                      <a:pt x="4" y="47"/>
                      <a:pt x="5" y="47"/>
                    </a:cubicBezTo>
                    <a:cubicBezTo>
                      <a:pt x="6" y="47"/>
                      <a:pt x="7" y="46"/>
                      <a:pt x="8" y="45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8" y="25"/>
                      <a:pt x="28" y="23"/>
                      <a:pt x="27" y="2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3" y="0"/>
                      <a:pt x="1" y="1"/>
                    </a:cubicBezTo>
                    <a:cubicBezTo>
                      <a:pt x="0" y="3"/>
                      <a:pt x="0" y="5"/>
                      <a:pt x="1" y="7"/>
                    </a:cubicBezTo>
                    <a:lnTo>
                      <a:pt x="18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153"/>
              <p:cNvSpPr>
                <a:spLocks/>
              </p:cNvSpPr>
              <p:nvPr/>
            </p:nvSpPr>
            <p:spPr bwMode="auto">
              <a:xfrm>
                <a:off x="5103" y="1930"/>
                <a:ext cx="48" cy="77"/>
              </a:xfrm>
              <a:custGeom>
                <a:avLst/>
                <a:gdLst>
                  <a:gd name="T0" fmla="*/ 19 w 29"/>
                  <a:gd name="T1" fmla="*/ 24 h 47"/>
                  <a:gd name="T2" fmla="*/ 3 w 29"/>
                  <a:gd name="T3" fmla="*/ 40 h 47"/>
                  <a:gd name="T4" fmla="*/ 3 w 29"/>
                  <a:gd name="T5" fmla="*/ 45 h 47"/>
                  <a:gd name="T6" fmla="*/ 6 w 29"/>
                  <a:gd name="T7" fmla="*/ 47 h 47"/>
                  <a:gd name="T8" fmla="*/ 8 w 29"/>
                  <a:gd name="T9" fmla="*/ 45 h 47"/>
                  <a:gd name="T10" fmla="*/ 27 w 29"/>
                  <a:gd name="T11" fmla="*/ 27 h 47"/>
                  <a:gd name="T12" fmla="*/ 27 w 29"/>
                  <a:gd name="T13" fmla="*/ 21 h 47"/>
                  <a:gd name="T14" fmla="*/ 7 w 29"/>
                  <a:gd name="T15" fmla="*/ 1 h 47"/>
                  <a:gd name="T16" fmla="*/ 1 w 29"/>
                  <a:gd name="T17" fmla="*/ 1 h 47"/>
                  <a:gd name="T18" fmla="*/ 1 w 29"/>
                  <a:gd name="T19" fmla="*/ 7 h 47"/>
                  <a:gd name="T20" fmla="*/ 19 w 29"/>
                  <a:gd name="T21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47">
                    <a:moveTo>
                      <a:pt x="19" y="24"/>
                    </a:moveTo>
                    <a:cubicBezTo>
                      <a:pt x="3" y="40"/>
                      <a:pt x="3" y="40"/>
                      <a:pt x="3" y="40"/>
                    </a:cubicBezTo>
                    <a:cubicBezTo>
                      <a:pt x="1" y="41"/>
                      <a:pt x="1" y="44"/>
                      <a:pt x="3" y="45"/>
                    </a:cubicBezTo>
                    <a:cubicBezTo>
                      <a:pt x="3" y="46"/>
                      <a:pt x="4" y="47"/>
                      <a:pt x="6" y="47"/>
                    </a:cubicBezTo>
                    <a:cubicBezTo>
                      <a:pt x="7" y="47"/>
                      <a:pt x="8" y="46"/>
                      <a:pt x="8" y="45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9" y="25"/>
                      <a:pt x="29" y="23"/>
                      <a:pt x="27" y="2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3" y="0"/>
                      <a:pt x="1" y="1"/>
                    </a:cubicBezTo>
                    <a:cubicBezTo>
                      <a:pt x="0" y="3"/>
                      <a:pt x="0" y="5"/>
                      <a:pt x="1" y="7"/>
                    </a:cubicBezTo>
                    <a:lnTo>
                      <a:pt x="19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Oval 154"/>
              <p:cNvSpPr>
                <a:spLocks noChangeArrowheads="1"/>
              </p:cNvSpPr>
              <p:nvPr/>
            </p:nvSpPr>
            <p:spPr bwMode="auto">
              <a:xfrm>
                <a:off x="2999" y="1498"/>
                <a:ext cx="118" cy="1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Oval 155"/>
              <p:cNvSpPr>
                <a:spLocks noChangeArrowheads="1"/>
              </p:cNvSpPr>
              <p:nvPr/>
            </p:nvSpPr>
            <p:spPr bwMode="auto">
              <a:xfrm>
                <a:off x="2343" y="2618"/>
                <a:ext cx="118" cy="1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Oval 156"/>
              <p:cNvSpPr>
                <a:spLocks noChangeArrowheads="1"/>
              </p:cNvSpPr>
              <p:nvPr/>
            </p:nvSpPr>
            <p:spPr bwMode="auto">
              <a:xfrm>
                <a:off x="4069" y="1416"/>
                <a:ext cx="29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Oval 157"/>
              <p:cNvSpPr>
                <a:spLocks noChangeArrowheads="1"/>
              </p:cNvSpPr>
              <p:nvPr/>
            </p:nvSpPr>
            <p:spPr bwMode="auto">
              <a:xfrm>
                <a:off x="3845" y="1290"/>
                <a:ext cx="33" cy="3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Oval 158"/>
              <p:cNvSpPr>
                <a:spLocks noChangeArrowheads="1"/>
              </p:cNvSpPr>
              <p:nvPr/>
            </p:nvSpPr>
            <p:spPr bwMode="auto">
              <a:xfrm>
                <a:off x="2497" y="2058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Oval 159"/>
              <p:cNvSpPr>
                <a:spLocks noChangeArrowheads="1"/>
              </p:cNvSpPr>
              <p:nvPr/>
            </p:nvSpPr>
            <p:spPr bwMode="auto">
              <a:xfrm>
                <a:off x="2441" y="2505"/>
                <a:ext cx="33" cy="3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Oval 160"/>
              <p:cNvSpPr>
                <a:spLocks noChangeArrowheads="1"/>
              </p:cNvSpPr>
              <p:nvPr/>
            </p:nvSpPr>
            <p:spPr bwMode="auto">
              <a:xfrm>
                <a:off x="2572" y="2934"/>
                <a:ext cx="33" cy="3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Oval 161"/>
              <p:cNvSpPr>
                <a:spLocks noChangeArrowheads="1"/>
              </p:cNvSpPr>
              <p:nvPr/>
            </p:nvSpPr>
            <p:spPr bwMode="auto">
              <a:xfrm>
                <a:off x="5110" y="2516"/>
                <a:ext cx="32" cy="3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Oval 162"/>
              <p:cNvSpPr>
                <a:spLocks noChangeArrowheads="1"/>
              </p:cNvSpPr>
              <p:nvPr/>
            </p:nvSpPr>
            <p:spPr bwMode="auto">
              <a:xfrm>
                <a:off x="5108" y="1763"/>
                <a:ext cx="101" cy="10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Oval 163"/>
              <p:cNvSpPr>
                <a:spLocks noChangeArrowheads="1"/>
              </p:cNvSpPr>
              <p:nvPr/>
            </p:nvSpPr>
            <p:spPr bwMode="auto">
              <a:xfrm>
                <a:off x="5237" y="2695"/>
                <a:ext cx="102" cy="10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812614" y="961000"/>
              <a:ext cx="6175147" cy="5057559"/>
              <a:chOff x="802502" y="1088335"/>
              <a:chExt cx="6020302" cy="4930738"/>
            </a:xfrm>
          </p:grpSpPr>
          <p:grpSp>
            <p:nvGrpSpPr>
              <p:cNvPr id="126" name="Group 125"/>
              <p:cNvGrpSpPr/>
              <p:nvPr/>
            </p:nvGrpSpPr>
            <p:grpSpPr>
              <a:xfrm>
                <a:off x="1536573" y="1756231"/>
                <a:ext cx="583255" cy="2640807"/>
                <a:chOff x="1536573" y="1756231"/>
                <a:chExt cx="583255" cy="2640807"/>
              </a:xfrm>
            </p:grpSpPr>
            <p:sp>
              <p:nvSpPr>
                <p:cNvPr id="5" name="Freeform 5"/>
                <p:cNvSpPr>
                  <a:spLocks/>
                </p:cNvSpPr>
                <p:nvPr/>
              </p:nvSpPr>
              <p:spPr bwMode="auto">
                <a:xfrm>
                  <a:off x="1858209" y="1899352"/>
                  <a:ext cx="118498" cy="100031"/>
                </a:xfrm>
                <a:custGeom>
                  <a:avLst/>
                  <a:gdLst>
                    <a:gd name="T0" fmla="*/ 31 w 31"/>
                    <a:gd name="T1" fmla="*/ 10 h 26"/>
                    <a:gd name="T2" fmla="*/ 14 w 31"/>
                    <a:gd name="T3" fmla="*/ 25 h 26"/>
                    <a:gd name="T4" fmla="*/ 2 w 31"/>
                    <a:gd name="T5" fmla="*/ 4 h 26"/>
                    <a:gd name="T6" fmla="*/ 3 w 31"/>
                    <a:gd name="T7" fmla="*/ 0 h 26"/>
                    <a:gd name="T8" fmla="*/ 15 w 31"/>
                    <a:gd name="T9" fmla="*/ 16 h 26"/>
                    <a:gd name="T10" fmla="*/ 31 w 31"/>
                    <a:gd name="T11" fmla="*/ 6 h 26"/>
                    <a:gd name="T12" fmla="*/ 31 w 31"/>
                    <a:gd name="T13" fmla="*/ 1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26">
                      <a:moveTo>
                        <a:pt x="31" y="10"/>
                      </a:moveTo>
                      <a:cubicBezTo>
                        <a:pt x="30" y="20"/>
                        <a:pt x="22" y="26"/>
                        <a:pt x="14" y="25"/>
                      </a:cubicBezTo>
                      <a:cubicBezTo>
                        <a:pt x="6" y="23"/>
                        <a:pt x="0" y="14"/>
                        <a:pt x="2" y="4"/>
                      </a:cubicBezTo>
                      <a:cubicBezTo>
                        <a:pt x="2" y="3"/>
                        <a:pt x="3" y="1"/>
                        <a:pt x="3" y="0"/>
                      </a:cubicBezTo>
                      <a:cubicBezTo>
                        <a:pt x="3" y="8"/>
                        <a:pt x="8" y="15"/>
                        <a:pt x="15" y="16"/>
                      </a:cubicBezTo>
                      <a:cubicBezTo>
                        <a:pt x="22" y="17"/>
                        <a:pt x="28" y="13"/>
                        <a:pt x="31" y="6"/>
                      </a:cubicBezTo>
                      <a:cubicBezTo>
                        <a:pt x="31" y="7"/>
                        <a:pt x="31" y="9"/>
                        <a:pt x="31" y="10"/>
                      </a:cubicBezTo>
                      <a:close/>
                    </a:path>
                  </a:pathLst>
                </a:custGeom>
                <a:solidFill>
                  <a:srgbClr val="05A7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" name="Freeform 6"/>
                <p:cNvSpPr>
                  <a:spLocks noEditPoints="1"/>
                </p:cNvSpPr>
                <p:nvPr/>
              </p:nvSpPr>
              <p:spPr bwMode="auto">
                <a:xfrm>
                  <a:off x="1575046" y="1756231"/>
                  <a:ext cx="544782" cy="2582328"/>
                </a:xfrm>
                <a:custGeom>
                  <a:avLst/>
                  <a:gdLst>
                    <a:gd name="T0" fmla="*/ 141 w 141"/>
                    <a:gd name="T1" fmla="*/ 2 h 668"/>
                    <a:gd name="T2" fmla="*/ 0 w 141"/>
                    <a:gd name="T3" fmla="*/ 0 h 668"/>
                    <a:gd name="T4" fmla="*/ 45 w 141"/>
                    <a:gd name="T5" fmla="*/ 668 h 668"/>
                    <a:gd name="T6" fmla="*/ 131 w 141"/>
                    <a:gd name="T7" fmla="*/ 668 h 668"/>
                    <a:gd name="T8" fmla="*/ 141 w 141"/>
                    <a:gd name="T9" fmla="*/ 2 h 668"/>
                    <a:gd name="T10" fmla="*/ 104 w 141"/>
                    <a:gd name="T11" fmla="*/ 43 h 668"/>
                    <a:gd name="T12" fmla="*/ 88 w 141"/>
                    <a:gd name="T13" fmla="*/ 53 h 668"/>
                    <a:gd name="T14" fmla="*/ 76 w 141"/>
                    <a:gd name="T15" fmla="*/ 37 h 668"/>
                    <a:gd name="T16" fmla="*/ 77 w 141"/>
                    <a:gd name="T17" fmla="*/ 33 h 668"/>
                    <a:gd name="T18" fmla="*/ 94 w 141"/>
                    <a:gd name="T19" fmla="*/ 18 h 668"/>
                    <a:gd name="T20" fmla="*/ 106 w 141"/>
                    <a:gd name="T21" fmla="*/ 38 h 668"/>
                    <a:gd name="T22" fmla="*/ 104 w 141"/>
                    <a:gd name="T23" fmla="*/ 43 h 6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1" h="668">
                      <a:moveTo>
                        <a:pt x="141" y="2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5" y="668"/>
                        <a:pt x="45" y="668"/>
                        <a:pt x="45" y="668"/>
                      </a:cubicBezTo>
                      <a:cubicBezTo>
                        <a:pt x="131" y="668"/>
                        <a:pt x="131" y="668"/>
                        <a:pt x="131" y="668"/>
                      </a:cubicBezTo>
                      <a:lnTo>
                        <a:pt x="141" y="2"/>
                      </a:lnTo>
                      <a:close/>
                      <a:moveTo>
                        <a:pt x="104" y="43"/>
                      </a:moveTo>
                      <a:cubicBezTo>
                        <a:pt x="101" y="50"/>
                        <a:pt x="95" y="54"/>
                        <a:pt x="88" y="53"/>
                      </a:cubicBezTo>
                      <a:cubicBezTo>
                        <a:pt x="81" y="52"/>
                        <a:pt x="76" y="45"/>
                        <a:pt x="76" y="37"/>
                      </a:cubicBezTo>
                      <a:cubicBezTo>
                        <a:pt x="76" y="35"/>
                        <a:pt x="76" y="34"/>
                        <a:pt x="77" y="33"/>
                      </a:cubicBezTo>
                      <a:cubicBezTo>
                        <a:pt x="78" y="23"/>
                        <a:pt x="86" y="17"/>
                        <a:pt x="94" y="18"/>
                      </a:cubicBezTo>
                      <a:cubicBezTo>
                        <a:pt x="102" y="20"/>
                        <a:pt x="107" y="29"/>
                        <a:pt x="106" y="38"/>
                      </a:cubicBezTo>
                      <a:cubicBezTo>
                        <a:pt x="105" y="40"/>
                        <a:pt x="105" y="42"/>
                        <a:pt x="104" y="4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" name="Freeform 7"/>
                <p:cNvSpPr>
                  <a:spLocks/>
                </p:cNvSpPr>
                <p:nvPr/>
              </p:nvSpPr>
              <p:spPr bwMode="auto">
                <a:xfrm>
                  <a:off x="1868982" y="1822406"/>
                  <a:ext cx="120037" cy="100031"/>
                </a:xfrm>
                <a:custGeom>
                  <a:avLst/>
                  <a:gdLst>
                    <a:gd name="T0" fmla="*/ 30 w 31"/>
                    <a:gd name="T1" fmla="*/ 21 h 26"/>
                    <a:gd name="T2" fmla="*/ 28 w 31"/>
                    <a:gd name="T3" fmla="*/ 26 h 26"/>
                    <a:gd name="T4" fmla="*/ 16 w 31"/>
                    <a:gd name="T5" fmla="*/ 10 h 26"/>
                    <a:gd name="T6" fmla="*/ 0 w 31"/>
                    <a:gd name="T7" fmla="*/ 20 h 26"/>
                    <a:gd name="T8" fmla="*/ 1 w 31"/>
                    <a:gd name="T9" fmla="*/ 16 h 26"/>
                    <a:gd name="T10" fmla="*/ 18 w 31"/>
                    <a:gd name="T11" fmla="*/ 1 h 26"/>
                    <a:gd name="T12" fmla="*/ 30 w 31"/>
                    <a:gd name="T13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26">
                      <a:moveTo>
                        <a:pt x="30" y="21"/>
                      </a:moveTo>
                      <a:cubicBezTo>
                        <a:pt x="29" y="23"/>
                        <a:pt x="29" y="25"/>
                        <a:pt x="28" y="26"/>
                      </a:cubicBezTo>
                      <a:cubicBezTo>
                        <a:pt x="28" y="18"/>
                        <a:pt x="23" y="11"/>
                        <a:pt x="16" y="10"/>
                      </a:cubicBezTo>
                      <a:cubicBezTo>
                        <a:pt x="10" y="8"/>
                        <a:pt x="3" y="13"/>
                        <a:pt x="0" y="20"/>
                      </a:cubicBezTo>
                      <a:cubicBezTo>
                        <a:pt x="0" y="18"/>
                        <a:pt x="0" y="17"/>
                        <a:pt x="1" y="16"/>
                      </a:cubicBezTo>
                      <a:cubicBezTo>
                        <a:pt x="2" y="6"/>
                        <a:pt x="10" y="0"/>
                        <a:pt x="18" y="1"/>
                      </a:cubicBezTo>
                      <a:cubicBezTo>
                        <a:pt x="26" y="3"/>
                        <a:pt x="31" y="12"/>
                        <a:pt x="30" y="2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" name="Freeform 8"/>
                <p:cNvSpPr>
                  <a:spLocks/>
                </p:cNvSpPr>
                <p:nvPr/>
              </p:nvSpPr>
              <p:spPr bwMode="auto">
                <a:xfrm>
                  <a:off x="1536573" y="1756231"/>
                  <a:ext cx="212373" cy="2640807"/>
                </a:xfrm>
                <a:custGeom>
                  <a:avLst/>
                  <a:gdLst>
                    <a:gd name="T0" fmla="*/ 25 w 138"/>
                    <a:gd name="T1" fmla="*/ 0 h 1716"/>
                    <a:gd name="T2" fmla="*/ 0 w 138"/>
                    <a:gd name="T3" fmla="*/ 45 h 1716"/>
                    <a:gd name="T4" fmla="*/ 111 w 138"/>
                    <a:gd name="T5" fmla="*/ 1716 h 1716"/>
                    <a:gd name="T6" fmla="*/ 138 w 138"/>
                    <a:gd name="T7" fmla="*/ 1678 h 1716"/>
                    <a:gd name="T8" fmla="*/ 25 w 138"/>
                    <a:gd name="T9" fmla="*/ 0 h 17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8" h="1716">
                      <a:moveTo>
                        <a:pt x="25" y="0"/>
                      </a:moveTo>
                      <a:lnTo>
                        <a:pt x="0" y="45"/>
                      </a:lnTo>
                      <a:lnTo>
                        <a:pt x="111" y="1716"/>
                      </a:lnTo>
                      <a:lnTo>
                        <a:pt x="138" y="1678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" name="Freeform 9"/>
                <p:cNvSpPr>
                  <a:spLocks/>
                </p:cNvSpPr>
                <p:nvPr/>
              </p:nvSpPr>
              <p:spPr bwMode="auto">
                <a:xfrm>
                  <a:off x="1707394" y="4338559"/>
                  <a:ext cx="373960" cy="58479"/>
                </a:xfrm>
                <a:custGeom>
                  <a:avLst/>
                  <a:gdLst>
                    <a:gd name="T0" fmla="*/ 27 w 243"/>
                    <a:gd name="T1" fmla="*/ 0 h 38"/>
                    <a:gd name="T2" fmla="*/ 243 w 243"/>
                    <a:gd name="T3" fmla="*/ 0 h 38"/>
                    <a:gd name="T4" fmla="*/ 218 w 243"/>
                    <a:gd name="T5" fmla="*/ 30 h 38"/>
                    <a:gd name="T6" fmla="*/ 0 w 243"/>
                    <a:gd name="T7" fmla="*/ 38 h 38"/>
                    <a:gd name="T8" fmla="*/ 27 w 243"/>
                    <a:gd name="T9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3" h="38">
                      <a:moveTo>
                        <a:pt x="27" y="0"/>
                      </a:moveTo>
                      <a:lnTo>
                        <a:pt x="243" y="0"/>
                      </a:lnTo>
                      <a:lnTo>
                        <a:pt x="218" y="30"/>
                      </a:lnTo>
                      <a:lnTo>
                        <a:pt x="0" y="38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0686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" name="Freeform 10"/>
                <p:cNvSpPr>
                  <a:spLocks noEditPoints="1"/>
                </p:cNvSpPr>
                <p:nvPr/>
              </p:nvSpPr>
              <p:spPr bwMode="auto">
                <a:xfrm>
                  <a:off x="1613519" y="1863957"/>
                  <a:ext cx="236996" cy="2382267"/>
                </a:xfrm>
                <a:custGeom>
                  <a:avLst/>
                  <a:gdLst>
                    <a:gd name="T0" fmla="*/ 0 w 154"/>
                    <a:gd name="T1" fmla="*/ 3 h 1548"/>
                    <a:gd name="T2" fmla="*/ 63 w 154"/>
                    <a:gd name="T3" fmla="*/ 63 h 1548"/>
                    <a:gd name="T4" fmla="*/ 63 w 154"/>
                    <a:gd name="T5" fmla="*/ 71 h 1548"/>
                    <a:gd name="T6" fmla="*/ 8 w 154"/>
                    <a:gd name="T7" fmla="*/ 126 h 1548"/>
                    <a:gd name="T8" fmla="*/ 66 w 154"/>
                    <a:gd name="T9" fmla="*/ 123 h 1548"/>
                    <a:gd name="T10" fmla="*/ 13 w 154"/>
                    <a:gd name="T11" fmla="*/ 196 h 1548"/>
                    <a:gd name="T12" fmla="*/ 73 w 154"/>
                    <a:gd name="T13" fmla="*/ 247 h 1548"/>
                    <a:gd name="T14" fmla="*/ 73 w 154"/>
                    <a:gd name="T15" fmla="*/ 254 h 1548"/>
                    <a:gd name="T16" fmla="*/ 21 w 154"/>
                    <a:gd name="T17" fmla="*/ 312 h 1548"/>
                    <a:gd name="T18" fmla="*/ 78 w 154"/>
                    <a:gd name="T19" fmla="*/ 307 h 1548"/>
                    <a:gd name="T20" fmla="*/ 23 w 154"/>
                    <a:gd name="T21" fmla="*/ 380 h 1548"/>
                    <a:gd name="T22" fmla="*/ 86 w 154"/>
                    <a:gd name="T23" fmla="*/ 430 h 1548"/>
                    <a:gd name="T24" fmla="*/ 86 w 154"/>
                    <a:gd name="T25" fmla="*/ 440 h 1548"/>
                    <a:gd name="T26" fmla="*/ 31 w 154"/>
                    <a:gd name="T27" fmla="*/ 495 h 1548"/>
                    <a:gd name="T28" fmla="*/ 88 w 154"/>
                    <a:gd name="T29" fmla="*/ 493 h 1548"/>
                    <a:gd name="T30" fmla="*/ 36 w 154"/>
                    <a:gd name="T31" fmla="*/ 566 h 1548"/>
                    <a:gd name="T32" fmla="*/ 96 w 154"/>
                    <a:gd name="T33" fmla="*/ 616 h 1548"/>
                    <a:gd name="T34" fmla="*/ 96 w 154"/>
                    <a:gd name="T35" fmla="*/ 623 h 1548"/>
                    <a:gd name="T36" fmla="*/ 43 w 154"/>
                    <a:gd name="T37" fmla="*/ 679 h 1548"/>
                    <a:gd name="T38" fmla="*/ 101 w 154"/>
                    <a:gd name="T39" fmla="*/ 676 h 1548"/>
                    <a:gd name="T40" fmla="*/ 46 w 154"/>
                    <a:gd name="T41" fmla="*/ 749 h 1548"/>
                    <a:gd name="T42" fmla="*/ 108 w 154"/>
                    <a:gd name="T43" fmla="*/ 799 h 1548"/>
                    <a:gd name="T44" fmla="*/ 108 w 154"/>
                    <a:gd name="T45" fmla="*/ 809 h 1548"/>
                    <a:gd name="T46" fmla="*/ 53 w 154"/>
                    <a:gd name="T47" fmla="*/ 864 h 1548"/>
                    <a:gd name="T48" fmla="*/ 111 w 154"/>
                    <a:gd name="T49" fmla="*/ 862 h 1548"/>
                    <a:gd name="T50" fmla="*/ 58 w 154"/>
                    <a:gd name="T51" fmla="*/ 932 h 1548"/>
                    <a:gd name="T52" fmla="*/ 118 w 154"/>
                    <a:gd name="T53" fmla="*/ 985 h 1548"/>
                    <a:gd name="T54" fmla="*/ 118 w 154"/>
                    <a:gd name="T55" fmla="*/ 993 h 1548"/>
                    <a:gd name="T56" fmla="*/ 66 w 154"/>
                    <a:gd name="T57" fmla="*/ 1048 h 1548"/>
                    <a:gd name="T58" fmla="*/ 123 w 154"/>
                    <a:gd name="T59" fmla="*/ 1045 h 1548"/>
                    <a:gd name="T60" fmla="*/ 68 w 154"/>
                    <a:gd name="T61" fmla="*/ 1118 h 1548"/>
                    <a:gd name="T62" fmla="*/ 131 w 154"/>
                    <a:gd name="T63" fmla="*/ 1168 h 1548"/>
                    <a:gd name="T64" fmla="*/ 131 w 154"/>
                    <a:gd name="T65" fmla="*/ 1176 h 1548"/>
                    <a:gd name="T66" fmla="*/ 76 w 154"/>
                    <a:gd name="T67" fmla="*/ 1231 h 1548"/>
                    <a:gd name="T68" fmla="*/ 134 w 154"/>
                    <a:gd name="T69" fmla="*/ 1229 h 1548"/>
                    <a:gd name="T70" fmla="*/ 81 w 154"/>
                    <a:gd name="T71" fmla="*/ 1301 h 1548"/>
                    <a:gd name="T72" fmla="*/ 141 w 154"/>
                    <a:gd name="T73" fmla="*/ 1352 h 1548"/>
                    <a:gd name="T74" fmla="*/ 141 w 154"/>
                    <a:gd name="T75" fmla="*/ 1362 h 1548"/>
                    <a:gd name="T76" fmla="*/ 88 w 154"/>
                    <a:gd name="T77" fmla="*/ 1417 h 1548"/>
                    <a:gd name="T78" fmla="*/ 146 w 154"/>
                    <a:gd name="T79" fmla="*/ 1414 h 1548"/>
                    <a:gd name="T80" fmla="*/ 91 w 154"/>
                    <a:gd name="T81" fmla="*/ 1487 h 1548"/>
                    <a:gd name="T82" fmla="*/ 154 w 154"/>
                    <a:gd name="T83" fmla="*/ 1538 h 1548"/>
                    <a:gd name="T84" fmla="*/ 154 w 154"/>
                    <a:gd name="T85" fmla="*/ 1545 h 15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54" h="1548">
                      <a:moveTo>
                        <a:pt x="58" y="8"/>
                      </a:moveTo>
                      <a:lnTo>
                        <a:pt x="0" y="13"/>
                      </a:lnTo>
                      <a:lnTo>
                        <a:pt x="0" y="3"/>
                      </a:lnTo>
                      <a:lnTo>
                        <a:pt x="58" y="0"/>
                      </a:lnTo>
                      <a:lnTo>
                        <a:pt x="58" y="8"/>
                      </a:lnTo>
                      <a:close/>
                      <a:moveTo>
                        <a:pt x="63" y="63"/>
                      </a:moveTo>
                      <a:lnTo>
                        <a:pt x="5" y="66"/>
                      </a:lnTo>
                      <a:lnTo>
                        <a:pt x="5" y="73"/>
                      </a:lnTo>
                      <a:lnTo>
                        <a:pt x="63" y="71"/>
                      </a:lnTo>
                      <a:lnTo>
                        <a:pt x="63" y="63"/>
                      </a:lnTo>
                      <a:close/>
                      <a:moveTo>
                        <a:pt x="66" y="123"/>
                      </a:moveTo>
                      <a:lnTo>
                        <a:pt x="8" y="126"/>
                      </a:lnTo>
                      <a:lnTo>
                        <a:pt x="8" y="134"/>
                      </a:lnTo>
                      <a:lnTo>
                        <a:pt x="66" y="131"/>
                      </a:lnTo>
                      <a:lnTo>
                        <a:pt x="66" y="123"/>
                      </a:lnTo>
                      <a:close/>
                      <a:moveTo>
                        <a:pt x="71" y="186"/>
                      </a:moveTo>
                      <a:lnTo>
                        <a:pt x="13" y="189"/>
                      </a:lnTo>
                      <a:lnTo>
                        <a:pt x="13" y="196"/>
                      </a:lnTo>
                      <a:lnTo>
                        <a:pt x="71" y="194"/>
                      </a:lnTo>
                      <a:lnTo>
                        <a:pt x="71" y="186"/>
                      </a:lnTo>
                      <a:close/>
                      <a:moveTo>
                        <a:pt x="73" y="247"/>
                      </a:moveTo>
                      <a:lnTo>
                        <a:pt x="15" y="249"/>
                      </a:lnTo>
                      <a:lnTo>
                        <a:pt x="15" y="257"/>
                      </a:lnTo>
                      <a:lnTo>
                        <a:pt x="73" y="254"/>
                      </a:lnTo>
                      <a:lnTo>
                        <a:pt x="73" y="247"/>
                      </a:lnTo>
                      <a:close/>
                      <a:moveTo>
                        <a:pt x="78" y="307"/>
                      </a:moveTo>
                      <a:lnTo>
                        <a:pt x="21" y="312"/>
                      </a:lnTo>
                      <a:lnTo>
                        <a:pt x="21" y="319"/>
                      </a:lnTo>
                      <a:lnTo>
                        <a:pt x="78" y="317"/>
                      </a:lnTo>
                      <a:lnTo>
                        <a:pt x="78" y="307"/>
                      </a:lnTo>
                      <a:close/>
                      <a:moveTo>
                        <a:pt x="81" y="370"/>
                      </a:moveTo>
                      <a:lnTo>
                        <a:pt x="23" y="372"/>
                      </a:lnTo>
                      <a:lnTo>
                        <a:pt x="23" y="380"/>
                      </a:lnTo>
                      <a:lnTo>
                        <a:pt x="81" y="377"/>
                      </a:lnTo>
                      <a:lnTo>
                        <a:pt x="81" y="370"/>
                      </a:lnTo>
                      <a:close/>
                      <a:moveTo>
                        <a:pt x="86" y="430"/>
                      </a:moveTo>
                      <a:lnTo>
                        <a:pt x="28" y="432"/>
                      </a:lnTo>
                      <a:lnTo>
                        <a:pt x="28" y="442"/>
                      </a:lnTo>
                      <a:lnTo>
                        <a:pt x="86" y="440"/>
                      </a:lnTo>
                      <a:lnTo>
                        <a:pt x="86" y="430"/>
                      </a:lnTo>
                      <a:close/>
                      <a:moveTo>
                        <a:pt x="88" y="493"/>
                      </a:moveTo>
                      <a:lnTo>
                        <a:pt x="31" y="495"/>
                      </a:lnTo>
                      <a:lnTo>
                        <a:pt x="31" y="503"/>
                      </a:lnTo>
                      <a:lnTo>
                        <a:pt x="88" y="500"/>
                      </a:lnTo>
                      <a:lnTo>
                        <a:pt x="88" y="493"/>
                      </a:lnTo>
                      <a:close/>
                      <a:moveTo>
                        <a:pt x="93" y="553"/>
                      </a:moveTo>
                      <a:lnTo>
                        <a:pt x="36" y="555"/>
                      </a:lnTo>
                      <a:lnTo>
                        <a:pt x="36" y="566"/>
                      </a:lnTo>
                      <a:lnTo>
                        <a:pt x="93" y="563"/>
                      </a:lnTo>
                      <a:lnTo>
                        <a:pt x="93" y="553"/>
                      </a:lnTo>
                      <a:close/>
                      <a:moveTo>
                        <a:pt x="96" y="616"/>
                      </a:moveTo>
                      <a:lnTo>
                        <a:pt x="38" y="618"/>
                      </a:lnTo>
                      <a:lnTo>
                        <a:pt x="38" y="626"/>
                      </a:lnTo>
                      <a:lnTo>
                        <a:pt x="96" y="623"/>
                      </a:lnTo>
                      <a:lnTo>
                        <a:pt x="96" y="616"/>
                      </a:lnTo>
                      <a:close/>
                      <a:moveTo>
                        <a:pt x="101" y="676"/>
                      </a:moveTo>
                      <a:lnTo>
                        <a:pt x="43" y="679"/>
                      </a:lnTo>
                      <a:lnTo>
                        <a:pt x="43" y="689"/>
                      </a:lnTo>
                      <a:lnTo>
                        <a:pt x="101" y="686"/>
                      </a:lnTo>
                      <a:lnTo>
                        <a:pt x="101" y="676"/>
                      </a:lnTo>
                      <a:close/>
                      <a:moveTo>
                        <a:pt x="103" y="739"/>
                      </a:moveTo>
                      <a:lnTo>
                        <a:pt x="46" y="741"/>
                      </a:lnTo>
                      <a:lnTo>
                        <a:pt x="46" y="749"/>
                      </a:lnTo>
                      <a:lnTo>
                        <a:pt x="103" y="746"/>
                      </a:lnTo>
                      <a:lnTo>
                        <a:pt x="103" y="739"/>
                      </a:lnTo>
                      <a:close/>
                      <a:moveTo>
                        <a:pt x="108" y="799"/>
                      </a:moveTo>
                      <a:lnTo>
                        <a:pt x="51" y="802"/>
                      </a:lnTo>
                      <a:lnTo>
                        <a:pt x="51" y="812"/>
                      </a:lnTo>
                      <a:lnTo>
                        <a:pt x="108" y="809"/>
                      </a:lnTo>
                      <a:lnTo>
                        <a:pt x="108" y="799"/>
                      </a:lnTo>
                      <a:close/>
                      <a:moveTo>
                        <a:pt x="111" y="862"/>
                      </a:moveTo>
                      <a:lnTo>
                        <a:pt x="53" y="864"/>
                      </a:lnTo>
                      <a:lnTo>
                        <a:pt x="53" y="872"/>
                      </a:lnTo>
                      <a:lnTo>
                        <a:pt x="111" y="869"/>
                      </a:lnTo>
                      <a:lnTo>
                        <a:pt x="111" y="862"/>
                      </a:lnTo>
                      <a:close/>
                      <a:moveTo>
                        <a:pt x="116" y="922"/>
                      </a:moveTo>
                      <a:lnTo>
                        <a:pt x="58" y="925"/>
                      </a:lnTo>
                      <a:lnTo>
                        <a:pt x="58" y="932"/>
                      </a:lnTo>
                      <a:lnTo>
                        <a:pt x="116" y="930"/>
                      </a:lnTo>
                      <a:lnTo>
                        <a:pt x="116" y="922"/>
                      </a:lnTo>
                      <a:close/>
                      <a:moveTo>
                        <a:pt x="118" y="985"/>
                      </a:moveTo>
                      <a:lnTo>
                        <a:pt x="61" y="987"/>
                      </a:lnTo>
                      <a:lnTo>
                        <a:pt x="61" y="995"/>
                      </a:lnTo>
                      <a:lnTo>
                        <a:pt x="118" y="993"/>
                      </a:lnTo>
                      <a:lnTo>
                        <a:pt x="118" y="985"/>
                      </a:lnTo>
                      <a:close/>
                      <a:moveTo>
                        <a:pt x="123" y="1045"/>
                      </a:moveTo>
                      <a:lnTo>
                        <a:pt x="66" y="1048"/>
                      </a:lnTo>
                      <a:lnTo>
                        <a:pt x="66" y="1055"/>
                      </a:lnTo>
                      <a:lnTo>
                        <a:pt x="123" y="1053"/>
                      </a:lnTo>
                      <a:lnTo>
                        <a:pt x="123" y="1045"/>
                      </a:lnTo>
                      <a:close/>
                      <a:moveTo>
                        <a:pt x="126" y="1106"/>
                      </a:moveTo>
                      <a:lnTo>
                        <a:pt x="68" y="1111"/>
                      </a:lnTo>
                      <a:lnTo>
                        <a:pt x="68" y="1118"/>
                      </a:lnTo>
                      <a:lnTo>
                        <a:pt x="126" y="1116"/>
                      </a:lnTo>
                      <a:lnTo>
                        <a:pt x="126" y="1106"/>
                      </a:lnTo>
                      <a:close/>
                      <a:moveTo>
                        <a:pt x="131" y="1168"/>
                      </a:moveTo>
                      <a:lnTo>
                        <a:pt x="73" y="1171"/>
                      </a:lnTo>
                      <a:lnTo>
                        <a:pt x="73" y="1178"/>
                      </a:lnTo>
                      <a:lnTo>
                        <a:pt x="131" y="1176"/>
                      </a:lnTo>
                      <a:lnTo>
                        <a:pt x="131" y="1168"/>
                      </a:lnTo>
                      <a:close/>
                      <a:moveTo>
                        <a:pt x="134" y="1229"/>
                      </a:moveTo>
                      <a:lnTo>
                        <a:pt x="76" y="1231"/>
                      </a:lnTo>
                      <a:lnTo>
                        <a:pt x="76" y="1241"/>
                      </a:lnTo>
                      <a:lnTo>
                        <a:pt x="134" y="1239"/>
                      </a:lnTo>
                      <a:lnTo>
                        <a:pt x="134" y="1229"/>
                      </a:lnTo>
                      <a:close/>
                      <a:moveTo>
                        <a:pt x="139" y="1291"/>
                      </a:moveTo>
                      <a:lnTo>
                        <a:pt x="81" y="1294"/>
                      </a:lnTo>
                      <a:lnTo>
                        <a:pt x="81" y="1301"/>
                      </a:lnTo>
                      <a:lnTo>
                        <a:pt x="139" y="1299"/>
                      </a:lnTo>
                      <a:lnTo>
                        <a:pt x="139" y="1291"/>
                      </a:lnTo>
                      <a:close/>
                      <a:moveTo>
                        <a:pt x="141" y="1352"/>
                      </a:moveTo>
                      <a:lnTo>
                        <a:pt x="83" y="1354"/>
                      </a:lnTo>
                      <a:lnTo>
                        <a:pt x="83" y="1364"/>
                      </a:lnTo>
                      <a:lnTo>
                        <a:pt x="141" y="1362"/>
                      </a:lnTo>
                      <a:lnTo>
                        <a:pt x="141" y="1352"/>
                      </a:lnTo>
                      <a:close/>
                      <a:moveTo>
                        <a:pt x="146" y="1414"/>
                      </a:moveTo>
                      <a:lnTo>
                        <a:pt x="88" y="1417"/>
                      </a:lnTo>
                      <a:lnTo>
                        <a:pt x="88" y="1425"/>
                      </a:lnTo>
                      <a:lnTo>
                        <a:pt x="146" y="1422"/>
                      </a:lnTo>
                      <a:lnTo>
                        <a:pt x="146" y="1414"/>
                      </a:lnTo>
                      <a:close/>
                      <a:moveTo>
                        <a:pt x="149" y="1475"/>
                      </a:moveTo>
                      <a:lnTo>
                        <a:pt x="91" y="1477"/>
                      </a:lnTo>
                      <a:lnTo>
                        <a:pt x="91" y="1487"/>
                      </a:lnTo>
                      <a:lnTo>
                        <a:pt x="149" y="1485"/>
                      </a:lnTo>
                      <a:lnTo>
                        <a:pt x="149" y="1475"/>
                      </a:lnTo>
                      <a:close/>
                      <a:moveTo>
                        <a:pt x="154" y="1538"/>
                      </a:moveTo>
                      <a:lnTo>
                        <a:pt x="96" y="1540"/>
                      </a:lnTo>
                      <a:lnTo>
                        <a:pt x="96" y="1548"/>
                      </a:lnTo>
                      <a:lnTo>
                        <a:pt x="154" y="1545"/>
                      </a:lnTo>
                      <a:lnTo>
                        <a:pt x="154" y="15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1" name="Freeform 11"/>
              <p:cNvSpPr>
                <a:spLocks/>
              </p:cNvSpPr>
              <p:nvPr/>
            </p:nvSpPr>
            <p:spPr bwMode="auto">
              <a:xfrm>
                <a:off x="1219553" y="3078174"/>
                <a:ext cx="1017234" cy="598645"/>
              </a:xfrm>
              <a:custGeom>
                <a:avLst/>
                <a:gdLst>
                  <a:gd name="T0" fmla="*/ 5 w 661"/>
                  <a:gd name="T1" fmla="*/ 0 h 389"/>
                  <a:gd name="T2" fmla="*/ 661 w 661"/>
                  <a:gd name="T3" fmla="*/ 362 h 389"/>
                  <a:gd name="T4" fmla="*/ 626 w 661"/>
                  <a:gd name="T5" fmla="*/ 389 h 389"/>
                  <a:gd name="T6" fmla="*/ 0 w 661"/>
                  <a:gd name="T7" fmla="*/ 48 h 389"/>
                  <a:gd name="T8" fmla="*/ 5 w 661"/>
                  <a:gd name="T9" fmla="*/ 0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1" h="389">
                    <a:moveTo>
                      <a:pt x="5" y="0"/>
                    </a:moveTo>
                    <a:lnTo>
                      <a:pt x="661" y="362"/>
                    </a:lnTo>
                    <a:lnTo>
                      <a:pt x="626" y="389"/>
                    </a:lnTo>
                    <a:lnTo>
                      <a:pt x="0" y="4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2"/>
              <p:cNvSpPr>
                <a:spLocks noEditPoints="1"/>
              </p:cNvSpPr>
              <p:nvPr/>
            </p:nvSpPr>
            <p:spPr bwMode="auto">
              <a:xfrm>
                <a:off x="822508" y="2587255"/>
                <a:ext cx="1969833" cy="1766694"/>
              </a:xfrm>
              <a:custGeom>
                <a:avLst/>
                <a:gdLst>
                  <a:gd name="T0" fmla="*/ 301 w 510"/>
                  <a:gd name="T1" fmla="*/ 164 h 457"/>
                  <a:gd name="T2" fmla="*/ 273 w 510"/>
                  <a:gd name="T3" fmla="*/ 149 h 457"/>
                  <a:gd name="T4" fmla="*/ 187 w 510"/>
                  <a:gd name="T5" fmla="*/ 102 h 457"/>
                  <a:gd name="T6" fmla="*/ 159 w 510"/>
                  <a:gd name="T7" fmla="*/ 86 h 457"/>
                  <a:gd name="T8" fmla="*/ 84 w 510"/>
                  <a:gd name="T9" fmla="*/ 46 h 457"/>
                  <a:gd name="T10" fmla="*/ 54 w 510"/>
                  <a:gd name="T11" fmla="*/ 29 h 457"/>
                  <a:gd name="T12" fmla="*/ 0 w 510"/>
                  <a:gd name="T13" fmla="*/ 0 h 457"/>
                  <a:gd name="T14" fmla="*/ 47 w 510"/>
                  <a:gd name="T15" fmla="*/ 142 h 457"/>
                  <a:gd name="T16" fmla="*/ 72 w 510"/>
                  <a:gd name="T17" fmla="*/ 219 h 457"/>
                  <a:gd name="T18" fmla="*/ 146 w 510"/>
                  <a:gd name="T19" fmla="*/ 440 h 457"/>
                  <a:gd name="T20" fmla="*/ 146 w 510"/>
                  <a:gd name="T21" fmla="*/ 440 h 457"/>
                  <a:gd name="T22" fmla="*/ 151 w 510"/>
                  <a:gd name="T23" fmla="*/ 457 h 457"/>
                  <a:gd name="T24" fmla="*/ 173 w 510"/>
                  <a:gd name="T25" fmla="*/ 446 h 457"/>
                  <a:gd name="T26" fmla="*/ 264 w 510"/>
                  <a:gd name="T27" fmla="*/ 401 h 457"/>
                  <a:gd name="T28" fmla="*/ 292 w 510"/>
                  <a:gd name="T29" fmla="*/ 386 h 457"/>
                  <a:gd name="T30" fmla="*/ 510 w 510"/>
                  <a:gd name="T31" fmla="*/ 277 h 457"/>
                  <a:gd name="T32" fmla="*/ 301 w 510"/>
                  <a:gd name="T33" fmla="*/ 164 h 457"/>
                  <a:gd name="T34" fmla="*/ 267 w 510"/>
                  <a:gd name="T35" fmla="*/ 321 h 457"/>
                  <a:gd name="T36" fmla="*/ 203 w 510"/>
                  <a:gd name="T37" fmla="*/ 356 h 457"/>
                  <a:gd name="T38" fmla="*/ 179 w 510"/>
                  <a:gd name="T39" fmla="*/ 299 h 457"/>
                  <a:gd name="T40" fmla="*/ 153 w 510"/>
                  <a:gd name="T41" fmla="*/ 239 h 457"/>
                  <a:gd name="T42" fmla="*/ 153 w 510"/>
                  <a:gd name="T43" fmla="*/ 239 h 457"/>
                  <a:gd name="T44" fmla="*/ 110 w 510"/>
                  <a:gd name="T45" fmla="*/ 138 h 457"/>
                  <a:gd name="T46" fmla="*/ 156 w 510"/>
                  <a:gd name="T47" fmla="*/ 163 h 457"/>
                  <a:gd name="T48" fmla="*/ 184 w 510"/>
                  <a:gd name="T49" fmla="*/ 178 h 457"/>
                  <a:gd name="T50" fmla="*/ 270 w 510"/>
                  <a:gd name="T51" fmla="*/ 226 h 457"/>
                  <a:gd name="T52" fmla="*/ 298 w 510"/>
                  <a:gd name="T53" fmla="*/ 241 h 457"/>
                  <a:gd name="T54" fmla="*/ 355 w 510"/>
                  <a:gd name="T55" fmla="*/ 273 h 457"/>
                  <a:gd name="T56" fmla="*/ 295 w 510"/>
                  <a:gd name="T57" fmla="*/ 305 h 457"/>
                  <a:gd name="T58" fmla="*/ 267 w 510"/>
                  <a:gd name="T59" fmla="*/ 321 h 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10" h="457">
                    <a:moveTo>
                      <a:pt x="301" y="164"/>
                    </a:moveTo>
                    <a:cubicBezTo>
                      <a:pt x="273" y="149"/>
                      <a:pt x="273" y="149"/>
                      <a:pt x="273" y="149"/>
                    </a:cubicBezTo>
                    <a:cubicBezTo>
                      <a:pt x="187" y="102"/>
                      <a:pt x="187" y="102"/>
                      <a:pt x="187" y="102"/>
                    </a:cubicBezTo>
                    <a:cubicBezTo>
                      <a:pt x="159" y="86"/>
                      <a:pt x="159" y="86"/>
                      <a:pt x="159" y="86"/>
                    </a:cubicBezTo>
                    <a:cubicBezTo>
                      <a:pt x="84" y="46"/>
                      <a:pt x="84" y="46"/>
                      <a:pt x="84" y="46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7" y="142"/>
                      <a:pt x="47" y="142"/>
                      <a:pt x="47" y="142"/>
                    </a:cubicBezTo>
                    <a:cubicBezTo>
                      <a:pt x="72" y="219"/>
                      <a:pt x="72" y="219"/>
                      <a:pt x="72" y="219"/>
                    </a:cubicBezTo>
                    <a:cubicBezTo>
                      <a:pt x="146" y="440"/>
                      <a:pt x="146" y="440"/>
                      <a:pt x="146" y="440"/>
                    </a:cubicBezTo>
                    <a:cubicBezTo>
                      <a:pt x="146" y="440"/>
                      <a:pt x="146" y="440"/>
                      <a:pt x="146" y="440"/>
                    </a:cubicBezTo>
                    <a:cubicBezTo>
                      <a:pt x="151" y="457"/>
                      <a:pt x="151" y="457"/>
                      <a:pt x="151" y="457"/>
                    </a:cubicBezTo>
                    <a:cubicBezTo>
                      <a:pt x="173" y="446"/>
                      <a:pt x="173" y="446"/>
                      <a:pt x="173" y="446"/>
                    </a:cubicBezTo>
                    <a:cubicBezTo>
                      <a:pt x="264" y="401"/>
                      <a:pt x="264" y="401"/>
                      <a:pt x="264" y="401"/>
                    </a:cubicBezTo>
                    <a:cubicBezTo>
                      <a:pt x="292" y="386"/>
                      <a:pt x="292" y="386"/>
                      <a:pt x="292" y="386"/>
                    </a:cubicBezTo>
                    <a:cubicBezTo>
                      <a:pt x="510" y="277"/>
                      <a:pt x="510" y="277"/>
                      <a:pt x="510" y="277"/>
                    </a:cubicBezTo>
                    <a:lnTo>
                      <a:pt x="301" y="164"/>
                    </a:lnTo>
                    <a:close/>
                    <a:moveTo>
                      <a:pt x="267" y="321"/>
                    </a:moveTo>
                    <a:cubicBezTo>
                      <a:pt x="203" y="356"/>
                      <a:pt x="203" y="356"/>
                      <a:pt x="203" y="356"/>
                    </a:cubicBezTo>
                    <a:cubicBezTo>
                      <a:pt x="179" y="299"/>
                      <a:pt x="179" y="299"/>
                      <a:pt x="179" y="299"/>
                    </a:cubicBezTo>
                    <a:cubicBezTo>
                      <a:pt x="153" y="239"/>
                      <a:pt x="153" y="239"/>
                      <a:pt x="153" y="239"/>
                    </a:cubicBezTo>
                    <a:cubicBezTo>
                      <a:pt x="153" y="239"/>
                      <a:pt x="153" y="239"/>
                      <a:pt x="153" y="239"/>
                    </a:cubicBezTo>
                    <a:cubicBezTo>
                      <a:pt x="110" y="138"/>
                      <a:pt x="110" y="138"/>
                      <a:pt x="110" y="138"/>
                    </a:cubicBezTo>
                    <a:cubicBezTo>
                      <a:pt x="156" y="163"/>
                      <a:pt x="156" y="163"/>
                      <a:pt x="156" y="163"/>
                    </a:cubicBezTo>
                    <a:cubicBezTo>
                      <a:pt x="184" y="178"/>
                      <a:pt x="184" y="178"/>
                      <a:pt x="184" y="178"/>
                    </a:cubicBezTo>
                    <a:cubicBezTo>
                      <a:pt x="270" y="226"/>
                      <a:pt x="270" y="226"/>
                      <a:pt x="270" y="226"/>
                    </a:cubicBezTo>
                    <a:cubicBezTo>
                      <a:pt x="298" y="241"/>
                      <a:pt x="298" y="241"/>
                      <a:pt x="298" y="241"/>
                    </a:cubicBezTo>
                    <a:cubicBezTo>
                      <a:pt x="355" y="273"/>
                      <a:pt x="355" y="273"/>
                      <a:pt x="355" y="273"/>
                    </a:cubicBezTo>
                    <a:cubicBezTo>
                      <a:pt x="295" y="305"/>
                      <a:pt x="295" y="305"/>
                      <a:pt x="295" y="305"/>
                    </a:cubicBezTo>
                    <a:lnTo>
                      <a:pt x="267" y="32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3"/>
              <p:cNvSpPr>
                <a:spLocks/>
              </p:cNvSpPr>
              <p:nvPr/>
            </p:nvSpPr>
            <p:spPr bwMode="auto">
              <a:xfrm>
                <a:off x="802502" y="2587255"/>
                <a:ext cx="1989839" cy="1843640"/>
              </a:xfrm>
              <a:custGeom>
                <a:avLst/>
                <a:gdLst>
                  <a:gd name="T0" fmla="*/ 1293 w 1293"/>
                  <a:gd name="T1" fmla="*/ 696 h 1198"/>
                  <a:gd name="T2" fmla="*/ 1286 w 1293"/>
                  <a:gd name="T3" fmla="*/ 736 h 1198"/>
                  <a:gd name="T4" fmla="*/ 392 w 1293"/>
                  <a:gd name="T5" fmla="*/ 1198 h 1198"/>
                  <a:gd name="T6" fmla="*/ 0 w 1293"/>
                  <a:gd name="T7" fmla="*/ 23 h 1198"/>
                  <a:gd name="T8" fmla="*/ 13 w 1293"/>
                  <a:gd name="T9" fmla="*/ 0 h 1198"/>
                  <a:gd name="T10" fmla="*/ 392 w 1293"/>
                  <a:gd name="T11" fmla="*/ 1148 h 1198"/>
                  <a:gd name="T12" fmla="*/ 1293 w 1293"/>
                  <a:gd name="T13" fmla="*/ 696 h 1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3" h="1198">
                    <a:moveTo>
                      <a:pt x="1293" y="696"/>
                    </a:moveTo>
                    <a:lnTo>
                      <a:pt x="1286" y="736"/>
                    </a:lnTo>
                    <a:lnTo>
                      <a:pt x="392" y="1198"/>
                    </a:lnTo>
                    <a:lnTo>
                      <a:pt x="0" y="23"/>
                    </a:lnTo>
                    <a:lnTo>
                      <a:pt x="13" y="0"/>
                    </a:lnTo>
                    <a:lnTo>
                      <a:pt x="392" y="1148"/>
                    </a:lnTo>
                    <a:lnTo>
                      <a:pt x="1293" y="69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4"/>
              <p:cNvSpPr>
                <a:spLocks noEditPoints="1"/>
              </p:cNvSpPr>
              <p:nvPr/>
            </p:nvSpPr>
            <p:spPr bwMode="auto">
              <a:xfrm>
                <a:off x="942545" y="2819633"/>
                <a:ext cx="540165" cy="1368111"/>
              </a:xfrm>
              <a:custGeom>
                <a:avLst/>
                <a:gdLst>
                  <a:gd name="T0" fmla="*/ 2 w 351"/>
                  <a:gd name="T1" fmla="*/ 30 h 889"/>
                  <a:gd name="T2" fmla="*/ 50 w 351"/>
                  <a:gd name="T3" fmla="*/ 0 h 889"/>
                  <a:gd name="T4" fmla="*/ 75 w 351"/>
                  <a:gd name="T5" fmla="*/ 70 h 889"/>
                  <a:gd name="T6" fmla="*/ 27 w 351"/>
                  <a:gd name="T7" fmla="*/ 103 h 889"/>
                  <a:gd name="T8" fmla="*/ 75 w 351"/>
                  <a:gd name="T9" fmla="*/ 70 h 889"/>
                  <a:gd name="T10" fmla="*/ 50 w 351"/>
                  <a:gd name="T11" fmla="*/ 166 h 889"/>
                  <a:gd name="T12" fmla="*/ 102 w 351"/>
                  <a:gd name="T13" fmla="*/ 150 h 889"/>
                  <a:gd name="T14" fmla="*/ 123 w 351"/>
                  <a:gd name="T15" fmla="*/ 213 h 889"/>
                  <a:gd name="T16" fmla="*/ 77 w 351"/>
                  <a:gd name="T17" fmla="*/ 246 h 889"/>
                  <a:gd name="T18" fmla="*/ 123 w 351"/>
                  <a:gd name="T19" fmla="*/ 213 h 889"/>
                  <a:gd name="T20" fmla="*/ 100 w 351"/>
                  <a:gd name="T21" fmla="*/ 309 h 889"/>
                  <a:gd name="T22" fmla="*/ 153 w 351"/>
                  <a:gd name="T23" fmla="*/ 294 h 889"/>
                  <a:gd name="T24" fmla="*/ 173 w 351"/>
                  <a:gd name="T25" fmla="*/ 356 h 889"/>
                  <a:gd name="T26" fmla="*/ 128 w 351"/>
                  <a:gd name="T27" fmla="*/ 389 h 889"/>
                  <a:gd name="T28" fmla="*/ 173 w 351"/>
                  <a:gd name="T29" fmla="*/ 356 h 889"/>
                  <a:gd name="T30" fmla="*/ 150 w 351"/>
                  <a:gd name="T31" fmla="*/ 452 h 889"/>
                  <a:gd name="T32" fmla="*/ 203 w 351"/>
                  <a:gd name="T33" fmla="*/ 437 h 889"/>
                  <a:gd name="T34" fmla="*/ 223 w 351"/>
                  <a:gd name="T35" fmla="*/ 500 h 889"/>
                  <a:gd name="T36" fmla="*/ 178 w 351"/>
                  <a:gd name="T37" fmla="*/ 532 h 889"/>
                  <a:gd name="T38" fmla="*/ 223 w 351"/>
                  <a:gd name="T39" fmla="*/ 500 h 889"/>
                  <a:gd name="T40" fmla="*/ 200 w 351"/>
                  <a:gd name="T41" fmla="*/ 595 h 889"/>
                  <a:gd name="T42" fmla="*/ 253 w 351"/>
                  <a:gd name="T43" fmla="*/ 580 h 889"/>
                  <a:gd name="T44" fmla="*/ 273 w 351"/>
                  <a:gd name="T45" fmla="*/ 643 h 889"/>
                  <a:gd name="T46" fmla="*/ 228 w 351"/>
                  <a:gd name="T47" fmla="*/ 675 h 889"/>
                  <a:gd name="T48" fmla="*/ 273 w 351"/>
                  <a:gd name="T49" fmla="*/ 643 h 889"/>
                  <a:gd name="T50" fmla="*/ 248 w 351"/>
                  <a:gd name="T51" fmla="*/ 736 h 889"/>
                  <a:gd name="T52" fmla="*/ 301 w 351"/>
                  <a:gd name="T53" fmla="*/ 723 h 889"/>
                  <a:gd name="T54" fmla="*/ 323 w 351"/>
                  <a:gd name="T55" fmla="*/ 786 h 889"/>
                  <a:gd name="T56" fmla="*/ 278 w 351"/>
                  <a:gd name="T57" fmla="*/ 816 h 889"/>
                  <a:gd name="T58" fmla="*/ 323 w 351"/>
                  <a:gd name="T59" fmla="*/ 786 h 889"/>
                  <a:gd name="T60" fmla="*/ 298 w 351"/>
                  <a:gd name="T61" fmla="*/ 879 h 889"/>
                  <a:gd name="T62" fmla="*/ 351 w 351"/>
                  <a:gd name="T63" fmla="*/ 866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51" h="889">
                    <a:moveTo>
                      <a:pt x="52" y="7"/>
                    </a:moveTo>
                    <a:lnTo>
                      <a:pt x="2" y="30"/>
                    </a:lnTo>
                    <a:lnTo>
                      <a:pt x="0" y="22"/>
                    </a:lnTo>
                    <a:lnTo>
                      <a:pt x="50" y="0"/>
                    </a:lnTo>
                    <a:lnTo>
                      <a:pt x="52" y="7"/>
                    </a:lnTo>
                    <a:close/>
                    <a:moveTo>
                      <a:pt x="75" y="70"/>
                    </a:moveTo>
                    <a:lnTo>
                      <a:pt x="25" y="93"/>
                    </a:lnTo>
                    <a:lnTo>
                      <a:pt x="27" y="103"/>
                    </a:lnTo>
                    <a:lnTo>
                      <a:pt x="77" y="80"/>
                    </a:lnTo>
                    <a:lnTo>
                      <a:pt x="75" y="70"/>
                    </a:lnTo>
                    <a:close/>
                    <a:moveTo>
                      <a:pt x="100" y="143"/>
                    </a:moveTo>
                    <a:lnTo>
                      <a:pt x="50" y="166"/>
                    </a:lnTo>
                    <a:lnTo>
                      <a:pt x="52" y="173"/>
                    </a:lnTo>
                    <a:lnTo>
                      <a:pt x="102" y="150"/>
                    </a:lnTo>
                    <a:lnTo>
                      <a:pt x="100" y="143"/>
                    </a:lnTo>
                    <a:close/>
                    <a:moveTo>
                      <a:pt x="123" y="213"/>
                    </a:moveTo>
                    <a:lnTo>
                      <a:pt x="75" y="236"/>
                    </a:lnTo>
                    <a:lnTo>
                      <a:pt x="77" y="246"/>
                    </a:lnTo>
                    <a:lnTo>
                      <a:pt x="128" y="223"/>
                    </a:lnTo>
                    <a:lnTo>
                      <a:pt x="123" y="213"/>
                    </a:lnTo>
                    <a:close/>
                    <a:moveTo>
                      <a:pt x="148" y="286"/>
                    </a:moveTo>
                    <a:lnTo>
                      <a:pt x="100" y="309"/>
                    </a:lnTo>
                    <a:lnTo>
                      <a:pt x="102" y="316"/>
                    </a:lnTo>
                    <a:lnTo>
                      <a:pt x="153" y="294"/>
                    </a:lnTo>
                    <a:lnTo>
                      <a:pt x="148" y="286"/>
                    </a:lnTo>
                    <a:close/>
                    <a:moveTo>
                      <a:pt x="173" y="356"/>
                    </a:moveTo>
                    <a:lnTo>
                      <a:pt x="125" y="379"/>
                    </a:lnTo>
                    <a:lnTo>
                      <a:pt x="128" y="389"/>
                    </a:lnTo>
                    <a:lnTo>
                      <a:pt x="178" y="366"/>
                    </a:lnTo>
                    <a:lnTo>
                      <a:pt x="173" y="356"/>
                    </a:lnTo>
                    <a:close/>
                    <a:moveTo>
                      <a:pt x="198" y="429"/>
                    </a:moveTo>
                    <a:lnTo>
                      <a:pt x="150" y="452"/>
                    </a:lnTo>
                    <a:lnTo>
                      <a:pt x="153" y="459"/>
                    </a:lnTo>
                    <a:lnTo>
                      <a:pt x="203" y="437"/>
                    </a:lnTo>
                    <a:lnTo>
                      <a:pt x="198" y="429"/>
                    </a:lnTo>
                    <a:close/>
                    <a:moveTo>
                      <a:pt x="223" y="500"/>
                    </a:moveTo>
                    <a:lnTo>
                      <a:pt x="175" y="522"/>
                    </a:lnTo>
                    <a:lnTo>
                      <a:pt x="178" y="532"/>
                    </a:lnTo>
                    <a:lnTo>
                      <a:pt x="228" y="510"/>
                    </a:lnTo>
                    <a:lnTo>
                      <a:pt x="223" y="500"/>
                    </a:lnTo>
                    <a:close/>
                    <a:moveTo>
                      <a:pt x="248" y="572"/>
                    </a:moveTo>
                    <a:lnTo>
                      <a:pt x="200" y="595"/>
                    </a:lnTo>
                    <a:lnTo>
                      <a:pt x="203" y="603"/>
                    </a:lnTo>
                    <a:lnTo>
                      <a:pt x="253" y="580"/>
                    </a:lnTo>
                    <a:lnTo>
                      <a:pt x="248" y="572"/>
                    </a:lnTo>
                    <a:close/>
                    <a:moveTo>
                      <a:pt x="273" y="643"/>
                    </a:moveTo>
                    <a:lnTo>
                      <a:pt x="226" y="665"/>
                    </a:lnTo>
                    <a:lnTo>
                      <a:pt x="228" y="675"/>
                    </a:lnTo>
                    <a:lnTo>
                      <a:pt x="276" y="653"/>
                    </a:lnTo>
                    <a:lnTo>
                      <a:pt x="273" y="643"/>
                    </a:lnTo>
                    <a:close/>
                    <a:moveTo>
                      <a:pt x="298" y="716"/>
                    </a:moveTo>
                    <a:lnTo>
                      <a:pt x="248" y="736"/>
                    </a:lnTo>
                    <a:lnTo>
                      <a:pt x="253" y="746"/>
                    </a:lnTo>
                    <a:lnTo>
                      <a:pt x="301" y="723"/>
                    </a:lnTo>
                    <a:lnTo>
                      <a:pt x="298" y="716"/>
                    </a:lnTo>
                    <a:close/>
                    <a:moveTo>
                      <a:pt x="323" y="786"/>
                    </a:moveTo>
                    <a:lnTo>
                      <a:pt x="273" y="809"/>
                    </a:lnTo>
                    <a:lnTo>
                      <a:pt x="278" y="816"/>
                    </a:lnTo>
                    <a:lnTo>
                      <a:pt x="326" y="796"/>
                    </a:lnTo>
                    <a:lnTo>
                      <a:pt x="323" y="786"/>
                    </a:lnTo>
                    <a:close/>
                    <a:moveTo>
                      <a:pt x="349" y="856"/>
                    </a:moveTo>
                    <a:lnTo>
                      <a:pt x="298" y="879"/>
                    </a:lnTo>
                    <a:lnTo>
                      <a:pt x="303" y="889"/>
                    </a:lnTo>
                    <a:lnTo>
                      <a:pt x="351" y="866"/>
                    </a:lnTo>
                    <a:lnTo>
                      <a:pt x="349" y="8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5"/>
              <p:cNvSpPr>
                <a:spLocks/>
              </p:cNvSpPr>
              <p:nvPr/>
            </p:nvSpPr>
            <p:spPr bwMode="auto">
              <a:xfrm>
                <a:off x="2244481" y="1393044"/>
                <a:ext cx="3087098" cy="3810396"/>
              </a:xfrm>
              <a:custGeom>
                <a:avLst/>
                <a:gdLst>
                  <a:gd name="T0" fmla="*/ 1700 w 2006"/>
                  <a:gd name="T1" fmla="*/ 0 h 2476"/>
                  <a:gd name="T2" fmla="*/ 0 w 2006"/>
                  <a:gd name="T3" fmla="*/ 191 h 2476"/>
                  <a:gd name="T4" fmla="*/ 356 w 2006"/>
                  <a:gd name="T5" fmla="*/ 2476 h 2476"/>
                  <a:gd name="T6" fmla="*/ 2006 w 2006"/>
                  <a:gd name="T7" fmla="*/ 2281 h 2476"/>
                  <a:gd name="T8" fmla="*/ 1700 w 2006"/>
                  <a:gd name="T9" fmla="*/ 0 h 2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6" h="2476">
                    <a:moveTo>
                      <a:pt x="1700" y="0"/>
                    </a:moveTo>
                    <a:lnTo>
                      <a:pt x="0" y="191"/>
                    </a:lnTo>
                    <a:lnTo>
                      <a:pt x="356" y="2476"/>
                    </a:lnTo>
                    <a:lnTo>
                      <a:pt x="2006" y="2281"/>
                    </a:lnTo>
                    <a:lnTo>
                      <a:pt x="1700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6"/>
              <p:cNvSpPr>
                <a:spLocks/>
              </p:cNvSpPr>
              <p:nvPr/>
            </p:nvSpPr>
            <p:spPr bwMode="auto">
              <a:xfrm>
                <a:off x="2278338" y="1349953"/>
                <a:ext cx="3087098" cy="3811934"/>
              </a:xfrm>
              <a:custGeom>
                <a:avLst/>
                <a:gdLst>
                  <a:gd name="T0" fmla="*/ 1700 w 2006"/>
                  <a:gd name="T1" fmla="*/ 0 h 2477"/>
                  <a:gd name="T2" fmla="*/ 0 w 2006"/>
                  <a:gd name="T3" fmla="*/ 191 h 2477"/>
                  <a:gd name="T4" fmla="*/ 359 w 2006"/>
                  <a:gd name="T5" fmla="*/ 2477 h 2477"/>
                  <a:gd name="T6" fmla="*/ 2006 w 2006"/>
                  <a:gd name="T7" fmla="*/ 2281 h 2477"/>
                  <a:gd name="T8" fmla="*/ 1700 w 2006"/>
                  <a:gd name="T9" fmla="*/ 0 h 2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6" h="2477">
                    <a:moveTo>
                      <a:pt x="1700" y="0"/>
                    </a:moveTo>
                    <a:lnTo>
                      <a:pt x="0" y="191"/>
                    </a:lnTo>
                    <a:lnTo>
                      <a:pt x="359" y="2477"/>
                    </a:lnTo>
                    <a:lnTo>
                      <a:pt x="2006" y="2281"/>
                    </a:lnTo>
                    <a:lnTo>
                      <a:pt x="1700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7"/>
              <p:cNvSpPr>
                <a:spLocks/>
              </p:cNvSpPr>
              <p:nvPr/>
            </p:nvSpPr>
            <p:spPr bwMode="auto">
              <a:xfrm>
                <a:off x="2313733" y="1308402"/>
                <a:ext cx="3087098" cy="3810396"/>
              </a:xfrm>
              <a:custGeom>
                <a:avLst/>
                <a:gdLst>
                  <a:gd name="T0" fmla="*/ 1700 w 2006"/>
                  <a:gd name="T1" fmla="*/ 0 h 2476"/>
                  <a:gd name="T2" fmla="*/ 0 w 2006"/>
                  <a:gd name="T3" fmla="*/ 191 h 2476"/>
                  <a:gd name="T4" fmla="*/ 359 w 2006"/>
                  <a:gd name="T5" fmla="*/ 2476 h 2476"/>
                  <a:gd name="T6" fmla="*/ 2006 w 2006"/>
                  <a:gd name="T7" fmla="*/ 2280 h 2476"/>
                  <a:gd name="T8" fmla="*/ 1700 w 2006"/>
                  <a:gd name="T9" fmla="*/ 0 h 2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6" h="2476">
                    <a:moveTo>
                      <a:pt x="1700" y="0"/>
                    </a:moveTo>
                    <a:lnTo>
                      <a:pt x="0" y="191"/>
                    </a:lnTo>
                    <a:lnTo>
                      <a:pt x="359" y="2476"/>
                    </a:lnTo>
                    <a:lnTo>
                      <a:pt x="2006" y="2280"/>
                    </a:lnTo>
                    <a:lnTo>
                      <a:pt x="1700" y="0"/>
                    </a:lnTo>
                    <a:close/>
                  </a:path>
                </a:pathLst>
              </a:custGeom>
              <a:solidFill>
                <a:srgbClr val="FBDB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8"/>
              <p:cNvSpPr>
                <a:spLocks/>
              </p:cNvSpPr>
              <p:nvPr/>
            </p:nvSpPr>
            <p:spPr bwMode="auto">
              <a:xfrm>
                <a:off x="2347590" y="1226839"/>
                <a:ext cx="3053241" cy="3850408"/>
              </a:xfrm>
              <a:custGeom>
                <a:avLst/>
                <a:gdLst>
                  <a:gd name="T0" fmla="*/ 0 w 1984"/>
                  <a:gd name="T1" fmla="*/ 133 h 2502"/>
                  <a:gd name="T2" fmla="*/ 360 w 1984"/>
                  <a:gd name="T3" fmla="*/ 2502 h 2502"/>
                  <a:gd name="T4" fmla="*/ 1869 w 1984"/>
                  <a:gd name="T5" fmla="*/ 2321 h 2502"/>
                  <a:gd name="T6" fmla="*/ 1984 w 1984"/>
                  <a:gd name="T7" fmla="*/ 2132 h 2502"/>
                  <a:gd name="T8" fmla="*/ 1700 w 1984"/>
                  <a:gd name="T9" fmla="*/ 0 h 2502"/>
                  <a:gd name="T10" fmla="*/ 0 w 1984"/>
                  <a:gd name="T11" fmla="*/ 133 h 2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84" h="2502">
                    <a:moveTo>
                      <a:pt x="0" y="133"/>
                    </a:moveTo>
                    <a:lnTo>
                      <a:pt x="360" y="2502"/>
                    </a:lnTo>
                    <a:lnTo>
                      <a:pt x="1869" y="2321"/>
                    </a:lnTo>
                    <a:lnTo>
                      <a:pt x="1984" y="2132"/>
                    </a:lnTo>
                    <a:lnTo>
                      <a:pt x="1700" y="0"/>
                    </a:lnTo>
                    <a:lnTo>
                      <a:pt x="0" y="133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9"/>
              <p:cNvSpPr>
                <a:spLocks/>
              </p:cNvSpPr>
              <p:nvPr/>
            </p:nvSpPr>
            <p:spPr bwMode="auto">
              <a:xfrm>
                <a:off x="2244481" y="1226839"/>
                <a:ext cx="2762383" cy="726376"/>
              </a:xfrm>
              <a:custGeom>
                <a:avLst/>
                <a:gdLst>
                  <a:gd name="T0" fmla="*/ 1767 w 1795"/>
                  <a:gd name="T1" fmla="*/ 0 h 472"/>
                  <a:gd name="T2" fmla="*/ 67 w 1795"/>
                  <a:gd name="T3" fmla="*/ 133 h 472"/>
                  <a:gd name="T4" fmla="*/ 0 w 1795"/>
                  <a:gd name="T5" fmla="*/ 299 h 472"/>
                  <a:gd name="T6" fmla="*/ 22 w 1795"/>
                  <a:gd name="T7" fmla="*/ 472 h 472"/>
                  <a:gd name="T8" fmla="*/ 98 w 1795"/>
                  <a:gd name="T9" fmla="*/ 397 h 472"/>
                  <a:gd name="T10" fmla="*/ 1795 w 1795"/>
                  <a:gd name="T11" fmla="*/ 218 h 472"/>
                  <a:gd name="T12" fmla="*/ 1767 w 1795"/>
                  <a:gd name="T13" fmla="*/ 0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95" h="472">
                    <a:moveTo>
                      <a:pt x="1767" y="0"/>
                    </a:moveTo>
                    <a:lnTo>
                      <a:pt x="67" y="133"/>
                    </a:lnTo>
                    <a:lnTo>
                      <a:pt x="0" y="299"/>
                    </a:lnTo>
                    <a:lnTo>
                      <a:pt x="22" y="472"/>
                    </a:lnTo>
                    <a:lnTo>
                      <a:pt x="98" y="397"/>
                    </a:lnTo>
                    <a:lnTo>
                      <a:pt x="1795" y="218"/>
                    </a:lnTo>
                    <a:lnTo>
                      <a:pt x="1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20"/>
              <p:cNvSpPr>
                <a:spLocks/>
              </p:cNvSpPr>
              <p:nvPr/>
            </p:nvSpPr>
            <p:spPr bwMode="auto">
              <a:xfrm>
                <a:off x="2244481" y="1431517"/>
                <a:ext cx="150815" cy="521698"/>
              </a:xfrm>
              <a:custGeom>
                <a:avLst/>
                <a:gdLst>
                  <a:gd name="T0" fmla="*/ 67 w 98"/>
                  <a:gd name="T1" fmla="*/ 0 h 339"/>
                  <a:gd name="T2" fmla="*/ 98 w 98"/>
                  <a:gd name="T3" fmla="*/ 264 h 339"/>
                  <a:gd name="T4" fmla="*/ 22 w 98"/>
                  <a:gd name="T5" fmla="*/ 339 h 339"/>
                  <a:gd name="T6" fmla="*/ 0 w 98"/>
                  <a:gd name="T7" fmla="*/ 166 h 339"/>
                  <a:gd name="T8" fmla="*/ 67 w 98"/>
                  <a:gd name="T9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339">
                    <a:moveTo>
                      <a:pt x="67" y="0"/>
                    </a:moveTo>
                    <a:lnTo>
                      <a:pt x="98" y="264"/>
                    </a:lnTo>
                    <a:lnTo>
                      <a:pt x="22" y="339"/>
                    </a:lnTo>
                    <a:lnTo>
                      <a:pt x="0" y="166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1"/>
              <p:cNvSpPr>
                <a:spLocks/>
              </p:cNvSpPr>
              <p:nvPr/>
            </p:nvSpPr>
            <p:spPr bwMode="auto">
              <a:xfrm>
                <a:off x="2395297" y="1562326"/>
                <a:ext cx="2614645" cy="321637"/>
              </a:xfrm>
              <a:custGeom>
                <a:avLst/>
                <a:gdLst>
                  <a:gd name="T0" fmla="*/ 1697 w 1699"/>
                  <a:gd name="T1" fmla="*/ 0 h 209"/>
                  <a:gd name="T2" fmla="*/ 1699 w 1699"/>
                  <a:gd name="T3" fmla="*/ 18 h 209"/>
                  <a:gd name="T4" fmla="*/ 15 w 1699"/>
                  <a:gd name="T5" fmla="*/ 209 h 209"/>
                  <a:gd name="T6" fmla="*/ 0 w 1699"/>
                  <a:gd name="T7" fmla="*/ 179 h 209"/>
                  <a:gd name="T8" fmla="*/ 1697 w 1699"/>
                  <a:gd name="T9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9" h="209">
                    <a:moveTo>
                      <a:pt x="1697" y="0"/>
                    </a:moveTo>
                    <a:lnTo>
                      <a:pt x="1699" y="18"/>
                    </a:lnTo>
                    <a:lnTo>
                      <a:pt x="15" y="209"/>
                    </a:lnTo>
                    <a:lnTo>
                      <a:pt x="0" y="179"/>
                    </a:lnTo>
                    <a:lnTo>
                      <a:pt x="1697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2"/>
              <p:cNvSpPr>
                <a:spLocks/>
              </p:cNvSpPr>
              <p:nvPr/>
            </p:nvSpPr>
            <p:spPr bwMode="auto">
              <a:xfrm>
                <a:off x="2278338" y="1837795"/>
                <a:ext cx="140043" cy="146199"/>
              </a:xfrm>
              <a:custGeom>
                <a:avLst/>
                <a:gdLst>
                  <a:gd name="T0" fmla="*/ 76 w 91"/>
                  <a:gd name="T1" fmla="*/ 0 h 95"/>
                  <a:gd name="T2" fmla="*/ 0 w 91"/>
                  <a:gd name="T3" fmla="*/ 75 h 95"/>
                  <a:gd name="T4" fmla="*/ 8 w 91"/>
                  <a:gd name="T5" fmla="*/ 95 h 95"/>
                  <a:gd name="T6" fmla="*/ 91 w 91"/>
                  <a:gd name="T7" fmla="*/ 30 h 95"/>
                  <a:gd name="T8" fmla="*/ 76 w 91"/>
                  <a:gd name="T9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95">
                    <a:moveTo>
                      <a:pt x="76" y="0"/>
                    </a:moveTo>
                    <a:lnTo>
                      <a:pt x="0" y="75"/>
                    </a:lnTo>
                    <a:lnTo>
                      <a:pt x="8" y="95"/>
                    </a:lnTo>
                    <a:lnTo>
                      <a:pt x="91" y="3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3"/>
              <p:cNvSpPr>
                <a:spLocks/>
              </p:cNvSpPr>
              <p:nvPr/>
            </p:nvSpPr>
            <p:spPr bwMode="auto">
              <a:xfrm>
                <a:off x="2838509" y="3901503"/>
                <a:ext cx="2373033" cy="281625"/>
              </a:xfrm>
              <a:custGeom>
                <a:avLst/>
                <a:gdLst>
                  <a:gd name="T0" fmla="*/ 1542 w 1542"/>
                  <a:gd name="T1" fmla="*/ 8 h 183"/>
                  <a:gd name="T2" fmla="*/ 0 w 1542"/>
                  <a:gd name="T3" fmla="*/ 183 h 183"/>
                  <a:gd name="T4" fmla="*/ 0 w 1542"/>
                  <a:gd name="T5" fmla="*/ 176 h 183"/>
                  <a:gd name="T6" fmla="*/ 1542 w 1542"/>
                  <a:gd name="T7" fmla="*/ 0 h 183"/>
                  <a:gd name="T8" fmla="*/ 1542 w 1542"/>
                  <a:gd name="T9" fmla="*/ 8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2" h="183">
                    <a:moveTo>
                      <a:pt x="1542" y="8"/>
                    </a:moveTo>
                    <a:lnTo>
                      <a:pt x="0" y="183"/>
                    </a:lnTo>
                    <a:lnTo>
                      <a:pt x="0" y="176"/>
                    </a:lnTo>
                    <a:lnTo>
                      <a:pt x="1542" y="0"/>
                    </a:lnTo>
                    <a:lnTo>
                      <a:pt x="1542" y="8"/>
                    </a:lnTo>
                    <a:close/>
                  </a:path>
                </a:pathLst>
              </a:custGeom>
              <a:solidFill>
                <a:srgbClr val="E888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4"/>
              <p:cNvSpPr>
                <a:spLocks noEditPoints="1"/>
              </p:cNvSpPr>
              <p:nvPr/>
            </p:nvSpPr>
            <p:spPr bwMode="auto">
              <a:xfrm>
                <a:off x="2576891" y="1753154"/>
                <a:ext cx="2723910" cy="3145577"/>
              </a:xfrm>
              <a:custGeom>
                <a:avLst/>
                <a:gdLst>
                  <a:gd name="T0" fmla="*/ 0 w 1770"/>
                  <a:gd name="T1" fmla="*/ 185 h 2044"/>
                  <a:gd name="T2" fmla="*/ 1539 w 1770"/>
                  <a:gd name="T3" fmla="*/ 0 h 2044"/>
                  <a:gd name="T4" fmla="*/ 1551 w 1770"/>
                  <a:gd name="T5" fmla="*/ 92 h 2044"/>
                  <a:gd name="T6" fmla="*/ 12 w 1770"/>
                  <a:gd name="T7" fmla="*/ 278 h 2044"/>
                  <a:gd name="T8" fmla="*/ 1551 w 1770"/>
                  <a:gd name="T9" fmla="*/ 92 h 2044"/>
                  <a:gd name="T10" fmla="*/ 22 w 1770"/>
                  <a:gd name="T11" fmla="*/ 361 h 2044"/>
                  <a:gd name="T12" fmla="*/ 1564 w 1770"/>
                  <a:gd name="T13" fmla="*/ 195 h 2044"/>
                  <a:gd name="T14" fmla="*/ 1574 w 1770"/>
                  <a:gd name="T15" fmla="*/ 278 h 2044"/>
                  <a:gd name="T16" fmla="*/ 35 w 1770"/>
                  <a:gd name="T17" fmla="*/ 464 h 2044"/>
                  <a:gd name="T18" fmla="*/ 1574 w 1770"/>
                  <a:gd name="T19" fmla="*/ 278 h 2044"/>
                  <a:gd name="T20" fmla="*/ 45 w 1770"/>
                  <a:gd name="T21" fmla="*/ 547 h 2044"/>
                  <a:gd name="T22" fmla="*/ 1586 w 1770"/>
                  <a:gd name="T23" fmla="*/ 381 h 2044"/>
                  <a:gd name="T24" fmla="*/ 1597 w 1770"/>
                  <a:gd name="T25" fmla="*/ 464 h 2044"/>
                  <a:gd name="T26" fmla="*/ 57 w 1770"/>
                  <a:gd name="T27" fmla="*/ 650 h 2044"/>
                  <a:gd name="T28" fmla="*/ 1597 w 1770"/>
                  <a:gd name="T29" fmla="*/ 464 h 2044"/>
                  <a:gd name="T30" fmla="*/ 67 w 1770"/>
                  <a:gd name="T31" fmla="*/ 733 h 2044"/>
                  <a:gd name="T32" fmla="*/ 1609 w 1770"/>
                  <a:gd name="T33" fmla="*/ 567 h 2044"/>
                  <a:gd name="T34" fmla="*/ 1619 w 1770"/>
                  <a:gd name="T35" fmla="*/ 650 h 2044"/>
                  <a:gd name="T36" fmla="*/ 80 w 1770"/>
                  <a:gd name="T37" fmla="*/ 836 h 2044"/>
                  <a:gd name="T38" fmla="*/ 1619 w 1770"/>
                  <a:gd name="T39" fmla="*/ 650 h 2044"/>
                  <a:gd name="T40" fmla="*/ 90 w 1770"/>
                  <a:gd name="T41" fmla="*/ 919 h 2044"/>
                  <a:gd name="T42" fmla="*/ 1632 w 1770"/>
                  <a:gd name="T43" fmla="*/ 753 h 2044"/>
                  <a:gd name="T44" fmla="*/ 1642 w 1770"/>
                  <a:gd name="T45" fmla="*/ 836 h 2044"/>
                  <a:gd name="T46" fmla="*/ 103 w 1770"/>
                  <a:gd name="T47" fmla="*/ 1022 h 2044"/>
                  <a:gd name="T48" fmla="*/ 1642 w 1770"/>
                  <a:gd name="T49" fmla="*/ 836 h 2044"/>
                  <a:gd name="T50" fmla="*/ 113 w 1770"/>
                  <a:gd name="T51" fmla="*/ 1105 h 2044"/>
                  <a:gd name="T52" fmla="*/ 1654 w 1770"/>
                  <a:gd name="T53" fmla="*/ 939 h 2044"/>
                  <a:gd name="T54" fmla="*/ 1667 w 1770"/>
                  <a:gd name="T55" fmla="*/ 1022 h 2044"/>
                  <a:gd name="T56" fmla="*/ 125 w 1770"/>
                  <a:gd name="T57" fmla="*/ 1208 h 2044"/>
                  <a:gd name="T58" fmla="*/ 1667 w 1770"/>
                  <a:gd name="T59" fmla="*/ 1022 h 2044"/>
                  <a:gd name="T60" fmla="*/ 135 w 1770"/>
                  <a:gd name="T61" fmla="*/ 1291 h 2044"/>
                  <a:gd name="T62" fmla="*/ 1677 w 1770"/>
                  <a:gd name="T63" fmla="*/ 1125 h 2044"/>
                  <a:gd name="T64" fmla="*/ 1689 w 1770"/>
                  <a:gd name="T65" fmla="*/ 1210 h 2044"/>
                  <a:gd name="T66" fmla="*/ 148 w 1770"/>
                  <a:gd name="T67" fmla="*/ 1394 h 2044"/>
                  <a:gd name="T68" fmla="*/ 1689 w 1770"/>
                  <a:gd name="T69" fmla="*/ 1210 h 2044"/>
                  <a:gd name="T70" fmla="*/ 160 w 1770"/>
                  <a:gd name="T71" fmla="*/ 1479 h 2044"/>
                  <a:gd name="T72" fmla="*/ 1702 w 1770"/>
                  <a:gd name="T73" fmla="*/ 1311 h 2044"/>
                  <a:gd name="T74" fmla="*/ 1722 w 1770"/>
                  <a:gd name="T75" fmla="*/ 1489 h 2044"/>
                  <a:gd name="T76" fmla="*/ 183 w 1770"/>
                  <a:gd name="T77" fmla="*/ 1672 h 2044"/>
                  <a:gd name="T78" fmla="*/ 1722 w 1770"/>
                  <a:gd name="T79" fmla="*/ 1489 h 2044"/>
                  <a:gd name="T80" fmla="*/ 193 w 1770"/>
                  <a:gd name="T81" fmla="*/ 1758 h 2044"/>
                  <a:gd name="T82" fmla="*/ 1735 w 1770"/>
                  <a:gd name="T83" fmla="*/ 1589 h 2044"/>
                  <a:gd name="T84" fmla="*/ 1747 w 1770"/>
                  <a:gd name="T85" fmla="*/ 1675 h 2044"/>
                  <a:gd name="T86" fmla="*/ 206 w 1770"/>
                  <a:gd name="T87" fmla="*/ 1858 h 2044"/>
                  <a:gd name="T88" fmla="*/ 1747 w 1770"/>
                  <a:gd name="T89" fmla="*/ 1675 h 2044"/>
                  <a:gd name="T90" fmla="*/ 216 w 1770"/>
                  <a:gd name="T91" fmla="*/ 1944 h 2044"/>
                  <a:gd name="T92" fmla="*/ 1757 w 1770"/>
                  <a:gd name="T93" fmla="*/ 1775 h 2044"/>
                  <a:gd name="T94" fmla="*/ 1770 w 1770"/>
                  <a:gd name="T95" fmla="*/ 1861 h 2044"/>
                  <a:gd name="T96" fmla="*/ 228 w 1770"/>
                  <a:gd name="T97" fmla="*/ 2044 h 2044"/>
                  <a:gd name="T98" fmla="*/ 1770 w 1770"/>
                  <a:gd name="T99" fmla="*/ 1861 h 2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70" h="2044">
                    <a:moveTo>
                      <a:pt x="1541" y="10"/>
                    </a:moveTo>
                    <a:lnTo>
                      <a:pt x="0" y="185"/>
                    </a:lnTo>
                    <a:lnTo>
                      <a:pt x="0" y="175"/>
                    </a:lnTo>
                    <a:lnTo>
                      <a:pt x="1539" y="0"/>
                    </a:lnTo>
                    <a:lnTo>
                      <a:pt x="1541" y="10"/>
                    </a:lnTo>
                    <a:close/>
                    <a:moveTo>
                      <a:pt x="1551" y="92"/>
                    </a:moveTo>
                    <a:lnTo>
                      <a:pt x="10" y="268"/>
                    </a:lnTo>
                    <a:lnTo>
                      <a:pt x="12" y="278"/>
                    </a:lnTo>
                    <a:lnTo>
                      <a:pt x="1551" y="103"/>
                    </a:lnTo>
                    <a:lnTo>
                      <a:pt x="1551" y="92"/>
                    </a:lnTo>
                    <a:close/>
                    <a:moveTo>
                      <a:pt x="1564" y="185"/>
                    </a:moveTo>
                    <a:lnTo>
                      <a:pt x="22" y="361"/>
                    </a:lnTo>
                    <a:lnTo>
                      <a:pt x="22" y="371"/>
                    </a:lnTo>
                    <a:lnTo>
                      <a:pt x="1564" y="195"/>
                    </a:lnTo>
                    <a:lnTo>
                      <a:pt x="1564" y="185"/>
                    </a:lnTo>
                    <a:close/>
                    <a:moveTo>
                      <a:pt x="1574" y="278"/>
                    </a:moveTo>
                    <a:lnTo>
                      <a:pt x="32" y="454"/>
                    </a:lnTo>
                    <a:lnTo>
                      <a:pt x="35" y="464"/>
                    </a:lnTo>
                    <a:lnTo>
                      <a:pt x="1574" y="288"/>
                    </a:lnTo>
                    <a:lnTo>
                      <a:pt x="1574" y="278"/>
                    </a:lnTo>
                    <a:close/>
                    <a:moveTo>
                      <a:pt x="1586" y="371"/>
                    </a:moveTo>
                    <a:lnTo>
                      <a:pt x="45" y="547"/>
                    </a:lnTo>
                    <a:lnTo>
                      <a:pt x="45" y="557"/>
                    </a:lnTo>
                    <a:lnTo>
                      <a:pt x="1586" y="381"/>
                    </a:lnTo>
                    <a:lnTo>
                      <a:pt x="1586" y="371"/>
                    </a:lnTo>
                    <a:close/>
                    <a:moveTo>
                      <a:pt x="1597" y="464"/>
                    </a:moveTo>
                    <a:lnTo>
                      <a:pt x="57" y="640"/>
                    </a:lnTo>
                    <a:lnTo>
                      <a:pt x="57" y="650"/>
                    </a:lnTo>
                    <a:lnTo>
                      <a:pt x="1599" y="474"/>
                    </a:lnTo>
                    <a:lnTo>
                      <a:pt x="1597" y="464"/>
                    </a:lnTo>
                    <a:close/>
                    <a:moveTo>
                      <a:pt x="1609" y="557"/>
                    </a:moveTo>
                    <a:lnTo>
                      <a:pt x="67" y="733"/>
                    </a:lnTo>
                    <a:lnTo>
                      <a:pt x="67" y="743"/>
                    </a:lnTo>
                    <a:lnTo>
                      <a:pt x="1609" y="567"/>
                    </a:lnTo>
                    <a:lnTo>
                      <a:pt x="1609" y="557"/>
                    </a:lnTo>
                    <a:close/>
                    <a:moveTo>
                      <a:pt x="1619" y="650"/>
                    </a:moveTo>
                    <a:lnTo>
                      <a:pt x="80" y="826"/>
                    </a:lnTo>
                    <a:lnTo>
                      <a:pt x="80" y="836"/>
                    </a:lnTo>
                    <a:lnTo>
                      <a:pt x="1622" y="660"/>
                    </a:lnTo>
                    <a:lnTo>
                      <a:pt x="1619" y="650"/>
                    </a:lnTo>
                    <a:close/>
                    <a:moveTo>
                      <a:pt x="1632" y="743"/>
                    </a:moveTo>
                    <a:lnTo>
                      <a:pt x="90" y="919"/>
                    </a:lnTo>
                    <a:lnTo>
                      <a:pt x="93" y="929"/>
                    </a:lnTo>
                    <a:lnTo>
                      <a:pt x="1632" y="753"/>
                    </a:lnTo>
                    <a:lnTo>
                      <a:pt x="1632" y="743"/>
                    </a:lnTo>
                    <a:close/>
                    <a:moveTo>
                      <a:pt x="1642" y="836"/>
                    </a:moveTo>
                    <a:lnTo>
                      <a:pt x="103" y="1012"/>
                    </a:lnTo>
                    <a:lnTo>
                      <a:pt x="103" y="1022"/>
                    </a:lnTo>
                    <a:lnTo>
                      <a:pt x="1644" y="846"/>
                    </a:lnTo>
                    <a:lnTo>
                      <a:pt x="1642" y="836"/>
                    </a:lnTo>
                    <a:close/>
                    <a:moveTo>
                      <a:pt x="1654" y="929"/>
                    </a:moveTo>
                    <a:lnTo>
                      <a:pt x="113" y="1105"/>
                    </a:lnTo>
                    <a:lnTo>
                      <a:pt x="115" y="1115"/>
                    </a:lnTo>
                    <a:lnTo>
                      <a:pt x="1654" y="939"/>
                    </a:lnTo>
                    <a:lnTo>
                      <a:pt x="1654" y="929"/>
                    </a:lnTo>
                    <a:close/>
                    <a:moveTo>
                      <a:pt x="1667" y="1022"/>
                    </a:moveTo>
                    <a:lnTo>
                      <a:pt x="125" y="1198"/>
                    </a:lnTo>
                    <a:lnTo>
                      <a:pt x="125" y="1208"/>
                    </a:lnTo>
                    <a:lnTo>
                      <a:pt x="1667" y="1032"/>
                    </a:lnTo>
                    <a:lnTo>
                      <a:pt x="1667" y="1022"/>
                    </a:lnTo>
                    <a:close/>
                    <a:moveTo>
                      <a:pt x="1677" y="1117"/>
                    </a:moveTo>
                    <a:lnTo>
                      <a:pt x="135" y="1291"/>
                    </a:lnTo>
                    <a:lnTo>
                      <a:pt x="138" y="1301"/>
                    </a:lnTo>
                    <a:lnTo>
                      <a:pt x="1677" y="1125"/>
                    </a:lnTo>
                    <a:lnTo>
                      <a:pt x="1677" y="1117"/>
                    </a:lnTo>
                    <a:close/>
                    <a:moveTo>
                      <a:pt x="1689" y="1210"/>
                    </a:moveTo>
                    <a:lnTo>
                      <a:pt x="148" y="1386"/>
                    </a:lnTo>
                    <a:lnTo>
                      <a:pt x="148" y="1394"/>
                    </a:lnTo>
                    <a:lnTo>
                      <a:pt x="1689" y="1218"/>
                    </a:lnTo>
                    <a:lnTo>
                      <a:pt x="1689" y="1210"/>
                    </a:lnTo>
                    <a:close/>
                    <a:moveTo>
                      <a:pt x="1699" y="1303"/>
                    </a:moveTo>
                    <a:lnTo>
                      <a:pt x="160" y="1479"/>
                    </a:lnTo>
                    <a:lnTo>
                      <a:pt x="160" y="1486"/>
                    </a:lnTo>
                    <a:lnTo>
                      <a:pt x="1702" y="1311"/>
                    </a:lnTo>
                    <a:lnTo>
                      <a:pt x="1699" y="1303"/>
                    </a:lnTo>
                    <a:close/>
                    <a:moveTo>
                      <a:pt x="1722" y="1489"/>
                    </a:moveTo>
                    <a:lnTo>
                      <a:pt x="183" y="1665"/>
                    </a:lnTo>
                    <a:lnTo>
                      <a:pt x="183" y="1672"/>
                    </a:lnTo>
                    <a:lnTo>
                      <a:pt x="1725" y="1497"/>
                    </a:lnTo>
                    <a:lnTo>
                      <a:pt x="1722" y="1489"/>
                    </a:lnTo>
                    <a:close/>
                    <a:moveTo>
                      <a:pt x="1735" y="1582"/>
                    </a:moveTo>
                    <a:lnTo>
                      <a:pt x="193" y="1758"/>
                    </a:lnTo>
                    <a:lnTo>
                      <a:pt x="195" y="1765"/>
                    </a:lnTo>
                    <a:lnTo>
                      <a:pt x="1735" y="1589"/>
                    </a:lnTo>
                    <a:lnTo>
                      <a:pt x="1735" y="1582"/>
                    </a:lnTo>
                    <a:close/>
                    <a:moveTo>
                      <a:pt x="1747" y="1675"/>
                    </a:moveTo>
                    <a:lnTo>
                      <a:pt x="206" y="1851"/>
                    </a:lnTo>
                    <a:lnTo>
                      <a:pt x="206" y="1858"/>
                    </a:lnTo>
                    <a:lnTo>
                      <a:pt x="1747" y="1682"/>
                    </a:lnTo>
                    <a:lnTo>
                      <a:pt x="1747" y="1675"/>
                    </a:lnTo>
                    <a:close/>
                    <a:moveTo>
                      <a:pt x="1757" y="1768"/>
                    </a:moveTo>
                    <a:lnTo>
                      <a:pt x="216" y="1944"/>
                    </a:lnTo>
                    <a:lnTo>
                      <a:pt x="218" y="1951"/>
                    </a:lnTo>
                    <a:lnTo>
                      <a:pt x="1757" y="1775"/>
                    </a:lnTo>
                    <a:lnTo>
                      <a:pt x="1757" y="1768"/>
                    </a:lnTo>
                    <a:close/>
                    <a:moveTo>
                      <a:pt x="1770" y="1861"/>
                    </a:moveTo>
                    <a:lnTo>
                      <a:pt x="228" y="2037"/>
                    </a:lnTo>
                    <a:lnTo>
                      <a:pt x="228" y="2044"/>
                    </a:lnTo>
                    <a:lnTo>
                      <a:pt x="1770" y="1868"/>
                    </a:lnTo>
                    <a:lnTo>
                      <a:pt x="1770" y="1861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5"/>
              <p:cNvSpPr>
                <a:spLocks/>
              </p:cNvSpPr>
              <p:nvPr/>
            </p:nvSpPr>
            <p:spPr bwMode="auto">
              <a:xfrm>
                <a:off x="5149985" y="4507842"/>
                <a:ext cx="250846" cy="290858"/>
              </a:xfrm>
              <a:custGeom>
                <a:avLst/>
                <a:gdLst>
                  <a:gd name="T0" fmla="*/ 0 w 163"/>
                  <a:gd name="T1" fmla="*/ 28 h 189"/>
                  <a:gd name="T2" fmla="*/ 48 w 163"/>
                  <a:gd name="T3" fmla="*/ 189 h 189"/>
                  <a:gd name="T4" fmla="*/ 163 w 163"/>
                  <a:gd name="T5" fmla="*/ 0 h 189"/>
                  <a:gd name="T6" fmla="*/ 0 w 163"/>
                  <a:gd name="T7" fmla="*/ 28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3" h="189">
                    <a:moveTo>
                      <a:pt x="0" y="28"/>
                    </a:moveTo>
                    <a:lnTo>
                      <a:pt x="48" y="189"/>
                    </a:lnTo>
                    <a:lnTo>
                      <a:pt x="163" y="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E8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6"/>
              <p:cNvSpPr>
                <a:spLocks noEditPoints="1"/>
              </p:cNvSpPr>
              <p:nvPr/>
            </p:nvSpPr>
            <p:spPr bwMode="auto">
              <a:xfrm>
                <a:off x="2750790" y="1876268"/>
                <a:ext cx="2309937" cy="2659274"/>
              </a:xfrm>
              <a:custGeom>
                <a:avLst/>
                <a:gdLst>
                  <a:gd name="T0" fmla="*/ 308 w 598"/>
                  <a:gd name="T1" fmla="*/ 195 h 688"/>
                  <a:gd name="T2" fmla="*/ 128 w 598"/>
                  <a:gd name="T3" fmla="*/ 130 h 688"/>
                  <a:gd name="T4" fmla="*/ 150 w 598"/>
                  <a:gd name="T5" fmla="*/ 226 h 688"/>
                  <a:gd name="T6" fmla="*/ 54 w 598"/>
                  <a:gd name="T7" fmla="*/ 246 h 688"/>
                  <a:gd name="T8" fmla="*/ 331 w 598"/>
                  <a:gd name="T9" fmla="*/ 217 h 688"/>
                  <a:gd name="T10" fmla="*/ 4 w 598"/>
                  <a:gd name="T11" fmla="*/ 32 h 688"/>
                  <a:gd name="T12" fmla="*/ 22 w 598"/>
                  <a:gd name="T13" fmla="*/ 179 h 688"/>
                  <a:gd name="T14" fmla="*/ 258 w 598"/>
                  <a:gd name="T15" fmla="*/ 85 h 688"/>
                  <a:gd name="T16" fmla="*/ 306 w 598"/>
                  <a:gd name="T17" fmla="*/ 71 h 688"/>
                  <a:gd name="T18" fmla="*/ 334 w 598"/>
                  <a:gd name="T19" fmla="*/ 74 h 688"/>
                  <a:gd name="T20" fmla="*/ 359 w 598"/>
                  <a:gd name="T21" fmla="*/ 16 h 688"/>
                  <a:gd name="T22" fmla="*/ 422 w 598"/>
                  <a:gd name="T23" fmla="*/ 64 h 688"/>
                  <a:gd name="T24" fmla="*/ 300 w 598"/>
                  <a:gd name="T25" fmla="*/ 156 h 688"/>
                  <a:gd name="T26" fmla="*/ 322 w 598"/>
                  <a:gd name="T27" fmla="*/ 152 h 688"/>
                  <a:gd name="T28" fmla="*/ 409 w 598"/>
                  <a:gd name="T29" fmla="*/ 131 h 688"/>
                  <a:gd name="T30" fmla="*/ 421 w 598"/>
                  <a:gd name="T31" fmla="*/ 109 h 688"/>
                  <a:gd name="T32" fmla="*/ 466 w 598"/>
                  <a:gd name="T33" fmla="*/ 145 h 688"/>
                  <a:gd name="T34" fmla="*/ 488 w 598"/>
                  <a:gd name="T35" fmla="*/ 136 h 688"/>
                  <a:gd name="T36" fmla="*/ 93 w 598"/>
                  <a:gd name="T37" fmla="*/ 311 h 688"/>
                  <a:gd name="T38" fmla="*/ 151 w 598"/>
                  <a:gd name="T39" fmla="*/ 327 h 688"/>
                  <a:gd name="T40" fmla="*/ 194 w 598"/>
                  <a:gd name="T41" fmla="*/ 294 h 688"/>
                  <a:gd name="T42" fmla="*/ 218 w 598"/>
                  <a:gd name="T43" fmla="*/ 312 h 688"/>
                  <a:gd name="T44" fmla="*/ 170 w 598"/>
                  <a:gd name="T45" fmla="*/ 340 h 688"/>
                  <a:gd name="T46" fmla="*/ 309 w 598"/>
                  <a:gd name="T47" fmla="*/ 295 h 688"/>
                  <a:gd name="T48" fmla="*/ 326 w 598"/>
                  <a:gd name="T49" fmla="*/ 319 h 688"/>
                  <a:gd name="T50" fmla="*/ 388 w 598"/>
                  <a:gd name="T51" fmla="*/ 286 h 688"/>
                  <a:gd name="T52" fmla="*/ 387 w 598"/>
                  <a:gd name="T53" fmla="*/ 290 h 688"/>
                  <a:gd name="T54" fmla="*/ 472 w 598"/>
                  <a:gd name="T55" fmla="*/ 270 h 688"/>
                  <a:gd name="T56" fmla="*/ 518 w 598"/>
                  <a:gd name="T57" fmla="*/ 252 h 688"/>
                  <a:gd name="T58" fmla="*/ 530 w 598"/>
                  <a:gd name="T59" fmla="*/ 255 h 688"/>
                  <a:gd name="T60" fmla="*/ 485 w 598"/>
                  <a:gd name="T61" fmla="*/ 333 h 688"/>
                  <a:gd name="T62" fmla="*/ 520 w 598"/>
                  <a:gd name="T63" fmla="*/ 327 h 688"/>
                  <a:gd name="T64" fmla="*/ 540 w 598"/>
                  <a:gd name="T65" fmla="*/ 319 h 688"/>
                  <a:gd name="T66" fmla="*/ 111 w 598"/>
                  <a:gd name="T67" fmla="*/ 472 h 688"/>
                  <a:gd name="T68" fmla="*/ 136 w 598"/>
                  <a:gd name="T69" fmla="*/ 456 h 688"/>
                  <a:gd name="T70" fmla="*/ 171 w 598"/>
                  <a:gd name="T71" fmla="*/ 487 h 688"/>
                  <a:gd name="T72" fmla="*/ 201 w 598"/>
                  <a:gd name="T73" fmla="*/ 422 h 688"/>
                  <a:gd name="T74" fmla="*/ 230 w 598"/>
                  <a:gd name="T75" fmla="*/ 480 h 688"/>
                  <a:gd name="T76" fmla="*/ 308 w 598"/>
                  <a:gd name="T77" fmla="*/ 463 h 688"/>
                  <a:gd name="T78" fmla="*/ 346 w 598"/>
                  <a:gd name="T79" fmla="*/ 417 h 688"/>
                  <a:gd name="T80" fmla="*/ 382 w 598"/>
                  <a:gd name="T81" fmla="*/ 411 h 688"/>
                  <a:gd name="T82" fmla="*/ 430 w 598"/>
                  <a:gd name="T83" fmla="*/ 430 h 688"/>
                  <a:gd name="T84" fmla="*/ 504 w 598"/>
                  <a:gd name="T85" fmla="*/ 409 h 688"/>
                  <a:gd name="T86" fmla="*/ 532 w 598"/>
                  <a:gd name="T87" fmla="*/ 423 h 688"/>
                  <a:gd name="T88" fmla="*/ 564 w 598"/>
                  <a:gd name="T89" fmla="*/ 390 h 688"/>
                  <a:gd name="T90" fmla="*/ 301 w 598"/>
                  <a:gd name="T91" fmla="*/ 516 h 688"/>
                  <a:gd name="T92" fmla="*/ 359 w 598"/>
                  <a:gd name="T93" fmla="*/ 545 h 688"/>
                  <a:gd name="T94" fmla="*/ 385 w 598"/>
                  <a:gd name="T95" fmla="*/ 529 h 688"/>
                  <a:gd name="T96" fmla="*/ 407 w 598"/>
                  <a:gd name="T97" fmla="*/ 548 h 688"/>
                  <a:gd name="T98" fmla="*/ 504 w 598"/>
                  <a:gd name="T99" fmla="*/ 516 h 688"/>
                  <a:gd name="T100" fmla="*/ 568 w 598"/>
                  <a:gd name="T101" fmla="*/ 550 h 688"/>
                  <a:gd name="T102" fmla="*/ 423 w 598"/>
                  <a:gd name="T103" fmla="*/ 610 h 688"/>
                  <a:gd name="T104" fmla="*/ 458 w 598"/>
                  <a:gd name="T105" fmla="*/ 584 h 688"/>
                  <a:gd name="T106" fmla="*/ 178 w 598"/>
                  <a:gd name="T107" fmla="*/ 557 h 688"/>
                  <a:gd name="T108" fmla="*/ 201 w 598"/>
                  <a:gd name="T109" fmla="*/ 576 h 688"/>
                  <a:gd name="T110" fmla="*/ 273 w 598"/>
                  <a:gd name="T111" fmla="*/ 649 h 688"/>
                  <a:gd name="T112" fmla="*/ 351 w 598"/>
                  <a:gd name="T113" fmla="*/ 647 h 688"/>
                  <a:gd name="T114" fmla="*/ 359 w 598"/>
                  <a:gd name="T115" fmla="*/ 680 h 688"/>
                  <a:gd name="T116" fmla="*/ 441 w 598"/>
                  <a:gd name="T117" fmla="*/ 681 h 688"/>
                  <a:gd name="T118" fmla="*/ 470 w 598"/>
                  <a:gd name="T119" fmla="*/ 626 h 688"/>
                  <a:gd name="T120" fmla="*/ 526 w 598"/>
                  <a:gd name="T121" fmla="*/ 645 h 688"/>
                  <a:gd name="T122" fmla="*/ 582 w 598"/>
                  <a:gd name="T123" fmla="*/ 602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98" h="688">
                    <a:moveTo>
                      <a:pt x="25" y="47"/>
                    </a:moveTo>
                    <a:cubicBezTo>
                      <a:pt x="24" y="48"/>
                      <a:pt x="25" y="49"/>
                      <a:pt x="26" y="49"/>
                    </a:cubicBezTo>
                    <a:cubicBezTo>
                      <a:pt x="66" y="70"/>
                      <a:pt x="66" y="70"/>
                      <a:pt x="66" y="70"/>
                    </a:cubicBezTo>
                    <a:cubicBezTo>
                      <a:pt x="91" y="82"/>
                      <a:pt x="116" y="94"/>
                      <a:pt x="141" y="107"/>
                    </a:cubicBezTo>
                    <a:cubicBezTo>
                      <a:pt x="132" y="127"/>
                      <a:pt x="132" y="127"/>
                      <a:pt x="132" y="127"/>
                    </a:cubicBezTo>
                    <a:cubicBezTo>
                      <a:pt x="132" y="127"/>
                      <a:pt x="131" y="128"/>
                      <a:pt x="131" y="128"/>
                    </a:cubicBezTo>
                    <a:cubicBezTo>
                      <a:pt x="130" y="128"/>
                      <a:pt x="129" y="128"/>
                      <a:pt x="129" y="127"/>
                    </a:cubicBezTo>
                    <a:cubicBezTo>
                      <a:pt x="117" y="120"/>
                      <a:pt x="117" y="120"/>
                      <a:pt x="117" y="120"/>
                    </a:cubicBezTo>
                    <a:cubicBezTo>
                      <a:pt x="120" y="115"/>
                      <a:pt x="123" y="110"/>
                      <a:pt x="126" y="105"/>
                    </a:cubicBezTo>
                    <a:cubicBezTo>
                      <a:pt x="127" y="104"/>
                      <a:pt x="126" y="103"/>
                      <a:pt x="126" y="102"/>
                    </a:cubicBezTo>
                    <a:cubicBezTo>
                      <a:pt x="125" y="102"/>
                      <a:pt x="124" y="102"/>
                      <a:pt x="124" y="103"/>
                    </a:cubicBezTo>
                    <a:cubicBezTo>
                      <a:pt x="106" y="133"/>
                      <a:pt x="88" y="164"/>
                      <a:pt x="69" y="194"/>
                    </a:cubicBezTo>
                    <a:cubicBezTo>
                      <a:pt x="49" y="197"/>
                      <a:pt x="49" y="197"/>
                      <a:pt x="49" y="197"/>
                    </a:cubicBezTo>
                    <a:cubicBezTo>
                      <a:pt x="41" y="148"/>
                      <a:pt x="32" y="99"/>
                      <a:pt x="23" y="51"/>
                    </a:cubicBezTo>
                    <a:cubicBezTo>
                      <a:pt x="22" y="50"/>
                      <a:pt x="22" y="49"/>
                      <a:pt x="21" y="49"/>
                    </a:cubicBezTo>
                    <a:cubicBezTo>
                      <a:pt x="20" y="49"/>
                      <a:pt x="20" y="50"/>
                      <a:pt x="20" y="51"/>
                    </a:cubicBezTo>
                    <a:cubicBezTo>
                      <a:pt x="31" y="108"/>
                      <a:pt x="42" y="166"/>
                      <a:pt x="51" y="223"/>
                    </a:cubicBezTo>
                    <a:cubicBezTo>
                      <a:pt x="50" y="224"/>
                      <a:pt x="50" y="224"/>
                      <a:pt x="50" y="225"/>
                    </a:cubicBezTo>
                    <a:cubicBezTo>
                      <a:pt x="50" y="225"/>
                      <a:pt x="51" y="226"/>
                      <a:pt x="51" y="226"/>
                    </a:cubicBezTo>
                    <a:cubicBezTo>
                      <a:pt x="51" y="226"/>
                      <a:pt x="51" y="226"/>
                      <a:pt x="51" y="226"/>
                    </a:cubicBezTo>
                    <a:cubicBezTo>
                      <a:pt x="51" y="227"/>
                      <a:pt x="52" y="228"/>
                      <a:pt x="53" y="228"/>
                    </a:cubicBezTo>
                    <a:cubicBezTo>
                      <a:pt x="53" y="228"/>
                      <a:pt x="53" y="228"/>
                      <a:pt x="53" y="228"/>
                    </a:cubicBezTo>
                    <a:cubicBezTo>
                      <a:pt x="54" y="228"/>
                      <a:pt x="54" y="227"/>
                      <a:pt x="54" y="226"/>
                    </a:cubicBezTo>
                    <a:cubicBezTo>
                      <a:pt x="307" y="195"/>
                      <a:pt x="307" y="195"/>
                      <a:pt x="307" y="195"/>
                    </a:cubicBezTo>
                    <a:cubicBezTo>
                      <a:pt x="307" y="195"/>
                      <a:pt x="307" y="195"/>
                      <a:pt x="307" y="195"/>
                    </a:cubicBezTo>
                    <a:cubicBezTo>
                      <a:pt x="307" y="196"/>
                      <a:pt x="307" y="196"/>
                      <a:pt x="308" y="196"/>
                    </a:cubicBezTo>
                    <a:cubicBezTo>
                      <a:pt x="308" y="196"/>
                      <a:pt x="308" y="195"/>
                      <a:pt x="308" y="195"/>
                    </a:cubicBezTo>
                    <a:cubicBezTo>
                      <a:pt x="309" y="195"/>
                      <a:pt x="309" y="195"/>
                      <a:pt x="309" y="195"/>
                    </a:cubicBezTo>
                    <a:cubicBezTo>
                      <a:pt x="309" y="195"/>
                      <a:pt x="310" y="194"/>
                      <a:pt x="310" y="193"/>
                    </a:cubicBezTo>
                    <a:cubicBezTo>
                      <a:pt x="310" y="193"/>
                      <a:pt x="309" y="192"/>
                      <a:pt x="308" y="192"/>
                    </a:cubicBezTo>
                    <a:cubicBezTo>
                      <a:pt x="307" y="192"/>
                      <a:pt x="307" y="192"/>
                      <a:pt x="307" y="192"/>
                    </a:cubicBezTo>
                    <a:cubicBezTo>
                      <a:pt x="229" y="147"/>
                      <a:pt x="147" y="106"/>
                      <a:pt x="67" y="67"/>
                    </a:cubicBezTo>
                    <a:cubicBezTo>
                      <a:pt x="27" y="47"/>
                      <a:pt x="27" y="47"/>
                      <a:pt x="27" y="47"/>
                    </a:cubicBezTo>
                    <a:cubicBezTo>
                      <a:pt x="26" y="46"/>
                      <a:pt x="25" y="47"/>
                      <a:pt x="25" y="47"/>
                    </a:cubicBezTo>
                    <a:close/>
                    <a:moveTo>
                      <a:pt x="53" y="219"/>
                    </a:moveTo>
                    <a:cubicBezTo>
                      <a:pt x="52" y="213"/>
                      <a:pt x="51" y="206"/>
                      <a:pt x="50" y="200"/>
                    </a:cubicBezTo>
                    <a:cubicBezTo>
                      <a:pt x="67" y="197"/>
                      <a:pt x="67" y="197"/>
                      <a:pt x="67" y="197"/>
                    </a:cubicBezTo>
                    <a:cubicBezTo>
                      <a:pt x="62" y="205"/>
                      <a:pt x="58" y="212"/>
                      <a:pt x="53" y="219"/>
                    </a:cubicBezTo>
                    <a:close/>
                    <a:moveTo>
                      <a:pt x="54" y="223"/>
                    </a:moveTo>
                    <a:cubicBezTo>
                      <a:pt x="60" y="214"/>
                      <a:pt x="65" y="205"/>
                      <a:pt x="71" y="197"/>
                    </a:cubicBezTo>
                    <a:cubicBezTo>
                      <a:pt x="73" y="196"/>
                      <a:pt x="73" y="196"/>
                      <a:pt x="73" y="196"/>
                    </a:cubicBezTo>
                    <a:cubicBezTo>
                      <a:pt x="76" y="219"/>
                      <a:pt x="76" y="219"/>
                      <a:pt x="76" y="219"/>
                    </a:cubicBezTo>
                    <a:cubicBezTo>
                      <a:pt x="76" y="219"/>
                      <a:pt x="76" y="220"/>
                      <a:pt x="77" y="220"/>
                    </a:cubicBezTo>
                    <a:lnTo>
                      <a:pt x="54" y="223"/>
                    </a:lnTo>
                    <a:close/>
                    <a:moveTo>
                      <a:pt x="143" y="108"/>
                    </a:moveTo>
                    <a:cubicBezTo>
                      <a:pt x="197" y="135"/>
                      <a:pt x="250" y="163"/>
                      <a:pt x="302" y="193"/>
                    </a:cubicBezTo>
                    <a:cubicBezTo>
                      <a:pt x="78" y="220"/>
                      <a:pt x="78" y="220"/>
                      <a:pt x="78" y="220"/>
                    </a:cubicBezTo>
                    <a:cubicBezTo>
                      <a:pt x="79" y="219"/>
                      <a:pt x="79" y="219"/>
                      <a:pt x="79" y="218"/>
                    </a:cubicBezTo>
                    <a:cubicBezTo>
                      <a:pt x="76" y="194"/>
                      <a:pt x="76" y="194"/>
                      <a:pt x="76" y="194"/>
                    </a:cubicBezTo>
                    <a:cubicBezTo>
                      <a:pt x="76" y="194"/>
                      <a:pt x="76" y="193"/>
                      <a:pt x="76" y="193"/>
                    </a:cubicBezTo>
                    <a:cubicBezTo>
                      <a:pt x="75" y="193"/>
                      <a:pt x="75" y="193"/>
                      <a:pt x="74" y="193"/>
                    </a:cubicBezTo>
                    <a:cubicBezTo>
                      <a:pt x="73" y="193"/>
                      <a:pt x="73" y="193"/>
                      <a:pt x="73" y="193"/>
                    </a:cubicBezTo>
                    <a:cubicBezTo>
                      <a:pt x="87" y="170"/>
                      <a:pt x="101" y="146"/>
                      <a:pt x="115" y="123"/>
                    </a:cubicBezTo>
                    <a:cubicBezTo>
                      <a:pt x="128" y="130"/>
                      <a:pt x="128" y="130"/>
                      <a:pt x="128" y="130"/>
                    </a:cubicBezTo>
                    <a:cubicBezTo>
                      <a:pt x="128" y="131"/>
                      <a:pt x="129" y="131"/>
                      <a:pt x="131" y="131"/>
                    </a:cubicBezTo>
                    <a:cubicBezTo>
                      <a:pt x="131" y="131"/>
                      <a:pt x="132" y="131"/>
                      <a:pt x="132" y="131"/>
                    </a:cubicBezTo>
                    <a:cubicBezTo>
                      <a:pt x="133" y="130"/>
                      <a:pt x="134" y="129"/>
                      <a:pt x="134" y="128"/>
                    </a:cubicBezTo>
                    <a:cubicBezTo>
                      <a:pt x="143" y="108"/>
                      <a:pt x="143" y="108"/>
                      <a:pt x="143" y="108"/>
                    </a:cubicBezTo>
                    <a:cubicBezTo>
                      <a:pt x="143" y="108"/>
                      <a:pt x="143" y="108"/>
                      <a:pt x="143" y="108"/>
                    </a:cubicBezTo>
                    <a:close/>
                    <a:moveTo>
                      <a:pt x="71" y="119"/>
                    </a:moveTo>
                    <a:cubicBezTo>
                      <a:pt x="71" y="138"/>
                      <a:pt x="71" y="138"/>
                      <a:pt x="71" y="138"/>
                    </a:cubicBezTo>
                    <a:cubicBezTo>
                      <a:pt x="73" y="135"/>
                      <a:pt x="75" y="132"/>
                      <a:pt x="77" y="130"/>
                    </a:cubicBezTo>
                    <a:cubicBezTo>
                      <a:pt x="79" y="128"/>
                      <a:pt x="81" y="127"/>
                      <a:pt x="83" y="127"/>
                    </a:cubicBezTo>
                    <a:cubicBezTo>
                      <a:pt x="85" y="128"/>
                      <a:pt x="86" y="129"/>
                      <a:pt x="86" y="130"/>
                    </a:cubicBezTo>
                    <a:cubicBezTo>
                      <a:pt x="88" y="135"/>
                      <a:pt x="90" y="140"/>
                      <a:pt x="89" y="144"/>
                    </a:cubicBezTo>
                    <a:cubicBezTo>
                      <a:pt x="89" y="145"/>
                      <a:pt x="89" y="146"/>
                      <a:pt x="88" y="146"/>
                    </a:cubicBezTo>
                    <a:cubicBezTo>
                      <a:pt x="87" y="146"/>
                      <a:pt x="86" y="145"/>
                      <a:pt x="87" y="144"/>
                    </a:cubicBezTo>
                    <a:cubicBezTo>
                      <a:pt x="87" y="140"/>
                      <a:pt x="86" y="136"/>
                      <a:pt x="84" y="132"/>
                    </a:cubicBezTo>
                    <a:cubicBezTo>
                      <a:pt x="83" y="131"/>
                      <a:pt x="83" y="130"/>
                      <a:pt x="82" y="130"/>
                    </a:cubicBezTo>
                    <a:cubicBezTo>
                      <a:pt x="81" y="130"/>
                      <a:pt x="80" y="131"/>
                      <a:pt x="79" y="132"/>
                    </a:cubicBezTo>
                    <a:cubicBezTo>
                      <a:pt x="76" y="136"/>
                      <a:pt x="73" y="141"/>
                      <a:pt x="71" y="146"/>
                    </a:cubicBezTo>
                    <a:cubicBezTo>
                      <a:pt x="71" y="147"/>
                      <a:pt x="70" y="147"/>
                      <a:pt x="70" y="147"/>
                    </a:cubicBezTo>
                    <a:cubicBezTo>
                      <a:pt x="70" y="147"/>
                      <a:pt x="70" y="147"/>
                      <a:pt x="70" y="147"/>
                    </a:cubicBezTo>
                    <a:cubicBezTo>
                      <a:pt x="69" y="147"/>
                      <a:pt x="68" y="146"/>
                      <a:pt x="68" y="146"/>
                    </a:cubicBezTo>
                    <a:cubicBezTo>
                      <a:pt x="69" y="119"/>
                      <a:pt x="69" y="119"/>
                      <a:pt x="69" y="119"/>
                    </a:cubicBezTo>
                    <a:cubicBezTo>
                      <a:pt x="69" y="118"/>
                      <a:pt x="69" y="118"/>
                      <a:pt x="70" y="118"/>
                    </a:cubicBezTo>
                    <a:cubicBezTo>
                      <a:pt x="71" y="118"/>
                      <a:pt x="71" y="118"/>
                      <a:pt x="71" y="119"/>
                    </a:cubicBezTo>
                    <a:close/>
                    <a:moveTo>
                      <a:pt x="135" y="238"/>
                    </a:moveTo>
                    <a:cubicBezTo>
                      <a:pt x="135" y="239"/>
                      <a:pt x="135" y="240"/>
                      <a:pt x="135" y="241"/>
                    </a:cubicBezTo>
                    <a:cubicBezTo>
                      <a:pt x="136" y="243"/>
                      <a:pt x="139" y="243"/>
                      <a:pt x="141" y="242"/>
                    </a:cubicBezTo>
                    <a:cubicBezTo>
                      <a:pt x="147" y="240"/>
                      <a:pt x="151" y="233"/>
                      <a:pt x="150" y="226"/>
                    </a:cubicBezTo>
                    <a:cubicBezTo>
                      <a:pt x="150" y="224"/>
                      <a:pt x="150" y="224"/>
                      <a:pt x="150" y="224"/>
                    </a:cubicBezTo>
                    <a:cubicBezTo>
                      <a:pt x="150" y="224"/>
                      <a:pt x="150" y="223"/>
                      <a:pt x="151" y="223"/>
                    </a:cubicBezTo>
                    <a:cubicBezTo>
                      <a:pt x="152" y="222"/>
                      <a:pt x="152" y="223"/>
                      <a:pt x="153" y="224"/>
                    </a:cubicBezTo>
                    <a:cubicBezTo>
                      <a:pt x="153" y="224"/>
                      <a:pt x="153" y="225"/>
                      <a:pt x="153" y="226"/>
                    </a:cubicBezTo>
                    <a:cubicBezTo>
                      <a:pt x="156" y="243"/>
                      <a:pt x="156" y="243"/>
                      <a:pt x="156" y="243"/>
                    </a:cubicBezTo>
                    <a:cubicBezTo>
                      <a:pt x="156" y="244"/>
                      <a:pt x="155" y="245"/>
                      <a:pt x="154" y="245"/>
                    </a:cubicBezTo>
                    <a:cubicBezTo>
                      <a:pt x="154" y="245"/>
                      <a:pt x="153" y="245"/>
                      <a:pt x="153" y="244"/>
                    </a:cubicBezTo>
                    <a:cubicBezTo>
                      <a:pt x="151" y="235"/>
                      <a:pt x="151" y="235"/>
                      <a:pt x="151" y="235"/>
                    </a:cubicBezTo>
                    <a:cubicBezTo>
                      <a:pt x="150" y="240"/>
                      <a:pt x="146" y="244"/>
                      <a:pt x="142" y="245"/>
                    </a:cubicBezTo>
                    <a:cubicBezTo>
                      <a:pt x="140" y="246"/>
                      <a:pt x="139" y="246"/>
                      <a:pt x="138" y="246"/>
                    </a:cubicBezTo>
                    <a:cubicBezTo>
                      <a:pt x="136" y="246"/>
                      <a:pt x="134" y="245"/>
                      <a:pt x="133" y="243"/>
                    </a:cubicBezTo>
                    <a:cubicBezTo>
                      <a:pt x="132" y="241"/>
                      <a:pt x="132" y="239"/>
                      <a:pt x="133" y="237"/>
                    </a:cubicBezTo>
                    <a:cubicBezTo>
                      <a:pt x="133" y="234"/>
                      <a:pt x="134" y="230"/>
                      <a:pt x="136" y="226"/>
                    </a:cubicBezTo>
                    <a:cubicBezTo>
                      <a:pt x="139" y="223"/>
                      <a:pt x="144" y="221"/>
                      <a:pt x="147" y="224"/>
                    </a:cubicBezTo>
                    <a:cubicBezTo>
                      <a:pt x="148" y="224"/>
                      <a:pt x="148" y="225"/>
                      <a:pt x="148" y="226"/>
                    </a:cubicBezTo>
                    <a:cubicBezTo>
                      <a:pt x="147" y="227"/>
                      <a:pt x="146" y="227"/>
                      <a:pt x="146" y="226"/>
                    </a:cubicBezTo>
                    <a:cubicBezTo>
                      <a:pt x="143" y="225"/>
                      <a:pt x="140" y="226"/>
                      <a:pt x="139" y="228"/>
                    </a:cubicBezTo>
                    <a:cubicBezTo>
                      <a:pt x="137" y="231"/>
                      <a:pt x="136" y="235"/>
                      <a:pt x="135" y="238"/>
                    </a:cubicBezTo>
                    <a:close/>
                    <a:moveTo>
                      <a:pt x="61" y="271"/>
                    </a:moveTo>
                    <a:cubicBezTo>
                      <a:pt x="62" y="272"/>
                      <a:pt x="61" y="273"/>
                      <a:pt x="61" y="273"/>
                    </a:cubicBezTo>
                    <a:cubicBezTo>
                      <a:pt x="56" y="276"/>
                      <a:pt x="50" y="278"/>
                      <a:pt x="45" y="278"/>
                    </a:cubicBezTo>
                    <a:cubicBezTo>
                      <a:pt x="42" y="278"/>
                      <a:pt x="40" y="278"/>
                      <a:pt x="38" y="277"/>
                    </a:cubicBezTo>
                    <a:cubicBezTo>
                      <a:pt x="34" y="276"/>
                      <a:pt x="30" y="274"/>
                      <a:pt x="28" y="270"/>
                    </a:cubicBezTo>
                    <a:cubicBezTo>
                      <a:pt x="27" y="268"/>
                      <a:pt x="27" y="265"/>
                      <a:pt x="28" y="261"/>
                    </a:cubicBezTo>
                    <a:cubicBezTo>
                      <a:pt x="31" y="249"/>
                      <a:pt x="44" y="240"/>
                      <a:pt x="55" y="243"/>
                    </a:cubicBezTo>
                    <a:cubicBezTo>
                      <a:pt x="56" y="243"/>
                      <a:pt x="56" y="244"/>
                      <a:pt x="56" y="245"/>
                    </a:cubicBezTo>
                    <a:cubicBezTo>
                      <a:pt x="56" y="246"/>
                      <a:pt x="55" y="246"/>
                      <a:pt x="54" y="246"/>
                    </a:cubicBezTo>
                    <a:cubicBezTo>
                      <a:pt x="44" y="244"/>
                      <a:pt x="33" y="251"/>
                      <a:pt x="31" y="262"/>
                    </a:cubicBezTo>
                    <a:cubicBezTo>
                      <a:pt x="30" y="265"/>
                      <a:pt x="30" y="267"/>
                      <a:pt x="31" y="269"/>
                    </a:cubicBezTo>
                    <a:cubicBezTo>
                      <a:pt x="32" y="272"/>
                      <a:pt x="36" y="273"/>
                      <a:pt x="38" y="274"/>
                    </a:cubicBezTo>
                    <a:cubicBezTo>
                      <a:pt x="45" y="276"/>
                      <a:pt x="53" y="275"/>
                      <a:pt x="59" y="270"/>
                    </a:cubicBezTo>
                    <a:cubicBezTo>
                      <a:pt x="60" y="270"/>
                      <a:pt x="61" y="270"/>
                      <a:pt x="61" y="271"/>
                    </a:cubicBezTo>
                    <a:close/>
                    <a:moveTo>
                      <a:pt x="319" y="235"/>
                    </a:moveTo>
                    <a:cubicBezTo>
                      <a:pt x="319" y="234"/>
                      <a:pt x="320" y="233"/>
                      <a:pt x="321" y="233"/>
                    </a:cubicBezTo>
                    <a:cubicBezTo>
                      <a:pt x="320" y="233"/>
                      <a:pt x="320" y="232"/>
                      <a:pt x="320" y="232"/>
                    </a:cubicBezTo>
                    <a:cubicBezTo>
                      <a:pt x="322" y="222"/>
                      <a:pt x="322" y="212"/>
                      <a:pt x="321" y="202"/>
                    </a:cubicBezTo>
                    <a:cubicBezTo>
                      <a:pt x="321" y="201"/>
                      <a:pt x="322" y="201"/>
                      <a:pt x="323" y="201"/>
                    </a:cubicBezTo>
                    <a:cubicBezTo>
                      <a:pt x="324" y="200"/>
                      <a:pt x="324" y="201"/>
                      <a:pt x="324" y="202"/>
                    </a:cubicBezTo>
                    <a:cubicBezTo>
                      <a:pt x="325" y="212"/>
                      <a:pt x="325" y="222"/>
                      <a:pt x="323" y="232"/>
                    </a:cubicBezTo>
                    <a:cubicBezTo>
                      <a:pt x="323" y="233"/>
                      <a:pt x="323" y="233"/>
                      <a:pt x="323" y="233"/>
                    </a:cubicBezTo>
                    <a:cubicBezTo>
                      <a:pt x="329" y="233"/>
                      <a:pt x="335" y="231"/>
                      <a:pt x="340" y="227"/>
                    </a:cubicBezTo>
                    <a:cubicBezTo>
                      <a:pt x="336" y="224"/>
                      <a:pt x="332" y="221"/>
                      <a:pt x="328" y="218"/>
                    </a:cubicBezTo>
                    <a:cubicBezTo>
                      <a:pt x="327" y="218"/>
                      <a:pt x="327" y="218"/>
                      <a:pt x="327" y="217"/>
                    </a:cubicBezTo>
                    <a:cubicBezTo>
                      <a:pt x="327" y="217"/>
                      <a:pt x="327" y="216"/>
                      <a:pt x="327" y="216"/>
                    </a:cubicBezTo>
                    <a:cubicBezTo>
                      <a:pt x="331" y="213"/>
                      <a:pt x="333" y="209"/>
                      <a:pt x="336" y="206"/>
                    </a:cubicBezTo>
                    <a:cubicBezTo>
                      <a:pt x="337" y="204"/>
                      <a:pt x="338" y="202"/>
                      <a:pt x="338" y="201"/>
                    </a:cubicBezTo>
                    <a:cubicBezTo>
                      <a:pt x="338" y="198"/>
                      <a:pt x="335" y="196"/>
                      <a:pt x="332" y="196"/>
                    </a:cubicBezTo>
                    <a:cubicBezTo>
                      <a:pt x="329" y="196"/>
                      <a:pt x="326" y="197"/>
                      <a:pt x="323" y="199"/>
                    </a:cubicBezTo>
                    <a:cubicBezTo>
                      <a:pt x="323" y="199"/>
                      <a:pt x="322" y="199"/>
                      <a:pt x="321" y="198"/>
                    </a:cubicBezTo>
                    <a:cubicBezTo>
                      <a:pt x="321" y="197"/>
                      <a:pt x="321" y="196"/>
                      <a:pt x="322" y="196"/>
                    </a:cubicBezTo>
                    <a:cubicBezTo>
                      <a:pt x="325" y="194"/>
                      <a:pt x="328" y="192"/>
                      <a:pt x="332" y="193"/>
                    </a:cubicBezTo>
                    <a:cubicBezTo>
                      <a:pt x="336" y="193"/>
                      <a:pt x="341" y="196"/>
                      <a:pt x="341" y="201"/>
                    </a:cubicBezTo>
                    <a:cubicBezTo>
                      <a:pt x="341" y="203"/>
                      <a:pt x="340" y="206"/>
                      <a:pt x="338" y="208"/>
                    </a:cubicBezTo>
                    <a:cubicBezTo>
                      <a:pt x="336" y="211"/>
                      <a:pt x="334" y="214"/>
                      <a:pt x="331" y="217"/>
                    </a:cubicBezTo>
                    <a:cubicBezTo>
                      <a:pt x="335" y="219"/>
                      <a:pt x="340" y="222"/>
                      <a:pt x="344" y="226"/>
                    </a:cubicBezTo>
                    <a:cubicBezTo>
                      <a:pt x="344" y="226"/>
                      <a:pt x="344" y="227"/>
                      <a:pt x="344" y="227"/>
                    </a:cubicBezTo>
                    <a:cubicBezTo>
                      <a:pt x="344" y="228"/>
                      <a:pt x="344" y="228"/>
                      <a:pt x="343" y="229"/>
                    </a:cubicBezTo>
                    <a:cubicBezTo>
                      <a:pt x="337" y="233"/>
                      <a:pt x="329" y="236"/>
                      <a:pt x="321" y="237"/>
                    </a:cubicBezTo>
                    <a:cubicBezTo>
                      <a:pt x="321" y="237"/>
                      <a:pt x="321" y="237"/>
                      <a:pt x="321" y="237"/>
                    </a:cubicBezTo>
                    <a:cubicBezTo>
                      <a:pt x="320" y="237"/>
                      <a:pt x="319" y="236"/>
                      <a:pt x="319" y="235"/>
                    </a:cubicBezTo>
                    <a:close/>
                    <a:moveTo>
                      <a:pt x="3" y="35"/>
                    </a:moveTo>
                    <a:cubicBezTo>
                      <a:pt x="10" y="32"/>
                      <a:pt x="16" y="29"/>
                      <a:pt x="23" y="26"/>
                    </a:cubicBezTo>
                    <a:cubicBezTo>
                      <a:pt x="25" y="29"/>
                      <a:pt x="28" y="32"/>
                      <a:pt x="31" y="34"/>
                    </a:cubicBezTo>
                    <a:cubicBezTo>
                      <a:pt x="31" y="35"/>
                      <a:pt x="32" y="35"/>
                      <a:pt x="33" y="34"/>
                    </a:cubicBezTo>
                    <a:cubicBezTo>
                      <a:pt x="33" y="33"/>
                      <a:pt x="33" y="32"/>
                      <a:pt x="33" y="32"/>
                    </a:cubicBezTo>
                    <a:cubicBezTo>
                      <a:pt x="30" y="29"/>
                      <a:pt x="28" y="27"/>
                      <a:pt x="26" y="25"/>
                    </a:cubicBezTo>
                    <a:cubicBezTo>
                      <a:pt x="26" y="25"/>
                      <a:pt x="26" y="24"/>
                      <a:pt x="27" y="24"/>
                    </a:cubicBezTo>
                    <a:cubicBezTo>
                      <a:pt x="28" y="24"/>
                      <a:pt x="28" y="23"/>
                      <a:pt x="28" y="22"/>
                    </a:cubicBezTo>
                    <a:cubicBezTo>
                      <a:pt x="27" y="21"/>
                      <a:pt x="27" y="21"/>
                      <a:pt x="26" y="21"/>
                    </a:cubicBezTo>
                    <a:cubicBezTo>
                      <a:pt x="25" y="22"/>
                      <a:pt x="24" y="22"/>
                      <a:pt x="23" y="22"/>
                    </a:cubicBezTo>
                    <a:cubicBezTo>
                      <a:pt x="17" y="16"/>
                      <a:pt x="12" y="10"/>
                      <a:pt x="7" y="3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5" y="3"/>
                      <a:pt x="4" y="3"/>
                      <a:pt x="4" y="4"/>
                    </a:cubicBezTo>
                    <a:cubicBezTo>
                      <a:pt x="1" y="19"/>
                      <a:pt x="0" y="34"/>
                      <a:pt x="1" y="50"/>
                    </a:cubicBezTo>
                    <a:cubicBezTo>
                      <a:pt x="1" y="51"/>
                      <a:pt x="1" y="51"/>
                      <a:pt x="2" y="51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3" y="51"/>
                      <a:pt x="4" y="50"/>
                      <a:pt x="4" y="50"/>
                    </a:cubicBezTo>
                    <a:cubicBezTo>
                      <a:pt x="3" y="45"/>
                      <a:pt x="3" y="40"/>
                      <a:pt x="3" y="35"/>
                    </a:cubicBezTo>
                    <a:close/>
                    <a:moveTo>
                      <a:pt x="6" y="8"/>
                    </a:moveTo>
                    <a:cubicBezTo>
                      <a:pt x="11" y="13"/>
                      <a:pt x="15" y="19"/>
                      <a:pt x="20" y="24"/>
                    </a:cubicBezTo>
                    <a:cubicBezTo>
                      <a:pt x="15" y="26"/>
                      <a:pt x="9" y="29"/>
                      <a:pt x="4" y="32"/>
                    </a:cubicBezTo>
                    <a:cubicBezTo>
                      <a:pt x="4" y="24"/>
                      <a:pt x="5" y="16"/>
                      <a:pt x="6" y="8"/>
                    </a:cubicBezTo>
                    <a:close/>
                    <a:moveTo>
                      <a:pt x="190" y="123"/>
                    </a:moveTo>
                    <a:cubicBezTo>
                      <a:pt x="187" y="121"/>
                      <a:pt x="187" y="117"/>
                      <a:pt x="187" y="114"/>
                    </a:cubicBezTo>
                    <a:cubicBezTo>
                      <a:pt x="188" y="110"/>
                      <a:pt x="190" y="108"/>
                      <a:pt x="192" y="106"/>
                    </a:cubicBezTo>
                    <a:cubicBezTo>
                      <a:pt x="193" y="104"/>
                      <a:pt x="195" y="102"/>
                      <a:pt x="198" y="102"/>
                    </a:cubicBezTo>
                    <a:cubicBezTo>
                      <a:pt x="200" y="102"/>
                      <a:pt x="203" y="103"/>
                      <a:pt x="204" y="106"/>
                    </a:cubicBezTo>
                    <a:cubicBezTo>
                      <a:pt x="204" y="107"/>
                      <a:pt x="203" y="108"/>
                      <a:pt x="203" y="108"/>
                    </a:cubicBezTo>
                    <a:cubicBezTo>
                      <a:pt x="202" y="108"/>
                      <a:pt x="201" y="108"/>
                      <a:pt x="201" y="107"/>
                    </a:cubicBezTo>
                    <a:cubicBezTo>
                      <a:pt x="201" y="106"/>
                      <a:pt x="199" y="105"/>
                      <a:pt x="198" y="105"/>
                    </a:cubicBezTo>
                    <a:cubicBezTo>
                      <a:pt x="196" y="105"/>
                      <a:pt x="195" y="107"/>
                      <a:pt x="194" y="108"/>
                    </a:cubicBezTo>
                    <a:cubicBezTo>
                      <a:pt x="192" y="110"/>
                      <a:pt x="191" y="112"/>
                      <a:pt x="190" y="114"/>
                    </a:cubicBezTo>
                    <a:cubicBezTo>
                      <a:pt x="190" y="116"/>
                      <a:pt x="190" y="119"/>
                      <a:pt x="192" y="120"/>
                    </a:cubicBezTo>
                    <a:cubicBezTo>
                      <a:pt x="193" y="122"/>
                      <a:pt x="195" y="122"/>
                      <a:pt x="197" y="122"/>
                    </a:cubicBezTo>
                    <a:cubicBezTo>
                      <a:pt x="202" y="122"/>
                      <a:pt x="207" y="121"/>
                      <a:pt x="212" y="119"/>
                    </a:cubicBezTo>
                    <a:cubicBezTo>
                      <a:pt x="212" y="118"/>
                      <a:pt x="213" y="119"/>
                      <a:pt x="214" y="119"/>
                    </a:cubicBezTo>
                    <a:cubicBezTo>
                      <a:pt x="214" y="120"/>
                      <a:pt x="214" y="121"/>
                      <a:pt x="213" y="122"/>
                    </a:cubicBezTo>
                    <a:cubicBezTo>
                      <a:pt x="208" y="124"/>
                      <a:pt x="203" y="125"/>
                      <a:pt x="197" y="125"/>
                    </a:cubicBezTo>
                    <a:cubicBezTo>
                      <a:pt x="197" y="125"/>
                      <a:pt x="197" y="125"/>
                      <a:pt x="197" y="125"/>
                    </a:cubicBezTo>
                    <a:cubicBezTo>
                      <a:pt x="194" y="125"/>
                      <a:pt x="192" y="125"/>
                      <a:pt x="190" y="123"/>
                    </a:cubicBezTo>
                    <a:close/>
                    <a:moveTo>
                      <a:pt x="20" y="157"/>
                    </a:moveTo>
                    <a:cubicBezTo>
                      <a:pt x="17" y="158"/>
                      <a:pt x="15" y="159"/>
                      <a:pt x="13" y="162"/>
                    </a:cubicBezTo>
                    <a:cubicBezTo>
                      <a:pt x="10" y="154"/>
                      <a:pt x="9" y="146"/>
                      <a:pt x="8" y="137"/>
                    </a:cubicBezTo>
                    <a:cubicBezTo>
                      <a:pt x="8" y="136"/>
                      <a:pt x="7" y="136"/>
                      <a:pt x="6" y="136"/>
                    </a:cubicBezTo>
                    <a:cubicBezTo>
                      <a:pt x="6" y="136"/>
                      <a:pt x="5" y="137"/>
                      <a:pt x="5" y="138"/>
                    </a:cubicBezTo>
                    <a:cubicBezTo>
                      <a:pt x="6" y="148"/>
                      <a:pt x="8" y="159"/>
                      <a:pt x="12" y="168"/>
                    </a:cubicBezTo>
                    <a:cubicBezTo>
                      <a:pt x="14" y="175"/>
                      <a:pt x="18" y="178"/>
                      <a:pt x="21" y="179"/>
                    </a:cubicBezTo>
                    <a:cubicBezTo>
                      <a:pt x="22" y="179"/>
                      <a:pt x="22" y="179"/>
                      <a:pt x="22" y="179"/>
                    </a:cubicBezTo>
                    <a:cubicBezTo>
                      <a:pt x="22" y="179"/>
                      <a:pt x="23" y="179"/>
                      <a:pt x="23" y="178"/>
                    </a:cubicBezTo>
                    <a:cubicBezTo>
                      <a:pt x="26" y="172"/>
                      <a:pt x="26" y="163"/>
                      <a:pt x="21" y="157"/>
                    </a:cubicBezTo>
                    <a:cubicBezTo>
                      <a:pt x="21" y="157"/>
                      <a:pt x="20" y="157"/>
                      <a:pt x="20" y="157"/>
                    </a:cubicBezTo>
                    <a:close/>
                    <a:moveTo>
                      <a:pt x="21" y="176"/>
                    </a:moveTo>
                    <a:cubicBezTo>
                      <a:pt x="19" y="175"/>
                      <a:pt x="16" y="172"/>
                      <a:pt x="15" y="167"/>
                    </a:cubicBezTo>
                    <a:cubicBezTo>
                      <a:pt x="14" y="167"/>
                      <a:pt x="14" y="166"/>
                      <a:pt x="14" y="165"/>
                    </a:cubicBezTo>
                    <a:cubicBezTo>
                      <a:pt x="15" y="163"/>
                      <a:pt x="17" y="161"/>
                      <a:pt x="20" y="160"/>
                    </a:cubicBezTo>
                    <a:cubicBezTo>
                      <a:pt x="23" y="165"/>
                      <a:pt x="23" y="171"/>
                      <a:pt x="21" y="176"/>
                    </a:cubicBezTo>
                    <a:close/>
                    <a:moveTo>
                      <a:pt x="251" y="82"/>
                    </a:moveTo>
                    <a:cubicBezTo>
                      <a:pt x="248" y="79"/>
                      <a:pt x="248" y="73"/>
                      <a:pt x="250" y="69"/>
                    </a:cubicBezTo>
                    <a:cubicBezTo>
                      <a:pt x="252" y="65"/>
                      <a:pt x="255" y="63"/>
                      <a:pt x="259" y="60"/>
                    </a:cubicBezTo>
                    <a:cubicBezTo>
                      <a:pt x="260" y="60"/>
                      <a:pt x="261" y="60"/>
                      <a:pt x="261" y="61"/>
                    </a:cubicBezTo>
                    <a:cubicBezTo>
                      <a:pt x="262" y="62"/>
                      <a:pt x="261" y="63"/>
                      <a:pt x="261" y="63"/>
                    </a:cubicBezTo>
                    <a:cubicBezTo>
                      <a:pt x="257" y="65"/>
                      <a:pt x="254" y="68"/>
                      <a:pt x="253" y="70"/>
                    </a:cubicBezTo>
                    <a:cubicBezTo>
                      <a:pt x="251" y="73"/>
                      <a:pt x="251" y="78"/>
                      <a:pt x="253" y="80"/>
                    </a:cubicBezTo>
                    <a:cubicBezTo>
                      <a:pt x="254" y="82"/>
                      <a:pt x="257" y="82"/>
                      <a:pt x="258" y="82"/>
                    </a:cubicBezTo>
                    <a:cubicBezTo>
                      <a:pt x="261" y="82"/>
                      <a:pt x="264" y="80"/>
                      <a:pt x="266" y="78"/>
                    </a:cubicBezTo>
                    <a:cubicBezTo>
                      <a:pt x="269" y="73"/>
                      <a:pt x="269" y="67"/>
                      <a:pt x="269" y="60"/>
                    </a:cubicBezTo>
                    <a:cubicBezTo>
                      <a:pt x="269" y="60"/>
                      <a:pt x="270" y="59"/>
                      <a:pt x="270" y="59"/>
                    </a:cubicBezTo>
                    <a:cubicBezTo>
                      <a:pt x="271" y="59"/>
                      <a:pt x="272" y="59"/>
                      <a:pt x="272" y="60"/>
                    </a:cubicBezTo>
                    <a:cubicBezTo>
                      <a:pt x="275" y="81"/>
                      <a:pt x="275" y="81"/>
                      <a:pt x="275" y="81"/>
                    </a:cubicBezTo>
                    <a:cubicBezTo>
                      <a:pt x="275" y="81"/>
                      <a:pt x="274" y="82"/>
                      <a:pt x="274" y="82"/>
                    </a:cubicBezTo>
                    <a:cubicBezTo>
                      <a:pt x="273" y="83"/>
                      <a:pt x="272" y="82"/>
                      <a:pt x="272" y="81"/>
                    </a:cubicBezTo>
                    <a:cubicBezTo>
                      <a:pt x="271" y="73"/>
                      <a:pt x="271" y="73"/>
                      <a:pt x="271" y="73"/>
                    </a:cubicBezTo>
                    <a:cubicBezTo>
                      <a:pt x="270" y="75"/>
                      <a:pt x="269" y="78"/>
                      <a:pt x="268" y="80"/>
                    </a:cubicBezTo>
                    <a:cubicBezTo>
                      <a:pt x="266" y="83"/>
                      <a:pt x="262" y="85"/>
                      <a:pt x="258" y="85"/>
                    </a:cubicBezTo>
                    <a:cubicBezTo>
                      <a:pt x="258" y="85"/>
                      <a:pt x="258" y="85"/>
                      <a:pt x="258" y="85"/>
                    </a:cubicBezTo>
                    <a:cubicBezTo>
                      <a:pt x="255" y="85"/>
                      <a:pt x="252" y="84"/>
                      <a:pt x="251" y="82"/>
                    </a:cubicBezTo>
                    <a:close/>
                    <a:moveTo>
                      <a:pt x="273" y="34"/>
                    </a:moveTo>
                    <a:cubicBezTo>
                      <a:pt x="275" y="29"/>
                      <a:pt x="280" y="26"/>
                      <a:pt x="285" y="27"/>
                    </a:cubicBezTo>
                    <a:cubicBezTo>
                      <a:pt x="287" y="27"/>
                      <a:pt x="288" y="28"/>
                      <a:pt x="289" y="29"/>
                    </a:cubicBezTo>
                    <a:cubicBezTo>
                      <a:pt x="291" y="32"/>
                      <a:pt x="289" y="35"/>
                      <a:pt x="289" y="36"/>
                    </a:cubicBezTo>
                    <a:cubicBezTo>
                      <a:pt x="287" y="39"/>
                      <a:pt x="285" y="43"/>
                      <a:pt x="283" y="46"/>
                    </a:cubicBezTo>
                    <a:cubicBezTo>
                      <a:pt x="289" y="45"/>
                      <a:pt x="296" y="44"/>
                      <a:pt x="302" y="46"/>
                    </a:cubicBezTo>
                    <a:cubicBezTo>
                      <a:pt x="303" y="46"/>
                      <a:pt x="304" y="47"/>
                      <a:pt x="303" y="48"/>
                    </a:cubicBezTo>
                    <a:cubicBezTo>
                      <a:pt x="303" y="49"/>
                      <a:pt x="302" y="49"/>
                      <a:pt x="302" y="49"/>
                    </a:cubicBezTo>
                    <a:cubicBezTo>
                      <a:pt x="294" y="47"/>
                      <a:pt x="286" y="48"/>
                      <a:pt x="279" y="51"/>
                    </a:cubicBezTo>
                    <a:cubicBezTo>
                      <a:pt x="279" y="51"/>
                      <a:pt x="279" y="51"/>
                      <a:pt x="279" y="51"/>
                    </a:cubicBezTo>
                    <a:cubicBezTo>
                      <a:pt x="278" y="51"/>
                      <a:pt x="278" y="51"/>
                      <a:pt x="277" y="50"/>
                    </a:cubicBezTo>
                    <a:cubicBezTo>
                      <a:pt x="277" y="49"/>
                      <a:pt x="277" y="49"/>
                      <a:pt x="277" y="48"/>
                    </a:cubicBezTo>
                    <a:cubicBezTo>
                      <a:pt x="281" y="44"/>
                      <a:pt x="284" y="39"/>
                      <a:pt x="286" y="34"/>
                    </a:cubicBezTo>
                    <a:cubicBezTo>
                      <a:pt x="287" y="33"/>
                      <a:pt x="287" y="31"/>
                      <a:pt x="287" y="31"/>
                    </a:cubicBezTo>
                    <a:cubicBezTo>
                      <a:pt x="286" y="30"/>
                      <a:pt x="286" y="30"/>
                      <a:pt x="285" y="30"/>
                    </a:cubicBezTo>
                    <a:cubicBezTo>
                      <a:pt x="281" y="29"/>
                      <a:pt x="277" y="32"/>
                      <a:pt x="276" y="36"/>
                    </a:cubicBezTo>
                    <a:cubicBezTo>
                      <a:pt x="275" y="36"/>
                      <a:pt x="275" y="37"/>
                      <a:pt x="274" y="37"/>
                    </a:cubicBezTo>
                    <a:cubicBezTo>
                      <a:pt x="273" y="36"/>
                      <a:pt x="273" y="35"/>
                      <a:pt x="273" y="34"/>
                    </a:cubicBezTo>
                    <a:close/>
                    <a:moveTo>
                      <a:pt x="303" y="59"/>
                    </a:moveTo>
                    <a:cubicBezTo>
                      <a:pt x="303" y="58"/>
                      <a:pt x="304" y="57"/>
                      <a:pt x="305" y="58"/>
                    </a:cubicBezTo>
                    <a:cubicBezTo>
                      <a:pt x="305" y="58"/>
                      <a:pt x="306" y="58"/>
                      <a:pt x="306" y="59"/>
                    </a:cubicBezTo>
                    <a:cubicBezTo>
                      <a:pt x="306" y="62"/>
                      <a:pt x="305" y="65"/>
                      <a:pt x="306" y="68"/>
                    </a:cubicBezTo>
                    <a:cubicBezTo>
                      <a:pt x="309" y="67"/>
                      <a:pt x="313" y="67"/>
                      <a:pt x="317" y="67"/>
                    </a:cubicBezTo>
                    <a:cubicBezTo>
                      <a:pt x="318" y="67"/>
                      <a:pt x="319" y="68"/>
                      <a:pt x="319" y="69"/>
                    </a:cubicBezTo>
                    <a:cubicBezTo>
                      <a:pt x="319" y="70"/>
                      <a:pt x="318" y="70"/>
                      <a:pt x="317" y="70"/>
                    </a:cubicBezTo>
                    <a:cubicBezTo>
                      <a:pt x="313" y="70"/>
                      <a:pt x="310" y="71"/>
                      <a:pt x="306" y="71"/>
                    </a:cubicBezTo>
                    <a:cubicBezTo>
                      <a:pt x="306" y="71"/>
                      <a:pt x="306" y="72"/>
                      <a:pt x="306" y="73"/>
                    </a:cubicBezTo>
                    <a:cubicBezTo>
                      <a:pt x="307" y="76"/>
                      <a:pt x="310" y="80"/>
                      <a:pt x="314" y="80"/>
                    </a:cubicBezTo>
                    <a:cubicBezTo>
                      <a:pt x="314" y="80"/>
                      <a:pt x="314" y="80"/>
                      <a:pt x="314" y="80"/>
                    </a:cubicBezTo>
                    <a:cubicBezTo>
                      <a:pt x="315" y="80"/>
                      <a:pt x="316" y="81"/>
                      <a:pt x="316" y="82"/>
                    </a:cubicBezTo>
                    <a:cubicBezTo>
                      <a:pt x="316" y="83"/>
                      <a:pt x="315" y="83"/>
                      <a:pt x="314" y="83"/>
                    </a:cubicBezTo>
                    <a:cubicBezTo>
                      <a:pt x="314" y="83"/>
                      <a:pt x="314" y="83"/>
                      <a:pt x="314" y="83"/>
                    </a:cubicBezTo>
                    <a:cubicBezTo>
                      <a:pt x="309" y="83"/>
                      <a:pt x="305" y="78"/>
                      <a:pt x="303" y="74"/>
                    </a:cubicBezTo>
                    <a:cubicBezTo>
                      <a:pt x="303" y="73"/>
                      <a:pt x="303" y="72"/>
                      <a:pt x="303" y="71"/>
                    </a:cubicBezTo>
                    <a:cubicBezTo>
                      <a:pt x="299" y="71"/>
                      <a:pt x="295" y="72"/>
                      <a:pt x="291" y="73"/>
                    </a:cubicBezTo>
                    <a:cubicBezTo>
                      <a:pt x="291" y="73"/>
                      <a:pt x="291" y="73"/>
                      <a:pt x="291" y="73"/>
                    </a:cubicBezTo>
                    <a:cubicBezTo>
                      <a:pt x="290" y="73"/>
                      <a:pt x="289" y="72"/>
                      <a:pt x="289" y="71"/>
                    </a:cubicBezTo>
                    <a:cubicBezTo>
                      <a:pt x="289" y="70"/>
                      <a:pt x="290" y="70"/>
                      <a:pt x="291" y="69"/>
                    </a:cubicBezTo>
                    <a:cubicBezTo>
                      <a:pt x="295" y="69"/>
                      <a:pt x="299" y="68"/>
                      <a:pt x="303" y="68"/>
                    </a:cubicBezTo>
                    <a:cubicBezTo>
                      <a:pt x="302" y="65"/>
                      <a:pt x="303" y="62"/>
                      <a:pt x="303" y="59"/>
                    </a:cubicBezTo>
                    <a:close/>
                    <a:moveTo>
                      <a:pt x="334" y="74"/>
                    </a:moveTo>
                    <a:cubicBezTo>
                      <a:pt x="336" y="76"/>
                      <a:pt x="338" y="78"/>
                      <a:pt x="340" y="78"/>
                    </a:cubicBezTo>
                    <a:cubicBezTo>
                      <a:pt x="340" y="78"/>
                      <a:pt x="340" y="78"/>
                      <a:pt x="340" y="78"/>
                    </a:cubicBezTo>
                    <a:cubicBezTo>
                      <a:pt x="342" y="78"/>
                      <a:pt x="344" y="77"/>
                      <a:pt x="345" y="75"/>
                    </a:cubicBezTo>
                    <a:cubicBezTo>
                      <a:pt x="346" y="74"/>
                      <a:pt x="347" y="72"/>
                      <a:pt x="347" y="71"/>
                    </a:cubicBezTo>
                    <a:cubicBezTo>
                      <a:pt x="348" y="67"/>
                      <a:pt x="347" y="61"/>
                      <a:pt x="344" y="58"/>
                    </a:cubicBezTo>
                    <a:cubicBezTo>
                      <a:pt x="342" y="56"/>
                      <a:pt x="339" y="55"/>
                      <a:pt x="336" y="56"/>
                    </a:cubicBezTo>
                    <a:cubicBezTo>
                      <a:pt x="335" y="56"/>
                      <a:pt x="334" y="57"/>
                      <a:pt x="333" y="58"/>
                    </a:cubicBezTo>
                    <a:cubicBezTo>
                      <a:pt x="333" y="49"/>
                      <a:pt x="334" y="40"/>
                      <a:pt x="336" y="32"/>
                    </a:cubicBezTo>
                    <a:cubicBezTo>
                      <a:pt x="336" y="31"/>
                      <a:pt x="336" y="30"/>
                      <a:pt x="335" y="30"/>
                    </a:cubicBezTo>
                    <a:cubicBezTo>
                      <a:pt x="334" y="30"/>
                      <a:pt x="333" y="30"/>
                      <a:pt x="333" y="31"/>
                    </a:cubicBezTo>
                    <a:cubicBezTo>
                      <a:pt x="331" y="42"/>
                      <a:pt x="330" y="52"/>
                      <a:pt x="331" y="63"/>
                    </a:cubicBezTo>
                    <a:cubicBezTo>
                      <a:pt x="331" y="67"/>
                      <a:pt x="332" y="71"/>
                      <a:pt x="334" y="74"/>
                    </a:cubicBezTo>
                    <a:close/>
                    <a:moveTo>
                      <a:pt x="335" y="61"/>
                    </a:moveTo>
                    <a:cubicBezTo>
                      <a:pt x="335" y="60"/>
                      <a:pt x="336" y="59"/>
                      <a:pt x="337" y="59"/>
                    </a:cubicBezTo>
                    <a:cubicBezTo>
                      <a:pt x="339" y="59"/>
                      <a:pt x="341" y="59"/>
                      <a:pt x="342" y="60"/>
                    </a:cubicBezTo>
                    <a:cubicBezTo>
                      <a:pt x="344" y="63"/>
                      <a:pt x="345" y="67"/>
                      <a:pt x="344" y="70"/>
                    </a:cubicBezTo>
                    <a:cubicBezTo>
                      <a:pt x="344" y="72"/>
                      <a:pt x="343" y="73"/>
                      <a:pt x="343" y="73"/>
                    </a:cubicBezTo>
                    <a:cubicBezTo>
                      <a:pt x="342" y="74"/>
                      <a:pt x="341" y="74"/>
                      <a:pt x="340" y="74"/>
                    </a:cubicBezTo>
                    <a:cubicBezTo>
                      <a:pt x="339" y="74"/>
                      <a:pt x="337" y="74"/>
                      <a:pt x="336" y="72"/>
                    </a:cubicBezTo>
                    <a:cubicBezTo>
                      <a:pt x="334" y="70"/>
                      <a:pt x="334" y="66"/>
                      <a:pt x="334" y="63"/>
                    </a:cubicBezTo>
                    <a:cubicBezTo>
                      <a:pt x="334" y="63"/>
                      <a:pt x="334" y="62"/>
                      <a:pt x="334" y="62"/>
                    </a:cubicBezTo>
                    <a:cubicBezTo>
                      <a:pt x="334" y="62"/>
                      <a:pt x="334" y="62"/>
                      <a:pt x="335" y="61"/>
                    </a:cubicBezTo>
                    <a:close/>
                    <a:moveTo>
                      <a:pt x="346" y="16"/>
                    </a:moveTo>
                    <a:cubicBezTo>
                      <a:pt x="345" y="16"/>
                      <a:pt x="346" y="15"/>
                      <a:pt x="346" y="14"/>
                    </a:cubicBezTo>
                    <a:cubicBezTo>
                      <a:pt x="348" y="13"/>
                      <a:pt x="351" y="11"/>
                      <a:pt x="354" y="10"/>
                    </a:cubicBezTo>
                    <a:cubicBezTo>
                      <a:pt x="357" y="10"/>
                      <a:pt x="361" y="11"/>
                      <a:pt x="362" y="15"/>
                    </a:cubicBezTo>
                    <a:cubicBezTo>
                      <a:pt x="363" y="17"/>
                      <a:pt x="362" y="20"/>
                      <a:pt x="362" y="22"/>
                    </a:cubicBezTo>
                    <a:cubicBezTo>
                      <a:pt x="359" y="31"/>
                      <a:pt x="359" y="31"/>
                      <a:pt x="359" y="31"/>
                    </a:cubicBezTo>
                    <a:cubicBezTo>
                      <a:pt x="359" y="32"/>
                      <a:pt x="358" y="33"/>
                      <a:pt x="359" y="34"/>
                    </a:cubicBezTo>
                    <a:cubicBezTo>
                      <a:pt x="359" y="35"/>
                      <a:pt x="360" y="35"/>
                      <a:pt x="362" y="36"/>
                    </a:cubicBezTo>
                    <a:cubicBezTo>
                      <a:pt x="365" y="36"/>
                      <a:pt x="369" y="36"/>
                      <a:pt x="373" y="35"/>
                    </a:cubicBezTo>
                    <a:cubicBezTo>
                      <a:pt x="374" y="34"/>
                      <a:pt x="374" y="35"/>
                      <a:pt x="375" y="36"/>
                    </a:cubicBezTo>
                    <a:cubicBezTo>
                      <a:pt x="375" y="37"/>
                      <a:pt x="375" y="37"/>
                      <a:pt x="374" y="38"/>
                    </a:cubicBezTo>
                    <a:cubicBezTo>
                      <a:pt x="371" y="39"/>
                      <a:pt x="368" y="39"/>
                      <a:pt x="366" y="39"/>
                    </a:cubicBezTo>
                    <a:cubicBezTo>
                      <a:pt x="364" y="39"/>
                      <a:pt x="363" y="39"/>
                      <a:pt x="361" y="39"/>
                    </a:cubicBezTo>
                    <a:cubicBezTo>
                      <a:pt x="360" y="38"/>
                      <a:pt x="357" y="38"/>
                      <a:pt x="356" y="36"/>
                    </a:cubicBezTo>
                    <a:cubicBezTo>
                      <a:pt x="355" y="33"/>
                      <a:pt x="356" y="31"/>
                      <a:pt x="356" y="30"/>
                    </a:cubicBezTo>
                    <a:cubicBezTo>
                      <a:pt x="359" y="21"/>
                      <a:pt x="359" y="21"/>
                      <a:pt x="359" y="21"/>
                    </a:cubicBezTo>
                    <a:cubicBezTo>
                      <a:pt x="359" y="19"/>
                      <a:pt x="360" y="17"/>
                      <a:pt x="359" y="16"/>
                    </a:cubicBezTo>
                    <a:cubicBezTo>
                      <a:pt x="359" y="14"/>
                      <a:pt x="356" y="13"/>
                      <a:pt x="354" y="14"/>
                    </a:cubicBezTo>
                    <a:cubicBezTo>
                      <a:pt x="352" y="14"/>
                      <a:pt x="350" y="15"/>
                      <a:pt x="348" y="17"/>
                    </a:cubicBezTo>
                    <a:cubicBezTo>
                      <a:pt x="347" y="17"/>
                      <a:pt x="346" y="17"/>
                      <a:pt x="346" y="16"/>
                    </a:cubicBezTo>
                    <a:close/>
                    <a:moveTo>
                      <a:pt x="367" y="54"/>
                    </a:moveTo>
                    <a:cubicBezTo>
                      <a:pt x="385" y="51"/>
                      <a:pt x="385" y="51"/>
                      <a:pt x="385" y="51"/>
                    </a:cubicBezTo>
                    <a:cubicBezTo>
                      <a:pt x="386" y="51"/>
                      <a:pt x="387" y="52"/>
                      <a:pt x="387" y="53"/>
                    </a:cubicBezTo>
                    <a:cubicBezTo>
                      <a:pt x="387" y="54"/>
                      <a:pt x="386" y="54"/>
                      <a:pt x="386" y="55"/>
                    </a:cubicBezTo>
                    <a:cubicBezTo>
                      <a:pt x="367" y="57"/>
                      <a:pt x="367" y="57"/>
                      <a:pt x="367" y="57"/>
                    </a:cubicBezTo>
                    <a:cubicBezTo>
                      <a:pt x="367" y="57"/>
                      <a:pt x="367" y="57"/>
                      <a:pt x="367" y="57"/>
                    </a:cubicBezTo>
                    <a:cubicBezTo>
                      <a:pt x="366" y="57"/>
                      <a:pt x="365" y="56"/>
                      <a:pt x="365" y="56"/>
                    </a:cubicBezTo>
                    <a:cubicBezTo>
                      <a:pt x="365" y="55"/>
                      <a:pt x="366" y="54"/>
                      <a:pt x="367" y="54"/>
                    </a:cubicBezTo>
                    <a:close/>
                    <a:moveTo>
                      <a:pt x="367" y="67"/>
                    </a:moveTo>
                    <a:cubicBezTo>
                      <a:pt x="374" y="67"/>
                      <a:pt x="381" y="66"/>
                      <a:pt x="388" y="64"/>
                    </a:cubicBezTo>
                    <a:cubicBezTo>
                      <a:pt x="389" y="63"/>
                      <a:pt x="390" y="64"/>
                      <a:pt x="390" y="65"/>
                    </a:cubicBezTo>
                    <a:cubicBezTo>
                      <a:pt x="390" y="66"/>
                      <a:pt x="390" y="66"/>
                      <a:pt x="389" y="67"/>
                    </a:cubicBezTo>
                    <a:cubicBezTo>
                      <a:pt x="383" y="69"/>
                      <a:pt x="376" y="70"/>
                      <a:pt x="369" y="70"/>
                    </a:cubicBezTo>
                    <a:cubicBezTo>
                      <a:pt x="368" y="70"/>
                      <a:pt x="367" y="70"/>
                      <a:pt x="367" y="70"/>
                    </a:cubicBezTo>
                    <a:cubicBezTo>
                      <a:pt x="366" y="70"/>
                      <a:pt x="365" y="70"/>
                      <a:pt x="365" y="69"/>
                    </a:cubicBezTo>
                    <a:cubicBezTo>
                      <a:pt x="365" y="68"/>
                      <a:pt x="366" y="67"/>
                      <a:pt x="367" y="67"/>
                    </a:cubicBezTo>
                    <a:close/>
                    <a:moveTo>
                      <a:pt x="409" y="59"/>
                    </a:moveTo>
                    <a:cubicBezTo>
                      <a:pt x="408" y="56"/>
                      <a:pt x="408" y="53"/>
                      <a:pt x="409" y="51"/>
                    </a:cubicBezTo>
                    <a:cubicBezTo>
                      <a:pt x="411" y="43"/>
                      <a:pt x="419" y="37"/>
                      <a:pt x="426" y="38"/>
                    </a:cubicBezTo>
                    <a:cubicBezTo>
                      <a:pt x="427" y="38"/>
                      <a:pt x="428" y="39"/>
                      <a:pt x="428" y="40"/>
                    </a:cubicBezTo>
                    <a:cubicBezTo>
                      <a:pt x="427" y="41"/>
                      <a:pt x="427" y="41"/>
                      <a:pt x="426" y="41"/>
                    </a:cubicBezTo>
                    <a:cubicBezTo>
                      <a:pt x="420" y="40"/>
                      <a:pt x="413" y="45"/>
                      <a:pt x="412" y="52"/>
                    </a:cubicBezTo>
                    <a:cubicBezTo>
                      <a:pt x="411" y="54"/>
                      <a:pt x="411" y="56"/>
                      <a:pt x="412" y="58"/>
                    </a:cubicBezTo>
                    <a:cubicBezTo>
                      <a:pt x="413" y="62"/>
                      <a:pt x="418" y="64"/>
                      <a:pt x="422" y="64"/>
                    </a:cubicBezTo>
                    <a:cubicBezTo>
                      <a:pt x="427" y="63"/>
                      <a:pt x="431" y="60"/>
                      <a:pt x="435" y="58"/>
                    </a:cubicBezTo>
                    <a:cubicBezTo>
                      <a:pt x="436" y="57"/>
                      <a:pt x="437" y="58"/>
                      <a:pt x="437" y="58"/>
                    </a:cubicBezTo>
                    <a:cubicBezTo>
                      <a:pt x="438" y="59"/>
                      <a:pt x="437" y="60"/>
                      <a:pt x="437" y="60"/>
                    </a:cubicBezTo>
                    <a:cubicBezTo>
                      <a:pt x="433" y="63"/>
                      <a:pt x="428" y="66"/>
                      <a:pt x="423" y="67"/>
                    </a:cubicBezTo>
                    <a:cubicBezTo>
                      <a:pt x="422" y="67"/>
                      <a:pt x="422" y="67"/>
                      <a:pt x="421" y="67"/>
                    </a:cubicBezTo>
                    <a:cubicBezTo>
                      <a:pt x="416" y="67"/>
                      <a:pt x="411" y="64"/>
                      <a:pt x="409" y="59"/>
                    </a:cubicBezTo>
                    <a:close/>
                    <a:moveTo>
                      <a:pt x="424" y="8"/>
                    </a:moveTo>
                    <a:cubicBezTo>
                      <a:pt x="423" y="7"/>
                      <a:pt x="423" y="6"/>
                      <a:pt x="423" y="6"/>
                    </a:cubicBezTo>
                    <a:cubicBezTo>
                      <a:pt x="426" y="1"/>
                      <a:pt x="432" y="0"/>
                      <a:pt x="437" y="3"/>
                    </a:cubicBezTo>
                    <a:cubicBezTo>
                      <a:pt x="441" y="6"/>
                      <a:pt x="442" y="12"/>
                      <a:pt x="441" y="17"/>
                    </a:cubicBezTo>
                    <a:cubicBezTo>
                      <a:pt x="441" y="18"/>
                      <a:pt x="440" y="19"/>
                      <a:pt x="440" y="20"/>
                    </a:cubicBezTo>
                    <a:cubicBezTo>
                      <a:pt x="439" y="22"/>
                      <a:pt x="438" y="24"/>
                      <a:pt x="439" y="25"/>
                    </a:cubicBezTo>
                    <a:cubicBezTo>
                      <a:pt x="439" y="27"/>
                      <a:pt x="441" y="29"/>
                      <a:pt x="443" y="29"/>
                    </a:cubicBezTo>
                    <a:cubicBezTo>
                      <a:pt x="446" y="29"/>
                      <a:pt x="449" y="28"/>
                      <a:pt x="451" y="27"/>
                    </a:cubicBezTo>
                    <a:cubicBezTo>
                      <a:pt x="452" y="27"/>
                      <a:pt x="452" y="27"/>
                      <a:pt x="453" y="28"/>
                    </a:cubicBezTo>
                    <a:cubicBezTo>
                      <a:pt x="453" y="29"/>
                      <a:pt x="453" y="30"/>
                      <a:pt x="452" y="30"/>
                    </a:cubicBezTo>
                    <a:cubicBezTo>
                      <a:pt x="450" y="31"/>
                      <a:pt x="447" y="32"/>
                      <a:pt x="444" y="32"/>
                    </a:cubicBezTo>
                    <a:cubicBezTo>
                      <a:pt x="444" y="32"/>
                      <a:pt x="443" y="32"/>
                      <a:pt x="443" y="32"/>
                    </a:cubicBezTo>
                    <a:cubicBezTo>
                      <a:pt x="440" y="32"/>
                      <a:pt x="436" y="29"/>
                      <a:pt x="436" y="26"/>
                    </a:cubicBezTo>
                    <a:cubicBezTo>
                      <a:pt x="435" y="23"/>
                      <a:pt x="436" y="21"/>
                      <a:pt x="437" y="19"/>
                    </a:cubicBezTo>
                    <a:cubicBezTo>
                      <a:pt x="438" y="18"/>
                      <a:pt x="438" y="17"/>
                      <a:pt x="438" y="16"/>
                    </a:cubicBezTo>
                    <a:cubicBezTo>
                      <a:pt x="439" y="13"/>
                      <a:pt x="438" y="8"/>
                      <a:pt x="435" y="6"/>
                    </a:cubicBezTo>
                    <a:cubicBezTo>
                      <a:pt x="432" y="4"/>
                      <a:pt x="428" y="5"/>
                      <a:pt x="426" y="8"/>
                    </a:cubicBezTo>
                    <a:cubicBezTo>
                      <a:pt x="425" y="8"/>
                      <a:pt x="424" y="9"/>
                      <a:pt x="424" y="8"/>
                    </a:cubicBezTo>
                    <a:close/>
                    <a:moveTo>
                      <a:pt x="295" y="148"/>
                    </a:moveTo>
                    <a:cubicBezTo>
                      <a:pt x="294" y="151"/>
                      <a:pt x="294" y="152"/>
                      <a:pt x="295" y="154"/>
                    </a:cubicBezTo>
                    <a:cubicBezTo>
                      <a:pt x="296" y="155"/>
                      <a:pt x="297" y="156"/>
                      <a:pt x="300" y="156"/>
                    </a:cubicBezTo>
                    <a:cubicBezTo>
                      <a:pt x="304" y="157"/>
                      <a:pt x="309" y="157"/>
                      <a:pt x="314" y="157"/>
                    </a:cubicBezTo>
                    <a:cubicBezTo>
                      <a:pt x="315" y="156"/>
                      <a:pt x="315" y="157"/>
                      <a:pt x="315" y="158"/>
                    </a:cubicBezTo>
                    <a:cubicBezTo>
                      <a:pt x="315" y="159"/>
                      <a:pt x="315" y="160"/>
                      <a:pt x="314" y="160"/>
                    </a:cubicBezTo>
                    <a:cubicBezTo>
                      <a:pt x="312" y="160"/>
                      <a:pt x="310" y="160"/>
                      <a:pt x="308" y="160"/>
                    </a:cubicBezTo>
                    <a:cubicBezTo>
                      <a:pt x="305" y="160"/>
                      <a:pt x="302" y="160"/>
                      <a:pt x="299" y="159"/>
                    </a:cubicBezTo>
                    <a:cubicBezTo>
                      <a:pt x="297" y="159"/>
                      <a:pt x="294" y="158"/>
                      <a:pt x="293" y="155"/>
                    </a:cubicBezTo>
                    <a:cubicBezTo>
                      <a:pt x="292" y="153"/>
                      <a:pt x="291" y="151"/>
                      <a:pt x="292" y="148"/>
                    </a:cubicBezTo>
                    <a:cubicBezTo>
                      <a:pt x="294" y="138"/>
                      <a:pt x="301" y="130"/>
                      <a:pt x="310" y="128"/>
                    </a:cubicBezTo>
                    <a:cubicBezTo>
                      <a:pt x="311" y="128"/>
                      <a:pt x="312" y="128"/>
                      <a:pt x="312" y="129"/>
                    </a:cubicBezTo>
                    <a:cubicBezTo>
                      <a:pt x="312" y="130"/>
                      <a:pt x="312" y="131"/>
                      <a:pt x="311" y="131"/>
                    </a:cubicBezTo>
                    <a:cubicBezTo>
                      <a:pt x="303" y="133"/>
                      <a:pt x="297" y="140"/>
                      <a:pt x="295" y="148"/>
                    </a:cubicBezTo>
                    <a:close/>
                    <a:moveTo>
                      <a:pt x="324" y="140"/>
                    </a:moveTo>
                    <a:cubicBezTo>
                      <a:pt x="323" y="139"/>
                      <a:pt x="323" y="138"/>
                      <a:pt x="324" y="138"/>
                    </a:cubicBezTo>
                    <a:cubicBezTo>
                      <a:pt x="329" y="133"/>
                      <a:pt x="335" y="131"/>
                      <a:pt x="340" y="132"/>
                    </a:cubicBezTo>
                    <a:cubicBezTo>
                      <a:pt x="341" y="132"/>
                      <a:pt x="342" y="132"/>
                      <a:pt x="342" y="133"/>
                    </a:cubicBezTo>
                    <a:cubicBezTo>
                      <a:pt x="342" y="134"/>
                      <a:pt x="341" y="135"/>
                      <a:pt x="340" y="135"/>
                    </a:cubicBezTo>
                    <a:cubicBezTo>
                      <a:pt x="335" y="134"/>
                      <a:pt x="330" y="136"/>
                      <a:pt x="326" y="140"/>
                    </a:cubicBezTo>
                    <a:cubicBezTo>
                      <a:pt x="326" y="140"/>
                      <a:pt x="325" y="140"/>
                      <a:pt x="325" y="140"/>
                    </a:cubicBezTo>
                    <a:cubicBezTo>
                      <a:pt x="325" y="140"/>
                      <a:pt x="324" y="140"/>
                      <a:pt x="324" y="140"/>
                    </a:cubicBezTo>
                    <a:close/>
                    <a:moveTo>
                      <a:pt x="322" y="152"/>
                    </a:moveTo>
                    <a:cubicBezTo>
                      <a:pt x="322" y="151"/>
                      <a:pt x="323" y="151"/>
                      <a:pt x="324" y="151"/>
                    </a:cubicBezTo>
                    <a:cubicBezTo>
                      <a:pt x="330" y="152"/>
                      <a:pt x="335" y="151"/>
                      <a:pt x="341" y="149"/>
                    </a:cubicBezTo>
                    <a:cubicBezTo>
                      <a:pt x="342" y="149"/>
                      <a:pt x="343" y="149"/>
                      <a:pt x="343" y="150"/>
                    </a:cubicBezTo>
                    <a:cubicBezTo>
                      <a:pt x="343" y="151"/>
                      <a:pt x="343" y="152"/>
                      <a:pt x="342" y="152"/>
                    </a:cubicBezTo>
                    <a:cubicBezTo>
                      <a:pt x="338" y="154"/>
                      <a:pt x="333" y="154"/>
                      <a:pt x="329" y="154"/>
                    </a:cubicBezTo>
                    <a:cubicBezTo>
                      <a:pt x="327" y="154"/>
                      <a:pt x="325" y="154"/>
                      <a:pt x="324" y="154"/>
                    </a:cubicBezTo>
                    <a:cubicBezTo>
                      <a:pt x="323" y="154"/>
                      <a:pt x="322" y="153"/>
                      <a:pt x="322" y="152"/>
                    </a:cubicBezTo>
                    <a:close/>
                    <a:moveTo>
                      <a:pt x="377" y="93"/>
                    </a:moveTo>
                    <a:cubicBezTo>
                      <a:pt x="407" y="89"/>
                      <a:pt x="438" y="85"/>
                      <a:pt x="468" y="83"/>
                    </a:cubicBezTo>
                    <a:cubicBezTo>
                      <a:pt x="470" y="83"/>
                      <a:pt x="473" y="82"/>
                      <a:pt x="475" y="84"/>
                    </a:cubicBezTo>
                    <a:cubicBezTo>
                      <a:pt x="479" y="86"/>
                      <a:pt x="481" y="90"/>
                      <a:pt x="481" y="95"/>
                    </a:cubicBezTo>
                    <a:cubicBezTo>
                      <a:pt x="481" y="97"/>
                      <a:pt x="481" y="98"/>
                      <a:pt x="481" y="99"/>
                    </a:cubicBezTo>
                    <a:cubicBezTo>
                      <a:pt x="481" y="102"/>
                      <a:pt x="481" y="105"/>
                      <a:pt x="482" y="107"/>
                    </a:cubicBezTo>
                    <a:cubicBezTo>
                      <a:pt x="482" y="108"/>
                      <a:pt x="481" y="109"/>
                      <a:pt x="481" y="109"/>
                    </a:cubicBezTo>
                    <a:cubicBezTo>
                      <a:pt x="480" y="109"/>
                      <a:pt x="479" y="109"/>
                      <a:pt x="479" y="108"/>
                    </a:cubicBezTo>
                    <a:cubicBezTo>
                      <a:pt x="478" y="105"/>
                      <a:pt x="478" y="102"/>
                      <a:pt x="478" y="99"/>
                    </a:cubicBezTo>
                    <a:cubicBezTo>
                      <a:pt x="478" y="98"/>
                      <a:pt x="478" y="97"/>
                      <a:pt x="478" y="95"/>
                    </a:cubicBezTo>
                    <a:cubicBezTo>
                      <a:pt x="478" y="93"/>
                      <a:pt x="477" y="88"/>
                      <a:pt x="474" y="87"/>
                    </a:cubicBezTo>
                    <a:cubicBezTo>
                      <a:pt x="472" y="86"/>
                      <a:pt x="470" y="86"/>
                      <a:pt x="468" y="86"/>
                    </a:cubicBezTo>
                    <a:cubicBezTo>
                      <a:pt x="438" y="88"/>
                      <a:pt x="408" y="92"/>
                      <a:pt x="378" y="96"/>
                    </a:cubicBezTo>
                    <a:cubicBezTo>
                      <a:pt x="377" y="96"/>
                      <a:pt x="376" y="97"/>
                      <a:pt x="376" y="97"/>
                    </a:cubicBezTo>
                    <a:cubicBezTo>
                      <a:pt x="375" y="98"/>
                      <a:pt x="375" y="100"/>
                      <a:pt x="376" y="101"/>
                    </a:cubicBezTo>
                    <a:cubicBezTo>
                      <a:pt x="379" y="119"/>
                      <a:pt x="379" y="139"/>
                      <a:pt x="376" y="157"/>
                    </a:cubicBezTo>
                    <a:cubicBezTo>
                      <a:pt x="376" y="157"/>
                      <a:pt x="375" y="158"/>
                      <a:pt x="375" y="158"/>
                    </a:cubicBezTo>
                    <a:cubicBezTo>
                      <a:pt x="375" y="158"/>
                      <a:pt x="375" y="158"/>
                      <a:pt x="374" y="158"/>
                    </a:cubicBezTo>
                    <a:cubicBezTo>
                      <a:pt x="374" y="158"/>
                      <a:pt x="374" y="158"/>
                      <a:pt x="374" y="158"/>
                    </a:cubicBezTo>
                    <a:cubicBezTo>
                      <a:pt x="369" y="154"/>
                      <a:pt x="365" y="148"/>
                      <a:pt x="363" y="141"/>
                    </a:cubicBezTo>
                    <a:cubicBezTo>
                      <a:pt x="363" y="141"/>
                      <a:pt x="363" y="140"/>
                      <a:pt x="364" y="139"/>
                    </a:cubicBezTo>
                    <a:cubicBezTo>
                      <a:pt x="365" y="139"/>
                      <a:pt x="366" y="140"/>
                      <a:pt x="366" y="141"/>
                    </a:cubicBezTo>
                    <a:cubicBezTo>
                      <a:pt x="367" y="146"/>
                      <a:pt x="370" y="150"/>
                      <a:pt x="373" y="153"/>
                    </a:cubicBezTo>
                    <a:cubicBezTo>
                      <a:pt x="376" y="136"/>
                      <a:pt x="376" y="119"/>
                      <a:pt x="373" y="102"/>
                    </a:cubicBezTo>
                    <a:cubicBezTo>
                      <a:pt x="373" y="100"/>
                      <a:pt x="372" y="96"/>
                      <a:pt x="374" y="94"/>
                    </a:cubicBezTo>
                    <a:cubicBezTo>
                      <a:pt x="375" y="93"/>
                      <a:pt x="377" y="93"/>
                      <a:pt x="377" y="93"/>
                    </a:cubicBezTo>
                    <a:close/>
                    <a:moveTo>
                      <a:pt x="409" y="131"/>
                    </a:moveTo>
                    <a:cubicBezTo>
                      <a:pt x="410" y="131"/>
                      <a:pt x="410" y="132"/>
                      <a:pt x="410" y="133"/>
                    </a:cubicBezTo>
                    <a:cubicBezTo>
                      <a:pt x="410" y="134"/>
                      <a:pt x="409" y="134"/>
                      <a:pt x="408" y="134"/>
                    </a:cubicBezTo>
                    <a:cubicBezTo>
                      <a:pt x="404" y="132"/>
                      <a:pt x="400" y="133"/>
                      <a:pt x="398" y="136"/>
                    </a:cubicBezTo>
                    <a:cubicBezTo>
                      <a:pt x="395" y="139"/>
                      <a:pt x="395" y="144"/>
                      <a:pt x="397" y="146"/>
                    </a:cubicBezTo>
                    <a:cubicBezTo>
                      <a:pt x="399" y="148"/>
                      <a:pt x="400" y="148"/>
                      <a:pt x="402" y="148"/>
                    </a:cubicBezTo>
                    <a:cubicBezTo>
                      <a:pt x="404" y="148"/>
                      <a:pt x="407" y="147"/>
                      <a:pt x="408" y="145"/>
                    </a:cubicBezTo>
                    <a:cubicBezTo>
                      <a:pt x="411" y="142"/>
                      <a:pt x="412" y="138"/>
                      <a:pt x="413" y="132"/>
                    </a:cubicBezTo>
                    <a:cubicBezTo>
                      <a:pt x="413" y="131"/>
                      <a:pt x="413" y="130"/>
                      <a:pt x="414" y="130"/>
                    </a:cubicBezTo>
                    <a:cubicBezTo>
                      <a:pt x="415" y="130"/>
                      <a:pt x="416" y="131"/>
                      <a:pt x="416" y="132"/>
                    </a:cubicBezTo>
                    <a:cubicBezTo>
                      <a:pt x="417" y="138"/>
                      <a:pt x="417" y="144"/>
                      <a:pt x="416" y="151"/>
                    </a:cubicBezTo>
                    <a:cubicBezTo>
                      <a:pt x="416" y="152"/>
                      <a:pt x="416" y="152"/>
                      <a:pt x="415" y="152"/>
                    </a:cubicBezTo>
                    <a:cubicBezTo>
                      <a:pt x="415" y="152"/>
                      <a:pt x="415" y="152"/>
                      <a:pt x="415" y="152"/>
                    </a:cubicBezTo>
                    <a:cubicBezTo>
                      <a:pt x="414" y="152"/>
                      <a:pt x="414" y="151"/>
                      <a:pt x="414" y="151"/>
                    </a:cubicBezTo>
                    <a:cubicBezTo>
                      <a:pt x="414" y="148"/>
                      <a:pt x="414" y="145"/>
                      <a:pt x="414" y="142"/>
                    </a:cubicBezTo>
                    <a:cubicBezTo>
                      <a:pt x="413" y="144"/>
                      <a:pt x="412" y="146"/>
                      <a:pt x="410" y="148"/>
                    </a:cubicBezTo>
                    <a:cubicBezTo>
                      <a:pt x="408" y="150"/>
                      <a:pt x="405" y="151"/>
                      <a:pt x="402" y="151"/>
                    </a:cubicBezTo>
                    <a:cubicBezTo>
                      <a:pt x="399" y="151"/>
                      <a:pt x="397" y="150"/>
                      <a:pt x="395" y="148"/>
                    </a:cubicBezTo>
                    <a:cubicBezTo>
                      <a:pt x="392" y="145"/>
                      <a:pt x="392" y="138"/>
                      <a:pt x="396" y="134"/>
                    </a:cubicBezTo>
                    <a:cubicBezTo>
                      <a:pt x="399" y="130"/>
                      <a:pt x="404" y="129"/>
                      <a:pt x="409" y="131"/>
                    </a:cubicBezTo>
                    <a:close/>
                    <a:moveTo>
                      <a:pt x="425" y="108"/>
                    </a:moveTo>
                    <a:cubicBezTo>
                      <a:pt x="423" y="111"/>
                      <a:pt x="423" y="115"/>
                      <a:pt x="425" y="118"/>
                    </a:cubicBezTo>
                    <a:cubicBezTo>
                      <a:pt x="427" y="121"/>
                      <a:pt x="430" y="122"/>
                      <a:pt x="433" y="121"/>
                    </a:cubicBezTo>
                    <a:cubicBezTo>
                      <a:pt x="434" y="121"/>
                      <a:pt x="435" y="121"/>
                      <a:pt x="435" y="122"/>
                    </a:cubicBezTo>
                    <a:cubicBezTo>
                      <a:pt x="435" y="123"/>
                      <a:pt x="435" y="124"/>
                      <a:pt x="434" y="124"/>
                    </a:cubicBezTo>
                    <a:cubicBezTo>
                      <a:pt x="433" y="125"/>
                      <a:pt x="432" y="125"/>
                      <a:pt x="431" y="125"/>
                    </a:cubicBezTo>
                    <a:cubicBezTo>
                      <a:pt x="428" y="125"/>
                      <a:pt x="425" y="123"/>
                      <a:pt x="423" y="120"/>
                    </a:cubicBezTo>
                    <a:cubicBezTo>
                      <a:pt x="420" y="117"/>
                      <a:pt x="420" y="112"/>
                      <a:pt x="421" y="109"/>
                    </a:cubicBezTo>
                    <a:cubicBezTo>
                      <a:pt x="418" y="108"/>
                      <a:pt x="414" y="109"/>
                      <a:pt x="412" y="111"/>
                    </a:cubicBezTo>
                    <a:cubicBezTo>
                      <a:pt x="411" y="112"/>
                      <a:pt x="410" y="112"/>
                      <a:pt x="410" y="111"/>
                    </a:cubicBezTo>
                    <a:cubicBezTo>
                      <a:pt x="409" y="110"/>
                      <a:pt x="409" y="109"/>
                      <a:pt x="410" y="109"/>
                    </a:cubicBezTo>
                    <a:cubicBezTo>
                      <a:pt x="414" y="105"/>
                      <a:pt x="419" y="104"/>
                      <a:pt x="424" y="106"/>
                    </a:cubicBezTo>
                    <a:cubicBezTo>
                      <a:pt x="424" y="106"/>
                      <a:pt x="425" y="107"/>
                      <a:pt x="425" y="107"/>
                    </a:cubicBezTo>
                    <a:cubicBezTo>
                      <a:pt x="425" y="107"/>
                      <a:pt x="425" y="108"/>
                      <a:pt x="425" y="108"/>
                    </a:cubicBezTo>
                    <a:close/>
                    <a:moveTo>
                      <a:pt x="442" y="135"/>
                    </a:moveTo>
                    <a:cubicBezTo>
                      <a:pt x="442" y="132"/>
                      <a:pt x="441" y="130"/>
                      <a:pt x="441" y="127"/>
                    </a:cubicBezTo>
                    <a:cubicBezTo>
                      <a:pt x="441" y="126"/>
                      <a:pt x="442" y="125"/>
                      <a:pt x="443" y="125"/>
                    </a:cubicBezTo>
                    <a:cubicBezTo>
                      <a:pt x="443" y="125"/>
                      <a:pt x="444" y="126"/>
                      <a:pt x="444" y="126"/>
                    </a:cubicBezTo>
                    <a:cubicBezTo>
                      <a:pt x="444" y="130"/>
                      <a:pt x="445" y="133"/>
                      <a:pt x="445" y="136"/>
                    </a:cubicBezTo>
                    <a:cubicBezTo>
                      <a:pt x="447" y="136"/>
                      <a:pt x="448" y="137"/>
                      <a:pt x="450" y="137"/>
                    </a:cubicBezTo>
                    <a:cubicBezTo>
                      <a:pt x="450" y="138"/>
                      <a:pt x="451" y="138"/>
                      <a:pt x="451" y="139"/>
                    </a:cubicBezTo>
                    <a:cubicBezTo>
                      <a:pt x="450" y="140"/>
                      <a:pt x="450" y="140"/>
                      <a:pt x="449" y="140"/>
                    </a:cubicBezTo>
                    <a:cubicBezTo>
                      <a:pt x="449" y="140"/>
                      <a:pt x="449" y="140"/>
                      <a:pt x="449" y="140"/>
                    </a:cubicBezTo>
                    <a:cubicBezTo>
                      <a:pt x="448" y="140"/>
                      <a:pt x="447" y="140"/>
                      <a:pt x="446" y="139"/>
                    </a:cubicBezTo>
                    <a:cubicBezTo>
                      <a:pt x="446" y="144"/>
                      <a:pt x="447" y="148"/>
                      <a:pt x="448" y="153"/>
                    </a:cubicBezTo>
                    <a:cubicBezTo>
                      <a:pt x="449" y="154"/>
                      <a:pt x="448" y="154"/>
                      <a:pt x="447" y="155"/>
                    </a:cubicBezTo>
                    <a:cubicBezTo>
                      <a:pt x="447" y="155"/>
                      <a:pt x="447" y="155"/>
                      <a:pt x="447" y="155"/>
                    </a:cubicBezTo>
                    <a:cubicBezTo>
                      <a:pt x="446" y="155"/>
                      <a:pt x="446" y="154"/>
                      <a:pt x="446" y="154"/>
                    </a:cubicBezTo>
                    <a:cubicBezTo>
                      <a:pt x="444" y="149"/>
                      <a:pt x="443" y="144"/>
                      <a:pt x="443" y="139"/>
                    </a:cubicBezTo>
                    <a:cubicBezTo>
                      <a:pt x="439" y="138"/>
                      <a:pt x="435" y="138"/>
                      <a:pt x="431" y="139"/>
                    </a:cubicBezTo>
                    <a:cubicBezTo>
                      <a:pt x="430" y="139"/>
                      <a:pt x="429" y="138"/>
                      <a:pt x="429" y="137"/>
                    </a:cubicBezTo>
                    <a:cubicBezTo>
                      <a:pt x="429" y="136"/>
                      <a:pt x="429" y="136"/>
                      <a:pt x="430" y="135"/>
                    </a:cubicBezTo>
                    <a:cubicBezTo>
                      <a:pt x="434" y="135"/>
                      <a:pt x="438" y="135"/>
                      <a:pt x="442" y="135"/>
                    </a:cubicBezTo>
                    <a:close/>
                    <a:moveTo>
                      <a:pt x="465" y="115"/>
                    </a:moveTo>
                    <a:cubicBezTo>
                      <a:pt x="464" y="125"/>
                      <a:pt x="464" y="135"/>
                      <a:pt x="466" y="145"/>
                    </a:cubicBezTo>
                    <a:cubicBezTo>
                      <a:pt x="467" y="147"/>
                      <a:pt x="468" y="150"/>
                      <a:pt x="469" y="150"/>
                    </a:cubicBezTo>
                    <a:cubicBezTo>
                      <a:pt x="470" y="151"/>
                      <a:pt x="470" y="151"/>
                      <a:pt x="471" y="150"/>
                    </a:cubicBezTo>
                    <a:cubicBezTo>
                      <a:pt x="472" y="150"/>
                      <a:pt x="472" y="149"/>
                      <a:pt x="473" y="148"/>
                    </a:cubicBezTo>
                    <a:cubicBezTo>
                      <a:pt x="474" y="144"/>
                      <a:pt x="475" y="139"/>
                      <a:pt x="474" y="135"/>
                    </a:cubicBezTo>
                    <a:cubicBezTo>
                      <a:pt x="472" y="134"/>
                      <a:pt x="470" y="135"/>
                      <a:pt x="468" y="136"/>
                    </a:cubicBezTo>
                    <a:cubicBezTo>
                      <a:pt x="467" y="137"/>
                      <a:pt x="466" y="137"/>
                      <a:pt x="466" y="136"/>
                    </a:cubicBezTo>
                    <a:cubicBezTo>
                      <a:pt x="465" y="135"/>
                      <a:pt x="465" y="134"/>
                      <a:pt x="466" y="134"/>
                    </a:cubicBezTo>
                    <a:cubicBezTo>
                      <a:pt x="469" y="132"/>
                      <a:pt x="473" y="131"/>
                      <a:pt x="476" y="132"/>
                    </a:cubicBezTo>
                    <a:cubicBezTo>
                      <a:pt x="476" y="132"/>
                      <a:pt x="477" y="133"/>
                      <a:pt x="477" y="133"/>
                    </a:cubicBezTo>
                    <a:cubicBezTo>
                      <a:pt x="478" y="139"/>
                      <a:pt x="477" y="144"/>
                      <a:pt x="475" y="149"/>
                    </a:cubicBezTo>
                    <a:cubicBezTo>
                      <a:pt x="475" y="151"/>
                      <a:pt x="474" y="152"/>
                      <a:pt x="472" y="153"/>
                    </a:cubicBezTo>
                    <a:cubicBezTo>
                      <a:pt x="472" y="154"/>
                      <a:pt x="471" y="154"/>
                      <a:pt x="470" y="154"/>
                    </a:cubicBezTo>
                    <a:cubicBezTo>
                      <a:pt x="470" y="154"/>
                      <a:pt x="469" y="154"/>
                      <a:pt x="468" y="153"/>
                    </a:cubicBezTo>
                    <a:cubicBezTo>
                      <a:pt x="466" y="152"/>
                      <a:pt x="464" y="148"/>
                      <a:pt x="463" y="145"/>
                    </a:cubicBezTo>
                    <a:cubicBezTo>
                      <a:pt x="461" y="135"/>
                      <a:pt x="461" y="124"/>
                      <a:pt x="462" y="114"/>
                    </a:cubicBezTo>
                    <a:cubicBezTo>
                      <a:pt x="463" y="113"/>
                      <a:pt x="463" y="113"/>
                      <a:pt x="464" y="113"/>
                    </a:cubicBezTo>
                    <a:cubicBezTo>
                      <a:pt x="465" y="113"/>
                      <a:pt x="465" y="114"/>
                      <a:pt x="465" y="115"/>
                    </a:cubicBezTo>
                    <a:close/>
                    <a:moveTo>
                      <a:pt x="480" y="118"/>
                    </a:moveTo>
                    <a:cubicBezTo>
                      <a:pt x="483" y="116"/>
                      <a:pt x="487" y="114"/>
                      <a:pt x="491" y="115"/>
                    </a:cubicBezTo>
                    <a:cubicBezTo>
                      <a:pt x="491" y="115"/>
                      <a:pt x="492" y="115"/>
                      <a:pt x="492" y="116"/>
                    </a:cubicBezTo>
                    <a:cubicBezTo>
                      <a:pt x="492" y="116"/>
                      <a:pt x="492" y="117"/>
                      <a:pt x="492" y="117"/>
                    </a:cubicBezTo>
                    <a:cubicBezTo>
                      <a:pt x="490" y="122"/>
                      <a:pt x="489" y="127"/>
                      <a:pt x="489" y="132"/>
                    </a:cubicBezTo>
                    <a:cubicBezTo>
                      <a:pt x="494" y="132"/>
                      <a:pt x="498" y="130"/>
                      <a:pt x="503" y="128"/>
                    </a:cubicBezTo>
                    <a:cubicBezTo>
                      <a:pt x="503" y="128"/>
                      <a:pt x="504" y="129"/>
                      <a:pt x="504" y="129"/>
                    </a:cubicBezTo>
                    <a:cubicBezTo>
                      <a:pt x="505" y="130"/>
                      <a:pt x="504" y="131"/>
                      <a:pt x="504" y="131"/>
                    </a:cubicBezTo>
                    <a:cubicBezTo>
                      <a:pt x="499" y="133"/>
                      <a:pt x="494" y="135"/>
                      <a:pt x="488" y="136"/>
                    </a:cubicBezTo>
                    <a:cubicBezTo>
                      <a:pt x="488" y="136"/>
                      <a:pt x="488" y="136"/>
                      <a:pt x="488" y="136"/>
                    </a:cubicBezTo>
                    <a:cubicBezTo>
                      <a:pt x="487" y="136"/>
                      <a:pt x="487" y="135"/>
                      <a:pt x="487" y="134"/>
                    </a:cubicBezTo>
                    <a:cubicBezTo>
                      <a:pt x="486" y="129"/>
                      <a:pt x="487" y="123"/>
                      <a:pt x="489" y="118"/>
                    </a:cubicBezTo>
                    <a:cubicBezTo>
                      <a:pt x="486" y="118"/>
                      <a:pt x="484" y="119"/>
                      <a:pt x="482" y="121"/>
                    </a:cubicBezTo>
                    <a:cubicBezTo>
                      <a:pt x="481" y="121"/>
                      <a:pt x="481" y="121"/>
                      <a:pt x="480" y="120"/>
                    </a:cubicBezTo>
                    <a:cubicBezTo>
                      <a:pt x="480" y="120"/>
                      <a:pt x="480" y="119"/>
                      <a:pt x="480" y="118"/>
                    </a:cubicBezTo>
                    <a:close/>
                    <a:moveTo>
                      <a:pt x="78" y="320"/>
                    </a:moveTo>
                    <a:cubicBezTo>
                      <a:pt x="78" y="322"/>
                      <a:pt x="79" y="323"/>
                      <a:pt x="80" y="324"/>
                    </a:cubicBezTo>
                    <a:cubicBezTo>
                      <a:pt x="80" y="325"/>
                      <a:pt x="81" y="326"/>
                      <a:pt x="83" y="326"/>
                    </a:cubicBezTo>
                    <a:cubicBezTo>
                      <a:pt x="84" y="326"/>
                      <a:pt x="85" y="325"/>
                      <a:pt x="86" y="324"/>
                    </a:cubicBezTo>
                    <a:cubicBezTo>
                      <a:pt x="92" y="319"/>
                      <a:pt x="96" y="311"/>
                      <a:pt x="97" y="303"/>
                    </a:cubicBezTo>
                    <a:cubicBezTo>
                      <a:pt x="97" y="301"/>
                      <a:pt x="97" y="300"/>
                      <a:pt x="97" y="298"/>
                    </a:cubicBezTo>
                    <a:cubicBezTo>
                      <a:pt x="97" y="297"/>
                      <a:pt x="98" y="297"/>
                      <a:pt x="98" y="297"/>
                    </a:cubicBezTo>
                    <a:cubicBezTo>
                      <a:pt x="99" y="296"/>
                      <a:pt x="100" y="297"/>
                      <a:pt x="100" y="298"/>
                    </a:cubicBezTo>
                    <a:cubicBezTo>
                      <a:pt x="100" y="300"/>
                      <a:pt x="100" y="301"/>
                      <a:pt x="100" y="303"/>
                    </a:cubicBezTo>
                    <a:cubicBezTo>
                      <a:pt x="100" y="313"/>
                      <a:pt x="101" y="323"/>
                      <a:pt x="102" y="333"/>
                    </a:cubicBezTo>
                    <a:cubicBezTo>
                      <a:pt x="102" y="334"/>
                      <a:pt x="102" y="335"/>
                      <a:pt x="101" y="335"/>
                    </a:cubicBezTo>
                    <a:cubicBezTo>
                      <a:pt x="101" y="335"/>
                      <a:pt x="101" y="335"/>
                      <a:pt x="101" y="335"/>
                    </a:cubicBezTo>
                    <a:cubicBezTo>
                      <a:pt x="100" y="335"/>
                      <a:pt x="99" y="335"/>
                      <a:pt x="99" y="334"/>
                    </a:cubicBezTo>
                    <a:cubicBezTo>
                      <a:pt x="98" y="327"/>
                      <a:pt x="98" y="320"/>
                      <a:pt x="97" y="314"/>
                    </a:cubicBezTo>
                    <a:cubicBezTo>
                      <a:pt x="95" y="319"/>
                      <a:pt x="92" y="323"/>
                      <a:pt x="87" y="327"/>
                    </a:cubicBezTo>
                    <a:cubicBezTo>
                      <a:pt x="86" y="328"/>
                      <a:pt x="85" y="329"/>
                      <a:pt x="83" y="329"/>
                    </a:cubicBezTo>
                    <a:cubicBezTo>
                      <a:pt x="81" y="329"/>
                      <a:pt x="79" y="328"/>
                      <a:pt x="78" y="327"/>
                    </a:cubicBezTo>
                    <a:cubicBezTo>
                      <a:pt x="76" y="325"/>
                      <a:pt x="75" y="322"/>
                      <a:pt x="76" y="320"/>
                    </a:cubicBezTo>
                    <a:cubicBezTo>
                      <a:pt x="76" y="316"/>
                      <a:pt x="78" y="313"/>
                      <a:pt x="82" y="311"/>
                    </a:cubicBezTo>
                    <a:cubicBezTo>
                      <a:pt x="85" y="309"/>
                      <a:pt x="89" y="308"/>
                      <a:pt x="92" y="308"/>
                    </a:cubicBezTo>
                    <a:cubicBezTo>
                      <a:pt x="93" y="308"/>
                      <a:pt x="94" y="309"/>
                      <a:pt x="94" y="310"/>
                    </a:cubicBezTo>
                    <a:cubicBezTo>
                      <a:pt x="94" y="310"/>
                      <a:pt x="93" y="311"/>
                      <a:pt x="93" y="311"/>
                    </a:cubicBezTo>
                    <a:cubicBezTo>
                      <a:pt x="90" y="312"/>
                      <a:pt x="86" y="312"/>
                      <a:pt x="83" y="313"/>
                    </a:cubicBezTo>
                    <a:cubicBezTo>
                      <a:pt x="81" y="315"/>
                      <a:pt x="79" y="318"/>
                      <a:pt x="78" y="320"/>
                    </a:cubicBezTo>
                    <a:close/>
                    <a:moveTo>
                      <a:pt x="115" y="350"/>
                    </a:moveTo>
                    <a:cubicBezTo>
                      <a:pt x="68" y="356"/>
                      <a:pt x="68" y="356"/>
                      <a:pt x="68" y="356"/>
                    </a:cubicBezTo>
                    <a:cubicBezTo>
                      <a:pt x="68" y="356"/>
                      <a:pt x="68" y="356"/>
                      <a:pt x="68" y="356"/>
                    </a:cubicBezTo>
                    <a:cubicBezTo>
                      <a:pt x="67" y="356"/>
                      <a:pt x="66" y="355"/>
                      <a:pt x="66" y="354"/>
                    </a:cubicBezTo>
                    <a:cubicBezTo>
                      <a:pt x="66" y="353"/>
                      <a:pt x="67" y="353"/>
                      <a:pt x="67" y="352"/>
                    </a:cubicBezTo>
                    <a:cubicBezTo>
                      <a:pt x="115" y="347"/>
                      <a:pt x="115" y="347"/>
                      <a:pt x="115" y="347"/>
                    </a:cubicBezTo>
                    <a:cubicBezTo>
                      <a:pt x="115" y="347"/>
                      <a:pt x="116" y="347"/>
                      <a:pt x="116" y="348"/>
                    </a:cubicBezTo>
                    <a:cubicBezTo>
                      <a:pt x="116" y="349"/>
                      <a:pt x="116" y="350"/>
                      <a:pt x="115" y="350"/>
                    </a:cubicBezTo>
                    <a:close/>
                    <a:moveTo>
                      <a:pt x="96" y="383"/>
                    </a:moveTo>
                    <a:cubicBezTo>
                      <a:pt x="94" y="385"/>
                      <a:pt x="93" y="390"/>
                      <a:pt x="95" y="393"/>
                    </a:cubicBezTo>
                    <a:cubicBezTo>
                      <a:pt x="97" y="397"/>
                      <a:pt x="103" y="398"/>
                      <a:pt x="107" y="397"/>
                    </a:cubicBezTo>
                    <a:cubicBezTo>
                      <a:pt x="112" y="396"/>
                      <a:pt x="117" y="392"/>
                      <a:pt x="120" y="389"/>
                    </a:cubicBezTo>
                    <a:cubicBezTo>
                      <a:pt x="121" y="388"/>
                      <a:pt x="122" y="388"/>
                      <a:pt x="122" y="389"/>
                    </a:cubicBezTo>
                    <a:cubicBezTo>
                      <a:pt x="123" y="390"/>
                      <a:pt x="123" y="391"/>
                      <a:pt x="122" y="391"/>
                    </a:cubicBezTo>
                    <a:cubicBezTo>
                      <a:pt x="118" y="395"/>
                      <a:pt x="114" y="399"/>
                      <a:pt x="108" y="400"/>
                    </a:cubicBezTo>
                    <a:cubicBezTo>
                      <a:pt x="107" y="401"/>
                      <a:pt x="105" y="401"/>
                      <a:pt x="104" y="401"/>
                    </a:cubicBezTo>
                    <a:cubicBezTo>
                      <a:pt x="100" y="401"/>
                      <a:pt x="95" y="399"/>
                      <a:pt x="93" y="394"/>
                    </a:cubicBezTo>
                    <a:cubicBezTo>
                      <a:pt x="90" y="390"/>
                      <a:pt x="91" y="384"/>
                      <a:pt x="94" y="380"/>
                    </a:cubicBezTo>
                    <a:cubicBezTo>
                      <a:pt x="97" y="377"/>
                      <a:pt x="102" y="375"/>
                      <a:pt x="106" y="378"/>
                    </a:cubicBezTo>
                    <a:cubicBezTo>
                      <a:pt x="107" y="378"/>
                      <a:pt x="107" y="379"/>
                      <a:pt x="107" y="380"/>
                    </a:cubicBezTo>
                    <a:cubicBezTo>
                      <a:pt x="107" y="380"/>
                      <a:pt x="106" y="381"/>
                      <a:pt x="105" y="380"/>
                    </a:cubicBezTo>
                    <a:cubicBezTo>
                      <a:pt x="102" y="379"/>
                      <a:pt x="98" y="380"/>
                      <a:pt x="96" y="383"/>
                    </a:cubicBezTo>
                    <a:close/>
                    <a:moveTo>
                      <a:pt x="127" y="332"/>
                    </a:moveTo>
                    <a:cubicBezTo>
                      <a:pt x="134" y="328"/>
                      <a:pt x="142" y="326"/>
                      <a:pt x="150" y="326"/>
                    </a:cubicBezTo>
                    <a:cubicBezTo>
                      <a:pt x="151" y="326"/>
                      <a:pt x="151" y="326"/>
                      <a:pt x="151" y="327"/>
                    </a:cubicBezTo>
                    <a:cubicBezTo>
                      <a:pt x="151" y="328"/>
                      <a:pt x="151" y="329"/>
                      <a:pt x="150" y="329"/>
                    </a:cubicBezTo>
                    <a:cubicBezTo>
                      <a:pt x="150" y="329"/>
                      <a:pt x="150" y="329"/>
                      <a:pt x="150" y="329"/>
                    </a:cubicBezTo>
                    <a:cubicBezTo>
                      <a:pt x="150" y="329"/>
                      <a:pt x="150" y="329"/>
                      <a:pt x="150" y="329"/>
                    </a:cubicBezTo>
                    <a:cubicBezTo>
                      <a:pt x="143" y="329"/>
                      <a:pt x="135" y="331"/>
                      <a:pt x="129" y="334"/>
                    </a:cubicBezTo>
                    <a:cubicBezTo>
                      <a:pt x="129" y="335"/>
                      <a:pt x="128" y="335"/>
                      <a:pt x="128" y="335"/>
                    </a:cubicBezTo>
                    <a:cubicBezTo>
                      <a:pt x="128" y="335"/>
                      <a:pt x="127" y="334"/>
                      <a:pt x="127" y="334"/>
                    </a:cubicBezTo>
                    <a:cubicBezTo>
                      <a:pt x="126" y="333"/>
                      <a:pt x="127" y="332"/>
                      <a:pt x="127" y="332"/>
                    </a:cubicBezTo>
                    <a:close/>
                    <a:moveTo>
                      <a:pt x="132" y="349"/>
                    </a:moveTo>
                    <a:cubicBezTo>
                      <a:pt x="132" y="348"/>
                      <a:pt x="133" y="347"/>
                      <a:pt x="133" y="347"/>
                    </a:cubicBezTo>
                    <a:cubicBezTo>
                      <a:pt x="141" y="347"/>
                      <a:pt x="148" y="345"/>
                      <a:pt x="155" y="341"/>
                    </a:cubicBezTo>
                    <a:cubicBezTo>
                      <a:pt x="155" y="340"/>
                      <a:pt x="156" y="341"/>
                      <a:pt x="157" y="341"/>
                    </a:cubicBezTo>
                    <a:cubicBezTo>
                      <a:pt x="157" y="342"/>
                      <a:pt x="157" y="343"/>
                      <a:pt x="156" y="344"/>
                    </a:cubicBezTo>
                    <a:cubicBezTo>
                      <a:pt x="149" y="348"/>
                      <a:pt x="141" y="350"/>
                      <a:pt x="133" y="351"/>
                    </a:cubicBezTo>
                    <a:cubicBezTo>
                      <a:pt x="133" y="351"/>
                      <a:pt x="133" y="351"/>
                      <a:pt x="133" y="351"/>
                    </a:cubicBezTo>
                    <a:cubicBezTo>
                      <a:pt x="133" y="351"/>
                      <a:pt x="132" y="350"/>
                      <a:pt x="132" y="349"/>
                    </a:cubicBezTo>
                    <a:close/>
                    <a:moveTo>
                      <a:pt x="161" y="301"/>
                    </a:moveTo>
                    <a:cubicBezTo>
                      <a:pt x="162" y="300"/>
                      <a:pt x="163" y="300"/>
                      <a:pt x="165" y="299"/>
                    </a:cubicBezTo>
                    <a:cubicBezTo>
                      <a:pt x="163" y="293"/>
                      <a:pt x="162" y="287"/>
                      <a:pt x="160" y="281"/>
                    </a:cubicBezTo>
                    <a:cubicBezTo>
                      <a:pt x="159" y="281"/>
                      <a:pt x="160" y="280"/>
                      <a:pt x="160" y="279"/>
                    </a:cubicBezTo>
                    <a:cubicBezTo>
                      <a:pt x="161" y="279"/>
                      <a:pt x="162" y="279"/>
                      <a:pt x="162" y="280"/>
                    </a:cubicBezTo>
                    <a:cubicBezTo>
                      <a:pt x="164" y="286"/>
                      <a:pt x="166" y="292"/>
                      <a:pt x="167" y="298"/>
                    </a:cubicBezTo>
                    <a:cubicBezTo>
                      <a:pt x="173" y="296"/>
                      <a:pt x="179" y="294"/>
                      <a:pt x="186" y="294"/>
                    </a:cubicBezTo>
                    <a:cubicBezTo>
                      <a:pt x="184" y="288"/>
                      <a:pt x="183" y="283"/>
                      <a:pt x="181" y="278"/>
                    </a:cubicBezTo>
                    <a:cubicBezTo>
                      <a:pt x="181" y="277"/>
                      <a:pt x="181" y="276"/>
                      <a:pt x="182" y="275"/>
                    </a:cubicBezTo>
                    <a:cubicBezTo>
                      <a:pt x="183" y="275"/>
                      <a:pt x="183" y="276"/>
                      <a:pt x="184" y="276"/>
                    </a:cubicBezTo>
                    <a:cubicBezTo>
                      <a:pt x="186" y="282"/>
                      <a:pt x="187" y="288"/>
                      <a:pt x="189" y="294"/>
                    </a:cubicBezTo>
                    <a:cubicBezTo>
                      <a:pt x="190" y="294"/>
                      <a:pt x="192" y="294"/>
                      <a:pt x="194" y="294"/>
                    </a:cubicBezTo>
                    <a:cubicBezTo>
                      <a:pt x="195" y="294"/>
                      <a:pt x="195" y="295"/>
                      <a:pt x="195" y="295"/>
                    </a:cubicBezTo>
                    <a:cubicBezTo>
                      <a:pt x="195" y="296"/>
                      <a:pt x="195" y="297"/>
                      <a:pt x="194" y="297"/>
                    </a:cubicBezTo>
                    <a:cubicBezTo>
                      <a:pt x="192" y="297"/>
                      <a:pt x="191" y="297"/>
                      <a:pt x="189" y="297"/>
                    </a:cubicBezTo>
                    <a:cubicBezTo>
                      <a:pt x="190" y="301"/>
                      <a:pt x="191" y="305"/>
                      <a:pt x="192" y="310"/>
                    </a:cubicBezTo>
                    <a:cubicBezTo>
                      <a:pt x="192" y="310"/>
                      <a:pt x="191" y="311"/>
                      <a:pt x="190" y="311"/>
                    </a:cubicBezTo>
                    <a:cubicBezTo>
                      <a:pt x="190" y="311"/>
                      <a:pt x="190" y="311"/>
                      <a:pt x="190" y="311"/>
                    </a:cubicBezTo>
                    <a:cubicBezTo>
                      <a:pt x="189" y="311"/>
                      <a:pt x="189" y="311"/>
                      <a:pt x="189" y="310"/>
                    </a:cubicBezTo>
                    <a:cubicBezTo>
                      <a:pt x="188" y="306"/>
                      <a:pt x="187" y="301"/>
                      <a:pt x="186" y="297"/>
                    </a:cubicBezTo>
                    <a:cubicBezTo>
                      <a:pt x="180" y="297"/>
                      <a:pt x="174" y="299"/>
                      <a:pt x="168" y="301"/>
                    </a:cubicBezTo>
                    <a:cubicBezTo>
                      <a:pt x="169" y="306"/>
                      <a:pt x="170" y="312"/>
                      <a:pt x="170" y="317"/>
                    </a:cubicBezTo>
                    <a:cubicBezTo>
                      <a:pt x="170" y="318"/>
                      <a:pt x="170" y="318"/>
                      <a:pt x="169" y="319"/>
                    </a:cubicBezTo>
                    <a:cubicBezTo>
                      <a:pt x="169" y="319"/>
                      <a:pt x="169" y="319"/>
                      <a:pt x="169" y="319"/>
                    </a:cubicBezTo>
                    <a:cubicBezTo>
                      <a:pt x="168" y="319"/>
                      <a:pt x="167" y="318"/>
                      <a:pt x="167" y="317"/>
                    </a:cubicBezTo>
                    <a:cubicBezTo>
                      <a:pt x="167" y="312"/>
                      <a:pt x="166" y="307"/>
                      <a:pt x="165" y="302"/>
                    </a:cubicBezTo>
                    <a:cubicBezTo>
                      <a:pt x="164" y="303"/>
                      <a:pt x="163" y="303"/>
                      <a:pt x="163" y="304"/>
                    </a:cubicBezTo>
                    <a:cubicBezTo>
                      <a:pt x="162" y="304"/>
                      <a:pt x="162" y="304"/>
                      <a:pt x="162" y="304"/>
                    </a:cubicBezTo>
                    <a:cubicBezTo>
                      <a:pt x="161" y="304"/>
                      <a:pt x="161" y="303"/>
                      <a:pt x="161" y="303"/>
                    </a:cubicBezTo>
                    <a:cubicBezTo>
                      <a:pt x="160" y="302"/>
                      <a:pt x="161" y="301"/>
                      <a:pt x="161" y="301"/>
                    </a:cubicBezTo>
                    <a:close/>
                    <a:moveTo>
                      <a:pt x="206" y="305"/>
                    </a:moveTo>
                    <a:cubicBezTo>
                      <a:pt x="204" y="276"/>
                      <a:pt x="204" y="276"/>
                      <a:pt x="204" y="276"/>
                    </a:cubicBezTo>
                    <a:cubicBezTo>
                      <a:pt x="204" y="275"/>
                      <a:pt x="205" y="274"/>
                      <a:pt x="206" y="274"/>
                    </a:cubicBezTo>
                    <a:cubicBezTo>
                      <a:pt x="207" y="274"/>
                      <a:pt x="207" y="275"/>
                      <a:pt x="207" y="276"/>
                    </a:cubicBezTo>
                    <a:cubicBezTo>
                      <a:pt x="209" y="305"/>
                      <a:pt x="209" y="305"/>
                      <a:pt x="209" y="305"/>
                    </a:cubicBezTo>
                    <a:cubicBezTo>
                      <a:pt x="209" y="306"/>
                      <a:pt x="209" y="306"/>
                      <a:pt x="208" y="307"/>
                    </a:cubicBezTo>
                    <a:cubicBezTo>
                      <a:pt x="208" y="307"/>
                      <a:pt x="208" y="307"/>
                      <a:pt x="208" y="307"/>
                    </a:cubicBezTo>
                    <a:cubicBezTo>
                      <a:pt x="207" y="307"/>
                      <a:pt x="207" y="306"/>
                      <a:pt x="206" y="305"/>
                    </a:cubicBezTo>
                    <a:close/>
                    <a:moveTo>
                      <a:pt x="218" y="312"/>
                    </a:moveTo>
                    <a:cubicBezTo>
                      <a:pt x="217" y="312"/>
                      <a:pt x="217" y="312"/>
                      <a:pt x="217" y="312"/>
                    </a:cubicBezTo>
                    <a:cubicBezTo>
                      <a:pt x="216" y="312"/>
                      <a:pt x="216" y="312"/>
                      <a:pt x="216" y="311"/>
                    </a:cubicBezTo>
                    <a:cubicBezTo>
                      <a:pt x="215" y="311"/>
                      <a:pt x="216" y="310"/>
                      <a:pt x="216" y="309"/>
                    </a:cubicBezTo>
                    <a:cubicBezTo>
                      <a:pt x="221" y="307"/>
                      <a:pt x="224" y="305"/>
                      <a:pt x="225" y="301"/>
                    </a:cubicBezTo>
                    <a:cubicBezTo>
                      <a:pt x="226" y="298"/>
                      <a:pt x="223" y="295"/>
                      <a:pt x="221" y="291"/>
                    </a:cubicBezTo>
                    <a:cubicBezTo>
                      <a:pt x="218" y="288"/>
                      <a:pt x="216" y="284"/>
                      <a:pt x="216" y="280"/>
                    </a:cubicBezTo>
                    <a:cubicBezTo>
                      <a:pt x="216" y="278"/>
                      <a:pt x="216" y="276"/>
                      <a:pt x="217" y="274"/>
                    </a:cubicBezTo>
                    <a:cubicBezTo>
                      <a:pt x="217" y="273"/>
                      <a:pt x="218" y="272"/>
                      <a:pt x="218" y="271"/>
                    </a:cubicBezTo>
                    <a:cubicBezTo>
                      <a:pt x="218" y="268"/>
                      <a:pt x="218" y="266"/>
                      <a:pt x="216" y="265"/>
                    </a:cubicBezTo>
                    <a:cubicBezTo>
                      <a:pt x="215" y="265"/>
                      <a:pt x="214" y="265"/>
                      <a:pt x="212" y="266"/>
                    </a:cubicBezTo>
                    <a:cubicBezTo>
                      <a:pt x="209" y="268"/>
                      <a:pt x="207" y="270"/>
                      <a:pt x="205" y="273"/>
                    </a:cubicBezTo>
                    <a:cubicBezTo>
                      <a:pt x="205" y="274"/>
                      <a:pt x="204" y="274"/>
                      <a:pt x="203" y="274"/>
                    </a:cubicBezTo>
                    <a:cubicBezTo>
                      <a:pt x="203" y="273"/>
                      <a:pt x="202" y="272"/>
                      <a:pt x="203" y="272"/>
                    </a:cubicBezTo>
                    <a:cubicBezTo>
                      <a:pt x="205" y="268"/>
                      <a:pt x="207" y="265"/>
                      <a:pt x="211" y="263"/>
                    </a:cubicBezTo>
                    <a:cubicBezTo>
                      <a:pt x="213" y="262"/>
                      <a:pt x="215" y="261"/>
                      <a:pt x="217" y="262"/>
                    </a:cubicBezTo>
                    <a:cubicBezTo>
                      <a:pt x="220" y="263"/>
                      <a:pt x="221" y="268"/>
                      <a:pt x="221" y="272"/>
                    </a:cubicBezTo>
                    <a:cubicBezTo>
                      <a:pt x="220" y="273"/>
                      <a:pt x="220" y="274"/>
                      <a:pt x="220" y="275"/>
                    </a:cubicBezTo>
                    <a:cubicBezTo>
                      <a:pt x="219" y="277"/>
                      <a:pt x="219" y="278"/>
                      <a:pt x="219" y="280"/>
                    </a:cubicBezTo>
                    <a:cubicBezTo>
                      <a:pt x="219" y="283"/>
                      <a:pt x="221" y="286"/>
                      <a:pt x="223" y="289"/>
                    </a:cubicBezTo>
                    <a:cubicBezTo>
                      <a:pt x="226" y="293"/>
                      <a:pt x="229" y="297"/>
                      <a:pt x="228" y="302"/>
                    </a:cubicBezTo>
                    <a:cubicBezTo>
                      <a:pt x="227" y="307"/>
                      <a:pt x="222" y="310"/>
                      <a:pt x="218" y="312"/>
                    </a:cubicBezTo>
                    <a:close/>
                    <a:moveTo>
                      <a:pt x="222" y="334"/>
                    </a:moveTo>
                    <a:cubicBezTo>
                      <a:pt x="174" y="343"/>
                      <a:pt x="174" y="343"/>
                      <a:pt x="174" y="343"/>
                    </a:cubicBezTo>
                    <a:cubicBezTo>
                      <a:pt x="173" y="344"/>
                      <a:pt x="173" y="344"/>
                      <a:pt x="172" y="344"/>
                    </a:cubicBezTo>
                    <a:cubicBezTo>
                      <a:pt x="171" y="344"/>
                      <a:pt x="170" y="343"/>
                      <a:pt x="169" y="343"/>
                    </a:cubicBezTo>
                    <a:cubicBezTo>
                      <a:pt x="168" y="342"/>
                      <a:pt x="168" y="341"/>
                      <a:pt x="168" y="340"/>
                    </a:cubicBezTo>
                    <a:cubicBezTo>
                      <a:pt x="169" y="340"/>
                      <a:pt x="170" y="339"/>
                      <a:pt x="170" y="340"/>
                    </a:cubicBezTo>
                    <a:cubicBezTo>
                      <a:pt x="171" y="341"/>
                      <a:pt x="172" y="340"/>
                      <a:pt x="174" y="340"/>
                    </a:cubicBezTo>
                    <a:cubicBezTo>
                      <a:pt x="221" y="331"/>
                      <a:pt x="221" y="331"/>
                      <a:pt x="221" y="331"/>
                    </a:cubicBezTo>
                    <a:cubicBezTo>
                      <a:pt x="222" y="331"/>
                      <a:pt x="223" y="332"/>
                      <a:pt x="223" y="332"/>
                    </a:cubicBezTo>
                    <a:cubicBezTo>
                      <a:pt x="223" y="333"/>
                      <a:pt x="222" y="334"/>
                      <a:pt x="222" y="334"/>
                    </a:cubicBezTo>
                    <a:close/>
                    <a:moveTo>
                      <a:pt x="217" y="392"/>
                    </a:moveTo>
                    <a:cubicBezTo>
                      <a:pt x="215" y="380"/>
                      <a:pt x="215" y="380"/>
                      <a:pt x="215" y="380"/>
                    </a:cubicBezTo>
                    <a:cubicBezTo>
                      <a:pt x="214" y="384"/>
                      <a:pt x="212" y="387"/>
                      <a:pt x="210" y="390"/>
                    </a:cubicBezTo>
                    <a:cubicBezTo>
                      <a:pt x="208" y="394"/>
                      <a:pt x="206" y="395"/>
                      <a:pt x="203" y="396"/>
                    </a:cubicBezTo>
                    <a:cubicBezTo>
                      <a:pt x="203" y="396"/>
                      <a:pt x="202" y="396"/>
                      <a:pt x="202" y="396"/>
                    </a:cubicBezTo>
                    <a:cubicBezTo>
                      <a:pt x="198" y="396"/>
                      <a:pt x="195" y="392"/>
                      <a:pt x="194" y="388"/>
                    </a:cubicBezTo>
                    <a:cubicBezTo>
                      <a:pt x="193" y="384"/>
                      <a:pt x="194" y="380"/>
                      <a:pt x="196" y="376"/>
                    </a:cubicBezTo>
                    <a:cubicBezTo>
                      <a:pt x="198" y="371"/>
                      <a:pt x="200" y="369"/>
                      <a:pt x="203" y="367"/>
                    </a:cubicBezTo>
                    <a:cubicBezTo>
                      <a:pt x="207" y="366"/>
                      <a:pt x="212" y="366"/>
                      <a:pt x="214" y="370"/>
                    </a:cubicBezTo>
                    <a:cubicBezTo>
                      <a:pt x="214" y="371"/>
                      <a:pt x="214" y="372"/>
                      <a:pt x="213" y="373"/>
                    </a:cubicBezTo>
                    <a:cubicBezTo>
                      <a:pt x="212" y="373"/>
                      <a:pt x="212" y="373"/>
                      <a:pt x="211" y="372"/>
                    </a:cubicBezTo>
                    <a:cubicBezTo>
                      <a:pt x="210" y="370"/>
                      <a:pt x="207" y="369"/>
                      <a:pt x="204" y="370"/>
                    </a:cubicBezTo>
                    <a:cubicBezTo>
                      <a:pt x="202" y="371"/>
                      <a:pt x="200" y="374"/>
                      <a:pt x="198" y="377"/>
                    </a:cubicBezTo>
                    <a:cubicBezTo>
                      <a:pt x="196" y="381"/>
                      <a:pt x="196" y="384"/>
                      <a:pt x="197" y="387"/>
                    </a:cubicBezTo>
                    <a:cubicBezTo>
                      <a:pt x="197" y="390"/>
                      <a:pt x="200" y="393"/>
                      <a:pt x="203" y="393"/>
                    </a:cubicBezTo>
                    <a:cubicBezTo>
                      <a:pt x="204" y="392"/>
                      <a:pt x="206" y="391"/>
                      <a:pt x="208" y="388"/>
                    </a:cubicBezTo>
                    <a:cubicBezTo>
                      <a:pt x="211" y="384"/>
                      <a:pt x="213" y="379"/>
                      <a:pt x="214" y="373"/>
                    </a:cubicBezTo>
                    <a:cubicBezTo>
                      <a:pt x="214" y="372"/>
                      <a:pt x="214" y="372"/>
                      <a:pt x="215" y="372"/>
                    </a:cubicBezTo>
                    <a:cubicBezTo>
                      <a:pt x="216" y="372"/>
                      <a:pt x="216" y="372"/>
                      <a:pt x="216" y="373"/>
                    </a:cubicBezTo>
                    <a:cubicBezTo>
                      <a:pt x="220" y="391"/>
                      <a:pt x="220" y="391"/>
                      <a:pt x="220" y="391"/>
                    </a:cubicBezTo>
                    <a:cubicBezTo>
                      <a:pt x="220" y="392"/>
                      <a:pt x="220" y="393"/>
                      <a:pt x="219" y="393"/>
                    </a:cubicBezTo>
                    <a:cubicBezTo>
                      <a:pt x="218" y="393"/>
                      <a:pt x="218" y="393"/>
                      <a:pt x="217" y="392"/>
                    </a:cubicBezTo>
                    <a:close/>
                    <a:moveTo>
                      <a:pt x="309" y="295"/>
                    </a:moveTo>
                    <a:cubicBezTo>
                      <a:pt x="310" y="295"/>
                      <a:pt x="311" y="295"/>
                      <a:pt x="311" y="296"/>
                    </a:cubicBezTo>
                    <a:cubicBezTo>
                      <a:pt x="311" y="297"/>
                      <a:pt x="310" y="298"/>
                      <a:pt x="309" y="298"/>
                    </a:cubicBezTo>
                    <a:cubicBezTo>
                      <a:pt x="301" y="298"/>
                      <a:pt x="293" y="303"/>
                      <a:pt x="289" y="311"/>
                    </a:cubicBezTo>
                    <a:cubicBezTo>
                      <a:pt x="287" y="313"/>
                      <a:pt x="287" y="315"/>
                      <a:pt x="287" y="316"/>
                    </a:cubicBezTo>
                    <a:cubicBezTo>
                      <a:pt x="288" y="318"/>
                      <a:pt x="290" y="319"/>
                      <a:pt x="292" y="320"/>
                    </a:cubicBezTo>
                    <a:cubicBezTo>
                      <a:pt x="297" y="322"/>
                      <a:pt x="303" y="322"/>
                      <a:pt x="308" y="320"/>
                    </a:cubicBezTo>
                    <a:cubicBezTo>
                      <a:pt x="309" y="320"/>
                      <a:pt x="310" y="321"/>
                      <a:pt x="310" y="321"/>
                    </a:cubicBezTo>
                    <a:cubicBezTo>
                      <a:pt x="310" y="322"/>
                      <a:pt x="310" y="323"/>
                      <a:pt x="309" y="323"/>
                    </a:cubicBezTo>
                    <a:cubicBezTo>
                      <a:pt x="306" y="324"/>
                      <a:pt x="303" y="325"/>
                      <a:pt x="300" y="325"/>
                    </a:cubicBezTo>
                    <a:cubicBezTo>
                      <a:pt x="297" y="325"/>
                      <a:pt x="294" y="324"/>
                      <a:pt x="291" y="323"/>
                    </a:cubicBezTo>
                    <a:cubicBezTo>
                      <a:pt x="288" y="322"/>
                      <a:pt x="285" y="320"/>
                      <a:pt x="285" y="317"/>
                    </a:cubicBezTo>
                    <a:cubicBezTo>
                      <a:pt x="284" y="315"/>
                      <a:pt x="284" y="312"/>
                      <a:pt x="286" y="309"/>
                    </a:cubicBezTo>
                    <a:cubicBezTo>
                      <a:pt x="291" y="301"/>
                      <a:pt x="300" y="295"/>
                      <a:pt x="309" y="295"/>
                    </a:cubicBezTo>
                    <a:close/>
                    <a:moveTo>
                      <a:pt x="318" y="305"/>
                    </a:moveTo>
                    <a:cubicBezTo>
                      <a:pt x="320" y="303"/>
                      <a:pt x="323" y="302"/>
                      <a:pt x="326" y="301"/>
                    </a:cubicBezTo>
                    <a:cubicBezTo>
                      <a:pt x="325" y="294"/>
                      <a:pt x="325" y="286"/>
                      <a:pt x="323" y="279"/>
                    </a:cubicBezTo>
                    <a:cubicBezTo>
                      <a:pt x="323" y="278"/>
                      <a:pt x="323" y="277"/>
                      <a:pt x="324" y="277"/>
                    </a:cubicBezTo>
                    <a:cubicBezTo>
                      <a:pt x="325" y="276"/>
                      <a:pt x="326" y="277"/>
                      <a:pt x="326" y="278"/>
                    </a:cubicBezTo>
                    <a:cubicBezTo>
                      <a:pt x="327" y="285"/>
                      <a:pt x="328" y="293"/>
                      <a:pt x="329" y="301"/>
                    </a:cubicBezTo>
                    <a:cubicBezTo>
                      <a:pt x="331" y="300"/>
                      <a:pt x="334" y="300"/>
                      <a:pt x="336" y="301"/>
                    </a:cubicBezTo>
                    <a:cubicBezTo>
                      <a:pt x="337" y="301"/>
                      <a:pt x="338" y="302"/>
                      <a:pt x="337" y="302"/>
                    </a:cubicBezTo>
                    <a:cubicBezTo>
                      <a:pt x="337" y="303"/>
                      <a:pt x="337" y="304"/>
                      <a:pt x="336" y="304"/>
                    </a:cubicBezTo>
                    <a:cubicBezTo>
                      <a:pt x="333" y="303"/>
                      <a:pt x="331" y="303"/>
                      <a:pt x="329" y="304"/>
                    </a:cubicBezTo>
                    <a:cubicBezTo>
                      <a:pt x="329" y="309"/>
                      <a:pt x="329" y="314"/>
                      <a:pt x="328" y="319"/>
                    </a:cubicBezTo>
                    <a:cubicBezTo>
                      <a:pt x="328" y="320"/>
                      <a:pt x="328" y="321"/>
                      <a:pt x="327" y="321"/>
                    </a:cubicBezTo>
                    <a:cubicBezTo>
                      <a:pt x="327" y="321"/>
                      <a:pt x="327" y="321"/>
                      <a:pt x="327" y="321"/>
                    </a:cubicBezTo>
                    <a:cubicBezTo>
                      <a:pt x="326" y="321"/>
                      <a:pt x="325" y="320"/>
                      <a:pt x="326" y="319"/>
                    </a:cubicBezTo>
                    <a:cubicBezTo>
                      <a:pt x="326" y="314"/>
                      <a:pt x="326" y="309"/>
                      <a:pt x="326" y="304"/>
                    </a:cubicBezTo>
                    <a:cubicBezTo>
                      <a:pt x="324" y="305"/>
                      <a:pt x="322" y="306"/>
                      <a:pt x="320" y="307"/>
                    </a:cubicBezTo>
                    <a:cubicBezTo>
                      <a:pt x="320" y="308"/>
                      <a:pt x="320" y="309"/>
                      <a:pt x="319" y="309"/>
                    </a:cubicBezTo>
                    <a:cubicBezTo>
                      <a:pt x="319" y="309"/>
                      <a:pt x="318" y="309"/>
                      <a:pt x="318" y="309"/>
                    </a:cubicBezTo>
                    <a:cubicBezTo>
                      <a:pt x="318" y="309"/>
                      <a:pt x="317" y="309"/>
                      <a:pt x="317" y="308"/>
                    </a:cubicBezTo>
                    <a:cubicBezTo>
                      <a:pt x="316" y="307"/>
                      <a:pt x="317" y="306"/>
                      <a:pt x="318" y="305"/>
                    </a:cubicBezTo>
                    <a:close/>
                    <a:moveTo>
                      <a:pt x="345" y="303"/>
                    </a:moveTo>
                    <a:cubicBezTo>
                      <a:pt x="344" y="305"/>
                      <a:pt x="344" y="307"/>
                      <a:pt x="345" y="308"/>
                    </a:cubicBezTo>
                    <a:cubicBezTo>
                      <a:pt x="345" y="309"/>
                      <a:pt x="345" y="310"/>
                      <a:pt x="346" y="310"/>
                    </a:cubicBezTo>
                    <a:cubicBezTo>
                      <a:pt x="347" y="310"/>
                      <a:pt x="349" y="310"/>
                      <a:pt x="350" y="309"/>
                    </a:cubicBezTo>
                    <a:cubicBezTo>
                      <a:pt x="354" y="306"/>
                      <a:pt x="357" y="303"/>
                      <a:pt x="359" y="299"/>
                    </a:cubicBezTo>
                    <a:cubicBezTo>
                      <a:pt x="359" y="298"/>
                      <a:pt x="360" y="298"/>
                      <a:pt x="361" y="298"/>
                    </a:cubicBezTo>
                    <a:cubicBezTo>
                      <a:pt x="361" y="298"/>
                      <a:pt x="362" y="299"/>
                      <a:pt x="362" y="300"/>
                    </a:cubicBezTo>
                    <a:cubicBezTo>
                      <a:pt x="357" y="330"/>
                      <a:pt x="357" y="330"/>
                      <a:pt x="357" y="330"/>
                    </a:cubicBezTo>
                    <a:cubicBezTo>
                      <a:pt x="357" y="331"/>
                      <a:pt x="356" y="332"/>
                      <a:pt x="356" y="332"/>
                    </a:cubicBezTo>
                    <a:cubicBezTo>
                      <a:pt x="356" y="332"/>
                      <a:pt x="355" y="332"/>
                      <a:pt x="355" y="332"/>
                    </a:cubicBezTo>
                    <a:cubicBezTo>
                      <a:pt x="355" y="332"/>
                      <a:pt x="354" y="331"/>
                      <a:pt x="354" y="330"/>
                    </a:cubicBezTo>
                    <a:cubicBezTo>
                      <a:pt x="358" y="306"/>
                      <a:pt x="358" y="306"/>
                      <a:pt x="358" y="306"/>
                    </a:cubicBezTo>
                    <a:cubicBezTo>
                      <a:pt x="356" y="308"/>
                      <a:pt x="354" y="310"/>
                      <a:pt x="352" y="312"/>
                    </a:cubicBezTo>
                    <a:cubicBezTo>
                      <a:pt x="350" y="313"/>
                      <a:pt x="347" y="314"/>
                      <a:pt x="346" y="313"/>
                    </a:cubicBezTo>
                    <a:cubicBezTo>
                      <a:pt x="344" y="313"/>
                      <a:pt x="342" y="311"/>
                      <a:pt x="342" y="309"/>
                    </a:cubicBezTo>
                    <a:cubicBezTo>
                      <a:pt x="341" y="307"/>
                      <a:pt x="342" y="303"/>
                      <a:pt x="343" y="301"/>
                    </a:cubicBezTo>
                    <a:cubicBezTo>
                      <a:pt x="346" y="298"/>
                      <a:pt x="350" y="297"/>
                      <a:pt x="353" y="296"/>
                    </a:cubicBezTo>
                    <a:cubicBezTo>
                      <a:pt x="354" y="296"/>
                      <a:pt x="355" y="296"/>
                      <a:pt x="355" y="297"/>
                    </a:cubicBezTo>
                    <a:cubicBezTo>
                      <a:pt x="355" y="298"/>
                      <a:pt x="355" y="299"/>
                      <a:pt x="354" y="299"/>
                    </a:cubicBezTo>
                    <a:cubicBezTo>
                      <a:pt x="350" y="300"/>
                      <a:pt x="347" y="301"/>
                      <a:pt x="345" y="303"/>
                    </a:cubicBezTo>
                    <a:close/>
                    <a:moveTo>
                      <a:pt x="388" y="286"/>
                    </a:moveTo>
                    <a:cubicBezTo>
                      <a:pt x="386" y="284"/>
                      <a:pt x="384" y="282"/>
                      <a:pt x="381" y="281"/>
                    </a:cubicBezTo>
                    <a:cubicBezTo>
                      <a:pt x="378" y="279"/>
                      <a:pt x="374" y="279"/>
                      <a:pt x="371" y="282"/>
                    </a:cubicBezTo>
                    <a:cubicBezTo>
                      <a:pt x="370" y="283"/>
                      <a:pt x="369" y="285"/>
                      <a:pt x="369" y="287"/>
                    </a:cubicBezTo>
                    <a:cubicBezTo>
                      <a:pt x="368" y="291"/>
                      <a:pt x="368" y="295"/>
                      <a:pt x="371" y="299"/>
                    </a:cubicBezTo>
                    <a:cubicBezTo>
                      <a:pt x="373" y="303"/>
                      <a:pt x="376" y="305"/>
                      <a:pt x="380" y="306"/>
                    </a:cubicBezTo>
                    <a:cubicBezTo>
                      <a:pt x="385" y="308"/>
                      <a:pt x="392" y="305"/>
                      <a:pt x="398" y="299"/>
                    </a:cubicBezTo>
                    <a:cubicBezTo>
                      <a:pt x="404" y="304"/>
                      <a:pt x="412" y="307"/>
                      <a:pt x="419" y="309"/>
                    </a:cubicBezTo>
                    <a:cubicBezTo>
                      <a:pt x="419" y="309"/>
                      <a:pt x="419" y="309"/>
                      <a:pt x="420" y="309"/>
                    </a:cubicBezTo>
                    <a:cubicBezTo>
                      <a:pt x="420" y="309"/>
                      <a:pt x="421" y="308"/>
                      <a:pt x="421" y="308"/>
                    </a:cubicBezTo>
                    <a:cubicBezTo>
                      <a:pt x="421" y="307"/>
                      <a:pt x="421" y="306"/>
                      <a:pt x="420" y="306"/>
                    </a:cubicBezTo>
                    <a:cubicBezTo>
                      <a:pt x="413" y="304"/>
                      <a:pt x="406" y="301"/>
                      <a:pt x="400" y="297"/>
                    </a:cubicBezTo>
                    <a:cubicBezTo>
                      <a:pt x="400" y="297"/>
                      <a:pt x="400" y="296"/>
                      <a:pt x="400" y="296"/>
                    </a:cubicBezTo>
                    <a:cubicBezTo>
                      <a:pt x="404" y="292"/>
                      <a:pt x="408" y="286"/>
                      <a:pt x="410" y="280"/>
                    </a:cubicBezTo>
                    <a:cubicBezTo>
                      <a:pt x="410" y="280"/>
                      <a:pt x="410" y="279"/>
                      <a:pt x="409" y="278"/>
                    </a:cubicBezTo>
                    <a:cubicBezTo>
                      <a:pt x="409" y="278"/>
                      <a:pt x="408" y="278"/>
                      <a:pt x="408" y="279"/>
                    </a:cubicBezTo>
                    <a:cubicBezTo>
                      <a:pt x="405" y="285"/>
                      <a:pt x="402" y="290"/>
                      <a:pt x="398" y="294"/>
                    </a:cubicBezTo>
                    <a:cubicBezTo>
                      <a:pt x="398" y="294"/>
                      <a:pt x="398" y="295"/>
                      <a:pt x="398" y="295"/>
                    </a:cubicBezTo>
                    <a:cubicBezTo>
                      <a:pt x="394" y="293"/>
                      <a:pt x="392" y="290"/>
                      <a:pt x="389" y="287"/>
                    </a:cubicBezTo>
                    <a:lnTo>
                      <a:pt x="388" y="286"/>
                    </a:lnTo>
                    <a:close/>
                    <a:moveTo>
                      <a:pt x="380" y="303"/>
                    </a:moveTo>
                    <a:cubicBezTo>
                      <a:pt x="377" y="303"/>
                      <a:pt x="375" y="300"/>
                      <a:pt x="373" y="297"/>
                    </a:cubicBezTo>
                    <a:cubicBezTo>
                      <a:pt x="371" y="294"/>
                      <a:pt x="371" y="291"/>
                      <a:pt x="371" y="288"/>
                    </a:cubicBezTo>
                    <a:cubicBezTo>
                      <a:pt x="372" y="287"/>
                      <a:pt x="372" y="285"/>
                      <a:pt x="373" y="284"/>
                    </a:cubicBezTo>
                    <a:cubicBezTo>
                      <a:pt x="374" y="283"/>
                      <a:pt x="375" y="283"/>
                      <a:pt x="377" y="283"/>
                    </a:cubicBezTo>
                    <a:cubicBezTo>
                      <a:pt x="378" y="283"/>
                      <a:pt x="379" y="283"/>
                      <a:pt x="380" y="284"/>
                    </a:cubicBezTo>
                    <a:cubicBezTo>
                      <a:pt x="382" y="285"/>
                      <a:pt x="384" y="287"/>
                      <a:pt x="386" y="289"/>
                    </a:cubicBezTo>
                    <a:cubicBezTo>
                      <a:pt x="387" y="290"/>
                      <a:pt x="387" y="290"/>
                      <a:pt x="387" y="290"/>
                    </a:cubicBezTo>
                    <a:cubicBezTo>
                      <a:pt x="390" y="292"/>
                      <a:pt x="392" y="295"/>
                      <a:pt x="395" y="297"/>
                    </a:cubicBezTo>
                    <a:cubicBezTo>
                      <a:pt x="392" y="301"/>
                      <a:pt x="386" y="305"/>
                      <a:pt x="380" y="303"/>
                    </a:cubicBezTo>
                    <a:close/>
                    <a:moveTo>
                      <a:pt x="444" y="284"/>
                    </a:moveTo>
                    <a:cubicBezTo>
                      <a:pt x="436" y="286"/>
                      <a:pt x="428" y="289"/>
                      <a:pt x="420" y="293"/>
                    </a:cubicBezTo>
                    <a:cubicBezTo>
                      <a:pt x="420" y="293"/>
                      <a:pt x="420" y="293"/>
                      <a:pt x="420" y="293"/>
                    </a:cubicBezTo>
                    <a:cubicBezTo>
                      <a:pt x="419" y="293"/>
                      <a:pt x="419" y="293"/>
                      <a:pt x="418" y="292"/>
                    </a:cubicBezTo>
                    <a:cubicBezTo>
                      <a:pt x="418" y="292"/>
                      <a:pt x="418" y="291"/>
                      <a:pt x="419" y="290"/>
                    </a:cubicBezTo>
                    <a:cubicBezTo>
                      <a:pt x="427" y="286"/>
                      <a:pt x="435" y="283"/>
                      <a:pt x="443" y="280"/>
                    </a:cubicBezTo>
                    <a:cubicBezTo>
                      <a:pt x="444" y="280"/>
                      <a:pt x="445" y="281"/>
                      <a:pt x="445" y="282"/>
                    </a:cubicBezTo>
                    <a:cubicBezTo>
                      <a:pt x="445" y="282"/>
                      <a:pt x="445" y="283"/>
                      <a:pt x="444" y="284"/>
                    </a:cubicBezTo>
                    <a:close/>
                    <a:moveTo>
                      <a:pt x="441" y="301"/>
                    </a:moveTo>
                    <a:cubicBezTo>
                      <a:pt x="438" y="304"/>
                      <a:pt x="434" y="306"/>
                      <a:pt x="430" y="306"/>
                    </a:cubicBezTo>
                    <a:cubicBezTo>
                      <a:pt x="428" y="306"/>
                      <a:pt x="425" y="305"/>
                      <a:pt x="423" y="304"/>
                    </a:cubicBezTo>
                    <a:cubicBezTo>
                      <a:pt x="422" y="304"/>
                      <a:pt x="422" y="303"/>
                      <a:pt x="422" y="302"/>
                    </a:cubicBezTo>
                    <a:cubicBezTo>
                      <a:pt x="423" y="301"/>
                      <a:pt x="424" y="301"/>
                      <a:pt x="424" y="301"/>
                    </a:cubicBezTo>
                    <a:cubicBezTo>
                      <a:pt x="429" y="304"/>
                      <a:pt x="435" y="303"/>
                      <a:pt x="439" y="299"/>
                    </a:cubicBezTo>
                    <a:cubicBezTo>
                      <a:pt x="440" y="298"/>
                      <a:pt x="441" y="298"/>
                      <a:pt x="441" y="299"/>
                    </a:cubicBezTo>
                    <a:cubicBezTo>
                      <a:pt x="442" y="299"/>
                      <a:pt x="442" y="300"/>
                      <a:pt x="441" y="301"/>
                    </a:cubicBezTo>
                    <a:close/>
                    <a:moveTo>
                      <a:pt x="463" y="245"/>
                    </a:moveTo>
                    <a:cubicBezTo>
                      <a:pt x="467" y="242"/>
                      <a:pt x="472" y="243"/>
                      <a:pt x="476" y="243"/>
                    </a:cubicBezTo>
                    <a:cubicBezTo>
                      <a:pt x="477" y="243"/>
                      <a:pt x="477" y="244"/>
                      <a:pt x="477" y="245"/>
                    </a:cubicBezTo>
                    <a:cubicBezTo>
                      <a:pt x="477" y="246"/>
                      <a:pt x="476" y="246"/>
                      <a:pt x="476" y="246"/>
                    </a:cubicBezTo>
                    <a:cubicBezTo>
                      <a:pt x="471" y="246"/>
                      <a:pt x="467" y="246"/>
                      <a:pt x="464" y="248"/>
                    </a:cubicBezTo>
                    <a:cubicBezTo>
                      <a:pt x="460" y="250"/>
                      <a:pt x="458" y="256"/>
                      <a:pt x="460" y="261"/>
                    </a:cubicBezTo>
                    <a:cubicBezTo>
                      <a:pt x="462" y="266"/>
                      <a:pt x="467" y="269"/>
                      <a:pt x="472" y="267"/>
                    </a:cubicBezTo>
                    <a:cubicBezTo>
                      <a:pt x="472" y="267"/>
                      <a:pt x="473" y="267"/>
                      <a:pt x="473" y="268"/>
                    </a:cubicBezTo>
                    <a:cubicBezTo>
                      <a:pt x="474" y="269"/>
                      <a:pt x="473" y="270"/>
                      <a:pt x="472" y="270"/>
                    </a:cubicBezTo>
                    <a:cubicBezTo>
                      <a:pt x="471" y="270"/>
                      <a:pt x="470" y="271"/>
                      <a:pt x="469" y="271"/>
                    </a:cubicBezTo>
                    <a:cubicBezTo>
                      <a:pt x="464" y="271"/>
                      <a:pt x="459" y="267"/>
                      <a:pt x="457" y="262"/>
                    </a:cubicBezTo>
                    <a:cubicBezTo>
                      <a:pt x="455" y="256"/>
                      <a:pt x="457" y="248"/>
                      <a:pt x="463" y="245"/>
                    </a:cubicBezTo>
                    <a:close/>
                    <a:moveTo>
                      <a:pt x="486" y="257"/>
                    </a:moveTo>
                    <a:cubicBezTo>
                      <a:pt x="485" y="259"/>
                      <a:pt x="486" y="260"/>
                      <a:pt x="487" y="261"/>
                    </a:cubicBezTo>
                    <a:cubicBezTo>
                      <a:pt x="488" y="262"/>
                      <a:pt x="489" y="263"/>
                      <a:pt x="491" y="263"/>
                    </a:cubicBezTo>
                    <a:cubicBezTo>
                      <a:pt x="494" y="263"/>
                      <a:pt x="496" y="259"/>
                      <a:pt x="496" y="256"/>
                    </a:cubicBezTo>
                    <a:cubicBezTo>
                      <a:pt x="497" y="253"/>
                      <a:pt x="496" y="250"/>
                      <a:pt x="494" y="246"/>
                    </a:cubicBezTo>
                    <a:cubicBezTo>
                      <a:pt x="493" y="247"/>
                      <a:pt x="491" y="248"/>
                      <a:pt x="490" y="249"/>
                    </a:cubicBezTo>
                    <a:cubicBezTo>
                      <a:pt x="490" y="250"/>
                      <a:pt x="489" y="250"/>
                      <a:pt x="488" y="250"/>
                    </a:cubicBezTo>
                    <a:cubicBezTo>
                      <a:pt x="487" y="249"/>
                      <a:pt x="487" y="248"/>
                      <a:pt x="488" y="247"/>
                    </a:cubicBezTo>
                    <a:cubicBezTo>
                      <a:pt x="489" y="245"/>
                      <a:pt x="492" y="243"/>
                      <a:pt x="495" y="242"/>
                    </a:cubicBezTo>
                    <a:cubicBezTo>
                      <a:pt x="495" y="242"/>
                      <a:pt x="496" y="243"/>
                      <a:pt x="496" y="243"/>
                    </a:cubicBezTo>
                    <a:cubicBezTo>
                      <a:pt x="499" y="248"/>
                      <a:pt x="500" y="252"/>
                      <a:pt x="499" y="256"/>
                    </a:cubicBezTo>
                    <a:cubicBezTo>
                      <a:pt x="499" y="261"/>
                      <a:pt x="496" y="266"/>
                      <a:pt x="491" y="266"/>
                    </a:cubicBezTo>
                    <a:cubicBezTo>
                      <a:pt x="491" y="266"/>
                      <a:pt x="491" y="266"/>
                      <a:pt x="490" y="266"/>
                    </a:cubicBezTo>
                    <a:cubicBezTo>
                      <a:pt x="488" y="266"/>
                      <a:pt x="486" y="265"/>
                      <a:pt x="484" y="263"/>
                    </a:cubicBezTo>
                    <a:cubicBezTo>
                      <a:pt x="483" y="261"/>
                      <a:pt x="482" y="258"/>
                      <a:pt x="483" y="256"/>
                    </a:cubicBezTo>
                    <a:cubicBezTo>
                      <a:pt x="484" y="255"/>
                      <a:pt x="484" y="255"/>
                      <a:pt x="485" y="255"/>
                    </a:cubicBezTo>
                    <a:cubicBezTo>
                      <a:pt x="486" y="256"/>
                      <a:pt x="486" y="257"/>
                      <a:pt x="486" y="257"/>
                    </a:cubicBezTo>
                    <a:close/>
                    <a:moveTo>
                      <a:pt x="506" y="264"/>
                    </a:moveTo>
                    <a:cubicBezTo>
                      <a:pt x="506" y="263"/>
                      <a:pt x="506" y="262"/>
                      <a:pt x="507" y="262"/>
                    </a:cubicBezTo>
                    <a:cubicBezTo>
                      <a:pt x="511" y="261"/>
                      <a:pt x="514" y="257"/>
                      <a:pt x="515" y="251"/>
                    </a:cubicBezTo>
                    <a:cubicBezTo>
                      <a:pt x="516" y="247"/>
                      <a:pt x="515" y="241"/>
                      <a:pt x="514" y="236"/>
                    </a:cubicBezTo>
                    <a:cubicBezTo>
                      <a:pt x="514" y="236"/>
                      <a:pt x="515" y="235"/>
                      <a:pt x="516" y="235"/>
                    </a:cubicBezTo>
                    <a:cubicBezTo>
                      <a:pt x="516" y="235"/>
                      <a:pt x="517" y="235"/>
                      <a:pt x="517" y="236"/>
                    </a:cubicBezTo>
                    <a:cubicBezTo>
                      <a:pt x="518" y="241"/>
                      <a:pt x="519" y="247"/>
                      <a:pt x="518" y="252"/>
                    </a:cubicBezTo>
                    <a:cubicBezTo>
                      <a:pt x="517" y="258"/>
                      <a:pt x="513" y="263"/>
                      <a:pt x="508" y="265"/>
                    </a:cubicBezTo>
                    <a:cubicBezTo>
                      <a:pt x="508" y="265"/>
                      <a:pt x="508" y="265"/>
                      <a:pt x="508" y="265"/>
                    </a:cubicBezTo>
                    <a:cubicBezTo>
                      <a:pt x="507" y="265"/>
                      <a:pt x="506" y="264"/>
                      <a:pt x="506" y="264"/>
                    </a:cubicBezTo>
                    <a:close/>
                    <a:moveTo>
                      <a:pt x="536" y="266"/>
                    </a:moveTo>
                    <a:cubicBezTo>
                      <a:pt x="536" y="266"/>
                      <a:pt x="536" y="266"/>
                      <a:pt x="536" y="266"/>
                    </a:cubicBezTo>
                    <a:cubicBezTo>
                      <a:pt x="542" y="265"/>
                      <a:pt x="548" y="262"/>
                      <a:pt x="551" y="257"/>
                    </a:cubicBezTo>
                    <a:cubicBezTo>
                      <a:pt x="558" y="260"/>
                      <a:pt x="565" y="262"/>
                      <a:pt x="572" y="263"/>
                    </a:cubicBezTo>
                    <a:cubicBezTo>
                      <a:pt x="573" y="263"/>
                      <a:pt x="574" y="262"/>
                      <a:pt x="574" y="261"/>
                    </a:cubicBezTo>
                    <a:cubicBezTo>
                      <a:pt x="574" y="260"/>
                      <a:pt x="573" y="259"/>
                      <a:pt x="573" y="259"/>
                    </a:cubicBezTo>
                    <a:cubicBezTo>
                      <a:pt x="566" y="259"/>
                      <a:pt x="559" y="257"/>
                      <a:pt x="553" y="254"/>
                    </a:cubicBezTo>
                    <a:cubicBezTo>
                      <a:pt x="556" y="247"/>
                      <a:pt x="555" y="240"/>
                      <a:pt x="552" y="234"/>
                    </a:cubicBezTo>
                    <a:cubicBezTo>
                      <a:pt x="551" y="233"/>
                      <a:pt x="551" y="233"/>
                      <a:pt x="550" y="233"/>
                    </a:cubicBezTo>
                    <a:cubicBezTo>
                      <a:pt x="549" y="234"/>
                      <a:pt x="549" y="235"/>
                      <a:pt x="549" y="235"/>
                    </a:cubicBezTo>
                    <a:cubicBezTo>
                      <a:pt x="552" y="240"/>
                      <a:pt x="553" y="247"/>
                      <a:pt x="550" y="252"/>
                    </a:cubicBezTo>
                    <a:cubicBezTo>
                      <a:pt x="550" y="252"/>
                      <a:pt x="549" y="252"/>
                      <a:pt x="549" y="252"/>
                    </a:cubicBezTo>
                    <a:cubicBezTo>
                      <a:pt x="545" y="249"/>
                      <a:pt x="541" y="247"/>
                      <a:pt x="536" y="247"/>
                    </a:cubicBezTo>
                    <a:cubicBezTo>
                      <a:pt x="533" y="247"/>
                      <a:pt x="529" y="250"/>
                      <a:pt x="527" y="253"/>
                    </a:cubicBezTo>
                    <a:cubicBezTo>
                      <a:pt x="526" y="256"/>
                      <a:pt x="526" y="259"/>
                      <a:pt x="527" y="261"/>
                    </a:cubicBezTo>
                    <a:cubicBezTo>
                      <a:pt x="529" y="264"/>
                      <a:pt x="533" y="266"/>
                      <a:pt x="536" y="266"/>
                    </a:cubicBezTo>
                    <a:close/>
                    <a:moveTo>
                      <a:pt x="530" y="255"/>
                    </a:moveTo>
                    <a:cubicBezTo>
                      <a:pt x="531" y="252"/>
                      <a:pt x="534" y="251"/>
                      <a:pt x="536" y="250"/>
                    </a:cubicBezTo>
                    <a:cubicBezTo>
                      <a:pt x="536" y="250"/>
                      <a:pt x="536" y="250"/>
                      <a:pt x="537" y="250"/>
                    </a:cubicBezTo>
                    <a:cubicBezTo>
                      <a:pt x="540" y="250"/>
                      <a:pt x="544" y="252"/>
                      <a:pt x="548" y="255"/>
                    </a:cubicBezTo>
                    <a:cubicBezTo>
                      <a:pt x="548" y="255"/>
                      <a:pt x="548" y="255"/>
                      <a:pt x="549" y="255"/>
                    </a:cubicBezTo>
                    <a:cubicBezTo>
                      <a:pt x="546" y="260"/>
                      <a:pt x="541" y="262"/>
                      <a:pt x="536" y="263"/>
                    </a:cubicBezTo>
                    <a:cubicBezTo>
                      <a:pt x="534" y="263"/>
                      <a:pt x="531" y="262"/>
                      <a:pt x="529" y="259"/>
                    </a:cubicBezTo>
                    <a:cubicBezTo>
                      <a:pt x="529" y="258"/>
                      <a:pt x="529" y="256"/>
                      <a:pt x="530" y="255"/>
                    </a:cubicBezTo>
                    <a:close/>
                    <a:moveTo>
                      <a:pt x="467" y="294"/>
                    </a:moveTo>
                    <a:cubicBezTo>
                      <a:pt x="570" y="279"/>
                      <a:pt x="570" y="279"/>
                      <a:pt x="570" y="279"/>
                    </a:cubicBezTo>
                    <a:cubicBezTo>
                      <a:pt x="571" y="279"/>
                      <a:pt x="572" y="280"/>
                      <a:pt x="572" y="281"/>
                    </a:cubicBezTo>
                    <a:cubicBezTo>
                      <a:pt x="572" y="282"/>
                      <a:pt x="571" y="282"/>
                      <a:pt x="571" y="283"/>
                    </a:cubicBezTo>
                    <a:cubicBezTo>
                      <a:pt x="467" y="297"/>
                      <a:pt x="467" y="297"/>
                      <a:pt x="467" y="297"/>
                    </a:cubicBezTo>
                    <a:cubicBezTo>
                      <a:pt x="467" y="297"/>
                      <a:pt x="467" y="297"/>
                      <a:pt x="467" y="297"/>
                    </a:cubicBezTo>
                    <a:cubicBezTo>
                      <a:pt x="466" y="297"/>
                      <a:pt x="466" y="296"/>
                      <a:pt x="465" y="296"/>
                    </a:cubicBezTo>
                    <a:cubicBezTo>
                      <a:pt x="465" y="295"/>
                      <a:pt x="466" y="294"/>
                      <a:pt x="467" y="294"/>
                    </a:cubicBezTo>
                    <a:close/>
                    <a:moveTo>
                      <a:pt x="483" y="334"/>
                    </a:moveTo>
                    <a:cubicBezTo>
                      <a:pt x="480" y="333"/>
                      <a:pt x="477" y="333"/>
                      <a:pt x="474" y="333"/>
                    </a:cubicBezTo>
                    <a:cubicBezTo>
                      <a:pt x="472" y="334"/>
                      <a:pt x="469" y="336"/>
                      <a:pt x="469" y="339"/>
                    </a:cubicBezTo>
                    <a:cubicBezTo>
                      <a:pt x="469" y="340"/>
                      <a:pt x="469" y="341"/>
                      <a:pt x="469" y="342"/>
                    </a:cubicBezTo>
                    <a:cubicBezTo>
                      <a:pt x="469" y="343"/>
                      <a:pt x="469" y="344"/>
                      <a:pt x="469" y="345"/>
                    </a:cubicBezTo>
                    <a:cubicBezTo>
                      <a:pt x="469" y="352"/>
                      <a:pt x="464" y="358"/>
                      <a:pt x="458" y="359"/>
                    </a:cubicBezTo>
                    <a:cubicBezTo>
                      <a:pt x="458" y="359"/>
                      <a:pt x="458" y="359"/>
                      <a:pt x="458" y="359"/>
                    </a:cubicBezTo>
                    <a:cubicBezTo>
                      <a:pt x="458" y="359"/>
                      <a:pt x="457" y="358"/>
                      <a:pt x="457" y="358"/>
                    </a:cubicBezTo>
                    <a:cubicBezTo>
                      <a:pt x="457" y="358"/>
                      <a:pt x="457" y="357"/>
                      <a:pt x="457" y="357"/>
                    </a:cubicBezTo>
                    <a:cubicBezTo>
                      <a:pt x="457" y="353"/>
                      <a:pt x="457" y="353"/>
                      <a:pt x="457" y="353"/>
                    </a:cubicBezTo>
                    <a:cubicBezTo>
                      <a:pt x="457" y="352"/>
                      <a:pt x="457" y="351"/>
                      <a:pt x="458" y="351"/>
                    </a:cubicBezTo>
                    <a:cubicBezTo>
                      <a:pt x="459" y="351"/>
                      <a:pt x="460" y="352"/>
                      <a:pt x="460" y="353"/>
                    </a:cubicBezTo>
                    <a:cubicBezTo>
                      <a:pt x="460" y="355"/>
                      <a:pt x="460" y="355"/>
                      <a:pt x="460" y="355"/>
                    </a:cubicBezTo>
                    <a:cubicBezTo>
                      <a:pt x="463" y="354"/>
                      <a:pt x="466" y="349"/>
                      <a:pt x="466" y="345"/>
                    </a:cubicBezTo>
                    <a:cubicBezTo>
                      <a:pt x="466" y="344"/>
                      <a:pt x="466" y="343"/>
                      <a:pt x="466" y="343"/>
                    </a:cubicBezTo>
                    <a:cubicBezTo>
                      <a:pt x="466" y="341"/>
                      <a:pt x="466" y="340"/>
                      <a:pt x="466" y="338"/>
                    </a:cubicBezTo>
                    <a:cubicBezTo>
                      <a:pt x="467" y="334"/>
                      <a:pt x="470" y="331"/>
                      <a:pt x="474" y="330"/>
                    </a:cubicBezTo>
                    <a:cubicBezTo>
                      <a:pt x="477" y="329"/>
                      <a:pt x="481" y="330"/>
                      <a:pt x="484" y="331"/>
                    </a:cubicBezTo>
                    <a:cubicBezTo>
                      <a:pt x="484" y="331"/>
                      <a:pt x="485" y="332"/>
                      <a:pt x="485" y="333"/>
                    </a:cubicBezTo>
                    <a:cubicBezTo>
                      <a:pt x="485" y="333"/>
                      <a:pt x="484" y="334"/>
                      <a:pt x="483" y="334"/>
                    </a:cubicBezTo>
                    <a:close/>
                    <a:moveTo>
                      <a:pt x="493" y="345"/>
                    </a:moveTo>
                    <a:cubicBezTo>
                      <a:pt x="496" y="341"/>
                      <a:pt x="497" y="335"/>
                      <a:pt x="496" y="330"/>
                    </a:cubicBezTo>
                    <a:cubicBezTo>
                      <a:pt x="496" y="329"/>
                      <a:pt x="497" y="329"/>
                      <a:pt x="497" y="329"/>
                    </a:cubicBezTo>
                    <a:cubicBezTo>
                      <a:pt x="498" y="329"/>
                      <a:pt x="499" y="329"/>
                      <a:pt x="499" y="330"/>
                    </a:cubicBezTo>
                    <a:cubicBezTo>
                      <a:pt x="500" y="336"/>
                      <a:pt x="498" y="342"/>
                      <a:pt x="496" y="347"/>
                    </a:cubicBezTo>
                    <a:cubicBezTo>
                      <a:pt x="495" y="347"/>
                      <a:pt x="495" y="347"/>
                      <a:pt x="494" y="347"/>
                    </a:cubicBezTo>
                    <a:cubicBezTo>
                      <a:pt x="494" y="347"/>
                      <a:pt x="494" y="347"/>
                      <a:pt x="494" y="347"/>
                    </a:cubicBezTo>
                    <a:cubicBezTo>
                      <a:pt x="493" y="347"/>
                      <a:pt x="493" y="346"/>
                      <a:pt x="493" y="345"/>
                    </a:cubicBezTo>
                    <a:close/>
                    <a:moveTo>
                      <a:pt x="495" y="314"/>
                    </a:moveTo>
                    <a:cubicBezTo>
                      <a:pt x="495" y="313"/>
                      <a:pt x="495" y="312"/>
                      <a:pt x="496" y="310"/>
                    </a:cubicBezTo>
                    <a:cubicBezTo>
                      <a:pt x="497" y="309"/>
                      <a:pt x="498" y="309"/>
                      <a:pt x="499" y="309"/>
                    </a:cubicBezTo>
                    <a:cubicBezTo>
                      <a:pt x="499" y="310"/>
                      <a:pt x="500" y="310"/>
                      <a:pt x="500" y="310"/>
                    </a:cubicBezTo>
                    <a:cubicBezTo>
                      <a:pt x="501" y="315"/>
                      <a:pt x="501" y="315"/>
                      <a:pt x="501" y="315"/>
                    </a:cubicBezTo>
                    <a:cubicBezTo>
                      <a:pt x="502" y="316"/>
                      <a:pt x="501" y="317"/>
                      <a:pt x="500" y="317"/>
                    </a:cubicBezTo>
                    <a:cubicBezTo>
                      <a:pt x="500" y="317"/>
                      <a:pt x="500" y="317"/>
                      <a:pt x="500" y="317"/>
                    </a:cubicBezTo>
                    <a:cubicBezTo>
                      <a:pt x="499" y="317"/>
                      <a:pt x="499" y="317"/>
                      <a:pt x="499" y="316"/>
                    </a:cubicBezTo>
                    <a:cubicBezTo>
                      <a:pt x="498" y="314"/>
                      <a:pt x="498" y="314"/>
                      <a:pt x="498" y="314"/>
                    </a:cubicBezTo>
                    <a:cubicBezTo>
                      <a:pt x="498" y="314"/>
                      <a:pt x="498" y="314"/>
                      <a:pt x="497" y="315"/>
                    </a:cubicBezTo>
                    <a:cubicBezTo>
                      <a:pt x="497" y="315"/>
                      <a:pt x="496" y="315"/>
                      <a:pt x="495" y="314"/>
                    </a:cubicBezTo>
                    <a:close/>
                    <a:moveTo>
                      <a:pt x="516" y="327"/>
                    </a:moveTo>
                    <a:cubicBezTo>
                      <a:pt x="511" y="331"/>
                      <a:pt x="508" y="336"/>
                      <a:pt x="506" y="342"/>
                    </a:cubicBezTo>
                    <a:cubicBezTo>
                      <a:pt x="505" y="343"/>
                      <a:pt x="505" y="343"/>
                      <a:pt x="504" y="343"/>
                    </a:cubicBezTo>
                    <a:cubicBezTo>
                      <a:pt x="503" y="342"/>
                      <a:pt x="503" y="341"/>
                      <a:pt x="503" y="340"/>
                    </a:cubicBezTo>
                    <a:cubicBezTo>
                      <a:pt x="505" y="334"/>
                      <a:pt x="509" y="329"/>
                      <a:pt x="514" y="324"/>
                    </a:cubicBezTo>
                    <a:cubicBezTo>
                      <a:pt x="514" y="324"/>
                      <a:pt x="515" y="323"/>
                      <a:pt x="517" y="323"/>
                    </a:cubicBezTo>
                    <a:cubicBezTo>
                      <a:pt x="519" y="323"/>
                      <a:pt x="519" y="325"/>
                      <a:pt x="520" y="327"/>
                    </a:cubicBezTo>
                    <a:cubicBezTo>
                      <a:pt x="522" y="342"/>
                      <a:pt x="522" y="342"/>
                      <a:pt x="522" y="342"/>
                    </a:cubicBezTo>
                    <a:cubicBezTo>
                      <a:pt x="522" y="343"/>
                      <a:pt x="522" y="344"/>
                      <a:pt x="521" y="344"/>
                    </a:cubicBezTo>
                    <a:cubicBezTo>
                      <a:pt x="521" y="344"/>
                      <a:pt x="521" y="344"/>
                      <a:pt x="521" y="344"/>
                    </a:cubicBezTo>
                    <a:cubicBezTo>
                      <a:pt x="520" y="344"/>
                      <a:pt x="519" y="343"/>
                      <a:pt x="519" y="343"/>
                    </a:cubicBezTo>
                    <a:cubicBezTo>
                      <a:pt x="517" y="328"/>
                      <a:pt x="517" y="328"/>
                      <a:pt x="517" y="328"/>
                    </a:cubicBezTo>
                    <a:cubicBezTo>
                      <a:pt x="517" y="326"/>
                      <a:pt x="516" y="326"/>
                      <a:pt x="516" y="326"/>
                    </a:cubicBezTo>
                    <a:cubicBezTo>
                      <a:pt x="516" y="326"/>
                      <a:pt x="516" y="326"/>
                      <a:pt x="516" y="327"/>
                    </a:cubicBezTo>
                    <a:close/>
                    <a:moveTo>
                      <a:pt x="565" y="313"/>
                    </a:moveTo>
                    <a:cubicBezTo>
                      <a:pt x="566" y="312"/>
                      <a:pt x="565" y="311"/>
                      <a:pt x="564" y="311"/>
                    </a:cubicBezTo>
                    <a:cubicBezTo>
                      <a:pt x="564" y="310"/>
                      <a:pt x="563" y="311"/>
                      <a:pt x="562" y="312"/>
                    </a:cubicBezTo>
                    <a:cubicBezTo>
                      <a:pt x="561" y="316"/>
                      <a:pt x="560" y="320"/>
                      <a:pt x="557" y="323"/>
                    </a:cubicBezTo>
                    <a:cubicBezTo>
                      <a:pt x="556" y="322"/>
                      <a:pt x="554" y="321"/>
                      <a:pt x="553" y="320"/>
                    </a:cubicBezTo>
                    <a:cubicBezTo>
                      <a:pt x="549" y="318"/>
                      <a:pt x="544" y="316"/>
                      <a:pt x="540" y="316"/>
                    </a:cubicBezTo>
                    <a:cubicBezTo>
                      <a:pt x="535" y="316"/>
                      <a:pt x="529" y="321"/>
                      <a:pt x="530" y="327"/>
                    </a:cubicBezTo>
                    <a:cubicBezTo>
                      <a:pt x="530" y="331"/>
                      <a:pt x="533" y="334"/>
                      <a:pt x="537" y="336"/>
                    </a:cubicBezTo>
                    <a:cubicBezTo>
                      <a:pt x="540" y="337"/>
                      <a:pt x="544" y="336"/>
                      <a:pt x="547" y="334"/>
                    </a:cubicBezTo>
                    <a:cubicBezTo>
                      <a:pt x="551" y="333"/>
                      <a:pt x="555" y="330"/>
                      <a:pt x="558" y="327"/>
                    </a:cubicBezTo>
                    <a:cubicBezTo>
                      <a:pt x="564" y="331"/>
                      <a:pt x="570" y="335"/>
                      <a:pt x="576" y="340"/>
                    </a:cubicBezTo>
                    <a:cubicBezTo>
                      <a:pt x="576" y="340"/>
                      <a:pt x="577" y="340"/>
                      <a:pt x="577" y="340"/>
                    </a:cubicBezTo>
                    <a:cubicBezTo>
                      <a:pt x="577" y="340"/>
                      <a:pt x="578" y="340"/>
                      <a:pt x="578" y="340"/>
                    </a:cubicBezTo>
                    <a:cubicBezTo>
                      <a:pt x="578" y="339"/>
                      <a:pt x="578" y="338"/>
                      <a:pt x="578" y="338"/>
                    </a:cubicBezTo>
                    <a:cubicBezTo>
                      <a:pt x="572" y="333"/>
                      <a:pt x="566" y="329"/>
                      <a:pt x="560" y="325"/>
                    </a:cubicBezTo>
                    <a:cubicBezTo>
                      <a:pt x="562" y="321"/>
                      <a:pt x="564" y="317"/>
                      <a:pt x="565" y="313"/>
                    </a:cubicBezTo>
                    <a:close/>
                    <a:moveTo>
                      <a:pt x="546" y="331"/>
                    </a:moveTo>
                    <a:cubicBezTo>
                      <a:pt x="543" y="333"/>
                      <a:pt x="540" y="333"/>
                      <a:pt x="538" y="333"/>
                    </a:cubicBezTo>
                    <a:cubicBezTo>
                      <a:pt x="535" y="332"/>
                      <a:pt x="533" y="330"/>
                      <a:pt x="533" y="327"/>
                    </a:cubicBezTo>
                    <a:cubicBezTo>
                      <a:pt x="532" y="323"/>
                      <a:pt x="536" y="320"/>
                      <a:pt x="540" y="319"/>
                    </a:cubicBezTo>
                    <a:cubicBezTo>
                      <a:pt x="540" y="319"/>
                      <a:pt x="540" y="319"/>
                      <a:pt x="541" y="319"/>
                    </a:cubicBezTo>
                    <a:cubicBezTo>
                      <a:pt x="544" y="319"/>
                      <a:pt x="548" y="321"/>
                      <a:pt x="551" y="323"/>
                    </a:cubicBezTo>
                    <a:cubicBezTo>
                      <a:pt x="553" y="324"/>
                      <a:pt x="554" y="325"/>
                      <a:pt x="555" y="325"/>
                    </a:cubicBezTo>
                    <a:cubicBezTo>
                      <a:pt x="552" y="328"/>
                      <a:pt x="550" y="330"/>
                      <a:pt x="546" y="331"/>
                    </a:cubicBezTo>
                    <a:close/>
                    <a:moveTo>
                      <a:pt x="112" y="491"/>
                    </a:moveTo>
                    <a:cubicBezTo>
                      <a:pt x="112" y="492"/>
                      <a:pt x="111" y="493"/>
                      <a:pt x="110" y="493"/>
                    </a:cubicBezTo>
                    <a:cubicBezTo>
                      <a:pt x="110" y="493"/>
                      <a:pt x="109" y="493"/>
                      <a:pt x="109" y="492"/>
                    </a:cubicBezTo>
                    <a:cubicBezTo>
                      <a:pt x="108" y="489"/>
                      <a:pt x="107" y="485"/>
                      <a:pt x="107" y="481"/>
                    </a:cubicBezTo>
                    <a:cubicBezTo>
                      <a:pt x="105" y="487"/>
                      <a:pt x="102" y="493"/>
                      <a:pt x="98" y="497"/>
                    </a:cubicBezTo>
                    <a:cubicBezTo>
                      <a:pt x="96" y="500"/>
                      <a:pt x="92" y="504"/>
                      <a:pt x="89" y="504"/>
                    </a:cubicBezTo>
                    <a:cubicBezTo>
                      <a:pt x="89" y="504"/>
                      <a:pt x="88" y="504"/>
                      <a:pt x="88" y="504"/>
                    </a:cubicBezTo>
                    <a:cubicBezTo>
                      <a:pt x="87" y="504"/>
                      <a:pt x="85" y="503"/>
                      <a:pt x="84" y="502"/>
                    </a:cubicBezTo>
                    <a:cubicBezTo>
                      <a:pt x="81" y="499"/>
                      <a:pt x="81" y="495"/>
                      <a:pt x="82" y="491"/>
                    </a:cubicBezTo>
                    <a:cubicBezTo>
                      <a:pt x="83" y="485"/>
                      <a:pt x="84" y="480"/>
                      <a:pt x="87" y="476"/>
                    </a:cubicBezTo>
                    <a:cubicBezTo>
                      <a:pt x="90" y="474"/>
                      <a:pt x="94" y="473"/>
                      <a:pt x="97" y="474"/>
                    </a:cubicBezTo>
                    <a:cubicBezTo>
                      <a:pt x="99" y="475"/>
                      <a:pt x="101" y="477"/>
                      <a:pt x="101" y="479"/>
                    </a:cubicBezTo>
                    <a:cubicBezTo>
                      <a:pt x="101" y="480"/>
                      <a:pt x="101" y="481"/>
                      <a:pt x="100" y="481"/>
                    </a:cubicBezTo>
                    <a:cubicBezTo>
                      <a:pt x="99" y="481"/>
                      <a:pt x="98" y="481"/>
                      <a:pt x="98" y="480"/>
                    </a:cubicBezTo>
                    <a:cubicBezTo>
                      <a:pt x="98" y="478"/>
                      <a:pt x="97" y="477"/>
                      <a:pt x="96" y="477"/>
                    </a:cubicBezTo>
                    <a:cubicBezTo>
                      <a:pt x="94" y="476"/>
                      <a:pt x="91" y="477"/>
                      <a:pt x="89" y="478"/>
                    </a:cubicBezTo>
                    <a:cubicBezTo>
                      <a:pt x="86" y="481"/>
                      <a:pt x="85" y="486"/>
                      <a:pt x="85" y="491"/>
                    </a:cubicBezTo>
                    <a:cubicBezTo>
                      <a:pt x="84" y="495"/>
                      <a:pt x="84" y="498"/>
                      <a:pt x="86" y="500"/>
                    </a:cubicBezTo>
                    <a:cubicBezTo>
                      <a:pt x="87" y="500"/>
                      <a:pt x="87" y="501"/>
                      <a:pt x="88" y="501"/>
                    </a:cubicBezTo>
                    <a:cubicBezTo>
                      <a:pt x="91" y="500"/>
                      <a:pt x="94" y="498"/>
                      <a:pt x="96" y="495"/>
                    </a:cubicBezTo>
                    <a:cubicBezTo>
                      <a:pt x="101" y="488"/>
                      <a:pt x="105" y="480"/>
                      <a:pt x="108" y="471"/>
                    </a:cubicBezTo>
                    <a:cubicBezTo>
                      <a:pt x="108" y="470"/>
                      <a:pt x="109" y="470"/>
                      <a:pt x="109" y="470"/>
                    </a:cubicBezTo>
                    <a:cubicBezTo>
                      <a:pt x="110" y="470"/>
                      <a:pt x="111" y="471"/>
                      <a:pt x="111" y="472"/>
                    </a:cubicBezTo>
                    <a:cubicBezTo>
                      <a:pt x="110" y="478"/>
                      <a:pt x="110" y="485"/>
                      <a:pt x="112" y="491"/>
                    </a:cubicBezTo>
                    <a:close/>
                    <a:moveTo>
                      <a:pt x="121" y="466"/>
                    </a:moveTo>
                    <a:cubicBezTo>
                      <a:pt x="121" y="466"/>
                      <a:pt x="121" y="466"/>
                      <a:pt x="121" y="466"/>
                    </a:cubicBezTo>
                    <a:cubicBezTo>
                      <a:pt x="117" y="466"/>
                      <a:pt x="114" y="464"/>
                      <a:pt x="112" y="460"/>
                    </a:cubicBezTo>
                    <a:cubicBezTo>
                      <a:pt x="110" y="456"/>
                      <a:pt x="110" y="450"/>
                      <a:pt x="110" y="445"/>
                    </a:cubicBezTo>
                    <a:cubicBezTo>
                      <a:pt x="110" y="444"/>
                      <a:pt x="110" y="444"/>
                      <a:pt x="110" y="444"/>
                    </a:cubicBezTo>
                    <a:cubicBezTo>
                      <a:pt x="110" y="439"/>
                      <a:pt x="110" y="434"/>
                      <a:pt x="107" y="431"/>
                    </a:cubicBezTo>
                    <a:cubicBezTo>
                      <a:pt x="104" y="435"/>
                      <a:pt x="104" y="435"/>
                      <a:pt x="104" y="435"/>
                    </a:cubicBezTo>
                    <a:cubicBezTo>
                      <a:pt x="103" y="436"/>
                      <a:pt x="102" y="436"/>
                      <a:pt x="102" y="435"/>
                    </a:cubicBezTo>
                    <a:cubicBezTo>
                      <a:pt x="101" y="434"/>
                      <a:pt x="101" y="433"/>
                      <a:pt x="102" y="433"/>
                    </a:cubicBezTo>
                    <a:cubicBezTo>
                      <a:pt x="106" y="427"/>
                      <a:pt x="106" y="427"/>
                      <a:pt x="106" y="427"/>
                    </a:cubicBezTo>
                    <a:cubicBezTo>
                      <a:pt x="107" y="427"/>
                      <a:pt x="108" y="427"/>
                      <a:pt x="108" y="427"/>
                    </a:cubicBezTo>
                    <a:cubicBezTo>
                      <a:pt x="113" y="432"/>
                      <a:pt x="113" y="438"/>
                      <a:pt x="113" y="444"/>
                    </a:cubicBezTo>
                    <a:cubicBezTo>
                      <a:pt x="113" y="445"/>
                      <a:pt x="113" y="445"/>
                      <a:pt x="113" y="445"/>
                    </a:cubicBezTo>
                    <a:cubicBezTo>
                      <a:pt x="113" y="450"/>
                      <a:pt x="113" y="455"/>
                      <a:pt x="115" y="459"/>
                    </a:cubicBezTo>
                    <a:cubicBezTo>
                      <a:pt x="116" y="461"/>
                      <a:pt x="119" y="463"/>
                      <a:pt x="121" y="463"/>
                    </a:cubicBezTo>
                    <a:cubicBezTo>
                      <a:pt x="122" y="463"/>
                      <a:pt x="124" y="463"/>
                      <a:pt x="125" y="461"/>
                    </a:cubicBezTo>
                    <a:cubicBezTo>
                      <a:pt x="125" y="460"/>
                      <a:pt x="126" y="460"/>
                      <a:pt x="127" y="461"/>
                    </a:cubicBezTo>
                    <a:cubicBezTo>
                      <a:pt x="127" y="461"/>
                      <a:pt x="128" y="462"/>
                      <a:pt x="127" y="463"/>
                    </a:cubicBezTo>
                    <a:cubicBezTo>
                      <a:pt x="126" y="465"/>
                      <a:pt x="124" y="466"/>
                      <a:pt x="121" y="466"/>
                    </a:cubicBezTo>
                    <a:close/>
                    <a:moveTo>
                      <a:pt x="136" y="473"/>
                    </a:moveTo>
                    <a:cubicBezTo>
                      <a:pt x="125" y="475"/>
                      <a:pt x="125" y="475"/>
                      <a:pt x="125" y="475"/>
                    </a:cubicBezTo>
                    <a:cubicBezTo>
                      <a:pt x="125" y="475"/>
                      <a:pt x="125" y="475"/>
                      <a:pt x="125" y="475"/>
                    </a:cubicBezTo>
                    <a:cubicBezTo>
                      <a:pt x="124" y="475"/>
                      <a:pt x="123" y="475"/>
                      <a:pt x="123" y="474"/>
                    </a:cubicBezTo>
                    <a:cubicBezTo>
                      <a:pt x="123" y="473"/>
                      <a:pt x="124" y="472"/>
                      <a:pt x="124" y="472"/>
                    </a:cubicBezTo>
                    <a:cubicBezTo>
                      <a:pt x="136" y="470"/>
                      <a:pt x="136" y="470"/>
                      <a:pt x="136" y="470"/>
                    </a:cubicBezTo>
                    <a:cubicBezTo>
                      <a:pt x="136" y="465"/>
                      <a:pt x="136" y="461"/>
                      <a:pt x="136" y="456"/>
                    </a:cubicBezTo>
                    <a:cubicBezTo>
                      <a:pt x="136" y="456"/>
                      <a:pt x="137" y="455"/>
                      <a:pt x="138" y="455"/>
                    </a:cubicBezTo>
                    <a:cubicBezTo>
                      <a:pt x="139" y="455"/>
                      <a:pt x="139" y="456"/>
                      <a:pt x="139" y="457"/>
                    </a:cubicBezTo>
                    <a:cubicBezTo>
                      <a:pt x="139" y="461"/>
                      <a:pt x="138" y="465"/>
                      <a:pt x="139" y="469"/>
                    </a:cubicBezTo>
                    <a:cubicBezTo>
                      <a:pt x="144" y="468"/>
                      <a:pt x="144" y="468"/>
                      <a:pt x="144" y="468"/>
                    </a:cubicBezTo>
                    <a:cubicBezTo>
                      <a:pt x="145" y="468"/>
                      <a:pt x="146" y="469"/>
                      <a:pt x="146" y="470"/>
                    </a:cubicBezTo>
                    <a:cubicBezTo>
                      <a:pt x="146" y="470"/>
                      <a:pt x="145" y="471"/>
                      <a:pt x="145" y="471"/>
                    </a:cubicBezTo>
                    <a:cubicBezTo>
                      <a:pt x="139" y="472"/>
                      <a:pt x="139" y="472"/>
                      <a:pt x="139" y="472"/>
                    </a:cubicBezTo>
                    <a:cubicBezTo>
                      <a:pt x="139" y="478"/>
                      <a:pt x="141" y="484"/>
                      <a:pt x="142" y="490"/>
                    </a:cubicBezTo>
                    <a:cubicBezTo>
                      <a:pt x="143" y="491"/>
                      <a:pt x="142" y="492"/>
                      <a:pt x="142" y="492"/>
                    </a:cubicBezTo>
                    <a:cubicBezTo>
                      <a:pt x="141" y="492"/>
                      <a:pt x="141" y="492"/>
                      <a:pt x="141" y="492"/>
                    </a:cubicBezTo>
                    <a:cubicBezTo>
                      <a:pt x="140" y="492"/>
                      <a:pt x="140" y="492"/>
                      <a:pt x="140" y="491"/>
                    </a:cubicBezTo>
                    <a:cubicBezTo>
                      <a:pt x="138" y="485"/>
                      <a:pt x="137" y="479"/>
                      <a:pt x="136" y="473"/>
                    </a:cubicBezTo>
                    <a:close/>
                    <a:moveTo>
                      <a:pt x="186" y="482"/>
                    </a:moveTo>
                    <a:cubicBezTo>
                      <a:pt x="187" y="479"/>
                      <a:pt x="185" y="476"/>
                      <a:pt x="184" y="475"/>
                    </a:cubicBezTo>
                    <a:cubicBezTo>
                      <a:pt x="184" y="474"/>
                      <a:pt x="183" y="473"/>
                      <a:pt x="182" y="472"/>
                    </a:cubicBezTo>
                    <a:cubicBezTo>
                      <a:pt x="181" y="470"/>
                      <a:pt x="179" y="469"/>
                      <a:pt x="178" y="467"/>
                    </a:cubicBezTo>
                    <a:cubicBezTo>
                      <a:pt x="175" y="462"/>
                      <a:pt x="175" y="455"/>
                      <a:pt x="178" y="446"/>
                    </a:cubicBezTo>
                    <a:cubicBezTo>
                      <a:pt x="178" y="445"/>
                      <a:pt x="179" y="444"/>
                      <a:pt x="179" y="442"/>
                    </a:cubicBezTo>
                    <a:cubicBezTo>
                      <a:pt x="181" y="437"/>
                      <a:pt x="182" y="432"/>
                      <a:pt x="182" y="427"/>
                    </a:cubicBezTo>
                    <a:cubicBezTo>
                      <a:pt x="182" y="426"/>
                      <a:pt x="182" y="425"/>
                      <a:pt x="181" y="425"/>
                    </a:cubicBezTo>
                    <a:cubicBezTo>
                      <a:pt x="181" y="424"/>
                      <a:pt x="179" y="425"/>
                      <a:pt x="178" y="425"/>
                    </a:cubicBezTo>
                    <a:cubicBezTo>
                      <a:pt x="174" y="428"/>
                      <a:pt x="171" y="431"/>
                      <a:pt x="169" y="435"/>
                    </a:cubicBezTo>
                    <a:cubicBezTo>
                      <a:pt x="169" y="435"/>
                      <a:pt x="168" y="435"/>
                      <a:pt x="168" y="435"/>
                    </a:cubicBezTo>
                    <a:cubicBezTo>
                      <a:pt x="168" y="436"/>
                      <a:pt x="168" y="436"/>
                      <a:pt x="168" y="436"/>
                    </a:cubicBezTo>
                    <a:cubicBezTo>
                      <a:pt x="172" y="485"/>
                      <a:pt x="172" y="485"/>
                      <a:pt x="172" y="485"/>
                    </a:cubicBezTo>
                    <a:cubicBezTo>
                      <a:pt x="172" y="486"/>
                      <a:pt x="172" y="487"/>
                      <a:pt x="171" y="487"/>
                    </a:cubicBezTo>
                    <a:cubicBezTo>
                      <a:pt x="171" y="487"/>
                      <a:pt x="171" y="487"/>
                      <a:pt x="171" y="487"/>
                    </a:cubicBezTo>
                    <a:cubicBezTo>
                      <a:pt x="170" y="487"/>
                      <a:pt x="169" y="487"/>
                      <a:pt x="169" y="486"/>
                    </a:cubicBezTo>
                    <a:cubicBezTo>
                      <a:pt x="165" y="436"/>
                      <a:pt x="165" y="436"/>
                      <a:pt x="165" y="436"/>
                    </a:cubicBezTo>
                    <a:cubicBezTo>
                      <a:pt x="165" y="435"/>
                      <a:pt x="166" y="435"/>
                      <a:pt x="166" y="435"/>
                    </a:cubicBezTo>
                    <a:cubicBezTo>
                      <a:pt x="166" y="435"/>
                      <a:pt x="166" y="435"/>
                      <a:pt x="166" y="435"/>
                    </a:cubicBezTo>
                    <a:cubicBezTo>
                      <a:pt x="166" y="434"/>
                      <a:pt x="166" y="433"/>
                      <a:pt x="166" y="433"/>
                    </a:cubicBezTo>
                    <a:cubicBezTo>
                      <a:pt x="169" y="428"/>
                      <a:pt x="173" y="425"/>
                      <a:pt x="177" y="423"/>
                    </a:cubicBezTo>
                    <a:cubicBezTo>
                      <a:pt x="180" y="421"/>
                      <a:pt x="182" y="421"/>
                      <a:pt x="183" y="423"/>
                    </a:cubicBezTo>
                    <a:cubicBezTo>
                      <a:pt x="185" y="424"/>
                      <a:pt x="185" y="426"/>
                      <a:pt x="185" y="427"/>
                    </a:cubicBezTo>
                    <a:cubicBezTo>
                      <a:pt x="185" y="433"/>
                      <a:pt x="183" y="438"/>
                      <a:pt x="182" y="443"/>
                    </a:cubicBezTo>
                    <a:cubicBezTo>
                      <a:pt x="181" y="445"/>
                      <a:pt x="181" y="446"/>
                      <a:pt x="181" y="447"/>
                    </a:cubicBezTo>
                    <a:cubicBezTo>
                      <a:pt x="178" y="455"/>
                      <a:pt x="178" y="461"/>
                      <a:pt x="181" y="466"/>
                    </a:cubicBezTo>
                    <a:cubicBezTo>
                      <a:pt x="182" y="467"/>
                      <a:pt x="183" y="468"/>
                      <a:pt x="184" y="470"/>
                    </a:cubicBezTo>
                    <a:cubicBezTo>
                      <a:pt x="185" y="471"/>
                      <a:pt x="186" y="472"/>
                      <a:pt x="187" y="473"/>
                    </a:cubicBezTo>
                    <a:cubicBezTo>
                      <a:pt x="189" y="476"/>
                      <a:pt x="190" y="480"/>
                      <a:pt x="189" y="483"/>
                    </a:cubicBezTo>
                    <a:cubicBezTo>
                      <a:pt x="187" y="488"/>
                      <a:pt x="181" y="489"/>
                      <a:pt x="179" y="490"/>
                    </a:cubicBezTo>
                    <a:cubicBezTo>
                      <a:pt x="179" y="490"/>
                      <a:pt x="179" y="490"/>
                      <a:pt x="179" y="490"/>
                    </a:cubicBezTo>
                    <a:cubicBezTo>
                      <a:pt x="178" y="490"/>
                      <a:pt x="177" y="489"/>
                      <a:pt x="177" y="488"/>
                    </a:cubicBezTo>
                    <a:cubicBezTo>
                      <a:pt x="177" y="487"/>
                      <a:pt x="178" y="487"/>
                      <a:pt x="178" y="487"/>
                    </a:cubicBezTo>
                    <a:cubicBezTo>
                      <a:pt x="183" y="486"/>
                      <a:pt x="185" y="484"/>
                      <a:pt x="186" y="482"/>
                    </a:cubicBezTo>
                    <a:close/>
                    <a:moveTo>
                      <a:pt x="218" y="440"/>
                    </a:moveTo>
                    <a:cubicBezTo>
                      <a:pt x="217" y="442"/>
                      <a:pt x="216" y="442"/>
                      <a:pt x="214" y="443"/>
                    </a:cubicBezTo>
                    <a:cubicBezTo>
                      <a:pt x="214" y="443"/>
                      <a:pt x="214" y="443"/>
                      <a:pt x="214" y="443"/>
                    </a:cubicBezTo>
                    <a:cubicBezTo>
                      <a:pt x="212" y="443"/>
                      <a:pt x="210" y="441"/>
                      <a:pt x="209" y="439"/>
                    </a:cubicBezTo>
                    <a:cubicBezTo>
                      <a:pt x="208" y="437"/>
                      <a:pt x="208" y="435"/>
                      <a:pt x="208" y="432"/>
                    </a:cubicBezTo>
                    <a:cubicBezTo>
                      <a:pt x="207" y="432"/>
                      <a:pt x="207" y="431"/>
                      <a:pt x="207" y="430"/>
                    </a:cubicBezTo>
                    <a:cubicBezTo>
                      <a:pt x="207" y="427"/>
                      <a:pt x="206" y="424"/>
                      <a:pt x="204" y="423"/>
                    </a:cubicBezTo>
                    <a:cubicBezTo>
                      <a:pt x="204" y="422"/>
                      <a:pt x="202" y="422"/>
                      <a:pt x="201" y="422"/>
                    </a:cubicBezTo>
                    <a:cubicBezTo>
                      <a:pt x="200" y="422"/>
                      <a:pt x="199" y="423"/>
                      <a:pt x="199" y="424"/>
                    </a:cubicBezTo>
                    <a:cubicBezTo>
                      <a:pt x="199" y="425"/>
                      <a:pt x="198" y="425"/>
                      <a:pt x="197" y="425"/>
                    </a:cubicBezTo>
                    <a:cubicBezTo>
                      <a:pt x="196" y="424"/>
                      <a:pt x="196" y="423"/>
                      <a:pt x="196" y="423"/>
                    </a:cubicBezTo>
                    <a:cubicBezTo>
                      <a:pt x="197" y="421"/>
                      <a:pt x="198" y="420"/>
                      <a:pt x="200" y="419"/>
                    </a:cubicBezTo>
                    <a:cubicBezTo>
                      <a:pt x="202" y="419"/>
                      <a:pt x="204" y="419"/>
                      <a:pt x="206" y="420"/>
                    </a:cubicBezTo>
                    <a:cubicBezTo>
                      <a:pt x="209" y="422"/>
                      <a:pt x="210" y="426"/>
                      <a:pt x="210" y="430"/>
                    </a:cubicBezTo>
                    <a:cubicBezTo>
                      <a:pt x="210" y="431"/>
                      <a:pt x="210" y="431"/>
                      <a:pt x="210" y="432"/>
                    </a:cubicBezTo>
                    <a:cubicBezTo>
                      <a:pt x="210" y="434"/>
                      <a:pt x="210" y="436"/>
                      <a:pt x="211" y="438"/>
                    </a:cubicBezTo>
                    <a:cubicBezTo>
                      <a:pt x="212" y="439"/>
                      <a:pt x="213" y="439"/>
                      <a:pt x="214" y="439"/>
                    </a:cubicBezTo>
                    <a:cubicBezTo>
                      <a:pt x="215" y="439"/>
                      <a:pt x="215" y="439"/>
                      <a:pt x="215" y="439"/>
                    </a:cubicBezTo>
                    <a:cubicBezTo>
                      <a:pt x="215" y="438"/>
                      <a:pt x="216" y="438"/>
                      <a:pt x="217" y="438"/>
                    </a:cubicBezTo>
                    <a:cubicBezTo>
                      <a:pt x="218" y="438"/>
                      <a:pt x="218" y="439"/>
                      <a:pt x="218" y="440"/>
                    </a:cubicBezTo>
                    <a:close/>
                    <a:moveTo>
                      <a:pt x="231" y="463"/>
                    </a:moveTo>
                    <a:cubicBezTo>
                      <a:pt x="231" y="463"/>
                      <a:pt x="231" y="462"/>
                      <a:pt x="232" y="461"/>
                    </a:cubicBezTo>
                    <a:cubicBezTo>
                      <a:pt x="237" y="459"/>
                      <a:pt x="243" y="456"/>
                      <a:pt x="249" y="455"/>
                    </a:cubicBezTo>
                    <a:cubicBezTo>
                      <a:pt x="249" y="455"/>
                      <a:pt x="250" y="455"/>
                      <a:pt x="250" y="456"/>
                    </a:cubicBezTo>
                    <a:cubicBezTo>
                      <a:pt x="251" y="457"/>
                      <a:pt x="250" y="458"/>
                      <a:pt x="249" y="458"/>
                    </a:cubicBezTo>
                    <a:cubicBezTo>
                      <a:pt x="244" y="459"/>
                      <a:pt x="238" y="462"/>
                      <a:pt x="233" y="464"/>
                    </a:cubicBezTo>
                    <a:cubicBezTo>
                      <a:pt x="233" y="464"/>
                      <a:pt x="233" y="464"/>
                      <a:pt x="233" y="464"/>
                    </a:cubicBezTo>
                    <a:cubicBezTo>
                      <a:pt x="232" y="464"/>
                      <a:pt x="231" y="464"/>
                      <a:pt x="231" y="463"/>
                    </a:cubicBezTo>
                    <a:close/>
                    <a:moveTo>
                      <a:pt x="231" y="478"/>
                    </a:moveTo>
                    <a:cubicBezTo>
                      <a:pt x="252" y="473"/>
                      <a:pt x="252" y="473"/>
                      <a:pt x="252" y="473"/>
                    </a:cubicBezTo>
                    <a:cubicBezTo>
                      <a:pt x="253" y="473"/>
                      <a:pt x="254" y="474"/>
                      <a:pt x="254" y="475"/>
                    </a:cubicBezTo>
                    <a:cubicBezTo>
                      <a:pt x="254" y="475"/>
                      <a:pt x="253" y="476"/>
                      <a:pt x="253" y="476"/>
                    </a:cubicBezTo>
                    <a:cubicBezTo>
                      <a:pt x="232" y="481"/>
                      <a:pt x="232" y="481"/>
                      <a:pt x="232" y="481"/>
                    </a:cubicBezTo>
                    <a:cubicBezTo>
                      <a:pt x="232" y="481"/>
                      <a:pt x="231" y="481"/>
                      <a:pt x="231" y="481"/>
                    </a:cubicBezTo>
                    <a:cubicBezTo>
                      <a:pt x="231" y="481"/>
                      <a:pt x="230" y="480"/>
                      <a:pt x="230" y="480"/>
                    </a:cubicBezTo>
                    <a:cubicBezTo>
                      <a:pt x="230" y="479"/>
                      <a:pt x="230" y="478"/>
                      <a:pt x="231" y="478"/>
                    </a:cubicBezTo>
                    <a:close/>
                    <a:moveTo>
                      <a:pt x="284" y="440"/>
                    </a:moveTo>
                    <a:cubicBezTo>
                      <a:pt x="286" y="440"/>
                      <a:pt x="288" y="439"/>
                      <a:pt x="289" y="438"/>
                    </a:cubicBezTo>
                    <a:cubicBezTo>
                      <a:pt x="290" y="438"/>
                      <a:pt x="291" y="438"/>
                      <a:pt x="291" y="439"/>
                    </a:cubicBezTo>
                    <a:cubicBezTo>
                      <a:pt x="291" y="440"/>
                      <a:pt x="291" y="441"/>
                      <a:pt x="290" y="441"/>
                    </a:cubicBezTo>
                    <a:cubicBezTo>
                      <a:pt x="289" y="442"/>
                      <a:pt x="287" y="443"/>
                      <a:pt x="285" y="443"/>
                    </a:cubicBezTo>
                    <a:cubicBezTo>
                      <a:pt x="282" y="444"/>
                      <a:pt x="279" y="445"/>
                      <a:pt x="277" y="448"/>
                    </a:cubicBezTo>
                    <a:cubicBezTo>
                      <a:pt x="275" y="451"/>
                      <a:pt x="277" y="456"/>
                      <a:pt x="281" y="459"/>
                    </a:cubicBezTo>
                    <a:cubicBezTo>
                      <a:pt x="284" y="461"/>
                      <a:pt x="289" y="461"/>
                      <a:pt x="293" y="462"/>
                    </a:cubicBezTo>
                    <a:cubicBezTo>
                      <a:pt x="294" y="462"/>
                      <a:pt x="294" y="463"/>
                      <a:pt x="294" y="463"/>
                    </a:cubicBezTo>
                    <a:cubicBezTo>
                      <a:pt x="294" y="464"/>
                      <a:pt x="294" y="465"/>
                      <a:pt x="293" y="465"/>
                    </a:cubicBezTo>
                    <a:cubicBezTo>
                      <a:pt x="293" y="465"/>
                      <a:pt x="293" y="465"/>
                      <a:pt x="293" y="465"/>
                    </a:cubicBezTo>
                    <a:cubicBezTo>
                      <a:pt x="289" y="465"/>
                      <a:pt x="283" y="464"/>
                      <a:pt x="279" y="461"/>
                    </a:cubicBezTo>
                    <a:cubicBezTo>
                      <a:pt x="275" y="458"/>
                      <a:pt x="272" y="451"/>
                      <a:pt x="275" y="446"/>
                    </a:cubicBezTo>
                    <a:cubicBezTo>
                      <a:pt x="277" y="442"/>
                      <a:pt x="280" y="441"/>
                      <a:pt x="284" y="440"/>
                    </a:cubicBezTo>
                    <a:close/>
                    <a:moveTo>
                      <a:pt x="311" y="446"/>
                    </a:moveTo>
                    <a:cubicBezTo>
                      <a:pt x="313" y="442"/>
                      <a:pt x="315" y="439"/>
                      <a:pt x="317" y="436"/>
                    </a:cubicBezTo>
                    <a:cubicBezTo>
                      <a:pt x="318" y="436"/>
                      <a:pt x="319" y="436"/>
                      <a:pt x="319" y="436"/>
                    </a:cubicBezTo>
                    <a:cubicBezTo>
                      <a:pt x="320" y="437"/>
                      <a:pt x="320" y="438"/>
                      <a:pt x="319" y="439"/>
                    </a:cubicBezTo>
                    <a:cubicBezTo>
                      <a:pt x="317" y="441"/>
                      <a:pt x="315" y="444"/>
                      <a:pt x="313" y="447"/>
                    </a:cubicBezTo>
                    <a:cubicBezTo>
                      <a:pt x="316" y="449"/>
                      <a:pt x="318" y="450"/>
                      <a:pt x="321" y="451"/>
                    </a:cubicBezTo>
                    <a:cubicBezTo>
                      <a:pt x="322" y="452"/>
                      <a:pt x="322" y="453"/>
                      <a:pt x="322" y="454"/>
                    </a:cubicBezTo>
                    <a:cubicBezTo>
                      <a:pt x="322" y="454"/>
                      <a:pt x="321" y="455"/>
                      <a:pt x="321" y="455"/>
                    </a:cubicBezTo>
                    <a:cubicBezTo>
                      <a:pt x="320" y="455"/>
                      <a:pt x="320" y="455"/>
                      <a:pt x="320" y="454"/>
                    </a:cubicBezTo>
                    <a:cubicBezTo>
                      <a:pt x="317" y="453"/>
                      <a:pt x="315" y="452"/>
                      <a:pt x="312" y="450"/>
                    </a:cubicBezTo>
                    <a:cubicBezTo>
                      <a:pt x="311" y="454"/>
                      <a:pt x="310" y="458"/>
                      <a:pt x="310" y="462"/>
                    </a:cubicBezTo>
                    <a:cubicBezTo>
                      <a:pt x="310" y="462"/>
                      <a:pt x="309" y="463"/>
                      <a:pt x="308" y="463"/>
                    </a:cubicBezTo>
                    <a:cubicBezTo>
                      <a:pt x="308" y="463"/>
                      <a:pt x="308" y="463"/>
                      <a:pt x="308" y="463"/>
                    </a:cubicBezTo>
                    <a:cubicBezTo>
                      <a:pt x="307" y="463"/>
                      <a:pt x="307" y="462"/>
                      <a:pt x="307" y="461"/>
                    </a:cubicBezTo>
                    <a:cubicBezTo>
                      <a:pt x="307" y="457"/>
                      <a:pt x="308" y="453"/>
                      <a:pt x="310" y="449"/>
                    </a:cubicBezTo>
                    <a:cubicBezTo>
                      <a:pt x="307" y="447"/>
                      <a:pt x="304" y="445"/>
                      <a:pt x="302" y="442"/>
                    </a:cubicBezTo>
                    <a:cubicBezTo>
                      <a:pt x="301" y="442"/>
                      <a:pt x="301" y="441"/>
                      <a:pt x="302" y="440"/>
                    </a:cubicBezTo>
                    <a:cubicBezTo>
                      <a:pt x="302" y="439"/>
                      <a:pt x="303" y="439"/>
                      <a:pt x="304" y="440"/>
                    </a:cubicBezTo>
                    <a:cubicBezTo>
                      <a:pt x="306" y="442"/>
                      <a:pt x="308" y="444"/>
                      <a:pt x="311" y="446"/>
                    </a:cubicBezTo>
                    <a:close/>
                    <a:moveTo>
                      <a:pt x="368" y="434"/>
                    </a:moveTo>
                    <a:cubicBezTo>
                      <a:pt x="369" y="434"/>
                      <a:pt x="369" y="434"/>
                      <a:pt x="369" y="435"/>
                    </a:cubicBezTo>
                    <a:cubicBezTo>
                      <a:pt x="369" y="436"/>
                      <a:pt x="369" y="437"/>
                      <a:pt x="368" y="437"/>
                    </a:cubicBezTo>
                    <a:cubicBezTo>
                      <a:pt x="367" y="437"/>
                      <a:pt x="367" y="437"/>
                      <a:pt x="366" y="437"/>
                    </a:cubicBezTo>
                    <a:cubicBezTo>
                      <a:pt x="367" y="442"/>
                      <a:pt x="366" y="448"/>
                      <a:pt x="365" y="453"/>
                    </a:cubicBezTo>
                    <a:cubicBezTo>
                      <a:pt x="365" y="454"/>
                      <a:pt x="364" y="455"/>
                      <a:pt x="363" y="455"/>
                    </a:cubicBezTo>
                    <a:cubicBezTo>
                      <a:pt x="363" y="455"/>
                      <a:pt x="363" y="455"/>
                      <a:pt x="363" y="455"/>
                    </a:cubicBezTo>
                    <a:cubicBezTo>
                      <a:pt x="362" y="454"/>
                      <a:pt x="362" y="453"/>
                      <a:pt x="362" y="453"/>
                    </a:cubicBezTo>
                    <a:cubicBezTo>
                      <a:pt x="363" y="447"/>
                      <a:pt x="364" y="442"/>
                      <a:pt x="363" y="437"/>
                    </a:cubicBezTo>
                    <a:cubicBezTo>
                      <a:pt x="358" y="437"/>
                      <a:pt x="352" y="438"/>
                      <a:pt x="346" y="441"/>
                    </a:cubicBezTo>
                    <a:cubicBezTo>
                      <a:pt x="346" y="448"/>
                      <a:pt x="346" y="456"/>
                      <a:pt x="346" y="464"/>
                    </a:cubicBezTo>
                    <a:cubicBezTo>
                      <a:pt x="346" y="465"/>
                      <a:pt x="346" y="465"/>
                      <a:pt x="345" y="466"/>
                    </a:cubicBezTo>
                    <a:cubicBezTo>
                      <a:pt x="345" y="466"/>
                      <a:pt x="345" y="466"/>
                      <a:pt x="345" y="466"/>
                    </a:cubicBezTo>
                    <a:cubicBezTo>
                      <a:pt x="344" y="466"/>
                      <a:pt x="343" y="465"/>
                      <a:pt x="343" y="464"/>
                    </a:cubicBezTo>
                    <a:cubicBezTo>
                      <a:pt x="343" y="457"/>
                      <a:pt x="343" y="449"/>
                      <a:pt x="343" y="442"/>
                    </a:cubicBezTo>
                    <a:cubicBezTo>
                      <a:pt x="343" y="442"/>
                      <a:pt x="343" y="442"/>
                      <a:pt x="343" y="442"/>
                    </a:cubicBezTo>
                    <a:cubicBezTo>
                      <a:pt x="343" y="442"/>
                      <a:pt x="342" y="442"/>
                      <a:pt x="342" y="441"/>
                    </a:cubicBezTo>
                    <a:cubicBezTo>
                      <a:pt x="342" y="440"/>
                      <a:pt x="342" y="439"/>
                      <a:pt x="343" y="439"/>
                    </a:cubicBezTo>
                    <a:cubicBezTo>
                      <a:pt x="343" y="439"/>
                      <a:pt x="343" y="439"/>
                      <a:pt x="344" y="439"/>
                    </a:cubicBezTo>
                    <a:cubicBezTo>
                      <a:pt x="344" y="431"/>
                      <a:pt x="345" y="424"/>
                      <a:pt x="346" y="417"/>
                    </a:cubicBezTo>
                    <a:cubicBezTo>
                      <a:pt x="346" y="416"/>
                      <a:pt x="347" y="415"/>
                      <a:pt x="348" y="415"/>
                    </a:cubicBezTo>
                    <a:cubicBezTo>
                      <a:pt x="348" y="416"/>
                      <a:pt x="349" y="416"/>
                      <a:pt x="349" y="417"/>
                    </a:cubicBezTo>
                    <a:cubicBezTo>
                      <a:pt x="348" y="424"/>
                      <a:pt x="347" y="431"/>
                      <a:pt x="347" y="437"/>
                    </a:cubicBezTo>
                    <a:cubicBezTo>
                      <a:pt x="352" y="435"/>
                      <a:pt x="358" y="434"/>
                      <a:pt x="363" y="434"/>
                    </a:cubicBezTo>
                    <a:cubicBezTo>
                      <a:pt x="363" y="429"/>
                      <a:pt x="362" y="425"/>
                      <a:pt x="360" y="421"/>
                    </a:cubicBezTo>
                    <a:cubicBezTo>
                      <a:pt x="360" y="420"/>
                      <a:pt x="361" y="419"/>
                      <a:pt x="361" y="419"/>
                    </a:cubicBezTo>
                    <a:cubicBezTo>
                      <a:pt x="362" y="418"/>
                      <a:pt x="363" y="419"/>
                      <a:pt x="363" y="420"/>
                    </a:cubicBezTo>
                    <a:cubicBezTo>
                      <a:pt x="365" y="424"/>
                      <a:pt x="366" y="429"/>
                      <a:pt x="366" y="434"/>
                    </a:cubicBezTo>
                    <a:cubicBezTo>
                      <a:pt x="367" y="434"/>
                      <a:pt x="367" y="434"/>
                      <a:pt x="368" y="434"/>
                    </a:cubicBezTo>
                    <a:close/>
                    <a:moveTo>
                      <a:pt x="381" y="421"/>
                    </a:moveTo>
                    <a:cubicBezTo>
                      <a:pt x="380" y="433"/>
                      <a:pt x="380" y="445"/>
                      <a:pt x="380" y="457"/>
                    </a:cubicBezTo>
                    <a:cubicBezTo>
                      <a:pt x="380" y="457"/>
                      <a:pt x="380" y="458"/>
                      <a:pt x="379" y="458"/>
                    </a:cubicBezTo>
                    <a:cubicBezTo>
                      <a:pt x="379" y="458"/>
                      <a:pt x="379" y="458"/>
                      <a:pt x="379" y="458"/>
                    </a:cubicBezTo>
                    <a:cubicBezTo>
                      <a:pt x="378" y="458"/>
                      <a:pt x="377" y="458"/>
                      <a:pt x="377" y="457"/>
                    </a:cubicBezTo>
                    <a:cubicBezTo>
                      <a:pt x="377" y="445"/>
                      <a:pt x="377" y="432"/>
                      <a:pt x="378" y="420"/>
                    </a:cubicBezTo>
                    <a:cubicBezTo>
                      <a:pt x="378" y="419"/>
                      <a:pt x="379" y="419"/>
                      <a:pt x="380" y="419"/>
                    </a:cubicBezTo>
                    <a:cubicBezTo>
                      <a:pt x="381" y="419"/>
                      <a:pt x="381" y="420"/>
                      <a:pt x="381" y="421"/>
                    </a:cubicBezTo>
                    <a:close/>
                    <a:moveTo>
                      <a:pt x="396" y="444"/>
                    </a:moveTo>
                    <a:cubicBezTo>
                      <a:pt x="397" y="441"/>
                      <a:pt x="398" y="437"/>
                      <a:pt x="397" y="434"/>
                    </a:cubicBezTo>
                    <a:cubicBezTo>
                      <a:pt x="397" y="433"/>
                      <a:pt x="397" y="432"/>
                      <a:pt x="396" y="431"/>
                    </a:cubicBezTo>
                    <a:cubicBezTo>
                      <a:pt x="396" y="429"/>
                      <a:pt x="395" y="427"/>
                      <a:pt x="395" y="425"/>
                    </a:cubicBezTo>
                    <a:cubicBezTo>
                      <a:pt x="395" y="423"/>
                      <a:pt x="395" y="421"/>
                      <a:pt x="396" y="419"/>
                    </a:cubicBezTo>
                    <a:cubicBezTo>
                      <a:pt x="396" y="417"/>
                      <a:pt x="397" y="414"/>
                      <a:pt x="396" y="412"/>
                    </a:cubicBezTo>
                    <a:cubicBezTo>
                      <a:pt x="395" y="410"/>
                      <a:pt x="392" y="410"/>
                      <a:pt x="390" y="410"/>
                    </a:cubicBezTo>
                    <a:cubicBezTo>
                      <a:pt x="388" y="411"/>
                      <a:pt x="385" y="412"/>
                      <a:pt x="383" y="414"/>
                    </a:cubicBezTo>
                    <a:cubicBezTo>
                      <a:pt x="383" y="414"/>
                      <a:pt x="382" y="414"/>
                      <a:pt x="381" y="413"/>
                    </a:cubicBezTo>
                    <a:cubicBezTo>
                      <a:pt x="381" y="413"/>
                      <a:pt x="381" y="412"/>
                      <a:pt x="382" y="411"/>
                    </a:cubicBezTo>
                    <a:cubicBezTo>
                      <a:pt x="384" y="409"/>
                      <a:pt x="386" y="408"/>
                      <a:pt x="389" y="407"/>
                    </a:cubicBezTo>
                    <a:cubicBezTo>
                      <a:pt x="392" y="406"/>
                      <a:pt x="396" y="407"/>
                      <a:pt x="398" y="411"/>
                    </a:cubicBezTo>
                    <a:cubicBezTo>
                      <a:pt x="400" y="414"/>
                      <a:pt x="399" y="417"/>
                      <a:pt x="398" y="420"/>
                    </a:cubicBezTo>
                    <a:cubicBezTo>
                      <a:pt x="398" y="422"/>
                      <a:pt x="398" y="424"/>
                      <a:pt x="398" y="425"/>
                    </a:cubicBezTo>
                    <a:cubicBezTo>
                      <a:pt x="398" y="427"/>
                      <a:pt x="398" y="428"/>
                      <a:pt x="399" y="430"/>
                    </a:cubicBezTo>
                    <a:cubicBezTo>
                      <a:pt x="399" y="431"/>
                      <a:pt x="400" y="432"/>
                      <a:pt x="400" y="433"/>
                    </a:cubicBezTo>
                    <a:cubicBezTo>
                      <a:pt x="401" y="438"/>
                      <a:pt x="400" y="442"/>
                      <a:pt x="398" y="446"/>
                    </a:cubicBezTo>
                    <a:cubicBezTo>
                      <a:pt x="396" y="450"/>
                      <a:pt x="392" y="452"/>
                      <a:pt x="388" y="453"/>
                    </a:cubicBezTo>
                    <a:cubicBezTo>
                      <a:pt x="388" y="453"/>
                      <a:pt x="388" y="453"/>
                      <a:pt x="388" y="453"/>
                    </a:cubicBezTo>
                    <a:cubicBezTo>
                      <a:pt x="387" y="453"/>
                      <a:pt x="387" y="452"/>
                      <a:pt x="386" y="452"/>
                    </a:cubicBezTo>
                    <a:cubicBezTo>
                      <a:pt x="386" y="451"/>
                      <a:pt x="387" y="450"/>
                      <a:pt x="388" y="450"/>
                    </a:cubicBezTo>
                    <a:cubicBezTo>
                      <a:pt x="391" y="449"/>
                      <a:pt x="394" y="447"/>
                      <a:pt x="396" y="444"/>
                    </a:cubicBezTo>
                    <a:close/>
                    <a:moveTo>
                      <a:pt x="429" y="433"/>
                    </a:moveTo>
                    <a:cubicBezTo>
                      <a:pt x="428" y="439"/>
                      <a:pt x="429" y="445"/>
                      <a:pt x="430" y="452"/>
                    </a:cubicBezTo>
                    <a:cubicBezTo>
                      <a:pt x="430" y="452"/>
                      <a:pt x="429" y="453"/>
                      <a:pt x="429" y="453"/>
                    </a:cubicBezTo>
                    <a:cubicBezTo>
                      <a:pt x="428" y="453"/>
                      <a:pt x="428" y="453"/>
                      <a:pt x="428" y="453"/>
                    </a:cubicBezTo>
                    <a:cubicBezTo>
                      <a:pt x="428" y="453"/>
                      <a:pt x="427" y="453"/>
                      <a:pt x="427" y="452"/>
                    </a:cubicBezTo>
                    <a:cubicBezTo>
                      <a:pt x="426" y="446"/>
                      <a:pt x="426" y="440"/>
                      <a:pt x="426" y="433"/>
                    </a:cubicBezTo>
                    <a:cubicBezTo>
                      <a:pt x="426" y="433"/>
                      <a:pt x="425" y="434"/>
                      <a:pt x="424" y="434"/>
                    </a:cubicBezTo>
                    <a:cubicBezTo>
                      <a:pt x="424" y="434"/>
                      <a:pt x="424" y="434"/>
                      <a:pt x="424" y="434"/>
                    </a:cubicBezTo>
                    <a:cubicBezTo>
                      <a:pt x="423" y="434"/>
                      <a:pt x="423" y="433"/>
                      <a:pt x="422" y="432"/>
                    </a:cubicBezTo>
                    <a:cubicBezTo>
                      <a:pt x="422" y="431"/>
                      <a:pt x="423" y="431"/>
                      <a:pt x="424" y="431"/>
                    </a:cubicBezTo>
                    <a:cubicBezTo>
                      <a:pt x="425" y="430"/>
                      <a:pt x="426" y="430"/>
                      <a:pt x="427" y="430"/>
                    </a:cubicBezTo>
                    <a:cubicBezTo>
                      <a:pt x="428" y="427"/>
                      <a:pt x="429" y="423"/>
                      <a:pt x="430" y="420"/>
                    </a:cubicBezTo>
                    <a:cubicBezTo>
                      <a:pt x="431" y="419"/>
                      <a:pt x="431" y="419"/>
                      <a:pt x="432" y="419"/>
                    </a:cubicBezTo>
                    <a:cubicBezTo>
                      <a:pt x="433" y="419"/>
                      <a:pt x="433" y="420"/>
                      <a:pt x="433" y="421"/>
                    </a:cubicBezTo>
                    <a:cubicBezTo>
                      <a:pt x="432" y="424"/>
                      <a:pt x="431" y="427"/>
                      <a:pt x="430" y="430"/>
                    </a:cubicBezTo>
                    <a:cubicBezTo>
                      <a:pt x="432" y="430"/>
                      <a:pt x="435" y="430"/>
                      <a:pt x="437" y="430"/>
                    </a:cubicBezTo>
                    <a:cubicBezTo>
                      <a:pt x="438" y="430"/>
                      <a:pt x="439" y="431"/>
                      <a:pt x="439" y="432"/>
                    </a:cubicBezTo>
                    <a:cubicBezTo>
                      <a:pt x="439" y="433"/>
                      <a:pt x="438" y="433"/>
                      <a:pt x="437" y="433"/>
                    </a:cubicBezTo>
                    <a:cubicBezTo>
                      <a:pt x="434" y="433"/>
                      <a:pt x="432" y="433"/>
                      <a:pt x="429" y="433"/>
                    </a:cubicBezTo>
                    <a:close/>
                    <a:moveTo>
                      <a:pt x="463" y="420"/>
                    </a:moveTo>
                    <a:cubicBezTo>
                      <a:pt x="460" y="424"/>
                      <a:pt x="460" y="430"/>
                      <a:pt x="463" y="434"/>
                    </a:cubicBezTo>
                    <a:cubicBezTo>
                      <a:pt x="466" y="439"/>
                      <a:pt x="472" y="440"/>
                      <a:pt x="477" y="437"/>
                    </a:cubicBezTo>
                    <a:cubicBezTo>
                      <a:pt x="478" y="437"/>
                      <a:pt x="478" y="437"/>
                      <a:pt x="479" y="438"/>
                    </a:cubicBezTo>
                    <a:cubicBezTo>
                      <a:pt x="479" y="439"/>
                      <a:pt x="479" y="440"/>
                      <a:pt x="478" y="440"/>
                    </a:cubicBezTo>
                    <a:cubicBezTo>
                      <a:pt x="476" y="441"/>
                      <a:pt x="474" y="442"/>
                      <a:pt x="472" y="442"/>
                    </a:cubicBezTo>
                    <a:cubicBezTo>
                      <a:pt x="468" y="442"/>
                      <a:pt x="464" y="440"/>
                      <a:pt x="461" y="437"/>
                    </a:cubicBezTo>
                    <a:cubicBezTo>
                      <a:pt x="457" y="431"/>
                      <a:pt x="457" y="422"/>
                      <a:pt x="461" y="417"/>
                    </a:cubicBezTo>
                    <a:cubicBezTo>
                      <a:pt x="463" y="415"/>
                      <a:pt x="467" y="414"/>
                      <a:pt x="470" y="414"/>
                    </a:cubicBezTo>
                    <a:cubicBezTo>
                      <a:pt x="470" y="414"/>
                      <a:pt x="470" y="414"/>
                      <a:pt x="470" y="414"/>
                    </a:cubicBezTo>
                    <a:cubicBezTo>
                      <a:pt x="473" y="414"/>
                      <a:pt x="476" y="415"/>
                      <a:pt x="479" y="417"/>
                    </a:cubicBezTo>
                    <a:cubicBezTo>
                      <a:pt x="479" y="418"/>
                      <a:pt x="479" y="419"/>
                      <a:pt x="478" y="419"/>
                    </a:cubicBezTo>
                    <a:cubicBezTo>
                      <a:pt x="478" y="420"/>
                      <a:pt x="477" y="420"/>
                      <a:pt x="476" y="419"/>
                    </a:cubicBezTo>
                    <a:cubicBezTo>
                      <a:pt x="475" y="418"/>
                      <a:pt x="473" y="417"/>
                      <a:pt x="470" y="417"/>
                    </a:cubicBezTo>
                    <a:cubicBezTo>
                      <a:pt x="470" y="417"/>
                      <a:pt x="470" y="417"/>
                      <a:pt x="470" y="417"/>
                    </a:cubicBezTo>
                    <a:cubicBezTo>
                      <a:pt x="467" y="417"/>
                      <a:pt x="465" y="418"/>
                      <a:pt x="463" y="420"/>
                    </a:cubicBezTo>
                    <a:close/>
                    <a:moveTo>
                      <a:pt x="490" y="449"/>
                    </a:moveTo>
                    <a:cubicBezTo>
                      <a:pt x="491" y="440"/>
                      <a:pt x="494" y="431"/>
                      <a:pt x="497" y="422"/>
                    </a:cubicBezTo>
                    <a:cubicBezTo>
                      <a:pt x="490" y="418"/>
                      <a:pt x="490" y="418"/>
                      <a:pt x="490" y="418"/>
                    </a:cubicBezTo>
                    <a:cubicBezTo>
                      <a:pt x="489" y="418"/>
                      <a:pt x="488" y="417"/>
                      <a:pt x="489" y="416"/>
                    </a:cubicBezTo>
                    <a:cubicBezTo>
                      <a:pt x="489" y="415"/>
                      <a:pt x="490" y="415"/>
                      <a:pt x="491" y="415"/>
                    </a:cubicBezTo>
                    <a:cubicBezTo>
                      <a:pt x="499" y="419"/>
                      <a:pt x="499" y="419"/>
                      <a:pt x="499" y="419"/>
                    </a:cubicBezTo>
                    <a:cubicBezTo>
                      <a:pt x="500" y="416"/>
                      <a:pt x="502" y="412"/>
                      <a:pt x="504" y="409"/>
                    </a:cubicBezTo>
                    <a:cubicBezTo>
                      <a:pt x="504" y="409"/>
                      <a:pt x="505" y="408"/>
                      <a:pt x="506" y="409"/>
                    </a:cubicBezTo>
                    <a:cubicBezTo>
                      <a:pt x="506" y="409"/>
                      <a:pt x="507" y="410"/>
                      <a:pt x="506" y="411"/>
                    </a:cubicBezTo>
                    <a:cubicBezTo>
                      <a:pt x="504" y="414"/>
                      <a:pt x="503" y="417"/>
                      <a:pt x="501" y="420"/>
                    </a:cubicBezTo>
                    <a:cubicBezTo>
                      <a:pt x="506" y="423"/>
                      <a:pt x="506" y="423"/>
                      <a:pt x="506" y="423"/>
                    </a:cubicBezTo>
                    <a:cubicBezTo>
                      <a:pt x="507" y="423"/>
                      <a:pt x="507" y="424"/>
                      <a:pt x="507" y="425"/>
                    </a:cubicBezTo>
                    <a:cubicBezTo>
                      <a:pt x="507" y="425"/>
                      <a:pt x="506" y="426"/>
                      <a:pt x="505" y="426"/>
                    </a:cubicBezTo>
                    <a:cubicBezTo>
                      <a:pt x="505" y="426"/>
                      <a:pt x="505" y="426"/>
                      <a:pt x="505" y="425"/>
                    </a:cubicBezTo>
                    <a:cubicBezTo>
                      <a:pt x="500" y="423"/>
                      <a:pt x="500" y="423"/>
                      <a:pt x="500" y="423"/>
                    </a:cubicBezTo>
                    <a:cubicBezTo>
                      <a:pt x="496" y="432"/>
                      <a:pt x="494" y="440"/>
                      <a:pt x="493" y="450"/>
                    </a:cubicBezTo>
                    <a:cubicBezTo>
                      <a:pt x="493" y="450"/>
                      <a:pt x="492" y="451"/>
                      <a:pt x="491" y="451"/>
                    </a:cubicBezTo>
                    <a:cubicBezTo>
                      <a:pt x="491" y="451"/>
                      <a:pt x="491" y="451"/>
                      <a:pt x="491" y="451"/>
                    </a:cubicBezTo>
                    <a:cubicBezTo>
                      <a:pt x="490" y="451"/>
                      <a:pt x="490" y="450"/>
                      <a:pt x="490" y="449"/>
                    </a:cubicBezTo>
                    <a:close/>
                    <a:moveTo>
                      <a:pt x="556" y="419"/>
                    </a:moveTo>
                    <a:cubicBezTo>
                      <a:pt x="556" y="419"/>
                      <a:pt x="556" y="418"/>
                      <a:pt x="555" y="418"/>
                    </a:cubicBezTo>
                    <a:cubicBezTo>
                      <a:pt x="554" y="418"/>
                      <a:pt x="554" y="418"/>
                      <a:pt x="553" y="418"/>
                    </a:cubicBezTo>
                    <a:cubicBezTo>
                      <a:pt x="553" y="412"/>
                      <a:pt x="551" y="406"/>
                      <a:pt x="549" y="401"/>
                    </a:cubicBezTo>
                    <a:cubicBezTo>
                      <a:pt x="547" y="396"/>
                      <a:pt x="544" y="393"/>
                      <a:pt x="541" y="394"/>
                    </a:cubicBezTo>
                    <a:cubicBezTo>
                      <a:pt x="538" y="394"/>
                      <a:pt x="536" y="397"/>
                      <a:pt x="535" y="400"/>
                    </a:cubicBezTo>
                    <a:cubicBezTo>
                      <a:pt x="532" y="406"/>
                      <a:pt x="530" y="413"/>
                      <a:pt x="530" y="420"/>
                    </a:cubicBezTo>
                    <a:cubicBezTo>
                      <a:pt x="530" y="420"/>
                      <a:pt x="529" y="420"/>
                      <a:pt x="529" y="420"/>
                    </a:cubicBezTo>
                    <a:cubicBezTo>
                      <a:pt x="528" y="420"/>
                      <a:pt x="528" y="421"/>
                      <a:pt x="528" y="422"/>
                    </a:cubicBezTo>
                    <a:cubicBezTo>
                      <a:pt x="528" y="423"/>
                      <a:pt x="529" y="423"/>
                      <a:pt x="529" y="423"/>
                    </a:cubicBezTo>
                    <a:cubicBezTo>
                      <a:pt x="529" y="427"/>
                      <a:pt x="529" y="430"/>
                      <a:pt x="530" y="434"/>
                    </a:cubicBezTo>
                    <a:cubicBezTo>
                      <a:pt x="530" y="435"/>
                      <a:pt x="530" y="435"/>
                      <a:pt x="531" y="435"/>
                    </a:cubicBezTo>
                    <a:cubicBezTo>
                      <a:pt x="531" y="435"/>
                      <a:pt x="531" y="435"/>
                      <a:pt x="531" y="435"/>
                    </a:cubicBezTo>
                    <a:cubicBezTo>
                      <a:pt x="532" y="435"/>
                      <a:pt x="533" y="435"/>
                      <a:pt x="532" y="434"/>
                    </a:cubicBezTo>
                    <a:cubicBezTo>
                      <a:pt x="532" y="430"/>
                      <a:pt x="532" y="426"/>
                      <a:pt x="532" y="423"/>
                    </a:cubicBezTo>
                    <a:cubicBezTo>
                      <a:pt x="538" y="421"/>
                      <a:pt x="545" y="421"/>
                      <a:pt x="551" y="421"/>
                    </a:cubicBezTo>
                    <a:cubicBezTo>
                      <a:pt x="551" y="425"/>
                      <a:pt x="551" y="429"/>
                      <a:pt x="551" y="432"/>
                    </a:cubicBezTo>
                    <a:cubicBezTo>
                      <a:pt x="550" y="433"/>
                      <a:pt x="551" y="434"/>
                      <a:pt x="552" y="434"/>
                    </a:cubicBezTo>
                    <a:cubicBezTo>
                      <a:pt x="553" y="434"/>
                      <a:pt x="553" y="434"/>
                      <a:pt x="553" y="433"/>
                    </a:cubicBezTo>
                    <a:cubicBezTo>
                      <a:pt x="554" y="429"/>
                      <a:pt x="554" y="425"/>
                      <a:pt x="554" y="421"/>
                    </a:cubicBezTo>
                    <a:cubicBezTo>
                      <a:pt x="554" y="421"/>
                      <a:pt x="554" y="421"/>
                      <a:pt x="555" y="421"/>
                    </a:cubicBezTo>
                    <a:cubicBezTo>
                      <a:pt x="556" y="421"/>
                      <a:pt x="556" y="420"/>
                      <a:pt x="556" y="419"/>
                    </a:cubicBezTo>
                    <a:close/>
                    <a:moveTo>
                      <a:pt x="533" y="419"/>
                    </a:moveTo>
                    <a:cubicBezTo>
                      <a:pt x="533" y="413"/>
                      <a:pt x="535" y="407"/>
                      <a:pt x="538" y="401"/>
                    </a:cubicBezTo>
                    <a:cubicBezTo>
                      <a:pt x="539" y="399"/>
                      <a:pt x="540" y="397"/>
                      <a:pt x="541" y="397"/>
                    </a:cubicBezTo>
                    <a:cubicBezTo>
                      <a:pt x="544" y="397"/>
                      <a:pt x="546" y="401"/>
                      <a:pt x="546" y="402"/>
                    </a:cubicBezTo>
                    <a:cubicBezTo>
                      <a:pt x="548" y="407"/>
                      <a:pt x="550" y="412"/>
                      <a:pt x="550" y="418"/>
                    </a:cubicBezTo>
                    <a:cubicBezTo>
                      <a:pt x="545" y="418"/>
                      <a:pt x="539" y="418"/>
                      <a:pt x="533" y="419"/>
                    </a:cubicBezTo>
                    <a:close/>
                    <a:moveTo>
                      <a:pt x="576" y="405"/>
                    </a:moveTo>
                    <a:cubicBezTo>
                      <a:pt x="578" y="405"/>
                      <a:pt x="580" y="407"/>
                      <a:pt x="582" y="410"/>
                    </a:cubicBezTo>
                    <a:cubicBezTo>
                      <a:pt x="584" y="415"/>
                      <a:pt x="585" y="421"/>
                      <a:pt x="585" y="427"/>
                    </a:cubicBezTo>
                    <a:cubicBezTo>
                      <a:pt x="585" y="427"/>
                      <a:pt x="584" y="428"/>
                      <a:pt x="583" y="428"/>
                    </a:cubicBezTo>
                    <a:cubicBezTo>
                      <a:pt x="583" y="428"/>
                      <a:pt x="583" y="428"/>
                      <a:pt x="583" y="428"/>
                    </a:cubicBezTo>
                    <a:cubicBezTo>
                      <a:pt x="583" y="428"/>
                      <a:pt x="582" y="427"/>
                      <a:pt x="582" y="427"/>
                    </a:cubicBezTo>
                    <a:cubicBezTo>
                      <a:pt x="582" y="421"/>
                      <a:pt x="581" y="416"/>
                      <a:pt x="579" y="412"/>
                    </a:cubicBezTo>
                    <a:cubicBezTo>
                      <a:pt x="579" y="410"/>
                      <a:pt x="577" y="408"/>
                      <a:pt x="576" y="408"/>
                    </a:cubicBezTo>
                    <a:cubicBezTo>
                      <a:pt x="575" y="408"/>
                      <a:pt x="574" y="409"/>
                      <a:pt x="573" y="410"/>
                    </a:cubicBezTo>
                    <a:cubicBezTo>
                      <a:pt x="565" y="418"/>
                      <a:pt x="565" y="418"/>
                      <a:pt x="565" y="418"/>
                    </a:cubicBezTo>
                    <a:cubicBezTo>
                      <a:pt x="564" y="419"/>
                      <a:pt x="564" y="419"/>
                      <a:pt x="563" y="418"/>
                    </a:cubicBezTo>
                    <a:cubicBezTo>
                      <a:pt x="563" y="418"/>
                      <a:pt x="562" y="417"/>
                      <a:pt x="562" y="417"/>
                    </a:cubicBezTo>
                    <a:cubicBezTo>
                      <a:pt x="564" y="408"/>
                      <a:pt x="564" y="400"/>
                      <a:pt x="563" y="392"/>
                    </a:cubicBezTo>
                    <a:cubicBezTo>
                      <a:pt x="563" y="391"/>
                      <a:pt x="563" y="390"/>
                      <a:pt x="564" y="390"/>
                    </a:cubicBezTo>
                    <a:cubicBezTo>
                      <a:pt x="565" y="390"/>
                      <a:pt x="565" y="390"/>
                      <a:pt x="566" y="391"/>
                    </a:cubicBezTo>
                    <a:cubicBezTo>
                      <a:pt x="567" y="398"/>
                      <a:pt x="567" y="406"/>
                      <a:pt x="566" y="413"/>
                    </a:cubicBezTo>
                    <a:cubicBezTo>
                      <a:pt x="571" y="408"/>
                      <a:pt x="571" y="408"/>
                      <a:pt x="571" y="408"/>
                    </a:cubicBezTo>
                    <a:cubicBezTo>
                      <a:pt x="572" y="406"/>
                      <a:pt x="573" y="405"/>
                      <a:pt x="576" y="405"/>
                    </a:cubicBezTo>
                    <a:close/>
                    <a:moveTo>
                      <a:pt x="289" y="488"/>
                    </a:moveTo>
                    <a:cubicBezTo>
                      <a:pt x="378" y="480"/>
                      <a:pt x="468" y="470"/>
                      <a:pt x="557" y="456"/>
                    </a:cubicBezTo>
                    <a:cubicBezTo>
                      <a:pt x="558" y="456"/>
                      <a:pt x="558" y="457"/>
                      <a:pt x="559" y="458"/>
                    </a:cubicBezTo>
                    <a:cubicBezTo>
                      <a:pt x="559" y="459"/>
                      <a:pt x="558" y="459"/>
                      <a:pt x="557" y="460"/>
                    </a:cubicBezTo>
                    <a:cubicBezTo>
                      <a:pt x="468" y="473"/>
                      <a:pt x="378" y="483"/>
                      <a:pt x="289" y="491"/>
                    </a:cubicBezTo>
                    <a:cubicBezTo>
                      <a:pt x="289" y="491"/>
                      <a:pt x="289" y="491"/>
                      <a:pt x="289" y="491"/>
                    </a:cubicBezTo>
                    <a:cubicBezTo>
                      <a:pt x="288" y="491"/>
                      <a:pt x="287" y="491"/>
                      <a:pt x="287" y="490"/>
                    </a:cubicBezTo>
                    <a:cubicBezTo>
                      <a:pt x="287" y="489"/>
                      <a:pt x="288" y="488"/>
                      <a:pt x="289" y="488"/>
                    </a:cubicBezTo>
                    <a:close/>
                    <a:moveTo>
                      <a:pt x="557" y="476"/>
                    </a:moveTo>
                    <a:cubicBezTo>
                      <a:pt x="471" y="484"/>
                      <a:pt x="386" y="499"/>
                      <a:pt x="302" y="519"/>
                    </a:cubicBezTo>
                    <a:cubicBezTo>
                      <a:pt x="299" y="519"/>
                      <a:pt x="297" y="520"/>
                      <a:pt x="296" y="521"/>
                    </a:cubicBezTo>
                    <a:cubicBezTo>
                      <a:pt x="294" y="523"/>
                      <a:pt x="294" y="527"/>
                      <a:pt x="294" y="530"/>
                    </a:cubicBezTo>
                    <a:cubicBezTo>
                      <a:pt x="295" y="561"/>
                      <a:pt x="295" y="561"/>
                      <a:pt x="295" y="561"/>
                    </a:cubicBezTo>
                    <a:cubicBezTo>
                      <a:pt x="295" y="561"/>
                      <a:pt x="295" y="562"/>
                      <a:pt x="294" y="562"/>
                    </a:cubicBezTo>
                    <a:cubicBezTo>
                      <a:pt x="294" y="562"/>
                      <a:pt x="294" y="563"/>
                      <a:pt x="294" y="563"/>
                    </a:cubicBezTo>
                    <a:cubicBezTo>
                      <a:pt x="293" y="563"/>
                      <a:pt x="293" y="562"/>
                      <a:pt x="293" y="562"/>
                    </a:cubicBezTo>
                    <a:cubicBezTo>
                      <a:pt x="285" y="557"/>
                      <a:pt x="279" y="550"/>
                      <a:pt x="273" y="543"/>
                    </a:cubicBezTo>
                    <a:cubicBezTo>
                      <a:pt x="272" y="542"/>
                      <a:pt x="272" y="541"/>
                      <a:pt x="273" y="541"/>
                    </a:cubicBezTo>
                    <a:cubicBezTo>
                      <a:pt x="273" y="540"/>
                      <a:pt x="274" y="540"/>
                      <a:pt x="275" y="541"/>
                    </a:cubicBezTo>
                    <a:cubicBezTo>
                      <a:pt x="280" y="547"/>
                      <a:pt x="286" y="553"/>
                      <a:pt x="292" y="558"/>
                    </a:cubicBezTo>
                    <a:cubicBezTo>
                      <a:pt x="291" y="530"/>
                      <a:pt x="291" y="530"/>
                      <a:pt x="291" y="530"/>
                    </a:cubicBezTo>
                    <a:cubicBezTo>
                      <a:pt x="291" y="526"/>
                      <a:pt x="291" y="522"/>
                      <a:pt x="294" y="519"/>
                    </a:cubicBezTo>
                    <a:cubicBezTo>
                      <a:pt x="296" y="517"/>
                      <a:pt x="299" y="516"/>
                      <a:pt x="301" y="516"/>
                    </a:cubicBezTo>
                    <a:cubicBezTo>
                      <a:pt x="386" y="496"/>
                      <a:pt x="472" y="481"/>
                      <a:pt x="558" y="472"/>
                    </a:cubicBezTo>
                    <a:cubicBezTo>
                      <a:pt x="559" y="472"/>
                      <a:pt x="559" y="472"/>
                      <a:pt x="559" y="473"/>
                    </a:cubicBezTo>
                    <a:cubicBezTo>
                      <a:pt x="560" y="473"/>
                      <a:pt x="560" y="473"/>
                      <a:pt x="560" y="474"/>
                    </a:cubicBezTo>
                    <a:cubicBezTo>
                      <a:pt x="559" y="489"/>
                      <a:pt x="560" y="505"/>
                      <a:pt x="564" y="520"/>
                    </a:cubicBezTo>
                    <a:cubicBezTo>
                      <a:pt x="564" y="521"/>
                      <a:pt x="564" y="522"/>
                      <a:pt x="563" y="522"/>
                    </a:cubicBezTo>
                    <a:cubicBezTo>
                      <a:pt x="562" y="522"/>
                      <a:pt x="561" y="522"/>
                      <a:pt x="561" y="521"/>
                    </a:cubicBezTo>
                    <a:cubicBezTo>
                      <a:pt x="558" y="506"/>
                      <a:pt x="556" y="491"/>
                      <a:pt x="557" y="476"/>
                    </a:cubicBezTo>
                    <a:close/>
                    <a:moveTo>
                      <a:pt x="326" y="547"/>
                    </a:moveTo>
                    <a:cubicBezTo>
                      <a:pt x="324" y="550"/>
                      <a:pt x="323" y="554"/>
                      <a:pt x="324" y="557"/>
                    </a:cubicBezTo>
                    <a:cubicBezTo>
                      <a:pt x="326" y="563"/>
                      <a:pt x="334" y="567"/>
                      <a:pt x="340" y="564"/>
                    </a:cubicBezTo>
                    <a:cubicBezTo>
                      <a:pt x="341" y="564"/>
                      <a:pt x="341" y="564"/>
                      <a:pt x="342" y="565"/>
                    </a:cubicBezTo>
                    <a:cubicBezTo>
                      <a:pt x="342" y="566"/>
                      <a:pt x="342" y="567"/>
                      <a:pt x="341" y="567"/>
                    </a:cubicBezTo>
                    <a:cubicBezTo>
                      <a:pt x="339" y="568"/>
                      <a:pt x="337" y="568"/>
                      <a:pt x="335" y="568"/>
                    </a:cubicBezTo>
                    <a:cubicBezTo>
                      <a:pt x="329" y="568"/>
                      <a:pt x="324" y="564"/>
                      <a:pt x="321" y="558"/>
                    </a:cubicBezTo>
                    <a:cubicBezTo>
                      <a:pt x="320" y="554"/>
                      <a:pt x="321" y="549"/>
                      <a:pt x="323" y="546"/>
                    </a:cubicBezTo>
                    <a:cubicBezTo>
                      <a:pt x="326" y="542"/>
                      <a:pt x="329" y="540"/>
                      <a:pt x="333" y="540"/>
                    </a:cubicBezTo>
                    <a:cubicBezTo>
                      <a:pt x="334" y="540"/>
                      <a:pt x="334" y="541"/>
                      <a:pt x="334" y="542"/>
                    </a:cubicBezTo>
                    <a:cubicBezTo>
                      <a:pt x="334" y="543"/>
                      <a:pt x="333" y="544"/>
                      <a:pt x="333" y="544"/>
                    </a:cubicBezTo>
                    <a:cubicBezTo>
                      <a:pt x="330" y="543"/>
                      <a:pt x="327" y="545"/>
                      <a:pt x="326" y="547"/>
                    </a:cubicBezTo>
                    <a:close/>
                    <a:moveTo>
                      <a:pt x="355" y="554"/>
                    </a:moveTo>
                    <a:cubicBezTo>
                      <a:pt x="357" y="553"/>
                      <a:pt x="357" y="549"/>
                      <a:pt x="357" y="546"/>
                    </a:cubicBezTo>
                    <a:cubicBezTo>
                      <a:pt x="356" y="544"/>
                      <a:pt x="354" y="542"/>
                      <a:pt x="353" y="541"/>
                    </a:cubicBezTo>
                    <a:cubicBezTo>
                      <a:pt x="352" y="541"/>
                      <a:pt x="351" y="541"/>
                      <a:pt x="351" y="541"/>
                    </a:cubicBezTo>
                    <a:cubicBezTo>
                      <a:pt x="350" y="541"/>
                      <a:pt x="349" y="541"/>
                      <a:pt x="349" y="540"/>
                    </a:cubicBezTo>
                    <a:cubicBezTo>
                      <a:pt x="348" y="539"/>
                      <a:pt x="349" y="538"/>
                      <a:pt x="349" y="538"/>
                    </a:cubicBezTo>
                    <a:cubicBezTo>
                      <a:pt x="351" y="537"/>
                      <a:pt x="352" y="537"/>
                      <a:pt x="354" y="538"/>
                    </a:cubicBezTo>
                    <a:cubicBezTo>
                      <a:pt x="356" y="539"/>
                      <a:pt x="358" y="542"/>
                      <a:pt x="359" y="545"/>
                    </a:cubicBezTo>
                    <a:cubicBezTo>
                      <a:pt x="361" y="549"/>
                      <a:pt x="360" y="554"/>
                      <a:pt x="357" y="557"/>
                    </a:cubicBezTo>
                    <a:cubicBezTo>
                      <a:pt x="356" y="558"/>
                      <a:pt x="354" y="558"/>
                      <a:pt x="353" y="558"/>
                    </a:cubicBezTo>
                    <a:cubicBezTo>
                      <a:pt x="352" y="558"/>
                      <a:pt x="351" y="558"/>
                      <a:pt x="349" y="557"/>
                    </a:cubicBezTo>
                    <a:cubicBezTo>
                      <a:pt x="347" y="556"/>
                      <a:pt x="346" y="554"/>
                      <a:pt x="347" y="552"/>
                    </a:cubicBezTo>
                    <a:cubicBezTo>
                      <a:pt x="347" y="551"/>
                      <a:pt x="347" y="550"/>
                      <a:pt x="348" y="550"/>
                    </a:cubicBezTo>
                    <a:cubicBezTo>
                      <a:pt x="349" y="551"/>
                      <a:pt x="350" y="551"/>
                      <a:pt x="349" y="552"/>
                    </a:cubicBezTo>
                    <a:cubicBezTo>
                      <a:pt x="349" y="553"/>
                      <a:pt x="350" y="554"/>
                      <a:pt x="351" y="555"/>
                    </a:cubicBezTo>
                    <a:cubicBezTo>
                      <a:pt x="352" y="555"/>
                      <a:pt x="354" y="555"/>
                      <a:pt x="355" y="554"/>
                    </a:cubicBezTo>
                    <a:close/>
                    <a:moveTo>
                      <a:pt x="382" y="531"/>
                    </a:moveTo>
                    <a:cubicBezTo>
                      <a:pt x="381" y="533"/>
                      <a:pt x="381" y="536"/>
                      <a:pt x="382" y="539"/>
                    </a:cubicBezTo>
                    <a:cubicBezTo>
                      <a:pt x="382" y="540"/>
                      <a:pt x="382" y="540"/>
                      <a:pt x="382" y="540"/>
                    </a:cubicBezTo>
                    <a:cubicBezTo>
                      <a:pt x="383" y="543"/>
                      <a:pt x="383" y="546"/>
                      <a:pt x="383" y="549"/>
                    </a:cubicBezTo>
                    <a:cubicBezTo>
                      <a:pt x="382" y="552"/>
                      <a:pt x="380" y="554"/>
                      <a:pt x="377" y="556"/>
                    </a:cubicBezTo>
                    <a:cubicBezTo>
                      <a:pt x="376" y="557"/>
                      <a:pt x="374" y="557"/>
                      <a:pt x="372" y="557"/>
                    </a:cubicBezTo>
                    <a:cubicBezTo>
                      <a:pt x="371" y="557"/>
                      <a:pt x="370" y="557"/>
                      <a:pt x="369" y="556"/>
                    </a:cubicBezTo>
                    <a:cubicBezTo>
                      <a:pt x="368" y="556"/>
                      <a:pt x="367" y="555"/>
                      <a:pt x="368" y="554"/>
                    </a:cubicBezTo>
                    <a:cubicBezTo>
                      <a:pt x="368" y="554"/>
                      <a:pt x="369" y="553"/>
                      <a:pt x="370" y="554"/>
                    </a:cubicBezTo>
                    <a:cubicBezTo>
                      <a:pt x="372" y="554"/>
                      <a:pt x="374" y="554"/>
                      <a:pt x="376" y="553"/>
                    </a:cubicBezTo>
                    <a:cubicBezTo>
                      <a:pt x="378" y="552"/>
                      <a:pt x="379" y="550"/>
                      <a:pt x="380" y="548"/>
                    </a:cubicBezTo>
                    <a:cubicBezTo>
                      <a:pt x="380" y="546"/>
                      <a:pt x="380" y="543"/>
                      <a:pt x="379" y="541"/>
                    </a:cubicBezTo>
                    <a:cubicBezTo>
                      <a:pt x="379" y="539"/>
                      <a:pt x="379" y="539"/>
                      <a:pt x="379" y="539"/>
                    </a:cubicBezTo>
                    <a:cubicBezTo>
                      <a:pt x="378" y="536"/>
                      <a:pt x="378" y="532"/>
                      <a:pt x="380" y="529"/>
                    </a:cubicBezTo>
                    <a:cubicBezTo>
                      <a:pt x="381" y="527"/>
                      <a:pt x="383" y="526"/>
                      <a:pt x="385" y="525"/>
                    </a:cubicBezTo>
                    <a:cubicBezTo>
                      <a:pt x="387" y="525"/>
                      <a:pt x="388" y="526"/>
                      <a:pt x="389" y="527"/>
                    </a:cubicBezTo>
                    <a:cubicBezTo>
                      <a:pt x="390" y="528"/>
                      <a:pt x="390" y="529"/>
                      <a:pt x="389" y="529"/>
                    </a:cubicBezTo>
                    <a:cubicBezTo>
                      <a:pt x="389" y="530"/>
                      <a:pt x="388" y="530"/>
                      <a:pt x="387" y="529"/>
                    </a:cubicBezTo>
                    <a:cubicBezTo>
                      <a:pt x="387" y="529"/>
                      <a:pt x="386" y="529"/>
                      <a:pt x="385" y="529"/>
                    </a:cubicBezTo>
                    <a:cubicBezTo>
                      <a:pt x="384" y="529"/>
                      <a:pt x="383" y="530"/>
                      <a:pt x="382" y="531"/>
                    </a:cubicBezTo>
                    <a:close/>
                    <a:moveTo>
                      <a:pt x="428" y="514"/>
                    </a:moveTo>
                    <a:cubicBezTo>
                      <a:pt x="427" y="514"/>
                      <a:pt x="427" y="515"/>
                      <a:pt x="426" y="515"/>
                    </a:cubicBezTo>
                    <a:cubicBezTo>
                      <a:pt x="424" y="523"/>
                      <a:pt x="421" y="530"/>
                      <a:pt x="417" y="537"/>
                    </a:cubicBezTo>
                    <a:cubicBezTo>
                      <a:pt x="407" y="532"/>
                      <a:pt x="407" y="532"/>
                      <a:pt x="407" y="532"/>
                    </a:cubicBezTo>
                    <a:cubicBezTo>
                      <a:pt x="406" y="531"/>
                      <a:pt x="404" y="531"/>
                      <a:pt x="403" y="531"/>
                    </a:cubicBezTo>
                    <a:cubicBezTo>
                      <a:pt x="399" y="531"/>
                      <a:pt x="397" y="535"/>
                      <a:pt x="397" y="539"/>
                    </a:cubicBezTo>
                    <a:cubicBezTo>
                      <a:pt x="397" y="543"/>
                      <a:pt x="399" y="546"/>
                      <a:pt x="400" y="548"/>
                    </a:cubicBezTo>
                    <a:cubicBezTo>
                      <a:pt x="401" y="549"/>
                      <a:pt x="403" y="552"/>
                      <a:pt x="406" y="552"/>
                    </a:cubicBezTo>
                    <a:cubicBezTo>
                      <a:pt x="406" y="552"/>
                      <a:pt x="406" y="552"/>
                      <a:pt x="406" y="552"/>
                    </a:cubicBezTo>
                    <a:cubicBezTo>
                      <a:pt x="408" y="552"/>
                      <a:pt x="409" y="551"/>
                      <a:pt x="409" y="550"/>
                    </a:cubicBezTo>
                    <a:cubicBezTo>
                      <a:pt x="412" y="547"/>
                      <a:pt x="415" y="544"/>
                      <a:pt x="418" y="541"/>
                    </a:cubicBezTo>
                    <a:cubicBezTo>
                      <a:pt x="436" y="550"/>
                      <a:pt x="436" y="550"/>
                      <a:pt x="436" y="550"/>
                    </a:cubicBezTo>
                    <a:cubicBezTo>
                      <a:pt x="437" y="550"/>
                      <a:pt x="438" y="550"/>
                      <a:pt x="438" y="549"/>
                    </a:cubicBezTo>
                    <a:cubicBezTo>
                      <a:pt x="438" y="548"/>
                      <a:pt x="438" y="547"/>
                      <a:pt x="437" y="547"/>
                    </a:cubicBezTo>
                    <a:cubicBezTo>
                      <a:pt x="419" y="538"/>
                      <a:pt x="419" y="538"/>
                      <a:pt x="419" y="538"/>
                    </a:cubicBezTo>
                    <a:cubicBezTo>
                      <a:pt x="424" y="531"/>
                      <a:pt x="427" y="524"/>
                      <a:pt x="429" y="516"/>
                    </a:cubicBezTo>
                    <a:cubicBezTo>
                      <a:pt x="429" y="515"/>
                      <a:pt x="429" y="515"/>
                      <a:pt x="428" y="514"/>
                    </a:cubicBezTo>
                    <a:close/>
                    <a:moveTo>
                      <a:pt x="407" y="548"/>
                    </a:moveTo>
                    <a:cubicBezTo>
                      <a:pt x="407" y="548"/>
                      <a:pt x="406" y="549"/>
                      <a:pt x="406" y="549"/>
                    </a:cubicBezTo>
                    <a:cubicBezTo>
                      <a:pt x="405" y="549"/>
                      <a:pt x="404" y="548"/>
                      <a:pt x="403" y="546"/>
                    </a:cubicBezTo>
                    <a:cubicBezTo>
                      <a:pt x="401" y="544"/>
                      <a:pt x="400" y="542"/>
                      <a:pt x="400" y="539"/>
                    </a:cubicBezTo>
                    <a:cubicBezTo>
                      <a:pt x="400" y="537"/>
                      <a:pt x="401" y="534"/>
                      <a:pt x="403" y="534"/>
                    </a:cubicBezTo>
                    <a:cubicBezTo>
                      <a:pt x="403" y="534"/>
                      <a:pt x="403" y="534"/>
                      <a:pt x="403" y="534"/>
                    </a:cubicBezTo>
                    <a:cubicBezTo>
                      <a:pt x="404" y="534"/>
                      <a:pt x="405" y="534"/>
                      <a:pt x="406" y="535"/>
                    </a:cubicBezTo>
                    <a:cubicBezTo>
                      <a:pt x="415" y="539"/>
                      <a:pt x="415" y="539"/>
                      <a:pt x="415" y="539"/>
                    </a:cubicBezTo>
                    <a:cubicBezTo>
                      <a:pt x="413" y="542"/>
                      <a:pt x="410" y="545"/>
                      <a:pt x="407" y="548"/>
                    </a:cubicBezTo>
                    <a:close/>
                    <a:moveTo>
                      <a:pt x="460" y="532"/>
                    </a:moveTo>
                    <a:cubicBezTo>
                      <a:pt x="458" y="531"/>
                      <a:pt x="455" y="531"/>
                      <a:pt x="453" y="530"/>
                    </a:cubicBezTo>
                    <a:cubicBezTo>
                      <a:pt x="454" y="546"/>
                      <a:pt x="454" y="546"/>
                      <a:pt x="454" y="546"/>
                    </a:cubicBezTo>
                    <a:cubicBezTo>
                      <a:pt x="454" y="547"/>
                      <a:pt x="453" y="547"/>
                      <a:pt x="453" y="547"/>
                    </a:cubicBezTo>
                    <a:cubicBezTo>
                      <a:pt x="453" y="547"/>
                      <a:pt x="453" y="547"/>
                      <a:pt x="453" y="547"/>
                    </a:cubicBezTo>
                    <a:cubicBezTo>
                      <a:pt x="452" y="547"/>
                      <a:pt x="451" y="547"/>
                      <a:pt x="451" y="546"/>
                    </a:cubicBezTo>
                    <a:cubicBezTo>
                      <a:pt x="450" y="530"/>
                      <a:pt x="450" y="530"/>
                      <a:pt x="450" y="530"/>
                    </a:cubicBezTo>
                    <a:cubicBezTo>
                      <a:pt x="447" y="530"/>
                      <a:pt x="444" y="531"/>
                      <a:pt x="441" y="532"/>
                    </a:cubicBezTo>
                    <a:cubicBezTo>
                      <a:pt x="440" y="532"/>
                      <a:pt x="439" y="532"/>
                      <a:pt x="439" y="531"/>
                    </a:cubicBezTo>
                    <a:cubicBezTo>
                      <a:pt x="439" y="530"/>
                      <a:pt x="439" y="529"/>
                      <a:pt x="440" y="529"/>
                    </a:cubicBezTo>
                    <a:cubicBezTo>
                      <a:pt x="443" y="527"/>
                      <a:pt x="447" y="527"/>
                      <a:pt x="450" y="527"/>
                    </a:cubicBezTo>
                    <a:cubicBezTo>
                      <a:pt x="449" y="519"/>
                      <a:pt x="449" y="519"/>
                      <a:pt x="449" y="519"/>
                    </a:cubicBezTo>
                    <a:cubicBezTo>
                      <a:pt x="449" y="518"/>
                      <a:pt x="450" y="518"/>
                      <a:pt x="451" y="518"/>
                    </a:cubicBezTo>
                    <a:cubicBezTo>
                      <a:pt x="452" y="518"/>
                      <a:pt x="452" y="518"/>
                      <a:pt x="452" y="519"/>
                    </a:cubicBezTo>
                    <a:cubicBezTo>
                      <a:pt x="453" y="527"/>
                      <a:pt x="453" y="527"/>
                      <a:pt x="453" y="527"/>
                    </a:cubicBezTo>
                    <a:cubicBezTo>
                      <a:pt x="456" y="527"/>
                      <a:pt x="458" y="528"/>
                      <a:pt x="461" y="529"/>
                    </a:cubicBezTo>
                    <a:cubicBezTo>
                      <a:pt x="462" y="530"/>
                      <a:pt x="462" y="531"/>
                      <a:pt x="462" y="531"/>
                    </a:cubicBezTo>
                    <a:cubicBezTo>
                      <a:pt x="462" y="532"/>
                      <a:pt x="461" y="532"/>
                      <a:pt x="461" y="532"/>
                    </a:cubicBezTo>
                    <a:cubicBezTo>
                      <a:pt x="460" y="532"/>
                      <a:pt x="460" y="532"/>
                      <a:pt x="460" y="532"/>
                    </a:cubicBezTo>
                    <a:close/>
                    <a:moveTo>
                      <a:pt x="515" y="517"/>
                    </a:moveTo>
                    <a:cubicBezTo>
                      <a:pt x="517" y="525"/>
                      <a:pt x="518" y="532"/>
                      <a:pt x="518" y="540"/>
                    </a:cubicBezTo>
                    <a:cubicBezTo>
                      <a:pt x="518" y="541"/>
                      <a:pt x="517" y="541"/>
                      <a:pt x="516" y="541"/>
                    </a:cubicBezTo>
                    <a:cubicBezTo>
                      <a:pt x="516" y="541"/>
                      <a:pt x="516" y="541"/>
                      <a:pt x="516" y="541"/>
                    </a:cubicBezTo>
                    <a:cubicBezTo>
                      <a:pt x="516" y="541"/>
                      <a:pt x="515" y="541"/>
                      <a:pt x="515" y="540"/>
                    </a:cubicBezTo>
                    <a:cubicBezTo>
                      <a:pt x="515" y="532"/>
                      <a:pt x="514" y="525"/>
                      <a:pt x="512" y="518"/>
                    </a:cubicBezTo>
                    <a:cubicBezTo>
                      <a:pt x="512" y="516"/>
                      <a:pt x="511" y="513"/>
                      <a:pt x="510" y="513"/>
                    </a:cubicBezTo>
                    <a:cubicBezTo>
                      <a:pt x="508" y="512"/>
                      <a:pt x="505" y="514"/>
                      <a:pt x="504" y="516"/>
                    </a:cubicBezTo>
                    <a:cubicBezTo>
                      <a:pt x="499" y="522"/>
                      <a:pt x="496" y="530"/>
                      <a:pt x="495" y="538"/>
                    </a:cubicBezTo>
                    <a:cubicBezTo>
                      <a:pt x="495" y="539"/>
                      <a:pt x="494" y="539"/>
                      <a:pt x="494" y="539"/>
                    </a:cubicBezTo>
                    <a:cubicBezTo>
                      <a:pt x="493" y="539"/>
                      <a:pt x="492" y="538"/>
                      <a:pt x="492" y="538"/>
                    </a:cubicBezTo>
                    <a:cubicBezTo>
                      <a:pt x="492" y="498"/>
                      <a:pt x="492" y="498"/>
                      <a:pt x="492" y="498"/>
                    </a:cubicBezTo>
                    <a:cubicBezTo>
                      <a:pt x="492" y="497"/>
                      <a:pt x="492" y="496"/>
                      <a:pt x="493" y="496"/>
                    </a:cubicBezTo>
                    <a:cubicBezTo>
                      <a:pt x="494" y="496"/>
                      <a:pt x="494" y="497"/>
                      <a:pt x="494" y="498"/>
                    </a:cubicBezTo>
                    <a:cubicBezTo>
                      <a:pt x="495" y="525"/>
                      <a:pt x="495" y="525"/>
                      <a:pt x="495" y="525"/>
                    </a:cubicBezTo>
                    <a:cubicBezTo>
                      <a:pt x="497" y="521"/>
                      <a:pt x="499" y="517"/>
                      <a:pt x="501" y="514"/>
                    </a:cubicBezTo>
                    <a:cubicBezTo>
                      <a:pt x="504" y="510"/>
                      <a:pt x="508" y="508"/>
                      <a:pt x="511" y="510"/>
                    </a:cubicBezTo>
                    <a:cubicBezTo>
                      <a:pt x="513" y="511"/>
                      <a:pt x="514" y="514"/>
                      <a:pt x="515" y="517"/>
                    </a:cubicBezTo>
                    <a:close/>
                    <a:moveTo>
                      <a:pt x="527" y="506"/>
                    </a:moveTo>
                    <a:cubicBezTo>
                      <a:pt x="532" y="491"/>
                      <a:pt x="532" y="491"/>
                      <a:pt x="532" y="491"/>
                    </a:cubicBezTo>
                    <a:cubicBezTo>
                      <a:pt x="531" y="491"/>
                      <a:pt x="530" y="492"/>
                      <a:pt x="529" y="493"/>
                    </a:cubicBezTo>
                    <a:cubicBezTo>
                      <a:pt x="528" y="494"/>
                      <a:pt x="527" y="494"/>
                      <a:pt x="526" y="493"/>
                    </a:cubicBezTo>
                    <a:cubicBezTo>
                      <a:pt x="526" y="492"/>
                      <a:pt x="526" y="491"/>
                      <a:pt x="527" y="491"/>
                    </a:cubicBezTo>
                    <a:cubicBezTo>
                      <a:pt x="529" y="488"/>
                      <a:pt x="532" y="488"/>
                      <a:pt x="535" y="488"/>
                    </a:cubicBezTo>
                    <a:cubicBezTo>
                      <a:pt x="535" y="488"/>
                      <a:pt x="535" y="489"/>
                      <a:pt x="536" y="489"/>
                    </a:cubicBezTo>
                    <a:cubicBezTo>
                      <a:pt x="536" y="490"/>
                      <a:pt x="536" y="490"/>
                      <a:pt x="536" y="490"/>
                    </a:cubicBezTo>
                    <a:cubicBezTo>
                      <a:pt x="530" y="506"/>
                      <a:pt x="530" y="506"/>
                      <a:pt x="530" y="506"/>
                    </a:cubicBezTo>
                    <a:cubicBezTo>
                      <a:pt x="536" y="509"/>
                      <a:pt x="542" y="510"/>
                      <a:pt x="548" y="509"/>
                    </a:cubicBezTo>
                    <a:cubicBezTo>
                      <a:pt x="549" y="509"/>
                      <a:pt x="550" y="510"/>
                      <a:pt x="550" y="510"/>
                    </a:cubicBezTo>
                    <a:cubicBezTo>
                      <a:pt x="550" y="511"/>
                      <a:pt x="549" y="512"/>
                      <a:pt x="549" y="512"/>
                    </a:cubicBezTo>
                    <a:cubicBezTo>
                      <a:pt x="547" y="513"/>
                      <a:pt x="545" y="513"/>
                      <a:pt x="543" y="513"/>
                    </a:cubicBezTo>
                    <a:cubicBezTo>
                      <a:pt x="538" y="513"/>
                      <a:pt x="532" y="511"/>
                      <a:pt x="528" y="508"/>
                    </a:cubicBezTo>
                    <a:cubicBezTo>
                      <a:pt x="527" y="508"/>
                      <a:pt x="527" y="507"/>
                      <a:pt x="527" y="506"/>
                    </a:cubicBezTo>
                    <a:close/>
                    <a:moveTo>
                      <a:pt x="570" y="548"/>
                    </a:moveTo>
                    <a:cubicBezTo>
                      <a:pt x="570" y="549"/>
                      <a:pt x="569" y="550"/>
                      <a:pt x="568" y="550"/>
                    </a:cubicBezTo>
                    <a:cubicBezTo>
                      <a:pt x="322" y="590"/>
                      <a:pt x="322" y="590"/>
                      <a:pt x="322" y="590"/>
                    </a:cubicBezTo>
                    <a:cubicBezTo>
                      <a:pt x="322" y="590"/>
                      <a:pt x="322" y="590"/>
                      <a:pt x="322" y="590"/>
                    </a:cubicBezTo>
                    <a:cubicBezTo>
                      <a:pt x="321" y="590"/>
                      <a:pt x="320" y="589"/>
                      <a:pt x="320" y="588"/>
                    </a:cubicBezTo>
                    <a:cubicBezTo>
                      <a:pt x="320" y="588"/>
                      <a:pt x="321" y="587"/>
                      <a:pt x="321" y="587"/>
                    </a:cubicBezTo>
                    <a:cubicBezTo>
                      <a:pt x="568" y="547"/>
                      <a:pt x="568" y="547"/>
                      <a:pt x="568" y="547"/>
                    </a:cubicBezTo>
                    <a:cubicBezTo>
                      <a:pt x="569" y="547"/>
                      <a:pt x="569" y="548"/>
                      <a:pt x="570" y="548"/>
                    </a:cubicBezTo>
                    <a:close/>
                    <a:moveTo>
                      <a:pt x="406" y="622"/>
                    </a:moveTo>
                    <a:cubicBezTo>
                      <a:pt x="398" y="598"/>
                      <a:pt x="398" y="598"/>
                      <a:pt x="398" y="598"/>
                    </a:cubicBezTo>
                    <a:cubicBezTo>
                      <a:pt x="398" y="597"/>
                      <a:pt x="398" y="596"/>
                      <a:pt x="399" y="596"/>
                    </a:cubicBezTo>
                    <a:cubicBezTo>
                      <a:pt x="400" y="596"/>
                      <a:pt x="401" y="596"/>
                      <a:pt x="401" y="597"/>
                    </a:cubicBezTo>
                    <a:cubicBezTo>
                      <a:pt x="408" y="621"/>
                      <a:pt x="408" y="621"/>
                      <a:pt x="408" y="621"/>
                    </a:cubicBezTo>
                    <a:cubicBezTo>
                      <a:pt x="409" y="622"/>
                      <a:pt x="408" y="623"/>
                      <a:pt x="408" y="623"/>
                    </a:cubicBezTo>
                    <a:cubicBezTo>
                      <a:pt x="407" y="623"/>
                      <a:pt x="407" y="623"/>
                      <a:pt x="407" y="623"/>
                    </a:cubicBezTo>
                    <a:cubicBezTo>
                      <a:pt x="406" y="623"/>
                      <a:pt x="406" y="623"/>
                      <a:pt x="406" y="622"/>
                    </a:cubicBezTo>
                    <a:close/>
                    <a:moveTo>
                      <a:pt x="433" y="610"/>
                    </a:moveTo>
                    <a:cubicBezTo>
                      <a:pt x="434" y="611"/>
                      <a:pt x="434" y="612"/>
                      <a:pt x="433" y="612"/>
                    </a:cubicBezTo>
                    <a:cubicBezTo>
                      <a:pt x="432" y="614"/>
                      <a:pt x="430" y="615"/>
                      <a:pt x="428" y="615"/>
                    </a:cubicBezTo>
                    <a:cubicBezTo>
                      <a:pt x="428" y="615"/>
                      <a:pt x="428" y="615"/>
                      <a:pt x="428" y="615"/>
                    </a:cubicBezTo>
                    <a:cubicBezTo>
                      <a:pt x="425" y="615"/>
                      <a:pt x="422" y="614"/>
                      <a:pt x="421" y="612"/>
                    </a:cubicBezTo>
                    <a:cubicBezTo>
                      <a:pt x="418" y="609"/>
                      <a:pt x="417" y="604"/>
                      <a:pt x="417" y="599"/>
                    </a:cubicBezTo>
                    <a:cubicBezTo>
                      <a:pt x="417" y="595"/>
                      <a:pt x="419" y="592"/>
                      <a:pt x="420" y="588"/>
                    </a:cubicBezTo>
                    <a:cubicBezTo>
                      <a:pt x="420" y="586"/>
                      <a:pt x="420" y="586"/>
                      <a:pt x="420" y="586"/>
                    </a:cubicBezTo>
                    <a:cubicBezTo>
                      <a:pt x="421" y="585"/>
                      <a:pt x="421" y="585"/>
                      <a:pt x="422" y="585"/>
                    </a:cubicBezTo>
                    <a:cubicBezTo>
                      <a:pt x="423" y="585"/>
                      <a:pt x="423" y="586"/>
                      <a:pt x="423" y="587"/>
                    </a:cubicBezTo>
                    <a:cubicBezTo>
                      <a:pt x="422" y="589"/>
                      <a:pt x="422" y="589"/>
                      <a:pt x="422" y="589"/>
                    </a:cubicBezTo>
                    <a:cubicBezTo>
                      <a:pt x="421" y="593"/>
                      <a:pt x="420" y="596"/>
                      <a:pt x="420" y="599"/>
                    </a:cubicBezTo>
                    <a:cubicBezTo>
                      <a:pt x="420" y="603"/>
                      <a:pt x="421" y="607"/>
                      <a:pt x="423" y="610"/>
                    </a:cubicBezTo>
                    <a:cubicBezTo>
                      <a:pt x="424" y="611"/>
                      <a:pt x="426" y="612"/>
                      <a:pt x="428" y="612"/>
                    </a:cubicBezTo>
                    <a:cubicBezTo>
                      <a:pt x="429" y="612"/>
                      <a:pt x="430" y="611"/>
                      <a:pt x="431" y="610"/>
                    </a:cubicBezTo>
                    <a:cubicBezTo>
                      <a:pt x="432" y="609"/>
                      <a:pt x="433" y="609"/>
                      <a:pt x="433" y="610"/>
                    </a:cubicBezTo>
                    <a:close/>
                    <a:moveTo>
                      <a:pt x="439" y="623"/>
                    </a:moveTo>
                    <a:cubicBezTo>
                      <a:pt x="439" y="623"/>
                      <a:pt x="439" y="623"/>
                      <a:pt x="439" y="623"/>
                    </a:cubicBezTo>
                    <a:cubicBezTo>
                      <a:pt x="437" y="622"/>
                      <a:pt x="436" y="622"/>
                      <a:pt x="435" y="620"/>
                    </a:cubicBezTo>
                    <a:cubicBezTo>
                      <a:pt x="434" y="619"/>
                      <a:pt x="434" y="617"/>
                      <a:pt x="434" y="615"/>
                    </a:cubicBezTo>
                    <a:cubicBezTo>
                      <a:pt x="435" y="599"/>
                      <a:pt x="435" y="599"/>
                      <a:pt x="435" y="599"/>
                    </a:cubicBezTo>
                    <a:cubicBezTo>
                      <a:pt x="435" y="598"/>
                      <a:pt x="436" y="597"/>
                      <a:pt x="437" y="597"/>
                    </a:cubicBezTo>
                    <a:cubicBezTo>
                      <a:pt x="438" y="597"/>
                      <a:pt x="438" y="598"/>
                      <a:pt x="438" y="599"/>
                    </a:cubicBezTo>
                    <a:cubicBezTo>
                      <a:pt x="437" y="615"/>
                      <a:pt x="437" y="615"/>
                      <a:pt x="437" y="615"/>
                    </a:cubicBezTo>
                    <a:cubicBezTo>
                      <a:pt x="437" y="617"/>
                      <a:pt x="437" y="618"/>
                      <a:pt x="438" y="619"/>
                    </a:cubicBezTo>
                    <a:cubicBezTo>
                      <a:pt x="438" y="619"/>
                      <a:pt x="438" y="619"/>
                      <a:pt x="439" y="619"/>
                    </a:cubicBezTo>
                    <a:cubicBezTo>
                      <a:pt x="439" y="619"/>
                      <a:pt x="439" y="619"/>
                      <a:pt x="439" y="619"/>
                    </a:cubicBezTo>
                    <a:cubicBezTo>
                      <a:pt x="440" y="619"/>
                      <a:pt x="440" y="619"/>
                      <a:pt x="441" y="619"/>
                    </a:cubicBezTo>
                    <a:cubicBezTo>
                      <a:pt x="442" y="620"/>
                      <a:pt x="442" y="621"/>
                      <a:pt x="441" y="621"/>
                    </a:cubicBezTo>
                    <a:cubicBezTo>
                      <a:pt x="441" y="622"/>
                      <a:pt x="440" y="623"/>
                      <a:pt x="439" y="623"/>
                    </a:cubicBezTo>
                    <a:close/>
                    <a:moveTo>
                      <a:pt x="460" y="619"/>
                    </a:moveTo>
                    <a:cubicBezTo>
                      <a:pt x="460" y="620"/>
                      <a:pt x="460" y="620"/>
                      <a:pt x="459" y="620"/>
                    </a:cubicBezTo>
                    <a:cubicBezTo>
                      <a:pt x="459" y="620"/>
                      <a:pt x="459" y="620"/>
                      <a:pt x="458" y="619"/>
                    </a:cubicBezTo>
                    <a:cubicBezTo>
                      <a:pt x="458" y="619"/>
                      <a:pt x="458" y="618"/>
                      <a:pt x="458" y="617"/>
                    </a:cubicBezTo>
                    <a:cubicBezTo>
                      <a:pt x="464" y="611"/>
                      <a:pt x="465" y="600"/>
                      <a:pt x="461" y="593"/>
                    </a:cubicBezTo>
                    <a:cubicBezTo>
                      <a:pt x="460" y="596"/>
                      <a:pt x="457" y="599"/>
                      <a:pt x="455" y="602"/>
                    </a:cubicBezTo>
                    <a:cubicBezTo>
                      <a:pt x="454" y="602"/>
                      <a:pt x="454" y="602"/>
                      <a:pt x="453" y="602"/>
                    </a:cubicBezTo>
                    <a:cubicBezTo>
                      <a:pt x="453" y="602"/>
                      <a:pt x="453" y="602"/>
                      <a:pt x="452" y="601"/>
                    </a:cubicBezTo>
                    <a:cubicBezTo>
                      <a:pt x="450" y="596"/>
                      <a:pt x="451" y="588"/>
                      <a:pt x="456" y="584"/>
                    </a:cubicBezTo>
                    <a:cubicBezTo>
                      <a:pt x="456" y="584"/>
                      <a:pt x="457" y="584"/>
                      <a:pt x="458" y="584"/>
                    </a:cubicBezTo>
                    <a:cubicBezTo>
                      <a:pt x="458" y="585"/>
                      <a:pt x="458" y="586"/>
                      <a:pt x="458" y="586"/>
                    </a:cubicBezTo>
                    <a:cubicBezTo>
                      <a:pt x="455" y="589"/>
                      <a:pt x="454" y="594"/>
                      <a:pt x="454" y="598"/>
                    </a:cubicBezTo>
                    <a:cubicBezTo>
                      <a:pt x="457" y="595"/>
                      <a:pt x="458" y="592"/>
                      <a:pt x="459" y="589"/>
                    </a:cubicBezTo>
                    <a:cubicBezTo>
                      <a:pt x="460" y="588"/>
                      <a:pt x="460" y="588"/>
                      <a:pt x="460" y="588"/>
                    </a:cubicBezTo>
                    <a:cubicBezTo>
                      <a:pt x="461" y="588"/>
                      <a:pt x="462" y="588"/>
                      <a:pt x="462" y="588"/>
                    </a:cubicBezTo>
                    <a:cubicBezTo>
                      <a:pt x="468" y="597"/>
                      <a:pt x="468" y="611"/>
                      <a:pt x="460" y="619"/>
                    </a:cubicBezTo>
                    <a:close/>
                    <a:moveTo>
                      <a:pt x="269" y="595"/>
                    </a:moveTo>
                    <a:cubicBezTo>
                      <a:pt x="267" y="596"/>
                      <a:pt x="265" y="597"/>
                      <a:pt x="262" y="599"/>
                    </a:cubicBezTo>
                    <a:cubicBezTo>
                      <a:pt x="260" y="574"/>
                      <a:pt x="248" y="556"/>
                      <a:pt x="229" y="548"/>
                    </a:cubicBezTo>
                    <a:cubicBezTo>
                      <a:pt x="202" y="537"/>
                      <a:pt x="167" y="546"/>
                      <a:pt x="146" y="570"/>
                    </a:cubicBezTo>
                    <a:cubicBezTo>
                      <a:pt x="130" y="589"/>
                      <a:pt x="127" y="613"/>
                      <a:pt x="137" y="639"/>
                    </a:cubicBezTo>
                    <a:cubicBezTo>
                      <a:pt x="147" y="664"/>
                      <a:pt x="172" y="681"/>
                      <a:pt x="197" y="681"/>
                    </a:cubicBezTo>
                    <a:cubicBezTo>
                      <a:pt x="203" y="681"/>
                      <a:pt x="208" y="680"/>
                      <a:pt x="213" y="678"/>
                    </a:cubicBezTo>
                    <a:cubicBezTo>
                      <a:pt x="242" y="670"/>
                      <a:pt x="264" y="638"/>
                      <a:pt x="263" y="604"/>
                    </a:cubicBezTo>
                    <a:cubicBezTo>
                      <a:pt x="263" y="604"/>
                      <a:pt x="263" y="603"/>
                      <a:pt x="262" y="602"/>
                    </a:cubicBezTo>
                    <a:cubicBezTo>
                      <a:pt x="265" y="601"/>
                      <a:pt x="268" y="599"/>
                      <a:pt x="270" y="598"/>
                    </a:cubicBezTo>
                    <a:cubicBezTo>
                      <a:pt x="271" y="597"/>
                      <a:pt x="271" y="596"/>
                      <a:pt x="271" y="596"/>
                    </a:cubicBezTo>
                    <a:cubicBezTo>
                      <a:pt x="271" y="595"/>
                      <a:pt x="270" y="594"/>
                      <a:pt x="269" y="595"/>
                    </a:cubicBezTo>
                    <a:close/>
                    <a:moveTo>
                      <a:pt x="212" y="675"/>
                    </a:moveTo>
                    <a:cubicBezTo>
                      <a:pt x="184" y="683"/>
                      <a:pt x="151" y="667"/>
                      <a:pt x="140" y="638"/>
                    </a:cubicBezTo>
                    <a:cubicBezTo>
                      <a:pt x="130" y="613"/>
                      <a:pt x="133" y="590"/>
                      <a:pt x="149" y="572"/>
                    </a:cubicBezTo>
                    <a:cubicBezTo>
                      <a:pt x="168" y="550"/>
                      <a:pt x="203" y="541"/>
                      <a:pt x="228" y="551"/>
                    </a:cubicBezTo>
                    <a:cubicBezTo>
                      <a:pt x="246" y="559"/>
                      <a:pt x="258" y="576"/>
                      <a:pt x="259" y="600"/>
                    </a:cubicBezTo>
                    <a:cubicBezTo>
                      <a:pt x="239" y="612"/>
                      <a:pt x="217" y="622"/>
                      <a:pt x="196" y="633"/>
                    </a:cubicBezTo>
                    <a:cubicBezTo>
                      <a:pt x="189" y="616"/>
                      <a:pt x="186" y="599"/>
                      <a:pt x="185" y="585"/>
                    </a:cubicBezTo>
                    <a:cubicBezTo>
                      <a:pt x="185" y="583"/>
                      <a:pt x="185" y="583"/>
                      <a:pt x="185" y="583"/>
                    </a:cubicBezTo>
                    <a:cubicBezTo>
                      <a:pt x="184" y="574"/>
                      <a:pt x="182" y="565"/>
                      <a:pt x="178" y="557"/>
                    </a:cubicBezTo>
                    <a:cubicBezTo>
                      <a:pt x="178" y="556"/>
                      <a:pt x="177" y="556"/>
                      <a:pt x="176" y="556"/>
                    </a:cubicBezTo>
                    <a:cubicBezTo>
                      <a:pt x="175" y="557"/>
                      <a:pt x="175" y="558"/>
                      <a:pt x="176" y="558"/>
                    </a:cubicBezTo>
                    <a:cubicBezTo>
                      <a:pt x="180" y="566"/>
                      <a:pt x="181" y="575"/>
                      <a:pt x="182" y="583"/>
                    </a:cubicBezTo>
                    <a:cubicBezTo>
                      <a:pt x="182" y="585"/>
                      <a:pt x="182" y="585"/>
                      <a:pt x="182" y="585"/>
                    </a:cubicBezTo>
                    <a:cubicBezTo>
                      <a:pt x="184" y="601"/>
                      <a:pt x="187" y="622"/>
                      <a:pt x="196" y="641"/>
                    </a:cubicBezTo>
                    <a:cubicBezTo>
                      <a:pt x="196" y="641"/>
                      <a:pt x="197" y="641"/>
                      <a:pt x="197" y="641"/>
                    </a:cubicBezTo>
                    <a:cubicBezTo>
                      <a:pt x="198" y="641"/>
                      <a:pt x="198" y="641"/>
                      <a:pt x="198" y="641"/>
                    </a:cubicBezTo>
                    <a:cubicBezTo>
                      <a:pt x="199" y="641"/>
                      <a:pt x="199" y="640"/>
                      <a:pt x="199" y="639"/>
                    </a:cubicBezTo>
                    <a:cubicBezTo>
                      <a:pt x="198" y="638"/>
                      <a:pt x="198" y="637"/>
                      <a:pt x="197" y="635"/>
                    </a:cubicBezTo>
                    <a:cubicBezTo>
                      <a:pt x="218" y="625"/>
                      <a:pt x="239" y="615"/>
                      <a:pt x="260" y="604"/>
                    </a:cubicBezTo>
                    <a:cubicBezTo>
                      <a:pt x="260" y="604"/>
                      <a:pt x="260" y="604"/>
                      <a:pt x="260" y="605"/>
                    </a:cubicBezTo>
                    <a:cubicBezTo>
                      <a:pt x="261" y="636"/>
                      <a:pt x="240" y="667"/>
                      <a:pt x="212" y="675"/>
                    </a:cubicBezTo>
                    <a:close/>
                    <a:moveTo>
                      <a:pt x="189" y="609"/>
                    </a:moveTo>
                    <a:cubicBezTo>
                      <a:pt x="189" y="608"/>
                      <a:pt x="189" y="607"/>
                      <a:pt x="190" y="607"/>
                    </a:cubicBezTo>
                    <a:cubicBezTo>
                      <a:pt x="211" y="597"/>
                      <a:pt x="211" y="597"/>
                      <a:pt x="211" y="597"/>
                    </a:cubicBezTo>
                    <a:cubicBezTo>
                      <a:pt x="211" y="597"/>
                      <a:pt x="212" y="597"/>
                      <a:pt x="212" y="597"/>
                    </a:cubicBezTo>
                    <a:cubicBezTo>
                      <a:pt x="213" y="597"/>
                      <a:pt x="214" y="598"/>
                      <a:pt x="214" y="599"/>
                    </a:cubicBezTo>
                    <a:cubicBezTo>
                      <a:pt x="215" y="605"/>
                      <a:pt x="217" y="611"/>
                      <a:pt x="220" y="616"/>
                    </a:cubicBezTo>
                    <a:cubicBezTo>
                      <a:pt x="220" y="617"/>
                      <a:pt x="220" y="618"/>
                      <a:pt x="219" y="618"/>
                    </a:cubicBezTo>
                    <a:cubicBezTo>
                      <a:pt x="219" y="618"/>
                      <a:pt x="219" y="618"/>
                      <a:pt x="218" y="618"/>
                    </a:cubicBezTo>
                    <a:cubicBezTo>
                      <a:pt x="218" y="618"/>
                      <a:pt x="217" y="618"/>
                      <a:pt x="217" y="618"/>
                    </a:cubicBezTo>
                    <a:cubicBezTo>
                      <a:pt x="214" y="612"/>
                      <a:pt x="212" y="606"/>
                      <a:pt x="211" y="600"/>
                    </a:cubicBezTo>
                    <a:cubicBezTo>
                      <a:pt x="191" y="610"/>
                      <a:pt x="191" y="610"/>
                      <a:pt x="191" y="610"/>
                    </a:cubicBezTo>
                    <a:cubicBezTo>
                      <a:pt x="191" y="610"/>
                      <a:pt x="191" y="610"/>
                      <a:pt x="191" y="610"/>
                    </a:cubicBezTo>
                    <a:cubicBezTo>
                      <a:pt x="190" y="610"/>
                      <a:pt x="190" y="610"/>
                      <a:pt x="189" y="609"/>
                    </a:cubicBezTo>
                    <a:close/>
                    <a:moveTo>
                      <a:pt x="200" y="578"/>
                    </a:moveTo>
                    <a:cubicBezTo>
                      <a:pt x="200" y="577"/>
                      <a:pt x="200" y="576"/>
                      <a:pt x="201" y="576"/>
                    </a:cubicBezTo>
                    <a:cubicBezTo>
                      <a:pt x="202" y="575"/>
                      <a:pt x="203" y="576"/>
                      <a:pt x="203" y="577"/>
                    </a:cubicBezTo>
                    <a:cubicBezTo>
                      <a:pt x="203" y="577"/>
                      <a:pt x="203" y="577"/>
                      <a:pt x="203" y="577"/>
                    </a:cubicBezTo>
                    <a:cubicBezTo>
                      <a:pt x="204" y="574"/>
                      <a:pt x="205" y="570"/>
                      <a:pt x="208" y="568"/>
                    </a:cubicBezTo>
                    <a:cubicBezTo>
                      <a:pt x="212" y="563"/>
                      <a:pt x="219" y="562"/>
                      <a:pt x="225" y="564"/>
                    </a:cubicBezTo>
                    <a:cubicBezTo>
                      <a:pt x="226" y="564"/>
                      <a:pt x="226" y="565"/>
                      <a:pt x="226" y="566"/>
                    </a:cubicBezTo>
                    <a:cubicBezTo>
                      <a:pt x="226" y="567"/>
                      <a:pt x="225" y="567"/>
                      <a:pt x="224" y="567"/>
                    </a:cubicBezTo>
                    <a:cubicBezTo>
                      <a:pt x="219" y="565"/>
                      <a:pt x="214" y="566"/>
                      <a:pt x="210" y="570"/>
                    </a:cubicBezTo>
                    <a:cubicBezTo>
                      <a:pt x="206" y="574"/>
                      <a:pt x="204" y="581"/>
                      <a:pt x="206" y="586"/>
                    </a:cubicBezTo>
                    <a:cubicBezTo>
                      <a:pt x="206" y="587"/>
                      <a:pt x="205" y="588"/>
                      <a:pt x="205" y="588"/>
                    </a:cubicBezTo>
                    <a:cubicBezTo>
                      <a:pt x="204" y="588"/>
                      <a:pt x="204" y="588"/>
                      <a:pt x="204" y="588"/>
                    </a:cubicBezTo>
                    <a:cubicBezTo>
                      <a:pt x="204" y="588"/>
                      <a:pt x="203" y="588"/>
                      <a:pt x="203" y="587"/>
                    </a:cubicBezTo>
                    <a:lnTo>
                      <a:pt x="200" y="578"/>
                    </a:lnTo>
                    <a:close/>
                    <a:moveTo>
                      <a:pt x="324" y="642"/>
                    </a:moveTo>
                    <a:cubicBezTo>
                      <a:pt x="324" y="643"/>
                      <a:pt x="324" y="643"/>
                      <a:pt x="323" y="643"/>
                    </a:cubicBezTo>
                    <a:cubicBezTo>
                      <a:pt x="306" y="645"/>
                      <a:pt x="306" y="645"/>
                      <a:pt x="306" y="645"/>
                    </a:cubicBezTo>
                    <a:cubicBezTo>
                      <a:pt x="313" y="680"/>
                      <a:pt x="313" y="680"/>
                      <a:pt x="313" y="680"/>
                    </a:cubicBezTo>
                    <a:cubicBezTo>
                      <a:pt x="314" y="681"/>
                      <a:pt x="313" y="682"/>
                      <a:pt x="312" y="682"/>
                    </a:cubicBezTo>
                    <a:cubicBezTo>
                      <a:pt x="312" y="682"/>
                      <a:pt x="312" y="682"/>
                      <a:pt x="312" y="682"/>
                    </a:cubicBezTo>
                    <a:cubicBezTo>
                      <a:pt x="311" y="682"/>
                      <a:pt x="311" y="682"/>
                      <a:pt x="311" y="681"/>
                    </a:cubicBezTo>
                    <a:cubicBezTo>
                      <a:pt x="303" y="645"/>
                      <a:pt x="303" y="645"/>
                      <a:pt x="303" y="645"/>
                    </a:cubicBezTo>
                    <a:cubicBezTo>
                      <a:pt x="287" y="647"/>
                      <a:pt x="287" y="647"/>
                      <a:pt x="287" y="647"/>
                    </a:cubicBezTo>
                    <a:cubicBezTo>
                      <a:pt x="287" y="660"/>
                      <a:pt x="288" y="674"/>
                      <a:pt x="291" y="686"/>
                    </a:cubicBezTo>
                    <a:cubicBezTo>
                      <a:pt x="291" y="687"/>
                      <a:pt x="291" y="688"/>
                      <a:pt x="290" y="688"/>
                    </a:cubicBezTo>
                    <a:cubicBezTo>
                      <a:pt x="290" y="688"/>
                      <a:pt x="290" y="688"/>
                      <a:pt x="290" y="688"/>
                    </a:cubicBezTo>
                    <a:cubicBezTo>
                      <a:pt x="289" y="688"/>
                      <a:pt x="289" y="688"/>
                      <a:pt x="288" y="687"/>
                    </a:cubicBezTo>
                    <a:cubicBezTo>
                      <a:pt x="285" y="674"/>
                      <a:pt x="284" y="661"/>
                      <a:pt x="284" y="647"/>
                    </a:cubicBezTo>
                    <a:cubicBezTo>
                      <a:pt x="273" y="649"/>
                      <a:pt x="273" y="649"/>
                      <a:pt x="273" y="649"/>
                    </a:cubicBezTo>
                    <a:cubicBezTo>
                      <a:pt x="273" y="649"/>
                      <a:pt x="273" y="649"/>
                      <a:pt x="273" y="649"/>
                    </a:cubicBezTo>
                    <a:cubicBezTo>
                      <a:pt x="272" y="649"/>
                      <a:pt x="272" y="648"/>
                      <a:pt x="272" y="647"/>
                    </a:cubicBezTo>
                    <a:cubicBezTo>
                      <a:pt x="272" y="646"/>
                      <a:pt x="272" y="646"/>
                      <a:pt x="273" y="645"/>
                    </a:cubicBezTo>
                    <a:cubicBezTo>
                      <a:pt x="284" y="644"/>
                      <a:pt x="284" y="644"/>
                      <a:pt x="284" y="644"/>
                    </a:cubicBezTo>
                    <a:cubicBezTo>
                      <a:pt x="284" y="644"/>
                      <a:pt x="284" y="644"/>
                      <a:pt x="284" y="643"/>
                    </a:cubicBezTo>
                    <a:cubicBezTo>
                      <a:pt x="285" y="642"/>
                      <a:pt x="285" y="642"/>
                      <a:pt x="286" y="642"/>
                    </a:cubicBezTo>
                    <a:cubicBezTo>
                      <a:pt x="287" y="642"/>
                      <a:pt x="287" y="643"/>
                      <a:pt x="287" y="643"/>
                    </a:cubicBezTo>
                    <a:cubicBezTo>
                      <a:pt x="287" y="644"/>
                      <a:pt x="287" y="644"/>
                      <a:pt x="287" y="644"/>
                    </a:cubicBezTo>
                    <a:cubicBezTo>
                      <a:pt x="303" y="642"/>
                      <a:pt x="303" y="642"/>
                      <a:pt x="303" y="642"/>
                    </a:cubicBezTo>
                    <a:cubicBezTo>
                      <a:pt x="303" y="642"/>
                      <a:pt x="304" y="642"/>
                      <a:pt x="304" y="642"/>
                    </a:cubicBezTo>
                    <a:cubicBezTo>
                      <a:pt x="304" y="642"/>
                      <a:pt x="305" y="642"/>
                      <a:pt x="305" y="642"/>
                    </a:cubicBezTo>
                    <a:cubicBezTo>
                      <a:pt x="323" y="640"/>
                      <a:pt x="323" y="640"/>
                      <a:pt x="323" y="640"/>
                    </a:cubicBezTo>
                    <a:cubicBezTo>
                      <a:pt x="323" y="640"/>
                      <a:pt x="324" y="641"/>
                      <a:pt x="324" y="642"/>
                    </a:cubicBezTo>
                    <a:close/>
                    <a:moveTo>
                      <a:pt x="340" y="649"/>
                    </a:moveTo>
                    <a:cubicBezTo>
                      <a:pt x="341" y="650"/>
                      <a:pt x="340" y="651"/>
                      <a:pt x="340" y="651"/>
                    </a:cubicBezTo>
                    <a:cubicBezTo>
                      <a:pt x="336" y="653"/>
                      <a:pt x="333" y="657"/>
                      <a:pt x="332" y="663"/>
                    </a:cubicBezTo>
                    <a:cubicBezTo>
                      <a:pt x="331" y="668"/>
                      <a:pt x="332" y="673"/>
                      <a:pt x="332" y="678"/>
                    </a:cubicBezTo>
                    <a:cubicBezTo>
                      <a:pt x="332" y="679"/>
                      <a:pt x="332" y="680"/>
                      <a:pt x="331" y="680"/>
                    </a:cubicBezTo>
                    <a:cubicBezTo>
                      <a:pt x="331" y="680"/>
                      <a:pt x="331" y="680"/>
                      <a:pt x="331" y="680"/>
                    </a:cubicBezTo>
                    <a:cubicBezTo>
                      <a:pt x="330" y="680"/>
                      <a:pt x="330" y="679"/>
                      <a:pt x="329" y="679"/>
                    </a:cubicBezTo>
                    <a:cubicBezTo>
                      <a:pt x="327" y="662"/>
                      <a:pt x="327" y="662"/>
                      <a:pt x="327" y="662"/>
                    </a:cubicBezTo>
                    <a:cubicBezTo>
                      <a:pt x="326" y="661"/>
                      <a:pt x="327" y="660"/>
                      <a:pt x="328" y="660"/>
                    </a:cubicBezTo>
                    <a:cubicBezTo>
                      <a:pt x="329" y="660"/>
                      <a:pt x="329" y="660"/>
                      <a:pt x="329" y="661"/>
                    </a:cubicBezTo>
                    <a:cubicBezTo>
                      <a:pt x="331" y="655"/>
                      <a:pt x="334" y="650"/>
                      <a:pt x="338" y="648"/>
                    </a:cubicBezTo>
                    <a:cubicBezTo>
                      <a:pt x="339" y="648"/>
                      <a:pt x="340" y="648"/>
                      <a:pt x="340" y="649"/>
                    </a:cubicBezTo>
                    <a:close/>
                    <a:moveTo>
                      <a:pt x="368" y="646"/>
                    </a:moveTo>
                    <a:cubicBezTo>
                      <a:pt x="351" y="647"/>
                      <a:pt x="351" y="647"/>
                      <a:pt x="351" y="647"/>
                    </a:cubicBezTo>
                    <a:cubicBezTo>
                      <a:pt x="351" y="647"/>
                      <a:pt x="351" y="647"/>
                      <a:pt x="351" y="647"/>
                    </a:cubicBezTo>
                    <a:cubicBezTo>
                      <a:pt x="351" y="647"/>
                      <a:pt x="350" y="647"/>
                      <a:pt x="350" y="646"/>
                    </a:cubicBezTo>
                    <a:cubicBezTo>
                      <a:pt x="350" y="646"/>
                      <a:pt x="350" y="645"/>
                      <a:pt x="350" y="644"/>
                    </a:cubicBezTo>
                    <a:cubicBezTo>
                      <a:pt x="355" y="638"/>
                      <a:pt x="357" y="630"/>
                      <a:pt x="357" y="622"/>
                    </a:cubicBezTo>
                    <a:cubicBezTo>
                      <a:pt x="352" y="623"/>
                      <a:pt x="346" y="625"/>
                      <a:pt x="342" y="629"/>
                    </a:cubicBezTo>
                    <a:cubicBezTo>
                      <a:pt x="341" y="630"/>
                      <a:pt x="340" y="630"/>
                      <a:pt x="340" y="629"/>
                    </a:cubicBezTo>
                    <a:cubicBezTo>
                      <a:pt x="339" y="628"/>
                      <a:pt x="339" y="627"/>
                      <a:pt x="340" y="627"/>
                    </a:cubicBezTo>
                    <a:cubicBezTo>
                      <a:pt x="345" y="622"/>
                      <a:pt x="352" y="619"/>
                      <a:pt x="359" y="619"/>
                    </a:cubicBezTo>
                    <a:cubicBezTo>
                      <a:pt x="359" y="619"/>
                      <a:pt x="359" y="619"/>
                      <a:pt x="360" y="620"/>
                    </a:cubicBezTo>
                    <a:cubicBezTo>
                      <a:pt x="360" y="620"/>
                      <a:pt x="360" y="620"/>
                      <a:pt x="360" y="621"/>
                    </a:cubicBezTo>
                    <a:cubicBezTo>
                      <a:pt x="361" y="629"/>
                      <a:pt x="358" y="637"/>
                      <a:pt x="354" y="644"/>
                    </a:cubicBezTo>
                    <a:cubicBezTo>
                      <a:pt x="368" y="642"/>
                      <a:pt x="368" y="642"/>
                      <a:pt x="368" y="642"/>
                    </a:cubicBezTo>
                    <a:cubicBezTo>
                      <a:pt x="368" y="642"/>
                      <a:pt x="369" y="643"/>
                      <a:pt x="369" y="644"/>
                    </a:cubicBezTo>
                    <a:cubicBezTo>
                      <a:pt x="369" y="645"/>
                      <a:pt x="369" y="645"/>
                      <a:pt x="368" y="646"/>
                    </a:cubicBezTo>
                    <a:close/>
                    <a:moveTo>
                      <a:pt x="377" y="667"/>
                    </a:moveTo>
                    <a:cubicBezTo>
                      <a:pt x="369" y="667"/>
                      <a:pt x="362" y="669"/>
                      <a:pt x="355" y="671"/>
                    </a:cubicBezTo>
                    <a:cubicBezTo>
                      <a:pt x="355" y="671"/>
                      <a:pt x="355" y="671"/>
                      <a:pt x="355" y="671"/>
                    </a:cubicBezTo>
                    <a:cubicBezTo>
                      <a:pt x="354" y="671"/>
                      <a:pt x="353" y="671"/>
                      <a:pt x="353" y="670"/>
                    </a:cubicBezTo>
                    <a:cubicBezTo>
                      <a:pt x="353" y="669"/>
                      <a:pt x="353" y="668"/>
                      <a:pt x="354" y="668"/>
                    </a:cubicBezTo>
                    <a:cubicBezTo>
                      <a:pt x="361" y="666"/>
                      <a:pt x="369" y="664"/>
                      <a:pt x="377" y="664"/>
                    </a:cubicBezTo>
                    <a:cubicBezTo>
                      <a:pt x="377" y="663"/>
                      <a:pt x="378" y="664"/>
                      <a:pt x="378" y="665"/>
                    </a:cubicBezTo>
                    <a:cubicBezTo>
                      <a:pt x="378" y="666"/>
                      <a:pt x="378" y="667"/>
                      <a:pt x="377" y="667"/>
                    </a:cubicBezTo>
                    <a:close/>
                    <a:moveTo>
                      <a:pt x="389" y="675"/>
                    </a:moveTo>
                    <a:cubicBezTo>
                      <a:pt x="389" y="676"/>
                      <a:pt x="389" y="677"/>
                      <a:pt x="388" y="677"/>
                    </a:cubicBezTo>
                    <a:cubicBezTo>
                      <a:pt x="381" y="680"/>
                      <a:pt x="372" y="682"/>
                      <a:pt x="364" y="682"/>
                    </a:cubicBezTo>
                    <a:cubicBezTo>
                      <a:pt x="363" y="682"/>
                      <a:pt x="361" y="682"/>
                      <a:pt x="360" y="682"/>
                    </a:cubicBezTo>
                    <a:cubicBezTo>
                      <a:pt x="359" y="682"/>
                      <a:pt x="359" y="681"/>
                      <a:pt x="359" y="680"/>
                    </a:cubicBezTo>
                    <a:cubicBezTo>
                      <a:pt x="359" y="679"/>
                      <a:pt x="359" y="679"/>
                      <a:pt x="360" y="679"/>
                    </a:cubicBezTo>
                    <a:cubicBezTo>
                      <a:pt x="369" y="679"/>
                      <a:pt x="379" y="678"/>
                      <a:pt x="387" y="674"/>
                    </a:cubicBezTo>
                    <a:cubicBezTo>
                      <a:pt x="388" y="674"/>
                      <a:pt x="389" y="674"/>
                      <a:pt x="389" y="675"/>
                    </a:cubicBezTo>
                    <a:close/>
                    <a:moveTo>
                      <a:pt x="428" y="665"/>
                    </a:moveTo>
                    <a:cubicBezTo>
                      <a:pt x="428" y="667"/>
                      <a:pt x="429" y="669"/>
                      <a:pt x="428" y="671"/>
                    </a:cubicBezTo>
                    <a:cubicBezTo>
                      <a:pt x="427" y="672"/>
                      <a:pt x="426" y="673"/>
                      <a:pt x="425" y="673"/>
                    </a:cubicBezTo>
                    <a:cubicBezTo>
                      <a:pt x="421" y="675"/>
                      <a:pt x="416" y="676"/>
                      <a:pt x="412" y="676"/>
                    </a:cubicBezTo>
                    <a:cubicBezTo>
                      <a:pt x="412" y="676"/>
                      <a:pt x="412" y="676"/>
                      <a:pt x="412" y="676"/>
                    </a:cubicBezTo>
                    <a:cubicBezTo>
                      <a:pt x="411" y="676"/>
                      <a:pt x="410" y="676"/>
                      <a:pt x="410" y="675"/>
                    </a:cubicBezTo>
                    <a:cubicBezTo>
                      <a:pt x="410" y="674"/>
                      <a:pt x="411" y="673"/>
                      <a:pt x="412" y="673"/>
                    </a:cubicBezTo>
                    <a:cubicBezTo>
                      <a:pt x="416" y="673"/>
                      <a:pt x="420" y="672"/>
                      <a:pt x="424" y="670"/>
                    </a:cubicBezTo>
                    <a:cubicBezTo>
                      <a:pt x="424" y="670"/>
                      <a:pt x="425" y="670"/>
                      <a:pt x="425" y="669"/>
                    </a:cubicBezTo>
                    <a:cubicBezTo>
                      <a:pt x="425" y="669"/>
                      <a:pt x="425" y="667"/>
                      <a:pt x="425" y="666"/>
                    </a:cubicBezTo>
                    <a:cubicBezTo>
                      <a:pt x="419" y="647"/>
                      <a:pt x="419" y="647"/>
                      <a:pt x="419" y="647"/>
                    </a:cubicBezTo>
                    <a:cubicBezTo>
                      <a:pt x="419" y="645"/>
                      <a:pt x="418" y="644"/>
                      <a:pt x="417" y="643"/>
                    </a:cubicBezTo>
                    <a:cubicBezTo>
                      <a:pt x="416" y="643"/>
                      <a:pt x="415" y="643"/>
                      <a:pt x="414" y="644"/>
                    </a:cubicBezTo>
                    <a:cubicBezTo>
                      <a:pt x="411" y="645"/>
                      <a:pt x="407" y="647"/>
                      <a:pt x="404" y="649"/>
                    </a:cubicBezTo>
                    <a:cubicBezTo>
                      <a:pt x="403" y="649"/>
                      <a:pt x="402" y="649"/>
                      <a:pt x="402" y="648"/>
                    </a:cubicBezTo>
                    <a:cubicBezTo>
                      <a:pt x="401" y="647"/>
                      <a:pt x="402" y="646"/>
                      <a:pt x="403" y="646"/>
                    </a:cubicBezTo>
                    <a:cubicBezTo>
                      <a:pt x="406" y="644"/>
                      <a:pt x="410" y="642"/>
                      <a:pt x="413" y="641"/>
                    </a:cubicBezTo>
                    <a:cubicBezTo>
                      <a:pt x="415" y="640"/>
                      <a:pt x="416" y="640"/>
                      <a:pt x="418" y="640"/>
                    </a:cubicBezTo>
                    <a:cubicBezTo>
                      <a:pt x="421" y="641"/>
                      <a:pt x="422" y="645"/>
                      <a:pt x="422" y="646"/>
                    </a:cubicBezTo>
                    <a:lnTo>
                      <a:pt x="428" y="665"/>
                    </a:lnTo>
                    <a:close/>
                    <a:moveTo>
                      <a:pt x="441" y="658"/>
                    </a:moveTo>
                    <a:cubicBezTo>
                      <a:pt x="444" y="665"/>
                      <a:pt x="444" y="673"/>
                      <a:pt x="442" y="680"/>
                    </a:cubicBezTo>
                    <a:cubicBezTo>
                      <a:pt x="442" y="680"/>
                      <a:pt x="442" y="681"/>
                      <a:pt x="441" y="681"/>
                    </a:cubicBezTo>
                    <a:cubicBezTo>
                      <a:pt x="441" y="681"/>
                      <a:pt x="441" y="681"/>
                      <a:pt x="441" y="681"/>
                    </a:cubicBezTo>
                    <a:cubicBezTo>
                      <a:pt x="440" y="681"/>
                      <a:pt x="439" y="680"/>
                      <a:pt x="440" y="679"/>
                    </a:cubicBezTo>
                    <a:cubicBezTo>
                      <a:pt x="441" y="672"/>
                      <a:pt x="441" y="666"/>
                      <a:pt x="439" y="659"/>
                    </a:cubicBezTo>
                    <a:cubicBezTo>
                      <a:pt x="438" y="658"/>
                      <a:pt x="439" y="658"/>
                      <a:pt x="440" y="657"/>
                    </a:cubicBezTo>
                    <a:cubicBezTo>
                      <a:pt x="440" y="657"/>
                      <a:pt x="441" y="657"/>
                      <a:pt x="441" y="658"/>
                    </a:cubicBezTo>
                    <a:close/>
                    <a:moveTo>
                      <a:pt x="456" y="630"/>
                    </a:moveTo>
                    <a:cubicBezTo>
                      <a:pt x="458" y="659"/>
                      <a:pt x="458" y="659"/>
                      <a:pt x="458" y="659"/>
                    </a:cubicBezTo>
                    <a:cubicBezTo>
                      <a:pt x="458" y="660"/>
                      <a:pt x="458" y="661"/>
                      <a:pt x="457" y="661"/>
                    </a:cubicBezTo>
                    <a:cubicBezTo>
                      <a:pt x="457" y="661"/>
                      <a:pt x="457" y="661"/>
                      <a:pt x="457" y="661"/>
                    </a:cubicBezTo>
                    <a:cubicBezTo>
                      <a:pt x="456" y="661"/>
                      <a:pt x="456" y="660"/>
                      <a:pt x="455" y="659"/>
                    </a:cubicBezTo>
                    <a:cubicBezTo>
                      <a:pt x="453" y="630"/>
                      <a:pt x="453" y="630"/>
                      <a:pt x="453" y="630"/>
                    </a:cubicBezTo>
                    <a:cubicBezTo>
                      <a:pt x="453" y="629"/>
                      <a:pt x="453" y="629"/>
                      <a:pt x="454" y="628"/>
                    </a:cubicBezTo>
                    <a:cubicBezTo>
                      <a:pt x="455" y="628"/>
                      <a:pt x="456" y="629"/>
                      <a:pt x="456" y="630"/>
                    </a:cubicBezTo>
                    <a:close/>
                    <a:moveTo>
                      <a:pt x="487" y="638"/>
                    </a:moveTo>
                    <a:cubicBezTo>
                      <a:pt x="486" y="642"/>
                      <a:pt x="485" y="646"/>
                      <a:pt x="485" y="651"/>
                    </a:cubicBezTo>
                    <a:cubicBezTo>
                      <a:pt x="486" y="651"/>
                      <a:pt x="486" y="651"/>
                      <a:pt x="486" y="651"/>
                    </a:cubicBezTo>
                    <a:cubicBezTo>
                      <a:pt x="486" y="652"/>
                      <a:pt x="486" y="653"/>
                      <a:pt x="485" y="653"/>
                    </a:cubicBezTo>
                    <a:cubicBezTo>
                      <a:pt x="485" y="656"/>
                      <a:pt x="486" y="659"/>
                      <a:pt x="486" y="662"/>
                    </a:cubicBezTo>
                    <a:cubicBezTo>
                      <a:pt x="486" y="663"/>
                      <a:pt x="486" y="664"/>
                      <a:pt x="485" y="664"/>
                    </a:cubicBezTo>
                    <a:cubicBezTo>
                      <a:pt x="485" y="664"/>
                      <a:pt x="485" y="664"/>
                      <a:pt x="485" y="664"/>
                    </a:cubicBezTo>
                    <a:cubicBezTo>
                      <a:pt x="484" y="664"/>
                      <a:pt x="484" y="664"/>
                      <a:pt x="483" y="663"/>
                    </a:cubicBezTo>
                    <a:cubicBezTo>
                      <a:pt x="483" y="660"/>
                      <a:pt x="483" y="657"/>
                      <a:pt x="482" y="655"/>
                    </a:cubicBezTo>
                    <a:cubicBezTo>
                      <a:pt x="481" y="655"/>
                      <a:pt x="479" y="656"/>
                      <a:pt x="477" y="656"/>
                    </a:cubicBezTo>
                    <a:cubicBezTo>
                      <a:pt x="476" y="656"/>
                      <a:pt x="475" y="656"/>
                      <a:pt x="474" y="655"/>
                    </a:cubicBezTo>
                    <a:cubicBezTo>
                      <a:pt x="469" y="654"/>
                      <a:pt x="466" y="650"/>
                      <a:pt x="466" y="646"/>
                    </a:cubicBezTo>
                    <a:cubicBezTo>
                      <a:pt x="465" y="643"/>
                      <a:pt x="466" y="640"/>
                      <a:pt x="467" y="637"/>
                    </a:cubicBezTo>
                    <a:cubicBezTo>
                      <a:pt x="468" y="634"/>
                      <a:pt x="469" y="631"/>
                      <a:pt x="469" y="628"/>
                    </a:cubicBezTo>
                    <a:cubicBezTo>
                      <a:pt x="468" y="627"/>
                      <a:pt x="469" y="626"/>
                      <a:pt x="470" y="626"/>
                    </a:cubicBezTo>
                    <a:cubicBezTo>
                      <a:pt x="470" y="626"/>
                      <a:pt x="471" y="626"/>
                      <a:pt x="471" y="627"/>
                    </a:cubicBezTo>
                    <a:cubicBezTo>
                      <a:pt x="472" y="631"/>
                      <a:pt x="471" y="634"/>
                      <a:pt x="470" y="638"/>
                    </a:cubicBezTo>
                    <a:cubicBezTo>
                      <a:pt x="469" y="640"/>
                      <a:pt x="468" y="643"/>
                      <a:pt x="468" y="646"/>
                    </a:cubicBezTo>
                    <a:cubicBezTo>
                      <a:pt x="469" y="649"/>
                      <a:pt x="471" y="651"/>
                      <a:pt x="474" y="652"/>
                    </a:cubicBezTo>
                    <a:cubicBezTo>
                      <a:pt x="477" y="653"/>
                      <a:pt x="480" y="652"/>
                      <a:pt x="482" y="651"/>
                    </a:cubicBezTo>
                    <a:cubicBezTo>
                      <a:pt x="483" y="646"/>
                      <a:pt x="483" y="642"/>
                      <a:pt x="485" y="637"/>
                    </a:cubicBezTo>
                    <a:cubicBezTo>
                      <a:pt x="485" y="636"/>
                      <a:pt x="486" y="636"/>
                      <a:pt x="486" y="636"/>
                    </a:cubicBezTo>
                    <a:cubicBezTo>
                      <a:pt x="487" y="636"/>
                      <a:pt x="488" y="637"/>
                      <a:pt x="487" y="638"/>
                    </a:cubicBezTo>
                    <a:close/>
                    <a:moveTo>
                      <a:pt x="526" y="645"/>
                    </a:moveTo>
                    <a:cubicBezTo>
                      <a:pt x="527" y="645"/>
                      <a:pt x="527" y="646"/>
                      <a:pt x="526" y="647"/>
                    </a:cubicBezTo>
                    <a:cubicBezTo>
                      <a:pt x="526" y="647"/>
                      <a:pt x="526" y="647"/>
                      <a:pt x="525" y="647"/>
                    </a:cubicBezTo>
                    <a:cubicBezTo>
                      <a:pt x="525" y="647"/>
                      <a:pt x="525" y="647"/>
                      <a:pt x="524" y="647"/>
                    </a:cubicBezTo>
                    <a:cubicBezTo>
                      <a:pt x="517" y="641"/>
                      <a:pt x="517" y="641"/>
                      <a:pt x="517" y="641"/>
                    </a:cubicBezTo>
                    <a:cubicBezTo>
                      <a:pt x="516" y="644"/>
                      <a:pt x="515" y="648"/>
                      <a:pt x="515" y="651"/>
                    </a:cubicBezTo>
                    <a:cubicBezTo>
                      <a:pt x="514" y="652"/>
                      <a:pt x="514" y="652"/>
                      <a:pt x="513" y="652"/>
                    </a:cubicBezTo>
                    <a:cubicBezTo>
                      <a:pt x="513" y="652"/>
                      <a:pt x="513" y="652"/>
                      <a:pt x="513" y="652"/>
                    </a:cubicBezTo>
                    <a:cubicBezTo>
                      <a:pt x="512" y="652"/>
                      <a:pt x="512" y="651"/>
                      <a:pt x="512" y="650"/>
                    </a:cubicBezTo>
                    <a:cubicBezTo>
                      <a:pt x="512" y="647"/>
                      <a:pt x="513" y="643"/>
                      <a:pt x="514" y="639"/>
                    </a:cubicBezTo>
                    <a:cubicBezTo>
                      <a:pt x="507" y="633"/>
                      <a:pt x="507" y="633"/>
                      <a:pt x="507" y="633"/>
                    </a:cubicBezTo>
                    <a:cubicBezTo>
                      <a:pt x="506" y="632"/>
                      <a:pt x="506" y="631"/>
                      <a:pt x="506" y="631"/>
                    </a:cubicBezTo>
                    <a:cubicBezTo>
                      <a:pt x="507" y="630"/>
                      <a:pt x="508" y="630"/>
                      <a:pt x="508" y="630"/>
                    </a:cubicBezTo>
                    <a:cubicBezTo>
                      <a:pt x="515" y="636"/>
                      <a:pt x="515" y="636"/>
                      <a:pt x="515" y="636"/>
                    </a:cubicBezTo>
                    <a:cubicBezTo>
                      <a:pt x="517" y="632"/>
                      <a:pt x="518" y="627"/>
                      <a:pt x="521" y="623"/>
                    </a:cubicBezTo>
                    <a:cubicBezTo>
                      <a:pt x="521" y="623"/>
                      <a:pt x="522" y="622"/>
                      <a:pt x="523" y="623"/>
                    </a:cubicBezTo>
                    <a:cubicBezTo>
                      <a:pt x="523" y="623"/>
                      <a:pt x="524" y="624"/>
                      <a:pt x="523" y="625"/>
                    </a:cubicBezTo>
                    <a:cubicBezTo>
                      <a:pt x="521" y="629"/>
                      <a:pt x="519" y="633"/>
                      <a:pt x="518" y="638"/>
                    </a:cubicBezTo>
                    <a:lnTo>
                      <a:pt x="526" y="645"/>
                    </a:lnTo>
                    <a:close/>
                    <a:moveTo>
                      <a:pt x="564" y="609"/>
                    </a:moveTo>
                    <a:cubicBezTo>
                      <a:pt x="564" y="610"/>
                      <a:pt x="563" y="610"/>
                      <a:pt x="562" y="610"/>
                    </a:cubicBezTo>
                    <a:cubicBezTo>
                      <a:pt x="557" y="609"/>
                      <a:pt x="553" y="614"/>
                      <a:pt x="551" y="618"/>
                    </a:cubicBezTo>
                    <a:cubicBezTo>
                      <a:pt x="549" y="622"/>
                      <a:pt x="549" y="626"/>
                      <a:pt x="548" y="630"/>
                    </a:cubicBezTo>
                    <a:cubicBezTo>
                      <a:pt x="548" y="635"/>
                      <a:pt x="548" y="635"/>
                      <a:pt x="548" y="635"/>
                    </a:cubicBezTo>
                    <a:cubicBezTo>
                      <a:pt x="548" y="636"/>
                      <a:pt x="547" y="636"/>
                      <a:pt x="546" y="636"/>
                    </a:cubicBezTo>
                    <a:cubicBezTo>
                      <a:pt x="546" y="636"/>
                      <a:pt x="546" y="636"/>
                      <a:pt x="546" y="636"/>
                    </a:cubicBezTo>
                    <a:cubicBezTo>
                      <a:pt x="546" y="636"/>
                      <a:pt x="545" y="635"/>
                      <a:pt x="545" y="635"/>
                    </a:cubicBezTo>
                    <a:cubicBezTo>
                      <a:pt x="545" y="633"/>
                      <a:pt x="545" y="631"/>
                      <a:pt x="545" y="629"/>
                    </a:cubicBezTo>
                    <a:cubicBezTo>
                      <a:pt x="546" y="623"/>
                      <a:pt x="546" y="623"/>
                      <a:pt x="546" y="623"/>
                    </a:cubicBezTo>
                    <a:cubicBezTo>
                      <a:pt x="546" y="622"/>
                      <a:pt x="546" y="622"/>
                      <a:pt x="547" y="621"/>
                    </a:cubicBezTo>
                    <a:cubicBezTo>
                      <a:pt x="547" y="620"/>
                      <a:pt x="548" y="618"/>
                      <a:pt x="548" y="617"/>
                    </a:cubicBezTo>
                    <a:cubicBezTo>
                      <a:pt x="551" y="611"/>
                      <a:pt x="556" y="606"/>
                      <a:pt x="563" y="607"/>
                    </a:cubicBezTo>
                    <a:cubicBezTo>
                      <a:pt x="564" y="607"/>
                      <a:pt x="564" y="608"/>
                      <a:pt x="564" y="609"/>
                    </a:cubicBezTo>
                    <a:close/>
                    <a:moveTo>
                      <a:pt x="597" y="605"/>
                    </a:moveTo>
                    <a:cubicBezTo>
                      <a:pt x="594" y="607"/>
                      <a:pt x="590" y="608"/>
                      <a:pt x="587" y="608"/>
                    </a:cubicBezTo>
                    <a:cubicBezTo>
                      <a:pt x="584" y="608"/>
                      <a:pt x="581" y="606"/>
                      <a:pt x="579" y="603"/>
                    </a:cubicBezTo>
                    <a:cubicBezTo>
                      <a:pt x="577" y="600"/>
                      <a:pt x="578" y="595"/>
                      <a:pt x="578" y="592"/>
                    </a:cubicBezTo>
                    <a:cubicBezTo>
                      <a:pt x="579" y="588"/>
                      <a:pt x="579" y="585"/>
                      <a:pt x="578" y="583"/>
                    </a:cubicBezTo>
                    <a:cubicBezTo>
                      <a:pt x="577" y="581"/>
                      <a:pt x="575" y="581"/>
                      <a:pt x="574" y="581"/>
                    </a:cubicBezTo>
                    <a:cubicBezTo>
                      <a:pt x="574" y="581"/>
                      <a:pt x="573" y="582"/>
                      <a:pt x="573" y="582"/>
                    </a:cubicBezTo>
                    <a:cubicBezTo>
                      <a:pt x="573" y="583"/>
                      <a:pt x="572" y="584"/>
                      <a:pt x="571" y="584"/>
                    </a:cubicBezTo>
                    <a:cubicBezTo>
                      <a:pt x="570" y="584"/>
                      <a:pt x="570" y="583"/>
                      <a:pt x="570" y="582"/>
                    </a:cubicBezTo>
                    <a:cubicBezTo>
                      <a:pt x="570" y="580"/>
                      <a:pt x="572" y="578"/>
                      <a:pt x="574" y="578"/>
                    </a:cubicBezTo>
                    <a:cubicBezTo>
                      <a:pt x="576" y="578"/>
                      <a:pt x="579" y="579"/>
                      <a:pt x="580" y="581"/>
                    </a:cubicBezTo>
                    <a:cubicBezTo>
                      <a:pt x="582" y="584"/>
                      <a:pt x="582" y="589"/>
                      <a:pt x="581" y="592"/>
                    </a:cubicBezTo>
                    <a:cubicBezTo>
                      <a:pt x="581" y="596"/>
                      <a:pt x="580" y="599"/>
                      <a:pt x="582" y="602"/>
                    </a:cubicBezTo>
                    <a:cubicBezTo>
                      <a:pt x="585" y="607"/>
                      <a:pt x="593" y="604"/>
                      <a:pt x="596" y="602"/>
                    </a:cubicBezTo>
                    <a:cubicBezTo>
                      <a:pt x="597" y="602"/>
                      <a:pt x="598" y="602"/>
                      <a:pt x="598" y="603"/>
                    </a:cubicBezTo>
                    <a:cubicBezTo>
                      <a:pt x="598" y="604"/>
                      <a:pt x="598" y="605"/>
                      <a:pt x="597" y="60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7"/>
              <p:cNvSpPr>
                <a:spLocks/>
              </p:cNvSpPr>
              <p:nvPr/>
            </p:nvSpPr>
            <p:spPr bwMode="auto">
              <a:xfrm>
                <a:off x="4674455" y="1088335"/>
                <a:ext cx="1882114" cy="2303781"/>
              </a:xfrm>
              <a:custGeom>
                <a:avLst/>
                <a:gdLst>
                  <a:gd name="T0" fmla="*/ 1223 w 1223"/>
                  <a:gd name="T1" fmla="*/ 1077 h 1497"/>
                  <a:gd name="T2" fmla="*/ 1170 w 1223"/>
                  <a:gd name="T3" fmla="*/ 1170 h 1497"/>
                  <a:gd name="T4" fmla="*/ 412 w 1223"/>
                  <a:gd name="T5" fmla="*/ 1497 h 1497"/>
                  <a:gd name="T6" fmla="*/ 0 w 1223"/>
                  <a:gd name="T7" fmla="*/ 519 h 1497"/>
                  <a:gd name="T8" fmla="*/ 18 w 1223"/>
                  <a:gd name="T9" fmla="*/ 409 h 1497"/>
                  <a:gd name="T10" fmla="*/ 35 w 1223"/>
                  <a:gd name="T11" fmla="*/ 319 h 1497"/>
                  <a:gd name="T12" fmla="*/ 791 w 1223"/>
                  <a:gd name="T13" fmla="*/ 0 h 1497"/>
                  <a:gd name="T14" fmla="*/ 1223 w 1223"/>
                  <a:gd name="T15" fmla="*/ 1077 h 1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23" h="1497">
                    <a:moveTo>
                      <a:pt x="1223" y="1077"/>
                    </a:moveTo>
                    <a:lnTo>
                      <a:pt x="1170" y="1170"/>
                    </a:lnTo>
                    <a:lnTo>
                      <a:pt x="412" y="1497"/>
                    </a:lnTo>
                    <a:lnTo>
                      <a:pt x="0" y="519"/>
                    </a:lnTo>
                    <a:lnTo>
                      <a:pt x="18" y="409"/>
                    </a:lnTo>
                    <a:lnTo>
                      <a:pt x="35" y="319"/>
                    </a:lnTo>
                    <a:lnTo>
                      <a:pt x="791" y="0"/>
                    </a:lnTo>
                    <a:lnTo>
                      <a:pt x="1223" y="1077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8"/>
              <p:cNvSpPr>
                <a:spLocks/>
              </p:cNvSpPr>
              <p:nvPr/>
            </p:nvSpPr>
            <p:spPr bwMode="auto">
              <a:xfrm>
                <a:off x="4674455" y="1579254"/>
                <a:ext cx="1882114" cy="1812862"/>
              </a:xfrm>
              <a:custGeom>
                <a:avLst/>
                <a:gdLst>
                  <a:gd name="T0" fmla="*/ 1223 w 1223"/>
                  <a:gd name="T1" fmla="*/ 758 h 1178"/>
                  <a:gd name="T2" fmla="*/ 1170 w 1223"/>
                  <a:gd name="T3" fmla="*/ 851 h 1178"/>
                  <a:gd name="T4" fmla="*/ 412 w 1223"/>
                  <a:gd name="T5" fmla="*/ 1178 h 1178"/>
                  <a:gd name="T6" fmla="*/ 0 w 1223"/>
                  <a:gd name="T7" fmla="*/ 200 h 1178"/>
                  <a:gd name="T8" fmla="*/ 18 w 1223"/>
                  <a:gd name="T9" fmla="*/ 90 h 1178"/>
                  <a:gd name="T10" fmla="*/ 35 w 1223"/>
                  <a:gd name="T11" fmla="*/ 0 h 1178"/>
                  <a:gd name="T12" fmla="*/ 439 w 1223"/>
                  <a:gd name="T13" fmla="*/ 1102 h 1178"/>
                  <a:gd name="T14" fmla="*/ 1223 w 1223"/>
                  <a:gd name="T15" fmla="*/ 758 h 1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23" h="1178">
                    <a:moveTo>
                      <a:pt x="1223" y="758"/>
                    </a:moveTo>
                    <a:lnTo>
                      <a:pt x="1170" y="851"/>
                    </a:lnTo>
                    <a:lnTo>
                      <a:pt x="412" y="1178"/>
                    </a:lnTo>
                    <a:lnTo>
                      <a:pt x="0" y="200"/>
                    </a:lnTo>
                    <a:lnTo>
                      <a:pt x="18" y="90"/>
                    </a:lnTo>
                    <a:lnTo>
                      <a:pt x="35" y="0"/>
                    </a:lnTo>
                    <a:lnTo>
                      <a:pt x="439" y="1102"/>
                    </a:lnTo>
                    <a:lnTo>
                      <a:pt x="1223" y="758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29"/>
              <p:cNvSpPr>
                <a:spLocks/>
              </p:cNvSpPr>
              <p:nvPr/>
            </p:nvSpPr>
            <p:spPr bwMode="auto">
              <a:xfrm>
                <a:off x="4674455" y="1579254"/>
                <a:ext cx="675591" cy="1812862"/>
              </a:xfrm>
              <a:custGeom>
                <a:avLst/>
                <a:gdLst>
                  <a:gd name="T0" fmla="*/ 439 w 439"/>
                  <a:gd name="T1" fmla="*/ 1102 h 1178"/>
                  <a:gd name="T2" fmla="*/ 427 w 439"/>
                  <a:gd name="T3" fmla="*/ 1140 h 1178"/>
                  <a:gd name="T4" fmla="*/ 412 w 439"/>
                  <a:gd name="T5" fmla="*/ 1178 h 1178"/>
                  <a:gd name="T6" fmla="*/ 0 w 439"/>
                  <a:gd name="T7" fmla="*/ 200 h 1178"/>
                  <a:gd name="T8" fmla="*/ 18 w 439"/>
                  <a:gd name="T9" fmla="*/ 90 h 1178"/>
                  <a:gd name="T10" fmla="*/ 35 w 439"/>
                  <a:gd name="T11" fmla="*/ 0 h 1178"/>
                  <a:gd name="T12" fmla="*/ 439 w 439"/>
                  <a:gd name="T13" fmla="*/ 1102 h 1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9" h="1178">
                    <a:moveTo>
                      <a:pt x="439" y="1102"/>
                    </a:moveTo>
                    <a:lnTo>
                      <a:pt x="427" y="1140"/>
                    </a:lnTo>
                    <a:lnTo>
                      <a:pt x="412" y="1178"/>
                    </a:lnTo>
                    <a:lnTo>
                      <a:pt x="0" y="200"/>
                    </a:lnTo>
                    <a:lnTo>
                      <a:pt x="18" y="90"/>
                    </a:lnTo>
                    <a:lnTo>
                      <a:pt x="35" y="0"/>
                    </a:lnTo>
                    <a:lnTo>
                      <a:pt x="439" y="1102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0"/>
              <p:cNvSpPr>
                <a:spLocks/>
              </p:cNvSpPr>
              <p:nvPr/>
            </p:nvSpPr>
            <p:spPr bwMode="auto">
              <a:xfrm>
                <a:off x="4902217" y="1222222"/>
                <a:ext cx="1071097" cy="526315"/>
              </a:xfrm>
              <a:custGeom>
                <a:avLst/>
                <a:gdLst>
                  <a:gd name="T0" fmla="*/ 696 w 696"/>
                  <a:gd name="T1" fmla="*/ 239 h 342"/>
                  <a:gd name="T2" fmla="*/ 676 w 696"/>
                  <a:gd name="T3" fmla="*/ 244 h 342"/>
                  <a:gd name="T4" fmla="*/ 598 w 696"/>
                  <a:gd name="T5" fmla="*/ 31 h 342"/>
                  <a:gd name="T6" fmla="*/ 10 w 696"/>
                  <a:gd name="T7" fmla="*/ 342 h 342"/>
                  <a:gd name="T8" fmla="*/ 0 w 696"/>
                  <a:gd name="T9" fmla="*/ 319 h 342"/>
                  <a:gd name="T10" fmla="*/ 608 w 696"/>
                  <a:gd name="T11" fmla="*/ 0 h 342"/>
                  <a:gd name="T12" fmla="*/ 696 w 696"/>
                  <a:gd name="T13" fmla="*/ 239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6" h="342">
                    <a:moveTo>
                      <a:pt x="696" y="239"/>
                    </a:moveTo>
                    <a:lnTo>
                      <a:pt x="676" y="244"/>
                    </a:lnTo>
                    <a:lnTo>
                      <a:pt x="598" y="31"/>
                    </a:lnTo>
                    <a:lnTo>
                      <a:pt x="10" y="342"/>
                    </a:lnTo>
                    <a:lnTo>
                      <a:pt x="0" y="319"/>
                    </a:lnTo>
                    <a:lnTo>
                      <a:pt x="608" y="0"/>
                    </a:lnTo>
                    <a:lnTo>
                      <a:pt x="696" y="239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1"/>
              <p:cNvSpPr>
                <a:spLocks/>
              </p:cNvSpPr>
              <p:nvPr/>
            </p:nvSpPr>
            <p:spPr bwMode="auto">
              <a:xfrm>
                <a:off x="4917606" y="1269929"/>
                <a:ext cx="1024929" cy="609417"/>
              </a:xfrm>
              <a:custGeom>
                <a:avLst/>
                <a:gdLst>
                  <a:gd name="T0" fmla="*/ 666 w 666"/>
                  <a:gd name="T1" fmla="*/ 213 h 396"/>
                  <a:gd name="T2" fmla="*/ 38 w 666"/>
                  <a:gd name="T3" fmla="*/ 396 h 396"/>
                  <a:gd name="T4" fmla="*/ 0 w 666"/>
                  <a:gd name="T5" fmla="*/ 311 h 396"/>
                  <a:gd name="T6" fmla="*/ 588 w 666"/>
                  <a:gd name="T7" fmla="*/ 0 h 396"/>
                  <a:gd name="T8" fmla="*/ 666 w 666"/>
                  <a:gd name="T9" fmla="*/ 213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6" h="396">
                    <a:moveTo>
                      <a:pt x="666" y="213"/>
                    </a:moveTo>
                    <a:lnTo>
                      <a:pt x="38" y="396"/>
                    </a:lnTo>
                    <a:lnTo>
                      <a:pt x="0" y="311"/>
                    </a:lnTo>
                    <a:lnTo>
                      <a:pt x="588" y="0"/>
                    </a:lnTo>
                    <a:lnTo>
                      <a:pt x="666" y="21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2"/>
              <p:cNvSpPr>
                <a:spLocks/>
              </p:cNvSpPr>
              <p:nvPr/>
            </p:nvSpPr>
            <p:spPr bwMode="auto">
              <a:xfrm>
                <a:off x="5822498" y="1222222"/>
                <a:ext cx="150815" cy="375499"/>
              </a:xfrm>
              <a:custGeom>
                <a:avLst/>
                <a:gdLst>
                  <a:gd name="T0" fmla="*/ 0 w 98"/>
                  <a:gd name="T1" fmla="*/ 31 h 244"/>
                  <a:gd name="T2" fmla="*/ 10 w 98"/>
                  <a:gd name="T3" fmla="*/ 0 h 244"/>
                  <a:gd name="T4" fmla="*/ 98 w 98"/>
                  <a:gd name="T5" fmla="*/ 239 h 244"/>
                  <a:gd name="T6" fmla="*/ 78 w 98"/>
                  <a:gd name="T7" fmla="*/ 244 h 244"/>
                  <a:gd name="T8" fmla="*/ 0 w 98"/>
                  <a:gd name="T9" fmla="*/ 31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244">
                    <a:moveTo>
                      <a:pt x="0" y="31"/>
                    </a:moveTo>
                    <a:lnTo>
                      <a:pt x="10" y="0"/>
                    </a:lnTo>
                    <a:lnTo>
                      <a:pt x="98" y="239"/>
                    </a:lnTo>
                    <a:lnTo>
                      <a:pt x="78" y="244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3"/>
              <p:cNvSpPr>
                <a:spLocks/>
              </p:cNvSpPr>
              <p:nvPr/>
            </p:nvSpPr>
            <p:spPr bwMode="auto">
              <a:xfrm>
                <a:off x="4674455" y="1717758"/>
                <a:ext cx="657124" cy="1674358"/>
              </a:xfrm>
              <a:custGeom>
                <a:avLst/>
                <a:gdLst>
                  <a:gd name="T0" fmla="*/ 427 w 427"/>
                  <a:gd name="T1" fmla="*/ 1050 h 1088"/>
                  <a:gd name="T2" fmla="*/ 412 w 427"/>
                  <a:gd name="T3" fmla="*/ 1088 h 1088"/>
                  <a:gd name="T4" fmla="*/ 0 w 427"/>
                  <a:gd name="T5" fmla="*/ 110 h 1088"/>
                  <a:gd name="T6" fmla="*/ 18 w 427"/>
                  <a:gd name="T7" fmla="*/ 0 h 1088"/>
                  <a:gd name="T8" fmla="*/ 427 w 427"/>
                  <a:gd name="T9" fmla="*/ 105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7" h="1088">
                    <a:moveTo>
                      <a:pt x="427" y="1050"/>
                    </a:moveTo>
                    <a:lnTo>
                      <a:pt x="412" y="1088"/>
                    </a:lnTo>
                    <a:lnTo>
                      <a:pt x="0" y="110"/>
                    </a:lnTo>
                    <a:lnTo>
                      <a:pt x="18" y="0"/>
                    </a:lnTo>
                    <a:lnTo>
                      <a:pt x="427" y="105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4"/>
              <p:cNvSpPr>
                <a:spLocks/>
              </p:cNvSpPr>
              <p:nvPr/>
            </p:nvSpPr>
            <p:spPr bwMode="auto">
              <a:xfrm>
                <a:off x="4863744" y="1459218"/>
                <a:ext cx="360110" cy="207756"/>
              </a:xfrm>
              <a:custGeom>
                <a:avLst/>
                <a:gdLst>
                  <a:gd name="T0" fmla="*/ 234 w 234"/>
                  <a:gd name="T1" fmla="*/ 27 h 135"/>
                  <a:gd name="T2" fmla="*/ 183 w 234"/>
                  <a:gd name="T3" fmla="*/ 52 h 135"/>
                  <a:gd name="T4" fmla="*/ 176 w 234"/>
                  <a:gd name="T5" fmla="*/ 57 h 135"/>
                  <a:gd name="T6" fmla="*/ 123 w 234"/>
                  <a:gd name="T7" fmla="*/ 83 h 135"/>
                  <a:gd name="T8" fmla="*/ 116 w 234"/>
                  <a:gd name="T9" fmla="*/ 88 h 135"/>
                  <a:gd name="T10" fmla="*/ 70 w 234"/>
                  <a:gd name="T11" fmla="*/ 110 h 135"/>
                  <a:gd name="T12" fmla="*/ 60 w 234"/>
                  <a:gd name="T13" fmla="*/ 115 h 135"/>
                  <a:gd name="T14" fmla="*/ 23 w 234"/>
                  <a:gd name="T15" fmla="*/ 135 h 135"/>
                  <a:gd name="T16" fmla="*/ 0 w 234"/>
                  <a:gd name="T17" fmla="*/ 85 h 135"/>
                  <a:gd name="T18" fmla="*/ 40 w 234"/>
                  <a:gd name="T19" fmla="*/ 70 h 135"/>
                  <a:gd name="T20" fmla="*/ 48 w 234"/>
                  <a:gd name="T21" fmla="*/ 67 h 135"/>
                  <a:gd name="T22" fmla="*/ 90 w 234"/>
                  <a:gd name="T23" fmla="*/ 50 h 135"/>
                  <a:gd name="T24" fmla="*/ 100 w 234"/>
                  <a:gd name="T25" fmla="*/ 47 h 135"/>
                  <a:gd name="T26" fmla="*/ 156 w 234"/>
                  <a:gd name="T27" fmla="*/ 25 h 135"/>
                  <a:gd name="T28" fmla="*/ 166 w 234"/>
                  <a:gd name="T29" fmla="*/ 22 h 135"/>
                  <a:gd name="T30" fmla="*/ 224 w 234"/>
                  <a:gd name="T31" fmla="*/ 0 h 135"/>
                  <a:gd name="T32" fmla="*/ 234 w 234"/>
                  <a:gd name="T33" fmla="*/ 27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4" h="135">
                    <a:moveTo>
                      <a:pt x="234" y="27"/>
                    </a:moveTo>
                    <a:lnTo>
                      <a:pt x="183" y="52"/>
                    </a:lnTo>
                    <a:lnTo>
                      <a:pt x="176" y="57"/>
                    </a:lnTo>
                    <a:lnTo>
                      <a:pt x="123" y="83"/>
                    </a:lnTo>
                    <a:lnTo>
                      <a:pt x="116" y="88"/>
                    </a:lnTo>
                    <a:lnTo>
                      <a:pt x="70" y="110"/>
                    </a:lnTo>
                    <a:lnTo>
                      <a:pt x="60" y="115"/>
                    </a:lnTo>
                    <a:lnTo>
                      <a:pt x="23" y="135"/>
                    </a:lnTo>
                    <a:lnTo>
                      <a:pt x="0" y="85"/>
                    </a:lnTo>
                    <a:lnTo>
                      <a:pt x="40" y="70"/>
                    </a:lnTo>
                    <a:lnTo>
                      <a:pt x="48" y="67"/>
                    </a:lnTo>
                    <a:lnTo>
                      <a:pt x="90" y="50"/>
                    </a:lnTo>
                    <a:lnTo>
                      <a:pt x="100" y="47"/>
                    </a:lnTo>
                    <a:lnTo>
                      <a:pt x="156" y="25"/>
                    </a:lnTo>
                    <a:lnTo>
                      <a:pt x="166" y="22"/>
                    </a:lnTo>
                    <a:lnTo>
                      <a:pt x="224" y="0"/>
                    </a:lnTo>
                    <a:lnTo>
                      <a:pt x="234" y="2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5"/>
              <p:cNvSpPr>
                <a:spLocks/>
              </p:cNvSpPr>
              <p:nvPr/>
            </p:nvSpPr>
            <p:spPr bwMode="auto">
              <a:xfrm>
                <a:off x="4925301" y="1562326"/>
                <a:ext cx="46168" cy="73869"/>
              </a:xfrm>
              <a:custGeom>
                <a:avLst/>
                <a:gdLst>
                  <a:gd name="T0" fmla="*/ 30 w 30"/>
                  <a:gd name="T1" fmla="*/ 43 h 48"/>
                  <a:gd name="T2" fmla="*/ 20 w 30"/>
                  <a:gd name="T3" fmla="*/ 48 h 48"/>
                  <a:gd name="T4" fmla="*/ 0 w 30"/>
                  <a:gd name="T5" fmla="*/ 3 h 48"/>
                  <a:gd name="T6" fmla="*/ 8 w 30"/>
                  <a:gd name="T7" fmla="*/ 0 h 48"/>
                  <a:gd name="T8" fmla="*/ 30 w 30"/>
                  <a:gd name="T9" fmla="*/ 4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8">
                    <a:moveTo>
                      <a:pt x="30" y="43"/>
                    </a:moveTo>
                    <a:lnTo>
                      <a:pt x="20" y="48"/>
                    </a:lnTo>
                    <a:lnTo>
                      <a:pt x="0" y="3"/>
                    </a:lnTo>
                    <a:lnTo>
                      <a:pt x="8" y="0"/>
                    </a:lnTo>
                    <a:lnTo>
                      <a:pt x="30" y="43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6"/>
              <p:cNvSpPr>
                <a:spLocks/>
              </p:cNvSpPr>
              <p:nvPr/>
            </p:nvSpPr>
            <p:spPr bwMode="auto">
              <a:xfrm>
                <a:off x="5002247" y="1531547"/>
                <a:ext cx="50785" cy="63096"/>
              </a:xfrm>
              <a:custGeom>
                <a:avLst/>
                <a:gdLst>
                  <a:gd name="T0" fmla="*/ 33 w 33"/>
                  <a:gd name="T1" fmla="*/ 36 h 41"/>
                  <a:gd name="T2" fmla="*/ 26 w 33"/>
                  <a:gd name="T3" fmla="*/ 41 h 41"/>
                  <a:gd name="T4" fmla="*/ 0 w 33"/>
                  <a:gd name="T5" fmla="*/ 3 h 41"/>
                  <a:gd name="T6" fmla="*/ 10 w 33"/>
                  <a:gd name="T7" fmla="*/ 0 h 41"/>
                  <a:gd name="T8" fmla="*/ 33 w 33"/>
                  <a:gd name="T9" fmla="*/ 36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1">
                    <a:moveTo>
                      <a:pt x="33" y="36"/>
                    </a:moveTo>
                    <a:lnTo>
                      <a:pt x="26" y="41"/>
                    </a:lnTo>
                    <a:lnTo>
                      <a:pt x="0" y="3"/>
                    </a:lnTo>
                    <a:lnTo>
                      <a:pt x="10" y="0"/>
                    </a:lnTo>
                    <a:lnTo>
                      <a:pt x="33" y="36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7"/>
              <p:cNvSpPr>
                <a:spLocks/>
              </p:cNvSpPr>
              <p:nvPr/>
            </p:nvSpPr>
            <p:spPr bwMode="auto">
              <a:xfrm>
                <a:off x="5103817" y="1493074"/>
                <a:ext cx="41551" cy="53863"/>
              </a:xfrm>
              <a:custGeom>
                <a:avLst/>
                <a:gdLst>
                  <a:gd name="T0" fmla="*/ 27 w 27"/>
                  <a:gd name="T1" fmla="*/ 30 h 35"/>
                  <a:gd name="T2" fmla="*/ 20 w 27"/>
                  <a:gd name="T3" fmla="*/ 35 h 35"/>
                  <a:gd name="T4" fmla="*/ 0 w 27"/>
                  <a:gd name="T5" fmla="*/ 3 h 35"/>
                  <a:gd name="T6" fmla="*/ 10 w 27"/>
                  <a:gd name="T7" fmla="*/ 0 h 35"/>
                  <a:gd name="T8" fmla="*/ 27 w 27"/>
                  <a:gd name="T9" fmla="*/ 3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5">
                    <a:moveTo>
                      <a:pt x="27" y="30"/>
                    </a:moveTo>
                    <a:lnTo>
                      <a:pt x="20" y="35"/>
                    </a:lnTo>
                    <a:lnTo>
                      <a:pt x="0" y="3"/>
                    </a:lnTo>
                    <a:lnTo>
                      <a:pt x="10" y="0"/>
                    </a:lnTo>
                    <a:lnTo>
                      <a:pt x="27" y="3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8"/>
              <p:cNvSpPr>
                <a:spLocks/>
              </p:cNvSpPr>
              <p:nvPr/>
            </p:nvSpPr>
            <p:spPr bwMode="auto">
              <a:xfrm>
                <a:off x="5884055" y="2985838"/>
                <a:ext cx="212373" cy="127731"/>
              </a:xfrm>
              <a:custGeom>
                <a:avLst/>
                <a:gdLst>
                  <a:gd name="T0" fmla="*/ 0 w 55"/>
                  <a:gd name="T1" fmla="*/ 24 h 33"/>
                  <a:gd name="T2" fmla="*/ 55 w 55"/>
                  <a:gd name="T3" fmla="*/ 0 h 33"/>
                  <a:gd name="T4" fmla="*/ 52 w 55"/>
                  <a:gd name="T5" fmla="*/ 12 h 33"/>
                  <a:gd name="T6" fmla="*/ 1 w 55"/>
                  <a:gd name="T7" fmla="*/ 33 h 33"/>
                  <a:gd name="T8" fmla="*/ 0 w 55"/>
                  <a:gd name="T9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33">
                    <a:moveTo>
                      <a:pt x="0" y="24"/>
                    </a:moveTo>
                    <a:cubicBezTo>
                      <a:pt x="2" y="24"/>
                      <a:pt x="55" y="0"/>
                      <a:pt x="55" y="0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1" y="33"/>
                      <a:pt x="1" y="33"/>
                      <a:pt x="1" y="33"/>
                    </a:cubicBezTo>
                    <a:lnTo>
                      <a:pt x="0" y="24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41"/>
              <p:cNvSpPr>
                <a:spLocks noEditPoints="1"/>
              </p:cNvSpPr>
              <p:nvPr/>
            </p:nvSpPr>
            <p:spPr bwMode="auto">
              <a:xfrm>
                <a:off x="5045338" y="1763926"/>
                <a:ext cx="1181900" cy="1303475"/>
              </a:xfrm>
              <a:custGeom>
                <a:avLst/>
                <a:gdLst>
                  <a:gd name="T0" fmla="*/ 40 w 768"/>
                  <a:gd name="T1" fmla="*/ 339 h 847"/>
                  <a:gd name="T2" fmla="*/ 116 w 768"/>
                  <a:gd name="T3" fmla="*/ 188 h 847"/>
                  <a:gd name="T4" fmla="*/ 294 w 768"/>
                  <a:gd name="T5" fmla="*/ 239 h 847"/>
                  <a:gd name="T6" fmla="*/ 141 w 768"/>
                  <a:gd name="T7" fmla="*/ 178 h 847"/>
                  <a:gd name="T8" fmla="*/ 294 w 768"/>
                  <a:gd name="T9" fmla="*/ 239 h 847"/>
                  <a:gd name="T10" fmla="*/ 399 w 768"/>
                  <a:gd name="T11" fmla="*/ 83 h 847"/>
                  <a:gd name="T12" fmla="*/ 319 w 768"/>
                  <a:gd name="T13" fmla="*/ 229 h 847"/>
                  <a:gd name="T14" fmla="*/ 557 w 768"/>
                  <a:gd name="T15" fmla="*/ 131 h 847"/>
                  <a:gd name="T16" fmla="*/ 419 w 768"/>
                  <a:gd name="T17" fmla="*/ 75 h 847"/>
                  <a:gd name="T18" fmla="*/ 557 w 768"/>
                  <a:gd name="T19" fmla="*/ 131 h 847"/>
                  <a:gd name="T20" fmla="*/ 625 w 768"/>
                  <a:gd name="T21" fmla="*/ 0 h 847"/>
                  <a:gd name="T22" fmla="*/ 575 w 768"/>
                  <a:gd name="T23" fmla="*/ 123 h 847"/>
                  <a:gd name="T24" fmla="*/ 633 w 768"/>
                  <a:gd name="T25" fmla="*/ 261 h 847"/>
                  <a:gd name="T26" fmla="*/ 673 w 768"/>
                  <a:gd name="T27" fmla="*/ 116 h 847"/>
                  <a:gd name="T28" fmla="*/ 633 w 768"/>
                  <a:gd name="T29" fmla="*/ 261 h 847"/>
                  <a:gd name="T30" fmla="*/ 640 w 768"/>
                  <a:gd name="T31" fmla="*/ 279 h 847"/>
                  <a:gd name="T32" fmla="*/ 768 w 768"/>
                  <a:gd name="T33" fmla="*/ 344 h 847"/>
                  <a:gd name="T34" fmla="*/ 163 w 768"/>
                  <a:gd name="T35" fmla="*/ 322 h 847"/>
                  <a:gd name="T36" fmla="*/ 90 w 768"/>
                  <a:gd name="T37" fmla="*/ 480 h 847"/>
                  <a:gd name="T38" fmla="*/ 163 w 768"/>
                  <a:gd name="T39" fmla="*/ 322 h 847"/>
                  <a:gd name="T40" fmla="*/ 229 w 768"/>
                  <a:gd name="T41" fmla="*/ 425 h 847"/>
                  <a:gd name="T42" fmla="*/ 304 w 768"/>
                  <a:gd name="T43" fmla="*/ 264 h 847"/>
                  <a:gd name="T44" fmla="*/ 497 w 768"/>
                  <a:gd name="T45" fmla="*/ 314 h 847"/>
                  <a:gd name="T46" fmla="*/ 329 w 768"/>
                  <a:gd name="T47" fmla="*/ 254 h 847"/>
                  <a:gd name="T48" fmla="*/ 497 w 768"/>
                  <a:gd name="T49" fmla="*/ 314 h 847"/>
                  <a:gd name="T50" fmla="*/ 472 w 768"/>
                  <a:gd name="T51" fmla="*/ 196 h 847"/>
                  <a:gd name="T52" fmla="*/ 613 w 768"/>
                  <a:gd name="T53" fmla="*/ 269 h 847"/>
                  <a:gd name="T54" fmla="*/ 211 w 768"/>
                  <a:gd name="T55" fmla="*/ 457 h 847"/>
                  <a:gd name="T56" fmla="*/ 136 w 768"/>
                  <a:gd name="T57" fmla="*/ 610 h 847"/>
                  <a:gd name="T58" fmla="*/ 211 w 768"/>
                  <a:gd name="T59" fmla="*/ 457 h 847"/>
                  <a:gd name="T60" fmla="*/ 143 w 768"/>
                  <a:gd name="T61" fmla="*/ 631 h 847"/>
                  <a:gd name="T62" fmla="*/ 291 w 768"/>
                  <a:gd name="T63" fmla="*/ 683 h 847"/>
                  <a:gd name="T64" fmla="*/ 188 w 768"/>
                  <a:gd name="T65" fmla="*/ 756 h 847"/>
                  <a:gd name="T66" fmla="*/ 329 w 768"/>
                  <a:gd name="T67" fmla="*/ 796 h 847"/>
                  <a:gd name="T68" fmla="*/ 188 w 768"/>
                  <a:gd name="T69" fmla="*/ 756 h 847"/>
                  <a:gd name="T70" fmla="*/ 352 w 768"/>
                  <a:gd name="T71" fmla="*/ 399 h 847"/>
                  <a:gd name="T72" fmla="*/ 276 w 768"/>
                  <a:gd name="T73" fmla="*/ 550 h 847"/>
                  <a:gd name="T74" fmla="*/ 427 w 768"/>
                  <a:gd name="T75" fmla="*/ 615 h 847"/>
                  <a:gd name="T76" fmla="*/ 281 w 768"/>
                  <a:gd name="T77" fmla="*/ 570 h 847"/>
                  <a:gd name="T78" fmla="*/ 427 w 768"/>
                  <a:gd name="T79" fmla="*/ 615 h 847"/>
                  <a:gd name="T80" fmla="*/ 417 w 768"/>
                  <a:gd name="T81" fmla="*/ 490 h 847"/>
                  <a:gd name="T82" fmla="*/ 507 w 768"/>
                  <a:gd name="T83" fmla="*/ 334 h 847"/>
                  <a:gd name="T84" fmla="*/ 593 w 768"/>
                  <a:gd name="T85" fmla="*/ 535 h 847"/>
                  <a:gd name="T86" fmla="*/ 424 w 768"/>
                  <a:gd name="T87" fmla="*/ 510 h 847"/>
                  <a:gd name="T88" fmla="*/ 593 w 768"/>
                  <a:gd name="T89" fmla="*/ 535 h 847"/>
                  <a:gd name="T90" fmla="*/ 359 w 768"/>
                  <a:gd name="T91" fmla="*/ 781 h 847"/>
                  <a:gd name="T92" fmla="*/ 437 w 768"/>
                  <a:gd name="T93" fmla="*/ 641 h 847"/>
                  <a:gd name="T94" fmla="*/ 467 w 768"/>
                  <a:gd name="T95" fmla="*/ 626 h 847"/>
                  <a:gd name="T96" fmla="*/ 640 w 768"/>
                  <a:gd name="T97" fmla="*/ 653 h 847"/>
                  <a:gd name="T98" fmla="*/ 467 w 768"/>
                  <a:gd name="T99" fmla="*/ 626 h 847"/>
                  <a:gd name="T100" fmla="*/ 575 w 768"/>
                  <a:gd name="T101" fmla="*/ 425 h 847"/>
                  <a:gd name="T102" fmla="*/ 623 w 768"/>
                  <a:gd name="T103" fmla="*/ 286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68" h="847">
                    <a:moveTo>
                      <a:pt x="153" y="294"/>
                    </a:moveTo>
                    <a:lnTo>
                      <a:pt x="40" y="339"/>
                    </a:lnTo>
                    <a:lnTo>
                      <a:pt x="0" y="229"/>
                    </a:lnTo>
                    <a:lnTo>
                      <a:pt x="116" y="188"/>
                    </a:lnTo>
                    <a:lnTo>
                      <a:pt x="153" y="294"/>
                    </a:lnTo>
                    <a:close/>
                    <a:moveTo>
                      <a:pt x="294" y="239"/>
                    </a:moveTo>
                    <a:lnTo>
                      <a:pt x="256" y="136"/>
                    </a:lnTo>
                    <a:lnTo>
                      <a:pt x="141" y="178"/>
                    </a:lnTo>
                    <a:lnTo>
                      <a:pt x="178" y="284"/>
                    </a:lnTo>
                    <a:lnTo>
                      <a:pt x="294" y="239"/>
                    </a:lnTo>
                    <a:close/>
                    <a:moveTo>
                      <a:pt x="439" y="178"/>
                    </a:moveTo>
                    <a:lnTo>
                      <a:pt x="399" y="83"/>
                    </a:lnTo>
                    <a:lnTo>
                      <a:pt x="281" y="126"/>
                    </a:lnTo>
                    <a:lnTo>
                      <a:pt x="319" y="229"/>
                    </a:lnTo>
                    <a:lnTo>
                      <a:pt x="439" y="178"/>
                    </a:lnTo>
                    <a:close/>
                    <a:moveTo>
                      <a:pt x="557" y="131"/>
                    </a:moveTo>
                    <a:lnTo>
                      <a:pt x="517" y="40"/>
                    </a:lnTo>
                    <a:lnTo>
                      <a:pt x="419" y="75"/>
                    </a:lnTo>
                    <a:lnTo>
                      <a:pt x="462" y="171"/>
                    </a:lnTo>
                    <a:lnTo>
                      <a:pt x="557" y="131"/>
                    </a:lnTo>
                    <a:close/>
                    <a:moveTo>
                      <a:pt x="660" y="91"/>
                    </a:moveTo>
                    <a:lnTo>
                      <a:pt x="625" y="0"/>
                    </a:lnTo>
                    <a:lnTo>
                      <a:pt x="537" y="33"/>
                    </a:lnTo>
                    <a:lnTo>
                      <a:pt x="575" y="123"/>
                    </a:lnTo>
                    <a:lnTo>
                      <a:pt x="660" y="91"/>
                    </a:lnTo>
                    <a:close/>
                    <a:moveTo>
                      <a:pt x="633" y="261"/>
                    </a:moveTo>
                    <a:lnTo>
                      <a:pt x="718" y="226"/>
                    </a:lnTo>
                    <a:lnTo>
                      <a:pt x="673" y="116"/>
                    </a:lnTo>
                    <a:lnTo>
                      <a:pt x="585" y="151"/>
                    </a:lnTo>
                    <a:lnTo>
                      <a:pt x="633" y="261"/>
                    </a:lnTo>
                    <a:close/>
                    <a:moveTo>
                      <a:pt x="726" y="244"/>
                    </a:moveTo>
                    <a:lnTo>
                      <a:pt x="640" y="279"/>
                    </a:lnTo>
                    <a:lnTo>
                      <a:pt x="681" y="379"/>
                    </a:lnTo>
                    <a:lnTo>
                      <a:pt x="768" y="344"/>
                    </a:lnTo>
                    <a:lnTo>
                      <a:pt x="726" y="244"/>
                    </a:lnTo>
                    <a:close/>
                    <a:moveTo>
                      <a:pt x="163" y="322"/>
                    </a:moveTo>
                    <a:lnTo>
                      <a:pt x="50" y="367"/>
                    </a:lnTo>
                    <a:lnTo>
                      <a:pt x="90" y="480"/>
                    </a:lnTo>
                    <a:lnTo>
                      <a:pt x="203" y="435"/>
                    </a:lnTo>
                    <a:lnTo>
                      <a:pt x="163" y="322"/>
                    </a:lnTo>
                    <a:close/>
                    <a:moveTo>
                      <a:pt x="188" y="312"/>
                    </a:moveTo>
                    <a:lnTo>
                      <a:pt x="229" y="425"/>
                    </a:lnTo>
                    <a:lnTo>
                      <a:pt x="344" y="377"/>
                    </a:lnTo>
                    <a:lnTo>
                      <a:pt x="304" y="264"/>
                    </a:lnTo>
                    <a:lnTo>
                      <a:pt x="188" y="312"/>
                    </a:lnTo>
                    <a:close/>
                    <a:moveTo>
                      <a:pt x="497" y="314"/>
                    </a:moveTo>
                    <a:lnTo>
                      <a:pt x="452" y="204"/>
                    </a:lnTo>
                    <a:lnTo>
                      <a:pt x="329" y="254"/>
                    </a:lnTo>
                    <a:lnTo>
                      <a:pt x="372" y="367"/>
                    </a:lnTo>
                    <a:lnTo>
                      <a:pt x="497" y="314"/>
                    </a:lnTo>
                    <a:close/>
                    <a:moveTo>
                      <a:pt x="568" y="158"/>
                    </a:moveTo>
                    <a:lnTo>
                      <a:pt x="472" y="196"/>
                    </a:lnTo>
                    <a:lnTo>
                      <a:pt x="522" y="304"/>
                    </a:lnTo>
                    <a:lnTo>
                      <a:pt x="613" y="269"/>
                    </a:lnTo>
                    <a:lnTo>
                      <a:pt x="568" y="158"/>
                    </a:lnTo>
                    <a:close/>
                    <a:moveTo>
                      <a:pt x="211" y="457"/>
                    </a:moveTo>
                    <a:lnTo>
                      <a:pt x="98" y="505"/>
                    </a:lnTo>
                    <a:lnTo>
                      <a:pt x="136" y="610"/>
                    </a:lnTo>
                    <a:lnTo>
                      <a:pt x="249" y="563"/>
                    </a:lnTo>
                    <a:lnTo>
                      <a:pt x="211" y="457"/>
                    </a:lnTo>
                    <a:close/>
                    <a:moveTo>
                      <a:pt x="256" y="583"/>
                    </a:moveTo>
                    <a:lnTo>
                      <a:pt x="143" y="631"/>
                    </a:lnTo>
                    <a:lnTo>
                      <a:pt x="181" y="736"/>
                    </a:lnTo>
                    <a:lnTo>
                      <a:pt x="291" y="683"/>
                    </a:lnTo>
                    <a:lnTo>
                      <a:pt x="256" y="583"/>
                    </a:lnTo>
                    <a:close/>
                    <a:moveTo>
                      <a:pt x="188" y="756"/>
                    </a:moveTo>
                    <a:lnTo>
                      <a:pt x="221" y="847"/>
                    </a:lnTo>
                    <a:lnTo>
                      <a:pt x="329" y="796"/>
                    </a:lnTo>
                    <a:lnTo>
                      <a:pt x="299" y="706"/>
                    </a:lnTo>
                    <a:lnTo>
                      <a:pt x="188" y="756"/>
                    </a:lnTo>
                    <a:close/>
                    <a:moveTo>
                      <a:pt x="387" y="502"/>
                    </a:moveTo>
                    <a:lnTo>
                      <a:pt x="352" y="399"/>
                    </a:lnTo>
                    <a:lnTo>
                      <a:pt x="236" y="447"/>
                    </a:lnTo>
                    <a:lnTo>
                      <a:pt x="276" y="550"/>
                    </a:lnTo>
                    <a:lnTo>
                      <a:pt x="387" y="502"/>
                    </a:lnTo>
                    <a:close/>
                    <a:moveTo>
                      <a:pt x="427" y="615"/>
                    </a:moveTo>
                    <a:lnTo>
                      <a:pt x="394" y="523"/>
                    </a:lnTo>
                    <a:lnTo>
                      <a:pt x="281" y="570"/>
                    </a:lnTo>
                    <a:lnTo>
                      <a:pt x="319" y="671"/>
                    </a:lnTo>
                    <a:lnTo>
                      <a:pt x="427" y="615"/>
                    </a:lnTo>
                    <a:close/>
                    <a:moveTo>
                      <a:pt x="379" y="387"/>
                    </a:moveTo>
                    <a:lnTo>
                      <a:pt x="417" y="490"/>
                    </a:lnTo>
                    <a:lnTo>
                      <a:pt x="550" y="435"/>
                    </a:lnTo>
                    <a:lnTo>
                      <a:pt x="507" y="334"/>
                    </a:lnTo>
                    <a:lnTo>
                      <a:pt x="379" y="387"/>
                    </a:lnTo>
                    <a:close/>
                    <a:moveTo>
                      <a:pt x="593" y="535"/>
                    </a:moveTo>
                    <a:lnTo>
                      <a:pt x="557" y="455"/>
                    </a:lnTo>
                    <a:lnTo>
                      <a:pt x="424" y="510"/>
                    </a:lnTo>
                    <a:lnTo>
                      <a:pt x="460" y="600"/>
                    </a:lnTo>
                    <a:lnTo>
                      <a:pt x="593" y="535"/>
                    </a:lnTo>
                    <a:close/>
                    <a:moveTo>
                      <a:pt x="326" y="691"/>
                    </a:moveTo>
                    <a:lnTo>
                      <a:pt x="359" y="781"/>
                    </a:lnTo>
                    <a:lnTo>
                      <a:pt x="470" y="731"/>
                    </a:lnTo>
                    <a:lnTo>
                      <a:pt x="437" y="641"/>
                    </a:lnTo>
                    <a:lnTo>
                      <a:pt x="326" y="691"/>
                    </a:lnTo>
                    <a:close/>
                    <a:moveTo>
                      <a:pt x="467" y="626"/>
                    </a:moveTo>
                    <a:lnTo>
                      <a:pt x="502" y="716"/>
                    </a:lnTo>
                    <a:lnTo>
                      <a:pt x="640" y="653"/>
                    </a:lnTo>
                    <a:lnTo>
                      <a:pt x="603" y="560"/>
                    </a:lnTo>
                    <a:lnTo>
                      <a:pt x="467" y="626"/>
                    </a:lnTo>
                    <a:close/>
                    <a:moveTo>
                      <a:pt x="530" y="324"/>
                    </a:moveTo>
                    <a:lnTo>
                      <a:pt x="575" y="425"/>
                    </a:lnTo>
                    <a:lnTo>
                      <a:pt x="663" y="387"/>
                    </a:lnTo>
                    <a:lnTo>
                      <a:pt x="623" y="286"/>
                    </a:lnTo>
                    <a:lnTo>
                      <a:pt x="530" y="324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42"/>
              <p:cNvSpPr>
                <a:spLocks noEditPoints="1"/>
              </p:cNvSpPr>
              <p:nvPr/>
            </p:nvSpPr>
            <p:spPr bwMode="auto">
              <a:xfrm>
                <a:off x="5057649" y="1740842"/>
                <a:ext cx="1177283" cy="1301936"/>
              </a:xfrm>
              <a:custGeom>
                <a:avLst/>
                <a:gdLst>
                  <a:gd name="T0" fmla="*/ 150 w 765"/>
                  <a:gd name="T1" fmla="*/ 294 h 846"/>
                  <a:gd name="T2" fmla="*/ 0 w 765"/>
                  <a:gd name="T3" fmla="*/ 229 h 846"/>
                  <a:gd name="T4" fmla="*/ 138 w 765"/>
                  <a:gd name="T5" fmla="*/ 178 h 846"/>
                  <a:gd name="T6" fmla="*/ 291 w 765"/>
                  <a:gd name="T7" fmla="*/ 236 h 846"/>
                  <a:gd name="T8" fmla="*/ 138 w 765"/>
                  <a:gd name="T9" fmla="*/ 178 h 846"/>
                  <a:gd name="T10" fmla="*/ 278 w 765"/>
                  <a:gd name="T11" fmla="*/ 126 h 846"/>
                  <a:gd name="T12" fmla="*/ 436 w 765"/>
                  <a:gd name="T13" fmla="*/ 178 h 846"/>
                  <a:gd name="T14" fmla="*/ 517 w 765"/>
                  <a:gd name="T15" fmla="*/ 38 h 846"/>
                  <a:gd name="T16" fmla="*/ 459 w 765"/>
                  <a:gd name="T17" fmla="*/ 168 h 846"/>
                  <a:gd name="T18" fmla="*/ 517 w 765"/>
                  <a:gd name="T19" fmla="*/ 38 h 846"/>
                  <a:gd name="T20" fmla="*/ 534 w 765"/>
                  <a:gd name="T21" fmla="*/ 33 h 846"/>
                  <a:gd name="T22" fmla="*/ 660 w 765"/>
                  <a:gd name="T23" fmla="*/ 88 h 846"/>
                  <a:gd name="T24" fmla="*/ 670 w 765"/>
                  <a:gd name="T25" fmla="*/ 116 h 846"/>
                  <a:gd name="T26" fmla="*/ 630 w 765"/>
                  <a:gd name="T27" fmla="*/ 259 h 846"/>
                  <a:gd name="T28" fmla="*/ 670 w 765"/>
                  <a:gd name="T29" fmla="*/ 116 h 846"/>
                  <a:gd name="T30" fmla="*/ 637 w 765"/>
                  <a:gd name="T31" fmla="*/ 279 h 846"/>
                  <a:gd name="T32" fmla="*/ 765 w 765"/>
                  <a:gd name="T33" fmla="*/ 344 h 846"/>
                  <a:gd name="T34" fmla="*/ 47 w 765"/>
                  <a:gd name="T35" fmla="*/ 367 h 846"/>
                  <a:gd name="T36" fmla="*/ 200 w 765"/>
                  <a:gd name="T37" fmla="*/ 435 h 846"/>
                  <a:gd name="T38" fmla="*/ 47 w 765"/>
                  <a:gd name="T39" fmla="*/ 367 h 846"/>
                  <a:gd name="T40" fmla="*/ 226 w 765"/>
                  <a:gd name="T41" fmla="*/ 422 h 846"/>
                  <a:gd name="T42" fmla="*/ 301 w 765"/>
                  <a:gd name="T43" fmla="*/ 264 h 846"/>
                  <a:gd name="T44" fmla="*/ 449 w 765"/>
                  <a:gd name="T45" fmla="*/ 203 h 846"/>
                  <a:gd name="T46" fmla="*/ 369 w 765"/>
                  <a:gd name="T47" fmla="*/ 364 h 846"/>
                  <a:gd name="T48" fmla="*/ 449 w 765"/>
                  <a:gd name="T49" fmla="*/ 203 h 846"/>
                  <a:gd name="T50" fmla="*/ 472 w 765"/>
                  <a:gd name="T51" fmla="*/ 196 h 846"/>
                  <a:gd name="T52" fmla="*/ 612 w 765"/>
                  <a:gd name="T53" fmla="*/ 266 h 846"/>
                  <a:gd name="T54" fmla="*/ 208 w 765"/>
                  <a:gd name="T55" fmla="*/ 457 h 846"/>
                  <a:gd name="T56" fmla="*/ 133 w 765"/>
                  <a:gd name="T57" fmla="*/ 608 h 846"/>
                  <a:gd name="T58" fmla="*/ 208 w 765"/>
                  <a:gd name="T59" fmla="*/ 457 h 846"/>
                  <a:gd name="T60" fmla="*/ 140 w 765"/>
                  <a:gd name="T61" fmla="*/ 630 h 846"/>
                  <a:gd name="T62" fmla="*/ 288 w 765"/>
                  <a:gd name="T63" fmla="*/ 683 h 846"/>
                  <a:gd name="T64" fmla="*/ 296 w 765"/>
                  <a:gd name="T65" fmla="*/ 703 h 846"/>
                  <a:gd name="T66" fmla="*/ 218 w 765"/>
                  <a:gd name="T67" fmla="*/ 846 h 846"/>
                  <a:gd name="T68" fmla="*/ 296 w 765"/>
                  <a:gd name="T69" fmla="*/ 703 h 846"/>
                  <a:gd name="T70" fmla="*/ 236 w 765"/>
                  <a:gd name="T71" fmla="*/ 445 h 846"/>
                  <a:gd name="T72" fmla="*/ 386 w 765"/>
                  <a:gd name="T73" fmla="*/ 502 h 846"/>
                  <a:gd name="T74" fmla="*/ 391 w 765"/>
                  <a:gd name="T75" fmla="*/ 522 h 846"/>
                  <a:gd name="T76" fmla="*/ 316 w 765"/>
                  <a:gd name="T77" fmla="*/ 668 h 846"/>
                  <a:gd name="T78" fmla="*/ 391 w 765"/>
                  <a:gd name="T79" fmla="*/ 522 h 846"/>
                  <a:gd name="T80" fmla="*/ 376 w 765"/>
                  <a:gd name="T81" fmla="*/ 387 h 846"/>
                  <a:gd name="T82" fmla="*/ 547 w 765"/>
                  <a:gd name="T83" fmla="*/ 435 h 846"/>
                  <a:gd name="T84" fmla="*/ 555 w 765"/>
                  <a:gd name="T85" fmla="*/ 452 h 846"/>
                  <a:gd name="T86" fmla="*/ 457 w 765"/>
                  <a:gd name="T87" fmla="*/ 600 h 846"/>
                  <a:gd name="T88" fmla="*/ 555 w 765"/>
                  <a:gd name="T89" fmla="*/ 452 h 846"/>
                  <a:gd name="T90" fmla="*/ 356 w 765"/>
                  <a:gd name="T91" fmla="*/ 781 h 846"/>
                  <a:gd name="T92" fmla="*/ 434 w 765"/>
                  <a:gd name="T93" fmla="*/ 638 h 846"/>
                  <a:gd name="T94" fmla="*/ 600 w 765"/>
                  <a:gd name="T95" fmla="*/ 560 h 846"/>
                  <a:gd name="T96" fmla="*/ 499 w 765"/>
                  <a:gd name="T97" fmla="*/ 716 h 846"/>
                  <a:gd name="T98" fmla="*/ 600 w 765"/>
                  <a:gd name="T99" fmla="*/ 560 h 846"/>
                  <a:gd name="T100" fmla="*/ 620 w 765"/>
                  <a:gd name="T101" fmla="*/ 286 h 846"/>
                  <a:gd name="T102" fmla="*/ 572 w 765"/>
                  <a:gd name="T103" fmla="*/ 425 h 8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65" h="846">
                    <a:moveTo>
                      <a:pt x="113" y="186"/>
                    </a:moveTo>
                    <a:lnTo>
                      <a:pt x="150" y="294"/>
                    </a:lnTo>
                    <a:lnTo>
                      <a:pt x="37" y="339"/>
                    </a:lnTo>
                    <a:lnTo>
                      <a:pt x="0" y="229"/>
                    </a:lnTo>
                    <a:lnTo>
                      <a:pt x="113" y="186"/>
                    </a:lnTo>
                    <a:close/>
                    <a:moveTo>
                      <a:pt x="138" y="178"/>
                    </a:moveTo>
                    <a:lnTo>
                      <a:pt x="175" y="284"/>
                    </a:lnTo>
                    <a:lnTo>
                      <a:pt x="291" y="236"/>
                    </a:lnTo>
                    <a:lnTo>
                      <a:pt x="256" y="136"/>
                    </a:lnTo>
                    <a:lnTo>
                      <a:pt x="138" y="178"/>
                    </a:lnTo>
                    <a:close/>
                    <a:moveTo>
                      <a:pt x="396" y="83"/>
                    </a:moveTo>
                    <a:lnTo>
                      <a:pt x="278" y="126"/>
                    </a:lnTo>
                    <a:lnTo>
                      <a:pt x="316" y="226"/>
                    </a:lnTo>
                    <a:lnTo>
                      <a:pt x="436" y="178"/>
                    </a:lnTo>
                    <a:lnTo>
                      <a:pt x="396" y="83"/>
                    </a:lnTo>
                    <a:close/>
                    <a:moveTo>
                      <a:pt x="517" y="38"/>
                    </a:moveTo>
                    <a:lnTo>
                      <a:pt x="419" y="75"/>
                    </a:lnTo>
                    <a:lnTo>
                      <a:pt x="459" y="168"/>
                    </a:lnTo>
                    <a:lnTo>
                      <a:pt x="555" y="131"/>
                    </a:lnTo>
                    <a:lnTo>
                      <a:pt x="517" y="38"/>
                    </a:lnTo>
                    <a:close/>
                    <a:moveTo>
                      <a:pt x="622" y="0"/>
                    </a:moveTo>
                    <a:lnTo>
                      <a:pt x="534" y="33"/>
                    </a:lnTo>
                    <a:lnTo>
                      <a:pt x="572" y="123"/>
                    </a:lnTo>
                    <a:lnTo>
                      <a:pt x="660" y="88"/>
                    </a:lnTo>
                    <a:lnTo>
                      <a:pt x="622" y="0"/>
                    </a:lnTo>
                    <a:close/>
                    <a:moveTo>
                      <a:pt x="670" y="116"/>
                    </a:moveTo>
                    <a:lnTo>
                      <a:pt x="585" y="148"/>
                    </a:lnTo>
                    <a:lnTo>
                      <a:pt x="630" y="259"/>
                    </a:lnTo>
                    <a:lnTo>
                      <a:pt x="715" y="224"/>
                    </a:lnTo>
                    <a:lnTo>
                      <a:pt x="670" y="116"/>
                    </a:lnTo>
                    <a:close/>
                    <a:moveTo>
                      <a:pt x="723" y="244"/>
                    </a:moveTo>
                    <a:lnTo>
                      <a:pt x="637" y="279"/>
                    </a:lnTo>
                    <a:lnTo>
                      <a:pt x="680" y="379"/>
                    </a:lnTo>
                    <a:lnTo>
                      <a:pt x="765" y="344"/>
                    </a:lnTo>
                    <a:lnTo>
                      <a:pt x="723" y="244"/>
                    </a:lnTo>
                    <a:close/>
                    <a:moveTo>
                      <a:pt x="47" y="367"/>
                    </a:moveTo>
                    <a:lnTo>
                      <a:pt x="87" y="480"/>
                    </a:lnTo>
                    <a:lnTo>
                      <a:pt x="200" y="435"/>
                    </a:lnTo>
                    <a:lnTo>
                      <a:pt x="160" y="319"/>
                    </a:lnTo>
                    <a:lnTo>
                      <a:pt x="47" y="367"/>
                    </a:lnTo>
                    <a:close/>
                    <a:moveTo>
                      <a:pt x="185" y="309"/>
                    </a:moveTo>
                    <a:lnTo>
                      <a:pt x="226" y="422"/>
                    </a:lnTo>
                    <a:lnTo>
                      <a:pt x="341" y="377"/>
                    </a:lnTo>
                    <a:lnTo>
                      <a:pt x="301" y="264"/>
                    </a:lnTo>
                    <a:lnTo>
                      <a:pt x="185" y="309"/>
                    </a:lnTo>
                    <a:close/>
                    <a:moveTo>
                      <a:pt x="449" y="203"/>
                    </a:moveTo>
                    <a:lnTo>
                      <a:pt x="326" y="254"/>
                    </a:lnTo>
                    <a:lnTo>
                      <a:pt x="369" y="364"/>
                    </a:lnTo>
                    <a:lnTo>
                      <a:pt x="494" y="314"/>
                    </a:lnTo>
                    <a:lnTo>
                      <a:pt x="449" y="203"/>
                    </a:lnTo>
                    <a:close/>
                    <a:moveTo>
                      <a:pt x="565" y="156"/>
                    </a:moveTo>
                    <a:lnTo>
                      <a:pt x="472" y="196"/>
                    </a:lnTo>
                    <a:lnTo>
                      <a:pt x="519" y="304"/>
                    </a:lnTo>
                    <a:lnTo>
                      <a:pt x="612" y="266"/>
                    </a:lnTo>
                    <a:lnTo>
                      <a:pt x="565" y="156"/>
                    </a:lnTo>
                    <a:close/>
                    <a:moveTo>
                      <a:pt x="208" y="457"/>
                    </a:moveTo>
                    <a:lnTo>
                      <a:pt x="95" y="502"/>
                    </a:lnTo>
                    <a:lnTo>
                      <a:pt x="133" y="608"/>
                    </a:lnTo>
                    <a:lnTo>
                      <a:pt x="246" y="563"/>
                    </a:lnTo>
                    <a:lnTo>
                      <a:pt x="208" y="457"/>
                    </a:lnTo>
                    <a:close/>
                    <a:moveTo>
                      <a:pt x="253" y="583"/>
                    </a:moveTo>
                    <a:lnTo>
                      <a:pt x="140" y="630"/>
                    </a:lnTo>
                    <a:lnTo>
                      <a:pt x="180" y="736"/>
                    </a:lnTo>
                    <a:lnTo>
                      <a:pt x="288" y="683"/>
                    </a:lnTo>
                    <a:lnTo>
                      <a:pt x="253" y="583"/>
                    </a:lnTo>
                    <a:close/>
                    <a:moveTo>
                      <a:pt x="296" y="703"/>
                    </a:moveTo>
                    <a:lnTo>
                      <a:pt x="185" y="756"/>
                    </a:lnTo>
                    <a:lnTo>
                      <a:pt x="218" y="846"/>
                    </a:lnTo>
                    <a:lnTo>
                      <a:pt x="329" y="794"/>
                    </a:lnTo>
                    <a:lnTo>
                      <a:pt x="296" y="703"/>
                    </a:lnTo>
                    <a:close/>
                    <a:moveTo>
                      <a:pt x="349" y="399"/>
                    </a:moveTo>
                    <a:lnTo>
                      <a:pt x="236" y="445"/>
                    </a:lnTo>
                    <a:lnTo>
                      <a:pt x="273" y="550"/>
                    </a:lnTo>
                    <a:lnTo>
                      <a:pt x="386" y="502"/>
                    </a:lnTo>
                    <a:lnTo>
                      <a:pt x="349" y="399"/>
                    </a:lnTo>
                    <a:close/>
                    <a:moveTo>
                      <a:pt x="391" y="522"/>
                    </a:moveTo>
                    <a:lnTo>
                      <a:pt x="281" y="570"/>
                    </a:lnTo>
                    <a:lnTo>
                      <a:pt x="316" y="668"/>
                    </a:lnTo>
                    <a:lnTo>
                      <a:pt x="424" y="615"/>
                    </a:lnTo>
                    <a:lnTo>
                      <a:pt x="391" y="522"/>
                    </a:lnTo>
                    <a:close/>
                    <a:moveTo>
                      <a:pt x="504" y="334"/>
                    </a:moveTo>
                    <a:lnTo>
                      <a:pt x="376" y="387"/>
                    </a:lnTo>
                    <a:lnTo>
                      <a:pt x="416" y="490"/>
                    </a:lnTo>
                    <a:lnTo>
                      <a:pt x="547" y="435"/>
                    </a:lnTo>
                    <a:lnTo>
                      <a:pt x="504" y="334"/>
                    </a:lnTo>
                    <a:close/>
                    <a:moveTo>
                      <a:pt x="555" y="452"/>
                    </a:moveTo>
                    <a:lnTo>
                      <a:pt x="421" y="510"/>
                    </a:lnTo>
                    <a:lnTo>
                      <a:pt x="457" y="600"/>
                    </a:lnTo>
                    <a:lnTo>
                      <a:pt x="590" y="535"/>
                    </a:lnTo>
                    <a:lnTo>
                      <a:pt x="555" y="452"/>
                    </a:lnTo>
                    <a:close/>
                    <a:moveTo>
                      <a:pt x="324" y="691"/>
                    </a:moveTo>
                    <a:lnTo>
                      <a:pt x="356" y="781"/>
                    </a:lnTo>
                    <a:lnTo>
                      <a:pt x="467" y="731"/>
                    </a:lnTo>
                    <a:lnTo>
                      <a:pt x="434" y="638"/>
                    </a:lnTo>
                    <a:lnTo>
                      <a:pt x="324" y="691"/>
                    </a:lnTo>
                    <a:close/>
                    <a:moveTo>
                      <a:pt x="600" y="560"/>
                    </a:moveTo>
                    <a:lnTo>
                      <a:pt x="464" y="623"/>
                    </a:lnTo>
                    <a:lnTo>
                      <a:pt x="499" y="716"/>
                    </a:lnTo>
                    <a:lnTo>
                      <a:pt x="640" y="651"/>
                    </a:lnTo>
                    <a:lnTo>
                      <a:pt x="600" y="560"/>
                    </a:lnTo>
                    <a:close/>
                    <a:moveTo>
                      <a:pt x="662" y="387"/>
                    </a:moveTo>
                    <a:lnTo>
                      <a:pt x="620" y="286"/>
                    </a:lnTo>
                    <a:lnTo>
                      <a:pt x="527" y="324"/>
                    </a:lnTo>
                    <a:lnTo>
                      <a:pt x="572" y="425"/>
                    </a:lnTo>
                    <a:lnTo>
                      <a:pt x="662" y="38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43"/>
              <p:cNvSpPr>
                <a:spLocks/>
              </p:cNvSpPr>
              <p:nvPr/>
            </p:nvSpPr>
            <p:spPr bwMode="auto">
              <a:xfrm>
                <a:off x="5942535" y="2321020"/>
                <a:ext cx="417051" cy="429362"/>
              </a:xfrm>
              <a:custGeom>
                <a:avLst/>
                <a:gdLst>
                  <a:gd name="T0" fmla="*/ 271 w 271"/>
                  <a:gd name="T1" fmla="*/ 191 h 279"/>
                  <a:gd name="T2" fmla="*/ 85 w 271"/>
                  <a:gd name="T3" fmla="*/ 279 h 279"/>
                  <a:gd name="T4" fmla="*/ 0 w 271"/>
                  <a:gd name="T5" fmla="*/ 80 h 279"/>
                  <a:gd name="T6" fmla="*/ 190 w 271"/>
                  <a:gd name="T7" fmla="*/ 0 h 279"/>
                  <a:gd name="T8" fmla="*/ 271 w 271"/>
                  <a:gd name="T9" fmla="*/ 191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1" h="279">
                    <a:moveTo>
                      <a:pt x="271" y="191"/>
                    </a:moveTo>
                    <a:lnTo>
                      <a:pt x="85" y="279"/>
                    </a:lnTo>
                    <a:lnTo>
                      <a:pt x="0" y="80"/>
                    </a:lnTo>
                    <a:lnTo>
                      <a:pt x="190" y="0"/>
                    </a:lnTo>
                    <a:lnTo>
                      <a:pt x="271" y="19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4"/>
              <p:cNvSpPr>
                <a:spLocks/>
              </p:cNvSpPr>
              <p:nvPr/>
            </p:nvSpPr>
            <p:spPr bwMode="auto">
              <a:xfrm>
                <a:off x="5950230" y="2293319"/>
                <a:ext cx="420128" cy="429362"/>
              </a:xfrm>
              <a:custGeom>
                <a:avLst/>
                <a:gdLst>
                  <a:gd name="T0" fmla="*/ 273 w 273"/>
                  <a:gd name="T1" fmla="*/ 194 h 279"/>
                  <a:gd name="T2" fmla="*/ 87 w 273"/>
                  <a:gd name="T3" fmla="*/ 279 h 279"/>
                  <a:gd name="T4" fmla="*/ 0 w 273"/>
                  <a:gd name="T5" fmla="*/ 83 h 279"/>
                  <a:gd name="T6" fmla="*/ 193 w 273"/>
                  <a:gd name="T7" fmla="*/ 0 h 279"/>
                  <a:gd name="T8" fmla="*/ 273 w 273"/>
                  <a:gd name="T9" fmla="*/ 194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279">
                    <a:moveTo>
                      <a:pt x="273" y="194"/>
                    </a:moveTo>
                    <a:lnTo>
                      <a:pt x="87" y="279"/>
                    </a:lnTo>
                    <a:lnTo>
                      <a:pt x="0" y="83"/>
                    </a:lnTo>
                    <a:lnTo>
                      <a:pt x="193" y="0"/>
                    </a:lnTo>
                    <a:lnTo>
                      <a:pt x="273" y="1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5"/>
              <p:cNvSpPr>
                <a:spLocks/>
              </p:cNvSpPr>
              <p:nvPr/>
            </p:nvSpPr>
            <p:spPr bwMode="auto">
              <a:xfrm>
                <a:off x="6073344" y="2464140"/>
                <a:ext cx="169283" cy="96953"/>
              </a:xfrm>
              <a:custGeom>
                <a:avLst/>
                <a:gdLst>
                  <a:gd name="T0" fmla="*/ 0 w 110"/>
                  <a:gd name="T1" fmla="*/ 45 h 63"/>
                  <a:gd name="T2" fmla="*/ 95 w 110"/>
                  <a:gd name="T3" fmla="*/ 0 h 63"/>
                  <a:gd name="T4" fmla="*/ 110 w 110"/>
                  <a:gd name="T5" fmla="*/ 20 h 63"/>
                  <a:gd name="T6" fmla="*/ 2 w 110"/>
                  <a:gd name="T7" fmla="*/ 63 h 63"/>
                  <a:gd name="T8" fmla="*/ 0 w 110"/>
                  <a:gd name="T9" fmla="*/ 4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63">
                    <a:moveTo>
                      <a:pt x="0" y="45"/>
                    </a:moveTo>
                    <a:lnTo>
                      <a:pt x="95" y="0"/>
                    </a:lnTo>
                    <a:lnTo>
                      <a:pt x="110" y="20"/>
                    </a:lnTo>
                    <a:lnTo>
                      <a:pt x="2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46"/>
              <p:cNvSpPr>
                <a:spLocks/>
              </p:cNvSpPr>
              <p:nvPr/>
            </p:nvSpPr>
            <p:spPr bwMode="auto">
              <a:xfrm>
                <a:off x="6104123" y="2433362"/>
                <a:ext cx="100031" cy="166205"/>
              </a:xfrm>
              <a:custGeom>
                <a:avLst/>
                <a:gdLst>
                  <a:gd name="T0" fmla="*/ 0 w 65"/>
                  <a:gd name="T1" fmla="*/ 5 h 108"/>
                  <a:gd name="T2" fmla="*/ 53 w 65"/>
                  <a:gd name="T3" fmla="*/ 108 h 108"/>
                  <a:gd name="T4" fmla="*/ 65 w 65"/>
                  <a:gd name="T5" fmla="*/ 95 h 108"/>
                  <a:gd name="T6" fmla="*/ 15 w 65"/>
                  <a:gd name="T7" fmla="*/ 0 h 108"/>
                  <a:gd name="T8" fmla="*/ 0 w 65"/>
                  <a:gd name="T9" fmla="*/ 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08">
                    <a:moveTo>
                      <a:pt x="0" y="5"/>
                    </a:moveTo>
                    <a:lnTo>
                      <a:pt x="53" y="108"/>
                    </a:lnTo>
                    <a:lnTo>
                      <a:pt x="65" y="95"/>
                    </a:lnTo>
                    <a:lnTo>
                      <a:pt x="15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47"/>
              <p:cNvSpPr>
                <a:spLocks/>
              </p:cNvSpPr>
              <p:nvPr/>
            </p:nvSpPr>
            <p:spPr bwMode="auto">
              <a:xfrm>
                <a:off x="5285411" y="1566943"/>
                <a:ext cx="80024" cy="170821"/>
              </a:xfrm>
              <a:custGeom>
                <a:avLst/>
                <a:gdLst>
                  <a:gd name="T0" fmla="*/ 0 w 52"/>
                  <a:gd name="T1" fmla="*/ 5 h 111"/>
                  <a:gd name="T2" fmla="*/ 40 w 52"/>
                  <a:gd name="T3" fmla="*/ 111 h 111"/>
                  <a:gd name="T4" fmla="*/ 52 w 52"/>
                  <a:gd name="T5" fmla="*/ 105 h 111"/>
                  <a:gd name="T6" fmla="*/ 12 w 52"/>
                  <a:gd name="T7" fmla="*/ 0 h 111"/>
                  <a:gd name="T8" fmla="*/ 0 w 52"/>
                  <a:gd name="T9" fmla="*/ 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111">
                    <a:moveTo>
                      <a:pt x="0" y="5"/>
                    </a:moveTo>
                    <a:lnTo>
                      <a:pt x="40" y="111"/>
                    </a:lnTo>
                    <a:lnTo>
                      <a:pt x="52" y="105"/>
                    </a:lnTo>
                    <a:lnTo>
                      <a:pt x="12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48"/>
              <p:cNvSpPr>
                <a:spLocks/>
              </p:cNvSpPr>
              <p:nvPr/>
            </p:nvSpPr>
            <p:spPr bwMode="auto">
              <a:xfrm>
                <a:off x="5334657" y="1493074"/>
                <a:ext cx="158510" cy="227762"/>
              </a:xfrm>
              <a:custGeom>
                <a:avLst/>
                <a:gdLst>
                  <a:gd name="T0" fmla="*/ 0 w 103"/>
                  <a:gd name="T1" fmla="*/ 28 h 148"/>
                  <a:gd name="T2" fmla="*/ 5 w 103"/>
                  <a:gd name="T3" fmla="*/ 40 h 148"/>
                  <a:gd name="T4" fmla="*/ 53 w 103"/>
                  <a:gd name="T5" fmla="*/ 20 h 148"/>
                  <a:gd name="T6" fmla="*/ 66 w 103"/>
                  <a:gd name="T7" fmla="*/ 58 h 148"/>
                  <a:gd name="T8" fmla="*/ 25 w 103"/>
                  <a:gd name="T9" fmla="*/ 78 h 148"/>
                  <a:gd name="T10" fmla="*/ 31 w 103"/>
                  <a:gd name="T11" fmla="*/ 91 h 148"/>
                  <a:gd name="T12" fmla="*/ 71 w 103"/>
                  <a:gd name="T13" fmla="*/ 71 h 148"/>
                  <a:gd name="T14" fmla="*/ 86 w 103"/>
                  <a:gd name="T15" fmla="*/ 113 h 148"/>
                  <a:gd name="T16" fmla="*/ 41 w 103"/>
                  <a:gd name="T17" fmla="*/ 133 h 148"/>
                  <a:gd name="T18" fmla="*/ 46 w 103"/>
                  <a:gd name="T19" fmla="*/ 148 h 148"/>
                  <a:gd name="T20" fmla="*/ 103 w 103"/>
                  <a:gd name="T21" fmla="*/ 123 h 148"/>
                  <a:gd name="T22" fmla="*/ 61 w 103"/>
                  <a:gd name="T23" fmla="*/ 0 h 148"/>
                  <a:gd name="T24" fmla="*/ 0 w 103"/>
                  <a:gd name="T25" fmla="*/ 2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3" h="148">
                    <a:moveTo>
                      <a:pt x="0" y="28"/>
                    </a:moveTo>
                    <a:lnTo>
                      <a:pt x="5" y="40"/>
                    </a:lnTo>
                    <a:lnTo>
                      <a:pt x="53" y="20"/>
                    </a:lnTo>
                    <a:lnTo>
                      <a:pt x="66" y="58"/>
                    </a:lnTo>
                    <a:lnTo>
                      <a:pt x="25" y="78"/>
                    </a:lnTo>
                    <a:lnTo>
                      <a:pt x="31" y="91"/>
                    </a:lnTo>
                    <a:lnTo>
                      <a:pt x="71" y="71"/>
                    </a:lnTo>
                    <a:lnTo>
                      <a:pt x="86" y="113"/>
                    </a:lnTo>
                    <a:lnTo>
                      <a:pt x="41" y="133"/>
                    </a:lnTo>
                    <a:lnTo>
                      <a:pt x="46" y="148"/>
                    </a:lnTo>
                    <a:lnTo>
                      <a:pt x="103" y="123"/>
                    </a:lnTo>
                    <a:lnTo>
                      <a:pt x="61" y="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49"/>
              <p:cNvSpPr>
                <a:spLocks/>
              </p:cNvSpPr>
              <p:nvPr/>
            </p:nvSpPr>
            <p:spPr bwMode="auto">
              <a:xfrm>
                <a:off x="5523945" y="1640812"/>
                <a:ext cx="32318" cy="30779"/>
              </a:xfrm>
              <a:custGeom>
                <a:avLst/>
                <a:gdLst>
                  <a:gd name="T0" fmla="*/ 0 w 21"/>
                  <a:gd name="T1" fmla="*/ 7 h 20"/>
                  <a:gd name="T2" fmla="*/ 8 w 21"/>
                  <a:gd name="T3" fmla="*/ 20 h 20"/>
                  <a:gd name="T4" fmla="*/ 21 w 21"/>
                  <a:gd name="T5" fmla="*/ 15 h 20"/>
                  <a:gd name="T6" fmla="*/ 13 w 21"/>
                  <a:gd name="T7" fmla="*/ 0 h 20"/>
                  <a:gd name="T8" fmla="*/ 0 w 21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0">
                    <a:moveTo>
                      <a:pt x="0" y="7"/>
                    </a:moveTo>
                    <a:lnTo>
                      <a:pt x="8" y="20"/>
                    </a:lnTo>
                    <a:lnTo>
                      <a:pt x="21" y="15"/>
                    </a:lnTo>
                    <a:lnTo>
                      <a:pt x="13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50"/>
              <p:cNvSpPr>
                <a:spLocks/>
              </p:cNvSpPr>
              <p:nvPr/>
            </p:nvSpPr>
            <p:spPr bwMode="auto">
              <a:xfrm>
                <a:off x="5482394" y="1416128"/>
                <a:ext cx="176977" cy="247768"/>
              </a:xfrm>
              <a:custGeom>
                <a:avLst/>
                <a:gdLst>
                  <a:gd name="T0" fmla="*/ 35 w 115"/>
                  <a:gd name="T1" fmla="*/ 80 h 161"/>
                  <a:gd name="T2" fmla="*/ 17 w 115"/>
                  <a:gd name="T3" fmla="*/ 35 h 161"/>
                  <a:gd name="T4" fmla="*/ 63 w 115"/>
                  <a:gd name="T5" fmla="*/ 15 h 161"/>
                  <a:gd name="T6" fmla="*/ 55 w 115"/>
                  <a:gd name="T7" fmla="*/ 0 h 161"/>
                  <a:gd name="T8" fmla="*/ 0 w 115"/>
                  <a:gd name="T9" fmla="*/ 28 h 161"/>
                  <a:gd name="T10" fmla="*/ 27 w 115"/>
                  <a:gd name="T11" fmla="*/ 101 h 161"/>
                  <a:gd name="T12" fmla="*/ 85 w 115"/>
                  <a:gd name="T13" fmla="*/ 75 h 161"/>
                  <a:gd name="T14" fmla="*/ 100 w 115"/>
                  <a:gd name="T15" fmla="*/ 133 h 161"/>
                  <a:gd name="T16" fmla="*/ 60 w 115"/>
                  <a:gd name="T17" fmla="*/ 148 h 161"/>
                  <a:gd name="T18" fmla="*/ 65 w 115"/>
                  <a:gd name="T19" fmla="*/ 161 h 161"/>
                  <a:gd name="T20" fmla="*/ 115 w 115"/>
                  <a:gd name="T21" fmla="*/ 143 h 161"/>
                  <a:gd name="T22" fmla="*/ 93 w 115"/>
                  <a:gd name="T23" fmla="*/ 53 h 161"/>
                  <a:gd name="T24" fmla="*/ 35 w 115"/>
                  <a:gd name="T25" fmla="*/ 8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5" h="161">
                    <a:moveTo>
                      <a:pt x="35" y="80"/>
                    </a:moveTo>
                    <a:lnTo>
                      <a:pt x="17" y="35"/>
                    </a:lnTo>
                    <a:lnTo>
                      <a:pt x="63" y="15"/>
                    </a:lnTo>
                    <a:lnTo>
                      <a:pt x="55" y="0"/>
                    </a:lnTo>
                    <a:lnTo>
                      <a:pt x="0" y="28"/>
                    </a:lnTo>
                    <a:lnTo>
                      <a:pt x="27" y="101"/>
                    </a:lnTo>
                    <a:lnTo>
                      <a:pt x="85" y="75"/>
                    </a:lnTo>
                    <a:lnTo>
                      <a:pt x="100" y="133"/>
                    </a:lnTo>
                    <a:lnTo>
                      <a:pt x="60" y="148"/>
                    </a:lnTo>
                    <a:lnTo>
                      <a:pt x="65" y="161"/>
                    </a:lnTo>
                    <a:lnTo>
                      <a:pt x="115" y="143"/>
                    </a:lnTo>
                    <a:lnTo>
                      <a:pt x="93" y="53"/>
                    </a:lnTo>
                    <a:lnTo>
                      <a:pt x="35" y="8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51"/>
              <p:cNvSpPr>
                <a:spLocks noEditPoints="1"/>
              </p:cNvSpPr>
              <p:nvPr/>
            </p:nvSpPr>
            <p:spPr bwMode="auto">
              <a:xfrm>
                <a:off x="5620898" y="1331486"/>
                <a:ext cx="178516" cy="297014"/>
              </a:xfrm>
              <a:custGeom>
                <a:avLst/>
                <a:gdLst>
                  <a:gd name="T0" fmla="*/ 73 w 116"/>
                  <a:gd name="T1" fmla="*/ 0 h 193"/>
                  <a:gd name="T2" fmla="*/ 0 w 116"/>
                  <a:gd name="T3" fmla="*/ 40 h 193"/>
                  <a:gd name="T4" fmla="*/ 45 w 116"/>
                  <a:gd name="T5" fmla="*/ 193 h 193"/>
                  <a:gd name="T6" fmla="*/ 116 w 116"/>
                  <a:gd name="T7" fmla="*/ 176 h 193"/>
                  <a:gd name="T8" fmla="*/ 73 w 116"/>
                  <a:gd name="T9" fmla="*/ 0 h 193"/>
                  <a:gd name="T10" fmla="*/ 63 w 116"/>
                  <a:gd name="T11" fmla="*/ 20 h 193"/>
                  <a:gd name="T12" fmla="*/ 78 w 116"/>
                  <a:gd name="T13" fmla="*/ 80 h 193"/>
                  <a:gd name="T14" fmla="*/ 33 w 116"/>
                  <a:gd name="T15" fmla="*/ 103 h 193"/>
                  <a:gd name="T16" fmla="*/ 18 w 116"/>
                  <a:gd name="T17" fmla="*/ 48 h 193"/>
                  <a:gd name="T18" fmla="*/ 63 w 116"/>
                  <a:gd name="T19" fmla="*/ 20 h 193"/>
                  <a:gd name="T20" fmla="*/ 38 w 116"/>
                  <a:gd name="T21" fmla="*/ 115 h 193"/>
                  <a:gd name="T22" fmla="*/ 83 w 116"/>
                  <a:gd name="T23" fmla="*/ 95 h 193"/>
                  <a:gd name="T24" fmla="*/ 101 w 116"/>
                  <a:gd name="T25" fmla="*/ 166 h 193"/>
                  <a:gd name="T26" fmla="*/ 55 w 116"/>
                  <a:gd name="T27" fmla="*/ 176 h 193"/>
                  <a:gd name="T28" fmla="*/ 38 w 116"/>
                  <a:gd name="T29" fmla="*/ 115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93">
                    <a:moveTo>
                      <a:pt x="73" y="0"/>
                    </a:moveTo>
                    <a:lnTo>
                      <a:pt x="0" y="40"/>
                    </a:lnTo>
                    <a:lnTo>
                      <a:pt x="45" y="193"/>
                    </a:lnTo>
                    <a:lnTo>
                      <a:pt x="116" y="176"/>
                    </a:lnTo>
                    <a:lnTo>
                      <a:pt x="73" y="0"/>
                    </a:lnTo>
                    <a:close/>
                    <a:moveTo>
                      <a:pt x="63" y="20"/>
                    </a:moveTo>
                    <a:lnTo>
                      <a:pt x="78" y="80"/>
                    </a:lnTo>
                    <a:lnTo>
                      <a:pt x="33" y="103"/>
                    </a:lnTo>
                    <a:lnTo>
                      <a:pt x="18" y="48"/>
                    </a:lnTo>
                    <a:lnTo>
                      <a:pt x="63" y="20"/>
                    </a:lnTo>
                    <a:close/>
                    <a:moveTo>
                      <a:pt x="38" y="115"/>
                    </a:moveTo>
                    <a:lnTo>
                      <a:pt x="83" y="95"/>
                    </a:lnTo>
                    <a:lnTo>
                      <a:pt x="101" y="166"/>
                    </a:lnTo>
                    <a:lnTo>
                      <a:pt x="55" y="176"/>
                    </a:lnTo>
                    <a:lnTo>
                      <a:pt x="38" y="11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52"/>
              <p:cNvSpPr>
                <a:spLocks/>
              </p:cNvSpPr>
              <p:nvPr/>
            </p:nvSpPr>
            <p:spPr bwMode="auto">
              <a:xfrm>
                <a:off x="2649220" y="3936898"/>
                <a:ext cx="846413" cy="1383500"/>
              </a:xfrm>
              <a:custGeom>
                <a:avLst/>
                <a:gdLst>
                  <a:gd name="T0" fmla="*/ 550 w 550"/>
                  <a:gd name="T1" fmla="*/ 758 h 899"/>
                  <a:gd name="T2" fmla="*/ 73 w 550"/>
                  <a:gd name="T3" fmla="*/ 0 h 899"/>
                  <a:gd name="T4" fmla="*/ 25 w 550"/>
                  <a:gd name="T5" fmla="*/ 22 h 899"/>
                  <a:gd name="T6" fmla="*/ 0 w 550"/>
                  <a:gd name="T7" fmla="*/ 128 h 899"/>
                  <a:gd name="T8" fmla="*/ 405 w 550"/>
                  <a:gd name="T9" fmla="*/ 899 h 899"/>
                  <a:gd name="T10" fmla="*/ 462 w 550"/>
                  <a:gd name="T11" fmla="*/ 891 h 899"/>
                  <a:gd name="T12" fmla="*/ 550 w 550"/>
                  <a:gd name="T13" fmla="*/ 758 h 8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0" h="899">
                    <a:moveTo>
                      <a:pt x="550" y="758"/>
                    </a:moveTo>
                    <a:lnTo>
                      <a:pt x="73" y="0"/>
                    </a:lnTo>
                    <a:lnTo>
                      <a:pt x="25" y="22"/>
                    </a:lnTo>
                    <a:lnTo>
                      <a:pt x="0" y="128"/>
                    </a:lnTo>
                    <a:lnTo>
                      <a:pt x="405" y="899"/>
                    </a:lnTo>
                    <a:lnTo>
                      <a:pt x="462" y="891"/>
                    </a:lnTo>
                    <a:lnTo>
                      <a:pt x="550" y="75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53"/>
              <p:cNvSpPr>
                <a:spLocks/>
              </p:cNvSpPr>
              <p:nvPr/>
            </p:nvSpPr>
            <p:spPr bwMode="auto">
              <a:xfrm>
                <a:off x="2649220" y="3970755"/>
                <a:ext cx="846413" cy="1349643"/>
              </a:xfrm>
              <a:custGeom>
                <a:avLst/>
                <a:gdLst>
                  <a:gd name="T0" fmla="*/ 25 w 550"/>
                  <a:gd name="T1" fmla="*/ 0 h 877"/>
                  <a:gd name="T2" fmla="*/ 442 w 550"/>
                  <a:gd name="T3" fmla="*/ 751 h 877"/>
                  <a:gd name="T4" fmla="*/ 550 w 550"/>
                  <a:gd name="T5" fmla="*/ 736 h 877"/>
                  <a:gd name="T6" fmla="*/ 462 w 550"/>
                  <a:gd name="T7" fmla="*/ 869 h 877"/>
                  <a:gd name="T8" fmla="*/ 405 w 550"/>
                  <a:gd name="T9" fmla="*/ 877 h 877"/>
                  <a:gd name="T10" fmla="*/ 0 w 550"/>
                  <a:gd name="T11" fmla="*/ 106 h 877"/>
                  <a:gd name="T12" fmla="*/ 25 w 550"/>
                  <a:gd name="T13" fmla="*/ 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0" h="877">
                    <a:moveTo>
                      <a:pt x="25" y="0"/>
                    </a:moveTo>
                    <a:lnTo>
                      <a:pt x="442" y="751"/>
                    </a:lnTo>
                    <a:lnTo>
                      <a:pt x="550" y="736"/>
                    </a:lnTo>
                    <a:lnTo>
                      <a:pt x="462" y="869"/>
                    </a:lnTo>
                    <a:lnTo>
                      <a:pt x="405" y="877"/>
                    </a:lnTo>
                    <a:lnTo>
                      <a:pt x="0" y="106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54"/>
              <p:cNvSpPr>
                <a:spLocks/>
              </p:cNvSpPr>
              <p:nvPr/>
            </p:nvSpPr>
            <p:spPr bwMode="auto">
              <a:xfrm>
                <a:off x="2649220" y="3970755"/>
                <a:ext cx="680208" cy="1349643"/>
              </a:xfrm>
              <a:custGeom>
                <a:avLst/>
                <a:gdLst>
                  <a:gd name="T0" fmla="*/ 25 w 442"/>
                  <a:gd name="T1" fmla="*/ 0 h 877"/>
                  <a:gd name="T2" fmla="*/ 442 w 442"/>
                  <a:gd name="T3" fmla="*/ 751 h 877"/>
                  <a:gd name="T4" fmla="*/ 405 w 442"/>
                  <a:gd name="T5" fmla="*/ 877 h 877"/>
                  <a:gd name="T6" fmla="*/ 0 w 442"/>
                  <a:gd name="T7" fmla="*/ 106 h 877"/>
                  <a:gd name="T8" fmla="*/ 25 w 442"/>
                  <a:gd name="T9" fmla="*/ 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2" h="877">
                    <a:moveTo>
                      <a:pt x="25" y="0"/>
                    </a:moveTo>
                    <a:lnTo>
                      <a:pt x="442" y="751"/>
                    </a:lnTo>
                    <a:lnTo>
                      <a:pt x="405" y="877"/>
                    </a:lnTo>
                    <a:lnTo>
                      <a:pt x="0" y="106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55"/>
              <p:cNvSpPr>
                <a:spLocks/>
              </p:cNvSpPr>
              <p:nvPr/>
            </p:nvSpPr>
            <p:spPr bwMode="auto">
              <a:xfrm>
                <a:off x="1676615" y="4183127"/>
                <a:ext cx="1115726" cy="684825"/>
              </a:xfrm>
              <a:custGeom>
                <a:avLst/>
                <a:gdLst>
                  <a:gd name="T0" fmla="*/ 0 w 725"/>
                  <a:gd name="T1" fmla="*/ 402 h 445"/>
                  <a:gd name="T2" fmla="*/ 12 w 725"/>
                  <a:gd name="T3" fmla="*/ 422 h 445"/>
                  <a:gd name="T4" fmla="*/ 25 w 725"/>
                  <a:gd name="T5" fmla="*/ 445 h 445"/>
                  <a:gd name="T6" fmla="*/ 725 w 725"/>
                  <a:gd name="T7" fmla="*/ 26 h 445"/>
                  <a:gd name="T8" fmla="*/ 713 w 725"/>
                  <a:gd name="T9" fmla="*/ 0 h 445"/>
                  <a:gd name="T10" fmla="*/ 0 w 725"/>
                  <a:gd name="T11" fmla="*/ 402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5" h="445">
                    <a:moveTo>
                      <a:pt x="0" y="402"/>
                    </a:moveTo>
                    <a:lnTo>
                      <a:pt x="12" y="422"/>
                    </a:lnTo>
                    <a:lnTo>
                      <a:pt x="25" y="445"/>
                    </a:lnTo>
                    <a:lnTo>
                      <a:pt x="725" y="26"/>
                    </a:lnTo>
                    <a:lnTo>
                      <a:pt x="713" y="0"/>
                    </a:lnTo>
                    <a:lnTo>
                      <a:pt x="0" y="402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56"/>
              <p:cNvSpPr>
                <a:spLocks/>
              </p:cNvSpPr>
              <p:nvPr/>
            </p:nvSpPr>
            <p:spPr bwMode="auto">
              <a:xfrm>
                <a:off x="1695083" y="4203133"/>
                <a:ext cx="1097259" cy="664819"/>
              </a:xfrm>
              <a:custGeom>
                <a:avLst/>
                <a:gdLst>
                  <a:gd name="T0" fmla="*/ 0 w 713"/>
                  <a:gd name="T1" fmla="*/ 409 h 432"/>
                  <a:gd name="T2" fmla="*/ 13 w 713"/>
                  <a:gd name="T3" fmla="*/ 432 h 432"/>
                  <a:gd name="T4" fmla="*/ 713 w 713"/>
                  <a:gd name="T5" fmla="*/ 13 h 432"/>
                  <a:gd name="T6" fmla="*/ 708 w 713"/>
                  <a:gd name="T7" fmla="*/ 0 h 432"/>
                  <a:gd name="T8" fmla="*/ 0 w 713"/>
                  <a:gd name="T9" fmla="*/ 409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3" h="432">
                    <a:moveTo>
                      <a:pt x="0" y="409"/>
                    </a:moveTo>
                    <a:lnTo>
                      <a:pt x="13" y="432"/>
                    </a:lnTo>
                    <a:lnTo>
                      <a:pt x="713" y="13"/>
                    </a:lnTo>
                    <a:lnTo>
                      <a:pt x="708" y="0"/>
                    </a:lnTo>
                    <a:lnTo>
                      <a:pt x="0" y="409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57"/>
              <p:cNvSpPr>
                <a:spLocks/>
              </p:cNvSpPr>
              <p:nvPr/>
            </p:nvSpPr>
            <p:spPr bwMode="auto">
              <a:xfrm>
                <a:off x="1819736" y="4435512"/>
                <a:ext cx="1115726" cy="680208"/>
              </a:xfrm>
              <a:custGeom>
                <a:avLst/>
                <a:gdLst>
                  <a:gd name="T0" fmla="*/ 725 w 725"/>
                  <a:gd name="T1" fmla="*/ 42 h 442"/>
                  <a:gd name="T2" fmla="*/ 715 w 725"/>
                  <a:gd name="T3" fmla="*/ 22 h 442"/>
                  <a:gd name="T4" fmla="*/ 703 w 725"/>
                  <a:gd name="T5" fmla="*/ 0 h 442"/>
                  <a:gd name="T6" fmla="*/ 0 w 725"/>
                  <a:gd name="T7" fmla="*/ 419 h 442"/>
                  <a:gd name="T8" fmla="*/ 12 w 725"/>
                  <a:gd name="T9" fmla="*/ 442 h 442"/>
                  <a:gd name="T10" fmla="*/ 725 w 725"/>
                  <a:gd name="T11" fmla="*/ 42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5" h="442">
                    <a:moveTo>
                      <a:pt x="725" y="42"/>
                    </a:moveTo>
                    <a:lnTo>
                      <a:pt x="715" y="22"/>
                    </a:lnTo>
                    <a:lnTo>
                      <a:pt x="703" y="0"/>
                    </a:lnTo>
                    <a:lnTo>
                      <a:pt x="0" y="419"/>
                    </a:lnTo>
                    <a:lnTo>
                      <a:pt x="12" y="442"/>
                    </a:lnTo>
                    <a:lnTo>
                      <a:pt x="725" y="42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58"/>
              <p:cNvSpPr>
                <a:spLocks/>
              </p:cNvSpPr>
              <p:nvPr/>
            </p:nvSpPr>
            <p:spPr bwMode="auto">
              <a:xfrm>
                <a:off x="1819736" y="4435512"/>
                <a:ext cx="1100336" cy="664819"/>
              </a:xfrm>
              <a:custGeom>
                <a:avLst/>
                <a:gdLst>
                  <a:gd name="T0" fmla="*/ 715 w 715"/>
                  <a:gd name="T1" fmla="*/ 22 h 432"/>
                  <a:gd name="T2" fmla="*/ 703 w 715"/>
                  <a:gd name="T3" fmla="*/ 0 h 432"/>
                  <a:gd name="T4" fmla="*/ 0 w 715"/>
                  <a:gd name="T5" fmla="*/ 419 h 432"/>
                  <a:gd name="T6" fmla="*/ 7 w 715"/>
                  <a:gd name="T7" fmla="*/ 432 h 432"/>
                  <a:gd name="T8" fmla="*/ 715 w 715"/>
                  <a:gd name="T9" fmla="*/ 2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5" h="432">
                    <a:moveTo>
                      <a:pt x="715" y="22"/>
                    </a:moveTo>
                    <a:lnTo>
                      <a:pt x="703" y="0"/>
                    </a:lnTo>
                    <a:lnTo>
                      <a:pt x="0" y="419"/>
                    </a:lnTo>
                    <a:lnTo>
                      <a:pt x="7" y="432"/>
                    </a:lnTo>
                    <a:lnTo>
                      <a:pt x="715" y="22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59"/>
              <p:cNvSpPr>
                <a:spLocks/>
              </p:cNvSpPr>
              <p:nvPr/>
            </p:nvSpPr>
            <p:spPr bwMode="auto">
              <a:xfrm>
                <a:off x="1930539" y="4686358"/>
                <a:ext cx="1117265" cy="680208"/>
              </a:xfrm>
              <a:custGeom>
                <a:avLst/>
                <a:gdLst>
                  <a:gd name="T0" fmla="*/ 0 w 726"/>
                  <a:gd name="T1" fmla="*/ 399 h 442"/>
                  <a:gd name="T2" fmla="*/ 13 w 726"/>
                  <a:gd name="T3" fmla="*/ 419 h 442"/>
                  <a:gd name="T4" fmla="*/ 25 w 726"/>
                  <a:gd name="T5" fmla="*/ 442 h 442"/>
                  <a:gd name="T6" fmla="*/ 726 w 726"/>
                  <a:gd name="T7" fmla="*/ 23 h 442"/>
                  <a:gd name="T8" fmla="*/ 713 w 726"/>
                  <a:gd name="T9" fmla="*/ 0 h 442"/>
                  <a:gd name="T10" fmla="*/ 0 w 726"/>
                  <a:gd name="T11" fmla="*/ 399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6" h="442">
                    <a:moveTo>
                      <a:pt x="0" y="399"/>
                    </a:moveTo>
                    <a:lnTo>
                      <a:pt x="13" y="419"/>
                    </a:lnTo>
                    <a:lnTo>
                      <a:pt x="25" y="442"/>
                    </a:lnTo>
                    <a:lnTo>
                      <a:pt x="726" y="23"/>
                    </a:lnTo>
                    <a:lnTo>
                      <a:pt x="713" y="0"/>
                    </a:lnTo>
                    <a:lnTo>
                      <a:pt x="0" y="399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60"/>
              <p:cNvSpPr>
                <a:spLocks/>
              </p:cNvSpPr>
              <p:nvPr/>
            </p:nvSpPr>
            <p:spPr bwMode="auto">
              <a:xfrm>
                <a:off x="1950545" y="4701747"/>
                <a:ext cx="1097259" cy="664819"/>
              </a:xfrm>
              <a:custGeom>
                <a:avLst/>
                <a:gdLst>
                  <a:gd name="T0" fmla="*/ 0 w 713"/>
                  <a:gd name="T1" fmla="*/ 409 h 432"/>
                  <a:gd name="T2" fmla="*/ 12 w 713"/>
                  <a:gd name="T3" fmla="*/ 432 h 432"/>
                  <a:gd name="T4" fmla="*/ 713 w 713"/>
                  <a:gd name="T5" fmla="*/ 13 h 432"/>
                  <a:gd name="T6" fmla="*/ 708 w 713"/>
                  <a:gd name="T7" fmla="*/ 0 h 432"/>
                  <a:gd name="T8" fmla="*/ 0 w 713"/>
                  <a:gd name="T9" fmla="*/ 409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3" h="432">
                    <a:moveTo>
                      <a:pt x="0" y="409"/>
                    </a:moveTo>
                    <a:lnTo>
                      <a:pt x="12" y="432"/>
                    </a:lnTo>
                    <a:lnTo>
                      <a:pt x="713" y="13"/>
                    </a:lnTo>
                    <a:lnTo>
                      <a:pt x="708" y="0"/>
                    </a:lnTo>
                    <a:lnTo>
                      <a:pt x="0" y="409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61"/>
              <p:cNvSpPr>
                <a:spLocks/>
              </p:cNvSpPr>
              <p:nvPr/>
            </p:nvSpPr>
            <p:spPr bwMode="auto">
              <a:xfrm>
                <a:off x="2058271" y="4898731"/>
                <a:ext cx="1117265" cy="684825"/>
              </a:xfrm>
              <a:custGeom>
                <a:avLst/>
                <a:gdLst>
                  <a:gd name="T0" fmla="*/ 726 w 726"/>
                  <a:gd name="T1" fmla="*/ 45 h 445"/>
                  <a:gd name="T2" fmla="*/ 713 w 726"/>
                  <a:gd name="T3" fmla="*/ 25 h 445"/>
                  <a:gd name="T4" fmla="*/ 701 w 726"/>
                  <a:gd name="T5" fmla="*/ 0 h 445"/>
                  <a:gd name="T6" fmla="*/ 0 w 726"/>
                  <a:gd name="T7" fmla="*/ 419 h 445"/>
                  <a:gd name="T8" fmla="*/ 13 w 726"/>
                  <a:gd name="T9" fmla="*/ 445 h 445"/>
                  <a:gd name="T10" fmla="*/ 726 w 726"/>
                  <a:gd name="T11" fmla="*/ 45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6" h="445">
                    <a:moveTo>
                      <a:pt x="726" y="45"/>
                    </a:moveTo>
                    <a:lnTo>
                      <a:pt x="713" y="25"/>
                    </a:lnTo>
                    <a:lnTo>
                      <a:pt x="701" y="0"/>
                    </a:lnTo>
                    <a:lnTo>
                      <a:pt x="0" y="419"/>
                    </a:lnTo>
                    <a:lnTo>
                      <a:pt x="13" y="445"/>
                    </a:lnTo>
                    <a:lnTo>
                      <a:pt x="726" y="45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62"/>
              <p:cNvSpPr>
                <a:spLocks/>
              </p:cNvSpPr>
              <p:nvPr/>
            </p:nvSpPr>
            <p:spPr bwMode="auto">
              <a:xfrm>
                <a:off x="2058271" y="4898731"/>
                <a:ext cx="1097259" cy="669435"/>
              </a:xfrm>
              <a:custGeom>
                <a:avLst/>
                <a:gdLst>
                  <a:gd name="T0" fmla="*/ 713 w 713"/>
                  <a:gd name="T1" fmla="*/ 25 h 435"/>
                  <a:gd name="T2" fmla="*/ 701 w 713"/>
                  <a:gd name="T3" fmla="*/ 0 h 435"/>
                  <a:gd name="T4" fmla="*/ 0 w 713"/>
                  <a:gd name="T5" fmla="*/ 419 h 435"/>
                  <a:gd name="T6" fmla="*/ 5 w 713"/>
                  <a:gd name="T7" fmla="*/ 435 h 435"/>
                  <a:gd name="T8" fmla="*/ 713 w 713"/>
                  <a:gd name="T9" fmla="*/ 25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3" h="435">
                    <a:moveTo>
                      <a:pt x="713" y="25"/>
                    </a:moveTo>
                    <a:lnTo>
                      <a:pt x="701" y="0"/>
                    </a:lnTo>
                    <a:lnTo>
                      <a:pt x="0" y="419"/>
                    </a:lnTo>
                    <a:lnTo>
                      <a:pt x="5" y="435"/>
                    </a:lnTo>
                    <a:lnTo>
                      <a:pt x="713" y="25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63"/>
              <p:cNvSpPr>
                <a:spLocks/>
              </p:cNvSpPr>
              <p:nvPr/>
            </p:nvSpPr>
            <p:spPr bwMode="auto">
              <a:xfrm>
                <a:off x="2402991" y="4280080"/>
                <a:ext cx="153893" cy="173899"/>
              </a:xfrm>
              <a:custGeom>
                <a:avLst/>
                <a:gdLst>
                  <a:gd name="T0" fmla="*/ 6 w 40"/>
                  <a:gd name="T1" fmla="*/ 31 h 45"/>
                  <a:gd name="T2" fmla="*/ 1 w 40"/>
                  <a:gd name="T3" fmla="*/ 10 h 45"/>
                  <a:gd name="T4" fmla="*/ 6 w 40"/>
                  <a:gd name="T5" fmla="*/ 6 h 45"/>
                  <a:gd name="T6" fmla="*/ 35 w 40"/>
                  <a:gd name="T7" fmla="*/ 15 h 45"/>
                  <a:gd name="T8" fmla="*/ 29 w 40"/>
                  <a:gd name="T9" fmla="*/ 45 h 45"/>
                  <a:gd name="T10" fmla="*/ 6 w 40"/>
                  <a:gd name="T11" fmla="*/ 3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45">
                    <a:moveTo>
                      <a:pt x="6" y="31"/>
                    </a:moveTo>
                    <a:cubicBezTo>
                      <a:pt x="1" y="25"/>
                      <a:pt x="0" y="17"/>
                      <a:pt x="1" y="10"/>
                    </a:cubicBezTo>
                    <a:cubicBezTo>
                      <a:pt x="3" y="8"/>
                      <a:pt x="4" y="7"/>
                      <a:pt x="6" y="6"/>
                    </a:cubicBezTo>
                    <a:cubicBezTo>
                      <a:pt x="16" y="0"/>
                      <a:pt x="29" y="4"/>
                      <a:pt x="35" y="15"/>
                    </a:cubicBezTo>
                    <a:cubicBezTo>
                      <a:pt x="40" y="25"/>
                      <a:pt x="38" y="38"/>
                      <a:pt x="29" y="45"/>
                    </a:cubicBezTo>
                    <a:cubicBezTo>
                      <a:pt x="21" y="43"/>
                      <a:pt x="13" y="37"/>
                      <a:pt x="6" y="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64"/>
              <p:cNvSpPr>
                <a:spLocks/>
              </p:cNvSpPr>
              <p:nvPr/>
            </p:nvSpPr>
            <p:spPr bwMode="auto">
              <a:xfrm>
                <a:off x="2375291" y="4318553"/>
                <a:ext cx="138504" cy="166205"/>
              </a:xfrm>
              <a:custGeom>
                <a:avLst/>
                <a:gdLst>
                  <a:gd name="T0" fmla="*/ 8 w 36"/>
                  <a:gd name="T1" fmla="*/ 0 h 43"/>
                  <a:gd name="T2" fmla="*/ 13 w 36"/>
                  <a:gd name="T3" fmla="*/ 21 h 43"/>
                  <a:gd name="T4" fmla="*/ 36 w 36"/>
                  <a:gd name="T5" fmla="*/ 35 h 43"/>
                  <a:gd name="T6" fmla="*/ 34 w 36"/>
                  <a:gd name="T7" fmla="*/ 37 h 43"/>
                  <a:gd name="T8" fmla="*/ 5 w 36"/>
                  <a:gd name="T9" fmla="*/ 28 h 43"/>
                  <a:gd name="T10" fmla="*/ 8 w 36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43">
                    <a:moveTo>
                      <a:pt x="8" y="0"/>
                    </a:moveTo>
                    <a:cubicBezTo>
                      <a:pt x="7" y="7"/>
                      <a:pt x="8" y="15"/>
                      <a:pt x="13" y="21"/>
                    </a:cubicBezTo>
                    <a:cubicBezTo>
                      <a:pt x="20" y="27"/>
                      <a:pt x="28" y="33"/>
                      <a:pt x="36" y="35"/>
                    </a:cubicBezTo>
                    <a:cubicBezTo>
                      <a:pt x="36" y="36"/>
                      <a:pt x="35" y="36"/>
                      <a:pt x="34" y="37"/>
                    </a:cubicBezTo>
                    <a:cubicBezTo>
                      <a:pt x="23" y="43"/>
                      <a:pt x="11" y="39"/>
                      <a:pt x="5" y="28"/>
                    </a:cubicBezTo>
                    <a:cubicBezTo>
                      <a:pt x="0" y="19"/>
                      <a:pt x="2" y="7"/>
                      <a:pt x="8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65"/>
              <p:cNvSpPr>
                <a:spLocks/>
              </p:cNvSpPr>
              <p:nvPr/>
            </p:nvSpPr>
            <p:spPr bwMode="auto">
              <a:xfrm>
                <a:off x="2236787" y="4389344"/>
                <a:ext cx="153893" cy="173899"/>
              </a:xfrm>
              <a:custGeom>
                <a:avLst/>
                <a:gdLst>
                  <a:gd name="T0" fmla="*/ 6 w 40"/>
                  <a:gd name="T1" fmla="*/ 31 h 45"/>
                  <a:gd name="T2" fmla="*/ 1 w 40"/>
                  <a:gd name="T3" fmla="*/ 10 h 45"/>
                  <a:gd name="T4" fmla="*/ 6 w 40"/>
                  <a:gd name="T5" fmla="*/ 6 h 45"/>
                  <a:gd name="T6" fmla="*/ 35 w 40"/>
                  <a:gd name="T7" fmla="*/ 15 h 45"/>
                  <a:gd name="T8" fmla="*/ 29 w 40"/>
                  <a:gd name="T9" fmla="*/ 45 h 45"/>
                  <a:gd name="T10" fmla="*/ 6 w 40"/>
                  <a:gd name="T11" fmla="*/ 3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45">
                    <a:moveTo>
                      <a:pt x="6" y="31"/>
                    </a:moveTo>
                    <a:cubicBezTo>
                      <a:pt x="1" y="25"/>
                      <a:pt x="0" y="17"/>
                      <a:pt x="1" y="10"/>
                    </a:cubicBezTo>
                    <a:cubicBezTo>
                      <a:pt x="3" y="8"/>
                      <a:pt x="4" y="7"/>
                      <a:pt x="6" y="6"/>
                    </a:cubicBezTo>
                    <a:cubicBezTo>
                      <a:pt x="16" y="0"/>
                      <a:pt x="29" y="4"/>
                      <a:pt x="35" y="15"/>
                    </a:cubicBezTo>
                    <a:cubicBezTo>
                      <a:pt x="40" y="25"/>
                      <a:pt x="38" y="38"/>
                      <a:pt x="29" y="45"/>
                    </a:cubicBezTo>
                    <a:cubicBezTo>
                      <a:pt x="21" y="43"/>
                      <a:pt x="13" y="37"/>
                      <a:pt x="6" y="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66"/>
              <p:cNvSpPr>
                <a:spLocks/>
              </p:cNvSpPr>
              <p:nvPr/>
            </p:nvSpPr>
            <p:spPr bwMode="auto">
              <a:xfrm>
                <a:off x="2209086" y="4427817"/>
                <a:ext cx="138504" cy="166205"/>
              </a:xfrm>
              <a:custGeom>
                <a:avLst/>
                <a:gdLst>
                  <a:gd name="T0" fmla="*/ 8 w 36"/>
                  <a:gd name="T1" fmla="*/ 0 h 43"/>
                  <a:gd name="T2" fmla="*/ 13 w 36"/>
                  <a:gd name="T3" fmla="*/ 21 h 43"/>
                  <a:gd name="T4" fmla="*/ 36 w 36"/>
                  <a:gd name="T5" fmla="*/ 35 h 43"/>
                  <a:gd name="T6" fmla="*/ 34 w 36"/>
                  <a:gd name="T7" fmla="*/ 37 h 43"/>
                  <a:gd name="T8" fmla="*/ 5 w 36"/>
                  <a:gd name="T9" fmla="*/ 28 h 43"/>
                  <a:gd name="T10" fmla="*/ 8 w 36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43">
                    <a:moveTo>
                      <a:pt x="8" y="0"/>
                    </a:moveTo>
                    <a:cubicBezTo>
                      <a:pt x="7" y="7"/>
                      <a:pt x="8" y="15"/>
                      <a:pt x="13" y="21"/>
                    </a:cubicBezTo>
                    <a:cubicBezTo>
                      <a:pt x="20" y="27"/>
                      <a:pt x="28" y="33"/>
                      <a:pt x="36" y="35"/>
                    </a:cubicBezTo>
                    <a:cubicBezTo>
                      <a:pt x="35" y="35"/>
                      <a:pt x="35" y="36"/>
                      <a:pt x="34" y="37"/>
                    </a:cubicBezTo>
                    <a:cubicBezTo>
                      <a:pt x="23" y="43"/>
                      <a:pt x="10" y="39"/>
                      <a:pt x="5" y="28"/>
                    </a:cubicBezTo>
                    <a:cubicBezTo>
                      <a:pt x="0" y="18"/>
                      <a:pt x="2" y="7"/>
                      <a:pt x="8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67"/>
              <p:cNvSpPr>
                <a:spLocks/>
              </p:cNvSpPr>
              <p:nvPr/>
            </p:nvSpPr>
            <p:spPr bwMode="auto">
              <a:xfrm>
                <a:off x="1795113" y="4635573"/>
                <a:ext cx="155432" cy="173899"/>
              </a:xfrm>
              <a:custGeom>
                <a:avLst/>
                <a:gdLst>
                  <a:gd name="T0" fmla="*/ 6 w 40"/>
                  <a:gd name="T1" fmla="*/ 31 h 45"/>
                  <a:gd name="T2" fmla="*/ 2 w 40"/>
                  <a:gd name="T3" fmla="*/ 10 h 45"/>
                  <a:gd name="T4" fmla="*/ 6 w 40"/>
                  <a:gd name="T5" fmla="*/ 6 h 45"/>
                  <a:gd name="T6" fmla="*/ 35 w 40"/>
                  <a:gd name="T7" fmla="*/ 15 h 45"/>
                  <a:gd name="T8" fmla="*/ 30 w 40"/>
                  <a:gd name="T9" fmla="*/ 45 h 45"/>
                  <a:gd name="T10" fmla="*/ 6 w 40"/>
                  <a:gd name="T11" fmla="*/ 3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45">
                    <a:moveTo>
                      <a:pt x="6" y="31"/>
                    </a:moveTo>
                    <a:cubicBezTo>
                      <a:pt x="2" y="25"/>
                      <a:pt x="0" y="17"/>
                      <a:pt x="2" y="10"/>
                    </a:cubicBezTo>
                    <a:cubicBezTo>
                      <a:pt x="3" y="8"/>
                      <a:pt x="4" y="7"/>
                      <a:pt x="6" y="6"/>
                    </a:cubicBezTo>
                    <a:cubicBezTo>
                      <a:pt x="16" y="0"/>
                      <a:pt x="29" y="4"/>
                      <a:pt x="35" y="15"/>
                    </a:cubicBezTo>
                    <a:cubicBezTo>
                      <a:pt x="40" y="25"/>
                      <a:pt x="38" y="38"/>
                      <a:pt x="30" y="45"/>
                    </a:cubicBezTo>
                    <a:cubicBezTo>
                      <a:pt x="21" y="43"/>
                      <a:pt x="13" y="37"/>
                      <a:pt x="6" y="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8"/>
              <p:cNvSpPr>
                <a:spLocks/>
              </p:cNvSpPr>
              <p:nvPr/>
            </p:nvSpPr>
            <p:spPr bwMode="auto">
              <a:xfrm>
                <a:off x="1768951" y="4674046"/>
                <a:ext cx="143121" cy="166205"/>
              </a:xfrm>
              <a:custGeom>
                <a:avLst/>
                <a:gdLst>
                  <a:gd name="T0" fmla="*/ 9 w 37"/>
                  <a:gd name="T1" fmla="*/ 0 h 43"/>
                  <a:gd name="T2" fmla="*/ 13 w 37"/>
                  <a:gd name="T3" fmla="*/ 21 h 43"/>
                  <a:gd name="T4" fmla="*/ 37 w 37"/>
                  <a:gd name="T5" fmla="*/ 35 h 43"/>
                  <a:gd name="T6" fmla="*/ 34 w 37"/>
                  <a:gd name="T7" fmla="*/ 37 h 43"/>
                  <a:gd name="T8" fmla="*/ 5 w 37"/>
                  <a:gd name="T9" fmla="*/ 28 h 43"/>
                  <a:gd name="T10" fmla="*/ 9 w 37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43">
                    <a:moveTo>
                      <a:pt x="9" y="0"/>
                    </a:moveTo>
                    <a:cubicBezTo>
                      <a:pt x="7" y="7"/>
                      <a:pt x="9" y="15"/>
                      <a:pt x="13" y="21"/>
                    </a:cubicBezTo>
                    <a:cubicBezTo>
                      <a:pt x="20" y="27"/>
                      <a:pt x="28" y="33"/>
                      <a:pt x="37" y="35"/>
                    </a:cubicBezTo>
                    <a:cubicBezTo>
                      <a:pt x="36" y="35"/>
                      <a:pt x="35" y="36"/>
                      <a:pt x="34" y="37"/>
                    </a:cubicBezTo>
                    <a:cubicBezTo>
                      <a:pt x="24" y="43"/>
                      <a:pt x="11" y="39"/>
                      <a:pt x="5" y="28"/>
                    </a:cubicBezTo>
                    <a:cubicBezTo>
                      <a:pt x="0" y="18"/>
                      <a:pt x="2" y="7"/>
                      <a:pt x="9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69"/>
              <p:cNvSpPr>
                <a:spLocks/>
              </p:cNvSpPr>
              <p:nvPr/>
            </p:nvSpPr>
            <p:spPr bwMode="auto">
              <a:xfrm>
                <a:off x="2572274" y="4512459"/>
                <a:ext cx="158510" cy="173899"/>
              </a:xfrm>
              <a:custGeom>
                <a:avLst/>
                <a:gdLst>
                  <a:gd name="T0" fmla="*/ 7 w 41"/>
                  <a:gd name="T1" fmla="*/ 31 h 45"/>
                  <a:gd name="T2" fmla="*/ 2 w 41"/>
                  <a:gd name="T3" fmla="*/ 10 h 45"/>
                  <a:gd name="T4" fmla="*/ 6 w 41"/>
                  <a:gd name="T5" fmla="*/ 6 h 45"/>
                  <a:gd name="T6" fmla="*/ 35 w 41"/>
                  <a:gd name="T7" fmla="*/ 15 h 45"/>
                  <a:gd name="T8" fmla="*/ 30 w 41"/>
                  <a:gd name="T9" fmla="*/ 45 h 45"/>
                  <a:gd name="T10" fmla="*/ 7 w 41"/>
                  <a:gd name="T11" fmla="*/ 3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5">
                    <a:moveTo>
                      <a:pt x="7" y="31"/>
                    </a:moveTo>
                    <a:cubicBezTo>
                      <a:pt x="2" y="25"/>
                      <a:pt x="0" y="17"/>
                      <a:pt x="2" y="10"/>
                    </a:cubicBezTo>
                    <a:cubicBezTo>
                      <a:pt x="3" y="9"/>
                      <a:pt x="5" y="8"/>
                      <a:pt x="6" y="6"/>
                    </a:cubicBezTo>
                    <a:cubicBezTo>
                      <a:pt x="17" y="0"/>
                      <a:pt x="30" y="4"/>
                      <a:pt x="35" y="15"/>
                    </a:cubicBezTo>
                    <a:cubicBezTo>
                      <a:pt x="41" y="26"/>
                      <a:pt x="38" y="38"/>
                      <a:pt x="30" y="45"/>
                    </a:cubicBezTo>
                    <a:cubicBezTo>
                      <a:pt x="21" y="43"/>
                      <a:pt x="13" y="38"/>
                      <a:pt x="7" y="3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70"/>
              <p:cNvSpPr>
                <a:spLocks/>
              </p:cNvSpPr>
              <p:nvPr/>
            </p:nvSpPr>
            <p:spPr bwMode="auto">
              <a:xfrm>
                <a:off x="2546112" y="4550932"/>
                <a:ext cx="141582" cy="170821"/>
              </a:xfrm>
              <a:custGeom>
                <a:avLst/>
                <a:gdLst>
                  <a:gd name="T0" fmla="*/ 9 w 37"/>
                  <a:gd name="T1" fmla="*/ 0 h 44"/>
                  <a:gd name="T2" fmla="*/ 14 w 37"/>
                  <a:gd name="T3" fmla="*/ 21 h 44"/>
                  <a:gd name="T4" fmla="*/ 37 w 37"/>
                  <a:gd name="T5" fmla="*/ 35 h 44"/>
                  <a:gd name="T6" fmla="*/ 34 w 37"/>
                  <a:gd name="T7" fmla="*/ 37 h 44"/>
                  <a:gd name="T8" fmla="*/ 5 w 37"/>
                  <a:gd name="T9" fmla="*/ 28 h 44"/>
                  <a:gd name="T10" fmla="*/ 9 w 37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44">
                    <a:moveTo>
                      <a:pt x="9" y="0"/>
                    </a:moveTo>
                    <a:cubicBezTo>
                      <a:pt x="7" y="7"/>
                      <a:pt x="9" y="15"/>
                      <a:pt x="14" y="21"/>
                    </a:cubicBezTo>
                    <a:cubicBezTo>
                      <a:pt x="20" y="28"/>
                      <a:pt x="28" y="33"/>
                      <a:pt x="37" y="35"/>
                    </a:cubicBezTo>
                    <a:cubicBezTo>
                      <a:pt x="36" y="36"/>
                      <a:pt x="35" y="37"/>
                      <a:pt x="34" y="37"/>
                    </a:cubicBezTo>
                    <a:cubicBezTo>
                      <a:pt x="24" y="44"/>
                      <a:pt x="11" y="40"/>
                      <a:pt x="5" y="28"/>
                    </a:cubicBezTo>
                    <a:cubicBezTo>
                      <a:pt x="0" y="19"/>
                      <a:pt x="2" y="7"/>
                      <a:pt x="9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71"/>
              <p:cNvSpPr>
                <a:spLocks/>
              </p:cNvSpPr>
              <p:nvPr/>
            </p:nvSpPr>
            <p:spPr bwMode="auto">
              <a:xfrm>
                <a:off x="2410686" y="4612489"/>
                <a:ext cx="153893" cy="173899"/>
              </a:xfrm>
              <a:custGeom>
                <a:avLst/>
                <a:gdLst>
                  <a:gd name="T0" fmla="*/ 6 w 40"/>
                  <a:gd name="T1" fmla="*/ 31 h 45"/>
                  <a:gd name="T2" fmla="*/ 1 w 40"/>
                  <a:gd name="T3" fmla="*/ 10 h 45"/>
                  <a:gd name="T4" fmla="*/ 6 w 40"/>
                  <a:gd name="T5" fmla="*/ 7 h 45"/>
                  <a:gd name="T6" fmla="*/ 35 w 40"/>
                  <a:gd name="T7" fmla="*/ 16 h 45"/>
                  <a:gd name="T8" fmla="*/ 29 w 40"/>
                  <a:gd name="T9" fmla="*/ 45 h 45"/>
                  <a:gd name="T10" fmla="*/ 6 w 40"/>
                  <a:gd name="T11" fmla="*/ 3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45">
                    <a:moveTo>
                      <a:pt x="6" y="31"/>
                    </a:moveTo>
                    <a:cubicBezTo>
                      <a:pt x="1" y="25"/>
                      <a:pt x="0" y="17"/>
                      <a:pt x="1" y="10"/>
                    </a:cubicBezTo>
                    <a:cubicBezTo>
                      <a:pt x="2" y="9"/>
                      <a:pt x="4" y="8"/>
                      <a:pt x="6" y="7"/>
                    </a:cubicBezTo>
                    <a:cubicBezTo>
                      <a:pt x="16" y="0"/>
                      <a:pt x="29" y="4"/>
                      <a:pt x="35" y="16"/>
                    </a:cubicBezTo>
                    <a:cubicBezTo>
                      <a:pt x="40" y="26"/>
                      <a:pt x="37" y="38"/>
                      <a:pt x="29" y="45"/>
                    </a:cubicBezTo>
                    <a:cubicBezTo>
                      <a:pt x="20" y="44"/>
                      <a:pt x="12" y="38"/>
                      <a:pt x="6" y="3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72"/>
              <p:cNvSpPr>
                <a:spLocks/>
              </p:cNvSpPr>
              <p:nvPr/>
            </p:nvSpPr>
            <p:spPr bwMode="auto">
              <a:xfrm>
                <a:off x="2382985" y="4650962"/>
                <a:ext cx="138504" cy="170821"/>
              </a:xfrm>
              <a:custGeom>
                <a:avLst/>
                <a:gdLst>
                  <a:gd name="T0" fmla="*/ 8 w 36"/>
                  <a:gd name="T1" fmla="*/ 0 h 44"/>
                  <a:gd name="T2" fmla="*/ 13 w 36"/>
                  <a:gd name="T3" fmla="*/ 21 h 44"/>
                  <a:gd name="T4" fmla="*/ 36 w 36"/>
                  <a:gd name="T5" fmla="*/ 35 h 44"/>
                  <a:gd name="T6" fmla="*/ 34 w 36"/>
                  <a:gd name="T7" fmla="*/ 37 h 44"/>
                  <a:gd name="T8" fmla="*/ 4 w 36"/>
                  <a:gd name="T9" fmla="*/ 28 h 44"/>
                  <a:gd name="T10" fmla="*/ 8 w 36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44">
                    <a:moveTo>
                      <a:pt x="8" y="0"/>
                    </a:moveTo>
                    <a:cubicBezTo>
                      <a:pt x="7" y="7"/>
                      <a:pt x="8" y="15"/>
                      <a:pt x="13" y="21"/>
                    </a:cubicBezTo>
                    <a:cubicBezTo>
                      <a:pt x="19" y="28"/>
                      <a:pt x="27" y="34"/>
                      <a:pt x="36" y="35"/>
                    </a:cubicBezTo>
                    <a:cubicBezTo>
                      <a:pt x="35" y="36"/>
                      <a:pt x="34" y="37"/>
                      <a:pt x="34" y="37"/>
                    </a:cubicBezTo>
                    <a:cubicBezTo>
                      <a:pt x="23" y="44"/>
                      <a:pt x="10" y="40"/>
                      <a:pt x="4" y="28"/>
                    </a:cubicBezTo>
                    <a:cubicBezTo>
                      <a:pt x="0" y="19"/>
                      <a:pt x="1" y="8"/>
                      <a:pt x="8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73"/>
              <p:cNvSpPr>
                <a:spLocks/>
              </p:cNvSpPr>
              <p:nvPr/>
            </p:nvSpPr>
            <p:spPr bwMode="auto">
              <a:xfrm>
                <a:off x="1945928" y="4898731"/>
                <a:ext cx="155432" cy="173899"/>
              </a:xfrm>
              <a:custGeom>
                <a:avLst/>
                <a:gdLst>
                  <a:gd name="T0" fmla="*/ 6 w 40"/>
                  <a:gd name="T1" fmla="*/ 31 h 45"/>
                  <a:gd name="T2" fmla="*/ 1 w 40"/>
                  <a:gd name="T3" fmla="*/ 10 h 45"/>
                  <a:gd name="T4" fmla="*/ 6 w 40"/>
                  <a:gd name="T5" fmla="*/ 6 h 45"/>
                  <a:gd name="T6" fmla="*/ 35 w 40"/>
                  <a:gd name="T7" fmla="*/ 15 h 45"/>
                  <a:gd name="T8" fmla="*/ 29 w 40"/>
                  <a:gd name="T9" fmla="*/ 45 h 45"/>
                  <a:gd name="T10" fmla="*/ 6 w 40"/>
                  <a:gd name="T11" fmla="*/ 3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45">
                    <a:moveTo>
                      <a:pt x="6" y="31"/>
                    </a:moveTo>
                    <a:cubicBezTo>
                      <a:pt x="1" y="25"/>
                      <a:pt x="0" y="17"/>
                      <a:pt x="1" y="10"/>
                    </a:cubicBezTo>
                    <a:cubicBezTo>
                      <a:pt x="2" y="8"/>
                      <a:pt x="4" y="7"/>
                      <a:pt x="6" y="6"/>
                    </a:cubicBezTo>
                    <a:cubicBezTo>
                      <a:pt x="16" y="0"/>
                      <a:pt x="29" y="4"/>
                      <a:pt x="35" y="15"/>
                    </a:cubicBezTo>
                    <a:cubicBezTo>
                      <a:pt x="40" y="25"/>
                      <a:pt x="37" y="38"/>
                      <a:pt x="29" y="45"/>
                    </a:cubicBezTo>
                    <a:cubicBezTo>
                      <a:pt x="20" y="43"/>
                      <a:pt x="12" y="37"/>
                      <a:pt x="6" y="3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74"/>
              <p:cNvSpPr>
                <a:spLocks/>
              </p:cNvSpPr>
              <p:nvPr/>
            </p:nvSpPr>
            <p:spPr bwMode="auto">
              <a:xfrm>
                <a:off x="1919767" y="4937204"/>
                <a:ext cx="138504" cy="166205"/>
              </a:xfrm>
              <a:custGeom>
                <a:avLst/>
                <a:gdLst>
                  <a:gd name="T0" fmla="*/ 8 w 36"/>
                  <a:gd name="T1" fmla="*/ 0 h 43"/>
                  <a:gd name="T2" fmla="*/ 13 w 36"/>
                  <a:gd name="T3" fmla="*/ 21 h 43"/>
                  <a:gd name="T4" fmla="*/ 36 w 36"/>
                  <a:gd name="T5" fmla="*/ 35 h 43"/>
                  <a:gd name="T6" fmla="*/ 34 w 36"/>
                  <a:gd name="T7" fmla="*/ 37 h 43"/>
                  <a:gd name="T8" fmla="*/ 4 w 36"/>
                  <a:gd name="T9" fmla="*/ 28 h 43"/>
                  <a:gd name="T10" fmla="*/ 8 w 36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43">
                    <a:moveTo>
                      <a:pt x="8" y="0"/>
                    </a:moveTo>
                    <a:cubicBezTo>
                      <a:pt x="7" y="7"/>
                      <a:pt x="8" y="15"/>
                      <a:pt x="13" y="21"/>
                    </a:cubicBezTo>
                    <a:cubicBezTo>
                      <a:pt x="19" y="27"/>
                      <a:pt x="27" y="33"/>
                      <a:pt x="36" y="35"/>
                    </a:cubicBezTo>
                    <a:cubicBezTo>
                      <a:pt x="35" y="36"/>
                      <a:pt x="34" y="36"/>
                      <a:pt x="34" y="37"/>
                    </a:cubicBezTo>
                    <a:cubicBezTo>
                      <a:pt x="23" y="43"/>
                      <a:pt x="10" y="39"/>
                      <a:pt x="4" y="28"/>
                    </a:cubicBezTo>
                    <a:cubicBezTo>
                      <a:pt x="0" y="19"/>
                      <a:pt x="1" y="7"/>
                      <a:pt x="8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75"/>
              <p:cNvSpPr>
                <a:spLocks/>
              </p:cNvSpPr>
              <p:nvPr/>
            </p:nvSpPr>
            <p:spPr bwMode="auto">
              <a:xfrm>
                <a:off x="2800036" y="4704825"/>
                <a:ext cx="158510" cy="173899"/>
              </a:xfrm>
              <a:custGeom>
                <a:avLst/>
                <a:gdLst>
                  <a:gd name="T0" fmla="*/ 6 w 41"/>
                  <a:gd name="T1" fmla="*/ 31 h 45"/>
                  <a:gd name="T2" fmla="*/ 2 w 41"/>
                  <a:gd name="T3" fmla="*/ 10 h 45"/>
                  <a:gd name="T4" fmla="*/ 6 w 41"/>
                  <a:gd name="T5" fmla="*/ 6 h 45"/>
                  <a:gd name="T6" fmla="*/ 35 w 41"/>
                  <a:gd name="T7" fmla="*/ 15 h 45"/>
                  <a:gd name="T8" fmla="*/ 30 w 41"/>
                  <a:gd name="T9" fmla="*/ 45 h 45"/>
                  <a:gd name="T10" fmla="*/ 6 w 41"/>
                  <a:gd name="T11" fmla="*/ 3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5">
                    <a:moveTo>
                      <a:pt x="6" y="31"/>
                    </a:moveTo>
                    <a:cubicBezTo>
                      <a:pt x="2" y="25"/>
                      <a:pt x="0" y="17"/>
                      <a:pt x="2" y="10"/>
                    </a:cubicBezTo>
                    <a:cubicBezTo>
                      <a:pt x="3" y="9"/>
                      <a:pt x="5" y="7"/>
                      <a:pt x="6" y="6"/>
                    </a:cubicBezTo>
                    <a:cubicBezTo>
                      <a:pt x="17" y="0"/>
                      <a:pt x="30" y="4"/>
                      <a:pt x="35" y="15"/>
                    </a:cubicBezTo>
                    <a:cubicBezTo>
                      <a:pt x="41" y="25"/>
                      <a:pt x="38" y="38"/>
                      <a:pt x="30" y="45"/>
                    </a:cubicBezTo>
                    <a:cubicBezTo>
                      <a:pt x="21" y="43"/>
                      <a:pt x="13" y="38"/>
                      <a:pt x="6" y="3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76"/>
              <p:cNvSpPr>
                <a:spLocks/>
              </p:cNvSpPr>
              <p:nvPr/>
            </p:nvSpPr>
            <p:spPr bwMode="auto">
              <a:xfrm>
                <a:off x="2773874" y="4744837"/>
                <a:ext cx="143121" cy="166205"/>
              </a:xfrm>
              <a:custGeom>
                <a:avLst/>
                <a:gdLst>
                  <a:gd name="T0" fmla="*/ 9 w 37"/>
                  <a:gd name="T1" fmla="*/ 0 h 43"/>
                  <a:gd name="T2" fmla="*/ 13 w 37"/>
                  <a:gd name="T3" fmla="*/ 21 h 43"/>
                  <a:gd name="T4" fmla="*/ 37 w 37"/>
                  <a:gd name="T5" fmla="*/ 35 h 43"/>
                  <a:gd name="T6" fmla="*/ 34 w 37"/>
                  <a:gd name="T7" fmla="*/ 37 h 43"/>
                  <a:gd name="T8" fmla="*/ 5 w 37"/>
                  <a:gd name="T9" fmla="*/ 28 h 43"/>
                  <a:gd name="T10" fmla="*/ 9 w 37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43">
                    <a:moveTo>
                      <a:pt x="9" y="0"/>
                    </a:moveTo>
                    <a:cubicBezTo>
                      <a:pt x="7" y="7"/>
                      <a:pt x="9" y="15"/>
                      <a:pt x="13" y="21"/>
                    </a:cubicBezTo>
                    <a:cubicBezTo>
                      <a:pt x="20" y="28"/>
                      <a:pt x="28" y="33"/>
                      <a:pt x="37" y="35"/>
                    </a:cubicBezTo>
                    <a:cubicBezTo>
                      <a:pt x="36" y="36"/>
                      <a:pt x="35" y="36"/>
                      <a:pt x="34" y="37"/>
                    </a:cubicBezTo>
                    <a:cubicBezTo>
                      <a:pt x="24" y="43"/>
                      <a:pt x="11" y="39"/>
                      <a:pt x="5" y="28"/>
                    </a:cubicBezTo>
                    <a:cubicBezTo>
                      <a:pt x="0" y="19"/>
                      <a:pt x="2" y="7"/>
                      <a:pt x="9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77"/>
              <p:cNvSpPr>
                <a:spLocks/>
              </p:cNvSpPr>
              <p:nvPr/>
            </p:nvSpPr>
            <p:spPr bwMode="auto">
              <a:xfrm>
                <a:off x="2626136" y="4806395"/>
                <a:ext cx="155432" cy="173899"/>
              </a:xfrm>
              <a:custGeom>
                <a:avLst/>
                <a:gdLst>
                  <a:gd name="T0" fmla="*/ 6 w 40"/>
                  <a:gd name="T1" fmla="*/ 32 h 45"/>
                  <a:gd name="T2" fmla="*/ 1 w 40"/>
                  <a:gd name="T3" fmla="*/ 11 h 45"/>
                  <a:gd name="T4" fmla="*/ 6 w 40"/>
                  <a:gd name="T5" fmla="*/ 7 h 45"/>
                  <a:gd name="T6" fmla="*/ 35 w 40"/>
                  <a:gd name="T7" fmla="*/ 16 h 45"/>
                  <a:gd name="T8" fmla="*/ 29 w 40"/>
                  <a:gd name="T9" fmla="*/ 45 h 45"/>
                  <a:gd name="T10" fmla="*/ 6 w 40"/>
                  <a:gd name="T11" fmla="*/ 3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45">
                    <a:moveTo>
                      <a:pt x="6" y="32"/>
                    </a:moveTo>
                    <a:cubicBezTo>
                      <a:pt x="1" y="25"/>
                      <a:pt x="0" y="18"/>
                      <a:pt x="1" y="11"/>
                    </a:cubicBezTo>
                    <a:cubicBezTo>
                      <a:pt x="3" y="9"/>
                      <a:pt x="4" y="8"/>
                      <a:pt x="6" y="7"/>
                    </a:cubicBezTo>
                    <a:cubicBezTo>
                      <a:pt x="16" y="0"/>
                      <a:pt x="29" y="4"/>
                      <a:pt x="35" y="16"/>
                    </a:cubicBezTo>
                    <a:cubicBezTo>
                      <a:pt x="40" y="26"/>
                      <a:pt x="37" y="39"/>
                      <a:pt x="29" y="45"/>
                    </a:cubicBezTo>
                    <a:cubicBezTo>
                      <a:pt x="21" y="44"/>
                      <a:pt x="13" y="38"/>
                      <a:pt x="6" y="3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78"/>
              <p:cNvSpPr>
                <a:spLocks/>
              </p:cNvSpPr>
              <p:nvPr/>
            </p:nvSpPr>
            <p:spPr bwMode="auto">
              <a:xfrm>
                <a:off x="2599975" y="4847946"/>
                <a:ext cx="138504" cy="166205"/>
              </a:xfrm>
              <a:custGeom>
                <a:avLst/>
                <a:gdLst>
                  <a:gd name="T0" fmla="*/ 8 w 36"/>
                  <a:gd name="T1" fmla="*/ 0 h 43"/>
                  <a:gd name="T2" fmla="*/ 13 w 36"/>
                  <a:gd name="T3" fmla="*/ 21 h 43"/>
                  <a:gd name="T4" fmla="*/ 36 w 36"/>
                  <a:gd name="T5" fmla="*/ 34 h 43"/>
                  <a:gd name="T6" fmla="*/ 34 w 36"/>
                  <a:gd name="T7" fmla="*/ 36 h 43"/>
                  <a:gd name="T8" fmla="*/ 5 w 36"/>
                  <a:gd name="T9" fmla="*/ 28 h 43"/>
                  <a:gd name="T10" fmla="*/ 8 w 36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43">
                    <a:moveTo>
                      <a:pt x="8" y="0"/>
                    </a:moveTo>
                    <a:cubicBezTo>
                      <a:pt x="7" y="7"/>
                      <a:pt x="8" y="14"/>
                      <a:pt x="13" y="21"/>
                    </a:cubicBezTo>
                    <a:cubicBezTo>
                      <a:pt x="20" y="27"/>
                      <a:pt x="28" y="33"/>
                      <a:pt x="36" y="34"/>
                    </a:cubicBezTo>
                    <a:cubicBezTo>
                      <a:pt x="35" y="35"/>
                      <a:pt x="35" y="36"/>
                      <a:pt x="34" y="36"/>
                    </a:cubicBezTo>
                    <a:cubicBezTo>
                      <a:pt x="23" y="43"/>
                      <a:pt x="10" y="39"/>
                      <a:pt x="5" y="28"/>
                    </a:cubicBezTo>
                    <a:cubicBezTo>
                      <a:pt x="0" y="18"/>
                      <a:pt x="2" y="7"/>
                      <a:pt x="8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2456854" y="4918737"/>
                <a:ext cx="158510" cy="173899"/>
              </a:xfrm>
              <a:custGeom>
                <a:avLst/>
                <a:gdLst>
                  <a:gd name="T0" fmla="*/ 7 w 41"/>
                  <a:gd name="T1" fmla="*/ 31 h 45"/>
                  <a:gd name="T2" fmla="*/ 2 w 41"/>
                  <a:gd name="T3" fmla="*/ 10 h 45"/>
                  <a:gd name="T4" fmla="*/ 6 w 41"/>
                  <a:gd name="T5" fmla="*/ 7 h 45"/>
                  <a:gd name="T6" fmla="*/ 35 w 41"/>
                  <a:gd name="T7" fmla="*/ 16 h 45"/>
                  <a:gd name="T8" fmla="*/ 30 w 41"/>
                  <a:gd name="T9" fmla="*/ 45 h 45"/>
                  <a:gd name="T10" fmla="*/ 7 w 41"/>
                  <a:gd name="T11" fmla="*/ 3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5">
                    <a:moveTo>
                      <a:pt x="7" y="31"/>
                    </a:moveTo>
                    <a:cubicBezTo>
                      <a:pt x="2" y="25"/>
                      <a:pt x="0" y="18"/>
                      <a:pt x="2" y="10"/>
                    </a:cubicBezTo>
                    <a:cubicBezTo>
                      <a:pt x="3" y="9"/>
                      <a:pt x="5" y="8"/>
                      <a:pt x="6" y="7"/>
                    </a:cubicBezTo>
                    <a:cubicBezTo>
                      <a:pt x="17" y="0"/>
                      <a:pt x="30" y="4"/>
                      <a:pt x="35" y="16"/>
                    </a:cubicBezTo>
                    <a:cubicBezTo>
                      <a:pt x="41" y="26"/>
                      <a:pt x="38" y="38"/>
                      <a:pt x="30" y="45"/>
                    </a:cubicBezTo>
                    <a:cubicBezTo>
                      <a:pt x="21" y="44"/>
                      <a:pt x="13" y="38"/>
                      <a:pt x="7" y="3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80"/>
              <p:cNvSpPr>
                <a:spLocks/>
              </p:cNvSpPr>
              <p:nvPr/>
            </p:nvSpPr>
            <p:spPr bwMode="auto">
              <a:xfrm>
                <a:off x="2429153" y="4957210"/>
                <a:ext cx="143121" cy="169283"/>
              </a:xfrm>
              <a:custGeom>
                <a:avLst/>
                <a:gdLst>
                  <a:gd name="T0" fmla="*/ 9 w 37"/>
                  <a:gd name="T1" fmla="*/ 0 h 44"/>
                  <a:gd name="T2" fmla="*/ 14 w 37"/>
                  <a:gd name="T3" fmla="*/ 21 h 44"/>
                  <a:gd name="T4" fmla="*/ 37 w 37"/>
                  <a:gd name="T5" fmla="*/ 35 h 44"/>
                  <a:gd name="T6" fmla="*/ 34 w 37"/>
                  <a:gd name="T7" fmla="*/ 37 h 44"/>
                  <a:gd name="T8" fmla="*/ 5 w 37"/>
                  <a:gd name="T9" fmla="*/ 28 h 44"/>
                  <a:gd name="T10" fmla="*/ 9 w 37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44">
                    <a:moveTo>
                      <a:pt x="9" y="0"/>
                    </a:moveTo>
                    <a:cubicBezTo>
                      <a:pt x="7" y="8"/>
                      <a:pt x="9" y="15"/>
                      <a:pt x="14" y="21"/>
                    </a:cubicBezTo>
                    <a:cubicBezTo>
                      <a:pt x="20" y="28"/>
                      <a:pt x="28" y="34"/>
                      <a:pt x="37" y="35"/>
                    </a:cubicBezTo>
                    <a:cubicBezTo>
                      <a:pt x="36" y="36"/>
                      <a:pt x="35" y="37"/>
                      <a:pt x="34" y="37"/>
                    </a:cubicBezTo>
                    <a:cubicBezTo>
                      <a:pt x="24" y="44"/>
                      <a:pt x="11" y="40"/>
                      <a:pt x="5" y="28"/>
                    </a:cubicBezTo>
                    <a:cubicBezTo>
                      <a:pt x="0" y="19"/>
                      <a:pt x="2" y="8"/>
                      <a:pt x="9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81"/>
              <p:cNvSpPr>
                <a:spLocks/>
              </p:cNvSpPr>
              <p:nvPr/>
            </p:nvSpPr>
            <p:spPr bwMode="auto">
              <a:xfrm>
                <a:off x="2286032" y="5006456"/>
                <a:ext cx="155432" cy="173899"/>
              </a:xfrm>
              <a:custGeom>
                <a:avLst/>
                <a:gdLst>
                  <a:gd name="T0" fmla="*/ 6 w 40"/>
                  <a:gd name="T1" fmla="*/ 31 h 45"/>
                  <a:gd name="T2" fmla="*/ 1 w 40"/>
                  <a:gd name="T3" fmla="*/ 10 h 45"/>
                  <a:gd name="T4" fmla="*/ 6 w 40"/>
                  <a:gd name="T5" fmla="*/ 6 h 45"/>
                  <a:gd name="T6" fmla="*/ 35 w 40"/>
                  <a:gd name="T7" fmla="*/ 15 h 45"/>
                  <a:gd name="T8" fmla="*/ 29 w 40"/>
                  <a:gd name="T9" fmla="*/ 45 h 45"/>
                  <a:gd name="T10" fmla="*/ 6 w 40"/>
                  <a:gd name="T11" fmla="*/ 3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45">
                    <a:moveTo>
                      <a:pt x="6" y="31"/>
                    </a:moveTo>
                    <a:cubicBezTo>
                      <a:pt x="1" y="25"/>
                      <a:pt x="0" y="17"/>
                      <a:pt x="1" y="10"/>
                    </a:cubicBezTo>
                    <a:cubicBezTo>
                      <a:pt x="3" y="9"/>
                      <a:pt x="4" y="7"/>
                      <a:pt x="6" y="6"/>
                    </a:cubicBezTo>
                    <a:cubicBezTo>
                      <a:pt x="16" y="0"/>
                      <a:pt x="29" y="4"/>
                      <a:pt x="35" y="15"/>
                    </a:cubicBezTo>
                    <a:cubicBezTo>
                      <a:pt x="40" y="25"/>
                      <a:pt x="37" y="38"/>
                      <a:pt x="29" y="45"/>
                    </a:cubicBezTo>
                    <a:cubicBezTo>
                      <a:pt x="21" y="43"/>
                      <a:pt x="13" y="38"/>
                      <a:pt x="6" y="3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82"/>
              <p:cNvSpPr>
                <a:spLocks/>
              </p:cNvSpPr>
              <p:nvPr/>
            </p:nvSpPr>
            <p:spPr bwMode="auto">
              <a:xfrm>
                <a:off x="2259871" y="5044929"/>
                <a:ext cx="138504" cy="166205"/>
              </a:xfrm>
              <a:custGeom>
                <a:avLst/>
                <a:gdLst>
                  <a:gd name="T0" fmla="*/ 8 w 36"/>
                  <a:gd name="T1" fmla="*/ 0 h 43"/>
                  <a:gd name="T2" fmla="*/ 13 w 36"/>
                  <a:gd name="T3" fmla="*/ 21 h 43"/>
                  <a:gd name="T4" fmla="*/ 36 w 36"/>
                  <a:gd name="T5" fmla="*/ 35 h 43"/>
                  <a:gd name="T6" fmla="*/ 34 w 36"/>
                  <a:gd name="T7" fmla="*/ 37 h 43"/>
                  <a:gd name="T8" fmla="*/ 5 w 36"/>
                  <a:gd name="T9" fmla="*/ 28 h 43"/>
                  <a:gd name="T10" fmla="*/ 8 w 36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43">
                    <a:moveTo>
                      <a:pt x="8" y="0"/>
                    </a:moveTo>
                    <a:cubicBezTo>
                      <a:pt x="7" y="7"/>
                      <a:pt x="8" y="15"/>
                      <a:pt x="13" y="21"/>
                    </a:cubicBezTo>
                    <a:cubicBezTo>
                      <a:pt x="20" y="28"/>
                      <a:pt x="28" y="33"/>
                      <a:pt x="36" y="35"/>
                    </a:cubicBezTo>
                    <a:cubicBezTo>
                      <a:pt x="35" y="36"/>
                      <a:pt x="35" y="36"/>
                      <a:pt x="34" y="37"/>
                    </a:cubicBezTo>
                    <a:cubicBezTo>
                      <a:pt x="23" y="43"/>
                      <a:pt x="10" y="39"/>
                      <a:pt x="5" y="28"/>
                    </a:cubicBezTo>
                    <a:cubicBezTo>
                      <a:pt x="0" y="19"/>
                      <a:pt x="2" y="7"/>
                      <a:pt x="8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83"/>
              <p:cNvSpPr>
                <a:spLocks/>
              </p:cNvSpPr>
              <p:nvPr/>
            </p:nvSpPr>
            <p:spPr bwMode="auto">
              <a:xfrm>
                <a:off x="2475321" y="5188050"/>
                <a:ext cx="158510" cy="173899"/>
              </a:xfrm>
              <a:custGeom>
                <a:avLst/>
                <a:gdLst>
                  <a:gd name="T0" fmla="*/ 7 w 41"/>
                  <a:gd name="T1" fmla="*/ 31 h 45"/>
                  <a:gd name="T2" fmla="*/ 2 w 41"/>
                  <a:gd name="T3" fmla="*/ 10 h 45"/>
                  <a:gd name="T4" fmla="*/ 7 w 41"/>
                  <a:gd name="T5" fmla="*/ 7 h 45"/>
                  <a:gd name="T6" fmla="*/ 36 w 41"/>
                  <a:gd name="T7" fmla="*/ 16 h 45"/>
                  <a:gd name="T8" fmla="*/ 30 w 41"/>
                  <a:gd name="T9" fmla="*/ 45 h 45"/>
                  <a:gd name="T10" fmla="*/ 7 w 41"/>
                  <a:gd name="T11" fmla="*/ 3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5">
                    <a:moveTo>
                      <a:pt x="7" y="31"/>
                    </a:moveTo>
                    <a:cubicBezTo>
                      <a:pt x="2" y="25"/>
                      <a:pt x="0" y="17"/>
                      <a:pt x="2" y="10"/>
                    </a:cubicBezTo>
                    <a:cubicBezTo>
                      <a:pt x="3" y="9"/>
                      <a:pt x="5" y="8"/>
                      <a:pt x="7" y="7"/>
                    </a:cubicBezTo>
                    <a:cubicBezTo>
                      <a:pt x="17" y="0"/>
                      <a:pt x="30" y="4"/>
                      <a:pt x="36" y="16"/>
                    </a:cubicBezTo>
                    <a:cubicBezTo>
                      <a:pt x="41" y="26"/>
                      <a:pt x="38" y="38"/>
                      <a:pt x="30" y="45"/>
                    </a:cubicBezTo>
                    <a:cubicBezTo>
                      <a:pt x="21" y="44"/>
                      <a:pt x="13" y="38"/>
                      <a:pt x="7" y="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84"/>
              <p:cNvSpPr>
                <a:spLocks/>
              </p:cNvSpPr>
              <p:nvPr/>
            </p:nvSpPr>
            <p:spPr bwMode="auto">
              <a:xfrm>
                <a:off x="2452237" y="5228062"/>
                <a:ext cx="140043" cy="169283"/>
              </a:xfrm>
              <a:custGeom>
                <a:avLst/>
                <a:gdLst>
                  <a:gd name="T0" fmla="*/ 8 w 36"/>
                  <a:gd name="T1" fmla="*/ 0 h 44"/>
                  <a:gd name="T2" fmla="*/ 13 w 36"/>
                  <a:gd name="T3" fmla="*/ 21 h 44"/>
                  <a:gd name="T4" fmla="*/ 36 w 36"/>
                  <a:gd name="T5" fmla="*/ 35 h 44"/>
                  <a:gd name="T6" fmla="*/ 33 w 36"/>
                  <a:gd name="T7" fmla="*/ 37 h 44"/>
                  <a:gd name="T8" fmla="*/ 4 w 36"/>
                  <a:gd name="T9" fmla="*/ 28 h 44"/>
                  <a:gd name="T10" fmla="*/ 8 w 36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44">
                    <a:moveTo>
                      <a:pt x="8" y="0"/>
                    </a:moveTo>
                    <a:cubicBezTo>
                      <a:pt x="6" y="7"/>
                      <a:pt x="8" y="15"/>
                      <a:pt x="13" y="21"/>
                    </a:cubicBezTo>
                    <a:cubicBezTo>
                      <a:pt x="19" y="28"/>
                      <a:pt x="27" y="34"/>
                      <a:pt x="36" y="35"/>
                    </a:cubicBezTo>
                    <a:cubicBezTo>
                      <a:pt x="35" y="36"/>
                      <a:pt x="34" y="37"/>
                      <a:pt x="33" y="37"/>
                    </a:cubicBezTo>
                    <a:cubicBezTo>
                      <a:pt x="23" y="44"/>
                      <a:pt x="10" y="40"/>
                      <a:pt x="4" y="28"/>
                    </a:cubicBezTo>
                    <a:cubicBezTo>
                      <a:pt x="0" y="19"/>
                      <a:pt x="1" y="8"/>
                      <a:pt x="8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85"/>
              <p:cNvSpPr>
                <a:spLocks/>
              </p:cNvSpPr>
              <p:nvPr/>
            </p:nvSpPr>
            <p:spPr bwMode="auto">
              <a:xfrm>
                <a:off x="2649220" y="5092636"/>
                <a:ext cx="155432" cy="173899"/>
              </a:xfrm>
              <a:custGeom>
                <a:avLst/>
                <a:gdLst>
                  <a:gd name="T0" fmla="*/ 6 w 40"/>
                  <a:gd name="T1" fmla="*/ 31 h 45"/>
                  <a:gd name="T2" fmla="*/ 1 w 40"/>
                  <a:gd name="T3" fmla="*/ 10 h 45"/>
                  <a:gd name="T4" fmla="*/ 6 w 40"/>
                  <a:gd name="T5" fmla="*/ 6 h 45"/>
                  <a:gd name="T6" fmla="*/ 35 w 40"/>
                  <a:gd name="T7" fmla="*/ 15 h 45"/>
                  <a:gd name="T8" fmla="*/ 30 w 40"/>
                  <a:gd name="T9" fmla="*/ 45 h 45"/>
                  <a:gd name="T10" fmla="*/ 6 w 40"/>
                  <a:gd name="T11" fmla="*/ 3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45">
                    <a:moveTo>
                      <a:pt x="6" y="31"/>
                    </a:moveTo>
                    <a:cubicBezTo>
                      <a:pt x="1" y="25"/>
                      <a:pt x="0" y="17"/>
                      <a:pt x="1" y="10"/>
                    </a:cubicBezTo>
                    <a:cubicBezTo>
                      <a:pt x="3" y="9"/>
                      <a:pt x="4" y="7"/>
                      <a:pt x="6" y="6"/>
                    </a:cubicBezTo>
                    <a:cubicBezTo>
                      <a:pt x="16" y="0"/>
                      <a:pt x="29" y="4"/>
                      <a:pt x="35" y="15"/>
                    </a:cubicBezTo>
                    <a:cubicBezTo>
                      <a:pt x="40" y="25"/>
                      <a:pt x="38" y="38"/>
                      <a:pt x="30" y="45"/>
                    </a:cubicBezTo>
                    <a:cubicBezTo>
                      <a:pt x="21" y="43"/>
                      <a:pt x="13" y="38"/>
                      <a:pt x="6" y="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86"/>
              <p:cNvSpPr>
                <a:spLocks/>
              </p:cNvSpPr>
              <p:nvPr/>
            </p:nvSpPr>
            <p:spPr bwMode="auto">
              <a:xfrm>
                <a:off x="2623059" y="5131109"/>
                <a:ext cx="143121" cy="166205"/>
              </a:xfrm>
              <a:custGeom>
                <a:avLst/>
                <a:gdLst>
                  <a:gd name="T0" fmla="*/ 8 w 37"/>
                  <a:gd name="T1" fmla="*/ 0 h 43"/>
                  <a:gd name="T2" fmla="*/ 13 w 37"/>
                  <a:gd name="T3" fmla="*/ 21 h 43"/>
                  <a:gd name="T4" fmla="*/ 37 w 37"/>
                  <a:gd name="T5" fmla="*/ 35 h 43"/>
                  <a:gd name="T6" fmla="*/ 34 w 37"/>
                  <a:gd name="T7" fmla="*/ 37 h 43"/>
                  <a:gd name="T8" fmla="*/ 5 w 37"/>
                  <a:gd name="T9" fmla="*/ 28 h 43"/>
                  <a:gd name="T10" fmla="*/ 8 w 37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43">
                    <a:moveTo>
                      <a:pt x="8" y="0"/>
                    </a:moveTo>
                    <a:cubicBezTo>
                      <a:pt x="7" y="7"/>
                      <a:pt x="8" y="15"/>
                      <a:pt x="13" y="21"/>
                    </a:cubicBezTo>
                    <a:cubicBezTo>
                      <a:pt x="20" y="28"/>
                      <a:pt x="28" y="33"/>
                      <a:pt x="37" y="35"/>
                    </a:cubicBezTo>
                    <a:cubicBezTo>
                      <a:pt x="36" y="36"/>
                      <a:pt x="35" y="36"/>
                      <a:pt x="34" y="37"/>
                    </a:cubicBezTo>
                    <a:cubicBezTo>
                      <a:pt x="24" y="43"/>
                      <a:pt x="11" y="39"/>
                      <a:pt x="5" y="28"/>
                    </a:cubicBezTo>
                    <a:cubicBezTo>
                      <a:pt x="0" y="19"/>
                      <a:pt x="2" y="7"/>
                      <a:pt x="8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87"/>
              <p:cNvSpPr>
                <a:spLocks/>
              </p:cNvSpPr>
              <p:nvPr/>
            </p:nvSpPr>
            <p:spPr bwMode="auto">
              <a:xfrm>
                <a:off x="2158301" y="5377338"/>
                <a:ext cx="155432" cy="175438"/>
              </a:xfrm>
              <a:custGeom>
                <a:avLst/>
                <a:gdLst>
                  <a:gd name="T0" fmla="*/ 6 w 40"/>
                  <a:gd name="T1" fmla="*/ 31 h 45"/>
                  <a:gd name="T2" fmla="*/ 1 w 40"/>
                  <a:gd name="T3" fmla="*/ 10 h 45"/>
                  <a:gd name="T4" fmla="*/ 6 w 40"/>
                  <a:gd name="T5" fmla="*/ 7 h 45"/>
                  <a:gd name="T6" fmla="*/ 35 w 40"/>
                  <a:gd name="T7" fmla="*/ 16 h 45"/>
                  <a:gd name="T8" fmla="*/ 29 w 40"/>
                  <a:gd name="T9" fmla="*/ 45 h 45"/>
                  <a:gd name="T10" fmla="*/ 6 w 40"/>
                  <a:gd name="T11" fmla="*/ 3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45">
                    <a:moveTo>
                      <a:pt x="6" y="31"/>
                    </a:moveTo>
                    <a:cubicBezTo>
                      <a:pt x="1" y="25"/>
                      <a:pt x="0" y="17"/>
                      <a:pt x="1" y="10"/>
                    </a:cubicBezTo>
                    <a:cubicBezTo>
                      <a:pt x="2" y="9"/>
                      <a:pt x="4" y="8"/>
                      <a:pt x="6" y="7"/>
                    </a:cubicBezTo>
                    <a:cubicBezTo>
                      <a:pt x="16" y="0"/>
                      <a:pt x="29" y="4"/>
                      <a:pt x="35" y="16"/>
                    </a:cubicBezTo>
                    <a:cubicBezTo>
                      <a:pt x="40" y="26"/>
                      <a:pt x="37" y="38"/>
                      <a:pt x="29" y="45"/>
                    </a:cubicBezTo>
                    <a:cubicBezTo>
                      <a:pt x="20" y="43"/>
                      <a:pt x="12" y="38"/>
                      <a:pt x="6" y="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88"/>
              <p:cNvSpPr>
                <a:spLocks/>
              </p:cNvSpPr>
              <p:nvPr/>
            </p:nvSpPr>
            <p:spPr bwMode="auto">
              <a:xfrm>
                <a:off x="2132139" y="5417351"/>
                <a:ext cx="138504" cy="169283"/>
              </a:xfrm>
              <a:custGeom>
                <a:avLst/>
                <a:gdLst>
                  <a:gd name="T0" fmla="*/ 8 w 36"/>
                  <a:gd name="T1" fmla="*/ 0 h 44"/>
                  <a:gd name="T2" fmla="*/ 13 w 36"/>
                  <a:gd name="T3" fmla="*/ 21 h 44"/>
                  <a:gd name="T4" fmla="*/ 36 w 36"/>
                  <a:gd name="T5" fmla="*/ 35 h 44"/>
                  <a:gd name="T6" fmla="*/ 33 w 36"/>
                  <a:gd name="T7" fmla="*/ 37 h 44"/>
                  <a:gd name="T8" fmla="*/ 4 w 36"/>
                  <a:gd name="T9" fmla="*/ 28 h 44"/>
                  <a:gd name="T10" fmla="*/ 8 w 36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44">
                    <a:moveTo>
                      <a:pt x="8" y="0"/>
                    </a:moveTo>
                    <a:cubicBezTo>
                      <a:pt x="7" y="7"/>
                      <a:pt x="8" y="15"/>
                      <a:pt x="13" y="21"/>
                    </a:cubicBezTo>
                    <a:cubicBezTo>
                      <a:pt x="19" y="28"/>
                      <a:pt x="27" y="33"/>
                      <a:pt x="36" y="35"/>
                    </a:cubicBezTo>
                    <a:cubicBezTo>
                      <a:pt x="35" y="36"/>
                      <a:pt x="34" y="37"/>
                      <a:pt x="33" y="37"/>
                    </a:cubicBezTo>
                    <a:cubicBezTo>
                      <a:pt x="23" y="44"/>
                      <a:pt x="10" y="40"/>
                      <a:pt x="4" y="28"/>
                    </a:cubicBezTo>
                    <a:cubicBezTo>
                      <a:pt x="0" y="19"/>
                      <a:pt x="1" y="7"/>
                      <a:pt x="8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89"/>
              <p:cNvSpPr>
                <a:spLocks/>
              </p:cNvSpPr>
              <p:nvPr/>
            </p:nvSpPr>
            <p:spPr bwMode="auto">
              <a:xfrm>
                <a:off x="1482710" y="4538620"/>
                <a:ext cx="846413" cy="1385039"/>
              </a:xfrm>
              <a:custGeom>
                <a:avLst/>
                <a:gdLst>
                  <a:gd name="T0" fmla="*/ 550 w 550"/>
                  <a:gd name="T1" fmla="*/ 761 h 900"/>
                  <a:gd name="T2" fmla="*/ 75 w 550"/>
                  <a:gd name="T3" fmla="*/ 0 h 900"/>
                  <a:gd name="T4" fmla="*/ 25 w 550"/>
                  <a:gd name="T5" fmla="*/ 23 h 900"/>
                  <a:gd name="T6" fmla="*/ 0 w 550"/>
                  <a:gd name="T7" fmla="*/ 131 h 900"/>
                  <a:gd name="T8" fmla="*/ 407 w 550"/>
                  <a:gd name="T9" fmla="*/ 900 h 900"/>
                  <a:gd name="T10" fmla="*/ 465 w 550"/>
                  <a:gd name="T11" fmla="*/ 895 h 900"/>
                  <a:gd name="T12" fmla="*/ 550 w 550"/>
                  <a:gd name="T13" fmla="*/ 761 h 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0" h="900">
                    <a:moveTo>
                      <a:pt x="550" y="761"/>
                    </a:moveTo>
                    <a:lnTo>
                      <a:pt x="75" y="0"/>
                    </a:lnTo>
                    <a:lnTo>
                      <a:pt x="25" y="23"/>
                    </a:lnTo>
                    <a:lnTo>
                      <a:pt x="0" y="131"/>
                    </a:lnTo>
                    <a:lnTo>
                      <a:pt x="407" y="900"/>
                    </a:lnTo>
                    <a:lnTo>
                      <a:pt x="465" y="895"/>
                    </a:lnTo>
                    <a:lnTo>
                      <a:pt x="550" y="76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90"/>
              <p:cNvSpPr>
                <a:spLocks/>
              </p:cNvSpPr>
              <p:nvPr/>
            </p:nvSpPr>
            <p:spPr bwMode="auto">
              <a:xfrm>
                <a:off x="1482710" y="4574016"/>
                <a:ext cx="846413" cy="1349643"/>
              </a:xfrm>
              <a:custGeom>
                <a:avLst/>
                <a:gdLst>
                  <a:gd name="T0" fmla="*/ 25 w 550"/>
                  <a:gd name="T1" fmla="*/ 0 h 877"/>
                  <a:gd name="T2" fmla="*/ 442 w 550"/>
                  <a:gd name="T3" fmla="*/ 751 h 877"/>
                  <a:gd name="T4" fmla="*/ 550 w 550"/>
                  <a:gd name="T5" fmla="*/ 738 h 877"/>
                  <a:gd name="T6" fmla="*/ 465 w 550"/>
                  <a:gd name="T7" fmla="*/ 872 h 877"/>
                  <a:gd name="T8" fmla="*/ 407 w 550"/>
                  <a:gd name="T9" fmla="*/ 877 h 877"/>
                  <a:gd name="T10" fmla="*/ 0 w 550"/>
                  <a:gd name="T11" fmla="*/ 108 h 877"/>
                  <a:gd name="T12" fmla="*/ 25 w 550"/>
                  <a:gd name="T13" fmla="*/ 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0" h="877">
                    <a:moveTo>
                      <a:pt x="25" y="0"/>
                    </a:moveTo>
                    <a:lnTo>
                      <a:pt x="442" y="751"/>
                    </a:lnTo>
                    <a:lnTo>
                      <a:pt x="550" y="738"/>
                    </a:lnTo>
                    <a:lnTo>
                      <a:pt x="465" y="872"/>
                    </a:lnTo>
                    <a:lnTo>
                      <a:pt x="407" y="877"/>
                    </a:lnTo>
                    <a:lnTo>
                      <a:pt x="0" y="108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91"/>
              <p:cNvSpPr>
                <a:spLocks/>
              </p:cNvSpPr>
              <p:nvPr/>
            </p:nvSpPr>
            <p:spPr bwMode="auto">
              <a:xfrm>
                <a:off x="1482710" y="4574016"/>
                <a:ext cx="680208" cy="1349643"/>
              </a:xfrm>
              <a:custGeom>
                <a:avLst/>
                <a:gdLst>
                  <a:gd name="T0" fmla="*/ 25 w 442"/>
                  <a:gd name="T1" fmla="*/ 0 h 877"/>
                  <a:gd name="T2" fmla="*/ 442 w 442"/>
                  <a:gd name="T3" fmla="*/ 751 h 877"/>
                  <a:gd name="T4" fmla="*/ 407 w 442"/>
                  <a:gd name="T5" fmla="*/ 877 h 877"/>
                  <a:gd name="T6" fmla="*/ 0 w 442"/>
                  <a:gd name="T7" fmla="*/ 108 h 877"/>
                  <a:gd name="T8" fmla="*/ 25 w 442"/>
                  <a:gd name="T9" fmla="*/ 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2" h="877">
                    <a:moveTo>
                      <a:pt x="25" y="0"/>
                    </a:moveTo>
                    <a:lnTo>
                      <a:pt x="442" y="751"/>
                    </a:lnTo>
                    <a:lnTo>
                      <a:pt x="407" y="877"/>
                    </a:lnTo>
                    <a:lnTo>
                      <a:pt x="0" y="108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92"/>
              <p:cNvSpPr>
                <a:spLocks/>
              </p:cNvSpPr>
              <p:nvPr/>
            </p:nvSpPr>
            <p:spPr bwMode="auto">
              <a:xfrm>
                <a:off x="3704928" y="4635573"/>
                <a:ext cx="1383500" cy="920281"/>
              </a:xfrm>
              <a:custGeom>
                <a:avLst/>
                <a:gdLst>
                  <a:gd name="T0" fmla="*/ 358 w 358"/>
                  <a:gd name="T1" fmla="*/ 8 h 238"/>
                  <a:gd name="T2" fmla="*/ 110 w 358"/>
                  <a:gd name="T3" fmla="*/ 181 h 238"/>
                  <a:gd name="T4" fmla="*/ 104 w 358"/>
                  <a:gd name="T5" fmla="*/ 185 h 238"/>
                  <a:gd name="T6" fmla="*/ 98 w 358"/>
                  <a:gd name="T7" fmla="*/ 189 h 238"/>
                  <a:gd name="T8" fmla="*/ 92 w 358"/>
                  <a:gd name="T9" fmla="*/ 192 h 238"/>
                  <a:gd name="T10" fmla="*/ 83 w 358"/>
                  <a:gd name="T11" fmla="*/ 197 h 238"/>
                  <a:gd name="T12" fmla="*/ 78 w 358"/>
                  <a:gd name="T13" fmla="*/ 201 h 238"/>
                  <a:gd name="T14" fmla="*/ 70 w 358"/>
                  <a:gd name="T15" fmla="*/ 206 h 238"/>
                  <a:gd name="T16" fmla="*/ 64 w 358"/>
                  <a:gd name="T17" fmla="*/ 210 h 238"/>
                  <a:gd name="T18" fmla="*/ 55 w 358"/>
                  <a:gd name="T19" fmla="*/ 215 h 238"/>
                  <a:gd name="T20" fmla="*/ 49 w 358"/>
                  <a:gd name="T21" fmla="*/ 219 h 238"/>
                  <a:gd name="T22" fmla="*/ 36 w 358"/>
                  <a:gd name="T23" fmla="*/ 228 h 238"/>
                  <a:gd name="T24" fmla="*/ 20 w 358"/>
                  <a:gd name="T25" fmla="*/ 238 h 238"/>
                  <a:gd name="T26" fmla="*/ 12 w 358"/>
                  <a:gd name="T27" fmla="*/ 227 h 238"/>
                  <a:gd name="T28" fmla="*/ 0 w 358"/>
                  <a:gd name="T29" fmla="*/ 213 h 238"/>
                  <a:gd name="T30" fmla="*/ 15 w 358"/>
                  <a:gd name="T31" fmla="*/ 196 h 238"/>
                  <a:gd name="T32" fmla="*/ 21 w 358"/>
                  <a:gd name="T33" fmla="*/ 190 h 238"/>
                  <a:gd name="T34" fmla="*/ 26 w 358"/>
                  <a:gd name="T35" fmla="*/ 185 h 238"/>
                  <a:gd name="T36" fmla="*/ 32 w 358"/>
                  <a:gd name="T37" fmla="*/ 178 h 238"/>
                  <a:gd name="T38" fmla="*/ 40 w 358"/>
                  <a:gd name="T39" fmla="*/ 170 h 238"/>
                  <a:gd name="T40" fmla="*/ 46 w 358"/>
                  <a:gd name="T41" fmla="*/ 164 h 238"/>
                  <a:gd name="T42" fmla="*/ 54 w 358"/>
                  <a:gd name="T43" fmla="*/ 156 h 238"/>
                  <a:gd name="T44" fmla="*/ 61 w 358"/>
                  <a:gd name="T45" fmla="*/ 150 h 238"/>
                  <a:gd name="T46" fmla="*/ 66 w 358"/>
                  <a:gd name="T47" fmla="*/ 145 h 238"/>
                  <a:gd name="T48" fmla="*/ 72 w 358"/>
                  <a:gd name="T49" fmla="*/ 139 h 238"/>
                  <a:gd name="T50" fmla="*/ 328 w 358"/>
                  <a:gd name="T51" fmla="*/ 0 h 238"/>
                  <a:gd name="T52" fmla="*/ 358 w 358"/>
                  <a:gd name="T53" fmla="*/ 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58" h="238">
                    <a:moveTo>
                      <a:pt x="358" y="8"/>
                    </a:moveTo>
                    <a:cubicBezTo>
                      <a:pt x="282" y="77"/>
                      <a:pt x="195" y="128"/>
                      <a:pt x="110" y="181"/>
                    </a:cubicBezTo>
                    <a:cubicBezTo>
                      <a:pt x="108" y="182"/>
                      <a:pt x="106" y="183"/>
                      <a:pt x="104" y="185"/>
                    </a:cubicBezTo>
                    <a:cubicBezTo>
                      <a:pt x="102" y="186"/>
                      <a:pt x="100" y="187"/>
                      <a:pt x="98" y="189"/>
                    </a:cubicBezTo>
                    <a:cubicBezTo>
                      <a:pt x="96" y="190"/>
                      <a:pt x="94" y="191"/>
                      <a:pt x="92" y="192"/>
                    </a:cubicBezTo>
                    <a:cubicBezTo>
                      <a:pt x="89" y="194"/>
                      <a:pt x="86" y="196"/>
                      <a:pt x="83" y="197"/>
                    </a:cubicBezTo>
                    <a:cubicBezTo>
                      <a:pt x="81" y="199"/>
                      <a:pt x="80" y="200"/>
                      <a:pt x="78" y="201"/>
                    </a:cubicBezTo>
                    <a:cubicBezTo>
                      <a:pt x="75" y="203"/>
                      <a:pt x="72" y="204"/>
                      <a:pt x="70" y="206"/>
                    </a:cubicBezTo>
                    <a:cubicBezTo>
                      <a:pt x="68" y="207"/>
                      <a:pt x="66" y="208"/>
                      <a:pt x="64" y="210"/>
                    </a:cubicBezTo>
                    <a:cubicBezTo>
                      <a:pt x="61" y="212"/>
                      <a:pt x="58" y="214"/>
                      <a:pt x="55" y="215"/>
                    </a:cubicBezTo>
                    <a:cubicBezTo>
                      <a:pt x="53" y="217"/>
                      <a:pt x="51" y="218"/>
                      <a:pt x="49" y="219"/>
                    </a:cubicBezTo>
                    <a:cubicBezTo>
                      <a:pt x="45" y="222"/>
                      <a:pt x="40" y="225"/>
                      <a:pt x="36" y="228"/>
                    </a:cubicBezTo>
                    <a:cubicBezTo>
                      <a:pt x="31" y="231"/>
                      <a:pt x="26" y="234"/>
                      <a:pt x="20" y="238"/>
                    </a:cubicBezTo>
                    <a:cubicBezTo>
                      <a:pt x="12" y="227"/>
                      <a:pt x="12" y="227"/>
                      <a:pt x="12" y="227"/>
                    </a:cubicBezTo>
                    <a:cubicBezTo>
                      <a:pt x="0" y="213"/>
                      <a:pt x="0" y="213"/>
                      <a:pt x="0" y="213"/>
                    </a:cubicBezTo>
                    <a:cubicBezTo>
                      <a:pt x="0" y="213"/>
                      <a:pt x="6" y="207"/>
                      <a:pt x="15" y="196"/>
                    </a:cubicBezTo>
                    <a:cubicBezTo>
                      <a:pt x="17" y="194"/>
                      <a:pt x="19" y="192"/>
                      <a:pt x="21" y="190"/>
                    </a:cubicBezTo>
                    <a:cubicBezTo>
                      <a:pt x="22" y="188"/>
                      <a:pt x="24" y="187"/>
                      <a:pt x="26" y="185"/>
                    </a:cubicBezTo>
                    <a:cubicBezTo>
                      <a:pt x="28" y="183"/>
                      <a:pt x="30" y="181"/>
                      <a:pt x="32" y="178"/>
                    </a:cubicBezTo>
                    <a:cubicBezTo>
                      <a:pt x="35" y="176"/>
                      <a:pt x="37" y="173"/>
                      <a:pt x="40" y="170"/>
                    </a:cubicBezTo>
                    <a:cubicBezTo>
                      <a:pt x="42" y="168"/>
                      <a:pt x="44" y="166"/>
                      <a:pt x="46" y="164"/>
                    </a:cubicBezTo>
                    <a:cubicBezTo>
                      <a:pt x="49" y="162"/>
                      <a:pt x="52" y="159"/>
                      <a:pt x="54" y="156"/>
                    </a:cubicBezTo>
                    <a:cubicBezTo>
                      <a:pt x="56" y="154"/>
                      <a:pt x="59" y="152"/>
                      <a:pt x="61" y="150"/>
                    </a:cubicBezTo>
                    <a:cubicBezTo>
                      <a:pt x="62" y="148"/>
                      <a:pt x="64" y="146"/>
                      <a:pt x="66" y="145"/>
                    </a:cubicBezTo>
                    <a:cubicBezTo>
                      <a:pt x="68" y="143"/>
                      <a:pt x="70" y="141"/>
                      <a:pt x="72" y="139"/>
                    </a:cubicBezTo>
                    <a:cubicBezTo>
                      <a:pt x="137" y="79"/>
                      <a:pt x="237" y="3"/>
                      <a:pt x="328" y="0"/>
                    </a:cubicBezTo>
                    <a:cubicBezTo>
                      <a:pt x="344" y="0"/>
                      <a:pt x="354" y="2"/>
                      <a:pt x="358" y="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93"/>
              <p:cNvSpPr>
                <a:spLocks/>
              </p:cNvSpPr>
              <p:nvPr/>
            </p:nvSpPr>
            <p:spPr bwMode="auto">
              <a:xfrm>
                <a:off x="3781874" y="4666352"/>
                <a:ext cx="1391195" cy="974144"/>
              </a:xfrm>
              <a:custGeom>
                <a:avLst/>
                <a:gdLst>
                  <a:gd name="T0" fmla="*/ 99 w 360"/>
                  <a:gd name="T1" fmla="*/ 201 h 252"/>
                  <a:gd name="T2" fmla="*/ 93 w 360"/>
                  <a:gd name="T3" fmla="*/ 205 h 252"/>
                  <a:gd name="T4" fmla="*/ 84 w 360"/>
                  <a:gd name="T5" fmla="*/ 211 h 252"/>
                  <a:gd name="T6" fmla="*/ 78 w 360"/>
                  <a:gd name="T7" fmla="*/ 215 h 252"/>
                  <a:gd name="T8" fmla="*/ 73 w 360"/>
                  <a:gd name="T9" fmla="*/ 218 h 252"/>
                  <a:gd name="T10" fmla="*/ 67 w 360"/>
                  <a:gd name="T11" fmla="*/ 221 h 252"/>
                  <a:gd name="T12" fmla="*/ 67 w 360"/>
                  <a:gd name="T13" fmla="*/ 222 h 252"/>
                  <a:gd name="T14" fmla="*/ 61 w 360"/>
                  <a:gd name="T15" fmla="*/ 225 h 252"/>
                  <a:gd name="T16" fmla="*/ 55 w 360"/>
                  <a:gd name="T17" fmla="*/ 229 h 252"/>
                  <a:gd name="T18" fmla="*/ 46 w 360"/>
                  <a:gd name="T19" fmla="*/ 234 h 252"/>
                  <a:gd name="T20" fmla="*/ 40 w 360"/>
                  <a:gd name="T21" fmla="*/ 238 h 252"/>
                  <a:gd name="T22" fmla="*/ 18 w 360"/>
                  <a:gd name="T23" fmla="*/ 252 h 252"/>
                  <a:gd name="T24" fmla="*/ 4 w 360"/>
                  <a:gd name="T25" fmla="*/ 234 h 252"/>
                  <a:gd name="T26" fmla="*/ 0 w 360"/>
                  <a:gd name="T27" fmla="*/ 230 h 252"/>
                  <a:gd name="T28" fmla="*/ 16 w 360"/>
                  <a:gd name="T29" fmla="*/ 220 h 252"/>
                  <a:gd name="T30" fmla="*/ 29 w 360"/>
                  <a:gd name="T31" fmla="*/ 211 h 252"/>
                  <a:gd name="T32" fmla="*/ 35 w 360"/>
                  <a:gd name="T33" fmla="*/ 207 h 252"/>
                  <a:gd name="T34" fmla="*/ 44 w 360"/>
                  <a:gd name="T35" fmla="*/ 202 h 252"/>
                  <a:gd name="T36" fmla="*/ 50 w 360"/>
                  <a:gd name="T37" fmla="*/ 198 h 252"/>
                  <a:gd name="T38" fmla="*/ 58 w 360"/>
                  <a:gd name="T39" fmla="*/ 193 h 252"/>
                  <a:gd name="T40" fmla="*/ 63 w 360"/>
                  <a:gd name="T41" fmla="*/ 189 h 252"/>
                  <a:gd name="T42" fmla="*/ 72 w 360"/>
                  <a:gd name="T43" fmla="*/ 184 h 252"/>
                  <a:gd name="T44" fmla="*/ 78 w 360"/>
                  <a:gd name="T45" fmla="*/ 181 h 252"/>
                  <a:gd name="T46" fmla="*/ 78 w 360"/>
                  <a:gd name="T47" fmla="*/ 180 h 252"/>
                  <a:gd name="T48" fmla="*/ 84 w 360"/>
                  <a:gd name="T49" fmla="*/ 177 h 252"/>
                  <a:gd name="T50" fmla="*/ 90 w 360"/>
                  <a:gd name="T51" fmla="*/ 173 h 252"/>
                  <a:gd name="T52" fmla="*/ 170 w 360"/>
                  <a:gd name="T53" fmla="*/ 123 h 252"/>
                  <a:gd name="T54" fmla="*/ 186 w 360"/>
                  <a:gd name="T55" fmla="*/ 113 h 252"/>
                  <a:gd name="T56" fmla="*/ 202 w 360"/>
                  <a:gd name="T57" fmla="*/ 103 h 252"/>
                  <a:gd name="T58" fmla="*/ 205 w 360"/>
                  <a:gd name="T59" fmla="*/ 101 h 252"/>
                  <a:gd name="T60" fmla="*/ 218 w 360"/>
                  <a:gd name="T61" fmla="*/ 93 h 252"/>
                  <a:gd name="T62" fmla="*/ 264 w 360"/>
                  <a:gd name="T63" fmla="*/ 60 h 252"/>
                  <a:gd name="T64" fmla="*/ 272 w 360"/>
                  <a:gd name="T65" fmla="*/ 54 h 252"/>
                  <a:gd name="T66" fmla="*/ 287 w 360"/>
                  <a:gd name="T67" fmla="*/ 43 h 252"/>
                  <a:gd name="T68" fmla="*/ 294 w 360"/>
                  <a:gd name="T69" fmla="*/ 37 h 252"/>
                  <a:gd name="T70" fmla="*/ 301 w 360"/>
                  <a:gd name="T71" fmla="*/ 31 h 252"/>
                  <a:gd name="T72" fmla="*/ 303 w 360"/>
                  <a:gd name="T73" fmla="*/ 30 h 252"/>
                  <a:gd name="T74" fmla="*/ 309 w 360"/>
                  <a:gd name="T75" fmla="*/ 25 h 252"/>
                  <a:gd name="T76" fmla="*/ 329 w 360"/>
                  <a:gd name="T77" fmla="*/ 8 h 252"/>
                  <a:gd name="T78" fmla="*/ 338 w 360"/>
                  <a:gd name="T79" fmla="*/ 0 h 252"/>
                  <a:gd name="T80" fmla="*/ 99 w 360"/>
                  <a:gd name="T81" fmla="*/ 201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60" h="252">
                    <a:moveTo>
                      <a:pt x="99" y="201"/>
                    </a:moveTo>
                    <a:cubicBezTo>
                      <a:pt x="97" y="203"/>
                      <a:pt x="95" y="204"/>
                      <a:pt x="93" y="205"/>
                    </a:cubicBezTo>
                    <a:cubicBezTo>
                      <a:pt x="90" y="207"/>
                      <a:pt x="87" y="209"/>
                      <a:pt x="84" y="211"/>
                    </a:cubicBezTo>
                    <a:cubicBezTo>
                      <a:pt x="82" y="212"/>
                      <a:pt x="80" y="213"/>
                      <a:pt x="78" y="215"/>
                    </a:cubicBezTo>
                    <a:cubicBezTo>
                      <a:pt x="76" y="216"/>
                      <a:pt x="75" y="217"/>
                      <a:pt x="73" y="218"/>
                    </a:cubicBezTo>
                    <a:cubicBezTo>
                      <a:pt x="71" y="219"/>
                      <a:pt x="69" y="220"/>
                      <a:pt x="67" y="221"/>
                    </a:cubicBezTo>
                    <a:cubicBezTo>
                      <a:pt x="67" y="222"/>
                      <a:pt x="67" y="222"/>
                      <a:pt x="67" y="222"/>
                    </a:cubicBezTo>
                    <a:cubicBezTo>
                      <a:pt x="65" y="223"/>
                      <a:pt x="63" y="224"/>
                      <a:pt x="61" y="225"/>
                    </a:cubicBezTo>
                    <a:cubicBezTo>
                      <a:pt x="59" y="227"/>
                      <a:pt x="57" y="228"/>
                      <a:pt x="55" y="229"/>
                    </a:cubicBezTo>
                    <a:cubicBezTo>
                      <a:pt x="52" y="231"/>
                      <a:pt x="49" y="233"/>
                      <a:pt x="46" y="234"/>
                    </a:cubicBezTo>
                    <a:cubicBezTo>
                      <a:pt x="44" y="236"/>
                      <a:pt x="42" y="237"/>
                      <a:pt x="40" y="238"/>
                    </a:cubicBezTo>
                    <a:cubicBezTo>
                      <a:pt x="26" y="247"/>
                      <a:pt x="18" y="252"/>
                      <a:pt x="18" y="252"/>
                    </a:cubicBezTo>
                    <a:cubicBezTo>
                      <a:pt x="4" y="234"/>
                      <a:pt x="4" y="234"/>
                      <a:pt x="4" y="234"/>
                    </a:cubicBezTo>
                    <a:cubicBezTo>
                      <a:pt x="0" y="230"/>
                      <a:pt x="0" y="230"/>
                      <a:pt x="0" y="230"/>
                    </a:cubicBezTo>
                    <a:cubicBezTo>
                      <a:pt x="6" y="226"/>
                      <a:pt x="11" y="223"/>
                      <a:pt x="16" y="220"/>
                    </a:cubicBezTo>
                    <a:cubicBezTo>
                      <a:pt x="20" y="217"/>
                      <a:pt x="25" y="214"/>
                      <a:pt x="29" y="211"/>
                    </a:cubicBezTo>
                    <a:cubicBezTo>
                      <a:pt x="31" y="210"/>
                      <a:pt x="33" y="209"/>
                      <a:pt x="35" y="207"/>
                    </a:cubicBezTo>
                    <a:cubicBezTo>
                      <a:pt x="38" y="206"/>
                      <a:pt x="41" y="204"/>
                      <a:pt x="44" y="202"/>
                    </a:cubicBezTo>
                    <a:cubicBezTo>
                      <a:pt x="46" y="200"/>
                      <a:pt x="48" y="199"/>
                      <a:pt x="50" y="198"/>
                    </a:cubicBezTo>
                    <a:cubicBezTo>
                      <a:pt x="52" y="196"/>
                      <a:pt x="55" y="195"/>
                      <a:pt x="58" y="193"/>
                    </a:cubicBezTo>
                    <a:cubicBezTo>
                      <a:pt x="60" y="192"/>
                      <a:pt x="61" y="191"/>
                      <a:pt x="63" y="189"/>
                    </a:cubicBezTo>
                    <a:cubicBezTo>
                      <a:pt x="66" y="188"/>
                      <a:pt x="69" y="186"/>
                      <a:pt x="72" y="184"/>
                    </a:cubicBezTo>
                    <a:cubicBezTo>
                      <a:pt x="74" y="183"/>
                      <a:pt x="76" y="182"/>
                      <a:pt x="78" y="181"/>
                    </a:cubicBezTo>
                    <a:cubicBezTo>
                      <a:pt x="78" y="180"/>
                      <a:pt x="78" y="180"/>
                      <a:pt x="78" y="180"/>
                    </a:cubicBezTo>
                    <a:cubicBezTo>
                      <a:pt x="80" y="179"/>
                      <a:pt x="82" y="178"/>
                      <a:pt x="84" y="177"/>
                    </a:cubicBezTo>
                    <a:cubicBezTo>
                      <a:pt x="86" y="175"/>
                      <a:pt x="88" y="174"/>
                      <a:pt x="90" y="173"/>
                    </a:cubicBezTo>
                    <a:cubicBezTo>
                      <a:pt x="117" y="157"/>
                      <a:pt x="143" y="140"/>
                      <a:pt x="170" y="123"/>
                    </a:cubicBezTo>
                    <a:cubicBezTo>
                      <a:pt x="175" y="120"/>
                      <a:pt x="181" y="117"/>
                      <a:pt x="186" y="113"/>
                    </a:cubicBezTo>
                    <a:cubicBezTo>
                      <a:pt x="191" y="110"/>
                      <a:pt x="197" y="107"/>
                      <a:pt x="202" y="103"/>
                    </a:cubicBezTo>
                    <a:cubicBezTo>
                      <a:pt x="203" y="102"/>
                      <a:pt x="204" y="102"/>
                      <a:pt x="205" y="101"/>
                    </a:cubicBezTo>
                    <a:cubicBezTo>
                      <a:pt x="209" y="98"/>
                      <a:pt x="213" y="95"/>
                      <a:pt x="218" y="93"/>
                    </a:cubicBezTo>
                    <a:cubicBezTo>
                      <a:pt x="233" y="82"/>
                      <a:pt x="249" y="71"/>
                      <a:pt x="264" y="60"/>
                    </a:cubicBezTo>
                    <a:cubicBezTo>
                      <a:pt x="267" y="58"/>
                      <a:pt x="269" y="56"/>
                      <a:pt x="272" y="54"/>
                    </a:cubicBezTo>
                    <a:cubicBezTo>
                      <a:pt x="277" y="50"/>
                      <a:pt x="282" y="47"/>
                      <a:pt x="287" y="43"/>
                    </a:cubicBezTo>
                    <a:cubicBezTo>
                      <a:pt x="289" y="41"/>
                      <a:pt x="292" y="39"/>
                      <a:pt x="294" y="37"/>
                    </a:cubicBezTo>
                    <a:cubicBezTo>
                      <a:pt x="296" y="35"/>
                      <a:pt x="299" y="33"/>
                      <a:pt x="301" y="31"/>
                    </a:cubicBezTo>
                    <a:cubicBezTo>
                      <a:pt x="302" y="31"/>
                      <a:pt x="302" y="30"/>
                      <a:pt x="303" y="30"/>
                    </a:cubicBezTo>
                    <a:cubicBezTo>
                      <a:pt x="305" y="28"/>
                      <a:pt x="307" y="26"/>
                      <a:pt x="309" y="25"/>
                    </a:cubicBezTo>
                    <a:cubicBezTo>
                      <a:pt x="316" y="19"/>
                      <a:pt x="322" y="13"/>
                      <a:pt x="329" y="8"/>
                    </a:cubicBezTo>
                    <a:cubicBezTo>
                      <a:pt x="332" y="5"/>
                      <a:pt x="335" y="2"/>
                      <a:pt x="338" y="0"/>
                    </a:cubicBezTo>
                    <a:cubicBezTo>
                      <a:pt x="360" y="28"/>
                      <a:pt x="201" y="136"/>
                      <a:pt x="99" y="201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94"/>
              <p:cNvSpPr>
                <a:spLocks/>
              </p:cNvSpPr>
              <p:nvPr/>
            </p:nvSpPr>
            <p:spPr bwMode="auto">
              <a:xfrm>
                <a:off x="4318962" y="4527848"/>
                <a:ext cx="764849" cy="537087"/>
              </a:xfrm>
              <a:custGeom>
                <a:avLst/>
                <a:gdLst>
                  <a:gd name="T0" fmla="*/ 198 w 198"/>
                  <a:gd name="T1" fmla="*/ 20 h 139"/>
                  <a:gd name="T2" fmla="*/ 0 w 198"/>
                  <a:gd name="T3" fmla="*/ 93 h 139"/>
                  <a:gd name="T4" fmla="*/ 50 w 198"/>
                  <a:gd name="T5" fmla="*/ 139 h 139"/>
                  <a:gd name="T6" fmla="*/ 198 w 198"/>
                  <a:gd name="T7" fmla="*/ 2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" h="139">
                    <a:moveTo>
                      <a:pt x="198" y="20"/>
                    </a:moveTo>
                    <a:cubicBezTo>
                      <a:pt x="165" y="0"/>
                      <a:pt x="25" y="59"/>
                      <a:pt x="0" y="93"/>
                    </a:cubicBezTo>
                    <a:cubicBezTo>
                      <a:pt x="0" y="93"/>
                      <a:pt x="33" y="102"/>
                      <a:pt x="50" y="139"/>
                    </a:cubicBezTo>
                    <a:cubicBezTo>
                      <a:pt x="109" y="118"/>
                      <a:pt x="160" y="74"/>
                      <a:pt x="198" y="2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95"/>
              <p:cNvSpPr>
                <a:spLocks/>
              </p:cNvSpPr>
              <p:nvPr/>
            </p:nvSpPr>
            <p:spPr bwMode="auto">
              <a:xfrm>
                <a:off x="4512867" y="4604795"/>
                <a:ext cx="606339" cy="598645"/>
              </a:xfrm>
              <a:custGeom>
                <a:avLst/>
                <a:gdLst>
                  <a:gd name="T0" fmla="*/ 148 w 157"/>
                  <a:gd name="T1" fmla="*/ 0 h 155"/>
                  <a:gd name="T2" fmla="*/ 0 w 157"/>
                  <a:gd name="T3" fmla="*/ 119 h 155"/>
                  <a:gd name="T4" fmla="*/ 9 w 157"/>
                  <a:gd name="T5" fmla="*/ 155 h 155"/>
                  <a:gd name="T6" fmla="*/ 155 w 157"/>
                  <a:gd name="T7" fmla="*/ 18 h 155"/>
                  <a:gd name="T8" fmla="*/ 148 w 157"/>
                  <a:gd name="T9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155">
                    <a:moveTo>
                      <a:pt x="148" y="0"/>
                    </a:moveTo>
                    <a:cubicBezTo>
                      <a:pt x="110" y="54"/>
                      <a:pt x="59" y="98"/>
                      <a:pt x="0" y="119"/>
                    </a:cubicBezTo>
                    <a:cubicBezTo>
                      <a:pt x="4" y="129"/>
                      <a:pt x="8" y="141"/>
                      <a:pt x="9" y="155"/>
                    </a:cubicBezTo>
                    <a:cubicBezTo>
                      <a:pt x="9" y="155"/>
                      <a:pt x="144" y="77"/>
                      <a:pt x="155" y="18"/>
                    </a:cubicBezTo>
                    <a:cubicBezTo>
                      <a:pt x="157" y="9"/>
                      <a:pt x="154" y="4"/>
                      <a:pt x="148" y="0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96"/>
              <p:cNvSpPr>
                <a:spLocks/>
              </p:cNvSpPr>
              <p:nvPr/>
            </p:nvSpPr>
            <p:spPr bwMode="auto">
              <a:xfrm>
                <a:off x="4334351" y="4760227"/>
                <a:ext cx="514003" cy="378577"/>
              </a:xfrm>
              <a:custGeom>
                <a:avLst/>
                <a:gdLst>
                  <a:gd name="T0" fmla="*/ 319 w 334"/>
                  <a:gd name="T1" fmla="*/ 0 h 246"/>
                  <a:gd name="T2" fmla="*/ 0 w 334"/>
                  <a:gd name="T3" fmla="*/ 211 h 246"/>
                  <a:gd name="T4" fmla="*/ 25 w 334"/>
                  <a:gd name="T5" fmla="*/ 246 h 246"/>
                  <a:gd name="T6" fmla="*/ 334 w 334"/>
                  <a:gd name="T7" fmla="*/ 22 h 246"/>
                  <a:gd name="T8" fmla="*/ 319 w 334"/>
                  <a:gd name="T9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4" h="246">
                    <a:moveTo>
                      <a:pt x="319" y="0"/>
                    </a:moveTo>
                    <a:lnTo>
                      <a:pt x="0" y="211"/>
                    </a:lnTo>
                    <a:lnTo>
                      <a:pt x="25" y="246"/>
                    </a:lnTo>
                    <a:lnTo>
                      <a:pt x="334" y="22"/>
                    </a:lnTo>
                    <a:lnTo>
                      <a:pt x="319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97"/>
              <p:cNvSpPr>
                <a:spLocks/>
              </p:cNvSpPr>
              <p:nvPr/>
            </p:nvSpPr>
            <p:spPr bwMode="auto">
              <a:xfrm>
                <a:off x="4326656" y="4747915"/>
                <a:ext cx="514003" cy="378577"/>
              </a:xfrm>
              <a:custGeom>
                <a:avLst/>
                <a:gdLst>
                  <a:gd name="T0" fmla="*/ 319 w 334"/>
                  <a:gd name="T1" fmla="*/ 0 h 246"/>
                  <a:gd name="T2" fmla="*/ 0 w 334"/>
                  <a:gd name="T3" fmla="*/ 211 h 246"/>
                  <a:gd name="T4" fmla="*/ 25 w 334"/>
                  <a:gd name="T5" fmla="*/ 246 h 246"/>
                  <a:gd name="T6" fmla="*/ 334 w 334"/>
                  <a:gd name="T7" fmla="*/ 23 h 246"/>
                  <a:gd name="T8" fmla="*/ 319 w 334"/>
                  <a:gd name="T9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4" h="246">
                    <a:moveTo>
                      <a:pt x="319" y="0"/>
                    </a:moveTo>
                    <a:lnTo>
                      <a:pt x="0" y="211"/>
                    </a:lnTo>
                    <a:lnTo>
                      <a:pt x="25" y="246"/>
                    </a:lnTo>
                    <a:lnTo>
                      <a:pt x="334" y="23"/>
                    </a:lnTo>
                    <a:lnTo>
                      <a:pt x="319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98"/>
              <p:cNvSpPr>
                <a:spLocks/>
              </p:cNvSpPr>
              <p:nvPr/>
            </p:nvSpPr>
            <p:spPr bwMode="auto">
              <a:xfrm>
                <a:off x="3572580" y="5463519"/>
                <a:ext cx="213912" cy="258541"/>
              </a:xfrm>
              <a:custGeom>
                <a:avLst/>
                <a:gdLst>
                  <a:gd name="T0" fmla="*/ 47 w 55"/>
                  <a:gd name="T1" fmla="*/ 0 h 67"/>
                  <a:gd name="T2" fmla="*/ 0 w 55"/>
                  <a:gd name="T3" fmla="*/ 64 h 67"/>
                  <a:gd name="T4" fmla="*/ 1 w 55"/>
                  <a:gd name="T5" fmla="*/ 67 h 67"/>
                  <a:gd name="T6" fmla="*/ 55 w 55"/>
                  <a:gd name="T7" fmla="*/ 2 h 67"/>
                  <a:gd name="T8" fmla="*/ 47 w 55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67">
                    <a:moveTo>
                      <a:pt x="47" y="0"/>
                    </a:moveTo>
                    <a:cubicBezTo>
                      <a:pt x="30" y="20"/>
                      <a:pt x="12" y="40"/>
                      <a:pt x="0" y="64"/>
                    </a:cubicBezTo>
                    <a:cubicBezTo>
                      <a:pt x="1" y="67"/>
                      <a:pt x="1" y="67"/>
                      <a:pt x="1" y="67"/>
                    </a:cubicBezTo>
                    <a:cubicBezTo>
                      <a:pt x="18" y="44"/>
                      <a:pt x="37" y="23"/>
                      <a:pt x="55" y="2"/>
                    </a:cubicBezTo>
                    <a:cubicBezTo>
                      <a:pt x="53" y="1"/>
                      <a:pt x="50" y="0"/>
                      <a:pt x="47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99"/>
              <p:cNvSpPr>
                <a:spLocks/>
              </p:cNvSpPr>
              <p:nvPr/>
            </p:nvSpPr>
            <p:spPr bwMode="auto">
              <a:xfrm>
                <a:off x="3577196" y="5471213"/>
                <a:ext cx="273930" cy="255463"/>
              </a:xfrm>
              <a:custGeom>
                <a:avLst/>
                <a:gdLst>
                  <a:gd name="T0" fmla="*/ 54 w 71"/>
                  <a:gd name="T1" fmla="*/ 0 h 66"/>
                  <a:gd name="T2" fmla="*/ 0 w 71"/>
                  <a:gd name="T3" fmla="*/ 65 h 66"/>
                  <a:gd name="T4" fmla="*/ 1 w 71"/>
                  <a:gd name="T5" fmla="*/ 66 h 66"/>
                  <a:gd name="T6" fmla="*/ 71 w 71"/>
                  <a:gd name="T7" fmla="*/ 17 h 66"/>
                  <a:gd name="T8" fmla="*/ 54 w 71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66">
                    <a:moveTo>
                      <a:pt x="54" y="0"/>
                    </a:moveTo>
                    <a:cubicBezTo>
                      <a:pt x="36" y="21"/>
                      <a:pt x="17" y="42"/>
                      <a:pt x="0" y="65"/>
                    </a:cubicBezTo>
                    <a:cubicBezTo>
                      <a:pt x="1" y="66"/>
                      <a:pt x="1" y="66"/>
                      <a:pt x="1" y="66"/>
                    </a:cubicBezTo>
                    <a:cubicBezTo>
                      <a:pt x="25" y="48"/>
                      <a:pt x="47" y="33"/>
                      <a:pt x="71" y="17"/>
                    </a:cubicBezTo>
                    <a:cubicBezTo>
                      <a:pt x="69" y="10"/>
                      <a:pt x="64" y="3"/>
                      <a:pt x="54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100"/>
              <p:cNvSpPr>
                <a:spLocks/>
              </p:cNvSpPr>
              <p:nvPr/>
            </p:nvSpPr>
            <p:spPr bwMode="auto">
              <a:xfrm>
                <a:off x="3564885" y="5458902"/>
                <a:ext cx="189289" cy="250846"/>
              </a:xfrm>
              <a:custGeom>
                <a:avLst/>
                <a:gdLst>
                  <a:gd name="T0" fmla="*/ 49 w 49"/>
                  <a:gd name="T1" fmla="*/ 1 h 65"/>
                  <a:gd name="T2" fmla="*/ 36 w 49"/>
                  <a:gd name="T3" fmla="*/ 0 h 65"/>
                  <a:gd name="T4" fmla="*/ 0 w 49"/>
                  <a:gd name="T5" fmla="*/ 63 h 65"/>
                  <a:gd name="T6" fmla="*/ 2 w 49"/>
                  <a:gd name="T7" fmla="*/ 65 h 65"/>
                  <a:gd name="T8" fmla="*/ 49 w 49"/>
                  <a:gd name="T9" fmla="*/ 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65">
                    <a:moveTo>
                      <a:pt x="49" y="1"/>
                    </a:moveTo>
                    <a:cubicBezTo>
                      <a:pt x="45" y="0"/>
                      <a:pt x="41" y="0"/>
                      <a:pt x="36" y="0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2" y="65"/>
                      <a:pt x="2" y="65"/>
                      <a:pt x="2" y="65"/>
                    </a:cubicBezTo>
                    <a:cubicBezTo>
                      <a:pt x="14" y="41"/>
                      <a:pt x="32" y="21"/>
                      <a:pt x="49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101"/>
              <p:cNvSpPr>
                <a:spLocks/>
              </p:cNvSpPr>
              <p:nvPr/>
            </p:nvSpPr>
            <p:spPr bwMode="auto">
              <a:xfrm>
                <a:off x="3580274" y="5535848"/>
                <a:ext cx="286241" cy="193905"/>
              </a:xfrm>
              <a:custGeom>
                <a:avLst/>
                <a:gdLst>
                  <a:gd name="T0" fmla="*/ 0 w 74"/>
                  <a:gd name="T1" fmla="*/ 49 h 50"/>
                  <a:gd name="T2" fmla="*/ 1 w 74"/>
                  <a:gd name="T3" fmla="*/ 50 h 50"/>
                  <a:gd name="T4" fmla="*/ 70 w 74"/>
                  <a:gd name="T5" fmla="*/ 27 h 50"/>
                  <a:gd name="T6" fmla="*/ 70 w 74"/>
                  <a:gd name="T7" fmla="*/ 0 h 50"/>
                  <a:gd name="T8" fmla="*/ 0 w 74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50">
                    <a:moveTo>
                      <a:pt x="0" y="49"/>
                    </a:moveTo>
                    <a:cubicBezTo>
                      <a:pt x="1" y="50"/>
                      <a:pt x="1" y="50"/>
                      <a:pt x="1" y="50"/>
                    </a:cubicBezTo>
                    <a:cubicBezTo>
                      <a:pt x="70" y="27"/>
                      <a:pt x="70" y="27"/>
                      <a:pt x="70" y="27"/>
                    </a:cubicBezTo>
                    <a:cubicBezTo>
                      <a:pt x="70" y="27"/>
                      <a:pt x="74" y="13"/>
                      <a:pt x="70" y="0"/>
                    </a:cubicBezTo>
                    <a:cubicBezTo>
                      <a:pt x="46" y="16"/>
                      <a:pt x="24" y="31"/>
                      <a:pt x="0" y="4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102"/>
              <p:cNvSpPr>
                <a:spLocks/>
              </p:cNvSpPr>
              <p:nvPr/>
            </p:nvSpPr>
            <p:spPr bwMode="auto">
              <a:xfrm>
                <a:off x="3503328" y="5702053"/>
                <a:ext cx="81563" cy="86180"/>
              </a:xfrm>
              <a:custGeom>
                <a:avLst/>
                <a:gdLst>
                  <a:gd name="T0" fmla="*/ 16 w 21"/>
                  <a:gd name="T1" fmla="*/ 0 h 22"/>
                  <a:gd name="T2" fmla="*/ 21 w 21"/>
                  <a:gd name="T3" fmla="*/ 7 h 22"/>
                  <a:gd name="T4" fmla="*/ 16 w 21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" h="22">
                    <a:moveTo>
                      <a:pt x="16" y="0"/>
                    </a:moveTo>
                    <a:cubicBezTo>
                      <a:pt x="16" y="0"/>
                      <a:pt x="0" y="22"/>
                      <a:pt x="21" y="7"/>
                    </a:cubicBez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103"/>
              <p:cNvSpPr>
                <a:spLocks noEditPoints="1"/>
              </p:cNvSpPr>
              <p:nvPr/>
            </p:nvSpPr>
            <p:spPr bwMode="auto">
              <a:xfrm>
                <a:off x="3761868" y="5172660"/>
                <a:ext cx="403200" cy="413973"/>
              </a:xfrm>
              <a:custGeom>
                <a:avLst/>
                <a:gdLst>
                  <a:gd name="T0" fmla="*/ 51 w 104"/>
                  <a:gd name="T1" fmla="*/ 103 h 107"/>
                  <a:gd name="T2" fmla="*/ 45 w 104"/>
                  <a:gd name="T3" fmla="*/ 107 h 107"/>
                  <a:gd name="T4" fmla="*/ 35 w 104"/>
                  <a:gd name="T5" fmla="*/ 82 h 107"/>
                  <a:gd name="T6" fmla="*/ 34 w 104"/>
                  <a:gd name="T7" fmla="*/ 80 h 107"/>
                  <a:gd name="T8" fmla="*/ 2 w 104"/>
                  <a:gd name="T9" fmla="*/ 58 h 107"/>
                  <a:gd name="T10" fmla="*/ 0 w 104"/>
                  <a:gd name="T11" fmla="*/ 57 h 107"/>
                  <a:gd name="T12" fmla="*/ 6 w 104"/>
                  <a:gd name="T13" fmla="*/ 51 h 107"/>
                  <a:gd name="T14" fmla="*/ 40 w 104"/>
                  <a:gd name="T15" fmla="*/ 76 h 107"/>
                  <a:gd name="T16" fmla="*/ 41 w 104"/>
                  <a:gd name="T17" fmla="*/ 78 h 107"/>
                  <a:gd name="T18" fmla="*/ 51 w 104"/>
                  <a:gd name="T19" fmla="*/ 103 h 107"/>
                  <a:gd name="T20" fmla="*/ 55 w 104"/>
                  <a:gd name="T21" fmla="*/ 67 h 107"/>
                  <a:gd name="T22" fmla="*/ 53 w 104"/>
                  <a:gd name="T23" fmla="*/ 64 h 107"/>
                  <a:gd name="T24" fmla="*/ 17 w 104"/>
                  <a:gd name="T25" fmla="*/ 39 h 107"/>
                  <a:gd name="T26" fmla="*/ 11 w 104"/>
                  <a:gd name="T27" fmla="*/ 46 h 107"/>
                  <a:gd name="T28" fmla="*/ 47 w 104"/>
                  <a:gd name="T29" fmla="*/ 69 h 107"/>
                  <a:gd name="T30" fmla="*/ 49 w 104"/>
                  <a:gd name="T31" fmla="*/ 71 h 107"/>
                  <a:gd name="T32" fmla="*/ 60 w 104"/>
                  <a:gd name="T33" fmla="*/ 98 h 107"/>
                  <a:gd name="T34" fmla="*/ 66 w 104"/>
                  <a:gd name="T35" fmla="*/ 94 h 107"/>
                  <a:gd name="T36" fmla="*/ 55 w 104"/>
                  <a:gd name="T37" fmla="*/ 67 h 107"/>
                  <a:gd name="T38" fmla="*/ 68 w 104"/>
                  <a:gd name="T39" fmla="*/ 58 h 107"/>
                  <a:gd name="T40" fmla="*/ 62 w 104"/>
                  <a:gd name="T41" fmla="*/ 49 h 107"/>
                  <a:gd name="T42" fmla="*/ 31 w 104"/>
                  <a:gd name="T43" fmla="*/ 25 h 107"/>
                  <a:gd name="T44" fmla="*/ 25 w 104"/>
                  <a:gd name="T45" fmla="*/ 31 h 107"/>
                  <a:gd name="T46" fmla="*/ 57 w 104"/>
                  <a:gd name="T47" fmla="*/ 54 h 107"/>
                  <a:gd name="T48" fmla="*/ 63 w 104"/>
                  <a:gd name="T49" fmla="*/ 62 h 107"/>
                  <a:gd name="T50" fmla="*/ 72 w 104"/>
                  <a:gd name="T51" fmla="*/ 90 h 107"/>
                  <a:gd name="T52" fmla="*/ 78 w 104"/>
                  <a:gd name="T53" fmla="*/ 87 h 107"/>
                  <a:gd name="T54" fmla="*/ 68 w 104"/>
                  <a:gd name="T55" fmla="*/ 58 h 107"/>
                  <a:gd name="T56" fmla="*/ 83 w 104"/>
                  <a:gd name="T57" fmla="*/ 50 h 107"/>
                  <a:gd name="T58" fmla="*/ 83 w 104"/>
                  <a:gd name="T59" fmla="*/ 49 h 107"/>
                  <a:gd name="T60" fmla="*/ 71 w 104"/>
                  <a:gd name="T61" fmla="*/ 28 h 107"/>
                  <a:gd name="T62" fmla="*/ 55 w 104"/>
                  <a:gd name="T63" fmla="*/ 15 h 107"/>
                  <a:gd name="T64" fmla="*/ 46 w 104"/>
                  <a:gd name="T65" fmla="*/ 11 h 107"/>
                  <a:gd name="T66" fmla="*/ 39 w 104"/>
                  <a:gd name="T67" fmla="*/ 17 h 107"/>
                  <a:gd name="T68" fmla="*/ 52 w 104"/>
                  <a:gd name="T69" fmla="*/ 22 h 107"/>
                  <a:gd name="T70" fmla="*/ 66 w 104"/>
                  <a:gd name="T71" fmla="*/ 33 h 107"/>
                  <a:gd name="T72" fmla="*/ 77 w 104"/>
                  <a:gd name="T73" fmla="*/ 53 h 107"/>
                  <a:gd name="T74" fmla="*/ 83 w 104"/>
                  <a:gd name="T75" fmla="*/ 84 h 107"/>
                  <a:gd name="T76" fmla="*/ 89 w 104"/>
                  <a:gd name="T77" fmla="*/ 80 h 107"/>
                  <a:gd name="T78" fmla="*/ 83 w 104"/>
                  <a:gd name="T79" fmla="*/ 50 h 107"/>
                  <a:gd name="T80" fmla="*/ 95 w 104"/>
                  <a:gd name="T81" fmla="*/ 42 h 107"/>
                  <a:gd name="T82" fmla="*/ 88 w 104"/>
                  <a:gd name="T83" fmla="*/ 30 h 107"/>
                  <a:gd name="T84" fmla="*/ 57 w 104"/>
                  <a:gd name="T85" fmla="*/ 0 h 107"/>
                  <a:gd name="T86" fmla="*/ 51 w 104"/>
                  <a:gd name="T87" fmla="*/ 6 h 107"/>
                  <a:gd name="T88" fmla="*/ 83 w 104"/>
                  <a:gd name="T89" fmla="*/ 34 h 107"/>
                  <a:gd name="T90" fmla="*/ 89 w 104"/>
                  <a:gd name="T91" fmla="*/ 46 h 107"/>
                  <a:gd name="T92" fmla="*/ 98 w 104"/>
                  <a:gd name="T93" fmla="*/ 74 h 107"/>
                  <a:gd name="T94" fmla="*/ 104 w 104"/>
                  <a:gd name="T95" fmla="*/ 70 h 107"/>
                  <a:gd name="T96" fmla="*/ 95 w 104"/>
                  <a:gd name="T97" fmla="*/ 4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4" h="107">
                    <a:moveTo>
                      <a:pt x="51" y="103"/>
                    </a:moveTo>
                    <a:cubicBezTo>
                      <a:pt x="49" y="105"/>
                      <a:pt x="47" y="106"/>
                      <a:pt x="45" y="107"/>
                    </a:cubicBezTo>
                    <a:cubicBezTo>
                      <a:pt x="43" y="98"/>
                      <a:pt x="40" y="89"/>
                      <a:pt x="35" y="82"/>
                    </a:cubicBezTo>
                    <a:cubicBezTo>
                      <a:pt x="35" y="81"/>
                      <a:pt x="34" y="81"/>
                      <a:pt x="34" y="80"/>
                    </a:cubicBezTo>
                    <a:cubicBezTo>
                      <a:pt x="26" y="69"/>
                      <a:pt x="14" y="61"/>
                      <a:pt x="2" y="58"/>
                    </a:cubicBezTo>
                    <a:cubicBezTo>
                      <a:pt x="1" y="57"/>
                      <a:pt x="1" y="57"/>
                      <a:pt x="0" y="57"/>
                    </a:cubicBezTo>
                    <a:cubicBezTo>
                      <a:pt x="2" y="55"/>
                      <a:pt x="4" y="53"/>
                      <a:pt x="6" y="51"/>
                    </a:cubicBezTo>
                    <a:cubicBezTo>
                      <a:pt x="19" y="55"/>
                      <a:pt x="31" y="64"/>
                      <a:pt x="40" y="76"/>
                    </a:cubicBezTo>
                    <a:cubicBezTo>
                      <a:pt x="40" y="77"/>
                      <a:pt x="40" y="77"/>
                      <a:pt x="41" y="78"/>
                    </a:cubicBezTo>
                    <a:cubicBezTo>
                      <a:pt x="46" y="85"/>
                      <a:pt x="49" y="94"/>
                      <a:pt x="51" y="103"/>
                    </a:cubicBezTo>
                    <a:close/>
                    <a:moveTo>
                      <a:pt x="55" y="67"/>
                    </a:moveTo>
                    <a:cubicBezTo>
                      <a:pt x="54" y="66"/>
                      <a:pt x="53" y="65"/>
                      <a:pt x="53" y="64"/>
                    </a:cubicBezTo>
                    <a:cubicBezTo>
                      <a:pt x="44" y="51"/>
                      <a:pt x="31" y="42"/>
                      <a:pt x="17" y="39"/>
                    </a:cubicBezTo>
                    <a:cubicBezTo>
                      <a:pt x="15" y="42"/>
                      <a:pt x="13" y="44"/>
                      <a:pt x="11" y="46"/>
                    </a:cubicBezTo>
                    <a:cubicBezTo>
                      <a:pt x="24" y="47"/>
                      <a:pt x="38" y="56"/>
                      <a:pt x="47" y="69"/>
                    </a:cubicBezTo>
                    <a:cubicBezTo>
                      <a:pt x="48" y="69"/>
                      <a:pt x="48" y="70"/>
                      <a:pt x="49" y="71"/>
                    </a:cubicBezTo>
                    <a:cubicBezTo>
                      <a:pt x="54" y="79"/>
                      <a:pt x="58" y="88"/>
                      <a:pt x="60" y="98"/>
                    </a:cubicBezTo>
                    <a:cubicBezTo>
                      <a:pt x="62" y="97"/>
                      <a:pt x="64" y="96"/>
                      <a:pt x="66" y="94"/>
                    </a:cubicBezTo>
                    <a:cubicBezTo>
                      <a:pt x="64" y="84"/>
                      <a:pt x="60" y="75"/>
                      <a:pt x="55" y="67"/>
                    </a:cubicBezTo>
                    <a:close/>
                    <a:moveTo>
                      <a:pt x="68" y="58"/>
                    </a:moveTo>
                    <a:cubicBezTo>
                      <a:pt x="67" y="55"/>
                      <a:pt x="65" y="52"/>
                      <a:pt x="62" y="49"/>
                    </a:cubicBezTo>
                    <a:cubicBezTo>
                      <a:pt x="54" y="38"/>
                      <a:pt x="43" y="30"/>
                      <a:pt x="31" y="25"/>
                    </a:cubicBezTo>
                    <a:cubicBezTo>
                      <a:pt x="29" y="27"/>
                      <a:pt x="27" y="29"/>
                      <a:pt x="25" y="31"/>
                    </a:cubicBezTo>
                    <a:cubicBezTo>
                      <a:pt x="38" y="35"/>
                      <a:pt x="49" y="43"/>
                      <a:pt x="57" y="54"/>
                    </a:cubicBezTo>
                    <a:cubicBezTo>
                      <a:pt x="59" y="56"/>
                      <a:pt x="61" y="59"/>
                      <a:pt x="63" y="62"/>
                    </a:cubicBezTo>
                    <a:cubicBezTo>
                      <a:pt x="67" y="71"/>
                      <a:pt x="71" y="80"/>
                      <a:pt x="72" y="90"/>
                    </a:cubicBezTo>
                    <a:cubicBezTo>
                      <a:pt x="74" y="89"/>
                      <a:pt x="76" y="88"/>
                      <a:pt x="78" y="87"/>
                    </a:cubicBezTo>
                    <a:cubicBezTo>
                      <a:pt x="77" y="77"/>
                      <a:pt x="73" y="67"/>
                      <a:pt x="68" y="58"/>
                    </a:cubicBezTo>
                    <a:close/>
                    <a:moveTo>
                      <a:pt x="83" y="50"/>
                    </a:moveTo>
                    <a:cubicBezTo>
                      <a:pt x="83" y="49"/>
                      <a:pt x="83" y="49"/>
                      <a:pt x="83" y="49"/>
                    </a:cubicBezTo>
                    <a:cubicBezTo>
                      <a:pt x="80" y="42"/>
                      <a:pt x="76" y="35"/>
                      <a:pt x="71" y="28"/>
                    </a:cubicBezTo>
                    <a:cubicBezTo>
                      <a:pt x="66" y="23"/>
                      <a:pt x="61" y="18"/>
                      <a:pt x="55" y="15"/>
                    </a:cubicBezTo>
                    <a:cubicBezTo>
                      <a:pt x="52" y="13"/>
                      <a:pt x="49" y="12"/>
                      <a:pt x="46" y="11"/>
                    </a:cubicBezTo>
                    <a:cubicBezTo>
                      <a:pt x="44" y="13"/>
                      <a:pt x="41" y="15"/>
                      <a:pt x="39" y="17"/>
                    </a:cubicBezTo>
                    <a:cubicBezTo>
                      <a:pt x="44" y="18"/>
                      <a:pt x="48" y="19"/>
                      <a:pt x="52" y="22"/>
                    </a:cubicBezTo>
                    <a:cubicBezTo>
                      <a:pt x="57" y="25"/>
                      <a:pt x="62" y="28"/>
                      <a:pt x="66" y="33"/>
                    </a:cubicBezTo>
                    <a:cubicBezTo>
                      <a:pt x="71" y="39"/>
                      <a:pt x="74" y="46"/>
                      <a:pt x="77" y="53"/>
                    </a:cubicBezTo>
                    <a:cubicBezTo>
                      <a:pt x="80" y="62"/>
                      <a:pt x="81" y="73"/>
                      <a:pt x="83" y="84"/>
                    </a:cubicBezTo>
                    <a:cubicBezTo>
                      <a:pt x="85" y="82"/>
                      <a:pt x="87" y="81"/>
                      <a:pt x="89" y="80"/>
                    </a:cubicBezTo>
                    <a:cubicBezTo>
                      <a:pt x="88" y="69"/>
                      <a:pt x="86" y="59"/>
                      <a:pt x="83" y="50"/>
                    </a:cubicBezTo>
                    <a:close/>
                    <a:moveTo>
                      <a:pt x="95" y="42"/>
                    </a:moveTo>
                    <a:cubicBezTo>
                      <a:pt x="93" y="38"/>
                      <a:pt x="91" y="34"/>
                      <a:pt x="88" y="30"/>
                    </a:cubicBezTo>
                    <a:cubicBezTo>
                      <a:pt x="80" y="17"/>
                      <a:pt x="69" y="7"/>
                      <a:pt x="57" y="0"/>
                    </a:cubicBezTo>
                    <a:cubicBezTo>
                      <a:pt x="55" y="2"/>
                      <a:pt x="53" y="4"/>
                      <a:pt x="51" y="6"/>
                    </a:cubicBezTo>
                    <a:cubicBezTo>
                      <a:pt x="64" y="11"/>
                      <a:pt x="75" y="21"/>
                      <a:pt x="83" y="34"/>
                    </a:cubicBezTo>
                    <a:cubicBezTo>
                      <a:pt x="85" y="38"/>
                      <a:pt x="87" y="42"/>
                      <a:pt x="89" y="46"/>
                    </a:cubicBezTo>
                    <a:cubicBezTo>
                      <a:pt x="93" y="54"/>
                      <a:pt x="96" y="64"/>
                      <a:pt x="98" y="74"/>
                    </a:cubicBezTo>
                    <a:cubicBezTo>
                      <a:pt x="100" y="73"/>
                      <a:pt x="102" y="72"/>
                      <a:pt x="104" y="70"/>
                    </a:cubicBezTo>
                    <a:cubicBezTo>
                      <a:pt x="102" y="60"/>
                      <a:pt x="99" y="51"/>
                      <a:pt x="95" y="42"/>
                    </a:cubicBezTo>
                    <a:close/>
                  </a:path>
                </a:pathLst>
              </a:custGeom>
              <a:solidFill>
                <a:srgbClr val="5858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104"/>
              <p:cNvSpPr>
                <a:spLocks/>
              </p:cNvSpPr>
              <p:nvPr/>
            </p:nvSpPr>
            <p:spPr bwMode="auto">
              <a:xfrm>
                <a:off x="3487938" y="5957516"/>
                <a:ext cx="107725" cy="53863"/>
              </a:xfrm>
              <a:custGeom>
                <a:avLst/>
                <a:gdLst>
                  <a:gd name="T0" fmla="*/ 25 w 28"/>
                  <a:gd name="T1" fmla="*/ 0 h 14"/>
                  <a:gd name="T2" fmla="*/ 0 w 28"/>
                  <a:gd name="T3" fmla="*/ 11 h 14"/>
                  <a:gd name="T4" fmla="*/ 2 w 28"/>
                  <a:gd name="T5" fmla="*/ 14 h 14"/>
                  <a:gd name="T6" fmla="*/ 28 w 28"/>
                  <a:gd name="T7" fmla="*/ 3 h 14"/>
                  <a:gd name="T8" fmla="*/ 25 w 28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4">
                    <a:moveTo>
                      <a:pt x="25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1" y="11"/>
                      <a:pt x="19" y="7"/>
                      <a:pt x="28" y="3"/>
                    </a:cubicBez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105"/>
              <p:cNvSpPr>
                <a:spLocks/>
              </p:cNvSpPr>
              <p:nvPr/>
            </p:nvSpPr>
            <p:spPr bwMode="auto">
              <a:xfrm>
                <a:off x="3495633" y="5969827"/>
                <a:ext cx="109264" cy="49246"/>
              </a:xfrm>
              <a:custGeom>
                <a:avLst/>
                <a:gdLst>
                  <a:gd name="T0" fmla="*/ 0 w 28"/>
                  <a:gd name="T1" fmla="*/ 11 h 13"/>
                  <a:gd name="T2" fmla="*/ 2 w 28"/>
                  <a:gd name="T3" fmla="*/ 13 h 13"/>
                  <a:gd name="T4" fmla="*/ 28 w 28"/>
                  <a:gd name="T5" fmla="*/ 3 h 13"/>
                  <a:gd name="T6" fmla="*/ 26 w 28"/>
                  <a:gd name="T7" fmla="*/ 0 h 13"/>
                  <a:gd name="T8" fmla="*/ 0 w 28"/>
                  <a:gd name="T9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3">
                    <a:moveTo>
                      <a:pt x="0" y="11"/>
                    </a:moveTo>
                    <a:cubicBezTo>
                      <a:pt x="2" y="13"/>
                      <a:pt x="2" y="13"/>
                      <a:pt x="2" y="1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7" y="4"/>
                      <a:pt x="9" y="8"/>
                      <a:pt x="0" y="1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106"/>
              <p:cNvSpPr>
                <a:spLocks/>
              </p:cNvSpPr>
              <p:nvPr/>
            </p:nvSpPr>
            <p:spPr bwMode="auto">
              <a:xfrm>
                <a:off x="4886828" y="5443512"/>
                <a:ext cx="235457" cy="69252"/>
              </a:xfrm>
              <a:custGeom>
                <a:avLst/>
                <a:gdLst>
                  <a:gd name="T0" fmla="*/ 46 w 61"/>
                  <a:gd name="T1" fmla="*/ 0 h 18"/>
                  <a:gd name="T2" fmla="*/ 29 w 61"/>
                  <a:gd name="T3" fmla="*/ 2 h 18"/>
                  <a:gd name="T4" fmla="*/ 14 w 61"/>
                  <a:gd name="T5" fmla="*/ 7 h 18"/>
                  <a:gd name="T6" fmla="*/ 4 w 61"/>
                  <a:gd name="T7" fmla="*/ 12 h 18"/>
                  <a:gd name="T8" fmla="*/ 0 w 61"/>
                  <a:gd name="T9" fmla="*/ 18 h 18"/>
                  <a:gd name="T10" fmla="*/ 61 w 61"/>
                  <a:gd name="T11" fmla="*/ 4 h 18"/>
                  <a:gd name="T12" fmla="*/ 46 w 61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18">
                    <a:moveTo>
                      <a:pt x="46" y="0"/>
                    </a:moveTo>
                    <a:cubicBezTo>
                      <a:pt x="40" y="0"/>
                      <a:pt x="34" y="0"/>
                      <a:pt x="29" y="2"/>
                    </a:cubicBezTo>
                    <a:cubicBezTo>
                      <a:pt x="24" y="3"/>
                      <a:pt x="19" y="5"/>
                      <a:pt x="14" y="7"/>
                    </a:cubicBezTo>
                    <a:cubicBezTo>
                      <a:pt x="11" y="8"/>
                      <a:pt x="7" y="10"/>
                      <a:pt x="4" y="12"/>
                    </a:cubicBezTo>
                    <a:cubicBezTo>
                      <a:pt x="2" y="13"/>
                      <a:pt x="1" y="15"/>
                      <a:pt x="0" y="18"/>
                    </a:cubicBezTo>
                    <a:cubicBezTo>
                      <a:pt x="20" y="9"/>
                      <a:pt x="40" y="5"/>
                      <a:pt x="61" y="4"/>
                    </a:cubicBezTo>
                    <a:cubicBezTo>
                      <a:pt x="57" y="1"/>
                      <a:pt x="51" y="0"/>
                      <a:pt x="46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107"/>
              <p:cNvSpPr>
                <a:spLocks/>
              </p:cNvSpPr>
              <p:nvPr/>
            </p:nvSpPr>
            <p:spPr bwMode="auto">
              <a:xfrm>
                <a:off x="4883750" y="5458902"/>
                <a:ext cx="258541" cy="81563"/>
              </a:xfrm>
              <a:custGeom>
                <a:avLst/>
                <a:gdLst>
                  <a:gd name="T0" fmla="*/ 65 w 67"/>
                  <a:gd name="T1" fmla="*/ 2 h 21"/>
                  <a:gd name="T2" fmla="*/ 62 w 67"/>
                  <a:gd name="T3" fmla="*/ 0 h 21"/>
                  <a:gd name="T4" fmla="*/ 1 w 67"/>
                  <a:gd name="T5" fmla="*/ 14 h 21"/>
                  <a:gd name="T6" fmla="*/ 0 w 67"/>
                  <a:gd name="T7" fmla="*/ 21 h 21"/>
                  <a:gd name="T8" fmla="*/ 67 w 67"/>
                  <a:gd name="T9" fmla="*/ 4 h 21"/>
                  <a:gd name="T10" fmla="*/ 65 w 67"/>
                  <a:gd name="T11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21">
                    <a:moveTo>
                      <a:pt x="65" y="2"/>
                    </a:moveTo>
                    <a:cubicBezTo>
                      <a:pt x="64" y="1"/>
                      <a:pt x="63" y="0"/>
                      <a:pt x="62" y="0"/>
                    </a:cubicBezTo>
                    <a:cubicBezTo>
                      <a:pt x="41" y="1"/>
                      <a:pt x="21" y="5"/>
                      <a:pt x="1" y="14"/>
                    </a:cubicBezTo>
                    <a:cubicBezTo>
                      <a:pt x="0" y="16"/>
                      <a:pt x="0" y="19"/>
                      <a:pt x="0" y="21"/>
                    </a:cubicBezTo>
                    <a:cubicBezTo>
                      <a:pt x="22" y="13"/>
                      <a:pt x="44" y="7"/>
                      <a:pt x="67" y="4"/>
                    </a:cubicBezTo>
                    <a:cubicBezTo>
                      <a:pt x="67" y="3"/>
                      <a:pt x="66" y="2"/>
                      <a:pt x="65" y="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108"/>
              <p:cNvSpPr>
                <a:spLocks/>
              </p:cNvSpPr>
              <p:nvPr/>
            </p:nvSpPr>
            <p:spPr bwMode="auto">
              <a:xfrm>
                <a:off x="4883750" y="5474291"/>
                <a:ext cx="273930" cy="120037"/>
              </a:xfrm>
              <a:custGeom>
                <a:avLst/>
                <a:gdLst>
                  <a:gd name="T0" fmla="*/ 0 w 71"/>
                  <a:gd name="T1" fmla="*/ 17 h 31"/>
                  <a:gd name="T2" fmla="*/ 3 w 71"/>
                  <a:gd name="T3" fmla="*/ 28 h 31"/>
                  <a:gd name="T4" fmla="*/ 5 w 71"/>
                  <a:gd name="T5" fmla="*/ 31 h 31"/>
                  <a:gd name="T6" fmla="*/ 71 w 71"/>
                  <a:gd name="T7" fmla="*/ 7 h 31"/>
                  <a:gd name="T8" fmla="*/ 67 w 71"/>
                  <a:gd name="T9" fmla="*/ 0 h 31"/>
                  <a:gd name="T10" fmla="*/ 0 w 71"/>
                  <a:gd name="T11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31">
                    <a:moveTo>
                      <a:pt x="0" y="17"/>
                    </a:moveTo>
                    <a:cubicBezTo>
                      <a:pt x="0" y="21"/>
                      <a:pt x="1" y="25"/>
                      <a:pt x="3" y="28"/>
                    </a:cubicBezTo>
                    <a:cubicBezTo>
                      <a:pt x="4" y="29"/>
                      <a:pt x="4" y="30"/>
                      <a:pt x="5" y="31"/>
                    </a:cubicBezTo>
                    <a:cubicBezTo>
                      <a:pt x="28" y="24"/>
                      <a:pt x="50" y="16"/>
                      <a:pt x="71" y="7"/>
                    </a:cubicBezTo>
                    <a:cubicBezTo>
                      <a:pt x="70" y="4"/>
                      <a:pt x="69" y="2"/>
                      <a:pt x="67" y="0"/>
                    </a:cubicBezTo>
                    <a:cubicBezTo>
                      <a:pt x="44" y="3"/>
                      <a:pt x="22" y="9"/>
                      <a:pt x="0" y="1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109"/>
              <p:cNvSpPr>
                <a:spLocks/>
              </p:cNvSpPr>
              <p:nvPr/>
            </p:nvSpPr>
            <p:spPr bwMode="auto">
              <a:xfrm>
                <a:off x="4902217" y="5501992"/>
                <a:ext cx="258541" cy="120037"/>
              </a:xfrm>
              <a:custGeom>
                <a:avLst/>
                <a:gdLst>
                  <a:gd name="T0" fmla="*/ 0 w 67"/>
                  <a:gd name="T1" fmla="*/ 24 h 31"/>
                  <a:gd name="T2" fmla="*/ 4 w 67"/>
                  <a:gd name="T3" fmla="*/ 27 h 31"/>
                  <a:gd name="T4" fmla="*/ 10 w 67"/>
                  <a:gd name="T5" fmla="*/ 29 h 31"/>
                  <a:gd name="T6" fmla="*/ 52 w 67"/>
                  <a:gd name="T7" fmla="*/ 21 h 31"/>
                  <a:gd name="T8" fmla="*/ 66 w 67"/>
                  <a:gd name="T9" fmla="*/ 8 h 31"/>
                  <a:gd name="T10" fmla="*/ 66 w 67"/>
                  <a:gd name="T11" fmla="*/ 0 h 31"/>
                  <a:gd name="T12" fmla="*/ 0 w 67"/>
                  <a:gd name="T13" fmla="*/ 2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31">
                    <a:moveTo>
                      <a:pt x="0" y="24"/>
                    </a:moveTo>
                    <a:cubicBezTo>
                      <a:pt x="1" y="25"/>
                      <a:pt x="2" y="26"/>
                      <a:pt x="4" y="27"/>
                    </a:cubicBezTo>
                    <a:cubicBezTo>
                      <a:pt x="6" y="28"/>
                      <a:pt x="8" y="29"/>
                      <a:pt x="10" y="29"/>
                    </a:cubicBezTo>
                    <a:cubicBezTo>
                      <a:pt x="24" y="31"/>
                      <a:pt x="38" y="26"/>
                      <a:pt x="52" y="21"/>
                    </a:cubicBezTo>
                    <a:cubicBezTo>
                      <a:pt x="57" y="18"/>
                      <a:pt x="64" y="15"/>
                      <a:pt x="66" y="8"/>
                    </a:cubicBezTo>
                    <a:cubicBezTo>
                      <a:pt x="67" y="6"/>
                      <a:pt x="67" y="3"/>
                      <a:pt x="66" y="0"/>
                    </a:cubicBezTo>
                    <a:cubicBezTo>
                      <a:pt x="45" y="9"/>
                      <a:pt x="23" y="17"/>
                      <a:pt x="0" y="2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110"/>
              <p:cNvSpPr>
                <a:spLocks/>
              </p:cNvSpPr>
              <p:nvPr/>
            </p:nvSpPr>
            <p:spPr bwMode="auto">
              <a:xfrm>
                <a:off x="3720317" y="5652807"/>
                <a:ext cx="475530" cy="289319"/>
              </a:xfrm>
              <a:custGeom>
                <a:avLst/>
                <a:gdLst>
                  <a:gd name="T0" fmla="*/ 123 w 123"/>
                  <a:gd name="T1" fmla="*/ 44 h 75"/>
                  <a:gd name="T2" fmla="*/ 112 w 123"/>
                  <a:gd name="T3" fmla="*/ 47 h 75"/>
                  <a:gd name="T4" fmla="*/ 110 w 123"/>
                  <a:gd name="T5" fmla="*/ 48 h 75"/>
                  <a:gd name="T6" fmla="*/ 101 w 123"/>
                  <a:gd name="T7" fmla="*/ 51 h 75"/>
                  <a:gd name="T8" fmla="*/ 98 w 123"/>
                  <a:gd name="T9" fmla="*/ 52 h 75"/>
                  <a:gd name="T10" fmla="*/ 88 w 123"/>
                  <a:gd name="T11" fmla="*/ 55 h 75"/>
                  <a:gd name="T12" fmla="*/ 86 w 123"/>
                  <a:gd name="T13" fmla="*/ 56 h 75"/>
                  <a:gd name="T14" fmla="*/ 77 w 123"/>
                  <a:gd name="T15" fmla="*/ 59 h 75"/>
                  <a:gd name="T16" fmla="*/ 74 w 123"/>
                  <a:gd name="T17" fmla="*/ 60 h 75"/>
                  <a:gd name="T18" fmla="*/ 63 w 123"/>
                  <a:gd name="T19" fmla="*/ 63 h 75"/>
                  <a:gd name="T20" fmla="*/ 61 w 123"/>
                  <a:gd name="T21" fmla="*/ 63 h 75"/>
                  <a:gd name="T22" fmla="*/ 51 w 123"/>
                  <a:gd name="T23" fmla="*/ 66 h 75"/>
                  <a:gd name="T24" fmla="*/ 48 w 123"/>
                  <a:gd name="T25" fmla="*/ 67 h 75"/>
                  <a:gd name="T26" fmla="*/ 48 w 123"/>
                  <a:gd name="T27" fmla="*/ 67 h 75"/>
                  <a:gd name="T28" fmla="*/ 43 w 123"/>
                  <a:gd name="T29" fmla="*/ 68 h 75"/>
                  <a:gd name="T30" fmla="*/ 41 w 123"/>
                  <a:gd name="T31" fmla="*/ 68 h 75"/>
                  <a:gd name="T32" fmla="*/ 38 w 123"/>
                  <a:gd name="T33" fmla="*/ 69 h 75"/>
                  <a:gd name="T34" fmla="*/ 37 w 123"/>
                  <a:gd name="T35" fmla="*/ 69 h 75"/>
                  <a:gd name="T36" fmla="*/ 32 w 123"/>
                  <a:gd name="T37" fmla="*/ 70 h 75"/>
                  <a:gd name="T38" fmla="*/ 28 w 123"/>
                  <a:gd name="T39" fmla="*/ 71 h 75"/>
                  <a:gd name="T40" fmla="*/ 26 w 123"/>
                  <a:gd name="T41" fmla="*/ 71 h 75"/>
                  <a:gd name="T42" fmla="*/ 20 w 123"/>
                  <a:gd name="T43" fmla="*/ 72 h 75"/>
                  <a:gd name="T44" fmla="*/ 5 w 123"/>
                  <a:gd name="T45" fmla="*/ 75 h 75"/>
                  <a:gd name="T46" fmla="*/ 4 w 123"/>
                  <a:gd name="T47" fmla="*/ 74 h 75"/>
                  <a:gd name="T48" fmla="*/ 1 w 123"/>
                  <a:gd name="T49" fmla="*/ 62 h 75"/>
                  <a:gd name="T50" fmla="*/ 4 w 123"/>
                  <a:gd name="T51" fmla="*/ 49 h 75"/>
                  <a:gd name="T52" fmla="*/ 10 w 123"/>
                  <a:gd name="T53" fmla="*/ 42 h 75"/>
                  <a:gd name="T54" fmla="*/ 14 w 123"/>
                  <a:gd name="T55" fmla="*/ 38 h 75"/>
                  <a:gd name="T56" fmla="*/ 18 w 123"/>
                  <a:gd name="T57" fmla="*/ 36 h 75"/>
                  <a:gd name="T58" fmla="*/ 23 w 123"/>
                  <a:gd name="T59" fmla="*/ 34 h 75"/>
                  <a:gd name="T60" fmla="*/ 26 w 123"/>
                  <a:gd name="T61" fmla="*/ 32 h 75"/>
                  <a:gd name="T62" fmla="*/ 27 w 123"/>
                  <a:gd name="T63" fmla="*/ 32 h 75"/>
                  <a:gd name="T64" fmla="*/ 33 w 123"/>
                  <a:gd name="T65" fmla="*/ 29 h 75"/>
                  <a:gd name="T66" fmla="*/ 36 w 123"/>
                  <a:gd name="T67" fmla="*/ 27 h 75"/>
                  <a:gd name="T68" fmla="*/ 43 w 123"/>
                  <a:gd name="T69" fmla="*/ 24 h 75"/>
                  <a:gd name="T70" fmla="*/ 46 w 123"/>
                  <a:gd name="T71" fmla="*/ 23 h 75"/>
                  <a:gd name="T72" fmla="*/ 48 w 123"/>
                  <a:gd name="T73" fmla="*/ 22 h 75"/>
                  <a:gd name="T74" fmla="*/ 56 w 123"/>
                  <a:gd name="T75" fmla="*/ 18 h 75"/>
                  <a:gd name="T76" fmla="*/ 59 w 123"/>
                  <a:gd name="T77" fmla="*/ 17 h 75"/>
                  <a:gd name="T78" fmla="*/ 67 w 123"/>
                  <a:gd name="T79" fmla="*/ 14 h 75"/>
                  <a:gd name="T80" fmla="*/ 70 w 123"/>
                  <a:gd name="T81" fmla="*/ 12 h 75"/>
                  <a:gd name="T82" fmla="*/ 80 w 123"/>
                  <a:gd name="T83" fmla="*/ 8 h 75"/>
                  <a:gd name="T84" fmla="*/ 83 w 123"/>
                  <a:gd name="T85" fmla="*/ 7 h 75"/>
                  <a:gd name="T86" fmla="*/ 89 w 123"/>
                  <a:gd name="T87" fmla="*/ 4 h 75"/>
                  <a:gd name="T88" fmla="*/ 92 w 123"/>
                  <a:gd name="T89" fmla="*/ 3 h 75"/>
                  <a:gd name="T90" fmla="*/ 99 w 123"/>
                  <a:gd name="T91" fmla="*/ 0 h 75"/>
                  <a:gd name="T92" fmla="*/ 123 w 123"/>
                  <a:gd name="T93" fmla="*/ 4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23" h="75">
                    <a:moveTo>
                      <a:pt x="123" y="44"/>
                    </a:moveTo>
                    <a:cubicBezTo>
                      <a:pt x="120" y="45"/>
                      <a:pt x="116" y="46"/>
                      <a:pt x="112" y="47"/>
                    </a:cubicBezTo>
                    <a:cubicBezTo>
                      <a:pt x="111" y="48"/>
                      <a:pt x="110" y="48"/>
                      <a:pt x="110" y="48"/>
                    </a:cubicBezTo>
                    <a:cubicBezTo>
                      <a:pt x="107" y="49"/>
                      <a:pt x="104" y="50"/>
                      <a:pt x="101" y="51"/>
                    </a:cubicBezTo>
                    <a:cubicBezTo>
                      <a:pt x="100" y="52"/>
                      <a:pt x="99" y="52"/>
                      <a:pt x="98" y="52"/>
                    </a:cubicBezTo>
                    <a:cubicBezTo>
                      <a:pt x="95" y="53"/>
                      <a:pt x="91" y="54"/>
                      <a:pt x="88" y="55"/>
                    </a:cubicBezTo>
                    <a:cubicBezTo>
                      <a:pt x="87" y="55"/>
                      <a:pt x="87" y="56"/>
                      <a:pt x="86" y="56"/>
                    </a:cubicBezTo>
                    <a:cubicBezTo>
                      <a:pt x="83" y="57"/>
                      <a:pt x="80" y="58"/>
                      <a:pt x="77" y="59"/>
                    </a:cubicBezTo>
                    <a:cubicBezTo>
                      <a:pt x="76" y="59"/>
                      <a:pt x="75" y="59"/>
                      <a:pt x="74" y="60"/>
                    </a:cubicBezTo>
                    <a:cubicBezTo>
                      <a:pt x="70" y="61"/>
                      <a:pt x="67" y="62"/>
                      <a:pt x="63" y="63"/>
                    </a:cubicBezTo>
                    <a:cubicBezTo>
                      <a:pt x="62" y="63"/>
                      <a:pt x="61" y="63"/>
                      <a:pt x="61" y="63"/>
                    </a:cubicBezTo>
                    <a:cubicBezTo>
                      <a:pt x="57" y="64"/>
                      <a:pt x="54" y="65"/>
                      <a:pt x="51" y="66"/>
                    </a:cubicBezTo>
                    <a:cubicBezTo>
                      <a:pt x="50" y="66"/>
                      <a:pt x="49" y="66"/>
                      <a:pt x="48" y="67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6" y="67"/>
                      <a:pt x="45" y="67"/>
                      <a:pt x="43" y="68"/>
                    </a:cubicBezTo>
                    <a:cubicBezTo>
                      <a:pt x="42" y="68"/>
                      <a:pt x="42" y="68"/>
                      <a:pt x="41" y="68"/>
                    </a:cubicBezTo>
                    <a:cubicBezTo>
                      <a:pt x="40" y="69"/>
                      <a:pt x="39" y="69"/>
                      <a:pt x="38" y="69"/>
                    </a:cubicBezTo>
                    <a:cubicBezTo>
                      <a:pt x="38" y="69"/>
                      <a:pt x="38" y="69"/>
                      <a:pt x="37" y="69"/>
                    </a:cubicBezTo>
                    <a:cubicBezTo>
                      <a:pt x="36" y="70"/>
                      <a:pt x="34" y="70"/>
                      <a:pt x="32" y="70"/>
                    </a:cubicBezTo>
                    <a:cubicBezTo>
                      <a:pt x="31" y="70"/>
                      <a:pt x="30" y="71"/>
                      <a:pt x="28" y="71"/>
                    </a:cubicBezTo>
                    <a:cubicBezTo>
                      <a:pt x="28" y="71"/>
                      <a:pt x="27" y="71"/>
                      <a:pt x="26" y="71"/>
                    </a:cubicBezTo>
                    <a:cubicBezTo>
                      <a:pt x="24" y="72"/>
                      <a:pt x="22" y="72"/>
                      <a:pt x="20" y="72"/>
                    </a:cubicBezTo>
                    <a:cubicBezTo>
                      <a:pt x="15" y="73"/>
                      <a:pt x="10" y="74"/>
                      <a:pt x="5" y="75"/>
                    </a:cubicBezTo>
                    <a:cubicBezTo>
                      <a:pt x="5" y="74"/>
                      <a:pt x="4" y="74"/>
                      <a:pt x="4" y="74"/>
                    </a:cubicBezTo>
                    <a:cubicBezTo>
                      <a:pt x="2" y="71"/>
                      <a:pt x="0" y="66"/>
                      <a:pt x="1" y="62"/>
                    </a:cubicBezTo>
                    <a:cubicBezTo>
                      <a:pt x="1" y="57"/>
                      <a:pt x="2" y="53"/>
                      <a:pt x="4" y="49"/>
                    </a:cubicBezTo>
                    <a:cubicBezTo>
                      <a:pt x="6" y="46"/>
                      <a:pt x="8" y="44"/>
                      <a:pt x="10" y="42"/>
                    </a:cubicBezTo>
                    <a:cubicBezTo>
                      <a:pt x="11" y="41"/>
                      <a:pt x="12" y="39"/>
                      <a:pt x="14" y="38"/>
                    </a:cubicBezTo>
                    <a:cubicBezTo>
                      <a:pt x="15" y="37"/>
                      <a:pt x="16" y="37"/>
                      <a:pt x="18" y="36"/>
                    </a:cubicBezTo>
                    <a:cubicBezTo>
                      <a:pt x="19" y="35"/>
                      <a:pt x="21" y="34"/>
                      <a:pt x="23" y="34"/>
                    </a:cubicBezTo>
                    <a:cubicBezTo>
                      <a:pt x="24" y="33"/>
                      <a:pt x="25" y="33"/>
                      <a:pt x="26" y="32"/>
                    </a:cubicBezTo>
                    <a:cubicBezTo>
                      <a:pt x="26" y="32"/>
                      <a:pt x="26" y="32"/>
                      <a:pt x="27" y="32"/>
                    </a:cubicBezTo>
                    <a:cubicBezTo>
                      <a:pt x="29" y="31"/>
                      <a:pt x="31" y="30"/>
                      <a:pt x="33" y="29"/>
                    </a:cubicBezTo>
                    <a:cubicBezTo>
                      <a:pt x="34" y="28"/>
                      <a:pt x="35" y="28"/>
                      <a:pt x="36" y="27"/>
                    </a:cubicBezTo>
                    <a:cubicBezTo>
                      <a:pt x="38" y="26"/>
                      <a:pt x="41" y="25"/>
                      <a:pt x="43" y="24"/>
                    </a:cubicBezTo>
                    <a:cubicBezTo>
                      <a:pt x="44" y="24"/>
                      <a:pt x="45" y="23"/>
                      <a:pt x="46" y="23"/>
                    </a:cubicBezTo>
                    <a:cubicBezTo>
                      <a:pt x="47" y="23"/>
                      <a:pt x="47" y="22"/>
                      <a:pt x="48" y="22"/>
                    </a:cubicBezTo>
                    <a:cubicBezTo>
                      <a:pt x="51" y="21"/>
                      <a:pt x="53" y="20"/>
                      <a:pt x="56" y="18"/>
                    </a:cubicBezTo>
                    <a:cubicBezTo>
                      <a:pt x="57" y="18"/>
                      <a:pt x="58" y="17"/>
                      <a:pt x="59" y="17"/>
                    </a:cubicBezTo>
                    <a:cubicBezTo>
                      <a:pt x="62" y="16"/>
                      <a:pt x="64" y="15"/>
                      <a:pt x="67" y="14"/>
                    </a:cubicBezTo>
                    <a:cubicBezTo>
                      <a:pt x="68" y="13"/>
                      <a:pt x="69" y="13"/>
                      <a:pt x="70" y="12"/>
                    </a:cubicBezTo>
                    <a:cubicBezTo>
                      <a:pt x="73" y="11"/>
                      <a:pt x="77" y="10"/>
                      <a:pt x="80" y="8"/>
                    </a:cubicBezTo>
                    <a:cubicBezTo>
                      <a:pt x="81" y="8"/>
                      <a:pt x="82" y="7"/>
                      <a:pt x="83" y="7"/>
                    </a:cubicBezTo>
                    <a:cubicBezTo>
                      <a:pt x="85" y="6"/>
                      <a:pt x="87" y="5"/>
                      <a:pt x="89" y="4"/>
                    </a:cubicBezTo>
                    <a:cubicBezTo>
                      <a:pt x="90" y="4"/>
                      <a:pt x="91" y="4"/>
                      <a:pt x="92" y="3"/>
                    </a:cubicBezTo>
                    <a:cubicBezTo>
                      <a:pt x="94" y="2"/>
                      <a:pt x="97" y="1"/>
                      <a:pt x="99" y="0"/>
                    </a:cubicBezTo>
                    <a:cubicBezTo>
                      <a:pt x="112" y="11"/>
                      <a:pt x="120" y="27"/>
                      <a:pt x="123" y="44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111"/>
              <p:cNvSpPr>
                <a:spLocks/>
              </p:cNvSpPr>
              <p:nvPr/>
            </p:nvSpPr>
            <p:spPr bwMode="auto">
              <a:xfrm>
                <a:off x="3738784" y="5822090"/>
                <a:ext cx="464757" cy="166205"/>
              </a:xfrm>
              <a:custGeom>
                <a:avLst/>
                <a:gdLst>
                  <a:gd name="T0" fmla="*/ 119 w 120"/>
                  <a:gd name="T1" fmla="*/ 23 h 43"/>
                  <a:gd name="T2" fmla="*/ 111 w 120"/>
                  <a:gd name="T3" fmla="*/ 25 h 43"/>
                  <a:gd name="T4" fmla="*/ 108 w 120"/>
                  <a:gd name="T5" fmla="*/ 26 h 43"/>
                  <a:gd name="T6" fmla="*/ 96 w 120"/>
                  <a:gd name="T7" fmla="*/ 28 h 43"/>
                  <a:gd name="T8" fmla="*/ 93 w 120"/>
                  <a:gd name="T9" fmla="*/ 29 h 43"/>
                  <a:gd name="T10" fmla="*/ 85 w 120"/>
                  <a:gd name="T11" fmla="*/ 31 h 43"/>
                  <a:gd name="T12" fmla="*/ 82 w 120"/>
                  <a:gd name="T13" fmla="*/ 31 h 43"/>
                  <a:gd name="T14" fmla="*/ 72 w 120"/>
                  <a:gd name="T15" fmla="*/ 33 h 43"/>
                  <a:gd name="T16" fmla="*/ 69 w 120"/>
                  <a:gd name="T17" fmla="*/ 34 h 43"/>
                  <a:gd name="T18" fmla="*/ 60 w 120"/>
                  <a:gd name="T19" fmla="*/ 35 h 43"/>
                  <a:gd name="T20" fmla="*/ 57 w 120"/>
                  <a:gd name="T21" fmla="*/ 36 h 43"/>
                  <a:gd name="T22" fmla="*/ 48 w 120"/>
                  <a:gd name="T23" fmla="*/ 37 h 43"/>
                  <a:gd name="T24" fmla="*/ 45 w 120"/>
                  <a:gd name="T25" fmla="*/ 38 h 43"/>
                  <a:gd name="T26" fmla="*/ 38 w 120"/>
                  <a:gd name="T27" fmla="*/ 39 h 43"/>
                  <a:gd name="T28" fmla="*/ 35 w 120"/>
                  <a:gd name="T29" fmla="*/ 39 h 43"/>
                  <a:gd name="T30" fmla="*/ 21 w 120"/>
                  <a:gd name="T31" fmla="*/ 42 h 43"/>
                  <a:gd name="T32" fmla="*/ 2 w 120"/>
                  <a:gd name="T33" fmla="*/ 33 h 43"/>
                  <a:gd name="T34" fmla="*/ 0 w 120"/>
                  <a:gd name="T35" fmla="*/ 31 h 43"/>
                  <a:gd name="T36" fmla="*/ 33 w 120"/>
                  <a:gd name="T37" fmla="*/ 25 h 43"/>
                  <a:gd name="T38" fmla="*/ 36 w 120"/>
                  <a:gd name="T39" fmla="*/ 24 h 43"/>
                  <a:gd name="T40" fmla="*/ 43 w 120"/>
                  <a:gd name="T41" fmla="*/ 23 h 43"/>
                  <a:gd name="T42" fmla="*/ 46 w 120"/>
                  <a:gd name="T43" fmla="*/ 22 h 43"/>
                  <a:gd name="T44" fmla="*/ 56 w 120"/>
                  <a:gd name="T45" fmla="*/ 19 h 43"/>
                  <a:gd name="T46" fmla="*/ 58 w 120"/>
                  <a:gd name="T47" fmla="*/ 19 h 43"/>
                  <a:gd name="T48" fmla="*/ 69 w 120"/>
                  <a:gd name="T49" fmla="*/ 16 h 43"/>
                  <a:gd name="T50" fmla="*/ 72 w 120"/>
                  <a:gd name="T51" fmla="*/ 15 h 43"/>
                  <a:gd name="T52" fmla="*/ 81 w 120"/>
                  <a:gd name="T53" fmla="*/ 12 h 43"/>
                  <a:gd name="T54" fmla="*/ 83 w 120"/>
                  <a:gd name="T55" fmla="*/ 11 h 43"/>
                  <a:gd name="T56" fmla="*/ 93 w 120"/>
                  <a:gd name="T57" fmla="*/ 8 h 43"/>
                  <a:gd name="T58" fmla="*/ 96 w 120"/>
                  <a:gd name="T59" fmla="*/ 7 h 43"/>
                  <a:gd name="T60" fmla="*/ 105 w 120"/>
                  <a:gd name="T61" fmla="*/ 4 h 43"/>
                  <a:gd name="T62" fmla="*/ 107 w 120"/>
                  <a:gd name="T63" fmla="*/ 3 h 43"/>
                  <a:gd name="T64" fmla="*/ 118 w 120"/>
                  <a:gd name="T65" fmla="*/ 0 h 43"/>
                  <a:gd name="T66" fmla="*/ 119 w 120"/>
                  <a:gd name="T67" fmla="*/ 2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0" h="43">
                    <a:moveTo>
                      <a:pt x="119" y="23"/>
                    </a:moveTo>
                    <a:cubicBezTo>
                      <a:pt x="116" y="24"/>
                      <a:pt x="113" y="24"/>
                      <a:pt x="111" y="25"/>
                    </a:cubicBezTo>
                    <a:cubicBezTo>
                      <a:pt x="110" y="25"/>
                      <a:pt x="109" y="26"/>
                      <a:pt x="108" y="26"/>
                    </a:cubicBezTo>
                    <a:cubicBezTo>
                      <a:pt x="104" y="27"/>
                      <a:pt x="100" y="27"/>
                      <a:pt x="96" y="28"/>
                    </a:cubicBezTo>
                    <a:cubicBezTo>
                      <a:pt x="95" y="28"/>
                      <a:pt x="94" y="29"/>
                      <a:pt x="93" y="29"/>
                    </a:cubicBezTo>
                    <a:cubicBezTo>
                      <a:pt x="91" y="29"/>
                      <a:pt x="88" y="30"/>
                      <a:pt x="85" y="31"/>
                    </a:cubicBezTo>
                    <a:cubicBezTo>
                      <a:pt x="84" y="31"/>
                      <a:pt x="83" y="31"/>
                      <a:pt x="82" y="31"/>
                    </a:cubicBezTo>
                    <a:cubicBezTo>
                      <a:pt x="79" y="32"/>
                      <a:pt x="76" y="32"/>
                      <a:pt x="72" y="33"/>
                    </a:cubicBezTo>
                    <a:cubicBezTo>
                      <a:pt x="71" y="33"/>
                      <a:pt x="70" y="33"/>
                      <a:pt x="69" y="34"/>
                    </a:cubicBezTo>
                    <a:cubicBezTo>
                      <a:pt x="66" y="34"/>
                      <a:pt x="63" y="35"/>
                      <a:pt x="60" y="35"/>
                    </a:cubicBezTo>
                    <a:cubicBezTo>
                      <a:pt x="59" y="35"/>
                      <a:pt x="58" y="36"/>
                      <a:pt x="57" y="36"/>
                    </a:cubicBezTo>
                    <a:cubicBezTo>
                      <a:pt x="54" y="36"/>
                      <a:pt x="51" y="37"/>
                      <a:pt x="48" y="37"/>
                    </a:cubicBezTo>
                    <a:cubicBezTo>
                      <a:pt x="47" y="38"/>
                      <a:pt x="46" y="38"/>
                      <a:pt x="45" y="38"/>
                    </a:cubicBezTo>
                    <a:cubicBezTo>
                      <a:pt x="42" y="38"/>
                      <a:pt x="40" y="39"/>
                      <a:pt x="38" y="39"/>
                    </a:cubicBezTo>
                    <a:cubicBezTo>
                      <a:pt x="37" y="39"/>
                      <a:pt x="36" y="39"/>
                      <a:pt x="35" y="39"/>
                    </a:cubicBezTo>
                    <a:cubicBezTo>
                      <a:pt x="30" y="40"/>
                      <a:pt x="26" y="41"/>
                      <a:pt x="21" y="42"/>
                    </a:cubicBezTo>
                    <a:cubicBezTo>
                      <a:pt x="13" y="43"/>
                      <a:pt x="6" y="39"/>
                      <a:pt x="2" y="33"/>
                    </a:cubicBezTo>
                    <a:cubicBezTo>
                      <a:pt x="2" y="33"/>
                      <a:pt x="1" y="31"/>
                      <a:pt x="0" y="31"/>
                    </a:cubicBezTo>
                    <a:cubicBezTo>
                      <a:pt x="11" y="29"/>
                      <a:pt x="22" y="27"/>
                      <a:pt x="33" y="25"/>
                    </a:cubicBezTo>
                    <a:cubicBezTo>
                      <a:pt x="34" y="25"/>
                      <a:pt x="35" y="25"/>
                      <a:pt x="36" y="24"/>
                    </a:cubicBezTo>
                    <a:cubicBezTo>
                      <a:pt x="38" y="24"/>
                      <a:pt x="41" y="23"/>
                      <a:pt x="43" y="23"/>
                    </a:cubicBezTo>
                    <a:cubicBezTo>
                      <a:pt x="44" y="22"/>
                      <a:pt x="45" y="22"/>
                      <a:pt x="46" y="22"/>
                    </a:cubicBezTo>
                    <a:cubicBezTo>
                      <a:pt x="49" y="21"/>
                      <a:pt x="52" y="20"/>
                      <a:pt x="56" y="19"/>
                    </a:cubicBezTo>
                    <a:cubicBezTo>
                      <a:pt x="56" y="19"/>
                      <a:pt x="57" y="19"/>
                      <a:pt x="58" y="19"/>
                    </a:cubicBezTo>
                    <a:cubicBezTo>
                      <a:pt x="62" y="18"/>
                      <a:pt x="65" y="17"/>
                      <a:pt x="69" y="16"/>
                    </a:cubicBezTo>
                    <a:cubicBezTo>
                      <a:pt x="70" y="15"/>
                      <a:pt x="71" y="15"/>
                      <a:pt x="72" y="15"/>
                    </a:cubicBezTo>
                    <a:cubicBezTo>
                      <a:pt x="75" y="14"/>
                      <a:pt x="78" y="13"/>
                      <a:pt x="81" y="12"/>
                    </a:cubicBezTo>
                    <a:cubicBezTo>
                      <a:pt x="82" y="12"/>
                      <a:pt x="82" y="11"/>
                      <a:pt x="83" y="11"/>
                    </a:cubicBezTo>
                    <a:cubicBezTo>
                      <a:pt x="86" y="10"/>
                      <a:pt x="90" y="9"/>
                      <a:pt x="93" y="8"/>
                    </a:cubicBezTo>
                    <a:cubicBezTo>
                      <a:pt x="94" y="8"/>
                      <a:pt x="95" y="8"/>
                      <a:pt x="96" y="7"/>
                    </a:cubicBezTo>
                    <a:cubicBezTo>
                      <a:pt x="99" y="6"/>
                      <a:pt x="102" y="5"/>
                      <a:pt x="105" y="4"/>
                    </a:cubicBezTo>
                    <a:cubicBezTo>
                      <a:pt x="105" y="4"/>
                      <a:pt x="106" y="4"/>
                      <a:pt x="107" y="3"/>
                    </a:cubicBezTo>
                    <a:cubicBezTo>
                      <a:pt x="111" y="2"/>
                      <a:pt x="115" y="1"/>
                      <a:pt x="118" y="0"/>
                    </a:cubicBezTo>
                    <a:cubicBezTo>
                      <a:pt x="120" y="7"/>
                      <a:pt x="120" y="15"/>
                      <a:pt x="119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112"/>
              <p:cNvSpPr>
                <a:spLocks/>
              </p:cNvSpPr>
              <p:nvPr/>
            </p:nvSpPr>
            <p:spPr bwMode="auto">
              <a:xfrm>
                <a:off x="4101972" y="5448129"/>
                <a:ext cx="947982" cy="366266"/>
              </a:xfrm>
              <a:custGeom>
                <a:avLst/>
                <a:gdLst>
                  <a:gd name="T0" fmla="*/ 222 w 245"/>
                  <a:gd name="T1" fmla="*/ 0 h 95"/>
                  <a:gd name="T2" fmla="*/ 0 w 245"/>
                  <a:gd name="T3" fmla="*/ 53 h 95"/>
                  <a:gd name="T4" fmla="*/ 24 w 245"/>
                  <a:gd name="T5" fmla="*/ 95 h 95"/>
                  <a:gd name="T6" fmla="*/ 245 w 245"/>
                  <a:gd name="T7" fmla="*/ 17 h 95"/>
                  <a:gd name="T8" fmla="*/ 222 w 245"/>
                  <a:gd name="T9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95">
                    <a:moveTo>
                      <a:pt x="222" y="0"/>
                    </a:moveTo>
                    <a:cubicBezTo>
                      <a:pt x="152" y="0"/>
                      <a:pt x="67" y="27"/>
                      <a:pt x="0" y="53"/>
                    </a:cubicBezTo>
                    <a:cubicBezTo>
                      <a:pt x="12" y="63"/>
                      <a:pt x="21" y="79"/>
                      <a:pt x="24" y="95"/>
                    </a:cubicBezTo>
                    <a:cubicBezTo>
                      <a:pt x="100" y="75"/>
                      <a:pt x="175" y="54"/>
                      <a:pt x="245" y="17"/>
                    </a:cubicBezTo>
                    <a:cubicBezTo>
                      <a:pt x="241" y="7"/>
                      <a:pt x="232" y="0"/>
                      <a:pt x="2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113"/>
              <p:cNvSpPr>
                <a:spLocks/>
              </p:cNvSpPr>
              <p:nvPr/>
            </p:nvSpPr>
            <p:spPr bwMode="auto">
              <a:xfrm>
                <a:off x="4195847" y="5512764"/>
                <a:ext cx="869497" cy="398583"/>
              </a:xfrm>
              <a:custGeom>
                <a:avLst/>
                <a:gdLst>
                  <a:gd name="T0" fmla="*/ 221 w 225"/>
                  <a:gd name="T1" fmla="*/ 1 h 103"/>
                  <a:gd name="T2" fmla="*/ 221 w 225"/>
                  <a:gd name="T3" fmla="*/ 0 h 103"/>
                  <a:gd name="T4" fmla="*/ 0 w 225"/>
                  <a:gd name="T5" fmla="*/ 78 h 103"/>
                  <a:gd name="T6" fmla="*/ 1 w 225"/>
                  <a:gd name="T7" fmla="*/ 103 h 103"/>
                  <a:gd name="T8" fmla="*/ 207 w 225"/>
                  <a:gd name="T9" fmla="*/ 35 h 103"/>
                  <a:gd name="T10" fmla="*/ 221 w 225"/>
                  <a:gd name="T11" fmla="*/ 1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5" h="103">
                    <a:moveTo>
                      <a:pt x="221" y="1"/>
                    </a:moveTo>
                    <a:cubicBezTo>
                      <a:pt x="221" y="1"/>
                      <a:pt x="221" y="1"/>
                      <a:pt x="221" y="0"/>
                    </a:cubicBezTo>
                    <a:cubicBezTo>
                      <a:pt x="151" y="37"/>
                      <a:pt x="76" y="58"/>
                      <a:pt x="0" y="78"/>
                    </a:cubicBezTo>
                    <a:cubicBezTo>
                      <a:pt x="2" y="86"/>
                      <a:pt x="2" y="95"/>
                      <a:pt x="1" y="103"/>
                    </a:cubicBezTo>
                    <a:cubicBezTo>
                      <a:pt x="100" y="81"/>
                      <a:pt x="173" y="51"/>
                      <a:pt x="207" y="35"/>
                    </a:cubicBezTo>
                    <a:cubicBezTo>
                      <a:pt x="219" y="29"/>
                      <a:pt x="225" y="14"/>
                      <a:pt x="221" y="1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114"/>
              <p:cNvSpPr>
                <a:spLocks/>
              </p:cNvSpPr>
              <p:nvPr/>
            </p:nvSpPr>
            <p:spPr bwMode="auto">
              <a:xfrm>
                <a:off x="3561807" y="5939049"/>
                <a:ext cx="278547" cy="72330"/>
              </a:xfrm>
              <a:custGeom>
                <a:avLst/>
                <a:gdLst>
                  <a:gd name="T0" fmla="*/ 0 w 72"/>
                  <a:gd name="T1" fmla="*/ 15 h 19"/>
                  <a:gd name="T2" fmla="*/ 2 w 72"/>
                  <a:gd name="T3" fmla="*/ 19 h 19"/>
                  <a:gd name="T4" fmla="*/ 72 w 72"/>
                  <a:gd name="T5" fmla="*/ 11 h 19"/>
                  <a:gd name="T6" fmla="*/ 67 w 72"/>
                  <a:gd name="T7" fmla="*/ 0 h 19"/>
                  <a:gd name="T8" fmla="*/ 0 w 72"/>
                  <a:gd name="T9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9">
                    <a:moveTo>
                      <a:pt x="0" y="15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72" y="11"/>
                      <a:pt x="72" y="11"/>
                      <a:pt x="72" y="11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45" y="3"/>
                      <a:pt x="23" y="11"/>
                      <a:pt x="0" y="1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115"/>
              <p:cNvSpPr>
                <a:spLocks/>
              </p:cNvSpPr>
              <p:nvPr/>
            </p:nvSpPr>
            <p:spPr bwMode="auto">
              <a:xfrm>
                <a:off x="3546418" y="5803623"/>
                <a:ext cx="232379" cy="166205"/>
              </a:xfrm>
              <a:custGeom>
                <a:avLst/>
                <a:gdLst>
                  <a:gd name="T0" fmla="*/ 60 w 60"/>
                  <a:gd name="T1" fmla="*/ 6 h 43"/>
                  <a:gd name="T2" fmla="*/ 57 w 60"/>
                  <a:gd name="T3" fmla="*/ 0 h 43"/>
                  <a:gd name="T4" fmla="*/ 0 w 60"/>
                  <a:gd name="T5" fmla="*/ 40 h 43"/>
                  <a:gd name="T6" fmla="*/ 2 w 60"/>
                  <a:gd name="T7" fmla="*/ 43 h 43"/>
                  <a:gd name="T8" fmla="*/ 60 w 60"/>
                  <a:gd name="T9" fmla="*/ 6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3">
                    <a:moveTo>
                      <a:pt x="60" y="6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20" y="30"/>
                      <a:pt x="40" y="18"/>
                      <a:pt x="60" y="6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116"/>
              <p:cNvSpPr>
                <a:spLocks/>
              </p:cNvSpPr>
              <p:nvPr/>
            </p:nvSpPr>
            <p:spPr bwMode="auto">
              <a:xfrm>
                <a:off x="3554112" y="5826707"/>
                <a:ext cx="235457" cy="150815"/>
              </a:xfrm>
              <a:custGeom>
                <a:avLst/>
                <a:gdLst>
                  <a:gd name="T0" fmla="*/ 58 w 61"/>
                  <a:gd name="T1" fmla="*/ 0 h 39"/>
                  <a:gd name="T2" fmla="*/ 0 w 61"/>
                  <a:gd name="T3" fmla="*/ 37 h 39"/>
                  <a:gd name="T4" fmla="*/ 0 w 61"/>
                  <a:gd name="T5" fmla="*/ 39 h 39"/>
                  <a:gd name="T6" fmla="*/ 61 w 61"/>
                  <a:gd name="T7" fmla="*/ 7 h 39"/>
                  <a:gd name="T8" fmla="*/ 58 w 61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39">
                    <a:moveTo>
                      <a:pt x="58" y="0"/>
                    </a:moveTo>
                    <a:cubicBezTo>
                      <a:pt x="38" y="12"/>
                      <a:pt x="18" y="24"/>
                      <a:pt x="0" y="37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20" y="27"/>
                      <a:pt x="41" y="17"/>
                      <a:pt x="61" y="7"/>
                    </a:cubicBez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117"/>
              <p:cNvSpPr>
                <a:spLocks/>
              </p:cNvSpPr>
              <p:nvPr/>
            </p:nvSpPr>
            <p:spPr bwMode="auto">
              <a:xfrm>
                <a:off x="3554112" y="5852868"/>
                <a:ext cx="266235" cy="143121"/>
              </a:xfrm>
              <a:custGeom>
                <a:avLst/>
                <a:gdLst>
                  <a:gd name="T0" fmla="*/ 0 w 69"/>
                  <a:gd name="T1" fmla="*/ 32 h 37"/>
                  <a:gd name="T2" fmla="*/ 2 w 69"/>
                  <a:gd name="T3" fmla="*/ 37 h 37"/>
                  <a:gd name="T4" fmla="*/ 69 w 69"/>
                  <a:gd name="T5" fmla="*/ 22 h 37"/>
                  <a:gd name="T6" fmla="*/ 61 w 69"/>
                  <a:gd name="T7" fmla="*/ 0 h 37"/>
                  <a:gd name="T8" fmla="*/ 0 w 69"/>
                  <a:gd name="T9" fmla="*/ 3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37">
                    <a:moveTo>
                      <a:pt x="0" y="32"/>
                    </a:moveTo>
                    <a:cubicBezTo>
                      <a:pt x="2" y="37"/>
                      <a:pt x="2" y="37"/>
                      <a:pt x="2" y="37"/>
                    </a:cubicBezTo>
                    <a:cubicBezTo>
                      <a:pt x="25" y="33"/>
                      <a:pt x="47" y="25"/>
                      <a:pt x="69" y="22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41" y="10"/>
                      <a:pt x="20" y="20"/>
                      <a:pt x="0" y="3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118"/>
              <p:cNvSpPr>
                <a:spLocks noEditPoints="1"/>
              </p:cNvSpPr>
              <p:nvPr/>
            </p:nvSpPr>
            <p:spPr bwMode="auto">
              <a:xfrm>
                <a:off x="3809575" y="5663580"/>
                <a:ext cx="358571" cy="309325"/>
              </a:xfrm>
              <a:custGeom>
                <a:avLst/>
                <a:gdLst>
                  <a:gd name="T0" fmla="*/ 20 w 93"/>
                  <a:gd name="T1" fmla="*/ 80 h 80"/>
                  <a:gd name="T2" fmla="*/ 17 w 93"/>
                  <a:gd name="T3" fmla="*/ 80 h 80"/>
                  <a:gd name="T4" fmla="*/ 15 w 93"/>
                  <a:gd name="T5" fmla="*/ 66 h 80"/>
                  <a:gd name="T6" fmla="*/ 0 w 93"/>
                  <a:gd name="T7" fmla="*/ 31 h 80"/>
                  <a:gd name="T8" fmla="*/ 3 w 93"/>
                  <a:gd name="T9" fmla="*/ 29 h 80"/>
                  <a:gd name="T10" fmla="*/ 18 w 93"/>
                  <a:gd name="T11" fmla="*/ 65 h 80"/>
                  <a:gd name="T12" fmla="*/ 20 w 93"/>
                  <a:gd name="T13" fmla="*/ 80 h 80"/>
                  <a:gd name="T14" fmla="*/ 10 w 93"/>
                  <a:gd name="T15" fmla="*/ 26 h 80"/>
                  <a:gd name="T16" fmla="*/ 24 w 93"/>
                  <a:gd name="T17" fmla="*/ 56 h 80"/>
                  <a:gd name="T18" fmla="*/ 25 w 93"/>
                  <a:gd name="T19" fmla="*/ 64 h 80"/>
                  <a:gd name="T20" fmla="*/ 27 w 93"/>
                  <a:gd name="T21" fmla="*/ 79 h 80"/>
                  <a:gd name="T22" fmla="*/ 30 w 93"/>
                  <a:gd name="T23" fmla="*/ 78 h 80"/>
                  <a:gd name="T24" fmla="*/ 28 w 93"/>
                  <a:gd name="T25" fmla="*/ 63 h 80"/>
                  <a:gd name="T26" fmla="*/ 27 w 93"/>
                  <a:gd name="T27" fmla="*/ 56 h 80"/>
                  <a:gd name="T28" fmla="*/ 13 w 93"/>
                  <a:gd name="T29" fmla="*/ 24 h 80"/>
                  <a:gd name="T30" fmla="*/ 10 w 93"/>
                  <a:gd name="T31" fmla="*/ 26 h 80"/>
                  <a:gd name="T32" fmla="*/ 40 w 93"/>
                  <a:gd name="T33" fmla="*/ 60 h 80"/>
                  <a:gd name="T34" fmla="*/ 40 w 93"/>
                  <a:gd name="T35" fmla="*/ 56 h 80"/>
                  <a:gd name="T36" fmla="*/ 23 w 93"/>
                  <a:gd name="T37" fmla="*/ 20 h 80"/>
                  <a:gd name="T38" fmla="*/ 20 w 93"/>
                  <a:gd name="T39" fmla="*/ 21 h 80"/>
                  <a:gd name="T40" fmla="*/ 37 w 93"/>
                  <a:gd name="T41" fmla="*/ 56 h 80"/>
                  <a:gd name="T42" fmla="*/ 38 w 93"/>
                  <a:gd name="T43" fmla="*/ 60 h 80"/>
                  <a:gd name="T44" fmla="*/ 39 w 93"/>
                  <a:gd name="T45" fmla="*/ 77 h 80"/>
                  <a:gd name="T46" fmla="*/ 42 w 93"/>
                  <a:gd name="T47" fmla="*/ 76 h 80"/>
                  <a:gd name="T48" fmla="*/ 40 w 93"/>
                  <a:gd name="T49" fmla="*/ 60 h 80"/>
                  <a:gd name="T50" fmla="*/ 54 w 93"/>
                  <a:gd name="T51" fmla="*/ 56 h 80"/>
                  <a:gd name="T52" fmla="*/ 52 w 93"/>
                  <a:gd name="T53" fmla="*/ 43 h 80"/>
                  <a:gd name="T54" fmla="*/ 36 w 93"/>
                  <a:gd name="T55" fmla="*/ 14 h 80"/>
                  <a:gd name="T56" fmla="*/ 33 w 93"/>
                  <a:gd name="T57" fmla="*/ 15 h 80"/>
                  <a:gd name="T58" fmla="*/ 49 w 93"/>
                  <a:gd name="T59" fmla="*/ 44 h 80"/>
                  <a:gd name="T60" fmla="*/ 51 w 93"/>
                  <a:gd name="T61" fmla="*/ 57 h 80"/>
                  <a:gd name="T62" fmla="*/ 51 w 93"/>
                  <a:gd name="T63" fmla="*/ 75 h 80"/>
                  <a:gd name="T64" fmla="*/ 54 w 93"/>
                  <a:gd name="T65" fmla="*/ 74 h 80"/>
                  <a:gd name="T66" fmla="*/ 54 w 93"/>
                  <a:gd name="T67" fmla="*/ 56 h 80"/>
                  <a:gd name="T68" fmla="*/ 65 w 93"/>
                  <a:gd name="T69" fmla="*/ 52 h 80"/>
                  <a:gd name="T70" fmla="*/ 64 w 93"/>
                  <a:gd name="T71" fmla="*/ 44 h 80"/>
                  <a:gd name="T72" fmla="*/ 47 w 93"/>
                  <a:gd name="T73" fmla="*/ 9 h 80"/>
                  <a:gd name="T74" fmla="*/ 44 w 93"/>
                  <a:gd name="T75" fmla="*/ 11 h 80"/>
                  <a:gd name="T76" fmla="*/ 61 w 93"/>
                  <a:gd name="T77" fmla="*/ 45 h 80"/>
                  <a:gd name="T78" fmla="*/ 63 w 93"/>
                  <a:gd name="T79" fmla="*/ 53 h 80"/>
                  <a:gd name="T80" fmla="*/ 64 w 93"/>
                  <a:gd name="T81" fmla="*/ 72 h 80"/>
                  <a:gd name="T82" fmla="*/ 67 w 93"/>
                  <a:gd name="T83" fmla="*/ 72 h 80"/>
                  <a:gd name="T84" fmla="*/ 65 w 93"/>
                  <a:gd name="T85" fmla="*/ 52 h 80"/>
                  <a:gd name="T86" fmla="*/ 78 w 93"/>
                  <a:gd name="T87" fmla="*/ 48 h 80"/>
                  <a:gd name="T88" fmla="*/ 76 w 93"/>
                  <a:gd name="T89" fmla="*/ 41 h 80"/>
                  <a:gd name="T90" fmla="*/ 60 w 93"/>
                  <a:gd name="T91" fmla="*/ 4 h 80"/>
                  <a:gd name="T92" fmla="*/ 57 w 93"/>
                  <a:gd name="T93" fmla="*/ 5 h 80"/>
                  <a:gd name="T94" fmla="*/ 74 w 93"/>
                  <a:gd name="T95" fmla="*/ 41 h 80"/>
                  <a:gd name="T96" fmla="*/ 75 w 93"/>
                  <a:gd name="T97" fmla="*/ 49 h 80"/>
                  <a:gd name="T98" fmla="*/ 75 w 93"/>
                  <a:gd name="T99" fmla="*/ 70 h 80"/>
                  <a:gd name="T100" fmla="*/ 78 w 93"/>
                  <a:gd name="T101" fmla="*/ 69 h 80"/>
                  <a:gd name="T102" fmla="*/ 78 w 93"/>
                  <a:gd name="T103" fmla="*/ 48 h 80"/>
                  <a:gd name="T104" fmla="*/ 89 w 93"/>
                  <a:gd name="T105" fmla="*/ 44 h 80"/>
                  <a:gd name="T106" fmla="*/ 69 w 93"/>
                  <a:gd name="T107" fmla="*/ 0 h 80"/>
                  <a:gd name="T108" fmla="*/ 66 w 93"/>
                  <a:gd name="T109" fmla="*/ 1 h 80"/>
                  <a:gd name="T110" fmla="*/ 87 w 93"/>
                  <a:gd name="T111" fmla="*/ 45 h 80"/>
                  <a:gd name="T112" fmla="*/ 90 w 93"/>
                  <a:gd name="T113" fmla="*/ 67 h 80"/>
                  <a:gd name="T114" fmla="*/ 93 w 93"/>
                  <a:gd name="T115" fmla="*/ 66 h 80"/>
                  <a:gd name="T116" fmla="*/ 89 w 93"/>
                  <a:gd name="T117" fmla="*/ 44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3" h="80">
                    <a:moveTo>
                      <a:pt x="20" y="80"/>
                    </a:moveTo>
                    <a:cubicBezTo>
                      <a:pt x="19" y="80"/>
                      <a:pt x="18" y="80"/>
                      <a:pt x="17" y="80"/>
                    </a:cubicBezTo>
                    <a:cubicBezTo>
                      <a:pt x="17" y="76"/>
                      <a:pt x="16" y="71"/>
                      <a:pt x="15" y="66"/>
                    </a:cubicBezTo>
                    <a:cubicBezTo>
                      <a:pt x="12" y="53"/>
                      <a:pt x="7" y="41"/>
                      <a:pt x="0" y="31"/>
                    </a:cubicBezTo>
                    <a:cubicBezTo>
                      <a:pt x="1" y="30"/>
                      <a:pt x="2" y="30"/>
                      <a:pt x="3" y="29"/>
                    </a:cubicBezTo>
                    <a:cubicBezTo>
                      <a:pt x="10" y="40"/>
                      <a:pt x="15" y="52"/>
                      <a:pt x="18" y="65"/>
                    </a:cubicBezTo>
                    <a:cubicBezTo>
                      <a:pt x="19" y="70"/>
                      <a:pt x="20" y="75"/>
                      <a:pt x="20" y="80"/>
                    </a:cubicBezTo>
                    <a:close/>
                    <a:moveTo>
                      <a:pt x="10" y="26"/>
                    </a:moveTo>
                    <a:cubicBezTo>
                      <a:pt x="18" y="35"/>
                      <a:pt x="22" y="47"/>
                      <a:pt x="24" y="56"/>
                    </a:cubicBezTo>
                    <a:cubicBezTo>
                      <a:pt x="25" y="59"/>
                      <a:pt x="25" y="61"/>
                      <a:pt x="25" y="64"/>
                    </a:cubicBezTo>
                    <a:cubicBezTo>
                      <a:pt x="26" y="69"/>
                      <a:pt x="26" y="74"/>
                      <a:pt x="27" y="79"/>
                    </a:cubicBezTo>
                    <a:cubicBezTo>
                      <a:pt x="28" y="79"/>
                      <a:pt x="29" y="79"/>
                      <a:pt x="30" y="78"/>
                    </a:cubicBezTo>
                    <a:cubicBezTo>
                      <a:pt x="29" y="73"/>
                      <a:pt x="29" y="68"/>
                      <a:pt x="28" y="63"/>
                    </a:cubicBezTo>
                    <a:cubicBezTo>
                      <a:pt x="28" y="60"/>
                      <a:pt x="28" y="58"/>
                      <a:pt x="27" y="56"/>
                    </a:cubicBezTo>
                    <a:cubicBezTo>
                      <a:pt x="25" y="46"/>
                      <a:pt x="21" y="34"/>
                      <a:pt x="13" y="24"/>
                    </a:cubicBezTo>
                    <a:lnTo>
                      <a:pt x="10" y="26"/>
                    </a:lnTo>
                    <a:close/>
                    <a:moveTo>
                      <a:pt x="40" y="60"/>
                    </a:moveTo>
                    <a:cubicBezTo>
                      <a:pt x="40" y="58"/>
                      <a:pt x="40" y="57"/>
                      <a:pt x="40" y="56"/>
                    </a:cubicBezTo>
                    <a:cubicBezTo>
                      <a:pt x="37" y="42"/>
                      <a:pt x="31" y="29"/>
                      <a:pt x="23" y="20"/>
                    </a:cubicBezTo>
                    <a:cubicBezTo>
                      <a:pt x="22" y="20"/>
                      <a:pt x="21" y="21"/>
                      <a:pt x="20" y="21"/>
                    </a:cubicBezTo>
                    <a:cubicBezTo>
                      <a:pt x="28" y="30"/>
                      <a:pt x="34" y="43"/>
                      <a:pt x="37" y="56"/>
                    </a:cubicBezTo>
                    <a:cubicBezTo>
                      <a:pt x="37" y="58"/>
                      <a:pt x="37" y="59"/>
                      <a:pt x="38" y="60"/>
                    </a:cubicBezTo>
                    <a:cubicBezTo>
                      <a:pt x="38" y="66"/>
                      <a:pt x="39" y="71"/>
                      <a:pt x="39" y="77"/>
                    </a:cubicBezTo>
                    <a:cubicBezTo>
                      <a:pt x="40" y="77"/>
                      <a:pt x="41" y="76"/>
                      <a:pt x="42" y="76"/>
                    </a:cubicBezTo>
                    <a:cubicBezTo>
                      <a:pt x="42" y="71"/>
                      <a:pt x="41" y="65"/>
                      <a:pt x="40" y="60"/>
                    </a:cubicBezTo>
                    <a:close/>
                    <a:moveTo>
                      <a:pt x="54" y="56"/>
                    </a:moveTo>
                    <a:cubicBezTo>
                      <a:pt x="53" y="52"/>
                      <a:pt x="53" y="47"/>
                      <a:pt x="52" y="43"/>
                    </a:cubicBezTo>
                    <a:cubicBezTo>
                      <a:pt x="49" y="32"/>
                      <a:pt x="43" y="21"/>
                      <a:pt x="36" y="14"/>
                    </a:cubicBezTo>
                    <a:cubicBezTo>
                      <a:pt x="35" y="14"/>
                      <a:pt x="34" y="15"/>
                      <a:pt x="33" y="15"/>
                    </a:cubicBezTo>
                    <a:cubicBezTo>
                      <a:pt x="40" y="22"/>
                      <a:pt x="46" y="32"/>
                      <a:pt x="49" y="44"/>
                    </a:cubicBezTo>
                    <a:cubicBezTo>
                      <a:pt x="50" y="48"/>
                      <a:pt x="50" y="52"/>
                      <a:pt x="51" y="57"/>
                    </a:cubicBezTo>
                    <a:cubicBezTo>
                      <a:pt x="51" y="63"/>
                      <a:pt x="52" y="69"/>
                      <a:pt x="51" y="75"/>
                    </a:cubicBezTo>
                    <a:cubicBezTo>
                      <a:pt x="52" y="74"/>
                      <a:pt x="53" y="74"/>
                      <a:pt x="54" y="74"/>
                    </a:cubicBezTo>
                    <a:cubicBezTo>
                      <a:pt x="55" y="68"/>
                      <a:pt x="54" y="62"/>
                      <a:pt x="54" y="56"/>
                    </a:cubicBezTo>
                    <a:close/>
                    <a:moveTo>
                      <a:pt x="65" y="52"/>
                    </a:moveTo>
                    <a:cubicBezTo>
                      <a:pt x="65" y="50"/>
                      <a:pt x="64" y="47"/>
                      <a:pt x="64" y="44"/>
                    </a:cubicBezTo>
                    <a:cubicBezTo>
                      <a:pt x="60" y="32"/>
                      <a:pt x="55" y="20"/>
                      <a:pt x="47" y="9"/>
                    </a:cubicBezTo>
                    <a:cubicBezTo>
                      <a:pt x="46" y="10"/>
                      <a:pt x="45" y="10"/>
                      <a:pt x="44" y="11"/>
                    </a:cubicBezTo>
                    <a:cubicBezTo>
                      <a:pt x="52" y="21"/>
                      <a:pt x="58" y="33"/>
                      <a:pt x="61" y="45"/>
                    </a:cubicBezTo>
                    <a:cubicBezTo>
                      <a:pt x="61" y="48"/>
                      <a:pt x="62" y="50"/>
                      <a:pt x="63" y="53"/>
                    </a:cubicBezTo>
                    <a:cubicBezTo>
                      <a:pt x="64" y="59"/>
                      <a:pt x="64" y="66"/>
                      <a:pt x="64" y="72"/>
                    </a:cubicBezTo>
                    <a:cubicBezTo>
                      <a:pt x="65" y="72"/>
                      <a:pt x="66" y="72"/>
                      <a:pt x="67" y="72"/>
                    </a:cubicBezTo>
                    <a:cubicBezTo>
                      <a:pt x="67" y="65"/>
                      <a:pt x="67" y="58"/>
                      <a:pt x="65" y="52"/>
                    </a:cubicBezTo>
                    <a:close/>
                    <a:moveTo>
                      <a:pt x="78" y="48"/>
                    </a:moveTo>
                    <a:cubicBezTo>
                      <a:pt x="77" y="46"/>
                      <a:pt x="77" y="43"/>
                      <a:pt x="76" y="41"/>
                    </a:cubicBezTo>
                    <a:cubicBezTo>
                      <a:pt x="74" y="26"/>
                      <a:pt x="68" y="13"/>
                      <a:pt x="60" y="4"/>
                    </a:cubicBezTo>
                    <a:cubicBezTo>
                      <a:pt x="59" y="4"/>
                      <a:pt x="58" y="5"/>
                      <a:pt x="57" y="5"/>
                    </a:cubicBezTo>
                    <a:cubicBezTo>
                      <a:pt x="65" y="14"/>
                      <a:pt x="71" y="26"/>
                      <a:pt x="74" y="41"/>
                    </a:cubicBezTo>
                    <a:cubicBezTo>
                      <a:pt x="74" y="44"/>
                      <a:pt x="74" y="46"/>
                      <a:pt x="75" y="49"/>
                    </a:cubicBezTo>
                    <a:cubicBezTo>
                      <a:pt x="75" y="56"/>
                      <a:pt x="75" y="63"/>
                      <a:pt x="75" y="70"/>
                    </a:cubicBezTo>
                    <a:cubicBezTo>
                      <a:pt x="76" y="70"/>
                      <a:pt x="77" y="69"/>
                      <a:pt x="78" y="69"/>
                    </a:cubicBezTo>
                    <a:cubicBezTo>
                      <a:pt x="78" y="62"/>
                      <a:pt x="78" y="55"/>
                      <a:pt x="78" y="48"/>
                    </a:cubicBezTo>
                    <a:close/>
                    <a:moveTo>
                      <a:pt x="89" y="44"/>
                    </a:moveTo>
                    <a:cubicBezTo>
                      <a:pt x="86" y="28"/>
                      <a:pt x="79" y="13"/>
                      <a:pt x="69" y="0"/>
                    </a:cubicBezTo>
                    <a:cubicBezTo>
                      <a:pt x="68" y="1"/>
                      <a:pt x="67" y="1"/>
                      <a:pt x="66" y="1"/>
                    </a:cubicBezTo>
                    <a:cubicBezTo>
                      <a:pt x="76" y="14"/>
                      <a:pt x="83" y="29"/>
                      <a:pt x="87" y="45"/>
                    </a:cubicBezTo>
                    <a:cubicBezTo>
                      <a:pt x="88" y="52"/>
                      <a:pt x="89" y="60"/>
                      <a:pt x="90" y="67"/>
                    </a:cubicBezTo>
                    <a:cubicBezTo>
                      <a:pt x="91" y="67"/>
                      <a:pt x="92" y="66"/>
                      <a:pt x="93" y="66"/>
                    </a:cubicBezTo>
                    <a:cubicBezTo>
                      <a:pt x="92" y="59"/>
                      <a:pt x="91" y="51"/>
                      <a:pt x="89" y="4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119"/>
              <p:cNvSpPr>
                <a:spLocks/>
              </p:cNvSpPr>
              <p:nvPr/>
            </p:nvSpPr>
            <p:spPr bwMode="auto">
              <a:xfrm>
                <a:off x="5262327" y="3499841"/>
                <a:ext cx="1204984" cy="1971372"/>
              </a:xfrm>
              <a:custGeom>
                <a:avLst/>
                <a:gdLst>
                  <a:gd name="T0" fmla="*/ 312 w 312"/>
                  <a:gd name="T1" fmla="*/ 73 h 510"/>
                  <a:gd name="T2" fmla="*/ 261 w 312"/>
                  <a:gd name="T3" fmla="*/ 483 h 510"/>
                  <a:gd name="T4" fmla="*/ 233 w 312"/>
                  <a:gd name="T5" fmla="*/ 510 h 510"/>
                  <a:gd name="T6" fmla="*/ 100 w 312"/>
                  <a:gd name="T7" fmla="*/ 504 h 510"/>
                  <a:gd name="T8" fmla="*/ 49 w 312"/>
                  <a:gd name="T9" fmla="*/ 501 h 510"/>
                  <a:gd name="T10" fmla="*/ 49 w 312"/>
                  <a:gd name="T11" fmla="*/ 501 h 510"/>
                  <a:gd name="T12" fmla="*/ 22 w 312"/>
                  <a:gd name="T13" fmla="*/ 473 h 510"/>
                  <a:gd name="T14" fmla="*/ 0 w 312"/>
                  <a:gd name="T15" fmla="*/ 66 h 510"/>
                  <a:gd name="T16" fmla="*/ 312 w 312"/>
                  <a:gd name="T17" fmla="*/ 73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2" h="510">
                    <a:moveTo>
                      <a:pt x="312" y="73"/>
                    </a:moveTo>
                    <a:cubicBezTo>
                      <a:pt x="261" y="483"/>
                      <a:pt x="261" y="483"/>
                      <a:pt x="261" y="483"/>
                    </a:cubicBezTo>
                    <a:cubicBezTo>
                      <a:pt x="260" y="499"/>
                      <a:pt x="247" y="510"/>
                      <a:pt x="233" y="510"/>
                    </a:cubicBezTo>
                    <a:cubicBezTo>
                      <a:pt x="100" y="504"/>
                      <a:pt x="100" y="504"/>
                      <a:pt x="100" y="504"/>
                    </a:cubicBezTo>
                    <a:cubicBezTo>
                      <a:pt x="49" y="501"/>
                      <a:pt x="49" y="501"/>
                      <a:pt x="49" y="501"/>
                    </a:cubicBezTo>
                    <a:cubicBezTo>
                      <a:pt x="49" y="501"/>
                      <a:pt x="49" y="501"/>
                      <a:pt x="49" y="501"/>
                    </a:cubicBezTo>
                    <a:cubicBezTo>
                      <a:pt x="35" y="501"/>
                      <a:pt x="23" y="488"/>
                      <a:pt x="22" y="473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146" y="0"/>
                      <a:pt x="312" y="73"/>
                      <a:pt x="312" y="7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120"/>
              <p:cNvSpPr>
                <a:spLocks/>
              </p:cNvSpPr>
              <p:nvPr/>
            </p:nvSpPr>
            <p:spPr bwMode="auto">
              <a:xfrm>
                <a:off x="5431609" y="3712214"/>
                <a:ext cx="869497" cy="309325"/>
              </a:xfrm>
              <a:custGeom>
                <a:avLst/>
                <a:gdLst>
                  <a:gd name="T0" fmla="*/ 0 w 225"/>
                  <a:gd name="T1" fmla="*/ 30 h 80"/>
                  <a:gd name="T2" fmla="*/ 225 w 225"/>
                  <a:gd name="T3" fmla="*/ 38 h 80"/>
                  <a:gd name="T4" fmla="*/ 0 w 225"/>
                  <a:gd name="T5" fmla="*/ 3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5" h="80">
                    <a:moveTo>
                      <a:pt x="0" y="30"/>
                    </a:moveTo>
                    <a:cubicBezTo>
                      <a:pt x="110" y="80"/>
                      <a:pt x="192" y="54"/>
                      <a:pt x="225" y="38"/>
                    </a:cubicBezTo>
                    <a:cubicBezTo>
                      <a:pt x="156" y="3"/>
                      <a:pt x="71" y="0"/>
                      <a:pt x="0" y="3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121"/>
              <p:cNvSpPr>
                <a:spLocks/>
              </p:cNvSpPr>
              <p:nvPr/>
            </p:nvSpPr>
            <p:spPr bwMode="auto">
              <a:xfrm>
                <a:off x="5346968" y="3553704"/>
                <a:ext cx="1015695" cy="304709"/>
              </a:xfrm>
              <a:custGeom>
                <a:avLst/>
                <a:gdLst>
                  <a:gd name="T0" fmla="*/ 0 w 263"/>
                  <a:gd name="T1" fmla="*/ 60 h 79"/>
                  <a:gd name="T2" fmla="*/ 22 w 263"/>
                  <a:gd name="T3" fmla="*/ 71 h 79"/>
                  <a:gd name="T4" fmla="*/ 247 w 263"/>
                  <a:gd name="T5" fmla="*/ 79 h 79"/>
                  <a:gd name="T6" fmla="*/ 263 w 263"/>
                  <a:gd name="T7" fmla="*/ 71 h 79"/>
                  <a:gd name="T8" fmla="*/ 0 w 263"/>
                  <a:gd name="T9" fmla="*/ 6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" h="79">
                    <a:moveTo>
                      <a:pt x="0" y="60"/>
                    </a:moveTo>
                    <a:cubicBezTo>
                      <a:pt x="7" y="64"/>
                      <a:pt x="15" y="68"/>
                      <a:pt x="22" y="71"/>
                    </a:cubicBezTo>
                    <a:cubicBezTo>
                      <a:pt x="93" y="41"/>
                      <a:pt x="178" y="44"/>
                      <a:pt x="247" y="79"/>
                    </a:cubicBezTo>
                    <a:cubicBezTo>
                      <a:pt x="258" y="74"/>
                      <a:pt x="263" y="71"/>
                      <a:pt x="263" y="71"/>
                    </a:cubicBezTo>
                    <a:cubicBezTo>
                      <a:pt x="129" y="0"/>
                      <a:pt x="0" y="60"/>
                      <a:pt x="0" y="6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122"/>
              <p:cNvSpPr>
                <a:spLocks/>
              </p:cNvSpPr>
              <p:nvPr/>
            </p:nvSpPr>
            <p:spPr bwMode="auto">
              <a:xfrm>
                <a:off x="6093350" y="4032312"/>
                <a:ext cx="729454" cy="1009539"/>
              </a:xfrm>
              <a:custGeom>
                <a:avLst/>
                <a:gdLst>
                  <a:gd name="T0" fmla="*/ 77 w 189"/>
                  <a:gd name="T1" fmla="*/ 23 h 261"/>
                  <a:gd name="T2" fmla="*/ 183 w 189"/>
                  <a:gd name="T3" fmla="*/ 39 h 261"/>
                  <a:gd name="T4" fmla="*/ 44 w 189"/>
                  <a:gd name="T5" fmla="*/ 257 h 261"/>
                  <a:gd name="T6" fmla="*/ 3 w 189"/>
                  <a:gd name="T7" fmla="*/ 254 h 261"/>
                  <a:gd name="T8" fmla="*/ 14 w 189"/>
                  <a:gd name="T9" fmla="*/ 244 h 261"/>
                  <a:gd name="T10" fmla="*/ 97 w 189"/>
                  <a:gd name="T11" fmla="*/ 201 h 261"/>
                  <a:gd name="T12" fmla="*/ 136 w 189"/>
                  <a:gd name="T13" fmla="*/ 112 h 261"/>
                  <a:gd name="T14" fmla="*/ 72 w 189"/>
                  <a:gd name="T15" fmla="*/ 61 h 261"/>
                  <a:gd name="T16" fmla="*/ 77 w 189"/>
                  <a:gd name="T17" fmla="*/ 23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9" h="261">
                    <a:moveTo>
                      <a:pt x="77" y="23"/>
                    </a:moveTo>
                    <a:cubicBezTo>
                      <a:pt x="77" y="23"/>
                      <a:pt x="178" y="0"/>
                      <a:pt x="183" y="39"/>
                    </a:cubicBezTo>
                    <a:cubicBezTo>
                      <a:pt x="189" y="78"/>
                      <a:pt x="159" y="257"/>
                      <a:pt x="44" y="257"/>
                    </a:cubicBezTo>
                    <a:cubicBezTo>
                      <a:pt x="38" y="257"/>
                      <a:pt x="7" y="261"/>
                      <a:pt x="3" y="254"/>
                    </a:cubicBezTo>
                    <a:cubicBezTo>
                      <a:pt x="0" y="249"/>
                      <a:pt x="10" y="246"/>
                      <a:pt x="14" y="244"/>
                    </a:cubicBezTo>
                    <a:cubicBezTo>
                      <a:pt x="41" y="232"/>
                      <a:pt x="78" y="227"/>
                      <a:pt x="97" y="201"/>
                    </a:cubicBezTo>
                    <a:cubicBezTo>
                      <a:pt x="114" y="177"/>
                      <a:pt x="131" y="142"/>
                      <a:pt x="136" y="112"/>
                    </a:cubicBezTo>
                    <a:cubicBezTo>
                      <a:pt x="144" y="68"/>
                      <a:pt x="104" y="59"/>
                      <a:pt x="72" y="61"/>
                    </a:cubicBezTo>
                    <a:lnTo>
                      <a:pt x="77" y="23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123"/>
              <p:cNvSpPr>
                <a:spLocks/>
              </p:cNvSpPr>
              <p:nvPr/>
            </p:nvSpPr>
            <p:spPr bwMode="auto">
              <a:xfrm>
                <a:off x="5687072" y="2978143"/>
                <a:ext cx="235457" cy="841796"/>
              </a:xfrm>
              <a:custGeom>
                <a:avLst/>
                <a:gdLst>
                  <a:gd name="T0" fmla="*/ 3 w 61"/>
                  <a:gd name="T1" fmla="*/ 171 h 218"/>
                  <a:gd name="T2" fmla="*/ 22 w 61"/>
                  <a:gd name="T3" fmla="*/ 90 h 218"/>
                  <a:gd name="T4" fmla="*/ 28 w 61"/>
                  <a:gd name="T5" fmla="*/ 0 h 218"/>
                  <a:gd name="T6" fmla="*/ 52 w 61"/>
                  <a:gd name="T7" fmla="*/ 35 h 218"/>
                  <a:gd name="T8" fmla="*/ 59 w 61"/>
                  <a:gd name="T9" fmla="*/ 77 h 218"/>
                  <a:gd name="T10" fmla="*/ 40 w 61"/>
                  <a:gd name="T11" fmla="*/ 119 h 218"/>
                  <a:gd name="T12" fmla="*/ 22 w 61"/>
                  <a:gd name="T13" fmla="*/ 170 h 218"/>
                  <a:gd name="T14" fmla="*/ 23 w 61"/>
                  <a:gd name="T15" fmla="*/ 196 h 218"/>
                  <a:gd name="T16" fmla="*/ 30 w 61"/>
                  <a:gd name="T17" fmla="*/ 218 h 218"/>
                  <a:gd name="T18" fmla="*/ 3 w 61"/>
                  <a:gd name="T19" fmla="*/ 171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" h="218">
                    <a:moveTo>
                      <a:pt x="3" y="171"/>
                    </a:moveTo>
                    <a:cubicBezTo>
                      <a:pt x="0" y="143"/>
                      <a:pt x="13" y="117"/>
                      <a:pt x="22" y="90"/>
                    </a:cubicBezTo>
                    <a:cubicBezTo>
                      <a:pt x="32" y="62"/>
                      <a:pt x="38" y="29"/>
                      <a:pt x="28" y="0"/>
                    </a:cubicBezTo>
                    <a:cubicBezTo>
                      <a:pt x="37" y="11"/>
                      <a:pt x="45" y="23"/>
                      <a:pt x="52" y="35"/>
                    </a:cubicBezTo>
                    <a:cubicBezTo>
                      <a:pt x="58" y="48"/>
                      <a:pt x="61" y="63"/>
                      <a:pt x="59" y="77"/>
                    </a:cubicBezTo>
                    <a:cubicBezTo>
                      <a:pt x="57" y="93"/>
                      <a:pt x="48" y="106"/>
                      <a:pt x="40" y="119"/>
                    </a:cubicBezTo>
                    <a:cubicBezTo>
                      <a:pt x="31" y="135"/>
                      <a:pt x="24" y="152"/>
                      <a:pt x="22" y="170"/>
                    </a:cubicBezTo>
                    <a:cubicBezTo>
                      <a:pt x="21" y="178"/>
                      <a:pt x="21" y="187"/>
                      <a:pt x="23" y="196"/>
                    </a:cubicBezTo>
                    <a:cubicBezTo>
                      <a:pt x="25" y="203"/>
                      <a:pt x="30" y="211"/>
                      <a:pt x="30" y="218"/>
                    </a:cubicBezTo>
                    <a:cubicBezTo>
                      <a:pt x="15" y="213"/>
                      <a:pt x="5" y="187"/>
                      <a:pt x="3" y="17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124"/>
              <p:cNvSpPr>
                <a:spLocks/>
              </p:cNvSpPr>
              <p:nvPr/>
            </p:nvSpPr>
            <p:spPr bwMode="auto">
              <a:xfrm>
                <a:off x="5907139" y="3167432"/>
                <a:ext cx="212373" cy="652507"/>
              </a:xfrm>
              <a:custGeom>
                <a:avLst/>
                <a:gdLst>
                  <a:gd name="T0" fmla="*/ 0 w 55"/>
                  <a:gd name="T1" fmla="*/ 130 h 169"/>
                  <a:gd name="T2" fmla="*/ 22 w 55"/>
                  <a:gd name="T3" fmla="*/ 69 h 169"/>
                  <a:gd name="T4" fmla="*/ 35 w 55"/>
                  <a:gd name="T5" fmla="*/ 0 h 169"/>
                  <a:gd name="T6" fmla="*/ 50 w 55"/>
                  <a:gd name="T7" fmla="*/ 29 h 169"/>
                  <a:gd name="T8" fmla="*/ 52 w 55"/>
                  <a:gd name="T9" fmla="*/ 63 h 169"/>
                  <a:gd name="T10" fmla="*/ 34 w 55"/>
                  <a:gd name="T11" fmla="*/ 93 h 169"/>
                  <a:gd name="T12" fmla="*/ 15 w 55"/>
                  <a:gd name="T13" fmla="*/ 131 h 169"/>
                  <a:gd name="T14" fmla="*/ 14 w 55"/>
                  <a:gd name="T15" fmla="*/ 151 h 169"/>
                  <a:gd name="T16" fmla="*/ 18 w 55"/>
                  <a:gd name="T17" fmla="*/ 169 h 169"/>
                  <a:gd name="T18" fmla="*/ 0 w 55"/>
                  <a:gd name="T19" fmla="*/ 13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" h="169">
                    <a:moveTo>
                      <a:pt x="0" y="130"/>
                    </a:moveTo>
                    <a:cubicBezTo>
                      <a:pt x="0" y="108"/>
                      <a:pt x="13" y="89"/>
                      <a:pt x="22" y="69"/>
                    </a:cubicBezTo>
                    <a:cubicBezTo>
                      <a:pt x="33" y="48"/>
                      <a:pt x="40" y="23"/>
                      <a:pt x="35" y="0"/>
                    </a:cubicBezTo>
                    <a:cubicBezTo>
                      <a:pt x="41" y="9"/>
                      <a:pt x="46" y="19"/>
                      <a:pt x="50" y="29"/>
                    </a:cubicBezTo>
                    <a:cubicBezTo>
                      <a:pt x="54" y="40"/>
                      <a:pt x="55" y="52"/>
                      <a:pt x="52" y="63"/>
                    </a:cubicBezTo>
                    <a:cubicBezTo>
                      <a:pt x="49" y="75"/>
                      <a:pt x="41" y="84"/>
                      <a:pt x="34" y="93"/>
                    </a:cubicBezTo>
                    <a:cubicBezTo>
                      <a:pt x="26" y="104"/>
                      <a:pt x="18" y="117"/>
                      <a:pt x="15" y="131"/>
                    </a:cubicBezTo>
                    <a:cubicBezTo>
                      <a:pt x="14" y="137"/>
                      <a:pt x="13" y="144"/>
                      <a:pt x="14" y="151"/>
                    </a:cubicBezTo>
                    <a:cubicBezTo>
                      <a:pt x="14" y="157"/>
                      <a:pt x="18" y="164"/>
                      <a:pt x="18" y="169"/>
                    </a:cubicBezTo>
                    <a:cubicBezTo>
                      <a:pt x="6" y="164"/>
                      <a:pt x="0" y="143"/>
                      <a:pt x="0" y="13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125"/>
              <p:cNvSpPr>
                <a:spLocks noEditPoints="1"/>
              </p:cNvSpPr>
              <p:nvPr/>
            </p:nvSpPr>
            <p:spPr bwMode="auto">
              <a:xfrm>
                <a:off x="5500861" y="4198516"/>
                <a:ext cx="687903" cy="858724"/>
              </a:xfrm>
              <a:custGeom>
                <a:avLst/>
                <a:gdLst>
                  <a:gd name="T0" fmla="*/ 121 w 178"/>
                  <a:gd name="T1" fmla="*/ 116 h 222"/>
                  <a:gd name="T2" fmla="*/ 128 w 178"/>
                  <a:gd name="T3" fmla="*/ 117 h 222"/>
                  <a:gd name="T4" fmla="*/ 176 w 178"/>
                  <a:gd name="T5" fmla="*/ 31 h 222"/>
                  <a:gd name="T6" fmla="*/ 129 w 178"/>
                  <a:gd name="T7" fmla="*/ 22 h 222"/>
                  <a:gd name="T8" fmla="*/ 105 w 178"/>
                  <a:gd name="T9" fmla="*/ 10 h 222"/>
                  <a:gd name="T10" fmla="*/ 88 w 178"/>
                  <a:gd name="T11" fmla="*/ 77 h 222"/>
                  <a:gd name="T12" fmla="*/ 104 w 178"/>
                  <a:gd name="T13" fmla="*/ 22 h 222"/>
                  <a:gd name="T14" fmla="*/ 130 w 178"/>
                  <a:gd name="T15" fmla="*/ 37 h 222"/>
                  <a:gd name="T16" fmla="*/ 155 w 178"/>
                  <a:gd name="T17" fmla="*/ 17 h 222"/>
                  <a:gd name="T18" fmla="*/ 146 w 178"/>
                  <a:gd name="T19" fmla="*/ 82 h 222"/>
                  <a:gd name="T20" fmla="*/ 95 w 178"/>
                  <a:gd name="T21" fmla="*/ 68 h 222"/>
                  <a:gd name="T22" fmla="*/ 42 w 178"/>
                  <a:gd name="T23" fmla="*/ 145 h 222"/>
                  <a:gd name="T24" fmla="*/ 45 w 178"/>
                  <a:gd name="T25" fmla="*/ 222 h 222"/>
                  <a:gd name="T26" fmla="*/ 32 w 178"/>
                  <a:gd name="T27" fmla="*/ 182 h 222"/>
                  <a:gd name="T28" fmla="*/ 13 w 178"/>
                  <a:gd name="T29" fmla="*/ 167 h 222"/>
                  <a:gd name="T30" fmla="*/ 12 w 178"/>
                  <a:gd name="T31" fmla="*/ 205 h 222"/>
                  <a:gd name="T32" fmla="*/ 0 w 178"/>
                  <a:gd name="T33" fmla="*/ 144 h 222"/>
                  <a:gd name="T34" fmla="*/ 22 w 178"/>
                  <a:gd name="T35" fmla="*/ 160 h 222"/>
                  <a:gd name="T36" fmla="*/ 32 w 178"/>
                  <a:gd name="T37" fmla="*/ 132 h 222"/>
                  <a:gd name="T38" fmla="*/ 18 w 178"/>
                  <a:gd name="T39" fmla="*/ 12 h 222"/>
                  <a:gd name="T40" fmla="*/ 58 w 178"/>
                  <a:gd name="T41" fmla="*/ 8 h 222"/>
                  <a:gd name="T42" fmla="*/ 45 w 178"/>
                  <a:gd name="T43" fmla="*/ 100 h 222"/>
                  <a:gd name="T44" fmla="*/ 57 w 178"/>
                  <a:gd name="T45" fmla="*/ 109 h 222"/>
                  <a:gd name="T46" fmla="*/ 22 w 178"/>
                  <a:gd name="T47" fmla="*/ 103 h 222"/>
                  <a:gd name="T48" fmla="*/ 32 w 178"/>
                  <a:gd name="T49" fmla="*/ 14 h 222"/>
                  <a:gd name="T50" fmla="*/ 18 w 178"/>
                  <a:gd name="T51" fmla="*/ 12 h 222"/>
                  <a:gd name="T52" fmla="*/ 58 w 178"/>
                  <a:gd name="T53" fmla="*/ 140 h 222"/>
                  <a:gd name="T54" fmla="*/ 56 w 178"/>
                  <a:gd name="T55" fmla="*/ 206 h 222"/>
                  <a:gd name="T56" fmla="*/ 78 w 178"/>
                  <a:gd name="T57" fmla="*/ 178 h 222"/>
                  <a:gd name="T58" fmla="*/ 83 w 178"/>
                  <a:gd name="T59" fmla="*/ 205 h 222"/>
                  <a:gd name="T60" fmla="*/ 82 w 178"/>
                  <a:gd name="T61" fmla="*/ 140 h 222"/>
                  <a:gd name="T62" fmla="*/ 70 w 178"/>
                  <a:gd name="T63" fmla="*/ 142 h 222"/>
                  <a:gd name="T64" fmla="*/ 60 w 178"/>
                  <a:gd name="T65" fmla="*/ 168 h 222"/>
                  <a:gd name="T66" fmla="*/ 111 w 178"/>
                  <a:gd name="T67" fmla="*/ 207 h 222"/>
                  <a:gd name="T68" fmla="*/ 92 w 178"/>
                  <a:gd name="T69" fmla="*/ 148 h 222"/>
                  <a:gd name="T70" fmla="*/ 89 w 178"/>
                  <a:gd name="T71" fmla="*/ 137 h 222"/>
                  <a:gd name="T72" fmla="*/ 133 w 178"/>
                  <a:gd name="T73" fmla="*/ 139 h 222"/>
                  <a:gd name="T74" fmla="*/ 116 w 178"/>
                  <a:gd name="T75" fmla="*/ 200 h 222"/>
                  <a:gd name="T76" fmla="*/ 170 w 178"/>
                  <a:gd name="T77" fmla="*/ 216 h 222"/>
                  <a:gd name="T78" fmla="*/ 149 w 178"/>
                  <a:gd name="T79" fmla="*/ 185 h 222"/>
                  <a:gd name="T80" fmla="*/ 133 w 178"/>
                  <a:gd name="T81" fmla="*/ 214 h 222"/>
                  <a:gd name="T82" fmla="*/ 127 w 178"/>
                  <a:gd name="T83" fmla="*/ 151 h 222"/>
                  <a:gd name="T84" fmla="*/ 138 w 178"/>
                  <a:gd name="T85" fmla="*/ 173 h 222"/>
                  <a:gd name="T86" fmla="*/ 172 w 178"/>
                  <a:gd name="T87" fmla="*/ 131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78" h="222">
                    <a:moveTo>
                      <a:pt x="88" y="77"/>
                    </a:moveTo>
                    <a:cubicBezTo>
                      <a:pt x="88" y="77"/>
                      <a:pt x="88" y="77"/>
                      <a:pt x="88" y="77"/>
                    </a:cubicBezTo>
                    <a:cubicBezTo>
                      <a:pt x="100" y="89"/>
                      <a:pt x="111" y="102"/>
                      <a:pt x="121" y="116"/>
                    </a:cubicBezTo>
                    <a:cubicBezTo>
                      <a:pt x="122" y="117"/>
                      <a:pt x="123" y="118"/>
                      <a:pt x="125" y="118"/>
                    </a:cubicBezTo>
                    <a:cubicBezTo>
                      <a:pt x="125" y="118"/>
                      <a:pt x="125" y="118"/>
                      <a:pt x="125" y="118"/>
                    </a:cubicBezTo>
                    <a:cubicBezTo>
                      <a:pt x="126" y="118"/>
                      <a:pt x="127" y="117"/>
                      <a:pt x="128" y="117"/>
                    </a:cubicBezTo>
                    <a:cubicBezTo>
                      <a:pt x="138" y="108"/>
                      <a:pt x="146" y="99"/>
                      <a:pt x="154" y="90"/>
                    </a:cubicBezTo>
                    <a:cubicBezTo>
                      <a:pt x="160" y="83"/>
                      <a:pt x="166" y="74"/>
                      <a:pt x="171" y="64"/>
                    </a:cubicBezTo>
                    <a:cubicBezTo>
                      <a:pt x="176" y="52"/>
                      <a:pt x="178" y="41"/>
                      <a:pt x="176" y="31"/>
                    </a:cubicBezTo>
                    <a:cubicBezTo>
                      <a:pt x="174" y="20"/>
                      <a:pt x="167" y="7"/>
                      <a:pt x="156" y="6"/>
                    </a:cubicBezTo>
                    <a:cubicBezTo>
                      <a:pt x="148" y="5"/>
                      <a:pt x="140" y="9"/>
                      <a:pt x="133" y="17"/>
                    </a:cubicBezTo>
                    <a:cubicBezTo>
                      <a:pt x="132" y="18"/>
                      <a:pt x="131" y="20"/>
                      <a:pt x="129" y="22"/>
                    </a:cubicBezTo>
                    <a:cubicBezTo>
                      <a:pt x="129" y="23"/>
                      <a:pt x="129" y="23"/>
                      <a:pt x="129" y="24"/>
                    </a:cubicBezTo>
                    <a:cubicBezTo>
                      <a:pt x="128" y="23"/>
                      <a:pt x="127" y="22"/>
                      <a:pt x="127" y="21"/>
                    </a:cubicBezTo>
                    <a:cubicBezTo>
                      <a:pt x="121" y="15"/>
                      <a:pt x="113" y="11"/>
                      <a:pt x="105" y="10"/>
                    </a:cubicBezTo>
                    <a:cubicBezTo>
                      <a:pt x="93" y="10"/>
                      <a:pt x="81" y="16"/>
                      <a:pt x="75" y="28"/>
                    </a:cubicBezTo>
                    <a:cubicBezTo>
                      <a:pt x="71" y="34"/>
                      <a:pt x="70" y="41"/>
                      <a:pt x="70" y="48"/>
                    </a:cubicBezTo>
                    <a:cubicBezTo>
                      <a:pt x="72" y="60"/>
                      <a:pt x="80" y="69"/>
                      <a:pt x="88" y="77"/>
                    </a:cubicBezTo>
                    <a:close/>
                    <a:moveTo>
                      <a:pt x="84" y="34"/>
                    </a:moveTo>
                    <a:cubicBezTo>
                      <a:pt x="88" y="26"/>
                      <a:pt x="95" y="22"/>
                      <a:pt x="103" y="22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10" y="22"/>
                      <a:pt x="115" y="25"/>
                      <a:pt x="119" y="29"/>
                    </a:cubicBezTo>
                    <a:cubicBezTo>
                      <a:pt x="119" y="29"/>
                      <a:pt x="120" y="30"/>
                      <a:pt x="120" y="31"/>
                    </a:cubicBezTo>
                    <a:cubicBezTo>
                      <a:pt x="122" y="34"/>
                      <a:pt x="125" y="38"/>
                      <a:pt x="130" y="37"/>
                    </a:cubicBezTo>
                    <a:cubicBezTo>
                      <a:pt x="133" y="37"/>
                      <a:pt x="134" y="35"/>
                      <a:pt x="138" y="29"/>
                    </a:cubicBezTo>
                    <a:cubicBezTo>
                      <a:pt x="139" y="28"/>
                      <a:pt x="140" y="26"/>
                      <a:pt x="140" y="26"/>
                    </a:cubicBezTo>
                    <a:cubicBezTo>
                      <a:pt x="146" y="20"/>
                      <a:pt x="150" y="17"/>
                      <a:pt x="155" y="17"/>
                    </a:cubicBezTo>
                    <a:cubicBezTo>
                      <a:pt x="160" y="18"/>
                      <a:pt x="165" y="26"/>
                      <a:pt x="166" y="32"/>
                    </a:cubicBezTo>
                    <a:cubicBezTo>
                      <a:pt x="167" y="43"/>
                      <a:pt x="164" y="52"/>
                      <a:pt x="162" y="59"/>
                    </a:cubicBezTo>
                    <a:cubicBezTo>
                      <a:pt x="158" y="68"/>
                      <a:pt x="152" y="76"/>
                      <a:pt x="146" y="82"/>
                    </a:cubicBezTo>
                    <a:cubicBezTo>
                      <a:pt x="140" y="90"/>
                      <a:pt x="133" y="97"/>
                      <a:pt x="126" y="104"/>
                    </a:cubicBezTo>
                    <a:cubicBezTo>
                      <a:pt x="117" y="91"/>
                      <a:pt x="106" y="80"/>
                      <a:pt x="96" y="69"/>
                    </a:cubicBezTo>
                    <a:cubicBezTo>
                      <a:pt x="95" y="68"/>
                      <a:pt x="95" y="68"/>
                      <a:pt x="95" y="68"/>
                    </a:cubicBezTo>
                    <a:cubicBezTo>
                      <a:pt x="89" y="61"/>
                      <a:pt x="82" y="55"/>
                      <a:pt x="81" y="46"/>
                    </a:cubicBezTo>
                    <a:cubicBezTo>
                      <a:pt x="80" y="42"/>
                      <a:pt x="81" y="38"/>
                      <a:pt x="84" y="34"/>
                    </a:cubicBezTo>
                    <a:close/>
                    <a:moveTo>
                      <a:pt x="42" y="145"/>
                    </a:moveTo>
                    <a:cubicBezTo>
                      <a:pt x="46" y="168"/>
                      <a:pt x="49" y="192"/>
                      <a:pt x="50" y="216"/>
                    </a:cubicBezTo>
                    <a:cubicBezTo>
                      <a:pt x="50" y="219"/>
                      <a:pt x="48" y="222"/>
                      <a:pt x="45" y="222"/>
                    </a:cubicBezTo>
                    <a:cubicBezTo>
                      <a:pt x="45" y="222"/>
                      <a:pt x="45" y="222"/>
                      <a:pt x="45" y="222"/>
                    </a:cubicBezTo>
                    <a:cubicBezTo>
                      <a:pt x="42" y="222"/>
                      <a:pt x="40" y="220"/>
                      <a:pt x="40" y="216"/>
                    </a:cubicBezTo>
                    <a:cubicBezTo>
                      <a:pt x="39" y="198"/>
                      <a:pt x="37" y="179"/>
                      <a:pt x="34" y="161"/>
                    </a:cubicBezTo>
                    <a:cubicBezTo>
                      <a:pt x="33" y="168"/>
                      <a:pt x="32" y="175"/>
                      <a:pt x="32" y="182"/>
                    </a:cubicBezTo>
                    <a:cubicBezTo>
                      <a:pt x="32" y="184"/>
                      <a:pt x="31" y="186"/>
                      <a:pt x="29" y="187"/>
                    </a:cubicBezTo>
                    <a:cubicBezTo>
                      <a:pt x="27" y="188"/>
                      <a:pt x="24" y="188"/>
                      <a:pt x="23" y="186"/>
                    </a:cubicBezTo>
                    <a:cubicBezTo>
                      <a:pt x="18" y="180"/>
                      <a:pt x="16" y="173"/>
                      <a:pt x="13" y="167"/>
                    </a:cubicBezTo>
                    <a:cubicBezTo>
                      <a:pt x="12" y="164"/>
                      <a:pt x="12" y="164"/>
                      <a:pt x="12" y="164"/>
                    </a:cubicBezTo>
                    <a:cubicBezTo>
                      <a:pt x="12" y="162"/>
                      <a:pt x="11" y="161"/>
                      <a:pt x="10" y="159"/>
                    </a:cubicBezTo>
                    <a:cubicBezTo>
                      <a:pt x="10" y="174"/>
                      <a:pt x="11" y="190"/>
                      <a:pt x="12" y="205"/>
                    </a:cubicBezTo>
                    <a:cubicBezTo>
                      <a:pt x="12" y="208"/>
                      <a:pt x="10" y="211"/>
                      <a:pt x="7" y="211"/>
                    </a:cubicBezTo>
                    <a:cubicBezTo>
                      <a:pt x="4" y="211"/>
                      <a:pt x="2" y="209"/>
                      <a:pt x="2" y="206"/>
                    </a:cubicBezTo>
                    <a:cubicBezTo>
                      <a:pt x="0" y="185"/>
                      <a:pt x="0" y="165"/>
                      <a:pt x="0" y="144"/>
                    </a:cubicBezTo>
                    <a:cubicBezTo>
                      <a:pt x="0" y="142"/>
                      <a:pt x="1" y="140"/>
                      <a:pt x="3" y="139"/>
                    </a:cubicBezTo>
                    <a:cubicBezTo>
                      <a:pt x="4" y="138"/>
                      <a:pt x="6" y="138"/>
                      <a:pt x="8" y="139"/>
                    </a:cubicBezTo>
                    <a:cubicBezTo>
                      <a:pt x="16" y="144"/>
                      <a:pt x="20" y="153"/>
                      <a:pt x="22" y="160"/>
                    </a:cubicBezTo>
                    <a:cubicBezTo>
                      <a:pt x="23" y="162"/>
                      <a:pt x="23" y="162"/>
                      <a:pt x="23" y="162"/>
                    </a:cubicBezTo>
                    <a:cubicBezTo>
                      <a:pt x="24" y="153"/>
                      <a:pt x="26" y="144"/>
                      <a:pt x="28" y="136"/>
                    </a:cubicBezTo>
                    <a:cubicBezTo>
                      <a:pt x="29" y="134"/>
                      <a:pt x="30" y="132"/>
                      <a:pt x="32" y="132"/>
                    </a:cubicBezTo>
                    <a:cubicBezTo>
                      <a:pt x="34" y="131"/>
                      <a:pt x="35" y="132"/>
                      <a:pt x="37" y="133"/>
                    </a:cubicBezTo>
                    <a:cubicBezTo>
                      <a:pt x="40" y="137"/>
                      <a:pt x="41" y="142"/>
                      <a:pt x="42" y="145"/>
                    </a:cubicBezTo>
                    <a:close/>
                    <a:moveTo>
                      <a:pt x="18" y="12"/>
                    </a:moveTo>
                    <a:cubicBezTo>
                      <a:pt x="17" y="9"/>
                      <a:pt x="18" y="6"/>
                      <a:pt x="21" y="5"/>
                    </a:cubicBezTo>
                    <a:cubicBezTo>
                      <a:pt x="31" y="2"/>
                      <a:pt x="43" y="0"/>
                      <a:pt x="53" y="2"/>
                    </a:cubicBezTo>
                    <a:cubicBezTo>
                      <a:pt x="56" y="2"/>
                      <a:pt x="58" y="5"/>
                      <a:pt x="58" y="8"/>
                    </a:cubicBezTo>
                    <a:cubicBezTo>
                      <a:pt x="58" y="11"/>
                      <a:pt x="55" y="14"/>
                      <a:pt x="52" y="13"/>
                    </a:cubicBezTo>
                    <a:cubicBezTo>
                      <a:pt x="49" y="13"/>
                      <a:pt x="46" y="13"/>
                      <a:pt x="43" y="13"/>
                    </a:cubicBezTo>
                    <a:cubicBezTo>
                      <a:pt x="44" y="42"/>
                      <a:pt x="45" y="71"/>
                      <a:pt x="45" y="100"/>
                    </a:cubicBezTo>
                    <a:cubicBezTo>
                      <a:pt x="48" y="100"/>
                      <a:pt x="51" y="99"/>
                      <a:pt x="54" y="98"/>
                    </a:cubicBezTo>
                    <a:cubicBezTo>
                      <a:pt x="57" y="97"/>
                      <a:pt x="60" y="99"/>
                      <a:pt x="60" y="102"/>
                    </a:cubicBezTo>
                    <a:cubicBezTo>
                      <a:pt x="61" y="105"/>
                      <a:pt x="60" y="108"/>
                      <a:pt x="57" y="109"/>
                    </a:cubicBezTo>
                    <a:cubicBezTo>
                      <a:pt x="52" y="111"/>
                      <a:pt x="46" y="112"/>
                      <a:pt x="40" y="112"/>
                    </a:cubicBezTo>
                    <a:cubicBezTo>
                      <a:pt x="35" y="112"/>
                      <a:pt x="30" y="111"/>
                      <a:pt x="25" y="110"/>
                    </a:cubicBezTo>
                    <a:cubicBezTo>
                      <a:pt x="23" y="109"/>
                      <a:pt x="21" y="106"/>
                      <a:pt x="22" y="103"/>
                    </a:cubicBezTo>
                    <a:cubicBezTo>
                      <a:pt x="22" y="100"/>
                      <a:pt x="25" y="98"/>
                      <a:pt x="28" y="99"/>
                    </a:cubicBezTo>
                    <a:cubicBezTo>
                      <a:pt x="30" y="100"/>
                      <a:pt x="32" y="100"/>
                      <a:pt x="34" y="100"/>
                    </a:cubicBezTo>
                    <a:cubicBezTo>
                      <a:pt x="34" y="72"/>
                      <a:pt x="33" y="43"/>
                      <a:pt x="32" y="14"/>
                    </a:cubicBezTo>
                    <a:cubicBezTo>
                      <a:pt x="29" y="14"/>
                      <a:pt x="27" y="15"/>
                      <a:pt x="24" y="16"/>
                    </a:cubicBezTo>
                    <a:cubicBezTo>
                      <a:pt x="24" y="16"/>
                      <a:pt x="23" y="16"/>
                      <a:pt x="23" y="16"/>
                    </a:cubicBezTo>
                    <a:cubicBezTo>
                      <a:pt x="20" y="16"/>
                      <a:pt x="18" y="15"/>
                      <a:pt x="18" y="12"/>
                    </a:cubicBezTo>
                    <a:close/>
                    <a:moveTo>
                      <a:pt x="82" y="140"/>
                    </a:moveTo>
                    <a:cubicBezTo>
                      <a:pt x="80" y="137"/>
                      <a:pt x="78" y="133"/>
                      <a:pt x="74" y="131"/>
                    </a:cubicBezTo>
                    <a:cubicBezTo>
                      <a:pt x="68" y="129"/>
                      <a:pt x="62" y="132"/>
                      <a:pt x="58" y="140"/>
                    </a:cubicBezTo>
                    <a:cubicBezTo>
                      <a:pt x="48" y="158"/>
                      <a:pt x="48" y="181"/>
                      <a:pt x="50" y="201"/>
                    </a:cubicBezTo>
                    <a:cubicBezTo>
                      <a:pt x="50" y="204"/>
                      <a:pt x="53" y="206"/>
                      <a:pt x="55" y="206"/>
                    </a:cubicBezTo>
                    <a:cubicBezTo>
                      <a:pt x="55" y="206"/>
                      <a:pt x="56" y="206"/>
                      <a:pt x="56" y="206"/>
                    </a:cubicBezTo>
                    <a:cubicBezTo>
                      <a:pt x="59" y="205"/>
                      <a:pt x="61" y="203"/>
                      <a:pt x="60" y="199"/>
                    </a:cubicBezTo>
                    <a:cubicBezTo>
                      <a:pt x="60" y="193"/>
                      <a:pt x="59" y="186"/>
                      <a:pt x="59" y="179"/>
                    </a:cubicBezTo>
                    <a:cubicBezTo>
                      <a:pt x="65" y="179"/>
                      <a:pt x="71" y="178"/>
                      <a:pt x="78" y="178"/>
                    </a:cubicBezTo>
                    <a:cubicBezTo>
                      <a:pt x="78" y="185"/>
                      <a:pt x="78" y="192"/>
                      <a:pt x="78" y="200"/>
                    </a:cubicBezTo>
                    <a:cubicBezTo>
                      <a:pt x="78" y="203"/>
                      <a:pt x="80" y="205"/>
                      <a:pt x="83" y="205"/>
                    </a:cubicBezTo>
                    <a:cubicBezTo>
                      <a:pt x="83" y="205"/>
                      <a:pt x="83" y="205"/>
                      <a:pt x="83" y="205"/>
                    </a:cubicBezTo>
                    <a:cubicBezTo>
                      <a:pt x="86" y="205"/>
                      <a:pt x="89" y="203"/>
                      <a:pt x="89" y="200"/>
                    </a:cubicBezTo>
                    <a:cubicBezTo>
                      <a:pt x="89" y="192"/>
                      <a:pt x="88" y="183"/>
                      <a:pt x="88" y="175"/>
                    </a:cubicBezTo>
                    <a:cubicBezTo>
                      <a:pt x="87" y="164"/>
                      <a:pt x="86" y="152"/>
                      <a:pt x="82" y="140"/>
                    </a:cubicBezTo>
                    <a:close/>
                    <a:moveTo>
                      <a:pt x="60" y="168"/>
                    </a:moveTo>
                    <a:cubicBezTo>
                      <a:pt x="61" y="160"/>
                      <a:pt x="63" y="152"/>
                      <a:pt x="67" y="146"/>
                    </a:cubicBezTo>
                    <a:cubicBezTo>
                      <a:pt x="68" y="143"/>
                      <a:pt x="70" y="142"/>
                      <a:pt x="70" y="142"/>
                    </a:cubicBezTo>
                    <a:cubicBezTo>
                      <a:pt x="70" y="142"/>
                      <a:pt x="71" y="142"/>
                      <a:pt x="72" y="145"/>
                    </a:cubicBezTo>
                    <a:cubicBezTo>
                      <a:pt x="75" y="151"/>
                      <a:pt x="76" y="159"/>
                      <a:pt x="77" y="166"/>
                    </a:cubicBezTo>
                    <a:cubicBezTo>
                      <a:pt x="71" y="166"/>
                      <a:pt x="66" y="167"/>
                      <a:pt x="60" y="168"/>
                    </a:cubicBezTo>
                    <a:close/>
                    <a:moveTo>
                      <a:pt x="116" y="200"/>
                    </a:moveTo>
                    <a:cubicBezTo>
                      <a:pt x="116" y="204"/>
                      <a:pt x="114" y="206"/>
                      <a:pt x="111" y="207"/>
                    </a:cubicBezTo>
                    <a:cubicBezTo>
                      <a:pt x="111" y="207"/>
                      <a:pt x="111" y="207"/>
                      <a:pt x="111" y="207"/>
                    </a:cubicBezTo>
                    <a:cubicBezTo>
                      <a:pt x="108" y="207"/>
                      <a:pt x="106" y="205"/>
                      <a:pt x="105" y="202"/>
                    </a:cubicBezTo>
                    <a:cubicBezTo>
                      <a:pt x="103" y="184"/>
                      <a:pt x="103" y="166"/>
                      <a:pt x="104" y="148"/>
                    </a:cubicBezTo>
                    <a:cubicBezTo>
                      <a:pt x="100" y="148"/>
                      <a:pt x="96" y="148"/>
                      <a:pt x="92" y="148"/>
                    </a:cubicBezTo>
                    <a:cubicBezTo>
                      <a:pt x="91" y="148"/>
                      <a:pt x="90" y="148"/>
                      <a:pt x="89" y="148"/>
                    </a:cubicBezTo>
                    <a:cubicBezTo>
                      <a:pt x="86" y="148"/>
                      <a:pt x="84" y="146"/>
                      <a:pt x="84" y="143"/>
                    </a:cubicBezTo>
                    <a:cubicBezTo>
                      <a:pt x="84" y="139"/>
                      <a:pt x="86" y="137"/>
                      <a:pt x="89" y="137"/>
                    </a:cubicBezTo>
                    <a:cubicBezTo>
                      <a:pt x="89" y="137"/>
                      <a:pt x="89" y="137"/>
                      <a:pt x="89" y="137"/>
                    </a:cubicBezTo>
                    <a:cubicBezTo>
                      <a:pt x="102" y="137"/>
                      <a:pt x="115" y="136"/>
                      <a:pt x="127" y="134"/>
                    </a:cubicBezTo>
                    <a:cubicBezTo>
                      <a:pt x="130" y="134"/>
                      <a:pt x="133" y="136"/>
                      <a:pt x="133" y="139"/>
                    </a:cubicBezTo>
                    <a:cubicBezTo>
                      <a:pt x="134" y="143"/>
                      <a:pt x="132" y="145"/>
                      <a:pt x="129" y="146"/>
                    </a:cubicBezTo>
                    <a:cubicBezTo>
                      <a:pt x="124" y="147"/>
                      <a:pt x="119" y="147"/>
                      <a:pt x="115" y="147"/>
                    </a:cubicBezTo>
                    <a:cubicBezTo>
                      <a:pt x="114" y="165"/>
                      <a:pt x="114" y="183"/>
                      <a:pt x="116" y="200"/>
                    </a:cubicBezTo>
                    <a:close/>
                    <a:moveTo>
                      <a:pt x="176" y="210"/>
                    </a:moveTo>
                    <a:cubicBezTo>
                      <a:pt x="176" y="213"/>
                      <a:pt x="173" y="216"/>
                      <a:pt x="171" y="216"/>
                    </a:cubicBezTo>
                    <a:cubicBezTo>
                      <a:pt x="170" y="216"/>
                      <a:pt x="170" y="216"/>
                      <a:pt x="170" y="216"/>
                    </a:cubicBezTo>
                    <a:cubicBezTo>
                      <a:pt x="167" y="215"/>
                      <a:pt x="165" y="213"/>
                      <a:pt x="165" y="209"/>
                    </a:cubicBezTo>
                    <a:cubicBezTo>
                      <a:pt x="166" y="201"/>
                      <a:pt x="166" y="193"/>
                      <a:pt x="167" y="184"/>
                    </a:cubicBezTo>
                    <a:cubicBezTo>
                      <a:pt x="161" y="185"/>
                      <a:pt x="155" y="185"/>
                      <a:pt x="149" y="185"/>
                    </a:cubicBezTo>
                    <a:cubicBezTo>
                      <a:pt x="145" y="185"/>
                      <a:pt x="142" y="185"/>
                      <a:pt x="138" y="185"/>
                    </a:cubicBezTo>
                    <a:cubicBezTo>
                      <a:pt x="138" y="208"/>
                      <a:pt x="138" y="208"/>
                      <a:pt x="138" y="208"/>
                    </a:cubicBezTo>
                    <a:cubicBezTo>
                      <a:pt x="138" y="211"/>
                      <a:pt x="136" y="214"/>
                      <a:pt x="133" y="214"/>
                    </a:cubicBezTo>
                    <a:cubicBezTo>
                      <a:pt x="133" y="214"/>
                      <a:pt x="133" y="214"/>
                      <a:pt x="133" y="214"/>
                    </a:cubicBezTo>
                    <a:cubicBezTo>
                      <a:pt x="130" y="214"/>
                      <a:pt x="127" y="211"/>
                      <a:pt x="127" y="208"/>
                    </a:cubicBezTo>
                    <a:cubicBezTo>
                      <a:pt x="127" y="151"/>
                      <a:pt x="127" y="151"/>
                      <a:pt x="127" y="151"/>
                    </a:cubicBezTo>
                    <a:cubicBezTo>
                      <a:pt x="127" y="148"/>
                      <a:pt x="129" y="145"/>
                      <a:pt x="132" y="145"/>
                    </a:cubicBezTo>
                    <a:cubicBezTo>
                      <a:pt x="135" y="145"/>
                      <a:pt x="137" y="148"/>
                      <a:pt x="138" y="151"/>
                    </a:cubicBezTo>
                    <a:cubicBezTo>
                      <a:pt x="138" y="173"/>
                      <a:pt x="138" y="173"/>
                      <a:pt x="138" y="173"/>
                    </a:cubicBezTo>
                    <a:cubicBezTo>
                      <a:pt x="147" y="174"/>
                      <a:pt x="157" y="174"/>
                      <a:pt x="167" y="173"/>
                    </a:cubicBezTo>
                    <a:cubicBezTo>
                      <a:pt x="167" y="161"/>
                      <a:pt x="167" y="149"/>
                      <a:pt x="167" y="137"/>
                    </a:cubicBezTo>
                    <a:cubicBezTo>
                      <a:pt x="166" y="134"/>
                      <a:pt x="169" y="131"/>
                      <a:pt x="172" y="131"/>
                    </a:cubicBezTo>
                    <a:cubicBezTo>
                      <a:pt x="174" y="131"/>
                      <a:pt x="177" y="133"/>
                      <a:pt x="177" y="137"/>
                    </a:cubicBezTo>
                    <a:cubicBezTo>
                      <a:pt x="178" y="161"/>
                      <a:pt x="177" y="186"/>
                      <a:pt x="176" y="21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5062376" y="1420478"/>
            <a:ext cx="651069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b">
            <a:spAutoFit/>
          </a:bodyPr>
          <a:lstStyle/>
          <a:p>
            <a:pPr algn="r"/>
            <a:r>
              <a:rPr lang="en-US" sz="6600" dirty="0">
                <a:solidFill>
                  <a:schemeClr val="bg1"/>
                </a:solidFill>
                <a:latin typeface="+mj-lt"/>
              </a:rPr>
              <a:t>EXPLORATION AND EXPLOITATION </a:t>
            </a:r>
          </a:p>
          <a:p>
            <a:pPr algn="r"/>
            <a:r>
              <a:rPr lang="en-US" sz="3600" dirty="0">
                <a:solidFill>
                  <a:schemeClr val="bg1"/>
                </a:solidFill>
                <a:latin typeface="+mj-lt"/>
              </a:rPr>
              <a:t>FOR AD CTR OPTIMIZATION</a:t>
            </a:r>
          </a:p>
        </p:txBody>
      </p:sp>
      <p:sp>
        <p:nvSpPr>
          <p:cNvPr id="641" name="TextBox 640"/>
          <p:cNvSpPr txBox="1"/>
          <p:nvPr/>
        </p:nvSpPr>
        <p:spPr>
          <a:xfrm>
            <a:off x="7599325" y="4496289"/>
            <a:ext cx="3657600" cy="408573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dirty="0">
                <a:solidFill>
                  <a:schemeClr val="bg1"/>
                </a:solidFill>
              </a:rPr>
              <a:t>Team 9</a:t>
            </a:r>
          </a:p>
        </p:txBody>
      </p:sp>
      <p:grpSp>
        <p:nvGrpSpPr>
          <p:cNvPr id="650" name="Group 649"/>
          <p:cNvGrpSpPr/>
          <p:nvPr/>
        </p:nvGrpSpPr>
        <p:grpSpPr>
          <a:xfrm rot="16200000">
            <a:off x="8301313" y="3792727"/>
            <a:ext cx="277326" cy="1255652"/>
            <a:chOff x="1536573" y="1756231"/>
            <a:chExt cx="583255" cy="2640807"/>
          </a:xfrm>
        </p:grpSpPr>
        <p:sp>
          <p:nvSpPr>
            <p:cNvPr id="651" name="Freeform 5"/>
            <p:cNvSpPr>
              <a:spLocks/>
            </p:cNvSpPr>
            <p:nvPr/>
          </p:nvSpPr>
          <p:spPr bwMode="auto">
            <a:xfrm>
              <a:off x="1858209" y="1899352"/>
              <a:ext cx="118498" cy="100031"/>
            </a:xfrm>
            <a:custGeom>
              <a:avLst/>
              <a:gdLst>
                <a:gd name="T0" fmla="*/ 31 w 31"/>
                <a:gd name="T1" fmla="*/ 10 h 26"/>
                <a:gd name="T2" fmla="*/ 14 w 31"/>
                <a:gd name="T3" fmla="*/ 25 h 26"/>
                <a:gd name="T4" fmla="*/ 2 w 31"/>
                <a:gd name="T5" fmla="*/ 4 h 26"/>
                <a:gd name="T6" fmla="*/ 3 w 31"/>
                <a:gd name="T7" fmla="*/ 0 h 26"/>
                <a:gd name="T8" fmla="*/ 15 w 31"/>
                <a:gd name="T9" fmla="*/ 16 h 26"/>
                <a:gd name="T10" fmla="*/ 31 w 31"/>
                <a:gd name="T11" fmla="*/ 6 h 26"/>
                <a:gd name="T12" fmla="*/ 31 w 31"/>
                <a:gd name="T13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6">
                  <a:moveTo>
                    <a:pt x="31" y="10"/>
                  </a:moveTo>
                  <a:cubicBezTo>
                    <a:pt x="30" y="20"/>
                    <a:pt x="22" y="26"/>
                    <a:pt x="14" y="25"/>
                  </a:cubicBezTo>
                  <a:cubicBezTo>
                    <a:pt x="6" y="23"/>
                    <a:pt x="0" y="14"/>
                    <a:pt x="2" y="4"/>
                  </a:cubicBezTo>
                  <a:cubicBezTo>
                    <a:pt x="2" y="3"/>
                    <a:pt x="3" y="1"/>
                    <a:pt x="3" y="0"/>
                  </a:cubicBezTo>
                  <a:cubicBezTo>
                    <a:pt x="3" y="8"/>
                    <a:pt x="8" y="15"/>
                    <a:pt x="15" y="16"/>
                  </a:cubicBezTo>
                  <a:cubicBezTo>
                    <a:pt x="22" y="17"/>
                    <a:pt x="28" y="13"/>
                    <a:pt x="31" y="6"/>
                  </a:cubicBezTo>
                  <a:cubicBezTo>
                    <a:pt x="31" y="7"/>
                    <a:pt x="31" y="9"/>
                    <a:pt x="31" y="10"/>
                  </a:cubicBezTo>
                  <a:close/>
                </a:path>
              </a:pathLst>
            </a:custGeom>
            <a:solidFill>
              <a:srgbClr val="05A7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2" name="Freeform 6"/>
            <p:cNvSpPr>
              <a:spLocks noEditPoints="1"/>
            </p:cNvSpPr>
            <p:nvPr/>
          </p:nvSpPr>
          <p:spPr bwMode="auto">
            <a:xfrm>
              <a:off x="1575046" y="1756231"/>
              <a:ext cx="544782" cy="2582328"/>
            </a:xfrm>
            <a:custGeom>
              <a:avLst/>
              <a:gdLst>
                <a:gd name="T0" fmla="*/ 141 w 141"/>
                <a:gd name="T1" fmla="*/ 2 h 668"/>
                <a:gd name="T2" fmla="*/ 0 w 141"/>
                <a:gd name="T3" fmla="*/ 0 h 668"/>
                <a:gd name="T4" fmla="*/ 45 w 141"/>
                <a:gd name="T5" fmla="*/ 668 h 668"/>
                <a:gd name="T6" fmla="*/ 131 w 141"/>
                <a:gd name="T7" fmla="*/ 668 h 668"/>
                <a:gd name="T8" fmla="*/ 141 w 141"/>
                <a:gd name="T9" fmla="*/ 2 h 668"/>
                <a:gd name="T10" fmla="*/ 104 w 141"/>
                <a:gd name="T11" fmla="*/ 43 h 668"/>
                <a:gd name="T12" fmla="*/ 88 w 141"/>
                <a:gd name="T13" fmla="*/ 53 h 668"/>
                <a:gd name="T14" fmla="*/ 76 w 141"/>
                <a:gd name="T15" fmla="*/ 37 h 668"/>
                <a:gd name="T16" fmla="*/ 77 w 141"/>
                <a:gd name="T17" fmla="*/ 33 h 668"/>
                <a:gd name="T18" fmla="*/ 94 w 141"/>
                <a:gd name="T19" fmla="*/ 18 h 668"/>
                <a:gd name="T20" fmla="*/ 106 w 141"/>
                <a:gd name="T21" fmla="*/ 38 h 668"/>
                <a:gd name="T22" fmla="*/ 104 w 141"/>
                <a:gd name="T23" fmla="*/ 43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1" h="668">
                  <a:moveTo>
                    <a:pt x="141" y="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5" y="668"/>
                    <a:pt x="45" y="668"/>
                    <a:pt x="45" y="668"/>
                  </a:cubicBezTo>
                  <a:cubicBezTo>
                    <a:pt x="131" y="668"/>
                    <a:pt x="131" y="668"/>
                    <a:pt x="131" y="668"/>
                  </a:cubicBezTo>
                  <a:lnTo>
                    <a:pt x="141" y="2"/>
                  </a:lnTo>
                  <a:close/>
                  <a:moveTo>
                    <a:pt x="104" y="43"/>
                  </a:moveTo>
                  <a:cubicBezTo>
                    <a:pt x="101" y="50"/>
                    <a:pt x="95" y="54"/>
                    <a:pt x="88" y="53"/>
                  </a:cubicBezTo>
                  <a:cubicBezTo>
                    <a:pt x="81" y="52"/>
                    <a:pt x="76" y="45"/>
                    <a:pt x="76" y="37"/>
                  </a:cubicBezTo>
                  <a:cubicBezTo>
                    <a:pt x="76" y="35"/>
                    <a:pt x="76" y="34"/>
                    <a:pt x="77" y="33"/>
                  </a:cubicBezTo>
                  <a:cubicBezTo>
                    <a:pt x="78" y="23"/>
                    <a:pt x="86" y="17"/>
                    <a:pt x="94" y="18"/>
                  </a:cubicBezTo>
                  <a:cubicBezTo>
                    <a:pt x="102" y="20"/>
                    <a:pt x="107" y="29"/>
                    <a:pt x="106" y="38"/>
                  </a:cubicBezTo>
                  <a:cubicBezTo>
                    <a:pt x="105" y="40"/>
                    <a:pt x="105" y="42"/>
                    <a:pt x="104" y="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3" name="Freeform 7"/>
            <p:cNvSpPr>
              <a:spLocks/>
            </p:cNvSpPr>
            <p:nvPr/>
          </p:nvSpPr>
          <p:spPr bwMode="auto">
            <a:xfrm>
              <a:off x="1868982" y="1822406"/>
              <a:ext cx="120037" cy="100031"/>
            </a:xfrm>
            <a:custGeom>
              <a:avLst/>
              <a:gdLst>
                <a:gd name="T0" fmla="*/ 30 w 31"/>
                <a:gd name="T1" fmla="*/ 21 h 26"/>
                <a:gd name="T2" fmla="*/ 28 w 31"/>
                <a:gd name="T3" fmla="*/ 26 h 26"/>
                <a:gd name="T4" fmla="*/ 16 w 31"/>
                <a:gd name="T5" fmla="*/ 10 h 26"/>
                <a:gd name="T6" fmla="*/ 0 w 31"/>
                <a:gd name="T7" fmla="*/ 20 h 26"/>
                <a:gd name="T8" fmla="*/ 1 w 31"/>
                <a:gd name="T9" fmla="*/ 16 h 26"/>
                <a:gd name="T10" fmla="*/ 18 w 31"/>
                <a:gd name="T11" fmla="*/ 1 h 26"/>
                <a:gd name="T12" fmla="*/ 30 w 31"/>
                <a:gd name="T13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6">
                  <a:moveTo>
                    <a:pt x="30" y="21"/>
                  </a:moveTo>
                  <a:cubicBezTo>
                    <a:pt x="29" y="23"/>
                    <a:pt x="29" y="25"/>
                    <a:pt x="28" y="26"/>
                  </a:cubicBezTo>
                  <a:cubicBezTo>
                    <a:pt x="28" y="18"/>
                    <a:pt x="23" y="11"/>
                    <a:pt x="16" y="10"/>
                  </a:cubicBezTo>
                  <a:cubicBezTo>
                    <a:pt x="10" y="8"/>
                    <a:pt x="3" y="13"/>
                    <a:pt x="0" y="20"/>
                  </a:cubicBezTo>
                  <a:cubicBezTo>
                    <a:pt x="0" y="18"/>
                    <a:pt x="0" y="17"/>
                    <a:pt x="1" y="16"/>
                  </a:cubicBezTo>
                  <a:cubicBezTo>
                    <a:pt x="2" y="6"/>
                    <a:pt x="10" y="0"/>
                    <a:pt x="18" y="1"/>
                  </a:cubicBezTo>
                  <a:cubicBezTo>
                    <a:pt x="26" y="3"/>
                    <a:pt x="31" y="12"/>
                    <a:pt x="30" y="2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" name="Freeform 8"/>
            <p:cNvSpPr>
              <a:spLocks/>
            </p:cNvSpPr>
            <p:nvPr/>
          </p:nvSpPr>
          <p:spPr bwMode="auto">
            <a:xfrm>
              <a:off x="1536573" y="1756231"/>
              <a:ext cx="212373" cy="2640807"/>
            </a:xfrm>
            <a:custGeom>
              <a:avLst/>
              <a:gdLst>
                <a:gd name="T0" fmla="*/ 25 w 138"/>
                <a:gd name="T1" fmla="*/ 0 h 1716"/>
                <a:gd name="T2" fmla="*/ 0 w 138"/>
                <a:gd name="T3" fmla="*/ 45 h 1716"/>
                <a:gd name="T4" fmla="*/ 111 w 138"/>
                <a:gd name="T5" fmla="*/ 1716 h 1716"/>
                <a:gd name="T6" fmla="*/ 138 w 138"/>
                <a:gd name="T7" fmla="*/ 1678 h 1716"/>
                <a:gd name="T8" fmla="*/ 25 w 138"/>
                <a:gd name="T9" fmla="*/ 0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716">
                  <a:moveTo>
                    <a:pt x="25" y="0"/>
                  </a:moveTo>
                  <a:lnTo>
                    <a:pt x="0" y="45"/>
                  </a:lnTo>
                  <a:lnTo>
                    <a:pt x="111" y="1716"/>
                  </a:lnTo>
                  <a:lnTo>
                    <a:pt x="138" y="167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" name="Freeform 9"/>
            <p:cNvSpPr>
              <a:spLocks/>
            </p:cNvSpPr>
            <p:nvPr/>
          </p:nvSpPr>
          <p:spPr bwMode="auto">
            <a:xfrm>
              <a:off x="1707394" y="4338559"/>
              <a:ext cx="373960" cy="58479"/>
            </a:xfrm>
            <a:custGeom>
              <a:avLst/>
              <a:gdLst>
                <a:gd name="T0" fmla="*/ 27 w 243"/>
                <a:gd name="T1" fmla="*/ 0 h 38"/>
                <a:gd name="T2" fmla="*/ 243 w 243"/>
                <a:gd name="T3" fmla="*/ 0 h 38"/>
                <a:gd name="T4" fmla="*/ 218 w 243"/>
                <a:gd name="T5" fmla="*/ 30 h 38"/>
                <a:gd name="T6" fmla="*/ 0 w 243"/>
                <a:gd name="T7" fmla="*/ 38 h 38"/>
                <a:gd name="T8" fmla="*/ 27 w 243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38">
                  <a:moveTo>
                    <a:pt x="27" y="0"/>
                  </a:moveTo>
                  <a:lnTo>
                    <a:pt x="243" y="0"/>
                  </a:lnTo>
                  <a:lnTo>
                    <a:pt x="218" y="30"/>
                  </a:lnTo>
                  <a:lnTo>
                    <a:pt x="0" y="3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68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6" name="Freeform 10"/>
            <p:cNvSpPr>
              <a:spLocks noEditPoints="1"/>
            </p:cNvSpPr>
            <p:nvPr/>
          </p:nvSpPr>
          <p:spPr bwMode="auto">
            <a:xfrm>
              <a:off x="1613519" y="1863957"/>
              <a:ext cx="236996" cy="2382267"/>
            </a:xfrm>
            <a:custGeom>
              <a:avLst/>
              <a:gdLst>
                <a:gd name="T0" fmla="*/ 0 w 154"/>
                <a:gd name="T1" fmla="*/ 3 h 1548"/>
                <a:gd name="T2" fmla="*/ 63 w 154"/>
                <a:gd name="T3" fmla="*/ 63 h 1548"/>
                <a:gd name="T4" fmla="*/ 63 w 154"/>
                <a:gd name="T5" fmla="*/ 71 h 1548"/>
                <a:gd name="T6" fmla="*/ 8 w 154"/>
                <a:gd name="T7" fmla="*/ 126 h 1548"/>
                <a:gd name="T8" fmla="*/ 66 w 154"/>
                <a:gd name="T9" fmla="*/ 123 h 1548"/>
                <a:gd name="T10" fmla="*/ 13 w 154"/>
                <a:gd name="T11" fmla="*/ 196 h 1548"/>
                <a:gd name="T12" fmla="*/ 73 w 154"/>
                <a:gd name="T13" fmla="*/ 247 h 1548"/>
                <a:gd name="T14" fmla="*/ 73 w 154"/>
                <a:gd name="T15" fmla="*/ 254 h 1548"/>
                <a:gd name="T16" fmla="*/ 21 w 154"/>
                <a:gd name="T17" fmla="*/ 312 h 1548"/>
                <a:gd name="T18" fmla="*/ 78 w 154"/>
                <a:gd name="T19" fmla="*/ 307 h 1548"/>
                <a:gd name="T20" fmla="*/ 23 w 154"/>
                <a:gd name="T21" fmla="*/ 380 h 1548"/>
                <a:gd name="T22" fmla="*/ 86 w 154"/>
                <a:gd name="T23" fmla="*/ 430 h 1548"/>
                <a:gd name="T24" fmla="*/ 86 w 154"/>
                <a:gd name="T25" fmla="*/ 440 h 1548"/>
                <a:gd name="T26" fmla="*/ 31 w 154"/>
                <a:gd name="T27" fmla="*/ 495 h 1548"/>
                <a:gd name="T28" fmla="*/ 88 w 154"/>
                <a:gd name="T29" fmla="*/ 493 h 1548"/>
                <a:gd name="T30" fmla="*/ 36 w 154"/>
                <a:gd name="T31" fmla="*/ 566 h 1548"/>
                <a:gd name="T32" fmla="*/ 96 w 154"/>
                <a:gd name="T33" fmla="*/ 616 h 1548"/>
                <a:gd name="T34" fmla="*/ 96 w 154"/>
                <a:gd name="T35" fmla="*/ 623 h 1548"/>
                <a:gd name="T36" fmla="*/ 43 w 154"/>
                <a:gd name="T37" fmla="*/ 679 h 1548"/>
                <a:gd name="T38" fmla="*/ 101 w 154"/>
                <a:gd name="T39" fmla="*/ 676 h 1548"/>
                <a:gd name="T40" fmla="*/ 46 w 154"/>
                <a:gd name="T41" fmla="*/ 749 h 1548"/>
                <a:gd name="T42" fmla="*/ 108 w 154"/>
                <a:gd name="T43" fmla="*/ 799 h 1548"/>
                <a:gd name="T44" fmla="*/ 108 w 154"/>
                <a:gd name="T45" fmla="*/ 809 h 1548"/>
                <a:gd name="T46" fmla="*/ 53 w 154"/>
                <a:gd name="T47" fmla="*/ 864 h 1548"/>
                <a:gd name="T48" fmla="*/ 111 w 154"/>
                <a:gd name="T49" fmla="*/ 862 h 1548"/>
                <a:gd name="T50" fmla="*/ 58 w 154"/>
                <a:gd name="T51" fmla="*/ 932 h 1548"/>
                <a:gd name="T52" fmla="*/ 118 w 154"/>
                <a:gd name="T53" fmla="*/ 985 h 1548"/>
                <a:gd name="T54" fmla="*/ 118 w 154"/>
                <a:gd name="T55" fmla="*/ 993 h 1548"/>
                <a:gd name="T56" fmla="*/ 66 w 154"/>
                <a:gd name="T57" fmla="*/ 1048 h 1548"/>
                <a:gd name="T58" fmla="*/ 123 w 154"/>
                <a:gd name="T59" fmla="*/ 1045 h 1548"/>
                <a:gd name="T60" fmla="*/ 68 w 154"/>
                <a:gd name="T61" fmla="*/ 1118 h 1548"/>
                <a:gd name="T62" fmla="*/ 131 w 154"/>
                <a:gd name="T63" fmla="*/ 1168 h 1548"/>
                <a:gd name="T64" fmla="*/ 131 w 154"/>
                <a:gd name="T65" fmla="*/ 1176 h 1548"/>
                <a:gd name="T66" fmla="*/ 76 w 154"/>
                <a:gd name="T67" fmla="*/ 1231 h 1548"/>
                <a:gd name="T68" fmla="*/ 134 w 154"/>
                <a:gd name="T69" fmla="*/ 1229 h 1548"/>
                <a:gd name="T70" fmla="*/ 81 w 154"/>
                <a:gd name="T71" fmla="*/ 1301 h 1548"/>
                <a:gd name="T72" fmla="*/ 141 w 154"/>
                <a:gd name="T73" fmla="*/ 1352 h 1548"/>
                <a:gd name="T74" fmla="*/ 141 w 154"/>
                <a:gd name="T75" fmla="*/ 1362 h 1548"/>
                <a:gd name="T76" fmla="*/ 88 w 154"/>
                <a:gd name="T77" fmla="*/ 1417 h 1548"/>
                <a:gd name="T78" fmla="*/ 146 w 154"/>
                <a:gd name="T79" fmla="*/ 1414 h 1548"/>
                <a:gd name="T80" fmla="*/ 91 w 154"/>
                <a:gd name="T81" fmla="*/ 1487 h 1548"/>
                <a:gd name="T82" fmla="*/ 154 w 154"/>
                <a:gd name="T83" fmla="*/ 1538 h 1548"/>
                <a:gd name="T84" fmla="*/ 154 w 154"/>
                <a:gd name="T85" fmla="*/ 1545 h 1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4" h="1548">
                  <a:moveTo>
                    <a:pt x="58" y="8"/>
                  </a:moveTo>
                  <a:lnTo>
                    <a:pt x="0" y="13"/>
                  </a:lnTo>
                  <a:lnTo>
                    <a:pt x="0" y="3"/>
                  </a:lnTo>
                  <a:lnTo>
                    <a:pt x="58" y="0"/>
                  </a:lnTo>
                  <a:lnTo>
                    <a:pt x="58" y="8"/>
                  </a:lnTo>
                  <a:close/>
                  <a:moveTo>
                    <a:pt x="63" y="63"/>
                  </a:moveTo>
                  <a:lnTo>
                    <a:pt x="5" y="66"/>
                  </a:lnTo>
                  <a:lnTo>
                    <a:pt x="5" y="73"/>
                  </a:lnTo>
                  <a:lnTo>
                    <a:pt x="63" y="71"/>
                  </a:lnTo>
                  <a:lnTo>
                    <a:pt x="63" y="63"/>
                  </a:lnTo>
                  <a:close/>
                  <a:moveTo>
                    <a:pt x="66" y="123"/>
                  </a:moveTo>
                  <a:lnTo>
                    <a:pt x="8" y="126"/>
                  </a:lnTo>
                  <a:lnTo>
                    <a:pt x="8" y="134"/>
                  </a:lnTo>
                  <a:lnTo>
                    <a:pt x="66" y="131"/>
                  </a:lnTo>
                  <a:lnTo>
                    <a:pt x="66" y="123"/>
                  </a:lnTo>
                  <a:close/>
                  <a:moveTo>
                    <a:pt x="71" y="186"/>
                  </a:moveTo>
                  <a:lnTo>
                    <a:pt x="13" y="189"/>
                  </a:lnTo>
                  <a:lnTo>
                    <a:pt x="13" y="196"/>
                  </a:lnTo>
                  <a:lnTo>
                    <a:pt x="71" y="194"/>
                  </a:lnTo>
                  <a:lnTo>
                    <a:pt x="71" y="186"/>
                  </a:lnTo>
                  <a:close/>
                  <a:moveTo>
                    <a:pt x="73" y="247"/>
                  </a:moveTo>
                  <a:lnTo>
                    <a:pt x="15" y="249"/>
                  </a:lnTo>
                  <a:lnTo>
                    <a:pt x="15" y="257"/>
                  </a:lnTo>
                  <a:lnTo>
                    <a:pt x="73" y="254"/>
                  </a:lnTo>
                  <a:lnTo>
                    <a:pt x="73" y="247"/>
                  </a:lnTo>
                  <a:close/>
                  <a:moveTo>
                    <a:pt x="78" y="307"/>
                  </a:moveTo>
                  <a:lnTo>
                    <a:pt x="21" y="312"/>
                  </a:lnTo>
                  <a:lnTo>
                    <a:pt x="21" y="319"/>
                  </a:lnTo>
                  <a:lnTo>
                    <a:pt x="78" y="317"/>
                  </a:lnTo>
                  <a:lnTo>
                    <a:pt x="78" y="307"/>
                  </a:lnTo>
                  <a:close/>
                  <a:moveTo>
                    <a:pt x="81" y="370"/>
                  </a:moveTo>
                  <a:lnTo>
                    <a:pt x="23" y="372"/>
                  </a:lnTo>
                  <a:lnTo>
                    <a:pt x="23" y="380"/>
                  </a:lnTo>
                  <a:lnTo>
                    <a:pt x="81" y="377"/>
                  </a:lnTo>
                  <a:lnTo>
                    <a:pt x="81" y="370"/>
                  </a:lnTo>
                  <a:close/>
                  <a:moveTo>
                    <a:pt x="86" y="430"/>
                  </a:moveTo>
                  <a:lnTo>
                    <a:pt x="28" y="432"/>
                  </a:lnTo>
                  <a:lnTo>
                    <a:pt x="28" y="442"/>
                  </a:lnTo>
                  <a:lnTo>
                    <a:pt x="86" y="440"/>
                  </a:lnTo>
                  <a:lnTo>
                    <a:pt x="86" y="430"/>
                  </a:lnTo>
                  <a:close/>
                  <a:moveTo>
                    <a:pt x="88" y="493"/>
                  </a:moveTo>
                  <a:lnTo>
                    <a:pt x="31" y="495"/>
                  </a:lnTo>
                  <a:lnTo>
                    <a:pt x="31" y="503"/>
                  </a:lnTo>
                  <a:lnTo>
                    <a:pt x="88" y="500"/>
                  </a:lnTo>
                  <a:lnTo>
                    <a:pt x="88" y="493"/>
                  </a:lnTo>
                  <a:close/>
                  <a:moveTo>
                    <a:pt x="93" y="553"/>
                  </a:moveTo>
                  <a:lnTo>
                    <a:pt x="36" y="555"/>
                  </a:lnTo>
                  <a:lnTo>
                    <a:pt x="36" y="566"/>
                  </a:lnTo>
                  <a:lnTo>
                    <a:pt x="93" y="563"/>
                  </a:lnTo>
                  <a:lnTo>
                    <a:pt x="93" y="553"/>
                  </a:lnTo>
                  <a:close/>
                  <a:moveTo>
                    <a:pt x="96" y="616"/>
                  </a:moveTo>
                  <a:lnTo>
                    <a:pt x="38" y="618"/>
                  </a:lnTo>
                  <a:lnTo>
                    <a:pt x="38" y="626"/>
                  </a:lnTo>
                  <a:lnTo>
                    <a:pt x="96" y="623"/>
                  </a:lnTo>
                  <a:lnTo>
                    <a:pt x="96" y="616"/>
                  </a:lnTo>
                  <a:close/>
                  <a:moveTo>
                    <a:pt x="101" y="676"/>
                  </a:moveTo>
                  <a:lnTo>
                    <a:pt x="43" y="679"/>
                  </a:lnTo>
                  <a:lnTo>
                    <a:pt x="43" y="689"/>
                  </a:lnTo>
                  <a:lnTo>
                    <a:pt x="101" y="686"/>
                  </a:lnTo>
                  <a:lnTo>
                    <a:pt x="101" y="676"/>
                  </a:lnTo>
                  <a:close/>
                  <a:moveTo>
                    <a:pt x="103" y="739"/>
                  </a:moveTo>
                  <a:lnTo>
                    <a:pt x="46" y="741"/>
                  </a:lnTo>
                  <a:lnTo>
                    <a:pt x="46" y="749"/>
                  </a:lnTo>
                  <a:lnTo>
                    <a:pt x="103" y="746"/>
                  </a:lnTo>
                  <a:lnTo>
                    <a:pt x="103" y="739"/>
                  </a:lnTo>
                  <a:close/>
                  <a:moveTo>
                    <a:pt x="108" y="799"/>
                  </a:moveTo>
                  <a:lnTo>
                    <a:pt x="51" y="802"/>
                  </a:lnTo>
                  <a:lnTo>
                    <a:pt x="51" y="812"/>
                  </a:lnTo>
                  <a:lnTo>
                    <a:pt x="108" y="809"/>
                  </a:lnTo>
                  <a:lnTo>
                    <a:pt x="108" y="799"/>
                  </a:lnTo>
                  <a:close/>
                  <a:moveTo>
                    <a:pt x="111" y="862"/>
                  </a:moveTo>
                  <a:lnTo>
                    <a:pt x="53" y="864"/>
                  </a:lnTo>
                  <a:lnTo>
                    <a:pt x="53" y="872"/>
                  </a:lnTo>
                  <a:lnTo>
                    <a:pt x="111" y="869"/>
                  </a:lnTo>
                  <a:lnTo>
                    <a:pt x="111" y="862"/>
                  </a:lnTo>
                  <a:close/>
                  <a:moveTo>
                    <a:pt x="116" y="922"/>
                  </a:moveTo>
                  <a:lnTo>
                    <a:pt x="58" y="925"/>
                  </a:lnTo>
                  <a:lnTo>
                    <a:pt x="58" y="932"/>
                  </a:lnTo>
                  <a:lnTo>
                    <a:pt x="116" y="930"/>
                  </a:lnTo>
                  <a:lnTo>
                    <a:pt x="116" y="922"/>
                  </a:lnTo>
                  <a:close/>
                  <a:moveTo>
                    <a:pt x="118" y="985"/>
                  </a:moveTo>
                  <a:lnTo>
                    <a:pt x="61" y="987"/>
                  </a:lnTo>
                  <a:lnTo>
                    <a:pt x="61" y="995"/>
                  </a:lnTo>
                  <a:lnTo>
                    <a:pt x="118" y="993"/>
                  </a:lnTo>
                  <a:lnTo>
                    <a:pt x="118" y="985"/>
                  </a:lnTo>
                  <a:close/>
                  <a:moveTo>
                    <a:pt x="123" y="1045"/>
                  </a:moveTo>
                  <a:lnTo>
                    <a:pt x="66" y="1048"/>
                  </a:lnTo>
                  <a:lnTo>
                    <a:pt x="66" y="1055"/>
                  </a:lnTo>
                  <a:lnTo>
                    <a:pt x="123" y="1053"/>
                  </a:lnTo>
                  <a:lnTo>
                    <a:pt x="123" y="1045"/>
                  </a:lnTo>
                  <a:close/>
                  <a:moveTo>
                    <a:pt x="126" y="1106"/>
                  </a:moveTo>
                  <a:lnTo>
                    <a:pt x="68" y="1111"/>
                  </a:lnTo>
                  <a:lnTo>
                    <a:pt x="68" y="1118"/>
                  </a:lnTo>
                  <a:lnTo>
                    <a:pt x="126" y="1116"/>
                  </a:lnTo>
                  <a:lnTo>
                    <a:pt x="126" y="1106"/>
                  </a:lnTo>
                  <a:close/>
                  <a:moveTo>
                    <a:pt x="131" y="1168"/>
                  </a:moveTo>
                  <a:lnTo>
                    <a:pt x="73" y="1171"/>
                  </a:lnTo>
                  <a:lnTo>
                    <a:pt x="73" y="1178"/>
                  </a:lnTo>
                  <a:lnTo>
                    <a:pt x="131" y="1176"/>
                  </a:lnTo>
                  <a:lnTo>
                    <a:pt x="131" y="1168"/>
                  </a:lnTo>
                  <a:close/>
                  <a:moveTo>
                    <a:pt x="134" y="1229"/>
                  </a:moveTo>
                  <a:lnTo>
                    <a:pt x="76" y="1231"/>
                  </a:lnTo>
                  <a:lnTo>
                    <a:pt x="76" y="1241"/>
                  </a:lnTo>
                  <a:lnTo>
                    <a:pt x="134" y="1239"/>
                  </a:lnTo>
                  <a:lnTo>
                    <a:pt x="134" y="1229"/>
                  </a:lnTo>
                  <a:close/>
                  <a:moveTo>
                    <a:pt x="139" y="1291"/>
                  </a:moveTo>
                  <a:lnTo>
                    <a:pt x="81" y="1294"/>
                  </a:lnTo>
                  <a:lnTo>
                    <a:pt x="81" y="1301"/>
                  </a:lnTo>
                  <a:lnTo>
                    <a:pt x="139" y="1299"/>
                  </a:lnTo>
                  <a:lnTo>
                    <a:pt x="139" y="1291"/>
                  </a:lnTo>
                  <a:close/>
                  <a:moveTo>
                    <a:pt x="141" y="1352"/>
                  </a:moveTo>
                  <a:lnTo>
                    <a:pt x="83" y="1354"/>
                  </a:lnTo>
                  <a:lnTo>
                    <a:pt x="83" y="1364"/>
                  </a:lnTo>
                  <a:lnTo>
                    <a:pt x="141" y="1362"/>
                  </a:lnTo>
                  <a:lnTo>
                    <a:pt x="141" y="1352"/>
                  </a:lnTo>
                  <a:close/>
                  <a:moveTo>
                    <a:pt x="146" y="1414"/>
                  </a:moveTo>
                  <a:lnTo>
                    <a:pt x="88" y="1417"/>
                  </a:lnTo>
                  <a:lnTo>
                    <a:pt x="88" y="1425"/>
                  </a:lnTo>
                  <a:lnTo>
                    <a:pt x="146" y="1422"/>
                  </a:lnTo>
                  <a:lnTo>
                    <a:pt x="146" y="1414"/>
                  </a:lnTo>
                  <a:close/>
                  <a:moveTo>
                    <a:pt x="149" y="1475"/>
                  </a:moveTo>
                  <a:lnTo>
                    <a:pt x="91" y="1477"/>
                  </a:lnTo>
                  <a:lnTo>
                    <a:pt x="91" y="1487"/>
                  </a:lnTo>
                  <a:lnTo>
                    <a:pt x="149" y="1485"/>
                  </a:lnTo>
                  <a:lnTo>
                    <a:pt x="149" y="1475"/>
                  </a:lnTo>
                  <a:close/>
                  <a:moveTo>
                    <a:pt x="154" y="1538"/>
                  </a:moveTo>
                  <a:lnTo>
                    <a:pt x="96" y="1540"/>
                  </a:lnTo>
                  <a:lnTo>
                    <a:pt x="96" y="1548"/>
                  </a:lnTo>
                  <a:lnTo>
                    <a:pt x="154" y="1545"/>
                  </a:lnTo>
                  <a:lnTo>
                    <a:pt x="154" y="15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7986EC7B-4267-4E00-8E0C-1328A2A53606}"/>
              </a:ext>
            </a:extLst>
          </p:cNvPr>
          <p:cNvSpPr txBox="1"/>
          <p:nvPr/>
        </p:nvSpPr>
        <p:spPr>
          <a:xfrm>
            <a:off x="4856200" y="4889275"/>
            <a:ext cx="651069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b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+mj-lt"/>
              </a:rPr>
              <a:t>REINFORCEMENT LEARNING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  <a:latin typeface="+mj-lt"/>
              </a:rPr>
              <a:t>21AIE311</a:t>
            </a:r>
          </a:p>
        </p:txBody>
      </p:sp>
    </p:spTree>
    <p:extLst>
      <p:ext uri="{BB962C8B-B14F-4D97-AF65-F5344CB8AC3E}">
        <p14:creationId xmlns:p14="http://schemas.microsoft.com/office/powerpoint/2010/main" val="57426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41" grpId="0"/>
      <p:bldP spid="16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7732" y="770358"/>
            <a:ext cx="5545667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b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Epsilon Greedy</a:t>
            </a:r>
          </a:p>
        </p:txBody>
      </p:sp>
      <p:grpSp>
        <p:nvGrpSpPr>
          <p:cNvPr id="5" name="Group 4"/>
          <p:cNvGrpSpPr/>
          <p:nvPr/>
        </p:nvGrpSpPr>
        <p:grpSpPr>
          <a:xfrm rot="16200000">
            <a:off x="2634111" y="690079"/>
            <a:ext cx="192777" cy="1955800"/>
            <a:chOff x="1536573" y="1756231"/>
            <a:chExt cx="583255" cy="2640807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858209" y="1899352"/>
              <a:ext cx="118498" cy="100031"/>
            </a:xfrm>
            <a:custGeom>
              <a:avLst/>
              <a:gdLst>
                <a:gd name="T0" fmla="*/ 31 w 31"/>
                <a:gd name="T1" fmla="*/ 10 h 26"/>
                <a:gd name="T2" fmla="*/ 14 w 31"/>
                <a:gd name="T3" fmla="*/ 25 h 26"/>
                <a:gd name="T4" fmla="*/ 2 w 31"/>
                <a:gd name="T5" fmla="*/ 4 h 26"/>
                <a:gd name="T6" fmla="*/ 3 w 31"/>
                <a:gd name="T7" fmla="*/ 0 h 26"/>
                <a:gd name="T8" fmla="*/ 15 w 31"/>
                <a:gd name="T9" fmla="*/ 16 h 26"/>
                <a:gd name="T10" fmla="*/ 31 w 31"/>
                <a:gd name="T11" fmla="*/ 6 h 26"/>
                <a:gd name="T12" fmla="*/ 31 w 31"/>
                <a:gd name="T13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6">
                  <a:moveTo>
                    <a:pt x="31" y="10"/>
                  </a:moveTo>
                  <a:cubicBezTo>
                    <a:pt x="30" y="20"/>
                    <a:pt x="22" y="26"/>
                    <a:pt x="14" y="25"/>
                  </a:cubicBezTo>
                  <a:cubicBezTo>
                    <a:pt x="6" y="23"/>
                    <a:pt x="0" y="14"/>
                    <a:pt x="2" y="4"/>
                  </a:cubicBezTo>
                  <a:cubicBezTo>
                    <a:pt x="2" y="3"/>
                    <a:pt x="3" y="1"/>
                    <a:pt x="3" y="0"/>
                  </a:cubicBezTo>
                  <a:cubicBezTo>
                    <a:pt x="3" y="8"/>
                    <a:pt x="8" y="15"/>
                    <a:pt x="15" y="16"/>
                  </a:cubicBezTo>
                  <a:cubicBezTo>
                    <a:pt x="22" y="17"/>
                    <a:pt x="28" y="13"/>
                    <a:pt x="31" y="6"/>
                  </a:cubicBezTo>
                  <a:cubicBezTo>
                    <a:pt x="31" y="7"/>
                    <a:pt x="31" y="9"/>
                    <a:pt x="31" y="10"/>
                  </a:cubicBezTo>
                  <a:close/>
                </a:path>
              </a:pathLst>
            </a:custGeom>
            <a:solidFill>
              <a:srgbClr val="05A7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575046" y="1756231"/>
              <a:ext cx="544782" cy="2582328"/>
            </a:xfrm>
            <a:custGeom>
              <a:avLst/>
              <a:gdLst>
                <a:gd name="T0" fmla="*/ 141 w 141"/>
                <a:gd name="T1" fmla="*/ 2 h 668"/>
                <a:gd name="T2" fmla="*/ 0 w 141"/>
                <a:gd name="T3" fmla="*/ 0 h 668"/>
                <a:gd name="T4" fmla="*/ 45 w 141"/>
                <a:gd name="T5" fmla="*/ 668 h 668"/>
                <a:gd name="T6" fmla="*/ 131 w 141"/>
                <a:gd name="T7" fmla="*/ 668 h 668"/>
                <a:gd name="T8" fmla="*/ 141 w 141"/>
                <a:gd name="T9" fmla="*/ 2 h 668"/>
                <a:gd name="T10" fmla="*/ 104 w 141"/>
                <a:gd name="T11" fmla="*/ 43 h 668"/>
                <a:gd name="T12" fmla="*/ 88 w 141"/>
                <a:gd name="T13" fmla="*/ 53 h 668"/>
                <a:gd name="T14" fmla="*/ 76 w 141"/>
                <a:gd name="T15" fmla="*/ 37 h 668"/>
                <a:gd name="T16" fmla="*/ 77 w 141"/>
                <a:gd name="T17" fmla="*/ 33 h 668"/>
                <a:gd name="T18" fmla="*/ 94 w 141"/>
                <a:gd name="T19" fmla="*/ 18 h 668"/>
                <a:gd name="T20" fmla="*/ 106 w 141"/>
                <a:gd name="T21" fmla="*/ 38 h 668"/>
                <a:gd name="T22" fmla="*/ 104 w 141"/>
                <a:gd name="T23" fmla="*/ 43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1" h="668">
                  <a:moveTo>
                    <a:pt x="141" y="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5" y="668"/>
                    <a:pt x="45" y="668"/>
                    <a:pt x="45" y="668"/>
                  </a:cubicBezTo>
                  <a:cubicBezTo>
                    <a:pt x="131" y="668"/>
                    <a:pt x="131" y="668"/>
                    <a:pt x="131" y="668"/>
                  </a:cubicBezTo>
                  <a:lnTo>
                    <a:pt x="141" y="2"/>
                  </a:lnTo>
                  <a:close/>
                  <a:moveTo>
                    <a:pt x="104" y="43"/>
                  </a:moveTo>
                  <a:cubicBezTo>
                    <a:pt x="101" y="50"/>
                    <a:pt x="95" y="54"/>
                    <a:pt x="88" y="53"/>
                  </a:cubicBezTo>
                  <a:cubicBezTo>
                    <a:pt x="81" y="52"/>
                    <a:pt x="76" y="45"/>
                    <a:pt x="76" y="37"/>
                  </a:cubicBezTo>
                  <a:cubicBezTo>
                    <a:pt x="76" y="35"/>
                    <a:pt x="76" y="34"/>
                    <a:pt x="77" y="33"/>
                  </a:cubicBezTo>
                  <a:cubicBezTo>
                    <a:pt x="78" y="23"/>
                    <a:pt x="86" y="17"/>
                    <a:pt x="94" y="18"/>
                  </a:cubicBezTo>
                  <a:cubicBezTo>
                    <a:pt x="102" y="20"/>
                    <a:pt x="107" y="29"/>
                    <a:pt x="106" y="38"/>
                  </a:cubicBezTo>
                  <a:cubicBezTo>
                    <a:pt x="105" y="40"/>
                    <a:pt x="105" y="42"/>
                    <a:pt x="104" y="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868982" y="1822406"/>
              <a:ext cx="120037" cy="100031"/>
            </a:xfrm>
            <a:custGeom>
              <a:avLst/>
              <a:gdLst>
                <a:gd name="T0" fmla="*/ 30 w 31"/>
                <a:gd name="T1" fmla="*/ 21 h 26"/>
                <a:gd name="T2" fmla="*/ 28 w 31"/>
                <a:gd name="T3" fmla="*/ 26 h 26"/>
                <a:gd name="T4" fmla="*/ 16 w 31"/>
                <a:gd name="T5" fmla="*/ 10 h 26"/>
                <a:gd name="T6" fmla="*/ 0 w 31"/>
                <a:gd name="T7" fmla="*/ 20 h 26"/>
                <a:gd name="T8" fmla="*/ 1 w 31"/>
                <a:gd name="T9" fmla="*/ 16 h 26"/>
                <a:gd name="T10" fmla="*/ 18 w 31"/>
                <a:gd name="T11" fmla="*/ 1 h 26"/>
                <a:gd name="T12" fmla="*/ 30 w 31"/>
                <a:gd name="T13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6">
                  <a:moveTo>
                    <a:pt x="30" y="21"/>
                  </a:moveTo>
                  <a:cubicBezTo>
                    <a:pt x="29" y="23"/>
                    <a:pt x="29" y="25"/>
                    <a:pt x="28" y="26"/>
                  </a:cubicBezTo>
                  <a:cubicBezTo>
                    <a:pt x="28" y="18"/>
                    <a:pt x="23" y="11"/>
                    <a:pt x="16" y="10"/>
                  </a:cubicBezTo>
                  <a:cubicBezTo>
                    <a:pt x="10" y="8"/>
                    <a:pt x="3" y="13"/>
                    <a:pt x="0" y="20"/>
                  </a:cubicBezTo>
                  <a:cubicBezTo>
                    <a:pt x="0" y="18"/>
                    <a:pt x="0" y="17"/>
                    <a:pt x="1" y="16"/>
                  </a:cubicBezTo>
                  <a:cubicBezTo>
                    <a:pt x="2" y="6"/>
                    <a:pt x="10" y="0"/>
                    <a:pt x="18" y="1"/>
                  </a:cubicBezTo>
                  <a:cubicBezTo>
                    <a:pt x="26" y="3"/>
                    <a:pt x="31" y="12"/>
                    <a:pt x="30" y="2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536573" y="1756231"/>
              <a:ext cx="212373" cy="2640807"/>
            </a:xfrm>
            <a:custGeom>
              <a:avLst/>
              <a:gdLst>
                <a:gd name="T0" fmla="*/ 25 w 138"/>
                <a:gd name="T1" fmla="*/ 0 h 1716"/>
                <a:gd name="T2" fmla="*/ 0 w 138"/>
                <a:gd name="T3" fmla="*/ 45 h 1716"/>
                <a:gd name="T4" fmla="*/ 111 w 138"/>
                <a:gd name="T5" fmla="*/ 1716 h 1716"/>
                <a:gd name="T6" fmla="*/ 138 w 138"/>
                <a:gd name="T7" fmla="*/ 1678 h 1716"/>
                <a:gd name="T8" fmla="*/ 25 w 138"/>
                <a:gd name="T9" fmla="*/ 0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716">
                  <a:moveTo>
                    <a:pt x="25" y="0"/>
                  </a:moveTo>
                  <a:lnTo>
                    <a:pt x="0" y="45"/>
                  </a:lnTo>
                  <a:lnTo>
                    <a:pt x="111" y="1716"/>
                  </a:lnTo>
                  <a:lnTo>
                    <a:pt x="138" y="167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707394" y="4338559"/>
              <a:ext cx="373960" cy="58479"/>
            </a:xfrm>
            <a:custGeom>
              <a:avLst/>
              <a:gdLst>
                <a:gd name="T0" fmla="*/ 27 w 243"/>
                <a:gd name="T1" fmla="*/ 0 h 38"/>
                <a:gd name="T2" fmla="*/ 243 w 243"/>
                <a:gd name="T3" fmla="*/ 0 h 38"/>
                <a:gd name="T4" fmla="*/ 218 w 243"/>
                <a:gd name="T5" fmla="*/ 30 h 38"/>
                <a:gd name="T6" fmla="*/ 0 w 243"/>
                <a:gd name="T7" fmla="*/ 38 h 38"/>
                <a:gd name="T8" fmla="*/ 27 w 243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38">
                  <a:moveTo>
                    <a:pt x="27" y="0"/>
                  </a:moveTo>
                  <a:lnTo>
                    <a:pt x="243" y="0"/>
                  </a:lnTo>
                  <a:lnTo>
                    <a:pt x="218" y="30"/>
                  </a:lnTo>
                  <a:lnTo>
                    <a:pt x="0" y="3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68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1613519" y="1863957"/>
              <a:ext cx="236996" cy="2382267"/>
            </a:xfrm>
            <a:custGeom>
              <a:avLst/>
              <a:gdLst>
                <a:gd name="T0" fmla="*/ 0 w 154"/>
                <a:gd name="T1" fmla="*/ 3 h 1548"/>
                <a:gd name="T2" fmla="*/ 63 w 154"/>
                <a:gd name="T3" fmla="*/ 63 h 1548"/>
                <a:gd name="T4" fmla="*/ 63 w 154"/>
                <a:gd name="T5" fmla="*/ 71 h 1548"/>
                <a:gd name="T6" fmla="*/ 8 w 154"/>
                <a:gd name="T7" fmla="*/ 126 h 1548"/>
                <a:gd name="T8" fmla="*/ 66 w 154"/>
                <a:gd name="T9" fmla="*/ 123 h 1548"/>
                <a:gd name="T10" fmla="*/ 13 w 154"/>
                <a:gd name="T11" fmla="*/ 196 h 1548"/>
                <a:gd name="T12" fmla="*/ 73 w 154"/>
                <a:gd name="T13" fmla="*/ 247 h 1548"/>
                <a:gd name="T14" fmla="*/ 73 w 154"/>
                <a:gd name="T15" fmla="*/ 254 h 1548"/>
                <a:gd name="T16" fmla="*/ 21 w 154"/>
                <a:gd name="T17" fmla="*/ 312 h 1548"/>
                <a:gd name="T18" fmla="*/ 78 w 154"/>
                <a:gd name="T19" fmla="*/ 307 h 1548"/>
                <a:gd name="T20" fmla="*/ 23 w 154"/>
                <a:gd name="T21" fmla="*/ 380 h 1548"/>
                <a:gd name="T22" fmla="*/ 86 w 154"/>
                <a:gd name="T23" fmla="*/ 430 h 1548"/>
                <a:gd name="T24" fmla="*/ 86 w 154"/>
                <a:gd name="T25" fmla="*/ 440 h 1548"/>
                <a:gd name="T26" fmla="*/ 31 w 154"/>
                <a:gd name="T27" fmla="*/ 495 h 1548"/>
                <a:gd name="T28" fmla="*/ 88 w 154"/>
                <a:gd name="T29" fmla="*/ 493 h 1548"/>
                <a:gd name="T30" fmla="*/ 36 w 154"/>
                <a:gd name="T31" fmla="*/ 566 h 1548"/>
                <a:gd name="T32" fmla="*/ 96 w 154"/>
                <a:gd name="T33" fmla="*/ 616 h 1548"/>
                <a:gd name="T34" fmla="*/ 96 w 154"/>
                <a:gd name="T35" fmla="*/ 623 h 1548"/>
                <a:gd name="T36" fmla="*/ 43 w 154"/>
                <a:gd name="T37" fmla="*/ 679 h 1548"/>
                <a:gd name="T38" fmla="*/ 101 w 154"/>
                <a:gd name="T39" fmla="*/ 676 h 1548"/>
                <a:gd name="T40" fmla="*/ 46 w 154"/>
                <a:gd name="T41" fmla="*/ 749 h 1548"/>
                <a:gd name="T42" fmla="*/ 108 w 154"/>
                <a:gd name="T43" fmla="*/ 799 h 1548"/>
                <a:gd name="T44" fmla="*/ 108 w 154"/>
                <a:gd name="T45" fmla="*/ 809 h 1548"/>
                <a:gd name="T46" fmla="*/ 53 w 154"/>
                <a:gd name="T47" fmla="*/ 864 h 1548"/>
                <a:gd name="T48" fmla="*/ 111 w 154"/>
                <a:gd name="T49" fmla="*/ 862 h 1548"/>
                <a:gd name="T50" fmla="*/ 58 w 154"/>
                <a:gd name="T51" fmla="*/ 932 h 1548"/>
                <a:gd name="T52" fmla="*/ 118 w 154"/>
                <a:gd name="T53" fmla="*/ 985 h 1548"/>
                <a:gd name="T54" fmla="*/ 118 w 154"/>
                <a:gd name="T55" fmla="*/ 993 h 1548"/>
                <a:gd name="T56" fmla="*/ 66 w 154"/>
                <a:gd name="T57" fmla="*/ 1048 h 1548"/>
                <a:gd name="T58" fmla="*/ 123 w 154"/>
                <a:gd name="T59" fmla="*/ 1045 h 1548"/>
                <a:gd name="T60" fmla="*/ 68 w 154"/>
                <a:gd name="T61" fmla="*/ 1118 h 1548"/>
                <a:gd name="T62" fmla="*/ 131 w 154"/>
                <a:gd name="T63" fmla="*/ 1168 h 1548"/>
                <a:gd name="T64" fmla="*/ 131 w 154"/>
                <a:gd name="T65" fmla="*/ 1176 h 1548"/>
                <a:gd name="T66" fmla="*/ 76 w 154"/>
                <a:gd name="T67" fmla="*/ 1231 h 1548"/>
                <a:gd name="T68" fmla="*/ 134 w 154"/>
                <a:gd name="T69" fmla="*/ 1229 h 1548"/>
                <a:gd name="T70" fmla="*/ 81 w 154"/>
                <a:gd name="T71" fmla="*/ 1301 h 1548"/>
                <a:gd name="T72" fmla="*/ 141 w 154"/>
                <a:gd name="T73" fmla="*/ 1352 h 1548"/>
                <a:gd name="T74" fmla="*/ 141 w 154"/>
                <a:gd name="T75" fmla="*/ 1362 h 1548"/>
                <a:gd name="T76" fmla="*/ 88 w 154"/>
                <a:gd name="T77" fmla="*/ 1417 h 1548"/>
                <a:gd name="T78" fmla="*/ 146 w 154"/>
                <a:gd name="T79" fmla="*/ 1414 h 1548"/>
                <a:gd name="T80" fmla="*/ 91 w 154"/>
                <a:gd name="T81" fmla="*/ 1487 h 1548"/>
                <a:gd name="T82" fmla="*/ 154 w 154"/>
                <a:gd name="T83" fmla="*/ 1538 h 1548"/>
                <a:gd name="T84" fmla="*/ 154 w 154"/>
                <a:gd name="T85" fmla="*/ 1545 h 1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4" h="1548">
                  <a:moveTo>
                    <a:pt x="58" y="8"/>
                  </a:moveTo>
                  <a:lnTo>
                    <a:pt x="0" y="13"/>
                  </a:lnTo>
                  <a:lnTo>
                    <a:pt x="0" y="3"/>
                  </a:lnTo>
                  <a:lnTo>
                    <a:pt x="58" y="0"/>
                  </a:lnTo>
                  <a:lnTo>
                    <a:pt x="58" y="8"/>
                  </a:lnTo>
                  <a:close/>
                  <a:moveTo>
                    <a:pt x="63" y="63"/>
                  </a:moveTo>
                  <a:lnTo>
                    <a:pt x="5" y="66"/>
                  </a:lnTo>
                  <a:lnTo>
                    <a:pt x="5" y="73"/>
                  </a:lnTo>
                  <a:lnTo>
                    <a:pt x="63" y="71"/>
                  </a:lnTo>
                  <a:lnTo>
                    <a:pt x="63" y="63"/>
                  </a:lnTo>
                  <a:close/>
                  <a:moveTo>
                    <a:pt x="66" y="123"/>
                  </a:moveTo>
                  <a:lnTo>
                    <a:pt x="8" y="126"/>
                  </a:lnTo>
                  <a:lnTo>
                    <a:pt x="8" y="134"/>
                  </a:lnTo>
                  <a:lnTo>
                    <a:pt x="66" y="131"/>
                  </a:lnTo>
                  <a:lnTo>
                    <a:pt x="66" y="123"/>
                  </a:lnTo>
                  <a:close/>
                  <a:moveTo>
                    <a:pt x="71" y="186"/>
                  </a:moveTo>
                  <a:lnTo>
                    <a:pt x="13" y="189"/>
                  </a:lnTo>
                  <a:lnTo>
                    <a:pt x="13" y="196"/>
                  </a:lnTo>
                  <a:lnTo>
                    <a:pt x="71" y="194"/>
                  </a:lnTo>
                  <a:lnTo>
                    <a:pt x="71" y="186"/>
                  </a:lnTo>
                  <a:close/>
                  <a:moveTo>
                    <a:pt x="73" y="247"/>
                  </a:moveTo>
                  <a:lnTo>
                    <a:pt x="15" y="249"/>
                  </a:lnTo>
                  <a:lnTo>
                    <a:pt x="15" y="257"/>
                  </a:lnTo>
                  <a:lnTo>
                    <a:pt x="73" y="254"/>
                  </a:lnTo>
                  <a:lnTo>
                    <a:pt x="73" y="247"/>
                  </a:lnTo>
                  <a:close/>
                  <a:moveTo>
                    <a:pt x="78" y="307"/>
                  </a:moveTo>
                  <a:lnTo>
                    <a:pt x="21" y="312"/>
                  </a:lnTo>
                  <a:lnTo>
                    <a:pt x="21" y="319"/>
                  </a:lnTo>
                  <a:lnTo>
                    <a:pt x="78" y="317"/>
                  </a:lnTo>
                  <a:lnTo>
                    <a:pt x="78" y="307"/>
                  </a:lnTo>
                  <a:close/>
                  <a:moveTo>
                    <a:pt x="81" y="370"/>
                  </a:moveTo>
                  <a:lnTo>
                    <a:pt x="23" y="372"/>
                  </a:lnTo>
                  <a:lnTo>
                    <a:pt x="23" y="380"/>
                  </a:lnTo>
                  <a:lnTo>
                    <a:pt x="81" y="377"/>
                  </a:lnTo>
                  <a:lnTo>
                    <a:pt x="81" y="370"/>
                  </a:lnTo>
                  <a:close/>
                  <a:moveTo>
                    <a:pt x="86" y="430"/>
                  </a:moveTo>
                  <a:lnTo>
                    <a:pt x="28" y="432"/>
                  </a:lnTo>
                  <a:lnTo>
                    <a:pt x="28" y="442"/>
                  </a:lnTo>
                  <a:lnTo>
                    <a:pt x="86" y="440"/>
                  </a:lnTo>
                  <a:lnTo>
                    <a:pt x="86" y="430"/>
                  </a:lnTo>
                  <a:close/>
                  <a:moveTo>
                    <a:pt x="88" y="493"/>
                  </a:moveTo>
                  <a:lnTo>
                    <a:pt x="31" y="495"/>
                  </a:lnTo>
                  <a:lnTo>
                    <a:pt x="31" y="503"/>
                  </a:lnTo>
                  <a:lnTo>
                    <a:pt x="88" y="500"/>
                  </a:lnTo>
                  <a:lnTo>
                    <a:pt x="88" y="493"/>
                  </a:lnTo>
                  <a:close/>
                  <a:moveTo>
                    <a:pt x="93" y="553"/>
                  </a:moveTo>
                  <a:lnTo>
                    <a:pt x="36" y="555"/>
                  </a:lnTo>
                  <a:lnTo>
                    <a:pt x="36" y="566"/>
                  </a:lnTo>
                  <a:lnTo>
                    <a:pt x="93" y="563"/>
                  </a:lnTo>
                  <a:lnTo>
                    <a:pt x="93" y="553"/>
                  </a:lnTo>
                  <a:close/>
                  <a:moveTo>
                    <a:pt x="96" y="616"/>
                  </a:moveTo>
                  <a:lnTo>
                    <a:pt x="38" y="618"/>
                  </a:lnTo>
                  <a:lnTo>
                    <a:pt x="38" y="626"/>
                  </a:lnTo>
                  <a:lnTo>
                    <a:pt x="96" y="623"/>
                  </a:lnTo>
                  <a:lnTo>
                    <a:pt x="96" y="616"/>
                  </a:lnTo>
                  <a:close/>
                  <a:moveTo>
                    <a:pt x="101" y="676"/>
                  </a:moveTo>
                  <a:lnTo>
                    <a:pt x="43" y="679"/>
                  </a:lnTo>
                  <a:lnTo>
                    <a:pt x="43" y="689"/>
                  </a:lnTo>
                  <a:lnTo>
                    <a:pt x="101" y="686"/>
                  </a:lnTo>
                  <a:lnTo>
                    <a:pt x="101" y="676"/>
                  </a:lnTo>
                  <a:close/>
                  <a:moveTo>
                    <a:pt x="103" y="739"/>
                  </a:moveTo>
                  <a:lnTo>
                    <a:pt x="46" y="741"/>
                  </a:lnTo>
                  <a:lnTo>
                    <a:pt x="46" y="749"/>
                  </a:lnTo>
                  <a:lnTo>
                    <a:pt x="103" y="746"/>
                  </a:lnTo>
                  <a:lnTo>
                    <a:pt x="103" y="739"/>
                  </a:lnTo>
                  <a:close/>
                  <a:moveTo>
                    <a:pt x="108" y="799"/>
                  </a:moveTo>
                  <a:lnTo>
                    <a:pt x="51" y="802"/>
                  </a:lnTo>
                  <a:lnTo>
                    <a:pt x="51" y="812"/>
                  </a:lnTo>
                  <a:lnTo>
                    <a:pt x="108" y="809"/>
                  </a:lnTo>
                  <a:lnTo>
                    <a:pt x="108" y="799"/>
                  </a:lnTo>
                  <a:close/>
                  <a:moveTo>
                    <a:pt x="111" y="862"/>
                  </a:moveTo>
                  <a:lnTo>
                    <a:pt x="53" y="864"/>
                  </a:lnTo>
                  <a:lnTo>
                    <a:pt x="53" y="872"/>
                  </a:lnTo>
                  <a:lnTo>
                    <a:pt x="111" y="869"/>
                  </a:lnTo>
                  <a:lnTo>
                    <a:pt x="111" y="862"/>
                  </a:lnTo>
                  <a:close/>
                  <a:moveTo>
                    <a:pt x="116" y="922"/>
                  </a:moveTo>
                  <a:lnTo>
                    <a:pt x="58" y="925"/>
                  </a:lnTo>
                  <a:lnTo>
                    <a:pt x="58" y="932"/>
                  </a:lnTo>
                  <a:lnTo>
                    <a:pt x="116" y="930"/>
                  </a:lnTo>
                  <a:lnTo>
                    <a:pt x="116" y="922"/>
                  </a:lnTo>
                  <a:close/>
                  <a:moveTo>
                    <a:pt x="118" y="985"/>
                  </a:moveTo>
                  <a:lnTo>
                    <a:pt x="61" y="987"/>
                  </a:lnTo>
                  <a:lnTo>
                    <a:pt x="61" y="995"/>
                  </a:lnTo>
                  <a:lnTo>
                    <a:pt x="118" y="993"/>
                  </a:lnTo>
                  <a:lnTo>
                    <a:pt x="118" y="985"/>
                  </a:lnTo>
                  <a:close/>
                  <a:moveTo>
                    <a:pt x="123" y="1045"/>
                  </a:moveTo>
                  <a:lnTo>
                    <a:pt x="66" y="1048"/>
                  </a:lnTo>
                  <a:lnTo>
                    <a:pt x="66" y="1055"/>
                  </a:lnTo>
                  <a:lnTo>
                    <a:pt x="123" y="1053"/>
                  </a:lnTo>
                  <a:lnTo>
                    <a:pt x="123" y="1045"/>
                  </a:lnTo>
                  <a:close/>
                  <a:moveTo>
                    <a:pt x="126" y="1106"/>
                  </a:moveTo>
                  <a:lnTo>
                    <a:pt x="68" y="1111"/>
                  </a:lnTo>
                  <a:lnTo>
                    <a:pt x="68" y="1118"/>
                  </a:lnTo>
                  <a:lnTo>
                    <a:pt x="126" y="1116"/>
                  </a:lnTo>
                  <a:lnTo>
                    <a:pt x="126" y="1106"/>
                  </a:lnTo>
                  <a:close/>
                  <a:moveTo>
                    <a:pt x="131" y="1168"/>
                  </a:moveTo>
                  <a:lnTo>
                    <a:pt x="73" y="1171"/>
                  </a:lnTo>
                  <a:lnTo>
                    <a:pt x="73" y="1178"/>
                  </a:lnTo>
                  <a:lnTo>
                    <a:pt x="131" y="1176"/>
                  </a:lnTo>
                  <a:lnTo>
                    <a:pt x="131" y="1168"/>
                  </a:lnTo>
                  <a:close/>
                  <a:moveTo>
                    <a:pt x="134" y="1229"/>
                  </a:moveTo>
                  <a:lnTo>
                    <a:pt x="76" y="1231"/>
                  </a:lnTo>
                  <a:lnTo>
                    <a:pt x="76" y="1241"/>
                  </a:lnTo>
                  <a:lnTo>
                    <a:pt x="134" y="1239"/>
                  </a:lnTo>
                  <a:lnTo>
                    <a:pt x="134" y="1229"/>
                  </a:lnTo>
                  <a:close/>
                  <a:moveTo>
                    <a:pt x="139" y="1291"/>
                  </a:moveTo>
                  <a:lnTo>
                    <a:pt x="81" y="1294"/>
                  </a:lnTo>
                  <a:lnTo>
                    <a:pt x="81" y="1301"/>
                  </a:lnTo>
                  <a:lnTo>
                    <a:pt x="139" y="1299"/>
                  </a:lnTo>
                  <a:lnTo>
                    <a:pt x="139" y="1291"/>
                  </a:lnTo>
                  <a:close/>
                  <a:moveTo>
                    <a:pt x="141" y="1352"/>
                  </a:moveTo>
                  <a:lnTo>
                    <a:pt x="83" y="1354"/>
                  </a:lnTo>
                  <a:lnTo>
                    <a:pt x="83" y="1364"/>
                  </a:lnTo>
                  <a:lnTo>
                    <a:pt x="141" y="1362"/>
                  </a:lnTo>
                  <a:lnTo>
                    <a:pt x="141" y="1352"/>
                  </a:lnTo>
                  <a:close/>
                  <a:moveTo>
                    <a:pt x="146" y="1414"/>
                  </a:moveTo>
                  <a:lnTo>
                    <a:pt x="88" y="1417"/>
                  </a:lnTo>
                  <a:lnTo>
                    <a:pt x="88" y="1425"/>
                  </a:lnTo>
                  <a:lnTo>
                    <a:pt x="146" y="1422"/>
                  </a:lnTo>
                  <a:lnTo>
                    <a:pt x="146" y="1414"/>
                  </a:lnTo>
                  <a:close/>
                  <a:moveTo>
                    <a:pt x="149" y="1475"/>
                  </a:moveTo>
                  <a:lnTo>
                    <a:pt x="91" y="1477"/>
                  </a:lnTo>
                  <a:lnTo>
                    <a:pt x="91" y="1487"/>
                  </a:lnTo>
                  <a:lnTo>
                    <a:pt x="149" y="1485"/>
                  </a:lnTo>
                  <a:lnTo>
                    <a:pt x="149" y="1475"/>
                  </a:lnTo>
                  <a:close/>
                  <a:moveTo>
                    <a:pt x="154" y="1538"/>
                  </a:moveTo>
                  <a:lnTo>
                    <a:pt x="96" y="1540"/>
                  </a:lnTo>
                  <a:lnTo>
                    <a:pt x="96" y="1548"/>
                  </a:lnTo>
                  <a:lnTo>
                    <a:pt x="154" y="1545"/>
                  </a:lnTo>
                  <a:lnTo>
                    <a:pt x="154" y="15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480687" y="1990206"/>
            <a:ext cx="1103694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chemeClr val="bg1"/>
                </a:solidFill>
                <a:effectLst/>
              </a:rPr>
              <a:t>Epsilon-Greedy is a simple method to balance exploration and exploitation by choosing between exploration and exploitation randomly.</a:t>
            </a:r>
          </a:p>
          <a:p>
            <a:pPr algn="l"/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b="0" i="0" dirty="0">
                <a:solidFill>
                  <a:schemeClr val="bg1"/>
                </a:solidFill>
                <a:effectLst/>
              </a:rPr>
              <a:t>The </a:t>
            </a:r>
            <a:r>
              <a:rPr lang="el-GR" sz="2400" b="0" i="1" dirty="0">
                <a:solidFill>
                  <a:schemeClr val="bg1"/>
                </a:solidFill>
                <a:effectLst/>
              </a:rPr>
              <a:t>ε</a:t>
            </a:r>
            <a:r>
              <a:rPr lang="en-US" sz="2400" b="0" i="0" dirty="0">
                <a:solidFill>
                  <a:schemeClr val="bg1"/>
                </a:solidFill>
                <a:effectLst/>
              </a:rPr>
              <a:t>-greedy, where ‘</a:t>
            </a:r>
            <a:r>
              <a:rPr lang="el-GR" sz="2400" b="0" i="1" dirty="0">
                <a:solidFill>
                  <a:schemeClr val="bg1"/>
                </a:solidFill>
                <a:effectLst/>
              </a:rPr>
              <a:t>ε</a:t>
            </a:r>
            <a:r>
              <a:rPr lang="en-IN" sz="2400" b="0" i="1" dirty="0">
                <a:solidFill>
                  <a:schemeClr val="bg1"/>
                </a:solidFill>
                <a:effectLst/>
              </a:rPr>
              <a:t>’</a:t>
            </a:r>
            <a:r>
              <a:rPr lang="en-US" sz="2400" b="0" i="0" dirty="0">
                <a:solidFill>
                  <a:schemeClr val="bg1"/>
                </a:solidFill>
                <a:effectLst/>
              </a:rPr>
              <a:t> refers to the probability of choosing to explore, exploits most of the time with a small chance of exploring.</a:t>
            </a:r>
          </a:p>
          <a:p>
            <a:pPr algn="l"/>
            <a:endParaRPr lang="en-US" sz="2400" dirty="0">
              <a:solidFill>
                <a:schemeClr val="bg1"/>
              </a:solidFill>
            </a:endParaRPr>
          </a:p>
          <a:p>
            <a:pPr algn="l"/>
            <a:endParaRPr lang="en-US" sz="2400" b="0" i="0" dirty="0">
              <a:solidFill>
                <a:schemeClr val="bg1"/>
              </a:solidFill>
              <a:effectLst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D5476E4-7CEE-4903-83E9-DA66A01A5C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627707"/>
              </p:ext>
            </p:extLst>
          </p:nvPr>
        </p:nvGraphicFramePr>
        <p:xfrm>
          <a:off x="2220913" y="4289425"/>
          <a:ext cx="7556500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2882880" imgH="507960" progId="Equation.DSMT4">
                  <p:embed/>
                </p:oleObj>
              </mc:Choice>
              <mc:Fallback>
                <p:oleObj name="Equation" r:id="rId3" imgW="28828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20913" y="4289425"/>
                        <a:ext cx="7556500" cy="13319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228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7732" y="770358"/>
            <a:ext cx="5545667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b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Epsilon Greedy</a:t>
            </a:r>
          </a:p>
        </p:txBody>
      </p:sp>
      <p:grpSp>
        <p:nvGrpSpPr>
          <p:cNvPr id="5" name="Group 4"/>
          <p:cNvGrpSpPr/>
          <p:nvPr/>
        </p:nvGrpSpPr>
        <p:grpSpPr>
          <a:xfrm rot="16200000">
            <a:off x="2634111" y="690079"/>
            <a:ext cx="192777" cy="1955800"/>
            <a:chOff x="1536573" y="1756231"/>
            <a:chExt cx="583255" cy="2640807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858209" y="1899352"/>
              <a:ext cx="118498" cy="100031"/>
            </a:xfrm>
            <a:custGeom>
              <a:avLst/>
              <a:gdLst>
                <a:gd name="T0" fmla="*/ 31 w 31"/>
                <a:gd name="T1" fmla="*/ 10 h 26"/>
                <a:gd name="T2" fmla="*/ 14 w 31"/>
                <a:gd name="T3" fmla="*/ 25 h 26"/>
                <a:gd name="T4" fmla="*/ 2 w 31"/>
                <a:gd name="T5" fmla="*/ 4 h 26"/>
                <a:gd name="T6" fmla="*/ 3 w 31"/>
                <a:gd name="T7" fmla="*/ 0 h 26"/>
                <a:gd name="T8" fmla="*/ 15 w 31"/>
                <a:gd name="T9" fmla="*/ 16 h 26"/>
                <a:gd name="T10" fmla="*/ 31 w 31"/>
                <a:gd name="T11" fmla="*/ 6 h 26"/>
                <a:gd name="T12" fmla="*/ 31 w 31"/>
                <a:gd name="T13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6">
                  <a:moveTo>
                    <a:pt x="31" y="10"/>
                  </a:moveTo>
                  <a:cubicBezTo>
                    <a:pt x="30" y="20"/>
                    <a:pt x="22" y="26"/>
                    <a:pt x="14" y="25"/>
                  </a:cubicBezTo>
                  <a:cubicBezTo>
                    <a:pt x="6" y="23"/>
                    <a:pt x="0" y="14"/>
                    <a:pt x="2" y="4"/>
                  </a:cubicBezTo>
                  <a:cubicBezTo>
                    <a:pt x="2" y="3"/>
                    <a:pt x="3" y="1"/>
                    <a:pt x="3" y="0"/>
                  </a:cubicBezTo>
                  <a:cubicBezTo>
                    <a:pt x="3" y="8"/>
                    <a:pt x="8" y="15"/>
                    <a:pt x="15" y="16"/>
                  </a:cubicBezTo>
                  <a:cubicBezTo>
                    <a:pt x="22" y="17"/>
                    <a:pt x="28" y="13"/>
                    <a:pt x="31" y="6"/>
                  </a:cubicBezTo>
                  <a:cubicBezTo>
                    <a:pt x="31" y="7"/>
                    <a:pt x="31" y="9"/>
                    <a:pt x="31" y="10"/>
                  </a:cubicBezTo>
                  <a:close/>
                </a:path>
              </a:pathLst>
            </a:custGeom>
            <a:solidFill>
              <a:srgbClr val="05A7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575046" y="1756231"/>
              <a:ext cx="544782" cy="2582328"/>
            </a:xfrm>
            <a:custGeom>
              <a:avLst/>
              <a:gdLst>
                <a:gd name="T0" fmla="*/ 141 w 141"/>
                <a:gd name="T1" fmla="*/ 2 h 668"/>
                <a:gd name="T2" fmla="*/ 0 w 141"/>
                <a:gd name="T3" fmla="*/ 0 h 668"/>
                <a:gd name="T4" fmla="*/ 45 w 141"/>
                <a:gd name="T5" fmla="*/ 668 h 668"/>
                <a:gd name="T6" fmla="*/ 131 w 141"/>
                <a:gd name="T7" fmla="*/ 668 h 668"/>
                <a:gd name="T8" fmla="*/ 141 w 141"/>
                <a:gd name="T9" fmla="*/ 2 h 668"/>
                <a:gd name="T10" fmla="*/ 104 w 141"/>
                <a:gd name="T11" fmla="*/ 43 h 668"/>
                <a:gd name="T12" fmla="*/ 88 w 141"/>
                <a:gd name="T13" fmla="*/ 53 h 668"/>
                <a:gd name="T14" fmla="*/ 76 w 141"/>
                <a:gd name="T15" fmla="*/ 37 h 668"/>
                <a:gd name="T16" fmla="*/ 77 w 141"/>
                <a:gd name="T17" fmla="*/ 33 h 668"/>
                <a:gd name="T18" fmla="*/ 94 w 141"/>
                <a:gd name="T19" fmla="*/ 18 h 668"/>
                <a:gd name="T20" fmla="*/ 106 w 141"/>
                <a:gd name="T21" fmla="*/ 38 h 668"/>
                <a:gd name="T22" fmla="*/ 104 w 141"/>
                <a:gd name="T23" fmla="*/ 43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1" h="668">
                  <a:moveTo>
                    <a:pt x="141" y="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5" y="668"/>
                    <a:pt x="45" y="668"/>
                    <a:pt x="45" y="668"/>
                  </a:cubicBezTo>
                  <a:cubicBezTo>
                    <a:pt x="131" y="668"/>
                    <a:pt x="131" y="668"/>
                    <a:pt x="131" y="668"/>
                  </a:cubicBezTo>
                  <a:lnTo>
                    <a:pt x="141" y="2"/>
                  </a:lnTo>
                  <a:close/>
                  <a:moveTo>
                    <a:pt x="104" y="43"/>
                  </a:moveTo>
                  <a:cubicBezTo>
                    <a:pt x="101" y="50"/>
                    <a:pt x="95" y="54"/>
                    <a:pt x="88" y="53"/>
                  </a:cubicBezTo>
                  <a:cubicBezTo>
                    <a:pt x="81" y="52"/>
                    <a:pt x="76" y="45"/>
                    <a:pt x="76" y="37"/>
                  </a:cubicBezTo>
                  <a:cubicBezTo>
                    <a:pt x="76" y="35"/>
                    <a:pt x="76" y="34"/>
                    <a:pt x="77" y="33"/>
                  </a:cubicBezTo>
                  <a:cubicBezTo>
                    <a:pt x="78" y="23"/>
                    <a:pt x="86" y="17"/>
                    <a:pt x="94" y="18"/>
                  </a:cubicBezTo>
                  <a:cubicBezTo>
                    <a:pt x="102" y="20"/>
                    <a:pt x="107" y="29"/>
                    <a:pt x="106" y="38"/>
                  </a:cubicBezTo>
                  <a:cubicBezTo>
                    <a:pt x="105" y="40"/>
                    <a:pt x="105" y="42"/>
                    <a:pt x="104" y="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868982" y="1822406"/>
              <a:ext cx="120037" cy="100031"/>
            </a:xfrm>
            <a:custGeom>
              <a:avLst/>
              <a:gdLst>
                <a:gd name="T0" fmla="*/ 30 w 31"/>
                <a:gd name="T1" fmla="*/ 21 h 26"/>
                <a:gd name="T2" fmla="*/ 28 w 31"/>
                <a:gd name="T3" fmla="*/ 26 h 26"/>
                <a:gd name="T4" fmla="*/ 16 w 31"/>
                <a:gd name="T5" fmla="*/ 10 h 26"/>
                <a:gd name="T6" fmla="*/ 0 w 31"/>
                <a:gd name="T7" fmla="*/ 20 h 26"/>
                <a:gd name="T8" fmla="*/ 1 w 31"/>
                <a:gd name="T9" fmla="*/ 16 h 26"/>
                <a:gd name="T10" fmla="*/ 18 w 31"/>
                <a:gd name="T11" fmla="*/ 1 h 26"/>
                <a:gd name="T12" fmla="*/ 30 w 31"/>
                <a:gd name="T13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6">
                  <a:moveTo>
                    <a:pt x="30" y="21"/>
                  </a:moveTo>
                  <a:cubicBezTo>
                    <a:pt x="29" y="23"/>
                    <a:pt x="29" y="25"/>
                    <a:pt x="28" y="26"/>
                  </a:cubicBezTo>
                  <a:cubicBezTo>
                    <a:pt x="28" y="18"/>
                    <a:pt x="23" y="11"/>
                    <a:pt x="16" y="10"/>
                  </a:cubicBezTo>
                  <a:cubicBezTo>
                    <a:pt x="10" y="8"/>
                    <a:pt x="3" y="13"/>
                    <a:pt x="0" y="20"/>
                  </a:cubicBezTo>
                  <a:cubicBezTo>
                    <a:pt x="0" y="18"/>
                    <a:pt x="0" y="17"/>
                    <a:pt x="1" y="16"/>
                  </a:cubicBezTo>
                  <a:cubicBezTo>
                    <a:pt x="2" y="6"/>
                    <a:pt x="10" y="0"/>
                    <a:pt x="18" y="1"/>
                  </a:cubicBezTo>
                  <a:cubicBezTo>
                    <a:pt x="26" y="3"/>
                    <a:pt x="31" y="12"/>
                    <a:pt x="30" y="2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536573" y="1756231"/>
              <a:ext cx="212373" cy="2640807"/>
            </a:xfrm>
            <a:custGeom>
              <a:avLst/>
              <a:gdLst>
                <a:gd name="T0" fmla="*/ 25 w 138"/>
                <a:gd name="T1" fmla="*/ 0 h 1716"/>
                <a:gd name="T2" fmla="*/ 0 w 138"/>
                <a:gd name="T3" fmla="*/ 45 h 1716"/>
                <a:gd name="T4" fmla="*/ 111 w 138"/>
                <a:gd name="T5" fmla="*/ 1716 h 1716"/>
                <a:gd name="T6" fmla="*/ 138 w 138"/>
                <a:gd name="T7" fmla="*/ 1678 h 1716"/>
                <a:gd name="T8" fmla="*/ 25 w 138"/>
                <a:gd name="T9" fmla="*/ 0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716">
                  <a:moveTo>
                    <a:pt x="25" y="0"/>
                  </a:moveTo>
                  <a:lnTo>
                    <a:pt x="0" y="45"/>
                  </a:lnTo>
                  <a:lnTo>
                    <a:pt x="111" y="1716"/>
                  </a:lnTo>
                  <a:lnTo>
                    <a:pt x="138" y="167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707394" y="4338559"/>
              <a:ext cx="373960" cy="58479"/>
            </a:xfrm>
            <a:custGeom>
              <a:avLst/>
              <a:gdLst>
                <a:gd name="T0" fmla="*/ 27 w 243"/>
                <a:gd name="T1" fmla="*/ 0 h 38"/>
                <a:gd name="T2" fmla="*/ 243 w 243"/>
                <a:gd name="T3" fmla="*/ 0 h 38"/>
                <a:gd name="T4" fmla="*/ 218 w 243"/>
                <a:gd name="T5" fmla="*/ 30 h 38"/>
                <a:gd name="T6" fmla="*/ 0 w 243"/>
                <a:gd name="T7" fmla="*/ 38 h 38"/>
                <a:gd name="T8" fmla="*/ 27 w 243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38">
                  <a:moveTo>
                    <a:pt x="27" y="0"/>
                  </a:moveTo>
                  <a:lnTo>
                    <a:pt x="243" y="0"/>
                  </a:lnTo>
                  <a:lnTo>
                    <a:pt x="218" y="30"/>
                  </a:lnTo>
                  <a:lnTo>
                    <a:pt x="0" y="3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68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1613519" y="1863957"/>
              <a:ext cx="236996" cy="2382267"/>
            </a:xfrm>
            <a:custGeom>
              <a:avLst/>
              <a:gdLst>
                <a:gd name="T0" fmla="*/ 0 w 154"/>
                <a:gd name="T1" fmla="*/ 3 h 1548"/>
                <a:gd name="T2" fmla="*/ 63 w 154"/>
                <a:gd name="T3" fmla="*/ 63 h 1548"/>
                <a:gd name="T4" fmla="*/ 63 w 154"/>
                <a:gd name="T5" fmla="*/ 71 h 1548"/>
                <a:gd name="T6" fmla="*/ 8 w 154"/>
                <a:gd name="T7" fmla="*/ 126 h 1548"/>
                <a:gd name="T8" fmla="*/ 66 w 154"/>
                <a:gd name="T9" fmla="*/ 123 h 1548"/>
                <a:gd name="T10" fmla="*/ 13 w 154"/>
                <a:gd name="T11" fmla="*/ 196 h 1548"/>
                <a:gd name="T12" fmla="*/ 73 w 154"/>
                <a:gd name="T13" fmla="*/ 247 h 1548"/>
                <a:gd name="T14" fmla="*/ 73 w 154"/>
                <a:gd name="T15" fmla="*/ 254 h 1548"/>
                <a:gd name="T16" fmla="*/ 21 w 154"/>
                <a:gd name="T17" fmla="*/ 312 h 1548"/>
                <a:gd name="T18" fmla="*/ 78 w 154"/>
                <a:gd name="T19" fmla="*/ 307 h 1548"/>
                <a:gd name="T20" fmla="*/ 23 w 154"/>
                <a:gd name="T21" fmla="*/ 380 h 1548"/>
                <a:gd name="T22" fmla="*/ 86 w 154"/>
                <a:gd name="T23" fmla="*/ 430 h 1548"/>
                <a:gd name="T24" fmla="*/ 86 w 154"/>
                <a:gd name="T25" fmla="*/ 440 h 1548"/>
                <a:gd name="T26" fmla="*/ 31 w 154"/>
                <a:gd name="T27" fmla="*/ 495 h 1548"/>
                <a:gd name="T28" fmla="*/ 88 w 154"/>
                <a:gd name="T29" fmla="*/ 493 h 1548"/>
                <a:gd name="T30" fmla="*/ 36 w 154"/>
                <a:gd name="T31" fmla="*/ 566 h 1548"/>
                <a:gd name="T32" fmla="*/ 96 w 154"/>
                <a:gd name="T33" fmla="*/ 616 h 1548"/>
                <a:gd name="T34" fmla="*/ 96 w 154"/>
                <a:gd name="T35" fmla="*/ 623 h 1548"/>
                <a:gd name="T36" fmla="*/ 43 w 154"/>
                <a:gd name="T37" fmla="*/ 679 h 1548"/>
                <a:gd name="T38" fmla="*/ 101 w 154"/>
                <a:gd name="T39" fmla="*/ 676 h 1548"/>
                <a:gd name="T40" fmla="*/ 46 w 154"/>
                <a:gd name="T41" fmla="*/ 749 h 1548"/>
                <a:gd name="T42" fmla="*/ 108 w 154"/>
                <a:gd name="T43" fmla="*/ 799 h 1548"/>
                <a:gd name="T44" fmla="*/ 108 w 154"/>
                <a:gd name="T45" fmla="*/ 809 h 1548"/>
                <a:gd name="T46" fmla="*/ 53 w 154"/>
                <a:gd name="T47" fmla="*/ 864 h 1548"/>
                <a:gd name="T48" fmla="*/ 111 w 154"/>
                <a:gd name="T49" fmla="*/ 862 h 1548"/>
                <a:gd name="T50" fmla="*/ 58 w 154"/>
                <a:gd name="T51" fmla="*/ 932 h 1548"/>
                <a:gd name="T52" fmla="*/ 118 w 154"/>
                <a:gd name="T53" fmla="*/ 985 h 1548"/>
                <a:gd name="T54" fmla="*/ 118 w 154"/>
                <a:gd name="T55" fmla="*/ 993 h 1548"/>
                <a:gd name="T56" fmla="*/ 66 w 154"/>
                <a:gd name="T57" fmla="*/ 1048 h 1548"/>
                <a:gd name="T58" fmla="*/ 123 w 154"/>
                <a:gd name="T59" fmla="*/ 1045 h 1548"/>
                <a:gd name="T60" fmla="*/ 68 w 154"/>
                <a:gd name="T61" fmla="*/ 1118 h 1548"/>
                <a:gd name="T62" fmla="*/ 131 w 154"/>
                <a:gd name="T63" fmla="*/ 1168 h 1548"/>
                <a:gd name="T64" fmla="*/ 131 w 154"/>
                <a:gd name="T65" fmla="*/ 1176 h 1548"/>
                <a:gd name="T66" fmla="*/ 76 w 154"/>
                <a:gd name="T67" fmla="*/ 1231 h 1548"/>
                <a:gd name="T68" fmla="*/ 134 w 154"/>
                <a:gd name="T69" fmla="*/ 1229 h 1548"/>
                <a:gd name="T70" fmla="*/ 81 w 154"/>
                <a:gd name="T71" fmla="*/ 1301 h 1548"/>
                <a:gd name="T72" fmla="*/ 141 w 154"/>
                <a:gd name="T73" fmla="*/ 1352 h 1548"/>
                <a:gd name="T74" fmla="*/ 141 w 154"/>
                <a:gd name="T75" fmla="*/ 1362 h 1548"/>
                <a:gd name="T76" fmla="*/ 88 w 154"/>
                <a:gd name="T77" fmla="*/ 1417 h 1548"/>
                <a:gd name="T78" fmla="*/ 146 w 154"/>
                <a:gd name="T79" fmla="*/ 1414 h 1548"/>
                <a:gd name="T80" fmla="*/ 91 w 154"/>
                <a:gd name="T81" fmla="*/ 1487 h 1548"/>
                <a:gd name="T82" fmla="*/ 154 w 154"/>
                <a:gd name="T83" fmla="*/ 1538 h 1548"/>
                <a:gd name="T84" fmla="*/ 154 w 154"/>
                <a:gd name="T85" fmla="*/ 1545 h 1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4" h="1548">
                  <a:moveTo>
                    <a:pt x="58" y="8"/>
                  </a:moveTo>
                  <a:lnTo>
                    <a:pt x="0" y="13"/>
                  </a:lnTo>
                  <a:lnTo>
                    <a:pt x="0" y="3"/>
                  </a:lnTo>
                  <a:lnTo>
                    <a:pt x="58" y="0"/>
                  </a:lnTo>
                  <a:lnTo>
                    <a:pt x="58" y="8"/>
                  </a:lnTo>
                  <a:close/>
                  <a:moveTo>
                    <a:pt x="63" y="63"/>
                  </a:moveTo>
                  <a:lnTo>
                    <a:pt x="5" y="66"/>
                  </a:lnTo>
                  <a:lnTo>
                    <a:pt x="5" y="73"/>
                  </a:lnTo>
                  <a:lnTo>
                    <a:pt x="63" y="71"/>
                  </a:lnTo>
                  <a:lnTo>
                    <a:pt x="63" y="63"/>
                  </a:lnTo>
                  <a:close/>
                  <a:moveTo>
                    <a:pt x="66" y="123"/>
                  </a:moveTo>
                  <a:lnTo>
                    <a:pt x="8" y="126"/>
                  </a:lnTo>
                  <a:lnTo>
                    <a:pt x="8" y="134"/>
                  </a:lnTo>
                  <a:lnTo>
                    <a:pt x="66" y="131"/>
                  </a:lnTo>
                  <a:lnTo>
                    <a:pt x="66" y="123"/>
                  </a:lnTo>
                  <a:close/>
                  <a:moveTo>
                    <a:pt x="71" y="186"/>
                  </a:moveTo>
                  <a:lnTo>
                    <a:pt x="13" y="189"/>
                  </a:lnTo>
                  <a:lnTo>
                    <a:pt x="13" y="196"/>
                  </a:lnTo>
                  <a:lnTo>
                    <a:pt x="71" y="194"/>
                  </a:lnTo>
                  <a:lnTo>
                    <a:pt x="71" y="186"/>
                  </a:lnTo>
                  <a:close/>
                  <a:moveTo>
                    <a:pt x="73" y="247"/>
                  </a:moveTo>
                  <a:lnTo>
                    <a:pt x="15" y="249"/>
                  </a:lnTo>
                  <a:lnTo>
                    <a:pt x="15" y="257"/>
                  </a:lnTo>
                  <a:lnTo>
                    <a:pt x="73" y="254"/>
                  </a:lnTo>
                  <a:lnTo>
                    <a:pt x="73" y="247"/>
                  </a:lnTo>
                  <a:close/>
                  <a:moveTo>
                    <a:pt x="78" y="307"/>
                  </a:moveTo>
                  <a:lnTo>
                    <a:pt x="21" y="312"/>
                  </a:lnTo>
                  <a:lnTo>
                    <a:pt x="21" y="319"/>
                  </a:lnTo>
                  <a:lnTo>
                    <a:pt x="78" y="317"/>
                  </a:lnTo>
                  <a:lnTo>
                    <a:pt x="78" y="307"/>
                  </a:lnTo>
                  <a:close/>
                  <a:moveTo>
                    <a:pt x="81" y="370"/>
                  </a:moveTo>
                  <a:lnTo>
                    <a:pt x="23" y="372"/>
                  </a:lnTo>
                  <a:lnTo>
                    <a:pt x="23" y="380"/>
                  </a:lnTo>
                  <a:lnTo>
                    <a:pt x="81" y="377"/>
                  </a:lnTo>
                  <a:lnTo>
                    <a:pt x="81" y="370"/>
                  </a:lnTo>
                  <a:close/>
                  <a:moveTo>
                    <a:pt x="86" y="430"/>
                  </a:moveTo>
                  <a:lnTo>
                    <a:pt x="28" y="432"/>
                  </a:lnTo>
                  <a:lnTo>
                    <a:pt x="28" y="442"/>
                  </a:lnTo>
                  <a:lnTo>
                    <a:pt x="86" y="440"/>
                  </a:lnTo>
                  <a:lnTo>
                    <a:pt x="86" y="430"/>
                  </a:lnTo>
                  <a:close/>
                  <a:moveTo>
                    <a:pt x="88" y="493"/>
                  </a:moveTo>
                  <a:lnTo>
                    <a:pt x="31" y="495"/>
                  </a:lnTo>
                  <a:lnTo>
                    <a:pt x="31" y="503"/>
                  </a:lnTo>
                  <a:lnTo>
                    <a:pt x="88" y="500"/>
                  </a:lnTo>
                  <a:lnTo>
                    <a:pt x="88" y="493"/>
                  </a:lnTo>
                  <a:close/>
                  <a:moveTo>
                    <a:pt x="93" y="553"/>
                  </a:moveTo>
                  <a:lnTo>
                    <a:pt x="36" y="555"/>
                  </a:lnTo>
                  <a:lnTo>
                    <a:pt x="36" y="566"/>
                  </a:lnTo>
                  <a:lnTo>
                    <a:pt x="93" y="563"/>
                  </a:lnTo>
                  <a:lnTo>
                    <a:pt x="93" y="553"/>
                  </a:lnTo>
                  <a:close/>
                  <a:moveTo>
                    <a:pt x="96" y="616"/>
                  </a:moveTo>
                  <a:lnTo>
                    <a:pt x="38" y="618"/>
                  </a:lnTo>
                  <a:lnTo>
                    <a:pt x="38" y="626"/>
                  </a:lnTo>
                  <a:lnTo>
                    <a:pt x="96" y="623"/>
                  </a:lnTo>
                  <a:lnTo>
                    <a:pt x="96" y="616"/>
                  </a:lnTo>
                  <a:close/>
                  <a:moveTo>
                    <a:pt x="101" y="676"/>
                  </a:moveTo>
                  <a:lnTo>
                    <a:pt x="43" y="679"/>
                  </a:lnTo>
                  <a:lnTo>
                    <a:pt x="43" y="689"/>
                  </a:lnTo>
                  <a:lnTo>
                    <a:pt x="101" y="686"/>
                  </a:lnTo>
                  <a:lnTo>
                    <a:pt x="101" y="676"/>
                  </a:lnTo>
                  <a:close/>
                  <a:moveTo>
                    <a:pt x="103" y="739"/>
                  </a:moveTo>
                  <a:lnTo>
                    <a:pt x="46" y="741"/>
                  </a:lnTo>
                  <a:lnTo>
                    <a:pt x="46" y="749"/>
                  </a:lnTo>
                  <a:lnTo>
                    <a:pt x="103" y="746"/>
                  </a:lnTo>
                  <a:lnTo>
                    <a:pt x="103" y="739"/>
                  </a:lnTo>
                  <a:close/>
                  <a:moveTo>
                    <a:pt x="108" y="799"/>
                  </a:moveTo>
                  <a:lnTo>
                    <a:pt x="51" y="802"/>
                  </a:lnTo>
                  <a:lnTo>
                    <a:pt x="51" y="812"/>
                  </a:lnTo>
                  <a:lnTo>
                    <a:pt x="108" y="809"/>
                  </a:lnTo>
                  <a:lnTo>
                    <a:pt x="108" y="799"/>
                  </a:lnTo>
                  <a:close/>
                  <a:moveTo>
                    <a:pt x="111" y="862"/>
                  </a:moveTo>
                  <a:lnTo>
                    <a:pt x="53" y="864"/>
                  </a:lnTo>
                  <a:lnTo>
                    <a:pt x="53" y="872"/>
                  </a:lnTo>
                  <a:lnTo>
                    <a:pt x="111" y="869"/>
                  </a:lnTo>
                  <a:lnTo>
                    <a:pt x="111" y="862"/>
                  </a:lnTo>
                  <a:close/>
                  <a:moveTo>
                    <a:pt x="116" y="922"/>
                  </a:moveTo>
                  <a:lnTo>
                    <a:pt x="58" y="925"/>
                  </a:lnTo>
                  <a:lnTo>
                    <a:pt x="58" y="932"/>
                  </a:lnTo>
                  <a:lnTo>
                    <a:pt x="116" y="930"/>
                  </a:lnTo>
                  <a:lnTo>
                    <a:pt x="116" y="922"/>
                  </a:lnTo>
                  <a:close/>
                  <a:moveTo>
                    <a:pt x="118" y="985"/>
                  </a:moveTo>
                  <a:lnTo>
                    <a:pt x="61" y="987"/>
                  </a:lnTo>
                  <a:lnTo>
                    <a:pt x="61" y="995"/>
                  </a:lnTo>
                  <a:lnTo>
                    <a:pt x="118" y="993"/>
                  </a:lnTo>
                  <a:lnTo>
                    <a:pt x="118" y="985"/>
                  </a:lnTo>
                  <a:close/>
                  <a:moveTo>
                    <a:pt x="123" y="1045"/>
                  </a:moveTo>
                  <a:lnTo>
                    <a:pt x="66" y="1048"/>
                  </a:lnTo>
                  <a:lnTo>
                    <a:pt x="66" y="1055"/>
                  </a:lnTo>
                  <a:lnTo>
                    <a:pt x="123" y="1053"/>
                  </a:lnTo>
                  <a:lnTo>
                    <a:pt x="123" y="1045"/>
                  </a:lnTo>
                  <a:close/>
                  <a:moveTo>
                    <a:pt x="126" y="1106"/>
                  </a:moveTo>
                  <a:lnTo>
                    <a:pt x="68" y="1111"/>
                  </a:lnTo>
                  <a:lnTo>
                    <a:pt x="68" y="1118"/>
                  </a:lnTo>
                  <a:lnTo>
                    <a:pt x="126" y="1116"/>
                  </a:lnTo>
                  <a:lnTo>
                    <a:pt x="126" y="1106"/>
                  </a:lnTo>
                  <a:close/>
                  <a:moveTo>
                    <a:pt x="131" y="1168"/>
                  </a:moveTo>
                  <a:lnTo>
                    <a:pt x="73" y="1171"/>
                  </a:lnTo>
                  <a:lnTo>
                    <a:pt x="73" y="1178"/>
                  </a:lnTo>
                  <a:lnTo>
                    <a:pt x="131" y="1176"/>
                  </a:lnTo>
                  <a:lnTo>
                    <a:pt x="131" y="1168"/>
                  </a:lnTo>
                  <a:close/>
                  <a:moveTo>
                    <a:pt x="134" y="1229"/>
                  </a:moveTo>
                  <a:lnTo>
                    <a:pt x="76" y="1231"/>
                  </a:lnTo>
                  <a:lnTo>
                    <a:pt x="76" y="1241"/>
                  </a:lnTo>
                  <a:lnTo>
                    <a:pt x="134" y="1239"/>
                  </a:lnTo>
                  <a:lnTo>
                    <a:pt x="134" y="1229"/>
                  </a:lnTo>
                  <a:close/>
                  <a:moveTo>
                    <a:pt x="139" y="1291"/>
                  </a:moveTo>
                  <a:lnTo>
                    <a:pt x="81" y="1294"/>
                  </a:lnTo>
                  <a:lnTo>
                    <a:pt x="81" y="1301"/>
                  </a:lnTo>
                  <a:lnTo>
                    <a:pt x="139" y="1299"/>
                  </a:lnTo>
                  <a:lnTo>
                    <a:pt x="139" y="1291"/>
                  </a:lnTo>
                  <a:close/>
                  <a:moveTo>
                    <a:pt x="141" y="1352"/>
                  </a:moveTo>
                  <a:lnTo>
                    <a:pt x="83" y="1354"/>
                  </a:lnTo>
                  <a:lnTo>
                    <a:pt x="83" y="1364"/>
                  </a:lnTo>
                  <a:lnTo>
                    <a:pt x="141" y="1362"/>
                  </a:lnTo>
                  <a:lnTo>
                    <a:pt x="141" y="1352"/>
                  </a:lnTo>
                  <a:close/>
                  <a:moveTo>
                    <a:pt x="146" y="1414"/>
                  </a:moveTo>
                  <a:lnTo>
                    <a:pt x="88" y="1417"/>
                  </a:lnTo>
                  <a:lnTo>
                    <a:pt x="88" y="1425"/>
                  </a:lnTo>
                  <a:lnTo>
                    <a:pt x="146" y="1422"/>
                  </a:lnTo>
                  <a:lnTo>
                    <a:pt x="146" y="1414"/>
                  </a:lnTo>
                  <a:close/>
                  <a:moveTo>
                    <a:pt x="149" y="1475"/>
                  </a:moveTo>
                  <a:lnTo>
                    <a:pt x="91" y="1477"/>
                  </a:lnTo>
                  <a:lnTo>
                    <a:pt x="91" y="1487"/>
                  </a:lnTo>
                  <a:lnTo>
                    <a:pt x="149" y="1485"/>
                  </a:lnTo>
                  <a:lnTo>
                    <a:pt x="149" y="1475"/>
                  </a:lnTo>
                  <a:close/>
                  <a:moveTo>
                    <a:pt x="154" y="1538"/>
                  </a:moveTo>
                  <a:lnTo>
                    <a:pt x="96" y="1540"/>
                  </a:lnTo>
                  <a:lnTo>
                    <a:pt x="96" y="1548"/>
                  </a:lnTo>
                  <a:lnTo>
                    <a:pt x="154" y="1545"/>
                  </a:lnTo>
                  <a:lnTo>
                    <a:pt x="154" y="15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480597" y="1848804"/>
            <a:ext cx="1103694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bg1"/>
                </a:solidFill>
                <a:effectLst/>
              </a:rPr>
              <a:t> Begin by randomly choosing an ad for each visitor and observing whether it receives a click.</a:t>
            </a:r>
          </a:p>
          <a:p>
            <a:pPr algn="l">
              <a:buFont typeface="+mj-lt"/>
              <a:buAutoNum type="arabicPeriod"/>
            </a:pPr>
            <a:endParaRPr lang="en-US" sz="2400" b="0" i="0" dirty="0">
              <a:solidFill>
                <a:schemeClr val="bg1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bg1"/>
                </a:solidFill>
                <a:effectLst/>
              </a:rPr>
              <a:t> As each ad is chosen and the click observed, keep track of the CTR (empirical CTR).</a:t>
            </a:r>
          </a:p>
          <a:p>
            <a:pPr algn="l">
              <a:buFont typeface="+mj-lt"/>
              <a:buAutoNum type="arabicPeriod"/>
            </a:pPr>
            <a:endParaRPr lang="en-US" sz="2400" b="0" i="0" dirty="0">
              <a:solidFill>
                <a:schemeClr val="bg1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bg1"/>
                </a:solidFill>
                <a:effectLst/>
              </a:rPr>
              <a:t> Start assigning “most” visitors to your top performing ad by empirical CTR at that point in time, otherwise randomly choose among your other ads.</a:t>
            </a:r>
          </a:p>
          <a:p>
            <a:pPr algn="l">
              <a:buFont typeface="+mj-lt"/>
              <a:buAutoNum type="arabicPeriod"/>
            </a:pPr>
            <a:endParaRPr lang="en-US" sz="2400" b="0" i="0" dirty="0">
              <a:solidFill>
                <a:schemeClr val="bg1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bg1"/>
                </a:solidFill>
                <a:effectLst/>
              </a:rPr>
              <a:t> As the empirical CTR changes with more trials, continue updating which ad you assign to most visitors.</a:t>
            </a:r>
          </a:p>
          <a:p>
            <a:pPr algn="l"/>
            <a:endParaRPr lang="en-US" sz="2400" b="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261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F4921C-F110-4544-A472-36F431777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648" y="4810998"/>
            <a:ext cx="1933575" cy="352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774DE6-FF02-42A5-95A5-17A6CC4A7B43}"/>
              </a:ext>
            </a:extLst>
          </p:cNvPr>
          <p:cNvSpPr txBox="1"/>
          <p:nvPr/>
        </p:nvSpPr>
        <p:spPr>
          <a:xfrm>
            <a:off x="5745322" y="558452"/>
            <a:ext cx="2120384" cy="52956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l-GR" sz="2400" b="0" i="1" dirty="0">
                <a:solidFill>
                  <a:schemeClr val="bg1"/>
                </a:solidFill>
                <a:effectLst/>
                <a:latin typeface="KaTeX_Math"/>
              </a:rPr>
              <a:t>ε</a:t>
            </a:r>
            <a:r>
              <a:rPr lang="en-IN" sz="2400" b="0" i="1" dirty="0">
                <a:solidFill>
                  <a:schemeClr val="bg1"/>
                </a:solidFill>
                <a:effectLst/>
                <a:latin typeface="KaTeX_Math"/>
              </a:rPr>
              <a:t>-greedy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D9D3FC-C8D6-B761-D843-A429A9FB2090}"/>
              </a:ext>
            </a:extLst>
          </p:cNvPr>
          <p:cNvSpPr txBox="1"/>
          <p:nvPr/>
        </p:nvSpPr>
        <p:spPr>
          <a:xfrm>
            <a:off x="479994" y="202552"/>
            <a:ext cx="5545667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b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Code &amp;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6BA98F-F7CF-11B0-E4DF-020A585FC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670" y="1327893"/>
            <a:ext cx="5441152" cy="47171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FA585A-1FFD-5157-4CFF-1352E5C5D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714" y="2200237"/>
            <a:ext cx="3093988" cy="20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0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7732" y="770358"/>
            <a:ext cx="721946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b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UCB (Upper Confidence Bound)</a:t>
            </a:r>
          </a:p>
        </p:txBody>
      </p:sp>
      <p:grpSp>
        <p:nvGrpSpPr>
          <p:cNvPr id="5" name="Group 4"/>
          <p:cNvGrpSpPr/>
          <p:nvPr/>
        </p:nvGrpSpPr>
        <p:grpSpPr>
          <a:xfrm rot="16200000">
            <a:off x="2634111" y="690079"/>
            <a:ext cx="192777" cy="1955800"/>
            <a:chOff x="1536573" y="1756231"/>
            <a:chExt cx="583255" cy="2640807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858209" y="1899352"/>
              <a:ext cx="118498" cy="100031"/>
            </a:xfrm>
            <a:custGeom>
              <a:avLst/>
              <a:gdLst>
                <a:gd name="T0" fmla="*/ 31 w 31"/>
                <a:gd name="T1" fmla="*/ 10 h 26"/>
                <a:gd name="T2" fmla="*/ 14 w 31"/>
                <a:gd name="T3" fmla="*/ 25 h 26"/>
                <a:gd name="T4" fmla="*/ 2 w 31"/>
                <a:gd name="T5" fmla="*/ 4 h 26"/>
                <a:gd name="T6" fmla="*/ 3 w 31"/>
                <a:gd name="T7" fmla="*/ 0 h 26"/>
                <a:gd name="T8" fmla="*/ 15 w 31"/>
                <a:gd name="T9" fmla="*/ 16 h 26"/>
                <a:gd name="T10" fmla="*/ 31 w 31"/>
                <a:gd name="T11" fmla="*/ 6 h 26"/>
                <a:gd name="T12" fmla="*/ 31 w 31"/>
                <a:gd name="T13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6">
                  <a:moveTo>
                    <a:pt x="31" y="10"/>
                  </a:moveTo>
                  <a:cubicBezTo>
                    <a:pt x="30" y="20"/>
                    <a:pt x="22" y="26"/>
                    <a:pt x="14" y="25"/>
                  </a:cubicBezTo>
                  <a:cubicBezTo>
                    <a:pt x="6" y="23"/>
                    <a:pt x="0" y="14"/>
                    <a:pt x="2" y="4"/>
                  </a:cubicBezTo>
                  <a:cubicBezTo>
                    <a:pt x="2" y="3"/>
                    <a:pt x="3" y="1"/>
                    <a:pt x="3" y="0"/>
                  </a:cubicBezTo>
                  <a:cubicBezTo>
                    <a:pt x="3" y="8"/>
                    <a:pt x="8" y="15"/>
                    <a:pt x="15" y="16"/>
                  </a:cubicBezTo>
                  <a:cubicBezTo>
                    <a:pt x="22" y="17"/>
                    <a:pt x="28" y="13"/>
                    <a:pt x="31" y="6"/>
                  </a:cubicBezTo>
                  <a:cubicBezTo>
                    <a:pt x="31" y="7"/>
                    <a:pt x="31" y="9"/>
                    <a:pt x="31" y="10"/>
                  </a:cubicBezTo>
                  <a:close/>
                </a:path>
              </a:pathLst>
            </a:custGeom>
            <a:solidFill>
              <a:srgbClr val="05A7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575046" y="1756231"/>
              <a:ext cx="544782" cy="2582328"/>
            </a:xfrm>
            <a:custGeom>
              <a:avLst/>
              <a:gdLst>
                <a:gd name="T0" fmla="*/ 141 w 141"/>
                <a:gd name="T1" fmla="*/ 2 h 668"/>
                <a:gd name="T2" fmla="*/ 0 w 141"/>
                <a:gd name="T3" fmla="*/ 0 h 668"/>
                <a:gd name="T4" fmla="*/ 45 w 141"/>
                <a:gd name="T5" fmla="*/ 668 h 668"/>
                <a:gd name="T6" fmla="*/ 131 w 141"/>
                <a:gd name="T7" fmla="*/ 668 h 668"/>
                <a:gd name="T8" fmla="*/ 141 w 141"/>
                <a:gd name="T9" fmla="*/ 2 h 668"/>
                <a:gd name="T10" fmla="*/ 104 w 141"/>
                <a:gd name="T11" fmla="*/ 43 h 668"/>
                <a:gd name="T12" fmla="*/ 88 w 141"/>
                <a:gd name="T13" fmla="*/ 53 h 668"/>
                <a:gd name="T14" fmla="*/ 76 w 141"/>
                <a:gd name="T15" fmla="*/ 37 h 668"/>
                <a:gd name="T16" fmla="*/ 77 w 141"/>
                <a:gd name="T17" fmla="*/ 33 h 668"/>
                <a:gd name="T18" fmla="*/ 94 w 141"/>
                <a:gd name="T19" fmla="*/ 18 h 668"/>
                <a:gd name="T20" fmla="*/ 106 w 141"/>
                <a:gd name="T21" fmla="*/ 38 h 668"/>
                <a:gd name="T22" fmla="*/ 104 w 141"/>
                <a:gd name="T23" fmla="*/ 43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1" h="668">
                  <a:moveTo>
                    <a:pt x="141" y="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5" y="668"/>
                    <a:pt x="45" y="668"/>
                    <a:pt x="45" y="668"/>
                  </a:cubicBezTo>
                  <a:cubicBezTo>
                    <a:pt x="131" y="668"/>
                    <a:pt x="131" y="668"/>
                    <a:pt x="131" y="668"/>
                  </a:cubicBezTo>
                  <a:lnTo>
                    <a:pt x="141" y="2"/>
                  </a:lnTo>
                  <a:close/>
                  <a:moveTo>
                    <a:pt x="104" y="43"/>
                  </a:moveTo>
                  <a:cubicBezTo>
                    <a:pt x="101" y="50"/>
                    <a:pt x="95" y="54"/>
                    <a:pt x="88" y="53"/>
                  </a:cubicBezTo>
                  <a:cubicBezTo>
                    <a:pt x="81" y="52"/>
                    <a:pt x="76" y="45"/>
                    <a:pt x="76" y="37"/>
                  </a:cubicBezTo>
                  <a:cubicBezTo>
                    <a:pt x="76" y="35"/>
                    <a:pt x="76" y="34"/>
                    <a:pt x="77" y="33"/>
                  </a:cubicBezTo>
                  <a:cubicBezTo>
                    <a:pt x="78" y="23"/>
                    <a:pt x="86" y="17"/>
                    <a:pt x="94" y="18"/>
                  </a:cubicBezTo>
                  <a:cubicBezTo>
                    <a:pt x="102" y="20"/>
                    <a:pt x="107" y="29"/>
                    <a:pt x="106" y="38"/>
                  </a:cubicBezTo>
                  <a:cubicBezTo>
                    <a:pt x="105" y="40"/>
                    <a:pt x="105" y="42"/>
                    <a:pt x="104" y="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868982" y="1822406"/>
              <a:ext cx="120037" cy="100031"/>
            </a:xfrm>
            <a:custGeom>
              <a:avLst/>
              <a:gdLst>
                <a:gd name="T0" fmla="*/ 30 w 31"/>
                <a:gd name="T1" fmla="*/ 21 h 26"/>
                <a:gd name="T2" fmla="*/ 28 w 31"/>
                <a:gd name="T3" fmla="*/ 26 h 26"/>
                <a:gd name="T4" fmla="*/ 16 w 31"/>
                <a:gd name="T5" fmla="*/ 10 h 26"/>
                <a:gd name="T6" fmla="*/ 0 w 31"/>
                <a:gd name="T7" fmla="*/ 20 h 26"/>
                <a:gd name="T8" fmla="*/ 1 w 31"/>
                <a:gd name="T9" fmla="*/ 16 h 26"/>
                <a:gd name="T10" fmla="*/ 18 w 31"/>
                <a:gd name="T11" fmla="*/ 1 h 26"/>
                <a:gd name="T12" fmla="*/ 30 w 31"/>
                <a:gd name="T13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6">
                  <a:moveTo>
                    <a:pt x="30" y="21"/>
                  </a:moveTo>
                  <a:cubicBezTo>
                    <a:pt x="29" y="23"/>
                    <a:pt x="29" y="25"/>
                    <a:pt x="28" y="26"/>
                  </a:cubicBezTo>
                  <a:cubicBezTo>
                    <a:pt x="28" y="18"/>
                    <a:pt x="23" y="11"/>
                    <a:pt x="16" y="10"/>
                  </a:cubicBezTo>
                  <a:cubicBezTo>
                    <a:pt x="10" y="8"/>
                    <a:pt x="3" y="13"/>
                    <a:pt x="0" y="20"/>
                  </a:cubicBezTo>
                  <a:cubicBezTo>
                    <a:pt x="0" y="18"/>
                    <a:pt x="0" y="17"/>
                    <a:pt x="1" y="16"/>
                  </a:cubicBezTo>
                  <a:cubicBezTo>
                    <a:pt x="2" y="6"/>
                    <a:pt x="10" y="0"/>
                    <a:pt x="18" y="1"/>
                  </a:cubicBezTo>
                  <a:cubicBezTo>
                    <a:pt x="26" y="3"/>
                    <a:pt x="31" y="12"/>
                    <a:pt x="30" y="2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536573" y="1756231"/>
              <a:ext cx="212373" cy="2640807"/>
            </a:xfrm>
            <a:custGeom>
              <a:avLst/>
              <a:gdLst>
                <a:gd name="T0" fmla="*/ 25 w 138"/>
                <a:gd name="T1" fmla="*/ 0 h 1716"/>
                <a:gd name="T2" fmla="*/ 0 w 138"/>
                <a:gd name="T3" fmla="*/ 45 h 1716"/>
                <a:gd name="T4" fmla="*/ 111 w 138"/>
                <a:gd name="T5" fmla="*/ 1716 h 1716"/>
                <a:gd name="T6" fmla="*/ 138 w 138"/>
                <a:gd name="T7" fmla="*/ 1678 h 1716"/>
                <a:gd name="T8" fmla="*/ 25 w 138"/>
                <a:gd name="T9" fmla="*/ 0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716">
                  <a:moveTo>
                    <a:pt x="25" y="0"/>
                  </a:moveTo>
                  <a:lnTo>
                    <a:pt x="0" y="45"/>
                  </a:lnTo>
                  <a:lnTo>
                    <a:pt x="111" y="1716"/>
                  </a:lnTo>
                  <a:lnTo>
                    <a:pt x="138" y="167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707394" y="4338559"/>
              <a:ext cx="373960" cy="58479"/>
            </a:xfrm>
            <a:custGeom>
              <a:avLst/>
              <a:gdLst>
                <a:gd name="T0" fmla="*/ 27 w 243"/>
                <a:gd name="T1" fmla="*/ 0 h 38"/>
                <a:gd name="T2" fmla="*/ 243 w 243"/>
                <a:gd name="T3" fmla="*/ 0 h 38"/>
                <a:gd name="T4" fmla="*/ 218 w 243"/>
                <a:gd name="T5" fmla="*/ 30 h 38"/>
                <a:gd name="T6" fmla="*/ 0 w 243"/>
                <a:gd name="T7" fmla="*/ 38 h 38"/>
                <a:gd name="T8" fmla="*/ 27 w 243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38">
                  <a:moveTo>
                    <a:pt x="27" y="0"/>
                  </a:moveTo>
                  <a:lnTo>
                    <a:pt x="243" y="0"/>
                  </a:lnTo>
                  <a:lnTo>
                    <a:pt x="218" y="30"/>
                  </a:lnTo>
                  <a:lnTo>
                    <a:pt x="0" y="3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68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1613519" y="1863957"/>
              <a:ext cx="236996" cy="2382267"/>
            </a:xfrm>
            <a:custGeom>
              <a:avLst/>
              <a:gdLst>
                <a:gd name="T0" fmla="*/ 0 w 154"/>
                <a:gd name="T1" fmla="*/ 3 h 1548"/>
                <a:gd name="T2" fmla="*/ 63 w 154"/>
                <a:gd name="T3" fmla="*/ 63 h 1548"/>
                <a:gd name="T4" fmla="*/ 63 w 154"/>
                <a:gd name="T5" fmla="*/ 71 h 1548"/>
                <a:gd name="T6" fmla="*/ 8 w 154"/>
                <a:gd name="T7" fmla="*/ 126 h 1548"/>
                <a:gd name="T8" fmla="*/ 66 w 154"/>
                <a:gd name="T9" fmla="*/ 123 h 1548"/>
                <a:gd name="T10" fmla="*/ 13 w 154"/>
                <a:gd name="T11" fmla="*/ 196 h 1548"/>
                <a:gd name="T12" fmla="*/ 73 w 154"/>
                <a:gd name="T13" fmla="*/ 247 h 1548"/>
                <a:gd name="T14" fmla="*/ 73 w 154"/>
                <a:gd name="T15" fmla="*/ 254 h 1548"/>
                <a:gd name="T16" fmla="*/ 21 w 154"/>
                <a:gd name="T17" fmla="*/ 312 h 1548"/>
                <a:gd name="T18" fmla="*/ 78 w 154"/>
                <a:gd name="T19" fmla="*/ 307 h 1548"/>
                <a:gd name="T20" fmla="*/ 23 w 154"/>
                <a:gd name="T21" fmla="*/ 380 h 1548"/>
                <a:gd name="T22" fmla="*/ 86 w 154"/>
                <a:gd name="T23" fmla="*/ 430 h 1548"/>
                <a:gd name="T24" fmla="*/ 86 w 154"/>
                <a:gd name="T25" fmla="*/ 440 h 1548"/>
                <a:gd name="T26" fmla="*/ 31 w 154"/>
                <a:gd name="T27" fmla="*/ 495 h 1548"/>
                <a:gd name="T28" fmla="*/ 88 w 154"/>
                <a:gd name="T29" fmla="*/ 493 h 1548"/>
                <a:gd name="T30" fmla="*/ 36 w 154"/>
                <a:gd name="T31" fmla="*/ 566 h 1548"/>
                <a:gd name="T32" fmla="*/ 96 w 154"/>
                <a:gd name="T33" fmla="*/ 616 h 1548"/>
                <a:gd name="T34" fmla="*/ 96 w 154"/>
                <a:gd name="T35" fmla="*/ 623 h 1548"/>
                <a:gd name="T36" fmla="*/ 43 w 154"/>
                <a:gd name="T37" fmla="*/ 679 h 1548"/>
                <a:gd name="T38" fmla="*/ 101 w 154"/>
                <a:gd name="T39" fmla="*/ 676 h 1548"/>
                <a:gd name="T40" fmla="*/ 46 w 154"/>
                <a:gd name="T41" fmla="*/ 749 h 1548"/>
                <a:gd name="T42" fmla="*/ 108 w 154"/>
                <a:gd name="T43" fmla="*/ 799 h 1548"/>
                <a:gd name="T44" fmla="*/ 108 w 154"/>
                <a:gd name="T45" fmla="*/ 809 h 1548"/>
                <a:gd name="T46" fmla="*/ 53 w 154"/>
                <a:gd name="T47" fmla="*/ 864 h 1548"/>
                <a:gd name="T48" fmla="*/ 111 w 154"/>
                <a:gd name="T49" fmla="*/ 862 h 1548"/>
                <a:gd name="T50" fmla="*/ 58 w 154"/>
                <a:gd name="T51" fmla="*/ 932 h 1548"/>
                <a:gd name="T52" fmla="*/ 118 w 154"/>
                <a:gd name="T53" fmla="*/ 985 h 1548"/>
                <a:gd name="T54" fmla="*/ 118 w 154"/>
                <a:gd name="T55" fmla="*/ 993 h 1548"/>
                <a:gd name="T56" fmla="*/ 66 w 154"/>
                <a:gd name="T57" fmla="*/ 1048 h 1548"/>
                <a:gd name="T58" fmla="*/ 123 w 154"/>
                <a:gd name="T59" fmla="*/ 1045 h 1548"/>
                <a:gd name="T60" fmla="*/ 68 w 154"/>
                <a:gd name="T61" fmla="*/ 1118 h 1548"/>
                <a:gd name="T62" fmla="*/ 131 w 154"/>
                <a:gd name="T63" fmla="*/ 1168 h 1548"/>
                <a:gd name="T64" fmla="*/ 131 w 154"/>
                <a:gd name="T65" fmla="*/ 1176 h 1548"/>
                <a:gd name="T66" fmla="*/ 76 w 154"/>
                <a:gd name="T67" fmla="*/ 1231 h 1548"/>
                <a:gd name="T68" fmla="*/ 134 w 154"/>
                <a:gd name="T69" fmla="*/ 1229 h 1548"/>
                <a:gd name="T70" fmla="*/ 81 w 154"/>
                <a:gd name="T71" fmla="*/ 1301 h 1548"/>
                <a:gd name="T72" fmla="*/ 141 w 154"/>
                <a:gd name="T73" fmla="*/ 1352 h 1548"/>
                <a:gd name="T74" fmla="*/ 141 w 154"/>
                <a:gd name="T75" fmla="*/ 1362 h 1548"/>
                <a:gd name="T76" fmla="*/ 88 w 154"/>
                <a:gd name="T77" fmla="*/ 1417 h 1548"/>
                <a:gd name="T78" fmla="*/ 146 w 154"/>
                <a:gd name="T79" fmla="*/ 1414 h 1548"/>
                <a:gd name="T80" fmla="*/ 91 w 154"/>
                <a:gd name="T81" fmla="*/ 1487 h 1548"/>
                <a:gd name="T82" fmla="*/ 154 w 154"/>
                <a:gd name="T83" fmla="*/ 1538 h 1548"/>
                <a:gd name="T84" fmla="*/ 154 w 154"/>
                <a:gd name="T85" fmla="*/ 1545 h 1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4" h="1548">
                  <a:moveTo>
                    <a:pt x="58" y="8"/>
                  </a:moveTo>
                  <a:lnTo>
                    <a:pt x="0" y="13"/>
                  </a:lnTo>
                  <a:lnTo>
                    <a:pt x="0" y="3"/>
                  </a:lnTo>
                  <a:lnTo>
                    <a:pt x="58" y="0"/>
                  </a:lnTo>
                  <a:lnTo>
                    <a:pt x="58" y="8"/>
                  </a:lnTo>
                  <a:close/>
                  <a:moveTo>
                    <a:pt x="63" y="63"/>
                  </a:moveTo>
                  <a:lnTo>
                    <a:pt x="5" y="66"/>
                  </a:lnTo>
                  <a:lnTo>
                    <a:pt x="5" y="73"/>
                  </a:lnTo>
                  <a:lnTo>
                    <a:pt x="63" y="71"/>
                  </a:lnTo>
                  <a:lnTo>
                    <a:pt x="63" y="63"/>
                  </a:lnTo>
                  <a:close/>
                  <a:moveTo>
                    <a:pt x="66" y="123"/>
                  </a:moveTo>
                  <a:lnTo>
                    <a:pt x="8" y="126"/>
                  </a:lnTo>
                  <a:lnTo>
                    <a:pt x="8" y="134"/>
                  </a:lnTo>
                  <a:lnTo>
                    <a:pt x="66" y="131"/>
                  </a:lnTo>
                  <a:lnTo>
                    <a:pt x="66" y="123"/>
                  </a:lnTo>
                  <a:close/>
                  <a:moveTo>
                    <a:pt x="71" y="186"/>
                  </a:moveTo>
                  <a:lnTo>
                    <a:pt x="13" y="189"/>
                  </a:lnTo>
                  <a:lnTo>
                    <a:pt x="13" y="196"/>
                  </a:lnTo>
                  <a:lnTo>
                    <a:pt x="71" y="194"/>
                  </a:lnTo>
                  <a:lnTo>
                    <a:pt x="71" y="186"/>
                  </a:lnTo>
                  <a:close/>
                  <a:moveTo>
                    <a:pt x="73" y="247"/>
                  </a:moveTo>
                  <a:lnTo>
                    <a:pt x="15" y="249"/>
                  </a:lnTo>
                  <a:lnTo>
                    <a:pt x="15" y="257"/>
                  </a:lnTo>
                  <a:lnTo>
                    <a:pt x="73" y="254"/>
                  </a:lnTo>
                  <a:lnTo>
                    <a:pt x="73" y="247"/>
                  </a:lnTo>
                  <a:close/>
                  <a:moveTo>
                    <a:pt x="78" y="307"/>
                  </a:moveTo>
                  <a:lnTo>
                    <a:pt x="21" y="312"/>
                  </a:lnTo>
                  <a:lnTo>
                    <a:pt x="21" y="319"/>
                  </a:lnTo>
                  <a:lnTo>
                    <a:pt x="78" y="317"/>
                  </a:lnTo>
                  <a:lnTo>
                    <a:pt x="78" y="307"/>
                  </a:lnTo>
                  <a:close/>
                  <a:moveTo>
                    <a:pt x="81" y="370"/>
                  </a:moveTo>
                  <a:lnTo>
                    <a:pt x="23" y="372"/>
                  </a:lnTo>
                  <a:lnTo>
                    <a:pt x="23" y="380"/>
                  </a:lnTo>
                  <a:lnTo>
                    <a:pt x="81" y="377"/>
                  </a:lnTo>
                  <a:lnTo>
                    <a:pt x="81" y="370"/>
                  </a:lnTo>
                  <a:close/>
                  <a:moveTo>
                    <a:pt x="86" y="430"/>
                  </a:moveTo>
                  <a:lnTo>
                    <a:pt x="28" y="432"/>
                  </a:lnTo>
                  <a:lnTo>
                    <a:pt x="28" y="442"/>
                  </a:lnTo>
                  <a:lnTo>
                    <a:pt x="86" y="440"/>
                  </a:lnTo>
                  <a:lnTo>
                    <a:pt x="86" y="430"/>
                  </a:lnTo>
                  <a:close/>
                  <a:moveTo>
                    <a:pt x="88" y="493"/>
                  </a:moveTo>
                  <a:lnTo>
                    <a:pt x="31" y="495"/>
                  </a:lnTo>
                  <a:lnTo>
                    <a:pt x="31" y="503"/>
                  </a:lnTo>
                  <a:lnTo>
                    <a:pt x="88" y="500"/>
                  </a:lnTo>
                  <a:lnTo>
                    <a:pt x="88" y="493"/>
                  </a:lnTo>
                  <a:close/>
                  <a:moveTo>
                    <a:pt x="93" y="553"/>
                  </a:moveTo>
                  <a:lnTo>
                    <a:pt x="36" y="555"/>
                  </a:lnTo>
                  <a:lnTo>
                    <a:pt x="36" y="566"/>
                  </a:lnTo>
                  <a:lnTo>
                    <a:pt x="93" y="563"/>
                  </a:lnTo>
                  <a:lnTo>
                    <a:pt x="93" y="553"/>
                  </a:lnTo>
                  <a:close/>
                  <a:moveTo>
                    <a:pt x="96" y="616"/>
                  </a:moveTo>
                  <a:lnTo>
                    <a:pt x="38" y="618"/>
                  </a:lnTo>
                  <a:lnTo>
                    <a:pt x="38" y="626"/>
                  </a:lnTo>
                  <a:lnTo>
                    <a:pt x="96" y="623"/>
                  </a:lnTo>
                  <a:lnTo>
                    <a:pt x="96" y="616"/>
                  </a:lnTo>
                  <a:close/>
                  <a:moveTo>
                    <a:pt x="101" y="676"/>
                  </a:moveTo>
                  <a:lnTo>
                    <a:pt x="43" y="679"/>
                  </a:lnTo>
                  <a:lnTo>
                    <a:pt x="43" y="689"/>
                  </a:lnTo>
                  <a:lnTo>
                    <a:pt x="101" y="686"/>
                  </a:lnTo>
                  <a:lnTo>
                    <a:pt x="101" y="676"/>
                  </a:lnTo>
                  <a:close/>
                  <a:moveTo>
                    <a:pt x="103" y="739"/>
                  </a:moveTo>
                  <a:lnTo>
                    <a:pt x="46" y="741"/>
                  </a:lnTo>
                  <a:lnTo>
                    <a:pt x="46" y="749"/>
                  </a:lnTo>
                  <a:lnTo>
                    <a:pt x="103" y="746"/>
                  </a:lnTo>
                  <a:lnTo>
                    <a:pt x="103" y="739"/>
                  </a:lnTo>
                  <a:close/>
                  <a:moveTo>
                    <a:pt x="108" y="799"/>
                  </a:moveTo>
                  <a:lnTo>
                    <a:pt x="51" y="802"/>
                  </a:lnTo>
                  <a:lnTo>
                    <a:pt x="51" y="812"/>
                  </a:lnTo>
                  <a:lnTo>
                    <a:pt x="108" y="809"/>
                  </a:lnTo>
                  <a:lnTo>
                    <a:pt x="108" y="799"/>
                  </a:lnTo>
                  <a:close/>
                  <a:moveTo>
                    <a:pt x="111" y="862"/>
                  </a:moveTo>
                  <a:lnTo>
                    <a:pt x="53" y="864"/>
                  </a:lnTo>
                  <a:lnTo>
                    <a:pt x="53" y="872"/>
                  </a:lnTo>
                  <a:lnTo>
                    <a:pt x="111" y="869"/>
                  </a:lnTo>
                  <a:lnTo>
                    <a:pt x="111" y="862"/>
                  </a:lnTo>
                  <a:close/>
                  <a:moveTo>
                    <a:pt x="116" y="922"/>
                  </a:moveTo>
                  <a:lnTo>
                    <a:pt x="58" y="925"/>
                  </a:lnTo>
                  <a:lnTo>
                    <a:pt x="58" y="932"/>
                  </a:lnTo>
                  <a:lnTo>
                    <a:pt x="116" y="930"/>
                  </a:lnTo>
                  <a:lnTo>
                    <a:pt x="116" y="922"/>
                  </a:lnTo>
                  <a:close/>
                  <a:moveTo>
                    <a:pt x="118" y="985"/>
                  </a:moveTo>
                  <a:lnTo>
                    <a:pt x="61" y="987"/>
                  </a:lnTo>
                  <a:lnTo>
                    <a:pt x="61" y="995"/>
                  </a:lnTo>
                  <a:lnTo>
                    <a:pt x="118" y="993"/>
                  </a:lnTo>
                  <a:lnTo>
                    <a:pt x="118" y="985"/>
                  </a:lnTo>
                  <a:close/>
                  <a:moveTo>
                    <a:pt x="123" y="1045"/>
                  </a:moveTo>
                  <a:lnTo>
                    <a:pt x="66" y="1048"/>
                  </a:lnTo>
                  <a:lnTo>
                    <a:pt x="66" y="1055"/>
                  </a:lnTo>
                  <a:lnTo>
                    <a:pt x="123" y="1053"/>
                  </a:lnTo>
                  <a:lnTo>
                    <a:pt x="123" y="1045"/>
                  </a:lnTo>
                  <a:close/>
                  <a:moveTo>
                    <a:pt x="126" y="1106"/>
                  </a:moveTo>
                  <a:lnTo>
                    <a:pt x="68" y="1111"/>
                  </a:lnTo>
                  <a:lnTo>
                    <a:pt x="68" y="1118"/>
                  </a:lnTo>
                  <a:lnTo>
                    <a:pt x="126" y="1116"/>
                  </a:lnTo>
                  <a:lnTo>
                    <a:pt x="126" y="1106"/>
                  </a:lnTo>
                  <a:close/>
                  <a:moveTo>
                    <a:pt x="131" y="1168"/>
                  </a:moveTo>
                  <a:lnTo>
                    <a:pt x="73" y="1171"/>
                  </a:lnTo>
                  <a:lnTo>
                    <a:pt x="73" y="1178"/>
                  </a:lnTo>
                  <a:lnTo>
                    <a:pt x="131" y="1176"/>
                  </a:lnTo>
                  <a:lnTo>
                    <a:pt x="131" y="1168"/>
                  </a:lnTo>
                  <a:close/>
                  <a:moveTo>
                    <a:pt x="134" y="1229"/>
                  </a:moveTo>
                  <a:lnTo>
                    <a:pt x="76" y="1231"/>
                  </a:lnTo>
                  <a:lnTo>
                    <a:pt x="76" y="1241"/>
                  </a:lnTo>
                  <a:lnTo>
                    <a:pt x="134" y="1239"/>
                  </a:lnTo>
                  <a:lnTo>
                    <a:pt x="134" y="1229"/>
                  </a:lnTo>
                  <a:close/>
                  <a:moveTo>
                    <a:pt x="139" y="1291"/>
                  </a:moveTo>
                  <a:lnTo>
                    <a:pt x="81" y="1294"/>
                  </a:lnTo>
                  <a:lnTo>
                    <a:pt x="81" y="1301"/>
                  </a:lnTo>
                  <a:lnTo>
                    <a:pt x="139" y="1299"/>
                  </a:lnTo>
                  <a:lnTo>
                    <a:pt x="139" y="1291"/>
                  </a:lnTo>
                  <a:close/>
                  <a:moveTo>
                    <a:pt x="141" y="1352"/>
                  </a:moveTo>
                  <a:lnTo>
                    <a:pt x="83" y="1354"/>
                  </a:lnTo>
                  <a:lnTo>
                    <a:pt x="83" y="1364"/>
                  </a:lnTo>
                  <a:lnTo>
                    <a:pt x="141" y="1362"/>
                  </a:lnTo>
                  <a:lnTo>
                    <a:pt x="141" y="1352"/>
                  </a:lnTo>
                  <a:close/>
                  <a:moveTo>
                    <a:pt x="146" y="1414"/>
                  </a:moveTo>
                  <a:lnTo>
                    <a:pt x="88" y="1417"/>
                  </a:lnTo>
                  <a:lnTo>
                    <a:pt x="88" y="1425"/>
                  </a:lnTo>
                  <a:lnTo>
                    <a:pt x="146" y="1422"/>
                  </a:lnTo>
                  <a:lnTo>
                    <a:pt x="146" y="1414"/>
                  </a:lnTo>
                  <a:close/>
                  <a:moveTo>
                    <a:pt x="149" y="1475"/>
                  </a:moveTo>
                  <a:lnTo>
                    <a:pt x="91" y="1477"/>
                  </a:lnTo>
                  <a:lnTo>
                    <a:pt x="91" y="1487"/>
                  </a:lnTo>
                  <a:lnTo>
                    <a:pt x="149" y="1485"/>
                  </a:lnTo>
                  <a:lnTo>
                    <a:pt x="149" y="1475"/>
                  </a:lnTo>
                  <a:close/>
                  <a:moveTo>
                    <a:pt x="154" y="1538"/>
                  </a:moveTo>
                  <a:lnTo>
                    <a:pt x="96" y="1540"/>
                  </a:lnTo>
                  <a:lnTo>
                    <a:pt x="96" y="1548"/>
                  </a:lnTo>
                  <a:lnTo>
                    <a:pt x="154" y="1545"/>
                  </a:lnTo>
                  <a:lnTo>
                    <a:pt x="154" y="15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1068427" y="1960276"/>
            <a:ext cx="7219462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Reason to use UCB: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0F1967-7FE9-4851-95EB-7B12AE6E2FB0}"/>
              </a:ext>
            </a:extLst>
          </p:cNvPr>
          <p:cNvSpPr/>
          <p:nvPr/>
        </p:nvSpPr>
        <p:spPr>
          <a:xfrm>
            <a:off x="1043517" y="2444160"/>
            <a:ext cx="8837573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The Greedy algorithms will have a linear regret.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262F7A9-9E62-4352-B932-CE43FC2E9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86F2663-E2D2-4CCF-8F01-EB1304D1E2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503607"/>
              </p:ext>
            </p:extLst>
          </p:nvPr>
        </p:nvGraphicFramePr>
        <p:xfrm>
          <a:off x="8389487" y="2529663"/>
          <a:ext cx="2086556" cy="569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3" imgW="850680" imgH="228600" progId="Equation.DSMT4">
                  <p:embed/>
                </p:oleObj>
              </mc:Choice>
              <mc:Fallback>
                <p:oleObj name="Equation" r:id="rId3" imgW="85068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9487" y="2529663"/>
                        <a:ext cx="2086556" cy="5693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7D2A12F7-6D13-4B70-BCFE-7C19E2078B42}"/>
              </a:ext>
            </a:extLst>
          </p:cNvPr>
          <p:cNvSpPr/>
          <p:nvPr/>
        </p:nvSpPr>
        <p:spPr>
          <a:xfrm>
            <a:off x="1068427" y="3139600"/>
            <a:ext cx="8837573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UCB has log regret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EA4FC0A4-55C6-494C-A976-DBF4C5818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9AF7A239-89C0-47BA-965D-955BA59C0F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898183"/>
              </p:ext>
            </p:extLst>
          </p:nvPr>
        </p:nvGraphicFramePr>
        <p:xfrm>
          <a:off x="7746767" y="3292813"/>
          <a:ext cx="3521227" cy="691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5" imgW="1434960" imgH="279360" progId="Equation.DSMT4">
                  <p:embed/>
                </p:oleObj>
              </mc:Choice>
              <mc:Fallback>
                <p:oleObj name="Equation" r:id="rId5" imgW="1434960" imgH="279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6767" y="3292813"/>
                        <a:ext cx="3521227" cy="6911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4" name="Picture 6">
            <a:extLst>
              <a:ext uri="{FF2B5EF4-FFF2-40B4-BE49-F238E27FC236}">
                <a16:creationId xmlns:a16="http://schemas.microsoft.com/office/drawing/2014/main" id="{102CF103-C8CF-4D08-85E3-A72E2CE50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427" y="3988115"/>
            <a:ext cx="4028616" cy="250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95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7732" y="770358"/>
            <a:ext cx="721946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b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UCB (Upper Confidence Bound)</a:t>
            </a:r>
          </a:p>
        </p:txBody>
      </p:sp>
      <p:grpSp>
        <p:nvGrpSpPr>
          <p:cNvPr id="5" name="Group 4"/>
          <p:cNvGrpSpPr/>
          <p:nvPr/>
        </p:nvGrpSpPr>
        <p:grpSpPr>
          <a:xfrm rot="16200000">
            <a:off x="2634111" y="690079"/>
            <a:ext cx="192777" cy="1955800"/>
            <a:chOff x="1536573" y="1756231"/>
            <a:chExt cx="583255" cy="2640807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858209" y="1899352"/>
              <a:ext cx="118498" cy="100031"/>
            </a:xfrm>
            <a:custGeom>
              <a:avLst/>
              <a:gdLst>
                <a:gd name="T0" fmla="*/ 31 w 31"/>
                <a:gd name="T1" fmla="*/ 10 h 26"/>
                <a:gd name="T2" fmla="*/ 14 w 31"/>
                <a:gd name="T3" fmla="*/ 25 h 26"/>
                <a:gd name="T4" fmla="*/ 2 w 31"/>
                <a:gd name="T5" fmla="*/ 4 h 26"/>
                <a:gd name="T6" fmla="*/ 3 w 31"/>
                <a:gd name="T7" fmla="*/ 0 h 26"/>
                <a:gd name="T8" fmla="*/ 15 w 31"/>
                <a:gd name="T9" fmla="*/ 16 h 26"/>
                <a:gd name="T10" fmla="*/ 31 w 31"/>
                <a:gd name="T11" fmla="*/ 6 h 26"/>
                <a:gd name="T12" fmla="*/ 31 w 31"/>
                <a:gd name="T13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6">
                  <a:moveTo>
                    <a:pt x="31" y="10"/>
                  </a:moveTo>
                  <a:cubicBezTo>
                    <a:pt x="30" y="20"/>
                    <a:pt x="22" y="26"/>
                    <a:pt x="14" y="25"/>
                  </a:cubicBezTo>
                  <a:cubicBezTo>
                    <a:pt x="6" y="23"/>
                    <a:pt x="0" y="14"/>
                    <a:pt x="2" y="4"/>
                  </a:cubicBezTo>
                  <a:cubicBezTo>
                    <a:pt x="2" y="3"/>
                    <a:pt x="3" y="1"/>
                    <a:pt x="3" y="0"/>
                  </a:cubicBezTo>
                  <a:cubicBezTo>
                    <a:pt x="3" y="8"/>
                    <a:pt x="8" y="15"/>
                    <a:pt x="15" y="16"/>
                  </a:cubicBezTo>
                  <a:cubicBezTo>
                    <a:pt x="22" y="17"/>
                    <a:pt x="28" y="13"/>
                    <a:pt x="31" y="6"/>
                  </a:cubicBezTo>
                  <a:cubicBezTo>
                    <a:pt x="31" y="7"/>
                    <a:pt x="31" y="9"/>
                    <a:pt x="31" y="10"/>
                  </a:cubicBezTo>
                  <a:close/>
                </a:path>
              </a:pathLst>
            </a:custGeom>
            <a:solidFill>
              <a:srgbClr val="05A7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575046" y="1756231"/>
              <a:ext cx="544782" cy="2582328"/>
            </a:xfrm>
            <a:custGeom>
              <a:avLst/>
              <a:gdLst>
                <a:gd name="T0" fmla="*/ 141 w 141"/>
                <a:gd name="T1" fmla="*/ 2 h 668"/>
                <a:gd name="T2" fmla="*/ 0 w 141"/>
                <a:gd name="T3" fmla="*/ 0 h 668"/>
                <a:gd name="T4" fmla="*/ 45 w 141"/>
                <a:gd name="T5" fmla="*/ 668 h 668"/>
                <a:gd name="T6" fmla="*/ 131 w 141"/>
                <a:gd name="T7" fmla="*/ 668 h 668"/>
                <a:gd name="T8" fmla="*/ 141 w 141"/>
                <a:gd name="T9" fmla="*/ 2 h 668"/>
                <a:gd name="T10" fmla="*/ 104 w 141"/>
                <a:gd name="T11" fmla="*/ 43 h 668"/>
                <a:gd name="T12" fmla="*/ 88 w 141"/>
                <a:gd name="T13" fmla="*/ 53 h 668"/>
                <a:gd name="T14" fmla="*/ 76 w 141"/>
                <a:gd name="T15" fmla="*/ 37 h 668"/>
                <a:gd name="T16" fmla="*/ 77 w 141"/>
                <a:gd name="T17" fmla="*/ 33 h 668"/>
                <a:gd name="T18" fmla="*/ 94 w 141"/>
                <a:gd name="T19" fmla="*/ 18 h 668"/>
                <a:gd name="T20" fmla="*/ 106 w 141"/>
                <a:gd name="T21" fmla="*/ 38 h 668"/>
                <a:gd name="T22" fmla="*/ 104 w 141"/>
                <a:gd name="T23" fmla="*/ 43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1" h="668">
                  <a:moveTo>
                    <a:pt x="141" y="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5" y="668"/>
                    <a:pt x="45" y="668"/>
                    <a:pt x="45" y="668"/>
                  </a:cubicBezTo>
                  <a:cubicBezTo>
                    <a:pt x="131" y="668"/>
                    <a:pt x="131" y="668"/>
                    <a:pt x="131" y="668"/>
                  </a:cubicBezTo>
                  <a:lnTo>
                    <a:pt x="141" y="2"/>
                  </a:lnTo>
                  <a:close/>
                  <a:moveTo>
                    <a:pt x="104" y="43"/>
                  </a:moveTo>
                  <a:cubicBezTo>
                    <a:pt x="101" y="50"/>
                    <a:pt x="95" y="54"/>
                    <a:pt x="88" y="53"/>
                  </a:cubicBezTo>
                  <a:cubicBezTo>
                    <a:pt x="81" y="52"/>
                    <a:pt x="76" y="45"/>
                    <a:pt x="76" y="37"/>
                  </a:cubicBezTo>
                  <a:cubicBezTo>
                    <a:pt x="76" y="35"/>
                    <a:pt x="76" y="34"/>
                    <a:pt x="77" y="33"/>
                  </a:cubicBezTo>
                  <a:cubicBezTo>
                    <a:pt x="78" y="23"/>
                    <a:pt x="86" y="17"/>
                    <a:pt x="94" y="18"/>
                  </a:cubicBezTo>
                  <a:cubicBezTo>
                    <a:pt x="102" y="20"/>
                    <a:pt x="107" y="29"/>
                    <a:pt x="106" y="38"/>
                  </a:cubicBezTo>
                  <a:cubicBezTo>
                    <a:pt x="105" y="40"/>
                    <a:pt x="105" y="42"/>
                    <a:pt x="104" y="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868982" y="1822406"/>
              <a:ext cx="120037" cy="100031"/>
            </a:xfrm>
            <a:custGeom>
              <a:avLst/>
              <a:gdLst>
                <a:gd name="T0" fmla="*/ 30 w 31"/>
                <a:gd name="T1" fmla="*/ 21 h 26"/>
                <a:gd name="T2" fmla="*/ 28 w 31"/>
                <a:gd name="T3" fmla="*/ 26 h 26"/>
                <a:gd name="T4" fmla="*/ 16 w 31"/>
                <a:gd name="T5" fmla="*/ 10 h 26"/>
                <a:gd name="T6" fmla="*/ 0 w 31"/>
                <a:gd name="T7" fmla="*/ 20 h 26"/>
                <a:gd name="T8" fmla="*/ 1 w 31"/>
                <a:gd name="T9" fmla="*/ 16 h 26"/>
                <a:gd name="T10" fmla="*/ 18 w 31"/>
                <a:gd name="T11" fmla="*/ 1 h 26"/>
                <a:gd name="T12" fmla="*/ 30 w 31"/>
                <a:gd name="T13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6">
                  <a:moveTo>
                    <a:pt x="30" y="21"/>
                  </a:moveTo>
                  <a:cubicBezTo>
                    <a:pt x="29" y="23"/>
                    <a:pt x="29" y="25"/>
                    <a:pt x="28" y="26"/>
                  </a:cubicBezTo>
                  <a:cubicBezTo>
                    <a:pt x="28" y="18"/>
                    <a:pt x="23" y="11"/>
                    <a:pt x="16" y="10"/>
                  </a:cubicBezTo>
                  <a:cubicBezTo>
                    <a:pt x="10" y="8"/>
                    <a:pt x="3" y="13"/>
                    <a:pt x="0" y="20"/>
                  </a:cubicBezTo>
                  <a:cubicBezTo>
                    <a:pt x="0" y="18"/>
                    <a:pt x="0" y="17"/>
                    <a:pt x="1" y="16"/>
                  </a:cubicBezTo>
                  <a:cubicBezTo>
                    <a:pt x="2" y="6"/>
                    <a:pt x="10" y="0"/>
                    <a:pt x="18" y="1"/>
                  </a:cubicBezTo>
                  <a:cubicBezTo>
                    <a:pt x="26" y="3"/>
                    <a:pt x="31" y="12"/>
                    <a:pt x="30" y="2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536573" y="1756231"/>
              <a:ext cx="212373" cy="2640807"/>
            </a:xfrm>
            <a:custGeom>
              <a:avLst/>
              <a:gdLst>
                <a:gd name="T0" fmla="*/ 25 w 138"/>
                <a:gd name="T1" fmla="*/ 0 h 1716"/>
                <a:gd name="T2" fmla="*/ 0 w 138"/>
                <a:gd name="T3" fmla="*/ 45 h 1716"/>
                <a:gd name="T4" fmla="*/ 111 w 138"/>
                <a:gd name="T5" fmla="*/ 1716 h 1716"/>
                <a:gd name="T6" fmla="*/ 138 w 138"/>
                <a:gd name="T7" fmla="*/ 1678 h 1716"/>
                <a:gd name="T8" fmla="*/ 25 w 138"/>
                <a:gd name="T9" fmla="*/ 0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716">
                  <a:moveTo>
                    <a:pt x="25" y="0"/>
                  </a:moveTo>
                  <a:lnTo>
                    <a:pt x="0" y="45"/>
                  </a:lnTo>
                  <a:lnTo>
                    <a:pt x="111" y="1716"/>
                  </a:lnTo>
                  <a:lnTo>
                    <a:pt x="138" y="167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707394" y="4338559"/>
              <a:ext cx="373960" cy="58479"/>
            </a:xfrm>
            <a:custGeom>
              <a:avLst/>
              <a:gdLst>
                <a:gd name="T0" fmla="*/ 27 w 243"/>
                <a:gd name="T1" fmla="*/ 0 h 38"/>
                <a:gd name="T2" fmla="*/ 243 w 243"/>
                <a:gd name="T3" fmla="*/ 0 h 38"/>
                <a:gd name="T4" fmla="*/ 218 w 243"/>
                <a:gd name="T5" fmla="*/ 30 h 38"/>
                <a:gd name="T6" fmla="*/ 0 w 243"/>
                <a:gd name="T7" fmla="*/ 38 h 38"/>
                <a:gd name="T8" fmla="*/ 27 w 243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38">
                  <a:moveTo>
                    <a:pt x="27" y="0"/>
                  </a:moveTo>
                  <a:lnTo>
                    <a:pt x="243" y="0"/>
                  </a:lnTo>
                  <a:lnTo>
                    <a:pt x="218" y="30"/>
                  </a:lnTo>
                  <a:lnTo>
                    <a:pt x="0" y="3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68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1613519" y="1863957"/>
              <a:ext cx="236996" cy="2382267"/>
            </a:xfrm>
            <a:custGeom>
              <a:avLst/>
              <a:gdLst>
                <a:gd name="T0" fmla="*/ 0 w 154"/>
                <a:gd name="T1" fmla="*/ 3 h 1548"/>
                <a:gd name="T2" fmla="*/ 63 w 154"/>
                <a:gd name="T3" fmla="*/ 63 h 1548"/>
                <a:gd name="T4" fmla="*/ 63 w 154"/>
                <a:gd name="T5" fmla="*/ 71 h 1548"/>
                <a:gd name="T6" fmla="*/ 8 w 154"/>
                <a:gd name="T7" fmla="*/ 126 h 1548"/>
                <a:gd name="T8" fmla="*/ 66 w 154"/>
                <a:gd name="T9" fmla="*/ 123 h 1548"/>
                <a:gd name="T10" fmla="*/ 13 w 154"/>
                <a:gd name="T11" fmla="*/ 196 h 1548"/>
                <a:gd name="T12" fmla="*/ 73 w 154"/>
                <a:gd name="T13" fmla="*/ 247 h 1548"/>
                <a:gd name="T14" fmla="*/ 73 w 154"/>
                <a:gd name="T15" fmla="*/ 254 h 1548"/>
                <a:gd name="T16" fmla="*/ 21 w 154"/>
                <a:gd name="T17" fmla="*/ 312 h 1548"/>
                <a:gd name="T18" fmla="*/ 78 w 154"/>
                <a:gd name="T19" fmla="*/ 307 h 1548"/>
                <a:gd name="T20" fmla="*/ 23 w 154"/>
                <a:gd name="T21" fmla="*/ 380 h 1548"/>
                <a:gd name="T22" fmla="*/ 86 w 154"/>
                <a:gd name="T23" fmla="*/ 430 h 1548"/>
                <a:gd name="T24" fmla="*/ 86 w 154"/>
                <a:gd name="T25" fmla="*/ 440 h 1548"/>
                <a:gd name="T26" fmla="*/ 31 w 154"/>
                <a:gd name="T27" fmla="*/ 495 h 1548"/>
                <a:gd name="T28" fmla="*/ 88 w 154"/>
                <a:gd name="T29" fmla="*/ 493 h 1548"/>
                <a:gd name="T30" fmla="*/ 36 w 154"/>
                <a:gd name="T31" fmla="*/ 566 h 1548"/>
                <a:gd name="T32" fmla="*/ 96 w 154"/>
                <a:gd name="T33" fmla="*/ 616 h 1548"/>
                <a:gd name="T34" fmla="*/ 96 w 154"/>
                <a:gd name="T35" fmla="*/ 623 h 1548"/>
                <a:gd name="T36" fmla="*/ 43 w 154"/>
                <a:gd name="T37" fmla="*/ 679 h 1548"/>
                <a:gd name="T38" fmla="*/ 101 w 154"/>
                <a:gd name="T39" fmla="*/ 676 h 1548"/>
                <a:gd name="T40" fmla="*/ 46 w 154"/>
                <a:gd name="T41" fmla="*/ 749 h 1548"/>
                <a:gd name="T42" fmla="*/ 108 w 154"/>
                <a:gd name="T43" fmla="*/ 799 h 1548"/>
                <a:gd name="T44" fmla="*/ 108 w 154"/>
                <a:gd name="T45" fmla="*/ 809 h 1548"/>
                <a:gd name="T46" fmla="*/ 53 w 154"/>
                <a:gd name="T47" fmla="*/ 864 h 1548"/>
                <a:gd name="T48" fmla="*/ 111 w 154"/>
                <a:gd name="T49" fmla="*/ 862 h 1548"/>
                <a:gd name="T50" fmla="*/ 58 w 154"/>
                <a:gd name="T51" fmla="*/ 932 h 1548"/>
                <a:gd name="T52" fmla="*/ 118 w 154"/>
                <a:gd name="T53" fmla="*/ 985 h 1548"/>
                <a:gd name="T54" fmla="*/ 118 w 154"/>
                <a:gd name="T55" fmla="*/ 993 h 1548"/>
                <a:gd name="T56" fmla="*/ 66 w 154"/>
                <a:gd name="T57" fmla="*/ 1048 h 1548"/>
                <a:gd name="T58" fmla="*/ 123 w 154"/>
                <a:gd name="T59" fmla="*/ 1045 h 1548"/>
                <a:gd name="T60" fmla="*/ 68 w 154"/>
                <a:gd name="T61" fmla="*/ 1118 h 1548"/>
                <a:gd name="T62" fmla="*/ 131 w 154"/>
                <a:gd name="T63" fmla="*/ 1168 h 1548"/>
                <a:gd name="T64" fmla="*/ 131 w 154"/>
                <a:gd name="T65" fmla="*/ 1176 h 1548"/>
                <a:gd name="T66" fmla="*/ 76 w 154"/>
                <a:gd name="T67" fmla="*/ 1231 h 1548"/>
                <a:gd name="T68" fmla="*/ 134 w 154"/>
                <a:gd name="T69" fmla="*/ 1229 h 1548"/>
                <a:gd name="T70" fmla="*/ 81 w 154"/>
                <a:gd name="T71" fmla="*/ 1301 h 1548"/>
                <a:gd name="T72" fmla="*/ 141 w 154"/>
                <a:gd name="T73" fmla="*/ 1352 h 1548"/>
                <a:gd name="T74" fmla="*/ 141 w 154"/>
                <a:gd name="T75" fmla="*/ 1362 h 1548"/>
                <a:gd name="T76" fmla="*/ 88 w 154"/>
                <a:gd name="T77" fmla="*/ 1417 h 1548"/>
                <a:gd name="T78" fmla="*/ 146 w 154"/>
                <a:gd name="T79" fmla="*/ 1414 h 1548"/>
                <a:gd name="T80" fmla="*/ 91 w 154"/>
                <a:gd name="T81" fmla="*/ 1487 h 1548"/>
                <a:gd name="T82" fmla="*/ 154 w 154"/>
                <a:gd name="T83" fmla="*/ 1538 h 1548"/>
                <a:gd name="T84" fmla="*/ 154 w 154"/>
                <a:gd name="T85" fmla="*/ 1545 h 1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4" h="1548">
                  <a:moveTo>
                    <a:pt x="58" y="8"/>
                  </a:moveTo>
                  <a:lnTo>
                    <a:pt x="0" y="13"/>
                  </a:lnTo>
                  <a:lnTo>
                    <a:pt x="0" y="3"/>
                  </a:lnTo>
                  <a:lnTo>
                    <a:pt x="58" y="0"/>
                  </a:lnTo>
                  <a:lnTo>
                    <a:pt x="58" y="8"/>
                  </a:lnTo>
                  <a:close/>
                  <a:moveTo>
                    <a:pt x="63" y="63"/>
                  </a:moveTo>
                  <a:lnTo>
                    <a:pt x="5" y="66"/>
                  </a:lnTo>
                  <a:lnTo>
                    <a:pt x="5" y="73"/>
                  </a:lnTo>
                  <a:lnTo>
                    <a:pt x="63" y="71"/>
                  </a:lnTo>
                  <a:lnTo>
                    <a:pt x="63" y="63"/>
                  </a:lnTo>
                  <a:close/>
                  <a:moveTo>
                    <a:pt x="66" y="123"/>
                  </a:moveTo>
                  <a:lnTo>
                    <a:pt x="8" y="126"/>
                  </a:lnTo>
                  <a:lnTo>
                    <a:pt x="8" y="134"/>
                  </a:lnTo>
                  <a:lnTo>
                    <a:pt x="66" y="131"/>
                  </a:lnTo>
                  <a:lnTo>
                    <a:pt x="66" y="123"/>
                  </a:lnTo>
                  <a:close/>
                  <a:moveTo>
                    <a:pt x="71" y="186"/>
                  </a:moveTo>
                  <a:lnTo>
                    <a:pt x="13" y="189"/>
                  </a:lnTo>
                  <a:lnTo>
                    <a:pt x="13" y="196"/>
                  </a:lnTo>
                  <a:lnTo>
                    <a:pt x="71" y="194"/>
                  </a:lnTo>
                  <a:lnTo>
                    <a:pt x="71" y="186"/>
                  </a:lnTo>
                  <a:close/>
                  <a:moveTo>
                    <a:pt x="73" y="247"/>
                  </a:moveTo>
                  <a:lnTo>
                    <a:pt x="15" y="249"/>
                  </a:lnTo>
                  <a:lnTo>
                    <a:pt x="15" y="257"/>
                  </a:lnTo>
                  <a:lnTo>
                    <a:pt x="73" y="254"/>
                  </a:lnTo>
                  <a:lnTo>
                    <a:pt x="73" y="247"/>
                  </a:lnTo>
                  <a:close/>
                  <a:moveTo>
                    <a:pt x="78" y="307"/>
                  </a:moveTo>
                  <a:lnTo>
                    <a:pt x="21" y="312"/>
                  </a:lnTo>
                  <a:lnTo>
                    <a:pt x="21" y="319"/>
                  </a:lnTo>
                  <a:lnTo>
                    <a:pt x="78" y="317"/>
                  </a:lnTo>
                  <a:lnTo>
                    <a:pt x="78" y="307"/>
                  </a:lnTo>
                  <a:close/>
                  <a:moveTo>
                    <a:pt x="81" y="370"/>
                  </a:moveTo>
                  <a:lnTo>
                    <a:pt x="23" y="372"/>
                  </a:lnTo>
                  <a:lnTo>
                    <a:pt x="23" y="380"/>
                  </a:lnTo>
                  <a:lnTo>
                    <a:pt x="81" y="377"/>
                  </a:lnTo>
                  <a:lnTo>
                    <a:pt x="81" y="370"/>
                  </a:lnTo>
                  <a:close/>
                  <a:moveTo>
                    <a:pt x="86" y="430"/>
                  </a:moveTo>
                  <a:lnTo>
                    <a:pt x="28" y="432"/>
                  </a:lnTo>
                  <a:lnTo>
                    <a:pt x="28" y="442"/>
                  </a:lnTo>
                  <a:lnTo>
                    <a:pt x="86" y="440"/>
                  </a:lnTo>
                  <a:lnTo>
                    <a:pt x="86" y="430"/>
                  </a:lnTo>
                  <a:close/>
                  <a:moveTo>
                    <a:pt x="88" y="493"/>
                  </a:moveTo>
                  <a:lnTo>
                    <a:pt x="31" y="495"/>
                  </a:lnTo>
                  <a:lnTo>
                    <a:pt x="31" y="503"/>
                  </a:lnTo>
                  <a:lnTo>
                    <a:pt x="88" y="500"/>
                  </a:lnTo>
                  <a:lnTo>
                    <a:pt x="88" y="493"/>
                  </a:lnTo>
                  <a:close/>
                  <a:moveTo>
                    <a:pt x="93" y="553"/>
                  </a:moveTo>
                  <a:lnTo>
                    <a:pt x="36" y="555"/>
                  </a:lnTo>
                  <a:lnTo>
                    <a:pt x="36" y="566"/>
                  </a:lnTo>
                  <a:lnTo>
                    <a:pt x="93" y="563"/>
                  </a:lnTo>
                  <a:lnTo>
                    <a:pt x="93" y="553"/>
                  </a:lnTo>
                  <a:close/>
                  <a:moveTo>
                    <a:pt x="96" y="616"/>
                  </a:moveTo>
                  <a:lnTo>
                    <a:pt x="38" y="618"/>
                  </a:lnTo>
                  <a:lnTo>
                    <a:pt x="38" y="626"/>
                  </a:lnTo>
                  <a:lnTo>
                    <a:pt x="96" y="623"/>
                  </a:lnTo>
                  <a:lnTo>
                    <a:pt x="96" y="616"/>
                  </a:lnTo>
                  <a:close/>
                  <a:moveTo>
                    <a:pt x="101" y="676"/>
                  </a:moveTo>
                  <a:lnTo>
                    <a:pt x="43" y="679"/>
                  </a:lnTo>
                  <a:lnTo>
                    <a:pt x="43" y="689"/>
                  </a:lnTo>
                  <a:lnTo>
                    <a:pt x="101" y="686"/>
                  </a:lnTo>
                  <a:lnTo>
                    <a:pt x="101" y="676"/>
                  </a:lnTo>
                  <a:close/>
                  <a:moveTo>
                    <a:pt x="103" y="739"/>
                  </a:moveTo>
                  <a:lnTo>
                    <a:pt x="46" y="741"/>
                  </a:lnTo>
                  <a:lnTo>
                    <a:pt x="46" y="749"/>
                  </a:lnTo>
                  <a:lnTo>
                    <a:pt x="103" y="746"/>
                  </a:lnTo>
                  <a:lnTo>
                    <a:pt x="103" y="739"/>
                  </a:lnTo>
                  <a:close/>
                  <a:moveTo>
                    <a:pt x="108" y="799"/>
                  </a:moveTo>
                  <a:lnTo>
                    <a:pt x="51" y="802"/>
                  </a:lnTo>
                  <a:lnTo>
                    <a:pt x="51" y="812"/>
                  </a:lnTo>
                  <a:lnTo>
                    <a:pt x="108" y="809"/>
                  </a:lnTo>
                  <a:lnTo>
                    <a:pt x="108" y="799"/>
                  </a:lnTo>
                  <a:close/>
                  <a:moveTo>
                    <a:pt x="111" y="862"/>
                  </a:moveTo>
                  <a:lnTo>
                    <a:pt x="53" y="864"/>
                  </a:lnTo>
                  <a:lnTo>
                    <a:pt x="53" y="872"/>
                  </a:lnTo>
                  <a:lnTo>
                    <a:pt x="111" y="869"/>
                  </a:lnTo>
                  <a:lnTo>
                    <a:pt x="111" y="862"/>
                  </a:lnTo>
                  <a:close/>
                  <a:moveTo>
                    <a:pt x="116" y="922"/>
                  </a:moveTo>
                  <a:lnTo>
                    <a:pt x="58" y="925"/>
                  </a:lnTo>
                  <a:lnTo>
                    <a:pt x="58" y="932"/>
                  </a:lnTo>
                  <a:lnTo>
                    <a:pt x="116" y="930"/>
                  </a:lnTo>
                  <a:lnTo>
                    <a:pt x="116" y="922"/>
                  </a:lnTo>
                  <a:close/>
                  <a:moveTo>
                    <a:pt x="118" y="985"/>
                  </a:moveTo>
                  <a:lnTo>
                    <a:pt x="61" y="987"/>
                  </a:lnTo>
                  <a:lnTo>
                    <a:pt x="61" y="995"/>
                  </a:lnTo>
                  <a:lnTo>
                    <a:pt x="118" y="993"/>
                  </a:lnTo>
                  <a:lnTo>
                    <a:pt x="118" y="985"/>
                  </a:lnTo>
                  <a:close/>
                  <a:moveTo>
                    <a:pt x="123" y="1045"/>
                  </a:moveTo>
                  <a:lnTo>
                    <a:pt x="66" y="1048"/>
                  </a:lnTo>
                  <a:lnTo>
                    <a:pt x="66" y="1055"/>
                  </a:lnTo>
                  <a:lnTo>
                    <a:pt x="123" y="1053"/>
                  </a:lnTo>
                  <a:lnTo>
                    <a:pt x="123" y="1045"/>
                  </a:lnTo>
                  <a:close/>
                  <a:moveTo>
                    <a:pt x="126" y="1106"/>
                  </a:moveTo>
                  <a:lnTo>
                    <a:pt x="68" y="1111"/>
                  </a:lnTo>
                  <a:lnTo>
                    <a:pt x="68" y="1118"/>
                  </a:lnTo>
                  <a:lnTo>
                    <a:pt x="126" y="1116"/>
                  </a:lnTo>
                  <a:lnTo>
                    <a:pt x="126" y="1106"/>
                  </a:lnTo>
                  <a:close/>
                  <a:moveTo>
                    <a:pt x="131" y="1168"/>
                  </a:moveTo>
                  <a:lnTo>
                    <a:pt x="73" y="1171"/>
                  </a:lnTo>
                  <a:lnTo>
                    <a:pt x="73" y="1178"/>
                  </a:lnTo>
                  <a:lnTo>
                    <a:pt x="131" y="1176"/>
                  </a:lnTo>
                  <a:lnTo>
                    <a:pt x="131" y="1168"/>
                  </a:lnTo>
                  <a:close/>
                  <a:moveTo>
                    <a:pt x="134" y="1229"/>
                  </a:moveTo>
                  <a:lnTo>
                    <a:pt x="76" y="1231"/>
                  </a:lnTo>
                  <a:lnTo>
                    <a:pt x="76" y="1241"/>
                  </a:lnTo>
                  <a:lnTo>
                    <a:pt x="134" y="1239"/>
                  </a:lnTo>
                  <a:lnTo>
                    <a:pt x="134" y="1229"/>
                  </a:lnTo>
                  <a:close/>
                  <a:moveTo>
                    <a:pt x="139" y="1291"/>
                  </a:moveTo>
                  <a:lnTo>
                    <a:pt x="81" y="1294"/>
                  </a:lnTo>
                  <a:lnTo>
                    <a:pt x="81" y="1301"/>
                  </a:lnTo>
                  <a:lnTo>
                    <a:pt x="139" y="1299"/>
                  </a:lnTo>
                  <a:lnTo>
                    <a:pt x="139" y="1291"/>
                  </a:lnTo>
                  <a:close/>
                  <a:moveTo>
                    <a:pt x="141" y="1352"/>
                  </a:moveTo>
                  <a:lnTo>
                    <a:pt x="83" y="1354"/>
                  </a:lnTo>
                  <a:lnTo>
                    <a:pt x="83" y="1364"/>
                  </a:lnTo>
                  <a:lnTo>
                    <a:pt x="141" y="1362"/>
                  </a:lnTo>
                  <a:lnTo>
                    <a:pt x="141" y="1352"/>
                  </a:lnTo>
                  <a:close/>
                  <a:moveTo>
                    <a:pt x="146" y="1414"/>
                  </a:moveTo>
                  <a:lnTo>
                    <a:pt x="88" y="1417"/>
                  </a:lnTo>
                  <a:lnTo>
                    <a:pt x="88" y="1425"/>
                  </a:lnTo>
                  <a:lnTo>
                    <a:pt x="146" y="1422"/>
                  </a:lnTo>
                  <a:lnTo>
                    <a:pt x="146" y="1414"/>
                  </a:lnTo>
                  <a:close/>
                  <a:moveTo>
                    <a:pt x="149" y="1475"/>
                  </a:moveTo>
                  <a:lnTo>
                    <a:pt x="91" y="1477"/>
                  </a:lnTo>
                  <a:lnTo>
                    <a:pt x="91" y="1487"/>
                  </a:lnTo>
                  <a:lnTo>
                    <a:pt x="149" y="1485"/>
                  </a:lnTo>
                  <a:lnTo>
                    <a:pt x="149" y="1475"/>
                  </a:lnTo>
                  <a:close/>
                  <a:moveTo>
                    <a:pt x="154" y="1538"/>
                  </a:moveTo>
                  <a:lnTo>
                    <a:pt x="96" y="1540"/>
                  </a:lnTo>
                  <a:lnTo>
                    <a:pt x="96" y="1548"/>
                  </a:lnTo>
                  <a:lnTo>
                    <a:pt x="154" y="1545"/>
                  </a:lnTo>
                  <a:lnTo>
                    <a:pt x="154" y="15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EC0F1967-7FE9-4851-95EB-7B12AE6E2FB0}"/>
              </a:ext>
            </a:extLst>
          </p:cNvPr>
          <p:cNvSpPr/>
          <p:nvPr/>
        </p:nvSpPr>
        <p:spPr>
          <a:xfrm>
            <a:off x="1337731" y="4356532"/>
            <a:ext cx="8837573" cy="57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For any arm ‘a’ at time step ‘t’,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262F7A9-9E62-4352-B932-CE43FC2E9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EA4FC0A4-55C6-494C-A976-DBF4C5818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96293739-D7AC-4F7E-8A08-E496BB275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6C4D8145-8B5B-4325-98DC-BCA41DF5D8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034629"/>
              </p:ext>
            </p:extLst>
          </p:nvPr>
        </p:nvGraphicFramePr>
        <p:xfrm>
          <a:off x="1337732" y="2087898"/>
          <a:ext cx="4205245" cy="1196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3" imgW="1752480" imgH="507960" progId="Equation.DSMT4">
                  <p:embed/>
                </p:oleObj>
              </mc:Choice>
              <mc:Fallback>
                <p:oleObj name="Equation" r:id="rId3" imgW="1752480" imgH="5079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7732" y="2087898"/>
                        <a:ext cx="4205245" cy="11960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9E5C718A-2EA4-4D68-B042-08BA79F05984}"/>
              </a:ext>
            </a:extLst>
          </p:cNvPr>
          <p:cNvSpPr/>
          <p:nvPr/>
        </p:nvSpPr>
        <p:spPr>
          <a:xfrm>
            <a:off x="1337731" y="4979315"/>
            <a:ext cx="8837573" cy="112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bg1"/>
                </a:solidFill>
              </a:rPr>
              <a:t>n</a:t>
            </a:r>
            <a:r>
              <a:rPr lang="en-US" dirty="0" err="1">
                <a:solidFill>
                  <a:schemeClr val="bg1"/>
                </a:solidFill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 -&gt; No. of times arm ‘a’ was pulled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 -&gt; Empirical average of arm ‘a’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22C143-EBE8-4F52-A5C3-EA3DED11BAF6}"/>
              </a:ext>
            </a:extLst>
          </p:cNvPr>
          <p:cNvSpPr/>
          <p:nvPr/>
        </p:nvSpPr>
        <p:spPr>
          <a:xfrm>
            <a:off x="3708400" y="3620160"/>
            <a:ext cx="2788223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B0F0"/>
                </a:solidFill>
              </a:rPr>
              <a:t>Exploratory Bonus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7018C1-5C6F-4311-A4E1-DB5BB2BF74B5}"/>
              </a:ext>
            </a:extLst>
          </p:cNvPr>
          <p:cNvCxnSpPr/>
          <p:nvPr/>
        </p:nvCxnSpPr>
        <p:spPr>
          <a:xfrm>
            <a:off x="4758267" y="3199249"/>
            <a:ext cx="0" cy="59769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94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7732" y="770358"/>
            <a:ext cx="721946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b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UCB (Upper Confidence Bound)</a:t>
            </a:r>
          </a:p>
        </p:txBody>
      </p:sp>
      <p:grpSp>
        <p:nvGrpSpPr>
          <p:cNvPr id="5" name="Group 4"/>
          <p:cNvGrpSpPr/>
          <p:nvPr/>
        </p:nvGrpSpPr>
        <p:grpSpPr>
          <a:xfrm rot="16200000">
            <a:off x="2634111" y="690079"/>
            <a:ext cx="192777" cy="1955800"/>
            <a:chOff x="1536573" y="1756231"/>
            <a:chExt cx="583255" cy="2640807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858209" y="1899352"/>
              <a:ext cx="118498" cy="100031"/>
            </a:xfrm>
            <a:custGeom>
              <a:avLst/>
              <a:gdLst>
                <a:gd name="T0" fmla="*/ 31 w 31"/>
                <a:gd name="T1" fmla="*/ 10 h 26"/>
                <a:gd name="T2" fmla="*/ 14 w 31"/>
                <a:gd name="T3" fmla="*/ 25 h 26"/>
                <a:gd name="T4" fmla="*/ 2 w 31"/>
                <a:gd name="T5" fmla="*/ 4 h 26"/>
                <a:gd name="T6" fmla="*/ 3 w 31"/>
                <a:gd name="T7" fmla="*/ 0 h 26"/>
                <a:gd name="T8" fmla="*/ 15 w 31"/>
                <a:gd name="T9" fmla="*/ 16 h 26"/>
                <a:gd name="T10" fmla="*/ 31 w 31"/>
                <a:gd name="T11" fmla="*/ 6 h 26"/>
                <a:gd name="T12" fmla="*/ 31 w 31"/>
                <a:gd name="T13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6">
                  <a:moveTo>
                    <a:pt x="31" y="10"/>
                  </a:moveTo>
                  <a:cubicBezTo>
                    <a:pt x="30" y="20"/>
                    <a:pt x="22" y="26"/>
                    <a:pt x="14" y="25"/>
                  </a:cubicBezTo>
                  <a:cubicBezTo>
                    <a:pt x="6" y="23"/>
                    <a:pt x="0" y="14"/>
                    <a:pt x="2" y="4"/>
                  </a:cubicBezTo>
                  <a:cubicBezTo>
                    <a:pt x="2" y="3"/>
                    <a:pt x="3" y="1"/>
                    <a:pt x="3" y="0"/>
                  </a:cubicBezTo>
                  <a:cubicBezTo>
                    <a:pt x="3" y="8"/>
                    <a:pt x="8" y="15"/>
                    <a:pt x="15" y="16"/>
                  </a:cubicBezTo>
                  <a:cubicBezTo>
                    <a:pt x="22" y="17"/>
                    <a:pt x="28" y="13"/>
                    <a:pt x="31" y="6"/>
                  </a:cubicBezTo>
                  <a:cubicBezTo>
                    <a:pt x="31" y="7"/>
                    <a:pt x="31" y="9"/>
                    <a:pt x="31" y="10"/>
                  </a:cubicBezTo>
                  <a:close/>
                </a:path>
              </a:pathLst>
            </a:custGeom>
            <a:solidFill>
              <a:srgbClr val="05A7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575046" y="1756231"/>
              <a:ext cx="544782" cy="2582328"/>
            </a:xfrm>
            <a:custGeom>
              <a:avLst/>
              <a:gdLst>
                <a:gd name="T0" fmla="*/ 141 w 141"/>
                <a:gd name="T1" fmla="*/ 2 h 668"/>
                <a:gd name="T2" fmla="*/ 0 w 141"/>
                <a:gd name="T3" fmla="*/ 0 h 668"/>
                <a:gd name="T4" fmla="*/ 45 w 141"/>
                <a:gd name="T5" fmla="*/ 668 h 668"/>
                <a:gd name="T6" fmla="*/ 131 w 141"/>
                <a:gd name="T7" fmla="*/ 668 h 668"/>
                <a:gd name="T8" fmla="*/ 141 w 141"/>
                <a:gd name="T9" fmla="*/ 2 h 668"/>
                <a:gd name="T10" fmla="*/ 104 w 141"/>
                <a:gd name="T11" fmla="*/ 43 h 668"/>
                <a:gd name="T12" fmla="*/ 88 w 141"/>
                <a:gd name="T13" fmla="*/ 53 h 668"/>
                <a:gd name="T14" fmla="*/ 76 w 141"/>
                <a:gd name="T15" fmla="*/ 37 h 668"/>
                <a:gd name="T16" fmla="*/ 77 w 141"/>
                <a:gd name="T17" fmla="*/ 33 h 668"/>
                <a:gd name="T18" fmla="*/ 94 w 141"/>
                <a:gd name="T19" fmla="*/ 18 h 668"/>
                <a:gd name="T20" fmla="*/ 106 w 141"/>
                <a:gd name="T21" fmla="*/ 38 h 668"/>
                <a:gd name="T22" fmla="*/ 104 w 141"/>
                <a:gd name="T23" fmla="*/ 43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1" h="668">
                  <a:moveTo>
                    <a:pt x="141" y="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5" y="668"/>
                    <a:pt x="45" y="668"/>
                    <a:pt x="45" y="668"/>
                  </a:cubicBezTo>
                  <a:cubicBezTo>
                    <a:pt x="131" y="668"/>
                    <a:pt x="131" y="668"/>
                    <a:pt x="131" y="668"/>
                  </a:cubicBezTo>
                  <a:lnTo>
                    <a:pt x="141" y="2"/>
                  </a:lnTo>
                  <a:close/>
                  <a:moveTo>
                    <a:pt x="104" y="43"/>
                  </a:moveTo>
                  <a:cubicBezTo>
                    <a:pt x="101" y="50"/>
                    <a:pt x="95" y="54"/>
                    <a:pt x="88" y="53"/>
                  </a:cubicBezTo>
                  <a:cubicBezTo>
                    <a:pt x="81" y="52"/>
                    <a:pt x="76" y="45"/>
                    <a:pt x="76" y="37"/>
                  </a:cubicBezTo>
                  <a:cubicBezTo>
                    <a:pt x="76" y="35"/>
                    <a:pt x="76" y="34"/>
                    <a:pt x="77" y="33"/>
                  </a:cubicBezTo>
                  <a:cubicBezTo>
                    <a:pt x="78" y="23"/>
                    <a:pt x="86" y="17"/>
                    <a:pt x="94" y="18"/>
                  </a:cubicBezTo>
                  <a:cubicBezTo>
                    <a:pt x="102" y="20"/>
                    <a:pt x="107" y="29"/>
                    <a:pt x="106" y="38"/>
                  </a:cubicBezTo>
                  <a:cubicBezTo>
                    <a:pt x="105" y="40"/>
                    <a:pt x="105" y="42"/>
                    <a:pt x="104" y="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868982" y="1822406"/>
              <a:ext cx="120037" cy="100031"/>
            </a:xfrm>
            <a:custGeom>
              <a:avLst/>
              <a:gdLst>
                <a:gd name="T0" fmla="*/ 30 w 31"/>
                <a:gd name="T1" fmla="*/ 21 h 26"/>
                <a:gd name="T2" fmla="*/ 28 w 31"/>
                <a:gd name="T3" fmla="*/ 26 h 26"/>
                <a:gd name="T4" fmla="*/ 16 w 31"/>
                <a:gd name="T5" fmla="*/ 10 h 26"/>
                <a:gd name="T6" fmla="*/ 0 w 31"/>
                <a:gd name="T7" fmla="*/ 20 h 26"/>
                <a:gd name="T8" fmla="*/ 1 w 31"/>
                <a:gd name="T9" fmla="*/ 16 h 26"/>
                <a:gd name="T10" fmla="*/ 18 w 31"/>
                <a:gd name="T11" fmla="*/ 1 h 26"/>
                <a:gd name="T12" fmla="*/ 30 w 31"/>
                <a:gd name="T13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6">
                  <a:moveTo>
                    <a:pt x="30" y="21"/>
                  </a:moveTo>
                  <a:cubicBezTo>
                    <a:pt x="29" y="23"/>
                    <a:pt x="29" y="25"/>
                    <a:pt x="28" y="26"/>
                  </a:cubicBezTo>
                  <a:cubicBezTo>
                    <a:pt x="28" y="18"/>
                    <a:pt x="23" y="11"/>
                    <a:pt x="16" y="10"/>
                  </a:cubicBezTo>
                  <a:cubicBezTo>
                    <a:pt x="10" y="8"/>
                    <a:pt x="3" y="13"/>
                    <a:pt x="0" y="20"/>
                  </a:cubicBezTo>
                  <a:cubicBezTo>
                    <a:pt x="0" y="18"/>
                    <a:pt x="0" y="17"/>
                    <a:pt x="1" y="16"/>
                  </a:cubicBezTo>
                  <a:cubicBezTo>
                    <a:pt x="2" y="6"/>
                    <a:pt x="10" y="0"/>
                    <a:pt x="18" y="1"/>
                  </a:cubicBezTo>
                  <a:cubicBezTo>
                    <a:pt x="26" y="3"/>
                    <a:pt x="31" y="12"/>
                    <a:pt x="30" y="2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536573" y="1756231"/>
              <a:ext cx="212373" cy="2640807"/>
            </a:xfrm>
            <a:custGeom>
              <a:avLst/>
              <a:gdLst>
                <a:gd name="T0" fmla="*/ 25 w 138"/>
                <a:gd name="T1" fmla="*/ 0 h 1716"/>
                <a:gd name="T2" fmla="*/ 0 w 138"/>
                <a:gd name="T3" fmla="*/ 45 h 1716"/>
                <a:gd name="T4" fmla="*/ 111 w 138"/>
                <a:gd name="T5" fmla="*/ 1716 h 1716"/>
                <a:gd name="T6" fmla="*/ 138 w 138"/>
                <a:gd name="T7" fmla="*/ 1678 h 1716"/>
                <a:gd name="T8" fmla="*/ 25 w 138"/>
                <a:gd name="T9" fmla="*/ 0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716">
                  <a:moveTo>
                    <a:pt x="25" y="0"/>
                  </a:moveTo>
                  <a:lnTo>
                    <a:pt x="0" y="45"/>
                  </a:lnTo>
                  <a:lnTo>
                    <a:pt x="111" y="1716"/>
                  </a:lnTo>
                  <a:lnTo>
                    <a:pt x="138" y="167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707394" y="4338559"/>
              <a:ext cx="373960" cy="58479"/>
            </a:xfrm>
            <a:custGeom>
              <a:avLst/>
              <a:gdLst>
                <a:gd name="T0" fmla="*/ 27 w 243"/>
                <a:gd name="T1" fmla="*/ 0 h 38"/>
                <a:gd name="T2" fmla="*/ 243 w 243"/>
                <a:gd name="T3" fmla="*/ 0 h 38"/>
                <a:gd name="T4" fmla="*/ 218 w 243"/>
                <a:gd name="T5" fmla="*/ 30 h 38"/>
                <a:gd name="T6" fmla="*/ 0 w 243"/>
                <a:gd name="T7" fmla="*/ 38 h 38"/>
                <a:gd name="T8" fmla="*/ 27 w 243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38">
                  <a:moveTo>
                    <a:pt x="27" y="0"/>
                  </a:moveTo>
                  <a:lnTo>
                    <a:pt x="243" y="0"/>
                  </a:lnTo>
                  <a:lnTo>
                    <a:pt x="218" y="30"/>
                  </a:lnTo>
                  <a:lnTo>
                    <a:pt x="0" y="3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68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1613519" y="1863957"/>
              <a:ext cx="236996" cy="2382267"/>
            </a:xfrm>
            <a:custGeom>
              <a:avLst/>
              <a:gdLst>
                <a:gd name="T0" fmla="*/ 0 w 154"/>
                <a:gd name="T1" fmla="*/ 3 h 1548"/>
                <a:gd name="T2" fmla="*/ 63 w 154"/>
                <a:gd name="T3" fmla="*/ 63 h 1548"/>
                <a:gd name="T4" fmla="*/ 63 w 154"/>
                <a:gd name="T5" fmla="*/ 71 h 1548"/>
                <a:gd name="T6" fmla="*/ 8 w 154"/>
                <a:gd name="T7" fmla="*/ 126 h 1548"/>
                <a:gd name="T8" fmla="*/ 66 w 154"/>
                <a:gd name="T9" fmla="*/ 123 h 1548"/>
                <a:gd name="T10" fmla="*/ 13 w 154"/>
                <a:gd name="T11" fmla="*/ 196 h 1548"/>
                <a:gd name="T12" fmla="*/ 73 w 154"/>
                <a:gd name="T13" fmla="*/ 247 h 1548"/>
                <a:gd name="T14" fmla="*/ 73 w 154"/>
                <a:gd name="T15" fmla="*/ 254 h 1548"/>
                <a:gd name="T16" fmla="*/ 21 w 154"/>
                <a:gd name="T17" fmla="*/ 312 h 1548"/>
                <a:gd name="T18" fmla="*/ 78 w 154"/>
                <a:gd name="T19" fmla="*/ 307 h 1548"/>
                <a:gd name="T20" fmla="*/ 23 w 154"/>
                <a:gd name="T21" fmla="*/ 380 h 1548"/>
                <a:gd name="T22" fmla="*/ 86 w 154"/>
                <a:gd name="T23" fmla="*/ 430 h 1548"/>
                <a:gd name="T24" fmla="*/ 86 w 154"/>
                <a:gd name="T25" fmla="*/ 440 h 1548"/>
                <a:gd name="T26" fmla="*/ 31 w 154"/>
                <a:gd name="T27" fmla="*/ 495 h 1548"/>
                <a:gd name="T28" fmla="*/ 88 w 154"/>
                <a:gd name="T29" fmla="*/ 493 h 1548"/>
                <a:gd name="T30" fmla="*/ 36 w 154"/>
                <a:gd name="T31" fmla="*/ 566 h 1548"/>
                <a:gd name="T32" fmla="*/ 96 w 154"/>
                <a:gd name="T33" fmla="*/ 616 h 1548"/>
                <a:gd name="T34" fmla="*/ 96 w 154"/>
                <a:gd name="T35" fmla="*/ 623 h 1548"/>
                <a:gd name="T36" fmla="*/ 43 w 154"/>
                <a:gd name="T37" fmla="*/ 679 h 1548"/>
                <a:gd name="T38" fmla="*/ 101 w 154"/>
                <a:gd name="T39" fmla="*/ 676 h 1548"/>
                <a:gd name="T40" fmla="*/ 46 w 154"/>
                <a:gd name="T41" fmla="*/ 749 h 1548"/>
                <a:gd name="T42" fmla="*/ 108 w 154"/>
                <a:gd name="T43" fmla="*/ 799 h 1548"/>
                <a:gd name="T44" fmla="*/ 108 w 154"/>
                <a:gd name="T45" fmla="*/ 809 h 1548"/>
                <a:gd name="T46" fmla="*/ 53 w 154"/>
                <a:gd name="T47" fmla="*/ 864 h 1548"/>
                <a:gd name="T48" fmla="*/ 111 w 154"/>
                <a:gd name="T49" fmla="*/ 862 h 1548"/>
                <a:gd name="T50" fmla="*/ 58 w 154"/>
                <a:gd name="T51" fmla="*/ 932 h 1548"/>
                <a:gd name="T52" fmla="*/ 118 w 154"/>
                <a:gd name="T53" fmla="*/ 985 h 1548"/>
                <a:gd name="T54" fmla="*/ 118 w 154"/>
                <a:gd name="T55" fmla="*/ 993 h 1548"/>
                <a:gd name="T56" fmla="*/ 66 w 154"/>
                <a:gd name="T57" fmla="*/ 1048 h 1548"/>
                <a:gd name="T58" fmla="*/ 123 w 154"/>
                <a:gd name="T59" fmla="*/ 1045 h 1548"/>
                <a:gd name="T60" fmla="*/ 68 w 154"/>
                <a:gd name="T61" fmla="*/ 1118 h 1548"/>
                <a:gd name="T62" fmla="*/ 131 w 154"/>
                <a:gd name="T63" fmla="*/ 1168 h 1548"/>
                <a:gd name="T64" fmla="*/ 131 w 154"/>
                <a:gd name="T65" fmla="*/ 1176 h 1548"/>
                <a:gd name="T66" fmla="*/ 76 w 154"/>
                <a:gd name="T67" fmla="*/ 1231 h 1548"/>
                <a:gd name="T68" fmla="*/ 134 w 154"/>
                <a:gd name="T69" fmla="*/ 1229 h 1548"/>
                <a:gd name="T70" fmla="*/ 81 w 154"/>
                <a:gd name="T71" fmla="*/ 1301 h 1548"/>
                <a:gd name="T72" fmla="*/ 141 w 154"/>
                <a:gd name="T73" fmla="*/ 1352 h 1548"/>
                <a:gd name="T74" fmla="*/ 141 w 154"/>
                <a:gd name="T75" fmla="*/ 1362 h 1548"/>
                <a:gd name="T76" fmla="*/ 88 w 154"/>
                <a:gd name="T77" fmla="*/ 1417 h 1548"/>
                <a:gd name="T78" fmla="*/ 146 w 154"/>
                <a:gd name="T79" fmla="*/ 1414 h 1548"/>
                <a:gd name="T80" fmla="*/ 91 w 154"/>
                <a:gd name="T81" fmla="*/ 1487 h 1548"/>
                <a:gd name="T82" fmla="*/ 154 w 154"/>
                <a:gd name="T83" fmla="*/ 1538 h 1548"/>
                <a:gd name="T84" fmla="*/ 154 w 154"/>
                <a:gd name="T85" fmla="*/ 1545 h 1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4" h="1548">
                  <a:moveTo>
                    <a:pt x="58" y="8"/>
                  </a:moveTo>
                  <a:lnTo>
                    <a:pt x="0" y="13"/>
                  </a:lnTo>
                  <a:lnTo>
                    <a:pt x="0" y="3"/>
                  </a:lnTo>
                  <a:lnTo>
                    <a:pt x="58" y="0"/>
                  </a:lnTo>
                  <a:lnTo>
                    <a:pt x="58" y="8"/>
                  </a:lnTo>
                  <a:close/>
                  <a:moveTo>
                    <a:pt x="63" y="63"/>
                  </a:moveTo>
                  <a:lnTo>
                    <a:pt x="5" y="66"/>
                  </a:lnTo>
                  <a:lnTo>
                    <a:pt x="5" y="73"/>
                  </a:lnTo>
                  <a:lnTo>
                    <a:pt x="63" y="71"/>
                  </a:lnTo>
                  <a:lnTo>
                    <a:pt x="63" y="63"/>
                  </a:lnTo>
                  <a:close/>
                  <a:moveTo>
                    <a:pt x="66" y="123"/>
                  </a:moveTo>
                  <a:lnTo>
                    <a:pt x="8" y="126"/>
                  </a:lnTo>
                  <a:lnTo>
                    <a:pt x="8" y="134"/>
                  </a:lnTo>
                  <a:lnTo>
                    <a:pt x="66" y="131"/>
                  </a:lnTo>
                  <a:lnTo>
                    <a:pt x="66" y="123"/>
                  </a:lnTo>
                  <a:close/>
                  <a:moveTo>
                    <a:pt x="71" y="186"/>
                  </a:moveTo>
                  <a:lnTo>
                    <a:pt x="13" y="189"/>
                  </a:lnTo>
                  <a:lnTo>
                    <a:pt x="13" y="196"/>
                  </a:lnTo>
                  <a:lnTo>
                    <a:pt x="71" y="194"/>
                  </a:lnTo>
                  <a:lnTo>
                    <a:pt x="71" y="186"/>
                  </a:lnTo>
                  <a:close/>
                  <a:moveTo>
                    <a:pt x="73" y="247"/>
                  </a:moveTo>
                  <a:lnTo>
                    <a:pt x="15" y="249"/>
                  </a:lnTo>
                  <a:lnTo>
                    <a:pt x="15" y="257"/>
                  </a:lnTo>
                  <a:lnTo>
                    <a:pt x="73" y="254"/>
                  </a:lnTo>
                  <a:lnTo>
                    <a:pt x="73" y="247"/>
                  </a:lnTo>
                  <a:close/>
                  <a:moveTo>
                    <a:pt x="78" y="307"/>
                  </a:moveTo>
                  <a:lnTo>
                    <a:pt x="21" y="312"/>
                  </a:lnTo>
                  <a:lnTo>
                    <a:pt x="21" y="319"/>
                  </a:lnTo>
                  <a:lnTo>
                    <a:pt x="78" y="317"/>
                  </a:lnTo>
                  <a:lnTo>
                    <a:pt x="78" y="307"/>
                  </a:lnTo>
                  <a:close/>
                  <a:moveTo>
                    <a:pt x="81" y="370"/>
                  </a:moveTo>
                  <a:lnTo>
                    <a:pt x="23" y="372"/>
                  </a:lnTo>
                  <a:lnTo>
                    <a:pt x="23" y="380"/>
                  </a:lnTo>
                  <a:lnTo>
                    <a:pt x="81" y="377"/>
                  </a:lnTo>
                  <a:lnTo>
                    <a:pt x="81" y="370"/>
                  </a:lnTo>
                  <a:close/>
                  <a:moveTo>
                    <a:pt x="86" y="430"/>
                  </a:moveTo>
                  <a:lnTo>
                    <a:pt x="28" y="432"/>
                  </a:lnTo>
                  <a:lnTo>
                    <a:pt x="28" y="442"/>
                  </a:lnTo>
                  <a:lnTo>
                    <a:pt x="86" y="440"/>
                  </a:lnTo>
                  <a:lnTo>
                    <a:pt x="86" y="430"/>
                  </a:lnTo>
                  <a:close/>
                  <a:moveTo>
                    <a:pt x="88" y="493"/>
                  </a:moveTo>
                  <a:lnTo>
                    <a:pt x="31" y="495"/>
                  </a:lnTo>
                  <a:lnTo>
                    <a:pt x="31" y="503"/>
                  </a:lnTo>
                  <a:lnTo>
                    <a:pt x="88" y="500"/>
                  </a:lnTo>
                  <a:lnTo>
                    <a:pt x="88" y="493"/>
                  </a:lnTo>
                  <a:close/>
                  <a:moveTo>
                    <a:pt x="93" y="553"/>
                  </a:moveTo>
                  <a:lnTo>
                    <a:pt x="36" y="555"/>
                  </a:lnTo>
                  <a:lnTo>
                    <a:pt x="36" y="566"/>
                  </a:lnTo>
                  <a:lnTo>
                    <a:pt x="93" y="563"/>
                  </a:lnTo>
                  <a:lnTo>
                    <a:pt x="93" y="553"/>
                  </a:lnTo>
                  <a:close/>
                  <a:moveTo>
                    <a:pt x="96" y="616"/>
                  </a:moveTo>
                  <a:lnTo>
                    <a:pt x="38" y="618"/>
                  </a:lnTo>
                  <a:lnTo>
                    <a:pt x="38" y="626"/>
                  </a:lnTo>
                  <a:lnTo>
                    <a:pt x="96" y="623"/>
                  </a:lnTo>
                  <a:lnTo>
                    <a:pt x="96" y="616"/>
                  </a:lnTo>
                  <a:close/>
                  <a:moveTo>
                    <a:pt x="101" y="676"/>
                  </a:moveTo>
                  <a:lnTo>
                    <a:pt x="43" y="679"/>
                  </a:lnTo>
                  <a:lnTo>
                    <a:pt x="43" y="689"/>
                  </a:lnTo>
                  <a:lnTo>
                    <a:pt x="101" y="686"/>
                  </a:lnTo>
                  <a:lnTo>
                    <a:pt x="101" y="676"/>
                  </a:lnTo>
                  <a:close/>
                  <a:moveTo>
                    <a:pt x="103" y="739"/>
                  </a:moveTo>
                  <a:lnTo>
                    <a:pt x="46" y="741"/>
                  </a:lnTo>
                  <a:lnTo>
                    <a:pt x="46" y="749"/>
                  </a:lnTo>
                  <a:lnTo>
                    <a:pt x="103" y="746"/>
                  </a:lnTo>
                  <a:lnTo>
                    <a:pt x="103" y="739"/>
                  </a:lnTo>
                  <a:close/>
                  <a:moveTo>
                    <a:pt x="108" y="799"/>
                  </a:moveTo>
                  <a:lnTo>
                    <a:pt x="51" y="802"/>
                  </a:lnTo>
                  <a:lnTo>
                    <a:pt x="51" y="812"/>
                  </a:lnTo>
                  <a:lnTo>
                    <a:pt x="108" y="809"/>
                  </a:lnTo>
                  <a:lnTo>
                    <a:pt x="108" y="799"/>
                  </a:lnTo>
                  <a:close/>
                  <a:moveTo>
                    <a:pt x="111" y="862"/>
                  </a:moveTo>
                  <a:lnTo>
                    <a:pt x="53" y="864"/>
                  </a:lnTo>
                  <a:lnTo>
                    <a:pt x="53" y="872"/>
                  </a:lnTo>
                  <a:lnTo>
                    <a:pt x="111" y="869"/>
                  </a:lnTo>
                  <a:lnTo>
                    <a:pt x="111" y="862"/>
                  </a:lnTo>
                  <a:close/>
                  <a:moveTo>
                    <a:pt x="116" y="922"/>
                  </a:moveTo>
                  <a:lnTo>
                    <a:pt x="58" y="925"/>
                  </a:lnTo>
                  <a:lnTo>
                    <a:pt x="58" y="932"/>
                  </a:lnTo>
                  <a:lnTo>
                    <a:pt x="116" y="930"/>
                  </a:lnTo>
                  <a:lnTo>
                    <a:pt x="116" y="922"/>
                  </a:lnTo>
                  <a:close/>
                  <a:moveTo>
                    <a:pt x="118" y="985"/>
                  </a:moveTo>
                  <a:lnTo>
                    <a:pt x="61" y="987"/>
                  </a:lnTo>
                  <a:lnTo>
                    <a:pt x="61" y="995"/>
                  </a:lnTo>
                  <a:lnTo>
                    <a:pt x="118" y="993"/>
                  </a:lnTo>
                  <a:lnTo>
                    <a:pt x="118" y="985"/>
                  </a:lnTo>
                  <a:close/>
                  <a:moveTo>
                    <a:pt x="123" y="1045"/>
                  </a:moveTo>
                  <a:lnTo>
                    <a:pt x="66" y="1048"/>
                  </a:lnTo>
                  <a:lnTo>
                    <a:pt x="66" y="1055"/>
                  </a:lnTo>
                  <a:lnTo>
                    <a:pt x="123" y="1053"/>
                  </a:lnTo>
                  <a:lnTo>
                    <a:pt x="123" y="1045"/>
                  </a:lnTo>
                  <a:close/>
                  <a:moveTo>
                    <a:pt x="126" y="1106"/>
                  </a:moveTo>
                  <a:lnTo>
                    <a:pt x="68" y="1111"/>
                  </a:lnTo>
                  <a:lnTo>
                    <a:pt x="68" y="1118"/>
                  </a:lnTo>
                  <a:lnTo>
                    <a:pt x="126" y="1116"/>
                  </a:lnTo>
                  <a:lnTo>
                    <a:pt x="126" y="1106"/>
                  </a:lnTo>
                  <a:close/>
                  <a:moveTo>
                    <a:pt x="131" y="1168"/>
                  </a:moveTo>
                  <a:lnTo>
                    <a:pt x="73" y="1171"/>
                  </a:lnTo>
                  <a:lnTo>
                    <a:pt x="73" y="1178"/>
                  </a:lnTo>
                  <a:lnTo>
                    <a:pt x="131" y="1176"/>
                  </a:lnTo>
                  <a:lnTo>
                    <a:pt x="131" y="1168"/>
                  </a:lnTo>
                  <a:close/>
                  <a:moveTo>
                    <a:pt x="134" y="1229"/>
                  </a:moveTo>
                  <a:lnTo>
                    <a:pt x="76" y="1231"/>
                  </a:lnTo>
                  <a:lnTo>
                    <a:pt x="76" y="1241"/>
                  </a:lnTo>
                  <a:lnTo>
                    <a:pt x="134" y="1239"/>
                  </a:lnTo>
                  <a:lnTo>
                    <a:pt x="134" y="1229"/>
                  </a:lnTo>
                  <a:close/>
                  <a:moveTo>
                    <a:pt x="139" y="1291"/>
                  </a:moveTo>
                  <a:lnTo>
                    <a:pt x="81" y="1294"/>
                  </a:lnTo>
                  <a:lnTo>
                    <a:pt x="81" y="1301"/>
                  </a:lnTo>
                  <a:lnTo>
                    <a:pt x="139" y="1299"/>
                  </a:lnTo>
                  <a:lnTo>
                    <a:pt x="139" y="1291"/>
                  </a:lnTo>
                  <a:close/>
                  <a:moveTo>
                    <a:pt x="141" y="1352"/>
                  </a:moveTo>
                  <a:lnTo>
                    <a:pt x="83" y="1354"/>
                  </a:lnTo>
                  <a:lnTo>
                    <a:pt x="83" y="1364"/>
                  </a:lnTo>
                  <a:lnTo>
                    <a:pt x="141" y="1362"/>
                  </a:lnTo>
                  <a:lnTo>
                    <a:pt x="141" y="1352"/>
                  </a:lnTo>
                  <a:close/>
                  <a:moveTo>
                    <a:pt x="146" y="1414"/>
                  </a:moveTo>
                  <a:lnTo>
                    <a:pt x="88" y="1417"/>
                  </a:lnTo>
                  <a:lnTo>
                    <a:pt x="88" y="1425"/>
                  </a:lnTo>
                  <a:lnTo>
                    <a:pt x="146" y="1422"/>
                  </a:lnTo>
                  <a:lnTo>
                    <a:pt x="146" y="1414"/>
                  </a:lnTo>
                  <a:close/>
                  <a:moveTo>
                    <a:pt x="149" y="1475"/>
                  </a:moveTo>
                  <a:lnTo>
                    <a:pt x="91" y="1477"/>
                  </a:lnTo>
                  <a:lnTo>
                    <a:pt x="91" y="1487"/>
                  </a:lnTo>
                  <a:lnTo>
                    <a:pt x="149" y="1485"/>
                  </a:lnTo>
                  <a:lnTo>
                    <a:pt x="149" y="1475"/>
                  </a:lnTo>
                  <a:close/>
                  <a:moveTo>
                    <a:pt x="154" y="1538"/>
                  </a:moveTo>
                  <a:lnTo>
                    <a:pt x="96" y="1540"/>
                  </a:lnTo>
                  <a:lnTo>
                    <a:pt x="96" y="1548"/>
                  </a:lnTo>
                  <a:lnTo>
                    <a:pt x="154" y="1545"/>
                  </a:lnTo>
                  <a:lnTo>
                    <a:pt x="154" y="15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D262F7A9-9E62-4352-B932-CE43FC2E9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EA4FC0A4-55C6-494C-A976-DBF4C5818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96293739-D7AC-4F7E-8A08-E496BB275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46534F30-D7C1-4A54-BAFC-11E121323B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386719"/>
              </p:ext>
            </p:extLst>
          </p:nvPr>
        </p:nvGraphicFramePr>
        <p:xfrm>
          <a:off x="1253064" y="2683801"/>
          <a:ext cx="4205245" cy="1196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4" imgW="1752480" imgH="507960" progId="Equation.DSMT4">
                  <p:embed/>
                </p:oleObj>
              </mc:Choice>
              <mc:Fallback>
                <p:oleObj name="Equation" r:id="rId4" imgW="1752480" imgH="50796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6C4D8145-8B5B-4325-98DC-BCA41DF5D8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3064" y="2683801"/>
                        <a:ext cx="4205245" cy="11960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AE22F9F6-C5EC-4282-BBFF-745A9C4FE161}"/>
              </a:ext>
            </a:extLst>
          </p:cNvPr>
          <p:cNvSpPr/>
          <p:nvPr/>
        </p:nvSpPr>
        <p:spPr>
          <a:xfrm>
            <a:off x="1039522" y="1972617"/>
            <a:ext cx="8837573" cy="57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For Least-visited arms,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FE93E8-ED55-4517-B261-04E0E3DD9617}"/>
              </a:ext>
            </a:extLst>
          </p:cNvPr>
          <p:cNvCxnSpPr/>
          <p:nvPr/>
        </p:nvCxnSpPr>
        <p:spPr>
          <a:xfrm flipV="1">
            <a:off x="5458308" y="2926209"/>
            <a:ext cx="0" cy="355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B6FFEB-B90B-47BE-8AD1-2723B6F631F2}"/>
              </a:ext>
            </a:extLst>
          </p:cNvPr>
          <p:cNvCxnSpPr>
            <a:cxnSpLocks/>
          </p:cNvCxnSpPr>
          <p:nvPr/>
        </p:nvCxnSpPr>
        <p:spPr>
          <a:xfrm>
            <a:off x="4953017" y="3461803"/>
            <a:ext cx="0" cy="3071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946985DD-9A5F-412B-A44D-026AE1CBBB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903985"/>
              </p:ext>
            </p:extLst>
          </p:nvPr>
        </p:nvGraphicFramePr>
        <p:xfrm>
          <a:off x="6777899" y="2687011"/>
          <a:ext cx="4205245" cy="1196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6" imgW="1752480" imgH="507960" progId="Equation.DSMT4">
                  <p:embed/>
                </p:oleObj>
              </mc:Choice>
              <mc:Fallback>
                <p:oleObj name="Equation" r:id="rId6" imgW="1752480" imgH="50796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46534F30-D7C1-4A54-BAFC-11E121323B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7899" y="2687011"/>
                        <a:ext cx="4205245" cy="11960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092069BB-E91D-4756-9070-FB15B45EBFD2}"/>
              </a:ext>
            </a:extLst>
          </p:cNvPr>
          <p:cNvSpPr/>
          <p:nvPr/>
        </p:nvSpPr>
        <p:spPr>
          <a:xfrm>
            <a:off x="6564358" y="1975827"/>
            <a:ext cx="5001108" cy="57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For Most-visited arms,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220CEA-7E25-4BE6-BA43-0B3DD0646679}"/>
              </a:ext>
            </a:extLst>
          </p:cNvPr>
          <p:cNvCxnSpPr>
            <a:cxnSpLocks/>
          </p:cNvCxnSpPr>
          <p:nvPr/>
        </p:nvCxnSpPr>
        <p:spPr>
          <a:xfrm flipV="1">
            <a:off x="10493092" y="3427351"/>
            <a:ext cx="0" cy="341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3EBF9F-E9F4-48FC-827C-531FF7A9D160}"/>
              </a:ext>
            </a:extLst>
          </p:cNvPr>
          <p:cNvCxnSpPr/>
          <p:nvPr/>
        </p:nvCxnSpPr>
        <p:spPr>
          <a:xfrm flipV="1">
            <a:off x="10983144" y="2926209"/>
            <a:ext cx="0" cy="355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0F27520-CBBD-4F45-8955-2E6E3840DF91}"/>
              </a:ext>
            </a:extLst>
          </p:cNvPr>
          <p:cNvSpPr/>
          <p:nvPr/>
        </p:nvSpPr>
        <p:spPr>
          <a:xfrm>
            <a:off x="7334022" y="5422825"/>
            <a:ext cx="3958818" cy="112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= 2.5 +  sqrt( 2*log(10)/8 )    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= 2.5 + 0.125 = 2.625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52EEF4-56E9-4735-8BC5-9D391DB3094D}"/>
              </a:ext>
            </a:extLst>
          </p:cNvPr>
          <p:cNvSpPr/>
          <p:nvPr/>
        </p:nvSpPr>
        <p:spPr>
          <a:xfrm>
            <a:off x="2328332" y="5422825"/>
            <a:ext cx="3958818" cy="112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= 2 +  sqrt( 2*log(10)/2 )    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= 2 + 1 =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304832-8D11-40F3-AD1E-FAFD9DE10D1E}"/>
              </a:ext>
            </a:extLst>
          </p:cNvPr>
          <p:cNvSpPr/>
          <p:nvPr/>
        </p:nvSpPr>
        <p:spPr>
          <a:xfrm>
            <a:off x="2328332" y="4122225"/>
            <a:ext cx="3958818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=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B6F0802-089A-4FC6-A52E-E5DD0A9C130D}"/>
              </a:ext>
            </a:extLst>
          </p:cNvPr>
          <p:cNvSpPr/>
          <p:nvPr/>
        </p:nvSpPr>
        <p:spPr>
          <a:xfrm>
            <a:off x="7350466" y="3985221"/>
            <a:ext cx="3958818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= 2.5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89AB241-9633-4A0E-A0F1-F761FD4DBCD6}"/>
              </a:ext>
            </a:extLst>
          </p:cNvPr>
          <p:cNvSpPr/>
          <p:nvPr/>
        </p:nvSpPr>
        <p:spPr>
          <a:xfrm>
            <a:off x="354702" y="4011886"/>
            <a:ext cx="16510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Reward at</a:t>
            </a:r>
            <a:br>
              <a:rPr lang="en-US" sz="2400" dirty="0">
                <a:solidFill>
                  <a:srgbClr val="00B0F0"/>
                </a:solidFill>
              </a:rPr>
            </a:br>
            <a:r>
              <a:rPr lang="en-US" sz="2400" dirty="0">
                <a:solidFill>
                  <a:srgbClr val="00B0F0"/>
                </a:solidFill>
              </a:rPr>
              <a:t>t=1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8585CF9-58A0-4005-B581-DF42DCD0691F}"/>
              </a:ext>
            </a:extLst>
          </p:cNvPr>
          <p:cNvSpPr/>
          <p:nvPr/>
        </p:nvSpPr>
        <p:spPr>
          <a:xfrm>
            <a:off x="427563" y="5551684"/>
            <a:ext cx="16510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Reward at</a:t>
            </a:r>
            <a:br>
              <a:rPr lang="en-US" sz="2400" dirty="0">
                <a:solidFill>
                  <a:srgbClr val="00B0F0"/>
                </a:solidFill>
              </a:rPr>
            </a:br>
            <a:r>
              <a:rPr lang="en-US" sz="2400" dirty="0">
                <a:solidFill>
                  <a:srgbClr val="00B0F0"/>
                </a:solidFill>
              </a:rPr>
              <a:t>t=10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3362572-D679-45C5-86D9-58FA68EBFC41}"/>
              </a:ext>
            </a:extLst>
          </p:cNvPr>
          <p:cNvSpPr/>
          <p:nvPr/>
        </p:nvSpPr>
        <p:spPr>
          <a:xfrm>
            <a:off x="2648272" y="4932834"/>
            <a:ext cx="22097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Plays 2 times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2FADAB-0E59-46CB-8397-40F0D253481C}"/>
              </a:ext>
            </a:extLst>
          </p:cNvPr>
          <p:cNvSpPr/>
          <p:nvPr/>
        </p:nvSpPr>
        <p:spPr>
          <a:xfrm>
            <a:off x="7775667" y="4842883"/>
            <a:ext cx="22097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Plays 8 times</a:t>
            </a:r>
          </a:p>
        </p:txBody>
      </p:sp>
    </p:spTree>
    <p:extLst>
      <p:ext uri="{BB962C8B-B14F-4D97-AF65-F5344CB8AC3E}">
        <p14:creationId xmlns:p14="http://schemas.microsoft.com/office/powerpoint/2010/main" val="286908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7732" y="770358"/>
            <a:ext cx="721946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b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UCB (Upper Confidence Bound)</a:t>
            </a:r>
          </a:p>
        </p:txBody>
      </p:sp>
      <p:grpSp>
        <p:nvGrpSpPr>
          <p:cNvPr id="5" name="Group 4"/>
          <p:cNvGrpSpPr/>
          <p:nvPr/>
        </p:nvGrpSpPr>
        <p:grpSpPr>
          <a:xfrm rot="16200000">
            <a:off x="2634111" y="690079"/>
            <a:ext cx="192777" cy="1955800"/>
            <a:chOff x="1536573" y="1756231"/>
            <a:chExt cx="583255" cy="2640807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858209" y="1899352"/>
              <a:ext cx="118498" cy="100031"/>
            </a:xfrm>
            <a:custGeom>
              <a:avLst/>
              <a:gdLst>
                <a:gd name="T0" fmla="*/ 31 w 31"/>
                <a:gd name="T1" fmla="*/ 10 h 26"/>
                <a:gd name="T2" fmla="*/ 14 w 31"/>
                <a:gd name="T3" fmla="*/ 25 h 26"/>
                <a:gd name="T4" fmla="*/ 2 w 31"/>
                <a:gd name="T5" fmla="*/ 4 h 26"/>
                <a:gd name="T6" fmla="*/ 3 w 31"/>
                <a:gd name="T7" fmla="*/ 0 h 26"/>
                <a:gd name="T8" fmla="*/ 15 w 31"/>
                <a:gd name="T9" fmla="*/ 16 h 26"/>
                <a:gd name="T10" fmla="*/ 31 w 31"/>
                <a:gd name="T11" fmla="*/ 6 h 26"/>
                <a:gd name="T12" fmla="*/ 31 w 31"/>
                <a:gd name="T13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6">
                  <a:moveTo>
                    <a:pt x="31" y="10"/>
                  </a:moveTo>
                  <a:cubicBezTo>
                    <a:pt x="30" y="20"/>
                    <a:pt x="22" y="26"/>
                    <a:pt x="14" y="25"/>
                  </a:cubicBezTo>
                  <a:cubicBezTo>
                    <a:pt x="6" y="23"/>
                    <a:pt x="0" y="14"/>
                    <a:pt x="2" y="4"/>
                  </a:cubicBezTo>
                  <a:cubicBezTo>
                    <a:pt x="2" y="3"/>
                    <a:pt x="3" y="1"/>
                    <a:pt x="3" y="0"/>
                  </a:cubicBezTo>
                  <a:cubicBezTo>
                    <a:pt x="3" y="8"/>
                    <a:pt x="8" y="15"/>
                    <a:pt x="15" y="16"/>
                  </a:cubicBezTo>
                  <a:cubicBezTo>
                    <a:pt x="22" y="17"/>
                    <a:pt x="28" y="13"/>
                    <a:pt x="31" y="6"/>
                  </a:cubicBezTo>
                  <a:cubicBezTo>
                    <a:pt x="31" y="7"/>
                    <a:pt x="31" y="9"/>
                    <a:pt x="31" y="10"/>
                  </a:cubicBezTo>
                  <a:close/>
                </a:path>
              </a:pathLst>
            </a:custGeom>
            <a:solidFill>
              <a:srgbClr val="05A7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575046" y="1756231"/>
              <a:ext cx="544782" cy="2582328"/>
            </a:xfrm>
            <a:custGeom>
              <a:avLst/>
              <a:gdLst>
                <a:gd name="T0" fmla="*/ 141 w 141"/>
                <a:gd name="T1" fmla="*/ 2 h 668"/>
                <a:gd name="T2" fmla="*/ 0 w 141"/>
                <a:gd name="T3" fmla="*/ 0 h 668"/>
                <a:gd name="T4" fmla="*/ 45 w 141"/>
                <a:gd name="T5" fmla="*/ 668 h 668"/>
                <a:gd name="T6" fmla="*/ 131 w 141"/>
                <a:gd name="T7" fmla="*/ 668 h 668"/>
                <a:gd name="T8" fmla="*/ 141 w 141"/>
                <a:gd name="T9" fmla="*/ 2 h 668"/>
                <a:gd name="T10" fmla="*/ 104 w 141"/>
                <a:gd name="T11" fmla="*/ 43 h 668"/>
                <a:gd name="T12" fmla="*/ 88 w 141"/>
                <a:gd name="T13" fmla="*/ 53 h 668"/>
                <a:gd name="T14" fmla="*/ 76 w 141"/>
                <a:gd name="T15" fmla="*/ 37 h 668"/>
                <a:gd name="T16" fmla="*/ 77 w 141"/>
                <a:gd name="T17" fmla="*/ 33 h 668"/>
                <a:gd name="T18" fmla="*/ 94 w 141"/>
                <a:gd name="T19" fmla="*/ 18 h 668"/>
                <a:gd name="T20" fmla="*/ 106 w 141"/>
                <a:gd name="T21" fmla="*/ 38 h 668"/>
                <a:gd name="T22" fmla="*/ 104 w 141"/>
                <a:gd name="T23" fmla="*/ 43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1" h="668">
                  <a:moveTo>
                    <a:pt x="141" y="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5" y="668"/>
                    <a:pt x="45" y="668"/>
                    <a:pt x="45" y="668"/>
                  </a:cubicBezTo>
                  <a:cubicBezTo>
                    <a:pt x="131" y="668"/>
                    <a:pt x="131" y="668"/>
                    <a:pt x="131" y="668"/>
                  </a:cubicBezTo>
                  <a:lnTo>
                    <a:pt x="141" y="2"/>
                  </a:lnTo>
                  <a:close/>
                  <a:moveTo>
                    <a:pt x="104" y="43"/>
                  </a:moveTo>
                  <a:cubicBezTo>
                    <a:pt x="101" y="50"/>
                    <a:pt x="95" y="54"/>
                    <a:pt x="88" y="53"/>
                  </a:cubicBezTo>
                  <a:cubicBezTo>
                    <a:pt x="81" y="52"/>
                    <a:pt x="76" y="45"/>
                    <a:pt x="76" y="37"/>
                  </a:cubicBezTo>
                  <a:cubicBezTo>
                    <a:pt x="76" y="35"/>
                    <a:pt x="76" y="34"/>
                    <a:pt x="77" y="33"/>
                  </a:cubicBezTo>
                  <a:cubicBezTo>
                    <a:pt x="78" y="23"/>
                    <a:pt x="86" y="17"/>
                    <a:pt x="94" y="18"/>
                  </a:cubicBezTo>
                  <a:cubicBezTo>
                    <a:pt x="102" y="20"/>
                    <a:pt x="107" y="29"/>
                    <a:pt x="106" y="38"/>
                  </a:cubicBezTo>
                  <a:cubicBezTo>
                    <a:pt x="105" y="40"/>
                    <a:pt x="105" y="42"/>
                    <a:pt x="104" y="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868982" y="1822406"/>
              <a:ext cx="120037" cy="100031"/>
            </a:xfrm>
            <a:custGeom>
              <a:avLst/>
              <a:gdLst>
                <a:gd name="T0" fmla="*/ 30 w 31"/>
                <a:gd name="T1" fmla="*/ 21 h 26"/>
                <a:gd name="T2" fmla="*/ 28 w 31"/>
                <a:gd name="T3" fmla="*/ 26 h 26"/>
                <a:gd name="T4" fmla="*/ 16 w 31"/>
                <a:gd name="T5" fmla="*/ 10 h 26"/>
                <a:gd name="T6" fmla="*/ 0 w 31"/>
                <a:gd name="T7" fmla="*/ 20 h 26"/>
                <a:gd name="T8" fmla="*/ 1 w 31"/>
                <a:gd name="T9" fmla="*/ 16 h 26"/>
                <a:gd name="T10" fmla="*/ 18 w 31"/>
                <a:gd name="T11" fmla="*/ 1 h 26"/>
                <a:gd name="T12" fmla="*/ 30 w 31"/>
                <a:gd name="T13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6">
                  <a:moveTo>
                    <a:pt x="30" y="21"/>
                  </a:moveTo>
                  <a:cubicBezTo>
                    <a:pt x="29" y="23"/>
                    <a:pt x="29" y="25"/>
                    <a:pt x="28" y="26"/>
                  </a:cubicBezTo>
                  <a:cubicBezTo>
                    <a:pt x="28" y="18"/>
                    <a:pt x="23" y="11"/>
                    <a:pt x="16" y="10"/>
                  </a:cubicBezTo>
                  <a:cubicBezTo>
                    <a:pt x="10" y="8"/>
                    <a:pt x="3" y="13"/>
                    <a:pt x="0" y="20"/>
                  </a:cubicBezTo>
                  <a:cubicBezTo>
                    <a:pt x="0" y="18"/>
                    <a:pt x="0" y="17"/>
                    <a:pt x="1" y="16"/>
                  </a:cubicBezTo>
                  <a:cubicBezTo>
                    <a:pt x="2" y="6"/>
                    <a:pt x="10" y="0"/>
                    <a:pt x="18" y="1"/>
                  </a:cubicBezTo>
                  <a:cubicBezTo>
                    <a:pt x="26" y="3"/>
                    <a:pt x="31" y="12"/>
                    <a:pt x="30" y="2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536573" y="1756231"/>
              <a:ext cx="212373" cy="2640807"/>
            </a:xfrm>
            <a:custGeom>
              <a:avLst/>
              <a:gdLst>
                <a:gd name="T0" fmla="*/ 25 w 138"/>
                <a:gd name="T1" fmla="*/ 0 h 1716"/>
                <a:gd name="T2" fmla="*/ 0 w 138"/>
                <a:gd name="T3" fmla="*/ 45 h 1716"/>
                <a:gd name="T4" fmla="*/ 111 w 138"/>
                <a:gd name="T5" fmla="*/ 1716 h 1716"/>
                <a:gd name="T6" fmla="*/ 138 w 138"/>
                <a:gd name="T7" fmla="*/ 1678 h 1716"/>
                <a:gd name="T8" fmla="*/ 25 w 138"/>
                <a:gd name="T9" fmla="*/ 0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716">
                  <a:moveTo>
                    <a:pt x="25" y="0"/>
                  </a:moveTo>
                  <a:lnTo>
                    <a:pt x="0" y="45"/>
                  </a:lnTo>
                  <a:lnTo>
                    <a:pt x="111" y="1716"/>
                  </a:lnTo>
                  <a:lnTo>
                    <a:pt x="138" y="167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707394" y="4338559"/>
              <a:ext cx="373960" cy="58479"/>
            </a:xfrm>
            <a:custGeom>
              <a:avLst/>
              <a:gdLst>
                <a:gd name="T0" fmla="*/ 27 w 243"/>
                <a:gd name="T1" fmla="*/ 0 h 38"/>
                <a:gd name="T2" fmla="*/ 243 w 243"/>
                <a:gd name="T3" fmla="*/ 0 h 38"/>
                <a:gd name="T4" fmla="*/ 218 w 243"/>
                <a:gd name="T5" fmla="*/ 30 h 38"/>
                <a:gd name="T6" fmla="*/ 0 w 243"/>
                <a:gd name="T7" fmla="*/ 38 h 38"/>
                <a:gd name="T8" fmla="*/ 27 w 243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38">
                  <a:moveTo>
                    <a:pt x="27" y="0"/>
                  </a:moveTo>
                  <a:lnTo>
                    <a:pt x="243" y="0"/>
                  </a:lnTo>
                  <a:lnTo>
                    <a:pt x="218" y="30"/>
                  </a:lnTo>
                  <a:lnTo>
                    <a:pt x="0" y="3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68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1613519" y="1863957"/>
              <a:ext cx="236996" cy="2382267"/>
            </a:xfrm>
            <a:custGeom>
              <a:avLst/>
              <a:gdLst>
                <a:gd name="T0" fmla="*/ 0 w 154"/>
                <a:gd name="T1" fmla="*/ 3 h 1548"/>
                <a:gd name="T2" fmla="*/ 63 w 154"/>
                <a:gd name="T3" fmla="*/ 63 h 1548"/>
                <a:gd name="T4" fmla="*/ 63 w 154"/>
                <a:gd name="T5" fmla="*/ 71 h 1548"/>
                <a:gd name="T6" fmla="*/ 8 w 154"/>
                <a:gd name="T7" fmla="*/ 126 h 1548"/>
                <a:gd name="T8" fmla="*/ 66 w 154"/>
                <a:gd name="T9" fmla="*/ 123 h 1548"/>
                <a:gd name="T10" fmla="*/ 13 w 154"/>
                <a:gd name="T11" fmla="*/ 196 h 1548"/>
                <a:gd name="T12" fmla="*/ 73 w 154"/>
                <a:gd name="T13" fmla="*/ 247 h 1548"/>
                <a:gd name="T14" fmla="*/ 73 w 154"/>
                <a:gd name="T15" fmla="*/ 254 h 1548"/>
                <a:gd name="T16" fmla="*/ 21 w 154"/>
                <a:gd name="T17" fmla="*/ 312 h 1548"/>
                <a:gd name="T18" fmla="*/ 78 w 154"/>
                <a:gd name="T19" fmla="*/ 307 h 1548"/>
                <a:gd name="T20" fmla="*/ 23 w 154"/>
                <a:gd name="T21" fmla="*/ 380 h 1548"/>
                <a:gd name="T22" fmla="*/ 86 w 154"/>
                <a:gd name="T23" fmla="*/ 430 h 1548"/>
                <a:gd name="T24" fmla="*/ 86 w 154"/>
                <a:gd name="T25" fmla="*/ 440 h 1548"/>
                <a:gd name="T26" fmla="*/ 31 w 154"/>
                <a:gd name="T27" fmla="*/ 495 h 1548"/>
                <a:gd name="T28" fmla="*/ 88 w 154"/>
                <a:gd name="T29" fmla="*/ 493 h 1548"/>
                <a:gd name="T30" fmla="*/ 36 w 154"/>
                <a:gd name="T31" fmla="*/ 566 h 1548"/>
                <a:gd name="T32" fmla="*/ 96 w 154"/>
                <a:gd name="T33" fmla="*/ 616 h 1548"/>
                <a:gd name="T34" fmla="*/ 96 w 154"/>
                <a:gd name="T35" fmla="*/ 623 h 1548"/>
                <a:gd name="T36" fmla="*/ 43 w 154"/>
                <a:gd name="T37" fmla="*/ 679 h 1548"/>
                <a:gd name="T38" fmla="*/ 101 w 154"/>
                <a:gd name="T39" fmla="*/ 676 h 1548"/>
                <a:gd name="T40" fmla="*/ 46 w 154"/>
                <a:gd name="T41" fmla="*/ 749 h 1548"/>
                <a:gd name="T42" fmla="*/ 108 w 154"/>
                <a:gd name="T43" fmla="*/ 799 h 1548"/>
                <a:gd name="T44" fmla="*/ 108 w 154"/>
                <a:gd name="T45" fmla="*/ 809 h 1548"/>
                <a:gd name="T46" fmla="*/ 53 w 154"/>
                <a:gd name="T47" fmla="*/ 864 h 1548"/>
                <a:gd name="T48" fmla="*/ 111 w 154"/>
                <a:gd name="T49" fmla="*/ 862 h 1548"/>
                <a:gd name="T50" fmla="*/ 58 w 154"/>
                <a:gd name="T51" fmla="*/ 932 h 1548"/>
                <a:gd name="T52" fmla="*/ 118 w 154"/>
                <a:gd name="T53" fmla="*/ 985 h 1548"/>
                <a:gd name="T54" fmla="*/ 118 w 154"/>
                <a:gd name="T55" fmla="*/ 993 h 1548"/>
                <a:gd name="T56" fmla="*/ 66 w 154"/>
                <a:gd name="T57" fmla="*/ 1048 h 1548"/>
                <a:gd name="T58" fmla="*/ 123 w 154"/>
                <a:gd name="T59" fmla="*/ 1045 h 1548"/>
                <a:gd name="T60" fmla="*/ 68 w 154"/>
                <a:gd name="T61" fmla="*/ 1118 h 1548"/>
                <a:gd name="T62" fmla="*/ 131 w 154"/>
                <a:gd name="T63" fmla="*/ 1168 h 1548"/>
                <a:gd name="T64" fmla="*/ 131 w 154"/>
                <a:gd name="T65" fmla="*/ 1176 h 1548"/>
                <a:gd name="T66" fmla="*/ 76 w 154"/>
                <a:gd name="T67" fmla="*/ 1231 h 1548"/>
                <a:gd name="T68" fmla="*/ 134 w 154"/>
                <a:gd name="T69" fmla="*/ 1229 h 1548"/>
                <a:gd name="T70" fmla="*/ 81 w 154"/>
                <a:gd name="T71" fmla="*/ 1301 h 1548"/>
                <a:gd name="T72" fmla="*/ 141 w 154"/>
                <a:gd name="T73" fmla="*/ 1352 h 1548"/>
                <a:gd name="T74" fmla="*/ 141 w 154"/>
                <a:gd name="T75" fmla="*/ 1362 h 1548"/>
                <a:gd name="T76" fmla="*/ 88 w 154"/>
                <a:gd name="T77" fmla="*/ 1417 h 1548"/>
                <a:gd name="T78" fmla="*/ 146 w 154"/>
                <a:gd name="T79" fmla="*/ 1414 h 1548"/>
                <a:gd name="T80" fmla="*/ 91 w 154"/>
                <a:gd name="T81" fmla="*/ 1487 h 1548"/>
                <a:gd name="T82" fmla="*/ 154 w 154"/>
                <a:gd name="T83" fmla="*/ 1538 h 1548"/>
                <a:gd name="T84" fmla="*/ 154 w 154"/>
                <a:gd name="T85" fmla="*/ 1545 h 1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4" h="1548">
                  <a:moveTo>
                    <a:pt x="58" y="8"/>
                  </a:moveTo>
                  <a:lnTo>
                    <a:pt x="0" y="13"/>
                  </a:lnTo>
                  <a:lnTo>
                    <a:pt x="0" y="3"/>
                  </a:lnTo>
                  <a:lnTo>
                    <a:pt x="58" y="0"/>
                  </a:lnTo>
                  <a:lnTo>
                    <a:pt x="58" y="8"/>
                  </a:lnTo>
                  <a:close/>
                  <a:moveTo>
                    <a:pt x="63" y="63"/>
                  </a:moveTo>
                  <a:lnTo>
                    <a:pt x="5" y="66"/>
                  </a:lnTo>
                  <a:lnTo>
                    <a:pt x="5" y="73"/>
                  </a:lnTo>
                  <a:lnTo>
                    <a:pt x="63" y="71"/>
                  </a:lnTo>
                  <a:lnTo>
                    <a:pt x="63" y="63"/>
                  </a:lnTo>
                  <a:close/>
                  <a:moveTo>
                    <a:pt x="66" y="123"/>
                  </a:moveTo>
                  <a:lnTo>
                    <a:pt x="8" y="126"/>
                  </a:lnTo>
                  <a:lnTo>
                    <a:pt x="8" y="134"/>
                  </a:lnTo>
                  <a:lnTo>
                    <a:pt x="66" y="131"/>
                  </a:lnTo>
                  <a:lnTo>
                    <a:pt x="66" y="123"/>
                  </a:lnTo>
                  <a:close/>
                  <a:moveTo>
                    <a:pt x="71" y="186"/>
                  </a:moveTo>
                  <a:lnTo>
                    <a:pt x="13" y="189"/>
                  </a:lnTo>
                  <a:lnTo>
                    <a:pt x="13" y="196"/>
                  </a:lnTo>
                  <a:lnTo>
                    <a:pt x="71" y="194"/>
                  </a:lnTo>
                  <a:lnTo>
                    <a:pt x="71" y="186"/>
                  </a:lnTo>
                  <a:close/>
                  <a:moveTo>
                    <a:pt x="73" y="247"/>
                  </a:moveTo>
                  <a:lnTo>
                    <a:pt x="15" y="249"/>
                  </a:lnTo>
                  <a:lnTo>
                    <a:pt x="15" y="257"/>
                  </a:lnTo>
                  <a:lnTo>
                    <a:pt x="73" y="254"/>
                  </a:lnTo>
                  <a:lnTo>
                    <a:pt x="73" y="247"/>
                  </a:lnTo>
                  <a:close/>
                  <a:moveTo>
                    <a:pt x="78" y="307"/>
                  </a:moveTo>
                  <a:lnTo>
                    <a:pt x="21" y="312"/>
                  </a:lnTo>
                  <a:lnTo>
                    <a:pt x="21" y="319"/>
                  </a:lnTo>
                  <a:lnTo>
                    <a:pt x="78" y="317"/>
                  </a:lnTo>
                  <a:lnTo>
                    <a:pt x="78" y="307"/>
                  </a:lnTo>
                  <a:close/>
                  <a:moveTo>
                    <a:pt x="81" y="370"/>
                  </a:moveTo>
                  <a:lnTo>
                    <a:pt x="23" y="372"/>
                  </a:lnTo>
                  <a:lnTo>
                    <a:pt x="23" y="380"/>
                  </a:lnTo>
                  <a:lnTo>
                    <a:pt x="81" y="377"/>
                  </a:lnTo>
                  <a:lnTo>
                    <a:pt x="81" y="370"/>
                  </a:lnTo>
                  <a:close/>
                  <a:moveTo>
                    <a:pt x="86" y="430"/>
                  </a:moveTo>
                  <a:lnTo>
                    <a:pt x="28" y="432"/>
                  </a:lnTo>
                  <a:lnTo>
                    <a:pt x="28" y="442"/>
                  </a:lnTo>
                  <a:lnTo>
                    <a:pt x="86" y="440"/>
                  </a:lnTo>
                  <a:lnTo>
                    <a:pt x="86" y="430"/>
                  </a:lnTo>
                  <a:close/>
                  <a:moveTo>
                    <a:pt x="88" y="493"/>
                  </a:moveTo>
                  <a:lnTo>
                    <a:pt x="31" y="495"/>
                  </a:lnTo>
                  <a:lnTo>
                    <a:pt x="31" y="503"/>
                  </a:lnTo>
                  <a:lnTo>
                    <a:pt x="88" y="500"/>
                  </a:lnTo>
                  <a:lnTo>
                    <a:pt x="88" y="493"/>
                  </a:lnTo>
                  <a:close/>
                  <a:moveTo>
                    <a:pt x="93" y="553"/>
                  </a:moveTo>
                  <a:lnTo>
                    <a:pt x="36" y="555"/>
                  </a:lnTo>
                  <a:lnTo>
                    <a:pt x="36" y="566"/>
                  </a:lnTo>
                  <a:lnTo>
                    <a:pt x="93" y="563"/>
                  </a:lnTo>
                  <a:lnTo>
                    <a:pt x="93" y="553"/>
                  </a:lnTo>
                  <a:close/>
                  <a:moveTo>
                    <a:pt x="96" y="616"/>
                  </a:moveTo>
                  <a:lnTo>
                    <a:pt x="38" y="618"/>
                  </a:lnTo>
                  <a:lnTo>
                    <a:pt x="38" y="626"/>
                  </a:lnTo>
                  <a:lnTo>
                    <a:pt x="96" y="623"/>
                  </a:lnTo>
                  <a:lnTo>
                    <a:pt x="96" y="616"/>
                  </a:lnTo>
                  <a:close/>
                  <a:moveTo>
                    <a:pt x="101" y="676"/>
                  </a:moveTo>
                  <a:lnTo>
                    <a:pt x="43" y="679"/>
                  </a:lnTo>
                  <a:lnTo>
                    <a:pt x="43" y="689"/>
                  </a:lnTo>
                  <a:lnTo>
                    <a:pt x="101" y="686"/>
                  </a:lnTo>
                  <a:lnTo>
                    <a:pt x="101" y="676"/>
                  </a:lnTo>
                  <a:close/>
                  <a:moveTo>
                    <a:pt x="103" y="739"/>
                  </a:moveTo>
                  <a:lnTo>
                    <a:pt x="46" y="741"/>
                  </a:lnTo>
                  <a:lnTo>
                    <a:pt x="46" y="749"/>
                  </a:lnTo>
                  <a:lnTo>
                    <a:pt x="103" y="746"/>
                  </a:lnTo>
                  <a:lnTo>
                    <a:pt x="103" y="739"/>
                  </a:lnTo>
                  <a:close/>
                  <a:moveTo>
                    <a:pt x="108" y="799"/>
                  </a:moveTo>
                  <a:lnTo>
                    <a:pt x="51" y="802"/>
                  </a:lnTo>
                  <a:lnTo>
                    <a:pt x="51" y="812"/>
                  </a:lnTo>
                  <a:lnTo>
                    <a:pt x="108" y="809"/>
                  </a:lnTo>
                  <a:lnTo>
                    <a:pt x="108" y="799"/>
                  </a:lnTo>
                  <a:close/>
                  <a:moveTo>
                    <a:pt x="111" y="862"/>
                  </a:moveTo>
                  <a:lnTo>
                    <a:pt x="53" y="864"/>
                  </a:lnTo>
                  <a:lnTo>
                    <a:pt x="53" y="872"/>
                  </a:lnTo>
                  <a:lnTo>
                    <a:pt x="111" y="869"/>
                  </a:lnTo>
                  <a:lnTo>
                    <a:pt x="111" y="862"/>
                  </a:lnTo>
                  <a:close/>
                  <a:moveTo>
                    <a:pt x="116" y="922"/>
                  </a:moveTo>
                  <a:lnTo>
                    <a:pt x="58" y="925"/>
                  </a:lnTo>
                  <a:lnTo>
                    <a:pt x="58" y="932"/>
                  </a:lnTo>
                  <a:lnTo>
                    <a:pt x="116" y="930"/>
                  </a:lnTo>
                  <a:lnTo>
                    <a:pt x="116" y="922"/>
                  </a:lnTo>
                  <a:close/>
                  <a:moveTo>
                    <a:pt x="118" y="985"/>
                  </a:moveTo>
                  <a:lnTo>
                    <a:pt x="61" y="987"/>
                  </a:lnTo>
                  <a:lnTo>
                    <a:pt x="61" y="995"/>
                  </a:lnTo>
                  <a:lnTo>
                    <a:pt x="118" y="993"/>
                  </a:lnTo>
                  <a:lnTo>
                    <a:pt x="118" y="985"/>
                  </a:lnTo>
                  <a:close/>
                  <a:moveTo>
                    <a:pt x="123" y="1045"/>
                  </a:moveTo>
                  <a:lnTo>
                    <a:pt x="66" y="1048"/>
                  </a:lnTo>
                  <a:lnTo>
                    <a:pt x="66" y="1055"/>
                  </a:lnTo>
                  <a:lnTo>
                    <a:pt x="123" y="1053"/>
                  </a:lnTo>
                  <a:lnTo>
                    <a:pt x="123" y="1045"/>
                  </a:lnTo>
                  <a:close/>
                  <a:moveTo>
                    <a:pt x="126" y="1106"/>
                  </a:moveTo>
                  <a:lnTo>
                    <a:pt x="68" y="1111"/>
                  </a:lnTo>
                  <a:lnTo>
                    <a:pt x="68" y="1118"/>
                  </a:lnTo>
                  <a:lnTo>
                    <a:pt x="126" y="1116"/>
                  </a:lnTo>
                  <a:lnTo>
                    <a:pt x="126" y="1106"/>
                  </a:lnTo>
                  <a:close/>
                  <a:moveTo>
                    <a:pt x="131" y="1168"/>
                  </a:moveTo>
                  <a:lnTo>
                    <a:pt x="73" y="1171"/>
                  </a:lnTo>
                  <a:lnTo>
                    <a:pt x="73" y="1178"/>
                  </a:lnTo>
                  <a:lnTo>
                    <a:pt x="131" y="1176"/>
                  </a:lnTo>
                  <a:lnTo>
                    <a:pt x="131" y="1168"/>
                  </a:lnTo>
                  <a:close/>
                  <a:moveTo>
                    <a:pt x="134" y="1229"/>
                  </a:moveTo>
                  <a:lnTo>
                    <a:pt x="76" y="1231"/>
                  </a:lnTo>
                  <a:lnTo>
                    <a:pt x="76" y="1241"/>
                  </a:lnTo>
                  <a:lnTo>
                    <a:pt x="134" y="1239"/>
                  </a:lnTo>
                  <a:lnTo>
                    <a:pt x="134" y="1229"/>
                  </a:lnTo>
                  <a:close/>
                  <a:moveTo>
                    <a:pt x="139" y="1291"/>
                  </a:moveTo>
                  <a:lnTo>
                    <a:pt x="81" y="1294"/>
                  </a:lnTo>
                  <a:lnTo>
                    <a:pt x="81" y="1301"/>
                  </a:lnTo>
                  <a:lnTo>
                    <a:pt x="139" y="1299"/>
                  </a:lnTo>
                  <a:lnTo>
                    <a:pt x="139" y="1291"/>
                  </a:lnTo>
                  <a:close/>
                  <a:moveTo>
                    <a:pt x="141" y="1352"/>
                  </a:moveTo>
                  <a:lnTo>
                    <a:pt x="83" y="1354"/>
                  </a:lnTo>
                  <a:lnTo>
                    <a:pt x="83" y="1364"/>
                  </a:lnTo>
                  <a:lnTo>
                    <a:pt x="141" y="1362"/>
                  </a:lnTo>
                  <a:lnTo>
                    <a:pt x="141" y="1352"/>
                  </a:lnTo>
                  <a:close/>
                  <a:moveTo>
                    <a:pt x="146" y="1414"/>
                  </a:moveTo>
                  <a:lnTo>
                    <a:pt x="88" y="1417"/>
                  </a:lnTo>
                  <a:lnTo>
                    <a:pt x="88" y="1425"/>
                  </a:lnTo>
                  <a:lnTo>
                    <a:pt x="146" y="1422"/>
                  </a:lnTo>
                  <a:lnTo>
                    <a:pt x="146" y="1414"/>
                  </a:lnTo>
                  <a:close/>
                  <a:moveTo>
                    <a:pt x="149" y="1475"/>
                  </a:moveTo>
                  <a:lnTo>
                    <a:pt x="91" y="1477"/>
                  </a:lnTo>
                  <a:lnTo>
                    <a:pt x="91" y="1487"/>
                  </a:lnTo>
                  <a:lnTo>
                    <a:pt x="149" y="1485"/>
                  </a:lnTo>
                  <a:lnTo>
                    <a:pt x="149" y="1475"/>
                  </a:lnTo>
                  <a:close/>
                  <a:moveTo>
                    <a:pt x="154" y="1538"/>
                  </a:moveTo>
                  <a:lnTo>
                    <a:pt x="96" y="1540"/>
                  </a:lnTo>
                  <a:lnTo>
                    <a:pt x="96" y="1548"/>
                  </a:lnTo>
                  <a:lnTo>
                    <a:pt x="154" y="1545"/>
                  </a:lnTo>
                  <a:lnTo>
                    <a:pt x="154" y="15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D262F7A9-9E62-4352-B932-CE43FC2E9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EA4FC0A4-55C6-494C-A976-DBF4C5818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96293739-D7AC-4F7E-8A08-E496BB275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22F9F6-C5EC-4282-BBFF-745A9C4FE161}"/>
              </a:ext>
            </a:extLst>
          </p:cNvPr>
          <p:cNvSpPr/>
          <p:nvPr/>
        </p:nvSpPr>
        <p:spPr>
          <a:xfrm>
            <a:off x="1440958" y="4950116"/>
            <a:ext cx="3488267" cy="57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Exploit overtakes UCB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6FA1D40-5DDA-4A17-B592-5FA137F7CD9F}"/>
              </a:ext>
            </a:extLst>
          </p:cNvPr>
          <p:cNvSpPr/>
          <p:nvPr/>
        </p:nvSpPr>
        <p:spPr>
          <a:xfrm>
            <a:off x="1337732" y="3822393"/>
            <a:ext cx="355600" cy="4055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52CEB98-3850-409A-93E7-10A2A6AF8481}"/>
              </a:ext>
            </a:extLst>
          </p:cNvPr>
          <p:cNvSpPr/>
          <p:nvPr/>
        </p:nvSpPr>
        <p:spPr>
          <a:xfrm>
            <a:off x="2607732" y="3822392"/>
            <a:ext cx="355600" cy="4055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AB32381-E904-4138-814F-354AC6CD82A4}"/>
              </a:ext>
            </a:extLst>
          </p:cNvPr>
          <p:cNvSpPr/>
          <p:nvPr/>
        </p:nvSpPr>
        <p:spPr>
          <a:xfrm>
            <a:off x="4775199" y="3867363"/>
            <a:ext cx="355600" cy="4055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8C4B4B8-21D7-4434-BCB1-BF98CC45EAAC}"/>
              </a:ext>
            </a:extLst>
          </p:cNvPr>
          <p:cNvCxnSpPr>
            <a:cxnSpLocks/>
          </p:cNvCxnSpPr>
          <p:nvPr/>
        </p:nvCxnSpPr>
        <p:spPr>
          <a:xfrm flipH="1">
            <a:off x="1470208" y="2875699"/>
            <a:ext cx="1356311" cy="9916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38E2872-781B-46E1-BA20-4C6E8887F778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785532" y="2875699"/>
            <a:ext cx="2041743" cy="10510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C09B68-9DA5-43EF-88DA-6D4D7D032866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2785532" y="2861277"/>
            <a:ext cx="0" cy="9611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7F1A159-0497-4A45-9401-C013A62A2553}"/>
              </a:ext>
            </a:extLst>
          </p:cNvPr>
          <p:cNvSpPr/>
          <p:nvPr/>
        </p:nvSpPr>
        <p:spPr>
          <a:xfrm>
            <a:off x="3285065" y="3341834"/>
            <a:ext cx="2416323" cy="982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 dirty="0">
                <a:solidFill>
                  <a:schemeClr val="bg1"/>
                </a:solidFill>
              </a:rPr>
              <a:t>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CEFB800-3206-406D-B149-939854A42688}"/>
              </a:ext>
            </a:extLst>
          </p:cNvPr>
          <p:cNvSpPr/>
          <p:nvPr/>
        </p:nvSpPr>
        <p:spPr>
          <a:xfrm>
            <a:off x="1337732" y="4124046"/>
            <a:ext cx="907296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38A1CC1-13DB-43E7-ABAD-CD5A0B4CB087}"/>
              </a:ext>
            </a:extLst>
          </p:cNvPr>
          <p:cNvSpPr/>
          <p:nvPr/>
        </p:nvSpPr>
        <p:spPr>
          <a:xfrm>
            <a:off x="2638873" y="4124047"/>
            <a:ext cx="907296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6F9B121-8A38-493E-84C7-303B644E4977}"/>
              </a:ext>
            </a:extLst>
          </p:cNvPr>
          <p:cNvSpPr/>
          <p:nvPr/>
        </p:nvSpPr>
        <p:spPr>
          <a:xfrm>
            <a:off x="4677151" y="4198968"/>
            <a:ext cx="907296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100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85C5B6EE-17E0-4647-B1AA-3E8A4D0961D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75699"/>
            <a:ext cx="5132109" cy="2373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548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DA816A-60DF-4F2A-8878-1998F31BC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852" y="5249733"/>
            <a:ext cx="1790700" cy="333375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37F53D15-5CEE-437F-AA53-A77353A68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785" y="2456119"/>
            <a:ext cx="37623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3969C5-6430-4E85-82A2-0BDCEA2E4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34" y="1886952"/>
            <a:ext cx="6081115" cy="44723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A2B346-6C23-4223-B368-E0DBDFF85EBB}"/>
              </a:ext>
            </a:extLst>
          </p:cNvPr>
          <p:cNvSpPr txBox="1"/>
          <p:nvPr/>
        </p:nvSpPr>
        <p:spPr>
          <a:xfrm>
            <a:off x="550333" y="219851"/>
            <a:ext cx="5545667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b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Code &amp; Results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AA1D88-9936-444C-B81A-07CA69EC64D2}"/>
              </a:ext>
            </a:extLst>
          </p:cNvPr>
          <p:cNvGrpSpPr/>
          <p:nvPr/>
        </p:nvGrpSpPr>
        <p:grpSpPr>
          <a:xfrm rot="16200000">
            <a:off x="1579752" y="107781"/>
            <a:ext cx="192777" cy="1955800"/>
            <a:chOff x="1536573" y="1756231"/>
            <a:chExt cx="583255" cy="2640807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E1C7E240-03EB-4450-810C-649D342DC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8209" y="1899352"/>
              <a:ext cx="118498" cy="100031"/>
            </a:xfrm>
            <a:custGeom>
              <a:avLst/>
              <a:gdLst>
                <a:gd name="T0" fmla="*/ 31 w 31"/>
                <a:gd name="T1" fmla="*/ 10 h 26"/>
                <a:gd name="T2" fmla="*/ 14 w 31"/>
                <a:gd name="T3" fmla="*/ 25 h 26"/>
                <a:gd name="T4" fmla="*/ 2 w 31"/>
                <a:gd name="T5" fmla="*/ 4 h 26"/>
                <a:gd name="T6" fmla="*/ 3 w 31"/>
                <a:gd name="T7" fmla="*/ 0 h 26"/>
                <a:gd name="T8" fmla="*/ 15 w 31"/>
                <a:gd name="T9" fmla="*/ 16 h 26"/>
                <a:gd name="T10" fmla="*/ 31 w 31"/>
                <a:gd name="T11" fmla="*/ 6 h 26"/>
                <a:gd name="T12" fmla="*/ 31 w 31"/>
                <a:gd name="T13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6">
                  <a:moveTo>
                    <a:pt x="31" y="10"/>
                  </a:moveTo>
                  <a:cubicBezTo>
                    <a:pt x="30" y="20"/>
                    <a:pt x="22" y="26"/>
                    <a:pt x="14" y="25"/>
                  </a:cubicBezTo>
                  <a:cubicBezTo>
                    <a:pt x="6" y="23"/>
                    <a:pt x="0" y="14"/>
                    <a:pt x="2" y="4"/>
                  </a:cubicBezTo>
                  <a:cubicBezTo>
                    <a:pt x="2" y="3"/>
                    <a:pt x="3" y="1"/>
                    <a:pt x="3" y="0"/>
                  </a:cubicBezTo>
                  <a:cubicBezTo>
                    <a:pt x="3" y="8"/>
                    <a:pt x="8" y="15"/>
                    <a:pt x="15" y="16"/>
                  </a:cubicBezTo>
                  <a:cubicBezTo>
                    <a:pt x="22" y="17"/>
                    <a:pt x="28" y="13"/>
                    <a:pt x="31" y="6"/>
                  </a:cubicBezTo>
                  <a:cubicBezTo>
                    <a:pt x="31" y="7"/>
                    <a:pt x="31" y="9"/>
                    <a:pt x="31" y="10"/>
                  </a:cubicBezTo>
                  <a:close/>
                </a:path>
              </a:pathLst>
            </a:custGeom>
            <a:solidFill>
              <a:srgbClr val="05A7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84CCAE13-F2F5-4C94-8362-3CF5D843B3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5046" y="1756231"/>
              <a:ext cx="544782" cy="2582328"/>
            </a:xfrm>
            <a:custGeom>
              <a:avLst/>
              <a:gdLst>
                <a:gd name="T0" fmla="*/ 141 w 141"/>
                <a:gd name="T1" fmla="*/ 2 h 668"/>
                <a:gd name="T2" fmla="*/ 0 w 141"/>
                <a:gd name="T3" fmla="*/ 0 h 668"/>
                <a:gd name="T4" fmla="*/ 45 w 141"/>
                <a:gd name="T5" fmla="*/ 668 h 668"/>
                <a:gd name="T6" fmla="*/ 131 w 141"/>
                <a:gd name="T7" fmla="*/ 668 h 668"/>
                <a:gd name="T8" fmla="*/ 141 w 141"/>
                <a:gd name="T9" fmla="*/ 2 h 668"/>
                <a:gd name="T10" fmla="*/ 104 w 141"/>
                <a:gd name="T11" fmla="*/ 43 h 668"/>
                <a:gd name="T12" fmla="*/ 88 w 141"/>
                <a:gd name="T13" fmla="*/ 53 h 668"/>
                <a:gd name="T14" fmla="*/ 76 w 141"/>
                <a:gd name="T15" fmla="*/ 37 h 668"/>
                <a:gd name="T16" fmla="*/ 77 w 141"/>
                <a:gd name="T17" fmla="*/ 33 h 668"/>
                <a:gd name="T18" fmla="*/ 94 w 141"/>
                <a:gd name="T19" fmla="*/ 18 h 668"/>
                <a:gd name="T20" fmla="*/ 106 w 141"/>
                <a:gd name="T21" fmla="*/ 38 h 668"/>
                <a:gd name="T22" fmla="*/ 104 w 141"/>
                <a:gd name="T23" fmla="*/ 43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1" h="668">
                  <a:moveTo>
                    <a:pt x="141" y="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5" y="668"/>
                    <a:pt x="45" y="668"/>
                    <a:pt x="45" y="668"/>
                  </a:cubicBezTo>
                  <a:cubicBezTo>
                    <a:pt x="131" y="668"/>
                    <a:pt x="131" y="668"/>
                    <a:pt x="131" y="668"/>
                  </a:cubicBezTo>
                  <a:lnTo>
                    <a:pt x="141" y="2"/>
                  </a:lnTo>
                  <a:close/>
                  <a:moveTo>
                    <a:pt x="104" y="43"/>
                  </a:moveTo>
                  <a:cubicBezTo>
                    <a:pt x="101" y="50"/>
                    <a:pt x="95" y="54"/>
                    <a:pt x="88" y="53"/>
                  </a:cubicBezTo>
                  <a:cubicBezTo>
                    <a:pt x="81" y="52"/>
                    <a:pt x="76" y="45"/>
                    <a:pt x="76" y="37"/>
                  </a:cubicBezTo>
                  <a:cubicBezTo>
                    <a:pt x="76" y="35"/>
                    <a:pt x="76" y="34"/>
                    <a:pt x="77" y="33"/>
                  </a:cubicBezTo>
                  <a:cubicBezTo>
                    <a:pt x="78" y="23"/>
                    <a:pt x="86" y="17"/>
                    <a:pt x="94" y="18"/>
                  </a:cubicBezTo>
                  <a:cubicBezTo>
                    <a:pt x="102" y="20"/>
                    <a:pt x="107" y="29"/>
                    <a:pt x="106" y="38"/>
                  </a:cubicBezTo>
                  <a:cubicBezTo>
                    <a:pt x="105" y="40"/>
                    <a:pt x="105" y="42"/>
                    <a:pt x="104" y="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2E191B70-0860-4AFD-8B5D-4D1FBA67D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8982" y="1822406"/>
              <a:ext cx="120037" cy="100031"/>
            </a:xfrm>
            <a:custGeom>
              <a:avLst/>
              <a:gdLst>
                <a:gd name="T0" fmla="*/ 30 w 31"/>
                <a:gd name="T1" fmla="*/ 21 h 26"/>
                <a:gd name="T2" fmla="*/ 28 w 31"/>
                <a:gd name="T3" fmla="*/ 26 h 26"/>
                <a:gd name="T4" fmla="*/ 16 w 31"/>
                <a:gd name="T5" fmla="*/ 10 h 26"/>
                <a:gd name="T6" fmla="*/ 0 w 31"/>
                <a:gd name="T7" fmla="*/ 20 h 26"/>
                <a:gd name="T8" fmla="*/ 1 w 31"/>
                <a:gd name="T9" fmla="*/ 16 h 26"/>
                <a:gd name="T10" fmla="*/ 18 w 31"/>
                <a:gd name="T11" fmla="*/ 1 h 26"/>
                <a:gd name="T12" fmla="*/ 30 w 31"/>
                <a:gd name="T13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6">
                  <a:moveTo>
                    <a:pt x="30" y="21"/>
                  </a:moveTo>
                  <a:cubicBezTo>
                    <a:pt x="29" y="23"/>
                    <a:pt x="29" y="25"/>
                    <a:pt x="28" y="26"/>
                  </a:cubicBezTo>
                  <a:cubicBezTo>
                    <a:pt x="28" y="18"/>
                    <a:pt x="23" y="11"/>
                    <a:pt x="16" y="10"/>
                  </a:cubicBezTo>
                  <a:cubicBezTo>
                    <a:pt x="10" y="8"/>
                    <a:pt x="3" y="13"/>
                    <a:pt x="0" y="20"/>
                  </a:cubicBezTo>
                  <a:cubicBezTo>
                    <a:pt x="0" y="18"/>
                    <a:pt x="0" y="17"/>
                    <a:pt x="1" y="16"/>
                  </a:cubicBezTo>
                  <a:cubicBezTo>
                    <a:pt x="2" y="6"/>
                    <a:pt x="10" y="0"/>
                    <a:pt x="18" y="1"/>
                  </a:cubicBezTo>
                  <a:cubicBezTo>
                    <a:pt x="26" y="3"/>
                    <a:pt x="31" y="12"/>
                    <a:pt x="30" y="2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BECA4B2F-AA4F-4062-B0AD-931E2D4CF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573" y="1756231"/>
              <a:ext cx="212373" cy="2640807"/>
            </a:xfrm>
            <a:custGeom>
              <a:avLst/>
              <a:gdLst>
                <a:gd name="T0" fmla="*/ 25 w 138"/>
                <a:gd name="T1" fmla="*/ 0 h 1716"/>
                <a:gd name="T2" fmla="*/ 0 w 138"/>
                <a:gd name="T3" fmla="*/ 45 h 1716"/>
                <a:gd name="T4" fmla="*/ 111 w 138"/>
                <a:gd name="T5" fmla="*/ 1716 h 1716"/>
                <a:gd name="T6" fmla="*/ 138 w 138"/>
                <a:gd name="T7" fmla="*/ 1678 h 1716"/>
                <a:gd name="T8" fmla="*/ 25 w 138"/>
                <a:gd name="T9" fmla="*/ 0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716">
                  <a:moveTo>
                    <a:pt x="25" y="0"/>
                  </a:moveTo>
                  <a:lnTo>
                    <a:pt x="0" y="45"/>
                  </a:lnTo>
                  <a:lnTo>
                    <a:pt x="111" y="1716"/>
                  </a:lnTo>
                  <a:lnTo>
                    <a:pt x="138" y="167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369AF901-DF39-40F2-94E9-A2F086A12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7394" y="4338559"/>
              <a:ext cx="373960" cy="58479"/>
            </a:xfrm>
            <a:custGeom>
              <a:avLst/>
              <a:gdLst>
                <a:gd name="T0" fmla="*/ 27 w 243"/>
                <a:gd name="T1" fmla="*/ 0 h 38"/>
                <a:gd name="T2" fmla="*/ 243 w 243"/>
                <a:gd name="T3" fmla="*/ 0 h 38"/>
                <a:gd name="T4" fmla="*/ 218 w 243"/>
                <a:gd name="T5" fmla="*/ 30 h 38"/>
                <a:gd name="T6" fmla="*/ 0 w 243"/>
                <a:gd name="T7" fmla="*/ 38 h 38"/>
                <a:gd name="T8" fmla="*/ 27 w 243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38">
                  <a:moveTo>
                    <a:pt x="27" y="0"/>
                  </a:moveTo>
                  <a:lnTo>
                    <a:pt x="243" y="0"/>
                  </a:lnTo>
                  <a:lnTo>
                    <a:pt x="218" y="30"/>
                  </a:lnTo>
                  <a:lnTo>
                    <a:pt x="0" y="3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68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1A878AAC-313D-4E5F-83CC-336F656ACC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13519" y="1863957"/>
              <a:ext cx="236996" cy="2382267"/>
            </a:xfrm>
            <a:custGeom>
              <a:avLst/>
              <a:gdLst>
                <a:gd name="T0" fmla="*/ 0 w 154"/>
                <a:gd name="T1" fmla="*/ 3 h 1548"/>
                <a:gd name="T2" fmla="*/ 63 w 154"/>
                <a:gd name="T3" fmla="*/ 63 h 1548"/>
                <a:gd name="T4" fmla="*/ 63 w 154"/>
                <a:gd name="T5" fmla="*/ 71 h 1548"/>
                <a:gd name="T6" fmla="*/ 8 w 154"/>
                <a:gd name="T7" fmla="*/ 126 h 1548"/>
                <a:gd name="T8" fmla="*/ 66 w 154"/>
                <a:gd name="T9" fmla="*/ 123 h 1548"/>
                <a:gd name="T10" fmla="*/ 13 w 154"/>
                <a:gd name="T11" fmla="*/ 196 h 1548"/>
                <a:gd name="T12" fmla="*/ 73 w 154"/>
                <a:gd name="T13" fmla="*/ 247 h 1548"/>
                <a:gd name="T14" fmla="*/ 73 w 154"/>
                <a:gd name="T15" fmla="*/ 254 h 1548"/>
                <a:gd name="T16" fmla="*/ 21 w 154"/>
                <a:gd name="T17" fmla="*/ 312 h 1548"/>
                <a:gd name="T18" fmla="*/ 78 w 154"/>
                <a:gd name="T19" fmla="*/ 307 h 1548"/>
                <a:gd name="T20" fmla="*/ 23 w 154"/>
                <a:gd name="T21" fmla="*/ 380 h 1548"/>
                <a:gd name="T22" fmla="*/ 86 w 154"/>
                <a:gd name="T23" fmla="*/ 430 h 1548"/>
                <a:gd name="T24" fmla="*/ 86 w 154"/>
                <a:gd name="T25" fmla="*/ 440 h 1548"/>
                <a:gd name="T26" fmla="*/ 31 w 154"/>
                <a:gd name="T27" fmla="*/ 495 h 1548"/>
                <a:gd name="T28" fmla="*/ 88 w 154"/>
                <a:gd name="T29" fmla="*/ 493 h 1548"/>
                <a:gd name="T30" fmla="*/ 36 w 154"/>
                <a:gd name="T31" fmla="*/ 566 h 1548"/>
                <a:gd name="T32" fmla="*/ 96 w 154"/>
                <a:gd name="T33" fmla="*/ 616 h 1548"/>
                <a:gd name="T34" fmla="*/ 96 w 154"/>
                <a:gd name="T35" fmla="*/ 623 h 1548"/>
                <a:gd name="T36" fmla="*/ 43 w 154"/>
                <a:gd name="T37" fmla="*/ 679 h 1548"/>
                <a:gd name="T38" fmla="*/ 101 w 154"/>
                <a:gd name="T39" fmla="*/ 676 h 1548"/>
                <a:gd name="T40" fmla="*/ 46 w 154"/>
                <a:gd name="T41" fmla="*/ 749 h 1548"/>
                <a:gd name="T42" fmla="*/ 108 w 154"/>
                <a:gd name="T43" fmla="*/ 799 h 1548"/>
                <a:gd name="T44" fmla="*/ 108 w 154"/>
                <a:gd name="T45" fmla="*/ 809 h 1548"/>
                <a:gd name="T46" fmla="*/ 53 w 154"/>
                <a:gd name="T47" fmla="*/ 864 h 1548"/>
                <a:gd name="T48" fmla="*/ 111 w 154"/>
                <a:gd name="T49" fmla="*/ 862 h 1548"/>
                <a:gd name="T50" fmla="*/ 58 w 154"/>
                <a:gd name="T51" fmla="*/ 932 h 1548"/>
                <a:gd name="T52" fmla="*/ 118 w 154"/>
                <a:gd name="T53" fmla="*/ 985 h 1548"/>
                <a:gd name="T54" fmla="*/ 118 w 154"/>
                <a:gd name="T55" fmla="*/ 993 h 1548"/>
                <a:gd name="T56" fmla="*/ 66 w 154"/>
                <a:gd name="T57" fmla="*/ 1048 h 1548"/>
                <a:gd name="T58" fmla="*/ 123 w 154"/>
                <a:gd name="T59" fmla="*/ 1045 h 1548"/>
                <a:gd name="T60" fmla="*/ 68 w 154"/>
                <a:gd name="T61" fmla="*/ 1118 h 1548"/>
                <a:gd name="T62" fmla="*/ 131 w 154"/>
                <a:gd name="T63" fmla="*/ 1168 h 1548"/>
                <a:gd name="T64" fmla="*/ 131 w 154"/>
                <a:gd name="T65" fmla="*/ 1176 h 1548"/>
                <a:gd name="T66" fmla="*/ 76 w 154"/>
                <a:gd name="T67" fmla="*/ 1231 h 1548"/>
                <a:gd name="T68" fmla="*/ 134 w 154"/>
                <a:gd name="T69" fmla="*/ 1229 h 1548"/>
                <a:gd name="T70" fmla="*/ 81 w 154"/>
                <a:gd name="T71" fmla="*/ 1301 h 1548"/>
                <a:gd name="T72" fmla="*/ 141 w 154"/>
                <a:gd name="T73" fmla="*/ 1352 h 1548"/>
                <a:gd name="T74" fmla="*/ 141 w 154"/>
                <a:gd name="T75" fmla="*/ 1362 h 1548"/>
                <a:gd name="T76" fmla="*/ 88 w 154"/>
                <a:gd name="T77" fmla="*/ 1417 h 1548"/>
                <a:gd name="T78" fmla="*/ 146 w 154"/>
                <a:gd name="T79" fmla="*/ 1414 h 1548"/>
                <a:gd name="T80" fmla="*/ 91 w 154"/>
                <a:gd name="T81" fmla="*/ 1487 h 1548"/>
                <a:gd name="T82" fmla="*/ 154 w 154"/>
                <a:gd name="T83" fmla="*/ 1538 h 1548"/>
                <a:gd name="T84" fmla="*/ 154 w 154"/>
                <a:gd name="T85" fmla="*/ 1545 h 1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4" h="1548">
                  <a:moveTo>
                    <a:pt x="58" y="8"/>
                  </a:moveTo>
                  <a:lnTo>
                    <a:pt x="0" y="13"/>
                  </a:lnTo>
                  <a:lnTo>
                    <a:pt x="0" y="3"/>
                  </a:lnTo>
                  <a:lnTo>
                    <a:pt x="58" y="0"/>
                  </a:lnTo>
                  <a:lnTo>
                    <a:pt x="58" y="8"/>
                  </a:lnTo>
                  <a:close/>
                  <a:moveTo>
                    <a:pt x="63" y="63"/>
                  </a:moveTo>
                  <a:lnTo>
                    <a:pt x="5" y="66"/>
                  </a:lnTo>
                  <a:lnTo>
                    <a:pt x="5" y="73"/>
                  </a:lnTo>
                  <a:lnTo>
                    <a:pt x="63" y="71"/>
                  </a:lnTo>
                  <a:lnTo>
                    <a:pt x="63" y="63"/>
                  </a:lnTo>
                  <a:close/>
                  <a:moveTo>
                    <a:pt x="66" y="123"/>
                  </a:moveTo>
                  <a:lnTo>
                    <a:pt x="8" y="126"/>
                  </a:lnTo>
                  <a:lnTo>
                    <a:pt x="8" y="134"/>
                  </a:lnTo>
                  <a:lnTo>
                    <a:pt x="66" y="131"/>
                  </a:lnTo>
                  <a:lnTo>
                    <a:pt x="66" y="123"/>
                  </a:lnTo>
                  <a:close/>
                  <a:moveTo>
                    <a:pt x="71" y="186"/>
                  </a:moveTo>
                  <a:lnTo>
                    <a:pt x="13" y="189"/>
                  </a:lnTo>
                  <a:lnTo>
                    <a:pt x="13" y="196"/>
                  </a:lnTo>
                  <a:lnTo>
                    <a:pt x="71" y="194"/>
                  </a:lnTo>
                  <a:lnTo>
                    <a:pt x="71" y="186"/>
                  </a:lnTo>
                  <a:close/>
                  <a:moveTo>
                    <a:pt x="73" y="247"/>
                  </a:moveTo>
                  <a:lnTo>
                    <a:pt x="15" y="249"/>
                  </a:lnTo>
                  <a:lnTo>
                    <a:pt x="15" y="257"/>
                  </a:lnTo>
                  <a:lnTo>
                    <a:pt x="73" y="254"/>
                  </a:lnTo>
                  <a:lnTo>
                    <a:pt x="73" y="247"/>
                  </a:lnTo>
                  <a:close/>
                  <a:moveTo>
                    <a:pt x="78" y="307"/>
                  </a:moveTo>
                  <a:lnTo>
                    <a:pt x="21" y="312"/>
                  </a:lnTo>
                  <a:lnTo>
                    <a:pt x="21" y="319"/>
                  </a:lnTo>
                  <a:lnTo>
                    <a:pt x="78" y="317"/>
                  </a:lnTo>
                  <a:lnTo>
                    <a:pt x="78" y="307"/>
                  </a:lnTo>
                  <a:close/>
                  <a:moveTo>
                    <a:pt x="81" y="370"/>
                  </a:moveTo>
                  <a:lnTo>
                    <a:pt x="23" y="372"/>
                  </a:lnTo>
                  <a:lnTo>
                    <a:pt x="23" y="380"/>
                  </a:lnTo>
                  <a:lnTo>
                    <a:pt x="81" y="377"/>
                  </a:lnTo>
                  <a:lnTo>
                    <a:pt x="81" y="370"/>
                  </a:lnTo>
                  <a:close/>
                  <a:moveTo>
                    <a:pt x="86" y="430"/>
                  </a:moveTo>
                  <a:lnTo>
                    <a:pt x="28" y="432"/>
                  </a:lnTo>
                  <a:lnTo>
                    <a:pt x="28" y="442"/>
                  </a:lnTo>
                  <a:lnTo>
                    <a:pt x="86" y="440"/>
                  </a:lnTo>
                  <a:lnTo>
                    <a:pt x="86" y="430"/>
                  </a:lnTo>
                  <a:close/>
                  <a:moveTo>
                    <a:pt x="88" y="493"/>
                  </a:moveTo>
                  <a:lnTo>
                    <a:pt x="31" y="495"/>
                  </a:lnTo>
                  <a:lnTo>
                    <a:pt x="31" y="503"/>
                  </a:lnTo>
                  <a:lnTo>
                    <a:pt x="88" y="500"/>
                  </a:lnTo>
                  <a:lnTo>
                    <a:pt x="88" y="493"/>
                  </a:lnTo>
                  <a:close/>
                  <a:moveTo>
                    <a:pt x="93" y="553"/>
                  </a:moveTo>
                  <a:lnTo>
                    <a:pt x="36" y="555"/>
                  </a:lnTo>
                  <a:lnTo>
                    <a:pt x="36" y="566"/>
                  </a:lnTo>
                  <a:lnTo>
                    <a:pt x="93" y="563"/>
                  </a:lnTo>
                  <a:lnTo>
                    <a:pt x="93" y="553"/>
                  </a:lnTo>
                  <a:close/>
                  <a:moveTo>
                    <a:pt x="96" y="616"/>
                  </a:moveTo>
                  <a:lnTo>
                    <a:pt x="38" y="618"/>
                  </a:lnTo>
                  <a:lnTo>
                    <a:pt x="38" y="626"/>
                  </a:lnTo>
                  <a:lnTo>
                    <a:pt x="96" y="623"/>
                  </a:lnTo>
                  <a:lnTo>
                    <a:pt x="96" y="616"/>
                  </a:lnTo>
                  <a:close/>
                  <a:moveTo>
                    <a:pt x="101" y="676"/>
                  </a:moveTo>
                  <a:lnTo>
                    <a:pt x="43" y="679"/>
                  </a:lnTo>
                  <a:lnTo>
                    <a:pt x="43" y="689"/>
                  </a:lnTo>
                  <a:lnTo>
                    <a:pt x="101" y="686"/>
                  </a:lnTo>
                  <a:lnTo>
                    <a:pt x="101" y="676"/>
                  </a:lnTo>
                  <a:close/>
                  <a:moveTo>
                    <a:pt x="103" y="739"/>
                  </a:moveTo>
                  <a:lnTo>
                    <a:pt x="46" y="741"/>
                  </a:lnTo>
                  <a:lnTo>
                    <a:pt x="46" y="749"/>
                  </a:lnTo>
                  <a:lnTo>
                    <a:pt x="103" y="746"/>
                  </a:lnTo>
                  <a:lnTo>
                    <a:pt x="103" y="739"/>
                  </a:lnTo>
                  <a:close/>
                  <a:moveTo>
                    <a:pt x="108" y="799"/>
                  </a:moveTo>
                  <a:lnTo>
                    <a:pt x="51" y="802"/>
                  </a:lnTo>
                  <a:lnTo>
                    <a:pt x="51" y="812"/>
                  </a:lnTo>
                  <a:lnTo>
                    <a:pt x="108" y="809"/>
                  </a:lnTo>
                  <a:lnTo>
                    <a:pt x="108" y="799"/>
                  </a:lnTo>
                  <a:close/>
                  <a:moveTo>
                    <a:pt x="111" y="862"/>
                  </a:moveTo>
                  <a:lnTo>
                    <a:pt x="53" y="864"/>
                  </a:lnTo>
                  <a:lnTo>
                    <a:pt x="53" y="872"/>
                  </a:lnTo>
                  <a:lnTo>
                    <a:pt x="111" y="869"/>
                  </a:lnTo>
                  <a:lnTo>
                    <a:pt x="111" y="862"/>
                  </a:lnTo>
                  <a:close/>
                  <a:moveTo>
                    <a:pt x="116" y="922"/>
                  </a:moveTo>
                  <a:lnTo>
                    <a:pt x="58" y="925"/>
                  </a:lnTo>
                  <a:lnTo>
                    <a:pt x="58" y="932"/>
                  </a:lnTo>
                  <a:lnTo>
                    <a:pt x="116" y="930"/>
                  </a:lnTo>
                  <a:lnTo>
                    <a:pt x="116" y="922"/>
                  </a:lnTo>
                  <a:close/>
                  <a:moveTo>
                    <a:pt x="118" y="985"/>
                  </a:moveTo>
                  <a:lnTo>
                    <a:pt x="61" y="987"/>
                  </a:lnTo>
                  <a:lnTo>
                    <a:pt x="61" y="995"/>
                  </a:lnTo>
                  <a:lnTo>
                    <a:pt x="118" y="993"/>
                  </a:lnTo>
                  <a:lnTo>
                    <a:pt x="118" y="985"/>
                  </a:lnTo>
                  <a:close/>
                  <a:moveTo>
                    <a:pt x="123" y="1045"/>
                  </a:moveTo>
                  <a:lnTo>
                    <a:pt x="66" y="1048"/>
                  </a:lnTo>
                  <a:lnTo>
                    <a:pt x="66" y="1055"/>
                  </a:lnTo>
                  <a:lnTo>
                    <a:pt x="123" y="1053"/>
                  </a:lnTo>
                  <a:lnTo>
                    <a:pt x="123" y="1045"/>
                  </a:lnTo>
                  <a:close/>
                  <a:moveTo>
                    <a:pt x="126" y="1106"/>
                  </a:moveTo>
                  <a:lnTo>
                    <a:pt x="68" y="1111"/>
                  </a:lnTo>
                  <a:lnTo>
                    <a:pt x="68" y="1118"/>
                  </a:lnTo>
                  <a:lnTo>
                    <a:pt x="126" y="1116"/>
                  </a:lnTo>
                  <a:lnTo>
                    <a:pt x="126" y="1106"/>
                  </a:lnTo>
                  <a:close/>
                  <a:moveTo>
                    <a:pt x="131" y="1168"/>
                  </a:moveTo>
                  <a:lnTo>
                    <a:pt x="73" y="1171"/>
                  </a:lnTo>
                  <a:lnTo>
                    <a:pt x="73" y="1178"/>
                  </a:lnTo>
                  <a:lnTo>
                    <a:pt x="131" y="1176"/>
                  </a:lnTo>
                  <a:lnTo>
                    <a:pt x="131" y="1168"/>
                  </a:lnTo>
                  <a:close/>
                  <a:moveTo>
                    <a:pt x="134" y="1229"/>
                  </a:moveTo>
                  <a:lnTo>
                    <a:pt x="76" y="1231"/>
                  </a:lnTo>
                  <a:lnTo>
                    <a:pt x="76" y="1241"/>
                  </a:lnTo>
                  <a:lnTo>
                    <a:pt x="134" y="1239"/>
                  </a:lnTo>
                  <a:lnTo>
                    <a:pt x="134" y="1229"/>
                  </a:lnTo>
                  <a:close/>
                  <a:moveTo>
                    <a:pt x="139" y="1291"/>
                  </a:moveTo>
                  <a:lnTo>
                    <a:pt x="81" y="1294"/>
                  </a:lnTo>
                  <a:lnTo>
                    <a:pt x="81" y="1301"/>
                  </a:lnTo>
                  <a:lnTo>
                    <a:pt x="139" y="1299"/>
                  </a:lnTo>
                  <a:lnTo>
                    <a:pt x="139" y="1291"/>
                  </a:lnTo>
                  <a:close/>
                  <a:moveTo>
                    <a:pt x="141" y="1352"/>
                  </a:moveTo>
                  <a:lnTo>
                    <a:pt x="83" y="1354"/>
                  </a:lnTo>
                  <a:lnTo>
                    <a:pt x="83" y="1364"/>
                  </a:lnTo>
                  <a:lnTo>
                    <a:pt x="141" y="1362"/>
                  </a:lnTo>
                  <a:lnTo>
                    <a:pt x="141" y="1352"/>
                  </a:lnTo>
                  <a:close/>
                  <a:moveTo>
                    <a:pt x="146" y="1414"/>
                  </a:moveTo>
                  <a:lnTo>
                    <a:pt x="88" y="1417"/>
                  </a:lnTo>
                  <a:lnTo>
                    <a:pt x="88" y="1425"/>
                  </a:lnTo>
                  <a:lnTo>
                    <a:pt x="146" y="1422"/>
                  </a:lnTo>
                  <a:lnTo>
                    <a:pt x="146" y="1414"/>
                  </a:lnTo>
                  <a:close/>
                  <a:moveTo>
                    <a:pt x="149" y="1475"/>
                  </a:moveTo>
                  <a:lnTo>
                    <a:pt x="91" y="1477"/>
                  </a:lnTo>
                  <a:lnTo>
                    <a:pt x="91" y="1487"/>
                  </a:lnTo>
                  <a:lnTo>
                    <a:pt x="149" y="1485"/>
                  </a:lnTo>
                  <a:lnTo>
                    <a:pt x="149" y="1475"/>
                  </a:lnTo>
                  <a:close/>
                  <a:moveTo>
                    <a:pt x="154" y="1538"/>
                  </a:moveTo>
                  <a:lnTo>
                    <a:pt x="96" y="1540"/>
                  </a:lnTo>
                  <a:lnTo>
                    <a:pt x="96" y="1548"/>
                  </a:lnTo>
                  <a:lnTo>
                    <a:pt x="154" y="1545"/>
                  </a:lnTo>
                  <a:lnTo>
                    <a:pt x="154" y="15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EFC5260-5D85-49AA-A1B9-85E616B6E543}"/>
              </a:ext>
            </a:extLst>
          </p:cNvPr>
          <p:cNvSpPr txBox="1"/>
          <p:nvPr/>
        </p:nvSpPr>
        <p:spPr>
          <a:xfrm>
            <a:off x="5549380" y="1099628"/>
            <a:ext cx="905069" cy="51398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IN" sz="2400" dirty="0">
                <a:solidFill>
                  <a:schemeClr val="bg1"/>
                </a:solidFill>
              </a:rPr>
              <a:t>UCB</a:t>
            </a:r>
          </a:p>
        </p:txBody>
      </p:sp>
    </p:spTree>
    <p:extLst>
      <p:ext uri="{BB962C8B-B14F-4D97-AF65-F5344CB8AC3E}">
        <p14:creationId xmlns:p14="http://schemas.microsoft.com/office/powerpoint/2010/main" val="223417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7732" y="770358"/>
            <a:ext cx="5545667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b">
            <a:spAutoFit/>
          </a:bodyPr>
          <a:lstStyle/>
          <a:p>
            <a:r>
              <a:rPr lang="en-US" sz="4400">
                <a:solidFill>
                  <a:schemeClr val="bg1"/>
                </a:solidFill>
                <a:latin typeface="+mj-lt"/>
              </a:rPr>
              <a:t>Thompson Sampling</a:t>
            </a:r>
          </a:p>
        </p:txBody>
      </p:sp>
      <p:grpSp>
        <p:nvGrpSpPr>
          <p:cNvPr id="5" name="Group 4"/>
          <p:cNvGrpSpPr/>
          <p:nvPr/>
        </p:nvGrpSpPr>
        <p:grpSpPr>
          <a:xfrm rot="16200000">
            <a:off x="2634111" y="690079"/>
            <a:ext cx="192777" cy="1955800"/>
            <a:chOff x="1536573" y="1756231"/>
            <a:chExt cx="583255" cy="2640807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858209" y="1899352"/>
              <a:ext cx="118498" cy="100031"/>
            </a:xfrm>
            <a:custGeom>
              <a:avLst/>
              <a:gdLst>
                <a:gd name="T0" fmla="*/ 31 w 31"/>
                <a:gd name="T1" fmla="*/ 10 h 26"/>
                <a:gd name="T2" fmla="*/ 14 w 31"/>
                <a:gd name="T3" fmla="*/ 25 h 26"/>
                <a:gd name="T4" fmla="*/ 2 w 31"/>
                <a:gd name="T5" fmla="*/ 4 h 26"/>
                <a:gd name="T6" fmla="*/ 3 w 31"/>
                <a:gd name="T7" fmla="*/ 0 h 26"/>
                <a:gd name="T8" fmla="*/ 15 w 31"/>
                <a:gd name="T9" fmla="*/ 16 h 26"/>
                <a:gd name="T10" fmla="*/ 31 w 31"/>
                <a:gd name="T11" fmla="*/ 6 h 26"/>
                <a:gd name="T12" fmla="*/ 31 w 31"/>
                <a:gd name="T13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6">
                  <a:moveTo>
                    <a:pt x="31" y="10"/>
                  </a:moveTo>
                  <a:cubicBezTo>
                    <a:pt x="30" y="20"/>
                    <a:pt x="22" y="26"/>
                    <a:pt x="14" y="25"/>
                  </a:cubicBezTo>
                  <a:cubicBezTo>
                    <a:pt x="6" y="23"/>
                    <a:pt x="0" y="14"/>
                    <a:pt x="2" y="4"/>
                  </a:cubicBezTo>
                  <a:cubicBezTo>
                    <a:pt x="2" y="3"/>
                    <a:pt x="3" y="1"/>
                    <a:pt x="3" y="0"/>
                  </a:cubicBezTo>
                  <a:cubicBezTo>
                    <a:pt x="3" y="8"/>
                    <a:pt x="8" y="15"/>
                    <a:pt x="15" y="16"/>
                  </a:cubicBezTo>
                  <a:cubicBezTo>
                    <a:pt x="22" y="17"/>
                    <a:pt x="28" y="13"/>
                    <a:pt x="31" y="6"/>
                  </a:cubicBezTo>
                  <a:cubicBezTo>
                    <a:pt x="31" y="7"/>
                    <a:pt x="31" y="9"/>
                    <a:pt x="31" y="10"/>
                  </a:cubicBezTo>
                  <a:close/>
                </a:path>
              </a:pathLst>
            </a:custGeom>
            <a:solidFill>
              <a:srgbClr val="05A7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575046" y="1756231"/>
              <a:ext cx="544782" cy="2582328"/>
            </a:xfrm>
            <a:custGeom>
              <a:avLst/>
              <a:gdLst>
                <a:gd name="T0" fmla="*/ 141 w 141"/>
                <a:gd name="T1" fmla="*/ 2 h 668"/>
                <a:gd name="T2" fmla="*/ 0 w 141"/>
                <a:gd name="T3" fmla="*/ 0 h 668"/>
                <a:gd name="T4" fmla="*/ 45 w 141"/>
                <a:gd name="T5" fmla="*/ 668 h 668"/>
                <a:gd name="T6" fmla="*/ 131 w 141"/>
                <a:gd name="T7" fmla="*/ 668 h 668"/>
                <a:gd name="T8" fmla="*/ 141 w 141"/>
                <a:gd name="T9" fmla="*/ 2 h 668"/>
                <a:gd name="T10" fmla="*/ 104 w 141"/>
                <a:gd name="T11" fmla="*/ 43 h 668"/>
                <a:gd name="T12" fmla="*/ 88 w 141"/>
                <a:gd name="T13" fmla="*/ 53 h 668"/>
                <a:gd name="T14" fmla="*/ 76 w 141"/>
                <a:gd name="T15" fmla="*/ 37 h 668"/>
                <a:gd name="T16" fmla="*/ 77 w 141"/>
                <a:gd name="T17" fmla="*/ 33 h 668"/>
                <a:gd name="T18" fmla="*/ 94 w 141"/>
                <a:gd name="T19" fmla="*/ 18 h 668"/>
                <a:gd name="T20" fmla="*/ 106 w 141"/>
                <a:gd name="T21" fmla="*/ 38 h 668"/>
                <a:gd name="T22" fmla="*/ 104 w 141"/>
                <a:gd name="T23" fmla="*/ 43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1" h="668">
                  <a:moveTo>
                    <a:pt x="141" y="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5" y="668"/>
                    <a:pt x="45" y="668"/>
                    <a:pt x="45" y="668"/>
                  </a:cubicBezTo>
                  <a:cubicBezTo>
                    <a:pt x="131" y="668"/>
                    <a:pt x="131" y="668"/>
                    <a:pt x="131" y="668"/>
                  </a:cubicBezTo>
                  <a:lnTo>
                    <a:pt x="141" y="2"/>
                  </a:lnTo>
                  <a:close/>
                  <a:moveTo>
                    <a:pt x="104" y="43"/>
                  </a:moveTo>
                  <a:cubicBezTo>
                    <a:pt x="101" y="50"/>
                    <a:pt x="95" y="54"/>
                    <a:pt x="88" y="53"/>
                  </a:cubicBezTo>
                  <a:cubicBezTo>
                    <a:pt x="81" y="52"/>
                    <a:pt x="76" y="45"/>
                    <a:pt x="76" y="37"/>
                  </a:cubicBezTo>
                  <a:cubicBezTo>
                    <a:pt x="76" y="35"/>
                    <a:pt x="76" y="34"/>
                    <a:pt x="77" y="33"/>
                  </a:cubicBezTo>
                  <a:cubicBezTo>
                    <a:pt x="78" y="23"/>
                    <a:pt x="86" y="17"/>
                    <a:pt x="94" y="18"/>
                  </a:cubicBezTo>
                  <a:cubicBezTo>
                    <a:pt x="102" y="20"/>
                    <a:pt x="107" y="29"/>
                    <a:pt x="106" y="38"/>
                  </a:cubicBezTo>
                  <a:cubicBezTo>
                    <a:pt x="105" y="40"/>
                    <a:pt x="105" y="42"/>
                    <a:pt x="104" y="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868982" y="1822406"/>
              <a:ext cx="120037" cy="100031"/>
            </a:xfrm>
            <a:custGeom>
              <a:avLst/>
              <a:gdLst>
                <a:gd name="T0" fmla="*/ 30 w 31"/>
                <a:gd name="T1" fmla="*/ 21 h 26"/>
                <a:gd name="T2" fmla="*/ 28 w 31"/>
                <a:gd name="T3" fmla="*/ 26 h 26"/>
                <a:gd name="T4" fmla="*/ 16 w 31"/>
                <a:gd name="T5" fmla="*/ 10 h 26"/>
                <a:gd name="T6" fmla="*/ 0 w 31"/>
                <a:gd name="T7" fmla="*/ 20 h 26"/>
                <a:gd name="T8" fmla="*/ 1 w 31"/>
                <a:gd name="T9" fmla="*/ 16 h 26"/>
                <a:gd name="T10" fmla="*/ 18 w 31"/>
                <a:gd name="T11" fmla="*/ 1 h 26"/>
                <a:gd name="T12" fmla="*/ 30 w 31"/>
                <a:gd name="T13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6">
                  <a:moveTo>
                    <a:pt x="30" y="21"/>
                  </a:moveTo>
                  <a:cubicBezTo>
                    <a:pt x="29" y="23"/>
                    <a:pt x="29" y="25"/>
                    <a:pt x="28" y="26"/>
                  </a:cubicBezTo>
                  <a:cubicBezTo>
                    <a:pt x="28" y="18"/>
                    <a:pt x="23" y="11"/>
                    <a:pt x="16" y="10"/>
                  </a:cubicBezTo>
                  <a:cubicBezTo>
                    <a:pt x="10" y="8"/>
                    <a:pt x="3" y="13"/>
                    <a:pt x="0" y="20"/>
                  </a:cubicBezTo>
                  <a:cubicBezTo>
                    <a:pt x="0" y="18"/>
                    <a:pt x="0" y="17"/>
                    <a:pt x="1" y="16"/>
                  </a:cubicBezTo>
                  <a:cubicBezTo>
                    <a:pt x="2" y="6"/>
                    <a:pt x="10" y="0"/>
                    <a:pt x="18" y="1"/>
                  </a:cubicBezTo>
                  <a:cubicBezTo>
                    <a:pt x="26" y="3"/>
                    <a:pt x="31" y="12"/>
                    <a:pt x="30" y="2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536573" y="1756231"/>
              <a:ext cx="212373" cy="2640807"/>
            </a:xfrm>
            <a:custGeom>
              <a:avLst/>
              <a:gdLst>
                <a:gd name="T0" fmla="*/ 25 w 138"/>
                <a:gd name="T1" fmla="*/ 0 h 1716"/>
                <a:gd name="T2" fmla="*/ 0 w 138"/>
                <a:gd name="T3" fmla="*/ 45 h 1716"/>
                <a:gd name="T4" fmla="*/ 111 w 138"/>
                <a:gd name="T5" fmla="*/ 1716 h 1716"/>
                <a:gd name="T6" fmla="*/ 138 w 138"/>
                <a:gd name="T7" fmla="*/ 1678 h 1716"/>
                <a:gd name="T8" fmla="*/ 25 w 138"/>
                <a:gd name="T9" fmla="*/ 0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716">
                  <a:moveTo>
                    <a:pt x="25" y="0"/>
                  </a:moveTo>
                  <a:lnTo>
                    <a:pt x="0" y="45"/>
                  </a:lnTo>
                  <a:lnTo>
                    <a:pt x="111" y="1716"/>
                  </a:lnTo>
                  <a:lnTo>
                    <a:pt x="138" y="167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707394" y="4338559"/>
              <a:ext cx="373960" cy="58479"/>
            </a:xfrm>
            <a:custGeom>
              <a:avLst/>
              <a:gdLst>
                <a:gd name="T0" fmla="*/ 27 w 243"/>
                <a:gd name="T1" fmla="*/ 0 h 38"/>
                <a:gd name="T2" fmla="*/ 243 w 243"/>
                <a:gd name="T3" fmla="*/ 0 h 38"/>
                <a:gd name="T4" fmla="*/ 218 w 243"/>
                <a:gd name="T5" fmla="*/ 30 h 38"/>
                <a:gd name="T6" fmla="*/ 0 w 243"/>
                <a:gd name="T7" fmla="*/ 38 h 38"/>
                <a:gd name="T8" fmla="*/ 27 w 243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38">
                  <a:moveTo>
                    <a:pt x="27" y="0"/>
                  </a:moveTo>
                  <a:lnTo>
                    <a:pt x="243" y="0"/>
                  </a:lnTo>
                  <a:lnTo>
                    <a:pt x="218" y="30"/>
                  </a:lnTo>
                  <a:lnTo>
                    <a:pt x="0" y="3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68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1613519" y="1863957"/>
              <a:ext cx="236996" cy="2382267"/>
            </a:xfrm>
            <a:custGeom>
              <a:avLst/>
              <a:gdLst>
                <a:gd name="T0" fmla="*/ 0 w 154"/>
                <a:gd name="T1" fmla="*/ 3 h 1548"/>
                <a:gd name="T2" fmla="*/ 63 w 154"/>
                <a:gd name="T3" fmla="*/ 63 h 1548"/>
                <a:gd name="T4" fmla="*/ 63 w 154"/>
                <a:gd name="T5" fmla="*/ 71 h 1548"/>
                <a:gd name="T6" fmla="*/ 8 w 154"/>
                <a:gd name="T7" fmla="*/ 126 h 1548"/>
                <a:gd name="T8" fmla="*/ 66 w 154"/>
                <a:gd name="T9" fmla="*/ 123 h 1548"/>
                <a:gd name="T10" fmla="*/ 13 w 154"/>
                <a:gd name="T11" fmla="*/ 196 h 1548"/>
                <a:gd name="T12" fmla="*/ 73 w 154"/>
                <a:gd name="T13" fmla="*/ 247 h 1548"/>
                <a:gd name="T14" fmla="*/ 73 w 154"/>
                <a:gd name="T15" fmla="*/ 254 h 1548"/>
                <a:gd name="T16" fmla="*/ 21 w 154"/>
                <a:gd name="T17" fmla="*/ 312 h 1548"/>
                <a:gd name="T18" fmla="*/ 78 w 154"/>
                <a:gd name="T19" fmla="*/ 307 h 1548"/>
                <a:gd name="T20" fmla="*/ 23 w 154"/>
                <a:gd name="T21" fmla="*/ 380 h 1548"/>
                <a:gd name="T22" fmla="*/ 86 w 154"/>
                <a:gd name="T23" fmla="*/ 430 h 1548"/>
                <a:gd name="T24" fmla="*/ 86 w 154"/>
                <a:gd name="T25" fmla="*/ 440 h 1548"/>
                <a:gd name="T26" fmla="*/ 31 w 154"/>
                <a:gd name="T27" fmla="*/ 495 h 1548"/>
                <a:gd name="T28" fmla="*/ 88 w 154"/>
                <a:gd name="T29" fmla="*/ 493 h 1548"/>
                <a:gd name="T30" fmla="*/ 36 w 154"/>
                <a:gd name="T31" fmla="*/ 566 h 1548"/>
                <a:gd name="T32" fmla="*/ 96 w 154"/>
                <a:gd name="T33" fmla="*/ 616 h 1548"/>
                <a:gd name="T34" fmla="*/ 96 w 154"/>
                <a:gd name="T35" fmla="*/ 623 h 1548"/>
                <a:gd name="T36" fmla="*/ 43 w 154"/>
                <a:gd name="T37" fmla="*/ 679 h 1548"/>
                <a:gd name="T38" fmla="*/ 101 w 154"/>
                <a:gd name="T39" fmla="*/ 676 h 1548"/>
                <a:gd name="T40" fmla="*/ 46 w 154"/>
                <a:gd name="T41" fmla="*/ 749 h 1548"/>
                <a:gd name="T42" fmla="*/ 108 w 154"/>
                <a:gd name="T43" fmla="*/ 799 h 1548"/>
                <a:gd name="T44" fmla="*/ 108 w 154"/>
                <a:gd name="T45" fmla="*/ 809 h 1548"/>
                <a:gd name="T46" fmla="*/ 53 w 154"/>
                <a:gd name="T47" fmla="*/ 864 h 1548"/>
                <a:gd name="T48" fmla="*/ 111 w 154"/>
                <a:gd name="T49" fmla="*/ 862 h 1548"/>
                <a:gd name="T50" fmla="*/ 58 w 154"/>
                <a:gd name="T51" fmla="*/ 932 h 1548"/>
                <a:gd name="T52" fmla="*/ 118 w 154"/>
                <a:gd name="T53" fmla="*/ 985 h 1548"/>
                <a:gd name="T54" fmla="*/ 118 w 154"/>
                <a:gd name="T55" fmla="*/ 993 h 1548"/>
                <a:gd name="T56" fmla="*/ 66 w 154"/>
                <a:gd name="T57" fmla="*/ 1048 h 1548"/>
                <a:gd name="T58" fmla="*/ 123 w 154"/>
                <a:gd name="T59" fmla="*/ 1045 h 1548"/>
                <a:gd name="T60" fmla="*/ 68 w 154"/>
                <a:gd name="T61" fmla="*/ 1118 h 1548"/>
                <a:gd name="T62" fmla="*/ 131 w 154"/>
                <a:gd name="T63" fmla="*/ 1168 h 1548"/>
                <a:gd name="T64" fmla="*/ 131 w 154"/>
                <a:gd name="T65" fmla="*/ 1176 h 1548"/>
                <a:gd name="T66" fmla="*/ 76 w 154"/>
                <a:gd name="T67" fmla="*/ 1231 h 1548"/>
                <a:gd name="T68" fmla="*/ 134 w 154"/>
                <a:gd name="T69" fmla="*/ 1229 h 1548"/>
                <a:gd name="T70" fmla="*/ 81 w 154"/>
                <a:gd name="T71" fmla="*/ 1301 h 1548"/>
                <a:gd name="T72" fmla="*/ 141 w 154"/>
                <a:gd name="T73" fmla="*/ 1352 h 1548"/>
                <a:gd name="T74" fmla="*/ 141 w 154"/>
                <a:gd name="T75" fmla="*/ 1362 h 1548"/>
                <a:gd name="T76" fmla="*/ 88 w 154"/>
                <a:gd name="T77" fmla="*/ 1417 h 1548"/>
                <a:gd name="T78" fmla="*/ 146 w 154"/>
                <a:gd name="T79" fmla="*/ 1414 h 1548"/>
                <a:gd name="T80" fmla="*/ 91 w 154"/>
                <a:gd name="T81" fmla="*/ 1487 h 1548"/>
                <a:gd name="T82" fmla="*/ 154 w 154"/>
                <a:gd name="T83" fmla="*/ 1538 h 1548"/>
                <a:gd name="T84" fmla="*/ 154 w 154"/>
                <a:gd name="T85" fmla="*/ 1545 h 1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4" h="1548">
                  <a:moveTo>
                    <a:pt x="58" y="8"/>
                  </a:moveTo>
                  <a:lnTo>
                    <a:pt x="0" y="13"/>
                  </a:lnTo>
                  <a:lnTo>
                    <a:pt x="0" y="3"/>
                  </a:lnTo>
                  <a:lnTo>
                    <a:pt x="58" y="0"/>
                  </a:lnTo>
                  <a:lnTo>
                    <a:pt x="58" y="8"/>
                  </a:lnTo>
                  <a:close/>
                  <a:moveTo>
                    <a:pt x="63" y="63"/>
                  </a:moveTo>
                  <a:lnTo>
                    <a:pt x="5" y="66"/>
                  </a:lnTo>
                  <a:lnTo>
                    <a:pt x="5" y="73"/>
                  </a:lnTo>
                  <a:lnTo>
                    <a:pt x="63" y="71"/>
                  </a:lnTo>
                  <a:lnTo>
                    <a:pt x="63" y="63"/>
                  </a:lnTo>
                  <a:close/>
                  <a:moveTo>
                    <a:pt x="66" y="123"/>
                  </a:moveTo>
                  <a:lnTo>
                    <a:pt x="8" y="126"/>
                  </a:lnTo>
                  <a:lnTo>
                    <a:pt x="8" y="134"/>
                  </a:lnTo>
                  <a:lnTo>
                    <a:pt x="66" y="131"/>
                  </a:lnTo>
                  <a:lnTo>
                    <a:pt x="66" y="123"/>
                  </a:lnTo>
                  <a:close/>
                  <a:moveTo>
                    <a:pt x="71" y="186"/>
                  </a:moveTo>
                  <a:lnTo>
                    <a:pt x="13" y="189"/>
                  </a:lnTo>
                  <a:lnTo>
                    <a:pt x="13" y="196"/>
                  </a:lnTo>
                  <a:lnTo>
                    <a:pt x="71" y="194"/>
                  </a:lnTo>
                  <a:lnTo>
                    <a:pt x="71" y="186"/>
                  </a:lnTo>
                  <a:close/>
                  <a:moveTo>
                    <a:pt x="73" y="247"/>
                  </a:moveTo>
                  <a:lnTo>
                    <a:pt x="15" y="249"/>
                  </a:lnTo>
                  <a:lnTo>
                    <a:pt x="15" y="257"/>
                  </a:lnTo>
                  <a:lnTo>
                    <a:pt x="73" y="254"/>
                  </a:lnTo>
                  <a:lnTo>
                    <a:pt x="73" y="247"/>
                  </a:lnTo>
                  <a:close/>
                  <a:moveTo>
                    <a:pt x="78" y="307"/>
                  </a:moveTo>
                  <a:lnTo>
                    <a:pt x="21" y="312"/>
                  </a:lnTo>
                  <a:lnTo>
                    <a:pt x="21" y="319"/>
                  </a:lnTo>
                  <a:lnTo>
                    <a:pt x="78" y="317"/>
                  </a:lnTo>
                  <a:lnTo>
                    <a:pt x="78" y="307"/>
                  </a:lnTo>
                  <a:close/>
                  <a:moveTo>
                    <a:pt x="81" y="370"/>
                  </a:moveTo>
                  <a:lnTo>
                    <a:pt x="23" y="372"/>
                  </a:lnTo>
                  <a:lnTo>
                    <a:pt x="23" y="380"/>
                  </a:lnTo>
                  <a:lnTo>
                    <a:pt x="81" y="377"/>
                  </a:lnTo>
                  <a:lnTo>
                    <a:pt x="81" y="370"/>
                  </a:lnTo>
                  <a:close/>
                  <a:moveTo>
                    <a:pt x="86" y="430"/>
                  </a:moveTo>
                  <a:lnTo>
                    <a:pt x="28" y="432"/>
                  </a:lnTo>
                  <a:lnTo>
                    <a:pt x="28" y="442"/>
                  </a:lnTo>
                  <a:lnTo>
                    <a:pt x="86" y="440"/>
                  </a:lnTo>
                  <a:lnTo>
                    <a:pt x="86" y="430"/>
                  </a:lnTo>
                  <a:close/>
                  <a:moveTo>
                    <a:pt x="88" y="493"/>
                  </a:moveTo>
                  <a:lnTo>
                    <a:pt x="31" y="495"/>
                  </a:lnTo>
                  <a:lnTo>
                    <a:pt x="31" y="503"/>
                  </a:lnTo>
                  <a:lnTo>
                    <a:pt x="88" y="500"/>
                  </a:lnTo>
                  <a:lnTo>
                    <a:pt x="88" y="493"/>
                  </a:lnTo>
                  <a:close/>
                  <a:moveTo>
                    <a:pt x="93" y="553"/>
                  </a:moveTo>
                  <a:lnTo>
                    <a:pt x="36" y="555"/>
                  </a:lnTo>
                  <a:lnTo>
                    <a:pt x="36" y="566"/>
                  </a:lnTo>
                  <a:lnTo>
                    <a:pt x="93" y="563"/>
                  </a:lnTo>
                  <a:lnTo>
                    <a:pt x="93" y="553"/>
                  </a:lnTo>
                  <a:close/>
                  <a:moveTo>
                    <a:pt x="96" y="616"/>
                  </a:moveTo>
                  <a:lnTo>
                    <a:pt x="38" y="618"/>
                  </a:lnTo>
                  <a:lnTo>
                    <a:pt x="38" y="626"/>
                  </a:lnTo>
                  <a:lnTo>
                    <a:pt x="96" y="623"/>
                  </a:lnTo>
                  <a:lnTo>
                    <a:pt x="96" y="616"/>
                  </a:lnTo>
                  <a:close/>
                  <a:moveTo>
                    <a:pt x="101" y="676"/>
                  </a:moveTo>
                  <a:lnTo>
                    <a:pt x="43" y="679"/>
                  </a:lnTo>
                  <a:lnTo>
                    <a:pt x="43" y="689"/>
                  </a:lnTo>
                  <a:lnTo>
                    <a:pt x="101" y="686"/>
                  </a:lnTo>
                  <a:lnTo>
                    <a:pt x="101" y="676"/>
                  </a:lnTo>
                  <a:close/>
                  <a:moveTo>
                    <a:pt x="103" y="739"/>
                  </a:moveTo>
                  <a:lnTo>
                    <a:pt x="46" y="741"/>
                  </a:lnTo>
                  <a:lnTo>
                    <a:pt x="46" y="749"/>
                  </a:lnTo>
                  <a:lnTo>
                    <a:pt x="103" y="746"/>
                  </a:lnTo>
                  <a:lnTo>
                    <a:pt x="103" y="739"/>
                  </a:lnTo>
                  <a:close/>
                  <a:moveTo>
                    <a:pt x="108" y="799"/>
                  </a:moveTo>
                  <a:lnTo>
                    <a:pt x="51" y="802"/>
                  </a:lnTo>
                  <a:lnTo>
                    <a:pt x="51" y="812"/>
                  </a:lnTo>
                  <a:lnTo>
                    <a:pt x="108" y="809"/>
                  </a:lnTo>
                  <a:lnTo>
                    <a:pt x="108" y="799"/>
                  </a:lnTo>
                  <a:close/>
                  <a:moveTo>
                    <a:pt x="111" y="862"/>
                  </a:moveTo>
                  <a:lnTo>
                    <a:pt x="53" y="864"/>
                  </a:lnTo>
                  <a:lnTo>
                    <a:pt x="53" y="872"/>
                  </a:lnTo>
                  <a:lnTo>
                    <a:pt x="111" y="869"/>
                  </a:lnTo>
                  <a:lnTo>
                    <a:pt x="111" y="862"/>
                  </a:lnTo>
                  <a:close/>
                  <a:moveTo>
                    <a:pt x="116" y="922"/>
                  </a:moveTo>
                  <a:lnTo>
                    <a:pt x="58" y="925"/>
                  </a:lnTo>
                  <a:lnTo>
                    <a:pt x="58" y="932"/>
                  </a:lnTo>
                  <a:lnTo>
                    <a:pt x="116" y="930"/>
                  </a:lnTo>
                  <a:lnTo>
                    <a:pt x="116" y="922"/>
                  </a:lnTo>
                  <a:close/>
                  <a:moveTo>
                    <a:pt x="118" y="985"/>
                  </a:moveTo>
                  <a:lnTo>
                    <a:pt x="61" y="987"/>
                  </a:lnTo>
                  <a:lnTo>
                    <a:pt x="61" y="995"/>
                  </a:lnTo>
                  <a:lnTo>
                    <a:pt x="118" y="993"/>
                  </a:lnTo>
                  <a:lnTo>
                    <a:pt x="118" y="985"/>
                  </a:lnTo>
                  <a:close/>
                  <a:moveTo>
                    <a:pt x="123" y="1045"/>
                  </a:moveTo>
                  <a:lnTo>
                    <a:pt x="66" y="1048"/>
                  </a:lnTo>
                  <a:lnTo>
                    <a:pt x="66" y="1055"/>
                  </a:lnTo>
                  <a:lnTo>
                    <a:pt x="123" y="1053"/>
                  </a:lnTo>
                  <a:lnTo>
                    <a:pt x="123" y="1045"/>
                  </a:lnTo>
                  <a:close/>
                  <a:moveTo>
                    <a:pt x="126" y="1106"/>
                  </a:moveTo>
                  <a:lnTo>
                    <a:pt x="68" y="1111"/>
                  </a:lnTo>
                  <a:lnTo>
                    <a:pt x="68" y="1118"/>
                  </a:lnTo>
                  <a:lnTo>
                    <a:pt x="126" y="1116"/>
                  </a:lnTo>
                  <a:lnTo>
                    <a:pt x="126" y="1106"/>
                  </a:lnTo>
                  <a:close/>
                  <a:moveTo>
                    <a:pt x="131" y="1168"/>
                  </a:moveTo>
                  <a:lnTo>
                    <a:pt x="73" y="1171"/>
                  </a:lnTo>
                  <a:lnTo>
                    <a:pt x="73" y="1178"/>
                  </a:lnTo>
                  <a:lnTo>
                    <a:pt x="131" y="1176"/>
                  </a:lnTo>
                  <a:lnTo>
                    <a:pt x="131" y="1168"/>
                  </a:lnTo>
                  <a:close/>
                  <a:moveTo>
                    <a:pt x="134" y="1229"/>
                  </a:moveTo>
                  <a:lnTo>
                    <a:pt x="76" y="1231"/>
                  </a:lnTo>
                  <a:lnTo>
                    <a:pt x="76" y="1241"/>
                  </a:lnTo>
                  <a:lnTo>
                    <a:pt x="134" y="1239"/>
                  </a:lnTo>
                  <a:lnTo>
                    <a:pt x="134" y="1229"/>
                  </a:lnTo>
                  <a:close/>
                  <a:moveTo>
                    <a:pt x="139" y="1291"/>
                  </a:moveTo>
                  <a:lnTo>
                    <a:pt x="81" y="1294"/>
                  </a:lnTo>
                  <a:lnTo>
                    <a:pt x="81" y="1301"/>
                  </a:lnTo>
                  <a:lnTo>
                    <a:pt x="139" y="1299"/>
                  </a:lnTo>
                  <a:lnTo>
                    <a:pt x="139" y="1291"/>
                  </a:lnTo>
                  <a:close/>
                  <a:moveTo>
                    <a:pt x="141" y="1352"/>
                  </a:moveTo>
                  <a:lnTo>
                    <a:pt x="83" y="1354"/>
                  </a:lnTo>
                  <a:lnTo>
                    <a:pt x="83" y="1364"/>
                  </a:lnTo>
                  <a:lnTo>
                    <a:pt x="141" y="1362"/>
                  </a:lnTo>
                  <a:lnTo>
                    <a:pt x="141" y="1352"/>
                  </a:lnTo>
                  <a:close/>
                  <a:moveTo>
                    <a:pt x="146" y="1414"/>
                  </a:moveTo>
                  <a:lnTo>
                    <a:pt x="88" y="1417"/>
                  </a:lnTo>
                  <a:lnTo>
                    <a:pt x="88" y="1425"/>
                  </a:lnTo>
                  <a:lnTo>
                    <a:pt x="146" y="1422"/>
                  </a:lnTo>
                  <a:lnTo>
                    <a:pt x="146" y="1414"/>
                  </a:lnTo>
                  <a:close/>
                  <a:moveTo>
                    <a:pt x="149" y="1475"/>
                  </a:moveTo>
                  <a:lnTo>
                    <a:pt x="91" y="1477"/>
                  </a:lnTo>
                  <a:lnTo>
                    <a:pt x="91" y="1487"/>
                  </a:lnTo>
                  <a:lnTo>
                    <a:pt x="149" y="1485"/>
                  </a:lnTo>
                  <a:lnTo>
                    <a:pt x="149" y="1475"/>
                  </a:lnTo>
                  <a:close/>
                  <a:moveTo>
                    <a:pt x="154" y="1538"/>
                  </a:moveTo>
                  <a:lnTo>
                    <a:pt x="96" y="1540"/>
                  </a:lnTo>
                  <a:lnTo>
                    <a:pt x="96" y="1548"/>
                  </a:lnTo>
                  <a:lnTo>
                    <a:pt x="154" y="1545"/>
                  </a:lnTo>
                  <a:lnTo>
                    <a:pt x="154" y="15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453319" y="2121795"/>
            <a:ext cx="10817439" cy="444737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Thompson sampling also referred to as Bayesian bandit algorithm is a method of solving an exploration-exploitation dilemma in a multi-armed bandit problem.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It allows to identify which option to pursue in order to maximize the expected reward.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It achieves exploration by selecting the AD with best sampled mean ( generated from beta distribution).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23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7732" y="799112"/>
            <a:ext cx="8004195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b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Thompson Sampling Algorithm</a:t>
            </a:r>
          </a:p>
        </p:txBody>
      </p:sp>
      <p:grpSp>
        <p:nvGrpSpPr>
          <p:cNvPr id="5" name="Group 4"/>
          <p:cNvGrpSpPr/>
          <p:nvPr/>
        </p:nvGrpSpPr>
        <p:grpSpPr>
          <a:xfrm rot="16200000">
            <a:off x="2634111" y="690079"/>
            <a:ext cx="192777" cy="1955800"/>
            <a:chOff x="1536573" y="1756231"/>
            <a:chExt cx="583255" cy="2640807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858209" y="1899352"/>
              <a:ext cx="118498" cy="100031"/>
            </a:xfrm>
            <a:custGeom>
              <a:avLst/>
              <a:gdLst>
                <a:gd name="T0" fmla="*/ 31 w 31"/>
                <a:gd name="T1" fmla="*/ 10 h 26"/>
                <a:gd name="T2" fmla="*/ 14 w 31"/>
                <a:gd name="T3" fmla="*/ 25 h 26"/>
                <a:gd name="T4" fmla="*/ 2 w 31"/>
                <a:gd name="T5" fmla="*/ 4 h 26"/>
                <a:gd name="T6" fmla="*/ 3 w 31"/>
                <a:gd name="T7" fmla="*/ 0 h 26"/>
                <a:gd name="T8" fmla="*/ 15 w 31"/>
                <a:gd name="T9" fmla="*/ 16 h 26"/>
                <a:gd name="T10" fmla="*/ 31 w 31"/>
                <a:gd name="T11" fmla="*/ 6 h 26"/>
                <a:gd name="T12" fmla="*/ 31 w 31"/>
                <a:gd name="T13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6">
                  <a:moveTo>
                    <a:pt x="31" y="10"/>
                  </a:moveTo>
                  <a:cubicBezTo>
                    <a:pt x="30" y="20"/>
                    <a:pt x="22" y="26"/>
                    <a:pt x="14" y="25"/>
                  </a:cubicBezTo>
                  <a:cubicBezTo>
                    <a:pt x="6" y="23"/>
                    <a:pt x="0" y="14"/>
                    <a:pt x="2" y="4"/>
                  </a:cubicBezTo>
                  <a:cubicBezTo>
                    <a:pt x="2" y="3"/>
                    <a:pt x="3" y="1"/>
                    <a:pt x="3" y="0"/>
                  </a:cubicBezTo>
                  <a:cubicBezTo>
                    <a:pt x="3" y="8"/>
                    <a:pt x="8" y="15"/>
                    <a:pt x="15" y="16"/>
                  </a:cubicBezTo>
                  <a:cubicBezTo>
                    <a:pt x="22" y="17"/>
                    <a:pt x="28" y="13"/>
                    <a:pt x="31" y="6"/>
                  </a:cubicBezTo>
                  <a:cubicBezTo>
                    <a:pt x="31" y="7"/>
                    <a:pt x="31" y="9"/>
                    <a:pt x="31" y="10"/>
                  </a:cubicBezTo>
                  <a:close/>
                </a:path>
              </a:pathLst>
            </a:custGeom>
            <a:solidFill>
              <a:srgbClr val="05A7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575046" y="1756231"/>
              <a:ext cx="544782" cy="2582328"/>
            </a:xfrm>
            <a:custGeom>
              <a:avLst/>
              <a:gdLst>
                <a:gd name="T0" fmla="*/ 141 w 141"/>
                <a:gd name="T1" fmla="*/ 2 h 668"/>
                <a:gd name="T2" fmla="*/ 0 w 141"/>
                <a:gd name="T3" fmla="*/ 0 h 668"/>
                <a:gd name="T4" fmla="*/ 45 w 141"/>
                <a:gd name="T5" fmla="*/ 668 h 668"/>
                <a:gd name="T6" fmla="*/ 131 w 141"/>
                <a:gd name="T7" fmla="*/ 668 h 668"/>
                <a:gd name="T8" fmla="*/ 141 w 141"/>
                <a:gd name="T9" fmla="*/ 2 h 668"/>
                <a:gd name="T10" fmla="*/ 104 w 141"/>
                <a:gd name="T11" fmla="*/ 43 h 668"/>
                <a:gd name="T12" fmla="*/ 88 w 141"/>
                <a:gd name="T13" fmla="*/ 53 h 668"/>
                <a:gd name="T14" fmla="*/ 76 w 141"/>
                <a:gd name="T15" fmla="*/ 37 h 668"/>
                <a:gd name="T16" fmla="*/ 77 w 141"/>
                <a:gd name="T17" fmla="*/ 33 h 668"/>
                <a:gd name="T18" fmla="*/ 94 w 141"/>
                <a:gd name="T19" fmla="*/ 18 h 668"/>
                <a:gd name="T20" fmla="*/ 106 w 141"/>
                <a:gd name="T21" fmla="*/ 38 h 668"/>
                <a:gd name="T22" fmla="*/ 104 w 141"/>
                <a:gd name="T23" fmla="*/ 43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1" h="668">
                  <a:moveTo>
                    <a:pt x="141" y="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5" y="668"/>
                    <a:pt x="45" y="668"/>
                    <a:pt x="45" y="668"/>
                  </a:cubicBezTo>
                  <a:cubicBezTo>
                    <a:pt x="131" y="668"/>
                    <a:pt x="131" y="668"/>
                    <a:pt x="131" y="668"/>
                  </a:cubicBezTo>
                  <a:lnTo>
                    <a:pt x="141" y="2"/>
                  </a:lnTo>
                  <a:close/>
                  <a:moveTo>
                    <a:pt x="104" y="43"/>
                  </a:moveTo>
                  <a:cubicBezTo>
                    <a:pt x="101" y="50"/>
                    <a:pt x="95" y="54"/>
                    <a:pt x="88" y="53"/>
                  </a:cubicBezTo>
                  <a:cubicBezTo>
                    <a:pt x="81" y="52"/>
                    <a:pt x="76" y="45"/>
                    <a:pt x="76" y="37"/>
                  </a:cubicBezTo>
                  <a:cubicBezTo>
                    <a:pt x="76" y="35"/>
                    <a:pt x="76" y="34"/>
                    <a:pt x="77" y="33"/>
                  </a:cubicBezTo>
                  <a:cubicBezTo>
                    <a:pt x="78" y="23"/>
                    <a:pt x="86" y="17"/>
                    <a:pt x="94" y="18"/>
                  </a:cubicBezTo>
                  <a:cubicBezTo>
                    <a:pt x="102" y="20"/>
                    <a:pt x="107" y="29"/>
                    <a:pt x="106" y="38"/>
                  </a:cubicBezTo>
                  <a:cubicBezTo>
                    <a:pt x="105" y="40"/>
                    <a:pt x="105" y="42"/>
                    <a:pt x="104" y="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868982" y="1822406"/>
              <a:ext cx="120037" cy="100031"/>
            </a:xfrm>
            <a:custGeom>
              <a:avLst/>
              <a:gdLst>
                <a:gd name="T0" fmla="*/ 30 w 31"/>
                <a:gd name="T1" fmla="*/ 21 h 26"/>
                <a:gd name="T2" fmla="*/ 28 w 31"/>
                <a:gd name="T3" fmla="*/ 26 h 26"/>
                <a:gd name="T4" fmla="*/ 16 w 31"/>
                <a:gd name="T5" fmla="*/ 10 h 26"/>
                <a:gd name="T6" fmla="*/ 0 w 31"/>
                <a:gd name="T7" fmla="*/ 20 h 26"/>
                <a:gd name="T8" fmla="*/ 1 w 31"/>
                <a:gd name="T9" fmla="*/ 16 h 26"/>
                <a:gd name="T10" fmla="*/ 18 w 31"/>
                <a:gd name="T11" fmla="*/ 1 h 26"/>
                <a:gd name="T12" fmla="*/ 30 w 31"/>
                <a:gd name="T13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6">
                  <a:moveTo>
                    <a:pt x="30" y="21"/>
                  </a:moveTo>
                  <a:cubicBezTo>
                    <a:pt x="29" y="23"/>
                    <a:pt x="29" y="25"/>
                    <a:pt x="28" y="26"/>
                  </a:cubicBezTo>
                  <a:cubicBezTo>
                    <a:pt x="28" y="18"/>
                    <a:pt x="23" y="11"/>
                    <a:pt x="16" y="10"/>
                  </a:cubicBezTo>
                  <a:cubicBezTo>
                    <a:pt x="10" y="8"/>
                    <a:pt x="3" y="13"/>
                    <a:pt x="0" y="20"/>
                  </a:cubicBezTo>
                  <a:cubicBezTo>
                    <a:pt x="0" y="18"/>
                    <a:pt x="0" y="17"/>
                    <a:pt x="1" y="16"/>
                  </a:cubicBezTo>
                  <a:cubicBezTo>
                    <a:pt x="2" y="6"/>
                    <a:pt x="10" y="0"/>
                    <a:pt x="18" y="1"/>
                  </a:cubicBezTo>
                  <a:cubicBezTo>
                    <a:pt x="26" y="3"/>
                    <a:pt x="31" y="12"/>
                    <a:pt x="30" y="2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536573" y="1756231"/>
              <a:ext cx="212373" cy="2640807"/>
            </a:xfrm>
            <a:custGeom>
              <a:avLst/>
              <a:gdLst>
                <a:gd name="T0" fmla="*/ 25 w 138"/>
                <a:gd name="T1" fmla="*/ 0 h 1716"/>
                <a:gd name="T2" fmla="*/ 0 w 138"/>
                <a:gd name="T3" fmla="*/ 45 h 1716"/>
                <a:gd name="T4" fmla="*/ 111 w 138"/>
                <a:gd name="T5" fmla="*/ 1716 h 1716"/>
                <a:gd name="T6" fmla="*/ 138 w 138"/>
                <a:gd name="T7" fmla="*/ 1678 h 1716"/>
                <a:gd name="T8" fmla="*/ 25 w 138"/>
                <a:gd name="T9" fmla="*/ 0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716">
                  <a:moveTo>
                    <a:pt x="25" y="0"/>
                  </a:moveTo>
                  <a:lnTo>
                    <a:pt x="0" y="45"/>
                  </a:lnTo>
                  <a:lnTo>
                    <a:pt x="111" y="1716"/>
                  </a:lnTo>
                  <a:lnTo>
                    <a:pt x="138" y="167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707394" y="4338559"/>
              <a:ext cx="373960" cy="58479"/>
            </a:xfrm>
            <a:custGeom>
              <a:avLst/>
              <a:gdLst>
                <a:gd name="T0" fmla="*/ 27 w 243"/>
                <a:gd name="T1" fmla="*/ 0 h 38"/>
                <a:gd name="T2" fmla="*/ 243 w 243"/>
                <a:gd name="T3" fmla="*/ 0 h 38"/>
                <a:gd name="T4" fmla="*/ 218 w 243"/>
                <a:gd name="T5" fmla="*/ 30 h 38"/>
                <a:gd name="T6" fmla="*/ 0 w 243"/>
                <a:gd name="T7" fmla="*/ 38 h 38"/>
                <a:gd name="T8" fmla="*/ 27 w 243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38">
                  <a:moveTo>
                    <a:pt x="27" y="0"/>
                  </a:moveTo>
                  <a:lnTo>
                    <a:pt x="243" y="0"/>
                  </a:lnTo>
                  <a:lnTo>
                    <a:pt x="218" y="30"/>
                  </a:lnTo>
                  <a:lnTo>
                    <a:pt x="0" y="3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68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1613519" y="1863957"/>
              <a:ext cx="236996" cy="2382267"/>
            </a:xfrm>
            <a:custGeom>
              <a:avLst/>
              <a:gdLst>
                <a:gd name="T0" fmla="*/ 0 w 154"/>
                <a:gd name="T1" fmla="*/ 3 h 1548"/>
                <a:gd name="T2" fmla="*/ 63 w 154"/>
                <a:gd name="T3" fmla="*/ 63 h 1548"/>
                <a:gd name="T4" fmla="*/ 63 w 154"/>
                <a:gd name="T5" fmla="*/ 71 h 1548"/>
                <a:gd name="T6" fmla="*/ 8 w 154"/>
                <a:gd name="T7" fmla="*/ 126 h 1548"/>
                <a:gd name="T8" fmla="*/ 66 w 154"/>
                <a:gd name="T9" fmla="*/ 123 h 1548"/>
                <a:gd name="T10" fmla="*/ 13 w 154"/>
                <a:gd name="T11" fmla="*/ 196 h 1548"/>
                <a:gd name="T12" fmla="*/ 73 w 154"/>
                <a:gd name="T13" fmla="*/ 247 h 1548"/>
                <a:gd name="T14" fmla="*/ 73 w 154"/>
                <a:gd name="T15" fmla="*/ 254 h 1548"/>
                <a:gd name="T16" fmla="*/ 21 w 154"/>
                <a:gd name="T17" fmla="*/ 312 h 1548"/>
                <a:gd name="T18" fmla="*/ 78 w 154"/>
                <a:gd name="T19" fmla="*/ 307 h 1548"/>
                <a:gd name="T20" fmla="*/ 23 w 154"/>
                <a:gd name="T21" fmla="*/ 380 h 1548"/>
                <a:gd name="T22" fmla="*/ 86 w 154"/>
                <a:gd name="T23" fmla="*/ 430 h 1548"/>
                <a:gd name="T24" fmla="*/ 86 w 154"/>
                <a:gd name="T25" fmla="*/ 440 h 1548"/>
                <a:gd name="T26" fmla="*/ 31 w 154"/>
                <a:gd name="T27" fmla="*/ 495 h 1548"/>
                <a:gd name="T28" fmla="*/ 88 w 154"/>
                <a:gd name="T29" fmla="*/ 493 h 1548"/>
                <a:gd name="T30" fmla="*/ 36 w 154"/>
                <a:gd name="T31" fmla="*/ 566 h 1548"/>
                <a:gd name="T32" fmla="*/ 96 w 154"/>
                <a:gd name="T33" fmla="*/ 616 h 1548"/>
                <a:gd name="T34" fmla="*/ 96 w 154"/>
                <a:gd name="T35" fmla="*/ 623 h 1548"/>
                <a:gd name="T36" fmla="*/ 43 w 154"/>
                <a:gd name="T37" fmla="*/ 679 h 1548"/>
                <a:gd name="T38" fmla="*/ 101 w 154"/>
                <a:gd name="T39" fmla="*/ 676 h 1548"/>
                <a:gd name="T40" fmla="*/ 46 w 154"/>
                <a:gd name="T41" fmla="*/ 749 h 1548"/>
                <a:gd name="T42" fmla="*/ 108 w 154"/>
                <a:gd name="T43" fmla="*/ 799 h 1548"/>
                <a:gd name="T44" fmla="*/ 108 w 154"/>
                <a:gd name="T45" fmla="*/ 809 h 1548"/>
                <a:gd name="T46" fmla="*/ 53 w 154"/>
                <a:gd name="T47" fmla="*/ 864 h 1548"/>
                <a:gd name="T48" fmla="*/ 111 w 154"/>
                <a:gd name="T49" fmla="*/ 862 h 1548"/>
                <a:gd name="T50" fmla="*/ 58 w 154"/>
                <a:gd name="T51" fmla="*/ 932 h 1548"/>
                <a:gd name="T52" fmla="*/ 118 w 154"/>
                <a:gd name="T53" fmla="*/ 985 h 1548"/>
                <a:gd name="T54" fmla="*/ 118 w 154"/>
                <a:gd name="T55" fmla="*/ 993 h 1548"/>
                <a:gd name="T56" fmla="*/ 66 w 154"/>
                <a:gd name="T57" fmla="*/ 1048 h 1548"/>
                <a:gd name="T58" fmla="*/ 123 w 154"/>
                <a:gd name="T59" fmla="*/ 1045 h 1548"/>
                <a:gd name="T60" fmla="*/ 68 w 154"/>
                <a:gd name="T61" fmla="*/ 1118 h 1548"/>
                <a:gd name="T62" fmla="*/ 131 w 154"/>
                <a:gd name="T63" fmla="*/ 1168 h 1548"/>
                <a:gd name="T64" fmla="*/ 131 w 154"/>
                <a:gd name="T65" fmla="*/ 1176 h 1548"/>
                <a:gd name="T66" fmla="*/ 76 w 154"/>
                <a:gd name="T67" fmla="*/ 1231 h 1548"/>
                <a:gd name="T68" fmla="*/ 134 w 154"/>
                <a:gd name="T69" fmla="*/ 1229 h 1548"/>
                <a:gd name="T70" fmla="*/ 81 w 154"/>
                <a:gd name="T71" fmla="*/ 1301 h 1548"/>
                <a:gd name="T72" fmla="*/ 141 w 154"/>
                <a:gd name="T73" fmla="*/ 1352 h 1548"/>
                <a:gd name="T74" fmla="*/ 141 w 154"/>
                <a:gd name="T75" fmla="*/ 1362 h 1548"/>
                <a:gd name="T76" fmla="*/ 88 w 154"/>
                <a:gd name="T77" fmla="*/ 1417 h 1548"/>
                <a:gd name="T78" fmla="*/ 146 w 154"/>
                <a:gd name="T79" fmla="*/ 1414 h 1548"/>
                <a:gd name="T80" fmla="*/ 91 w 154"/>
                <a:gd name="T81" fmla="*/ 1487 h 1548"/>
                <a:gd name="T82" fmla="*/ 154 w 154"/>
                <a:gd name="T83" fmla="*/ 1538 h 1548"/>
                <a:gd name="T84" fmla="*/ 154 w 154"/>
                <a:gd name="T85" fmla="*/ 1545 h 1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4" h="1548">
                  <a:moveTo>
                    <a:pt x="58" y="8"/>
                  </a:moveTo>
                  <a:lnTo>
                    <a:pt x="0" y="13"/>
                  </a:lnTo>
                  <a:lnTo>
                    <a:pt x="0" y="3"/>
                  </a:lnTo>
                  <a:lnTo>
                    <a:pt x="58" y="0"/>
                  </a:lnTo>
                  <a:lnTo>
                    <a:pt x="58" y="8"/>
                  </a:lnTo>
                  <a:close/>
                  <a:moveTo>
                    <a:pt x="63" y="63"/>
                  </a:moveTo>
                  <a:lnTo>
                    <a:pt x="5" y="66"/>
                  </a:lnTo>
                  <a:lnTo>
                    <a:pt x="5" y="73"/>
                  </a:lnTo>
                  <a:lnTo>
                    <a:pt x="63" y="71"/>
                  </a:lnTo>
                  <a:lnTo>
                    <a:pt x="63" y="63"/>
                  </a:lnTo>
                  <a:close/>
                  <a:moveTo>
                    <a:pt x="66" y="123"/>
                  </a:moveTo>
                  <a:lnTo>
                    <a:pt x="8" y="126"/>
                  </a:lnTo>
                  <a:lnTo>
                    <a:pt x="8" y="134"/>
                  </a:lnTo>
                  <a:lnTo>
                    <a:pt x="66" y="131"/>
                  </a:lnTo>
                  <a:lnTo>
                    <a:pt x="66" y="123"/>
                  </a:lnTo>
                  <a:close/>
                  <a:moveTo>
                    <a:pt x="71" y="186"/>
                  </a:moveTo>
                  <a:lnTo>
                    <a:pt x="13" y="189"/>
                  </a:lnTo>
                  <a:lnTo>
                    <a:pt x="13" y="196"/>
                  </a:lnTo>
                  <a:lnTo>
                    <a:pt x="71" y="194"/>
                  </a:lnTo>
                  <a:lnTo>
                    <a:pt x="71" y="186"/>
                  </a:lnTo>
                  <a:close/>
                  <a:moveTo>
                    <a:pt x="73" y="247"/>
                  </a:moveTo>
                  <a:lnTo>
                    <a:pt x="15" y="249"/>
                  </a:lnTo>
                  <a:lnTo>
                    <a:pt x="15" y="257"/>
                  </a:lnTo>
                  <a:lnTo>
                    <a:pt x="73" y="254"/>
                  </a:lnTo>
                  <a:lnTo>
                    <a:pt x="73" y="247"/>
                  </a:lnTo>
                  <a:close/>
                  <a:moveTo>
                    <a:pt x="78" y="307"/>
                  </a:moveTo>
                  <a:lnTo>
                    <a:pt x="21" y="312"/>
                  </a:lnTo>
                  <a:lnTo>
                    <a:pt x="21" y="319"/>
                  </a:lnTo>
                  <a:lnTo>
                    <a:pt x="78" y="317"/>
                  </a:lnTo>
                  <a:lnTo>
                    <a:pt x="78" y="307"/>
                  </a:lnTo>
                  <a:close/>
                  <a:moveTo>
                    <a:pt x="81" y="370"/>
                  </a:moveTo>
                  <a:lnTo>
                    <a:pt x="23" y="372"/>
                  </a:lnTo>
                  <a:lnTo>
                    <a:pt x="23" y="380"/>
                  </a:lnTo>
                  <a:lnTo>
                    <a:pt x="81" y="377"/>
                  </a:lnTo>
                  <a:lnTo>
                    <a:pt x="81" y="370"/>
                  </a:lnTo>
                  <a:close/>
                  <a:moveTo>
                    <a:pt x="86" y="430"/>
                  </a:moveTo>
                  <a:lnTo>
                    <a:pt x="28" y="432"/>
                  </a:lnTo>
                  <a:lnTo>
                    <a:pt x="28" y="442"/>
                  </a:lnTo>
                  <a:lnTo>
                    <a:pt x="86" y="440"/>
                  </a:lnTo>
                  <a:lnTo>
                    <a:pt x="86" y="430"/>
                  </a:lnTo>
                  <a:close/>
                  <a:moveTo>
                    <a:pt x="88" y="493"/>
                  </a:moveTo>
                  <a:lnTo>
                    <a:pt x="31" y="495"/>
                  </a:lnTo>
                  <a:lnTo>
                    <a:pt x="31" y="503"/>
                  </a:lnTo>
                  <a:lnTo>
                    <a:pt x="88" y="500"/>
                  </a:lnTo>
                  <a:lnTo>
                    <a:pt x="88" y="493"/>
                  </a:lnTo>
                  <a:close/>
                  <a:moveTo>
                    <a:pt x="93" y="553"/>
                  </a:moveTo>
                  <a:lnTo>
                    <a:pt x="36" y="555"/>
                  </a:lnTo>
                  <a:lnTo>
                    <a:pt x="36" y="566"/>
                  </a:lnTo>
                  <a:lnTo>
                    <a:pt x="93" y="563"/>
                  </a:lnTo>
                  <a:lnTo>
                    <a:pt x="93" y="553"/>
                  </a:lnTo>
                  <a:close/>
                  <a:moveTo>
                    <a:pt x="96" y="616"/>
                  </a:moveTo>
                  <a:lnTo>
                    <a:pt x="38" y="618"/>
                  </a:lnTo>
                  <a:lnTo>
                    <a:pt x="38" y="626"/>
                  </a:lnTo>
                  <a:lnTo>
                    <a:pt x="96" y="623"/>
                  </a:lnTo>
                  <a:lnTo>
                    <a:pt x="96" y="616"/>
                  </a:lnTo>
                  <a:close/>
                  <a:moveTo>
                    <a:pt x="101" y="676"/>
                  </a:moveTo>
                  <a:lnTo>
                    <a:pt x="43" y="679"/>
                  </a:lnTo>
                  <a:lnTo>
                    <a:pt x="43" y="689"/>
                  </a:lnTo>
                  <a:lnTo>
                    <a:pt x="101" y="686"/>
                  </a:lnTo>
                  <a:lnTo>
                    <a:pt x="101" y="676"/>
                  </a:lnTo>
                  <a:close/>
                  <a:moveTo>
                    <a:pt x="103" y="739"/>
                  </a:moveTo>
                  <a:lnTo>
                    <a:pt x="46" y="741"/>
                  </a:lnTo>
                  <a:lnTo>
                    <a:pt x="46" y="749"/>
                  </a:lnTo>
                  <a:lnTo>
                    <a:pt x="103" y="746"/>
                  </a:lnTo>
                  <a:lnTo>
                    <a:pt x="103" y="739"/>
                  </a:lnTo>
                  <a:close/>
                  <a:moveTo>
                    <a:pt x="108" y="799"/>
                  </a:moveTo>
                  <a:lnTo>
                    <a:pt x="51" y="802"/>
                  </a:lnTo>
                  <a:lnTo>
                    <a:pt x="51" y="812"/>
                  </a:lnTo>
                  <a:lnTo>
                    <a:pt x="108" y="809"/>
                  </a:lnTo>
                  <a:lnTo>
                    <a:pt x="108" y="799"/>
                  </a:lnTo>
                  <a:close/>
                  <a:moveTo>
                    <a:pt x="111" y="862"/>
                  </a:moveTo>
                  <a:lnTo>
                    <a:pt x="53" y="864"/>
                  </a:lnTo>
                  <a:lnTo>
                    <a:pt x="53" y="872"/>
                  </a:lnTo>
                  <a:lnTo>
                    <a:pt x="111" y="869"/>
                  </a:lnTo>
                  <a:lnTo>
                    <a:pt x="111" y="862"/>
                  </a:lnTo>
                  <a:close/>
                  <a:moveTo>
                    <a:pt x="116" y="922"/>
                  </a:moveTo>
                  <a:lnTo>
                    <a:pt x="58" y="925"/>
                  </a:lnTo>
                  <a:lnTo>
                    <a:pt x="58" y="932"/>
                  </a:lnTo>
                  <a:lnTo>
                    <a:pt x="116" y="930"/>
                  </a:lnTo>
                  <a:lnTo>
                    <a:pt x="116" y="922"/>
                  </a:lnTo>
                  <a:close/>
                  <a:moveTo>
                    <a:pt x="118" y="985"/>
                  </a:moveTo>
                  <a:lnTo>
                    <a:pt x="61" y="987"/>
                  </a:lnTo>
                  <a:lnTo>
                    <a:pt x="61" y="995"/>
                  </a:lnTo>
                  <a:lnTo>
                    <a:pt x="118" y="993"/>
                  </a:lnTo>
                  <a:lnTo>
                    <a:pt x="118" y="985"/>
                  </a:lnTo>
                  <a:close/>
                  <a:moveTo>
                    <a:pt x="123" y="1045"/>
                  </a:moveTo>
                  <a:lnTo>
                    <a:pt x="66" y="1048"/>
                  </a:lnTo>
                  <a:lnTo>
                    <a:pt x="66" y="1055"/>
                  </a:lnTo>
                  <a:lnTo>
                    <a:pt x="123" y="1053"/>
                  </a:lnTo>
                  <a:lnTo>
                    <a:pt x="123" y="1045"/>
                  </a:lnTo>
                  <a:close/>
                  <a:moveTo>
                    <a:pt x="126" y="1106"/>
                  </a:moveTo>
                  <a:lnTo>
                    <a:pt x="68" y="1111"/>
                  </a:lnTo>
                  <a:lnTo>
                    <a:pt x="68" y="1118"/>
                  </a:lnTo>
                  <a:lnTo>
                    <a:pt x="126" y="1116"/>
                  </a:lnTo>
                  <a:lnTo>
                    <a:pt x="126" y="1106"/>
                  </a:lnTo>
                  <a:close/>
                  <a:moveTo>
                    <a:pt x="131" y="1168"/>
                  </a:moveTo>
                  <a:lnTo>
                    <a:pt x="73" y="1171"/>
                  </a:lnTo>
                  <a:lnTo>
                    <a:pt x="73" y="1178"/>
                  </a:lnTo>
                  <a:lnTo>
                    <a:pt x="131" y="1176"/>
                  </a:lnTo>
                  <a:lnTo>
                    <a:pt x="131" y="1168"/>
                  </a:lnTo>
                  <a:close/>
                  <a:moveTo>
                    <a:pt x="134" y="1229"/>
                  </a:moveTo>
                  <a:lnTo>
                    <a:pt x="76" y="1231"/>
                  </a:lnTo>
                  <a:lnTo>
                    <a:pt x="76" y="1241"/>
                  </a:lnTo>
                  <a:lnTo>
                    <a:pt x="134" y="1239"/>
                  </a:lnTo>
                  <a:lnTo>
                    <a:pt x="134" y="1229"/>
                  </a:lnTo>
                  <a:close/>
                  <a:moveTo>
                    <a:pt x="139" y="1291"/>
                  </a:moveTo>
                  <a:lnTo>
                    <a:pt x="81" y="1294"/>
                  </a:lnTo>
                  <a:lnTo>
                    <a:pt x="81" y="1301"/>
                  </a:lnTo>
                  <a:lnTo>
                    <a:pt x="139" y="1299"/>
                  </a:lnTo>
                  <a:lnTo>
                    <a:pt x="139" y="1291"/>
                  </a:lnTo>
                  <a:close/>
                  <a:moveTo>
                    <a:pt x="141" y="1352"/>
                  </a:moveTo>
                  <a:lnTo>
                    <a:pt x="83" y="1354"/>
                  </a:lnTo>
                  <a:lnTo>
                    <a:pt x="83" y="1364"/>
                  </a:lnTo>
                  <a:lnTo>
                    <a:pt x="141" y="1362"/>
                  </a:lnTo>
                  <a:lnTo>
                    <a:pt x="141" y="1352"/>
                  </a:lnTo>
                  <a:close/>
                  <a:moveTo>
                    <a:pt x="146" y="1414"/>
                  </a:moveTo>
                  <a:lnTo>
                    <a:pt x="88" y="1417"/>
                  </a:lnTo>
                  <a:lnTo>
                    <a:pt x="88" y="1425"/>
                  </a:lnTo>
                  <a:lnTo>
                    <a:pt x="146" y="1422"/>
                  </a:lnTo>
                  <a:lnTo>
                    <a:pt x="146" y="1414"/>
                  </a:lnTo>
                  <a:close/>
                  <a:moveTo>
                    <a:pt x="149" y="1475"/>
                  </a:moveTo>
                  <a:lnTo>
                    <a:pt x="91" y="1477"/>
                  </a:lnTo>
                  <a:lnTo>
                    <a:pt x="91" y="1487"/>
                  </a:lnTo>
                  <a:lnTo>
                    <a:pt x="149" y="1485"/>
                  </a:lnTo>
                  <a:lnTo>
                    <a:pt x="149" y="1475"/>
                  </a:lnTo>
                  <a:close/>
                  <a:moveTo>
                    <a:pt x="154" y="1538"/>
                  </a:moveTo>
                  <a:lnTo>
                    <a:pt x="96" y="1540"/>
                  </a:lnTo>
                  <a:lnTo>
                    <a:pt x="96" y="1548"/>
                  </a:lnTo>
                  <a:lnTo>
                    <a:pt x="154" y="1545"/>
                  </a:lnTo>
                  <a:lnTo>
                    <a:pt x="154" y="15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8F754D0-0D28-95F2-FC51-BB642DF2A761}"/>
              </a:ext>
            </a:extLst>
          </p:cNvPr>
          <p:cNvSpPr txBox="1"/>
          <p:nvPr/>
        </p:nvSpPr>
        <p:spPr>
          <a:xfrm>
            <a:off x="4724400" y="3200400"/>
            <a:ext cx="1252266" cy="3031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200">
                <a:solidFill>
                  <a:schemeClr val="tx2"/>
                </a:solidFill>
              </a:rPr>
              <a:t>Click to add text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8801BF-B643-41B3-F9CC-5CC126FD7629}"/>
              </a:ext>
            </a:extLst>
          </p:cNvPr>
          <p:cNvSpPr txBox="1"/>
          <p:nvPr/>
        </p:nvSpPr>
        <p:spPr>
          <a:xfrm>
            <a:off x="4867275" y="3343275"/>
            <a:ext cx="1252266" cy="3031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200">
                <a:solidFill>
                  <a:schemeClr val="tx2"/>
                </a:solidFill>
              </a:rPr>
              <a:t>Click to add text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C51709-36FA-B132-447D-9C5255956E2F}"/>
              </a:ext>
            </a:extLst>
          </p:cNvPr>
          <p:cNvSpPr txBox="1"/>
          <p:nvPr/>
        </p:nvSpPr>
        <p:spPr>
          <a:xfrm>
            <a:off x="279999" y="2005282"/>
            <a:ext cx="10956981" cy="32893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solidFill>
                  <a:srgbClr val="FFFFFF"/>
                </a:solidFill>
              </a:rPr>
              <a:t>1) Sample from the distribution to generate reward estimate ( instead of picking the ad with highest expectation).</a:t>
            </a:r>
          </a:p>
          <a:p>
            <a:pPr>
              <a:lnSpc>
                <a:spcPct val="13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rgbClr val="FFFFFF"/>
                </a:solidFill>
              </a:rPr>
              <a:t>2) Pick the ad with the highest expectation from the sample.</a:t>
            </a:r>
          </a:p>
          <a:p>
            <a:pPr>
              <a:lnSpc>
                <a:spcPct val="13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rgbClr val="FFFFFF"/>
                </a:solidFill>
              </a:rPr>
              <a:t>3) Apply ad and  observe reward.</a:t>
            </a:r>
          </a:p>
          <a:p>
            <a:pPr>
              <a:lnSpc>
                <a:spcPct val="13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rgbClr val="FFFFFF"/>
                </a:solidFill>
              </a:rPr>
              <a:t>4) Updating the distribution</a:t>
            </a:r>
          </a:p>
          <a:p>
            <a:pPr>
              <a:lnSpc>
                <a:spcPct val="1300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DD2A46-B53B-63E8-F9D5-09D4B3C3FF9D}"/>
              </a:ext>
            </a:extLst>
          </p:cNvPr>
          <p:cNvSpPr txBox="1"/>
          <p:nvPr/>
        </p:nvSpPr>
        <p:spPr>
          <a:xfrm>
            <a:off x="6950195" y="2521969"/>
            <a:ext cx="4947246" cy="14888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en-US" b="1" dirty="0">
                <a:solidFill>
                  <a:schemeClr val="bg1"/>
                </a:solidFill>
              </a:rPr>
              <a:t>EXAMPLE : ( Mean Reward) 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bg1"/>
                </a:solidFill>
              </a:rPr>
              <a:t>Ad 1 – 1000 Ads , 600 clicks  =&gt; 0.6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bg1"/>
                </a:solidFill>
              </a:rPr>
              <a:t>Ad2 – 1000 Ads,400 clicks =&gt; 0.4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bg1"/>
                </a:solidFill>
              </a:rPr>
              <a:t>Ad3- 5 Ads ,2 clicks =&gt;0.4</a:t>
            </a:r>
          </a:p>
        </p:txBody>
      </p:sp>
      <p:pic>
        <p:nvPicPr>
          <p:cNvPr id="15" name="Picture 15" descr="Chart&#10;&#10;Description automatically generated">
            <a:extLst>
              <a:ext uri="{FF2B5EF4-FFF2-40B4-BE49-F238E27FC236}">
                <a16:creationId xmlns:a16="http://schemas.microsoft.com/office/drawing/2014/main" id="{93D83217-10EE-578D-3944-8C00E3D5B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777" y="4194908"/>
            <a:ext cx="2743200" cy="2723882"/>
          </a:xfrm>
          <a:prstGeom prst="rect">
            <a:avLst/>
          </a:prstGeom>
        </p:spPr>
      </p:pic>
      <p:pic>
        <p:nvPicPr>
          <p:cNvPr id="16" name="Picture 16" descr="Chart, bubble chart&#10;&#10;Description automatically generated">
            <a:extLst>
              <a:ext uri="{FF2B5EF4-FFF2-40B4-BE49-F238E27FC236}">
                <a16:creationId xmlns:a16="http://schemas.microsoft.com/office/drawing/2014/main" id="{5C9314F4-79B9-F1A9-D422-CF87AFEC1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476" y="4196332"/>
            <a:ext cx="2743200" cy="28073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E02C828-43E4-D628-4E0D-099048B13B5B}"/>
              </a:ext>
            </a:extLst>
          </p:cNvPr>
          <p:cNvSpPr txBox="1"/>
          <p:nvPr/>
        </p:nvSpPr>
        <p:spPr>
          <a:xfrm>
            <a:off x="4164376" y="4458158"/>
            <a:ext cx="1249060" cy="3031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tx2"/>
                </a:solidFill>
              </a:rPr>
              <a:t>Expected  Value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6EA6D6-B40E-6F67-4A24-F017A514C30A}"/>
              </a:ext>
            </a:extLst>
          </p:cNvPr>
          <p:cNvSpPr txBox="1"/>
          <p:nvPr/>
        </p:nvSpPr>
        <p:spPr>
          <a:xfrm>
            <a:off x="7754038" y="4384712"/>
            <a:ext cx="1164101" cy="3031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tx2"/>
                </a:solidFill>
              </a:rPr>
              <a:t>Sampled Value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66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44067" y="597487"/>
            <a:ext cx="411480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b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Team 9</a:t>
            </a:r>
          </a:p>
        </p:txBody>
      </p:sp>
      <p:grpSp>
        <p:nvGrpSpPr>
          <p:cNvPr id="5" name="Group 4"/>
          <p:cNvGrpSpPr/>
          <p:nvPr/>
        </p:nvGrpSpPr>
        <p:grpSpPr>
          <a:xfrm rot="16200000">
            <a:off x="6325578" y="551312"/>
            <a:ext cx="192777" cy="1955800"/>
            <a:chOff x="1536573" y="1756231"/>
            <a:chExt cx="583255" cy="2640807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858209" y="1899352"/>
              <a:ext cx="118498" cy="100031"/>
            </a:xfrm>
            <a:custGeom>
              <a:avLst/>
              <a:gdLst>
                <a:gd name="T0" fmla="*/ 31 w 31"/>
                <a:gd name="T1" fmla="*/ 10 h 26"/>
                <a:gd name="T2" fmla="*/ 14 w 31"/>
                <a:gd name="T3" fmla="*/ 25 h 26"/>
                <a:gd name="T4" fmla="*/ 2 w 31"/>
                <a:gd name="T5" fmla="*/ 4 h 26"/>
                <a:gd name="T6" fmla="*/ 3 w 31"/>
                <a:gd name="T7" fmla="*/ 0 h 26"/>
                <a:gd name="T8" fmla="*/ 15 w 31"/>
                <a:gd name="T9" fmla="*/ 16 h 26"/>
                <a:gd name="T10" fmla="*/ 31 w 31"/>
                <a:gd name="T11" fmla="*/ 6 h 26"/>
                <a:gd name="T12" fmla="*/ 31 w 31"/>
                <a:gd name="T13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6">
                  <a:moveTo>
                    <a:pt x="31" y="10"/>
                  </a:moveTo>
                  <a:cubicBezTo>
                    <a:pt x="30" y="20"/>
                    <a:pt x="22" y="26"/>
                    <a:pt x="14" y="25"/>
                  </a:cubicBezTo>
                  <a:cubicBezTo>
                    <a:pt x="6" y="23"/>
                    <a:pt x="0" y="14"/>
                    <a:pt x="2" y="4"/>
                  </a:cubicBezTo>
                  <a:cubicBezTo>
                    <a:pt x="2" y="3"/>
                    <a:pt x="3" y="1"/>
                    <a:pt x="3" y="0"/>
                  </a:cubicBezTo>
                  <a:cubicBezTo>
                    <a:pt x="3" y="8"/>
                    <a:pt x="8" y="15"/>
                    <a:pt x="15" y="16"/>
                  </a:cubicBezTo>
                  <a:cubicBezTo>
                    <a:pt x="22" y="17"/>
                    <a:pt x="28" y="13"/>
                    <a:pt x="31" y="6"/>
                  </a:cubicBezTo>
                  <a:cubicBezTo>
                    <a:pt x="31" y="7"/>
                    <a:pt x="31" y="9"/>
                    <a:pt x="31" y="10"/>
                  </a:cubicBezTo>
                  <a:close/>
                </a:path>
              </a:pathLst>
            </a:custGeom>
            <a:solidFill>
              <a:srgbClr val="05A7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575046" y="1756231"/>
              <a:ext cx="544782" cy="2582328"/>
            </a:xfrm>
            <a:custGeom>
              <a:avLst/>
              <a:gdLst>
                <a:gd name="T0" fmla="*/ 141 w 141"/>
                <a:gd name="T1" fmla="*/ 2 h 668"/>
                <a:gd name="T2" fmla="*/ 0 w 141"/>
                <a:gd name="T3" fmla="*/ 0 h 668"/>
                <a:gd name="T4" fmla="*/ 45 w 141"/>
                <a:gd name="T5" fmla="*/ 668 h 668"/>
                <a:gd name="T6" fmla="*/ 131 w 141"/>
                <a:gd name="T7" fmla="*/ 668 h 668"/>
                <a:gd name="T8" fmla="*/ 141 w 141"/>
                <a:gd name="T9" fmla="*/ 2 h 668"/>
                <a:gd name="T10" fmla="*/ 104 w 141"/>
                <a:gd name="T11" fmla="*/ 43 h 668"/>
                <a:gd name="T12" fmla="*/ 88 w 141"/>
                <a:gd name="T13" fmla="*/ 53 h 668"/>
                <a:gd name="T14" fmla="*/ 76 w 141"/>
                <a:gd name="T15" fmla="*/ 37 h 668"/>
                <a:gd name="T16" fmla="*/ 77 w 141"/>
                <a:gd name="T17" fmla="*/ 33 h 668"/>
                <a:gd name="T18" fmla="*/ 94 w 141"/>
                <a:gd name="T19" fmla="*/ 18 h 668"/>
                <a:gd name="T20" fmla="*/ 106 w 141"/>
                <a:gd name="T21" fmla="*/ 38 h 668"/>
                <a:gd name="T22" fmla="*/ 104 w 141"/>
                <a:gd name="T23" fmla="*/ 43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1" h="668">
                  <a:moveTo>
                    <a:pt x="141" y="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5" y="668"/>
                    <a:pt x="45" y="668"/>
                    <a:pt x="45" y="668"/>
                  </a:cubicBezTo>
                  <a:cubicBezTo>
                    <a:pt x="131" y="668"/>
                    <a:pt x="131" y="668"/>
                    <a:pt x="131" y="668"/>
                  </a:cubicBezTo>
                  <a:lnTo>
                    <a:pt x="141" y="2"/>
                  </a:lnTo>
                  <a:close/>
                  <a:moveTo>
                    <a:pt x="104" y="43"/>
                  </a:moveTo>
                  <a:cubicBezTo>
                    <a:pt x="101" y="50"/>
                    <a:pt x="95" y="54"/>
                    <a:pt x="88" y="53"/>
                  </a:cubicBezTo>
                  <a:cubicBezTo>
                    <a:pt x="81" y="52"/>
                    <a:pt x="76" y="45"/>
                    <a:pt x="76" y="37"/>
                  </a:cubicBezTo>
                  <a:cubicBezTo>
                    <a:pt x="76" y="35"/>
                    <a:pt x="76" y="34"/>
                    <a:pt x="77" y="33"/>
                  </a:cubicBezTo>
                  <a:cubicBezTo>
                    <a:pt x="78" y="23"/>
                    <a:pt x="86" y="17"/>
                    <a:pt x="94" y="18"/>
                  </a:cubicBezTo>
                  <a:cubicBezTo>
                    <a:pt x="102" y="20"/>
                    <a:pt x="107" y="29"/>
                    <a:pt x="106" y="38"/>
                  </a:cubicBezTo>
                  <a:cubicBezTo>
                    <a:pt x="105" y="40"/>
                    <a:pt x="105" y="42"/>
                    <a:pt x="104" y="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868982" y="1822406"/>
              <a:ext cx="120037" cy="100031"/>
            </a:xfrm>
            <a:custGeom>
              <a:avLst/>
              <a:gdLst>
                <a:gd name="T0" fmla="*/ 30 w 31"/>
                <a:gd name="T1" fmla="*/ 21 h 26"/>
                <a:gd name="T2" fmla="*/ 28 w 31"/>
                <a:gd name="T3" fmla="*/ 26 h 26"/>
                <a:gd name="T4" fmla="*/ 16 w 31"/>
                <a:gd name="T5" fmla="*/ 10 h 26"/>
                <a:gd name="T6" fmla="*/ 0 w 31"/>
                <a:gd name="T7" fmla="*/ 20 h 26"/>
                <a:gd name="T8" fmla="*/ 1 w 31"/>
                <a:gd name="T9" fmla="*/ 16 h 26"/>
                <a:gd name="T10" fmla="*/ 18 w 31"/>
                <a:gd name="T11" fmla="*/ 1 h 26"/>
                <a:gd name="T12" fmla="*/ 30 w 31"/>
                <a:gd name="T13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6">
                  <a:moveTo>
                    <a:pt x="30" y="21"/>
                  </a:moveTo>
                  <a:cubicBezTo>
                    <a:pt x="29" y="23"/>
                    <a:pt x="29" y="25"/>
                    <a:pt x="28" y="26"/>
                  </a:cubicBezTo>
                  <a:cubicBezTo>
                    <a:pt x="28" y="18"/>
                    <a:pt x="23" y="11"/>
                    <a:pt x="16" y="10"/>
                  </a:cubicBezTo>
                  <a:cubicBezTo>
                    <a:pt x="10" y="8"/>
                    <a:pt x="3" y="13"/>
                    <a:pt x="0" y="20"/>
                  </a:cubicBezTo>
                  <a:cubicBezTo>
                    <a:pt x="0" y="18"/>
                    <a:pt x="0" y="17"/>
                    <a:pt x="1" y="16"/>
                  </a:cubicBezTo>
                  <a:cubicBezTo>
                    <a:pt x="2" y="6"/>
                    <a:pt x="10" y="0"/>
                    <a:pt x="18" y="1"/>
                  </a:cubicBezTo>
                  <a:cubicBezTo>
                    <a:pt x="26" y="3"/>
                    <a:pt x="31" y="12"/>
                    <a:pt x="30" y="2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536573" y="1756231"/>
              <a:ext cx="212373" cy="2640807"/>
            </a:xfrm>
            <a:custGeom>
              <a:avLst/>
              <a:gdLst>
                <a:gd name="T0" fmla="*/ 25 w 138"/>
                <a:gd name="T1" fmla="*/ 0 h 1716"/>
                <a:gd name="T2" fmla="*/ 0 w 138"/>
                <a:gd name="T3" fmla="*/ 45 h 1716"/>
                <a:gd name="T4" fmla="*/ 111 w 138"/>
                <a:gd name="T5" fmla="*/ 1716 h 1716"/>
                <a:gd name="T6" fmla="*/ 138 w 138"/>
                <a:gd name="T7" fmla="*/ 1678 h 1716"/>
                <a:gd name="T8" fmla="*/ 25 w 138"/>
                <a:gd name="T9" fmla="*/ 0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716">
                  <a:moveTo>
                    <a:pt x="25" y="0"/>
                  </a:moveTo>
                  <a:lnTo>
                    <a:pt x="0" y="45"/>
                  </a:lnTo>
                  <a:lnTo>
                    <a:pt x="111" y="1716"/>
                  </a:lnTo>
                  <a:lnTo>
                    <a:pt x="138" y="167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707394" y="4338559"/>
              <a:ext cx="373960" cy="58479"/>
            </a:xfrm>
            <a:custGeom>
              <a:avLst/>
              <a:gdLst>
                <a:gd name="T0" fmla="*/ 27 w 243"/>
                <a:gd name="T1" fmla="*/ 0 h 38"/>
                <a:gd name="T2" fmla="*/ 243 w 243"/>
                <a:gd name="T3" fmla="*/ 0 h 38"/>
                <a:gd name="T4" fmla="*/ 218 w 243"/>
                <a:gd name="T5" fmla="*/ 30 h 38"/>
                <a:gd name="T6" fmla="*/ 0 w 243"/>
                <a:gd name="T7" fmla="*/ 38 h 38"/>
                <a:gd name="T8" fmla="*/ 27 w 243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38">
                  <a:moveTo>
                    <a:pt x="27" y="0"/>
                  </a:moveTo>
                  <a:lnTo>
                    <a:pt x="243" y="0"/>
                  </a:lnTo>
                  <a:lnTo>
                    <a:pt x="218" y="30"/>
                  </a:lnTo>
                  <a:lnTo>
                    <a:pt x="0" y="3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68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1613519" y="1863957"/>
              <a:ext cx="236996" cy="2382267"/>
            </a:xfrm>
            <a:custGeom>
              <a:avLst/>
              <a:gdLst>
                <a:gd name="T0" fmla="*/ 0 w 154"/>
                <a:gd name="T1" fmla="*/ 3 h 1548"/>
                <a:gd name="T2" fmla="*/ 63 w 154"/>
                <a:gd name="T3" fmla="*/ 63 h 1548"/>
                <a:gd name="T4" fmla="*/ 63 w 154"/>
                <a:gd name="T5" fmla="*/ 71 h 1548"/>
                <a:gd name="T6" fmla="*/ 8 w 154"/>
                <a:gd name="T7" fmla="*/ 126 h 1548"/>
                <a:gd name="T8" fmla="*/ 66 w 154"/>
                <a:gd name="T9" fmla="*/ 123 h 1548"/>
                <a:gd name="T10" fmla="*/ 13 w 154"/>
                <a:gd name="T11" fmla="*/ 196 h 1548"/>
                <a:gd name="T12" fmla="*/ 73 w 154"/>
                <a:gd name="T13" fmla="*/ 247 h 1548"/>
                <a:gd name="T14" fmla="*/ 73 w 154"/>
                <a:gd name="T15" fmla="*/ 254 h 1548"/>
                <a:gd name="T16" fmla="*/ 21 w 154"/>
                <a:gd name="T17" fmla="*/ 312 h 1548"/>
                <a:gd name="T18" fmla="*/ 78 w 154"/>
                <a:gd name="T19" fmla="*/ 307 h 1548"/>
                <a:gd name="T20" fmla="*/ 23 w 154"/>
                <a:gd name="T21" fmla="*/ 380 h 1548"/>
                <a:gd name="T22" fmla="*/ 86 w 154"/>
                <a:gd name="T23" fmla="*/ 430 h 1548"/>
                <a:gd name="T24" fmla="*/ 86 w 154"/>
                <a:gd name="T25" fmla="*/ 440 h 1548"/>
                <a:gd name="T26" fmla="*/ 31 w 154"/>
                <a:gd name="T27" fmla="*/ 495 h 1548"/>
                <a:gd name="T28" fmla="*/ 88 w 154"/>
                <a:gd name="T29" fmla="*/ 493 h 1548"/>
                <a:gd name="T30" fmla="*/ 36 w 154"/>
                <a:gd name="T31" fmla="*/ 566 h 1548"/>
                <a:gd name="T32" fmla="*/ 96 w 154"/>
                <a:gd name="T33" fmla="*/ 616 h 1548"/>
                <a:gd name="T34" fmla="*/ 96 w 154"/>
                <a:gd name="T35" fmla="*/ 623 h 1548"/>
                <a:gd name="T36" fmla="*/ 43 w 154"/>
                <a:gd name="T37" fmla="*/ 679 h 1548"/>
                <a:gd name="T38" fmla="*/ 101 w 154"/>
                <a:gd name="T39" fmla="*/ 676 h 1548"/>
                <a:gd name="T40" fmla="*/ 46 w 154"/>
                <a:gd name="T41" fmla="*/ 749 h 1548"/>
                <a:gd name="T42" fmla="*/ 108 w 154"/>
                <a:gd name="T43" fmla="*/ 799 h 1548"/>
                <a:gd name="T44" fmla="*/ 108 w 154"/>
                <a:gd name="T45" fmla="*/ 809 h 1548"/>
                <a:gd name="T46" fmla="*/ 53 w 154"/>
                <a:gd name="T47" fmla="*/ 864 h 1548"/>
                <a:gd name="T48" fmla="*/ 111 w 154"/>
                <a:gd name="T49" fmla="*/ 862 h 1548"/>
                <a:gd name="T50" fmla="*/ 58 w 154"/>
                <a:gd name="T51" fmla="*/ 932 h 1548"/>
                <a:gd name="T52" fmla="*/ 118 w 154"/>
                <a:gd name="T53" fmla="*/ 985 h 1548"/>
                <a:gd name="T54" fmla="*/ 118 w 154"/>
                <a:gd name="T55" fmla="*/ 993 h 1548"/>
                <a:gd name="T56" fmla="*/ 66 w 154"/>
                <a:gd name="T57" fmla="*/ 1048 h 1548"/>
                <a:gd name="T58" fmla="*/ 123 w 154"/>
                <a:gd name="T59" fmla="*/ 1045 h 1548"/>
                <a:gd name="T60" fmla="*/ 68 w 154"/>
                <a:gd name="T61" fmla="*/ 1118 h 1548"/>
                <a:gd name="T62" fmla="*/ 131 w 154"/>
                <a:gd name="T63" fmla="*/ 1168 h 1548"/>
                <a:gd name="T64" fmla="*/ 131 w 154"/>
                <a:gd name="T65" fmla="*/ 1176 h 1548"/>
                <a:gd name="T66" fmla="*/ 76 w 154"/>
                <a:gd name="T67" fmla="*/ 1231 h 1548"/>
                <a:gd name="T68" fmla="*/ 134 w 154"/>
                <a:gd name="T69" fmla="*/ 1229 h 1548"/>
                <a:gd name="T70" fmla="*/ 81 w 154"/>
                <a:gd name="T71" fmla="*/ 1301 h 1548"/>
                <a:gd name="T72" fmla="*/ 141 w 154"/>
                <a:gd name="T73" fmla="*/ 1352 h 1548"/>
                <a:gd name="T74" fmla="*/ 141 w 154"/>
                <a:gd name="T75" fmla="*/ 1362 h 1548"/>
                <a:gd name="T76" fmla="*/ 88 w 154"/>
                <a:gd name="T77" fmla="*/ 1417 h 1548"/>
                <a:gd name="T78" fmla="*/ 146 w 154"/>
                <a:gd name="T79" fmla="*/ 1414 h 1548"/>
                <a:gd name="T80" fmla="*/ 91 w 154"/>
                <a:gd name="T81" fmla="*/ 1487 h 1548"/>
                <a:gd name="T82" fmla="*/ 154 w 154"/>
                <a:gd name="T83" fmla="*/ 1538 h 1548"/>
                <a:gd name="T84" fmla="*/ 154 w 154"/>
                <a:gd name="T85" fmla="*/ 1545 h 1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4" h="1548">
                  <a:moveTo>
                    <a:pt x="58" y="8"/>
                  </a:moveTo>
                  <a:lnTo>
                    <a:pt x="0" y="13"/>
                  </a:lnTo>
                  <a:lnTo>
                    <a:pt x="0" y="3"/>
                  </a:lnTo>
                  <a:lnTo>
                    <a:pt x="58" y="0"/>
                  </a:lnTo>
                  <a:lnTo>
                    <a:pt x="58" y="8"/>
                  </a:lnTo>
                  <a:close/>
                  <a:moveTo>
                    <a:pt x="63" y="63"/>
                  </a:moveTo>
                  <a:lnTo>
                    <a:pt x="5" y="66"/>
                  </a:lnTo>
                  <a:lnTo>
                    <a:pt x="5" y="73"/>
                  </a:lnTo>
                  <a:lnTo>
                    <a:pt x="63" y="71"/>
                  </a:lnTo>
                  <a:lnTo>
                    <a:pt x="63" y="63"/>
                  </a:lnTo>
                  <a:close/>
                  <a:moveTo>
                    <a:pt x="66" y="123"/>
                  </a:moveTo>
                  <a:lnTo>
                    <a:pt x="8" y="126"/>
                  </a:lnTo>
                  <a:lnTo>
                    <a:pt x="8" y="134"/>
                  </a:lnTo>
                  <a:lnTo>
                    <a:pt x="66" y="131"/>
                  </a:lnTo>
                  <a:lnTo>
                    <a:pt x="66" y="123"/>
                  </a:lnTo>
                  <a:close/>
                  <a:moveTo>
                    <a:pt x="71" y="186"/>
                  </a:moveTo>
                  <a:lnTo>
                    <a:pt x="13" y="189"/>
                  </a:lnTo>
                  <a:lnTo>
                    <a:pt x="13" y="196"/>
                  </a:lnTo>
                  <a:lnTo>
                    <a:pt x="71" y="194"/>
                  </a:lnTo>
                  <a:lnTo>
                    <a:pt x="71" y="186"/>
                  </a:lnTo>
                  <a:close/>
                  <a:moveTo>
                    <a:pt x="73" y="247"/>
                  </a:moveTo>
                  <a:lnTo>
                    <a:pt x="15" y="249"/>
                  </a:lnTo>
                  <a:lnTo>
                    <a:pt x="15" y="257"/>
                  </a:lnTo>
                  <a:lnTo>
                    <a:pt x="73" y="254"/>
                  </a:lnTo>
                  <a:lnTo>
                    <a:pt x="73" y="247"/>
                  </a:lnTo>
                  <a:close/>
                  <a:moveTo>
                    <a:pt x="78" y="307"/>
                  </a:moveTo>
                  <a:lnTo>
                    <a:pt x="21" y="312"/>
                  </a:lnTo>
                  <a:lnTo>
                    <a:pt x="21" y="319"/>
                  </a:lnTo>
                  <a:lnTo>
                    <a:pt x="78" y="317"/>
                  </a:lnTo>
                  <a:lnTo>
                    <a:pt x="78" y="307"/>
                  </a:lnTo>
                  <a:close/>
                  <a:moveTo>
                    <a:pt x="81" y="370"/>
                  </a:moveTo>
                  <a:lnTo>
                    <a:pt x="23" y="372"/>
                  </a:lnTo>
                  <a:lnTo>
                    <a:pt x="23" y="380"/>
                  </a:lnTo>
                  <a:lnTo>
                    <a:pt x="81" y="377"/>
                  </a:lnTo>
                  <a:lnTo>
                    <a:pt x="81" y="370"/>
                  </a:lnTo>
                  <a:close/>
                  <a:moveTo>
                    <a:pt x="86" y="430"/>
                  </a:moveTo>
                  <a:lnTo>
                    <a:pt x="28" y="432"/>
                  </a:lnTo>
                  <a:lnTo>
                    <a:pt x="28" y="442"/>
                  </a:lnTo>
                  <a:lnTo>
                    <a:pt x="86" y="440"/>
                  </a:lnTo>
                  <a:lnTo>
                    <a:pt x="86" y="430"/>
                  </a:lnTo>
                  <a:close/>
                  <a:moveTo>
                    <a:pt x="88" y="493"/>
                  </a:moveTo>
                  <a:lnTo>
                    <a:pt x="31" y="495"/>
                  </a:lnTo>
                  <a:lnTo>
                    <a:pt x="31" y="503"/>
                  </a:lnTo>
                  <a:lnTo>
                    <a:pt x="88" y="500"/>
                  </a:lnTo>
                  <a:lnTo>
                    <a:pt x="88" y="493"/>
                  </a:lnTo>
                  <a:close/>
                  <a:moveTo>
                    <a:pt x="93" y="553"/>
                  </a:moveTo>
                  <a:lnTo>
                    <a:pt x="36" y="555"/>
                  </a:lnTo>
                  <a:lnTo>
                    <a:pt x="36" y="566"/>
                  </a:lnTo>
                  <a:lnTo>
                    <a:pt x="93" y="563"/>
                  </a:lnTo>
                  <a:lnTo>
                    <a:pt x="93" y="553"/>
                  </a:lnTo>
                  <a:close/>
                  <a:moveTo>
                    <a:pt x="96" y="616"/>
                  </a:moveTo>
                  <a:lnTo>
                    <a:pt x="38" y="618"/>
                  </a:lnTo>
                  <a:lnTo>
                    <a:pt x="38" y="626"/>
                  </a:lnTo>
                  <a:lnTo>
                    <a:pt x="96" y="623"/>
                  </a:lnTo>
                  <a:lnTo>
                    <a:pt x="96" y="616"/>
                  </a:lnTo>
                  <a:close/>
                  <a:moveTo>
                    <a:pt x="101" y="676"/>
                  </a:moveTo>
                  <a:lnTo>
                    <a:pt x="43" y="679"/>
                  </a:lnTo>
                  <a:lnTo>
                    <a:pt x="43" y="689"/>
                  </a:lnTo>
                  <a:lnTo>
                    <a:pt x="101" y="686"/>
                  </a:lnTo>
                  <a:lnTo>
                    <a:pt x="101" y="676"/>
                  </a:lnTo>
                  <a:close/>
                  <a:moveTo>
                    <a:pt x="103" y="739"/>
                  </a:moveTo>
                  <a:lnTo>
                    <a:pt x="46" y="741"/>
                  </a:lnTo>
                  <a:lnTo>
                    <a:pt x="46" y="749"/>
                  </a:lnTo>
                  <a:lnTo>
                    <a:pt x="103" y="746"/>
                  </a:lnTo>
                  <a:lnTo>
                    <a:pt x="103" y="739"/>
                  </a:lnTo>
                  <a:close/>
                  <a:moveTo>
                    <a:pt x="108" y="799"/>
                  </a:moveTo>
                  <a:lnTo>
                    <a:pt x="51" y="802"/>
                  </a:lnTo>
                  <a:lnTo>
                    <a:pt x="51" y="812"/>
                  </a:lnTo>
                  <a:lnTo>
                    <a:pt x="108" y="809"/>
                  </a:lnTo>
                  <a:lnTo>
                    <a:pt x="108" y="799"/>
                  </a:lnTo>
                  <a:close/>
                  <a:moveTo>
                    <a:pt x="111" y="862"/>
                  </a:moveTo>
                  <a:lnTo>
                    <a:pt x="53" y="864"/>
                  </a:lnTo>
                  <a:lnTo>
                    <a:pt x="53" y="872"/>
                  </a:lnTo>
                  <a:lnTo>
                    <a:pt x="111" y="869"/>
                  </a:lnTo>
                  <a:lnTo>
                    <a:pt x="111" y="862"/>
                  </a:lnTo>
                  <a:close/>
                  <a:moveTo>
                    <a:pt x="116" y="922"/>
                  </a:moveTo>
                  <a:lnTo>
                    <a:pt x="58" y="925"/>
                  </a:lnTo>
                  <a:lnTo>
                    <a:pt x="58" y="932"/>
                  </a:lnTo>
                  <a:lnTo>
                    <a:pt x="116" y="930"/>
                  </a:lnTo>
                  <a:lnTo>
                    <a:pt x="116" y="922"/>
                  </a:lnTo>
                  <a:close/>
                  <a:moveTo>
                    <a:pt x="118" y="985"/>
                  </a:moveTo>
                  <a:lnTo>
                    <a:pt x="61" y="987"/>
                  </a:lnTo>
                  <a:lnTo>
                    <a:pt x="61" y="995"/>
                  </a:lnTo>
                  <a:lnTo>
                    <a:pt x="118" y="993"/>
                  </a:lnTo>
                  <a:lnTo>
                    <a:pt x="118" y="985"/>
                  </a:lnTo>
                  <a:close/>
                  <a:moveTo>
                    <a:pt x="123" y="1045"/>
                  </a:moveTo>
                  <a:lnTo>
                    <a:pt x="66" y="1048"/>
                  </a:lnTo>
                  <a:lnTo>
                    <a:pt x="66" y="1055"/>
                  </a:lnTo>
                  <a:lnTo>
                    <a:pt x="123" y="1053"/>
                  </a:lnTo>
                  <a:lnTo>
                    <a:pt x="123" y="1045"/>
                  </a:lnTo>
                  <a:close/>
                  <a:moveTo>
                    <a:pt x="126" y="1106"/>
                  </a:moveTo>
                  <a:lnTo>
                    <a:pt x="68" y="1111"/>
                  </a:lnTo>
                  <a:lnTo>
                    <a:pt x="68" y="1118"/>
                  </a:lnTo>
                  <a:lnTo>
                    <a:pt x="126" y="1116"/>
                  </a:lnTo>
                  <a:lnTo>
                    <a:pt x="126" y="1106"/>
                  </a:lnTo>
                  <a:close/>
                  <a:moveTo>
                    <a:pt x="131" y="1168"/>
                  </a:moveTo>
                  <a:lnTo>
                    <a:pt x="73" y="1171"/>
                  </a:lnTo>
                  <a:lnTo>
                    <a:pt x="73" y="1178"/>
                  </a:lnTo>
                  <a:lnTo>
                    <a:pt x="131" y="1176"/>
                  </a:lnTo>
                  <a:lnTo>
                    <a:pt x="131" y="1168"/>
                  </a:lnTo>
                  <a:close/>
                  <a:moveTo>
                    <a:pt x="134" y="1229"/>
                  </a:moveTo>
                  <a:lnTo>
                    <a:pt x="76" y="1231"/>
                  </a:lnTo>
                  <a:lnTo>
                    <a:pt x="76" y="1241"/>
                  </a:lnTo>
                  <a:lnTo>
                    <a:pt x="134" y="1239"/>
                  </a:lnTo>
                  <a:lnTo>
                    <a:pt x="134" y="1229"/>
                  </a:lnTo>
                  <a:close/>
                  <a:moveTo>
                    <a:pt x="139" y="1291"/>
                  </a:moveTo>
                  <a:lnTo>
                    <a:pt x="81" y="1294"/>
                  </a:lnTo>
                  <a:lnTo>
                    <a:pt x="81" y="1301"/>
                  </a:lnTo>
                  <a:lnTo>
                    <a:pt x="139" y="1299"/>
                  </a:lnTo>
                  <a:lnTo>
                    <a:pt x="139" y="1291"/>
                  </a:lnTo>
                  <a:close/>
                  <a:moveTo>
                    <a:pt x="141" y="1352"/>
                  </a:moveTo>
                  <a:lnTo>
                    <a:pt x="83" y="1354"/>
                  </a:lnTo>
                  <a:lnTo>
                    <a:pt x="83" y="1364"/>
                  </a:lnTo>
                  <a:lnTo>
                    <a:pt x="141" y="1362"/>
                  </a:lnTo>
                  <a:lnTo>
                    <a:pt x="141" y="1352"/>
                  </a:lnTo>
                  <a:close/>
                  <a:moveTo>
                    <a:pt x="146" y="1414"/>
                  </a:moveTo>
                  <a:lnTo>
                    <a:pt x="88" y="1417"/>
                  </a:lnTo>
                  <a:lnTo>
                    <a:pt x="88" y="1425"/>
                  </a:lnTo>
                  <a:lnTo>
                    <a:pt x="146" y="1422"/>
                  </a:lnTo>
                  <a:lnTo>
                    <a:pt x="146" y="1414"/>
                  </a:lnTo>
                  <a:close/>
                  <a:moveTo>
                    <a:pt x="149" y="1475"/>
                  </a:moveTo>
                  <a:lnTo>
                    <a:pt x="91" y="1477"/>
                  </a:lnTo>
                  <a:lnTo>
                    <a:pt x="91" y="1487"/>
                  </a:lnTo>
                  <a:lnTo>
                    <a:pt x="149" y="1485"/>
                  </a:lnTo>
                  <a:lnTo>
                    <a:pt x="149" y="1475"/>
                  </a:lnTo>
                  <a:close/>
                  <a:moveTo>
                    <a:pt x="154" y="1538"/>
                  </a:moveTo>
                  <a:lnTo>
                    <a:pt x="96" y="1540"/>
                  </a:lnTo>
                  <a:lnTo>
                    <a:pt x="96" y="1548"/>
                  </a:lnTo>
                  <a:lnTo>
                    <a:pt x="154" y="1545"/>
                  </a:lnTo>
                  <a:lnTo>
                    <a:pt x="154" y="15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3433233" y="2615905"/>
            <a:ext cx="3179233" cy="2231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CB.EN.U4AIE19014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CB.EN.U4AIE19016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CB.EN.U4AIE19024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CB.EN.U4AIE19028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55F412-100E-4FD1-A39F-E6D7F3C1063A}"/>
              </a:ext>
            </a:extLst>
          </p:cNvPr>
          <p:cNvSpPr/>
          <p:nvPr/>
        </p:nvSpPr>
        <p:spPr>
          <a:xfrm>
            <a:off x="6421966" y="2615905"/>
            <a:ext cx="3179233" cy="2231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Arun Prakash J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bg1"/>
                </a:solidFill>
              </a:rPr>
              <a:t>Asswin</a:t>
            </a:r>
            <a:r>
              <a:rPr lang="en-US" sz="2400" dirty="0">
                <a:solidFill>
                  <a:schemeClr val="bg1"/>
                </a:solidFill>
              </a:rPr>
              <a:t> C R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Dharshan Kumar K S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bg1"/>
                </a:solidFill>
              </a:rPr>
              <a:t>Avinash</a:t>
            </a:r>
            <a:r>
              <a:rPr lang="en-US" sz="2400" dirty="0">
                <a:solidFill>
                  <a:schemeClr val="bg1"/>
                </a:solidFill>
              </a:rPr>
              <a:t> Dora</a:t>
            </a:r>
          </a:p>
        </p:txBody>
      </p:sp>
    </p:spTree>
    <p:extLst>
      <p:ext uri="{BB962C8B-B14F-4D97-AF65-F5344CB8AC3E}">
        <p14:creationId xmlns:p14="http://schemas.microsoft.com/office/powerpoint/2010/main" val="317485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7732" y="770358"/>
            <a:ext cx="5545667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b">
            <a:spAutoFit/>
          </a:bodyPr>
          <a:lstStyle/>
          <a:p>
            <a:r>
              <a:rPr lang="en-US" sz="4400">
                <a:solidFill>
                  <a:schemeClr val="bg1"/>
                </a:solidFill>
                <a:latin typeface="+mj-lt"/>
              </a:rPr>
              <a:t>Beta Distribution</a:t>
            </a:r>
          </a:p>
        </p:txBody>
      </p:sp>
      <p:grpSp>
        <p:nvGrpSpPr>
          <p:cNvPr id="5" name="Group 4"/>
          <p:cNvGrpSpPr/>
          <p:nvPr/>
        </p:nvGrpSpPr>
        <p:grpSpPr>
          <a:xfrm rot="16200000">
            <a:off x="2634111" y="690079"/>
            <a:ext cx="192777" cy="1955800"/>
            <a:chOff x="1536573" y="1756231"/>
            <a:chExt cx="583255" cy="2640807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858209" y="1899352"/>
              <a:ext cx="118498" cy="100031"/>
            </a:xfrm>
            <a:custGeom>
              <a:avLst/>
              <a:gdLst>
                <a:gd name="T0" fmla="*/ 31 w 31"/>
                <a:gd name="T1" fmla="*/ 10 h 26"/>
                <a:gd name="T2" fmla="*/ 14 w 31"/>
                <a:gd name="T3" fmla="*/ 25 h 26"/>
                <a:gd name="T4" fmla="*/ 2 w 31"/>
                <a:gd name="T5" fmla="*/ 4 h 26"/>
                <a:gd name="T6" fmla="*/ 3 w 31"/>
                <a:gd name="T7" fmla="*/ 0 h 26"/>
                <a:gd name="T8" fmla="*/ 15 w 31"/>
                <a:gd name="T9" fmla="*/ 16 h 26"/>
                <a:gd name="T10" fmla="*/ 31 w 31"/>
                <a:gd name="T11" fmla="*/ 6 h 26"/>
                <a:gd name="T12" fmla="*/ 31 w 31"/>
                <a:gd name="T13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6">
                  <a:moveTo>
                    <a:pt x="31" y="10"/>
                  </a:moveTo>
                  <a:cubicBezTo>
                    <a:pt x="30" y="20"/>
                    <a:pt x="22" y="26"/>
                    <a:pt x="14" y="25"/>
                  </a:cubicBezTo>
                  <a:cubicBezTo>
                    <a:pt x="6" y="23"/>
                    <a:pt x="0" y="14"/>
                    <a:pt x="2" y="4"/>
                  </a:cubicBezTo>
                  <a:cubicBezTo>
                    <a:pt x="2" y="3"/>
                    <a:pt x="3" y="1"/>
                    <a:pt x="3" y="0"/>
                  </a:cubicBezTo>
                  <a:cubicBezTo>
                    <a:pt x="3" y="8"/>
                    <a:pt x="8" y="15"/>
                    <a:pt x="15" y="16"/>
                  </a:cubicBezTo>
                  <a:cubicBezTo>
                    <a:pt x="22" y="17"/>
                    <a:pt x="28" y="13"/>
                    <a:pt x="31" y="6"/>
                  </a:cubicBezTo>
                  <a:cubicBezTo>
                    <a:pt x="31" y="7"/>
                    <a:pt x="31" y="9"/>
                    <a:pt x="31" y="10"/>
                  </a:cubicBezTo>
                  <a:close/>
                </a:path>
              </a:pathLst>
            </a:custGeom>
            <a:solidFill>
              <a:srgbClr val="05A7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575046" y="1756231"/>
              <a:ext cx="544782" cy="2582328"/>
            </a:xfrm>
            <a:custGeom>
              <a:avLst/>
              <a:gdLst>
                <a:gd name="T0" fmla="*/ 141 w 141"/>
                <a:gd name="T1" fmla="*/ 2 h 668"/>
                <a:gd name="T2" fmla="*/ 0 w 141"/>
                <a:gd name="T3" fmla="*/ 0 h 668"/>
                <a:gd name="T4" fmla="*/ 45 w 141"/>
                <a:gd name="T5" fmla="*/ 668 h 668"/>
                <a:gd name="T6" fmla="*/ 131 w 141"/>
                <a:gd name="T7" fmla="*/ 668 h 668"/>
                <a:gd name="T8" fmla="*/ 141 w 141"/>
                <a:gd name="T9" fmla="*/ 2 h 668"/>
                <a:gd name="T10" fmla="*/ 104 w 141"/>
                <a:gd name="T11" fmla="*/ 43 h 668"/>
                <a:gd name="T12" fmla="*/ 88 w 141"/>
                <a:gd name="T13" fmla="*/ 53 h 668"/>
                <a:gd name="T14" fmla="*/ 76 w 141"/>
                <a:gd name="T15" fmla="*/ 37 h 668"/>
                <a:gd name="T16" fmla="*/ 77 w 141"/>
                <a:gd name="T17" fmla="*/ 33 h 668"/>
                <a:gd name="T18" fmla="*/ 94 w 141"/>
                <a:gd name="T19" fmla="*/ 18 h 668"/>
                <a:gd name="T20" fmla="*/ 106 w 141"/>
                <a:gd name="T21" fmla="*/ 38 h 668"/>
                <a:gd name="T22" fmla="*/ 104 w 141"/>
                <a:gd name="T23" fmla="*/ 43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1" h="668">
                  <a:moveTo>
                    <a:pt x="141" y="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5" y="668"/>
                    <a:pt x="45" y="668"/>
                    <a:pt x="45" y="668"/>
                  </a:cubicBezTo>
                  <a:cubicBezTo>
                    <a:pt x="131" y="668"/>
                    <a:pt x="131" y="668"/>
                    <a:pt x="131" y="668"/>
                  </a:cubicBezTo>
                  <a:lnTo>
                    <a:pt x="141" y="2"/>
                  </a:lnTo>
                  <a:close/>
                  <a:moveTo>
                    <a:pt x="104" y="43"/>
                  </a:moveTo>
                  <a:cubicBezTo>
                    <a:pt x="101" y="50"/>
                    <a:pt x="95" y="54"/>
                    <a:pt x="88" y="53"/>
                  </a:cubicBezTo>
                  <a:cubicBezTo>
                    <a:pt x="81" y="52"/>
                    <a:pt x="76" y="45"/>
                    <a:pt x="76" y="37"/>
                  </a:cubicBezTo>
                  <a:cubicBezTo>
                    <a:pt x="76" y="35"/>
                    <a:pt x="76" y="34"/>
                    <a:pt x="77" y="33"/>
                  </a:cubicBezTo>
                  <a:cubicBezTo>
                    <a:pt x="78" y="23"/>
                    <a:pt x="86" y="17"/>
                    <a:pt x="94" y="18"/>
                  </a:cubicBezTo>
                  <a:cubicBezTo>
                    <a:pt x="102" y="20"/>
                    <a:pt x="107" y="29"/>
                    <a:pt x="106" y="38"/>
                  </a:cubicBezTo>
                  <a:cubicBezTo>
                    <a:pt x="105" y="40"/>
                    <a:pt x="105" y="42"/>
                    <a:pt x="104" y="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868982" y="1822406"/>
              <a:ext cx="120037" cy="100031"/>
            </a:xfrm>
            <a:custGeom>
              <a:avLst/>
              <a:gdLst>
                <a:gd name="T0" fmla="*/ 30 w 31"/>
                <a:gd name="T1" fmla="*/ 21 h 26"/>
                <a:gd name="T2" fmla="*/ 28 w 31"/>
                <a:gd name="T3" fmla="*/ 26 h 26"/>
                <a:gd name="T4" fmla="*/ 16 w 31"/>
                <a:gd name="T5" fmla="*/ 10 h 26"/>
                <a:gd name="T6" fmla="*/ 0 w 31"/>
                <a:gd name="T7" fmla="*/ 20 h 26"/>
                <a:gd name="T8" fmla="*/ 1 w 31"/>
                <a:gd name="T9" fmla="*/ 16 h 26"/>
                <a:gd name="T10" fmla="*/ 18 w 31"/>
                <a:gd name="T11" fmla="*/ 1 h 26"/>
                <a:gd name="T12" fmla="*/ 30 w 31"/>
                <a:gd name="T13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6">
                  <a:moveTo>
                    <a:pt x="30" y="21"/>
                  </a:moveTo>
                  <a:cubicBezTo>
                    <a:pt x="29" y="23"/>
                    <a:pt x="29" y="25"/>
                    <a:pt x="28" y="26"/>
                  </a:cubicBezTo>
                  <a:cubicBezTo>
                    <a:pt x="28" y="18"/>
                    <a:pt x="23" y="11"/>
                    <a:pt x="16" y="10"/>
                  </a:cubicBezTo>
                  <a:cubicBezTo>
                    <a:pt x="10" y="8"/>
                    <a:pt x="3" y="13"/>
                    <a:pt x="0" y="20"/>
                  </a:cubicBezTo>
                  <a:cubicBezTo>
                    <a:pt x="0" y="18"/>
                    <a:pt x="0" y="17"/>
                    <a:pt x="1" y="16"/>
                  </a:cubicBezTo>
                  <a:cubicBezTo>
                    <a:pt x="2" y="6"/>
                    <a:pt x="10" y="0"/>
                    <a:pt x="18" y="1"/>
                  </a:cubicBezTo>
                  <a:cubicBezTo>
                    <a:pt x="26" y="3"/>
                    <a:pt x="31" y="12"/>
                    <a:pt x="30" y="2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536573" y="1756231"/>
              <a:ext cx="212373" cy="2640807"/>
            </a:xfrm>
            <a:custGeom>
              <a:avLst/>
              <a:gdLst>
                <a:gd name="T0" fmla="*/ 25 w 138"/>
                <a:gd name="T1" fmla="*/ 0 h 1716"/>
                <a:gd name="T2" fmla="*/ 0 w 138"/>
                <a:gd name="T3" fmla="*/ 45 h 1716"/>
                <a:gd name="T4" fmla="*/ 111 w 138"/>
                <a:gd name="T5" fmla="*/ 1716 h 1716"/>
                <a:gd name="T6" fmla="*/ 138 w 138"/>
                <a:gd name="T7" fmla="*/ 1678 h 1716"/>
                <a:gd name="T8" fmla="*/ 25 w 138"/>
                <a:gd name="T9" fmla="*/ 0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716">
                  <a:moveTo>
                    <a:pt x="25" y="0"/>
                  </a:moveTo>
                  <a:lnTo>
                    <a:pt x="0" y="45"/>
                  </a:lnTo>
                  <a:lnTo>
                    <a:pt x="111" y="1716"/>
                  </a:lnTo>
                  <a:lnTo>
                    <a:pt x="138" y="167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707394" y="4338559"/>
              <a:ext cx="373960" cy="58479"/>
            </a:xfrm>
            <a:custGeom>
              <a:avLst/>
              <a:gdLst>
                <a:gd name="T0" fmla="*/ 27 w 243"/>
                <a:gd name="T1" fmla="*/ 0 h 38"/>
                <a:gd name="T2" fmla="*/ 243 w 243"/>
                <a:gd name="T3" fmla="*/ 0 h 38"/>
                <a:gd name="T4" fmla="*/ 218 w 243"/>
                <a:gd name="T5" fmla="*/ 30 h 38"/>
                <a:gd name="T6" fmla="*/ 0 w 243"/>
                <a:gd name="T7" fmla="*/ 38 h 38"/>
                <a:gd name="T8" fmla="*/ 27 w 243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38">
                  <a:moveTo>
                    <a:pt x="27" y="0"/>
                  </a:moveTo>
                  <a:lnTo>
                    <a:pt x="243" y="0"/>
                  </a:lnTo>
                  <a:lnTo>
                    <a:pt x="218" y="30"/>
                  </a:lnTo>
                  <a:lnTo>
                    <a:pt x="0" y="3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68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1613519" y="1863957"/>
              <a:ext cx="236996" cy="2382267"/>
            </a:xfrm>
            <a:custGeom>
              <a:avLst/>
              <a:gdLst>
                <a:gd name="T0" fmla="*/ 0 w 154"/>
                <a:gd name="T1" fmla="*/ 3 h 1548"/>
                <a:gd name="T2" fmla="*/ 63 w 154"/>
                <a:gd name="T3" fmla="*/ 63 h 1548"/>
                <a:gd name="T4" fmla="*/ 63 w 154"/>
                <a:gd name="T5" fmla="*/ 71 h 1548"/>
                <a:gd name="T6" fmla="*/ 8 w 154"/>
                <a:gd name="T7" fmla="*/ 126 h 1548"/>
                <a:gd name="T8" fmla="*/ 66 w 154"/>
                <a:gd name="T9" fmla="*/ 123 h 1548"/>
                <a:gd name="T10" fmla="*/ 13 w 154"/>
                <a:gd name="T11" fmla="*/ 196 h 1548"/>
                <a:gd name="T12" fmla="*/ 73 w 154"/>
                <a:gd name="T13" fmla="*/ 247 h 1548"/>
                <a:gd name="T14" fmla="*/ 73 w 154"/>
                <a:gd name="T15" fmla="*/ 254 h 1548"/>
                <a:gd name="T16" fmla="*/ 21 w 154"/>
                <a:gd name="T17" fmla="*/ 312 h 1548"/>
                <a:gd name="T18" fmla="*/ 78 w 154"/>
                <a:gd name="T19" fmla="*/ 307 h 1548"/>
                <a:gd name="T20" fmla="*/ 23 w 154"/>
                <a:gd name="T21" fmla="*/ 380 h 1548"/>
                <a:gd name="T22" fmla="*/ 86 w 154"/>
                <a:gd name="T23" fmla="*/ 430 h 1548"/>
                <a:gd name="T24" fmla="*/ 86 w 154"/>
                <a:gd name="T25" fmla="*/ 440 h 1548"/>
                <a:gd name="T26" fmla="*/ 31 w 154"/>
                <a:gd name="T27" fmla="*/ 495 h 1548"/>
                <a:gd name="T28" fmla="*/ 88 w 154"/>
                <a:gd name="T29" fmla="*/ 493 h 1548"/>
                <a:gd name="T30" fmla="*/ 36 w 154"/>
                <a:gd name="T31" fmla="*/ 566 h 1548"/>
                <a:gd name="T32" fmla="*/ 96 w 154"/>
                <a:gd name="T33" fmla="*/ 616 h 1548"/>
                <a:gd name="T34" fmla="*/ 96 w 154"/>
                <a:gd name="T35" fmla="*/ 623 h 1548"/>
                <a:gd name="T36" fmla="*/ 43 w 154"/>
                <a:gd name="T37" fmla="*/ 679 h 1548"/>
                <a:gd name="T38" fmla="*/ 101 w 154"/>
                <a:gd name="T39" fmla="*/ 676 h 1548"/>
                <a:gd name="T40" fmla="*/ 46 w 154"/>
                <a:gd name="T41" fmla="*/ 749 h 1548"/>
                <a:gd name="T42" fmla="*/ 108 w 154"/>
                <a:gd name="T43" fmla="*/ 799 h 1548"/>
                <a:gd name="T44" fmla="*/ 108 w 154"/>
                <a:gd name="T45" fmla="*/ 809 h 1548"/>
                <a:gd name="T46" fmla="*/ 53 w 154"/>
                <a:gd name="T47" fmla="*/ 864 h 1548"/>
                <a:gd name="T48" fmla="*/ 111 w 154"/>
                <a:gd name="T49" fmla="*/ 862 h 1548"/>
                <a:gd name="T50" fmla="*/ 58 w 154"/>
                <a:gd name="T51" fmla="*/ 932 h 1548"/>
                <a:gd name="T52" fmla="*/ 118 w 154"/>
                <a:gd name="T53" fmla="*/ 985 h 1548"/>
                <a:gd name="T54" fmla="*/ 118 w 154"/>
                <a:gd name="T55" fmla="*/ 993 h 1548"/>
                <a:gd name="T56" fmla="*/ 66 w 154"/>
                <a:gd name="T57" fmla="*/ 1048 h 1548"/>
                <a:gd name="T58" fmla="*/ 123 w 154"/>
                <a:gd name="T59" fmla="*/ 1045 h 1548"/>
                <a:gd name="T60" fmla="*/ 68 w 154"/>
                <a:gd name="T61" fmla="*/ 1118 h 1548"/>
                <a:gd name="T62" fmla="*/ 131 w 154"/>
                <a:gd name="T63" fmla="*/ 1168 h 1548"/>
                <a:gd name="T64" fmla="*/ 131 w 154"/>
                <a:gd name="T65" fmla="*/ 1176 h 1548"/>
                <a:gd name="T66" fmla="*/ 76 w 154"/>
                <a:gd name="T67" fmla="*/ 1231 h 1548"/>
                <a:gd name="T68" fmla="*/ 134 w 154"/>
                <a:gd name="T69" fmla="*/ 1229 h 1548"/>
                <a:gd name="T70" fmla="*/ 81 w 154"/>
                <a:gd name="T71" fmla="*/ 1301 h 1548"/>
                <a:gd name="T72" fmla="*/ 141 w 154"/>
                <a:gd name="T73" fmla="*/ 1352 h 1548"/>
                <a:gd name="T74" fmla="*/ 141 w 154"/>
                <a:gd name="T75" fmla="*/ 1362 h 1548"/>
                <a:gd name="T76" fmla="*/ 88 w 154"/>
                <a:gd name="T77" fmla="*/ 1417 h 1548"/>
                <a:gd name="T78" fmla="*/ 146 w 154"/>
                <a:gd name="T79" fmla="*/ 1414 h 1548"/>
                <a:gd name="T80" fmla="*/ 91 w 154"/>
                <a:gd name="T81" fmla="*/ 1487 h 1548"/>
                <a:gd name="T82" fmla="*/ 154 w 154"/>
                <a:gd name="T83" fmla="*/ 1538 h 1548"/>
                <a:gd name="T84" fmla="*/ 154 w 154"/>
                <a:gd name="T85" fmla="*/ 1545 h 1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4" h="1548">
                  <a:moveTo>
                    <a:pt x="58" y="8"/>
                  </a:moveTo>
                  <a:lnTo>
                    <a:pt x="0" y="13"/>
                  </a:lnTo>
                  <a:lnTo>
                    <a:pt x="0" y="3"/>
                  </a:lnTo>
                  <a:lnTo>
                    <a:pt x="58" y="0"/>
                  </a:lnTo>
                  <a:lnTo>
                    <a:pt x="58" y="8"/>
                  </a:lnTo>
                  <a:close/>
                  <a:moveTo>
                    <a:pt x="63" y="63"/>
                  </a:moveTo>
                  <a:lnTo>
                    <a:pt x="5" y="66"/>
                  </a:lnTo>
                  <a:lnTo>
                    <a:pt x="5" y="73"/>
                  </a:lnTo>
                  <a:lnTo>
                    <a:pt x="63" y="71"/>
                  </a:lnTo>
                  <a:lnTo>
                    <a:pt x="63" y="63"/>
                  </a:lnTo>
                  <a:close/>
                  <a:moveTo>
                    <a:pt x="66" y="123"/>
                  </a:moveTo>
                  <a:lnTo>
                    <a:pt x="8" y="126"/>
                  </a:lnTo>
                  <a:lnTo>
                    <a:pt x="8" y="134"/>
                  </a:lnTo>
                  <a:lnTo>
                    <a:pt x="66" y="131"/>
                  </a:lnTo>
                  <a:lnTo>
                    <a:pt x="66" y="123"/>
                  </a:lnTo>
                  <a:close/>
                  <a:moveTo>
                    <a:pt x="71" y="186"/>
                  </a:moveTo>
                  <a:lnTo>
                    <a:pt x="13" y="189"/>
                  </a:lnTo>
                  <a:lnTo>
                    <a:pt x="13" y="196"/>
                  </a:lnTo>
                  <a:lnTo>
                    <a:pt x="71" y="194"/>
                  </a:lnTo>
                  <a:lnTo>
                    <a:pt x="71" y="186"/>
                  </a:lnTo>
                  <a:close/>
                  <a:moveTo>
                    <a:pt x="73" y="247"/>
                  </a:moveTo>
                  <a:lnTo>
                    <a:pt x="15" y="249"/>
                  </a:lnTo>
                  <a:lnTo>
                    <a:pt x="15" y="257"/>
                  </a:lnTo>
                  <a:lnTo>
                    <a:pt x="73" y="254"/>
                  </a:lnTo>
                  <a:lnTo>
                    <a:pt x="73" y="247"/>
                  </a:lnTo>
                  <a:close/>
                  <a:moveTo>
                    <a:pt x="78" y="307"/>
                  </a:moveTo>
                  <a:lnTo>
                    <a:pt x="21" y="312"/>
                  </a:lnTo>
                  <a:lnTo>
                    <a:pt x="21" y="319"/>
                  </a:lnTo>
                  <a:lnTo>
                    <a:pt x="78" y="317"/>
                  </a:lnTo>
                  <a:lnTo>
                    <a:pt x="78" y="307"/>
                  </a:lnTo>
                  <a:close/>
                  <a:moveTo>
                    <a:pt x="81" y="370"/>
                  </a:moveTo>
                  <a:lnTo>
                    <a:pt x="23" y="372"/>
                  </a:lnTo>
                  <a:lnTo>
                    <a:pt x="23" y="380"/>
                  </a:lnTo>
                  <a:lnTo>
                    <a:pt x="81" y="377"/>
                  </a:lnTo>
                  <a:lnTo>
                    <a:pt x="81" y="370"/>
                  </a:lnTo>
                  <a:close/>
                  <a:moveTo>
                    <a:pt x="86" y="430"/>
                  </a:moveTo>
                  <a:lnTo>
                    <a:pt x="28" y="432"/>
                  </a:lnTo>
                  <a:lnTo>
                    <a:pt x="28" y="442"/>
                  </a:lnTo>
                  <a:lnTo>
                    <a:pt x="86" y="440"/>
                  </a:lnTo>
                  <a:lnTo>
                    <a:pt x="86" y="430"/>
                  </a:lnTo>
                  <a:close/>
                  <a:moveTo>
                    <a:pt x="88" y="493"/>
                  </a:moveTo>
                  <a:lnTo>
                    <a:pt x="31" y="495"/>
                  </a:lnTo>
                  <a:lnTo>
                    <a:pt x="31" y="503"/>
                  </a:lnTo>
                  <a:lnTo>
                    <a:pt x="88" y="500"/>
                  </a:lnTo>
                  <a:lnTo>
                    <a:pt x="88" y="493"/>
                  </a:lnTo>
                  <a:close/>
                  <a:moveTo>
                    <a:pt x="93" y="553"/>
                  </a:moveTo>
                  <a:lnTo>
                    <a:pt x="36" y="555"/>
                  </a:lnTo>
                  <a:lnTo>
                    <a:pt x="36" y="566"/>
                  </a:lnTo>
                  <a:lnTo>
                    <a:pt x="93" y="563"/>
                  </a:lnTo>
                  <a:lnTo>
                    <a:pt x="93" y="553"/>
                  </a:lnTo>
                  <a:close/>
                  <a:moveTo>
                    <a:pt x="96" y="616"/>
                  </a:moveTo>
                  <a:lnTo>
                    <a:pt x="38" y="618"/>
                  </a:lnTo>
                  <a:lnTo>
                    <a:pt x="38" y="626"/>
                  </a:lnTo>
                  <a:lnTo>
                    <a:pt x="96" y="623"/>
                  </a:lnTo>
                  <a:lnTo>
                    <a:pt x="96" y="616"/>
                  </a:lnTo>
                  <a:close/>
                  <a:moveTo>
                    <a:pt x="101" y="676"/>
                  </a:moveTo>
                  <a:lnTo>
                    <a:pt x="43" y="679"/>
                  </a:lnTo>
                  <a:lnTo>
                    <a:pt x="43" y="689"/>
                  </a:lnTo>
                  <a:lnTo>
                    <a:pt x="101" y="686"/>
                  </a:lnTo>
                  <a:lnTo>
                    <a:pt x="101" y="676"/>
                  </a:lnTo>
                  <a:close/>
                  <a:moveTo>
                    <a:pt x="103" y="739"/>
                  </a:moveTo>
                  <a:lnTo>
                    <a:pt x="46" y="741"/>
                  </a:lnTo>
                  <a:lnTo>
                    <a:pt x="46" y="749"/>
                  </a:lnTo>
                  <a:lnTo>
                    <a:pt x="103" y="746"/>
                  </a:lnTo>
                  <a:lnTo>
                    <a:pt x="103" y="739"/>
                  </a:lnTo>
                  <a:close/>
                  <a:moveTo>
                    <a:pt x="108" y="799"/>
                  </a:moveTo>
                  <a:lnTo>
                    <a:pt x="51" y="802"/>
                  </a:lnTo>
                  <a:lnTo>
                    <a:pt x="51" y="812"/>
                  </a:lnTo>
                  <a:lnTo>
                    <a:pt x="108" y="809"/>
                  </a:lnTo>
                  <a:lnTo>
                    <a:pt x="108" y="799"/>
                  </a:lnTo>
                  <a:close/>
                  <a:moveTo>
                    <a:pt x="111" y="862"/>
                  </a:moveTo>
                  <a:lnTo>
                    <a:pt x="53" y="864"/>
                  </a:lnTo>
                  <a:lnTo>
                    <a:pt x="53" y="872"/>
                  </a:lnTo>
                  <a:lnTo>
                    <a:pt x="111" y="869"/>
                  </a:lnTo>
                  <a:lnTo>
                    <a:pt x="111" y="862"/>
                  </a:lnTo>
                  <a:close/>
                  <a:moveTo>
                    <a:pt x="116" y="922"/>
                  </a:moveTo>
                  <a:lnTo>
                    <a:pt x="58" y="925"/>
                  </a:lnTo>
                  <a:lnTo>
                    <a:pt x="58" y="932"/>
                  </a:lnTo>
                  <a:lnTo>
                    <a:pt x="116" y="930"/>
                  </a:lnTo>
                  <a:lnTo>
                    <a:pt x="116" y="922"/>
                  </a:lnTo>
                  <a:close/>
                  <a:moveTo>
                    <a:pt x="118" y="985"/>
                  </a:moveTo>
                  <a:lnTo>
                    <a:pt x="61" y="987"/>
                  </a:lnTo>
                  <a:lnTo>
                    <a:pt x="61" y="995"/>
                  </a:lnTo>
                  <a:lnTo>
                    <a:pt x="118" y="993"/>
                  </a:lnTo>
                  <a:lnTo>
                    <a:pt x="118" y="985"/>
                  </a:lnTo>
                  <a:close/>
                  <a:moveTo>
                    <a:pt x="123" y="1045"/>
                  </a:moveTo>
                  <a:lnTo>
                    <a:pt x="66" y="1048"/>
                  </a:lnTo>
                  <a:lnTo>
                    <a:pt x="66" y="1055"/>
                  </a:lnTo>
                  <a:lnTo>
                    <a:pt x="123" y="1053"/>
                  </a:lnTo>
                  <a:lnTo>
                    <a:pt x="123" y="1045"/>
                  </a:lnTo>
                  <a:close/>
                  <a:moveTo>
                    <a:pt x="126" y="1106"/>
                  </a:moveTo>
                  <a:lnTo>
                    <a:pt x="68" y="1111"/>
                  </a:lnTo>
                  <a:lnTo>
                    <a:pt x="68" y="1118"/>
                  </a:lnTo>
                  <a:lnTo>
                    <a:pt x="126" y="1116"/>
                  </a:lnTo>
                  <a:lnTo>
                    <a:pt x="126" y="1106"/>
                  </a:lnTo>
                  <a:close/>
                  <a:moveTo>
                    <a:pt x="131" y="1168"/>
                  </a:moveTo>
                  <a:lnTo>
                    <a:pt x="73" y="1171"/>
                  </a:lnTo>
                  <a:lnTo>
                    <a:pt x="73" y="1178"/>
                  </a:lnTo>
                  <a:lnTo>
                    <a:pt x="131" y="1176"/>
                  </a:lnTo>
                  <a:lnTo>
                    <a:pt x="131" y="1168"/>
                  </a:lnTo>
                  <a:close/>
                  <a:moveTo>
                    <a:pt x="134" y="1229"/>
                  </a:moveTo>
                  <a:lnTo>
                    <a:pt x="76" y="1231"/>
                  </a:lnTo>
                  <a:lnTo>
                    <a:pt x="76" y="1241"/>
                  </a:lnTo>
                  <a:lnTo>
                    <a:pt x="134" y="1239"/>
                  </a:lnTo>
                  <a:lnTo>
                    <a:pt x="134" y="1229"/>
                  </a:lnTo>
                  <a:close/>
                  <a:moveTo>
                    <a:pt x="139" y="1291"/>
                  </a:moveTo>
                  <a:lnTo>
                    <a:pt x="81" y="1294"/>
                  </a:lnTo>
                  <a:lnTo>
                    <a:pt x="81" y="1301"/>
                  </a:lnTo>
                  <a:lnTo>
                    <a:pt x="139" y="1299"/>
                  </a:lnTo>
                  <a:lnTo>
                    <a:pt x="139" y="1291"/>
                  </a:lnTo>
                  <a:close/>
                  <a:moveTo>
                    <a:pt x="141" y="1352"/>
                  </a:moveTo>
                  <a:lnTo>
                    <a:pt x="83" y="1354"/>
                  </a:lnTo>
                  <a:lnTo>
                    <a:pt x="83" y="1364"/>
                  </a:lnTo>
                  <a:lnTo>
                    <a:pt x="141" y="1362"/>
                  </a:lnTo>
                  <a:lnTo>
                    <a:pt x="141" y="1352"/>
                  </a:lnTo>
                  <a:close/>
                  <a:moveTo>
                    <a:pt x="146" y="1414"/>
                  </a:moveTo>
                  <a:lnTo>
                    <a:pt x="88" y="1417"/>
                  </a:lnTo>
                  <a:lnTo>
                    <a:pt x="88" y="1425"/>
                  </a:lnTo>
                  <a:lnTo>
                    <a:pt x="146" y="1422"/>
                  </a:lnTo>
                  <a:lnTo>
                    <a:pt x="146" y="1414"/>
                  </a:lnTo>
                  <a:close/>
                  <a:moveTo>
                    <a:pt x="149" y="1475"/>
                  </a:moveTo>
                  <a:lnTo>
                    <a:pt x="91" y="1477"/>
                  </a:lnTo>
                  <a:lnTo>
                    <a:pt x="91" y="1487"/>
                  </a:lnTo>
                  <a:lnTo>
                    <a:pt x="149" y="1485"/>
                  </a:lnTo>
                  <a:lnTo>
                    <a:pt x="149" y="1475"/>
                  </a:lnTo>
                  <a:close/>
                  <a:moveTo>
                    <a:pt x="154" y="1538"/>
                  </a:moveTo>
                  <a:lnTo>
                    <a:pt x="96" y="1540"/>
                  </a:lnTo>
                  <a:lnTo>
                    <a:pt x="96" y="1548"/>
                  </a:lnTo>
                  <a:lnTo>
                    <a:pt x="154" y="1545"/>
                  </a:lnTo>
                  <a:lnTo>
                    <a:pt x="154" y="15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1068427" y="2121795"/>
            <a:ext cx="9649235" cy="278537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 Beta distribution is a probability distribution where shape of the curve determines, how likely it is, that something will happen. 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It has 2 parameter called as the shape parameters, </a:t>
            </a:r>
            <a:r>
              <a:rPr lang="en-US" sz="2400" err="1">
                <a:solidFill>
                  <a:schemeClr val="bg1"/>
                </a:solidFill>
                <a:ea typeface="+mn-lt"/>
                <a:cs typeface="+mn-lt"/>
              </a:rPr>
              <a:t>i.e</a:t>
            </a: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 the value of ‘a’ and ‘b’ controls the shape of the curve.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’a’ is the no of past wins and ‘b’ is the no of past losses.</a:t>
            </a:r>
          </a:p>
        </p:txBody>
      </p:sp>
      <p:pic>
        <p:nvPicPr>
          <p:cNvPr id="2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FDD0324D-724D-037B-5F69-BC4BF7EC6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198" y="228959"/>
            <a:ext cx="2943225" cy="1943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C336C6-FA10-679A-1CD3-F00A74402BE3}"/>
              </a:ext>
            </a:extLst>
          </p:cNvPr>
          <p:cNvSpPr txBox="1"/>
          <p:nvPr/>
        </p:nvSpPr>
        <p:spPr>
          <a:xfrm>
            <a:off x="4724400" y="3200400"/>
            <a:ext cx="7093801" cy="4202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en-US">
                <a:solidFill>
                  <a:srgbClr val="292929"/>
                </a:solidFill>
                <a:latin typeface="charter"/>
              </a:rPr>
              <a:t>It achieves exploration by selecting the machine with best sampled mean 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0997B2-AD12-F51A-EFBD-7D0DDE816DEF}"/>
              </a:ext>
            </a:extLst>
          </p:cNvPr>
          <p:cNvSpPr txBox="1"/>
          <p:nvPr/>
        </p:nvSpPr>
        <p:spPr>
          <a:xfrm>
            <a:off x="2915138" y="5321060"/>
            <a:ext cx="5025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P(θ | a, b) = (θ ^(a -1)) *((1 — θ)^(b-1)) / B( a, b 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5BBCA9-C224-6115-79E8-F8B54741CAF5}"/>
              </a:ext>
            </a:extLst>
          </p:cNvPr>
          <p:cNvSpPr txBox="1"/>
          <p:nvPr/>
        </p:nvSpPr>
        <p:spPr>
          <a:xfrm>
            <a:off x="1688122" y="5900615"/>
            <a:ext cx="9029539" cy="310983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b="0" i="0" dirty="0">
                <a:solidFill>
                  <a:schemeClr val="bg1"/>
                </a:solidFill>
                <a:effectLst/>
                <a:latin typeface="charter"/>
              </a:rPr>
              <a:t> continuous distribution which is defined in terms of theta 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charter"/>
              </a:rPr>
              <a:t>θ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charter"/>
              </a:rPr>
              <a:t> which is a function of two parameters 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charter"/>
              </a:rPr>
              <a:t>a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charter"/>
              </a:rPr>
              <a:t> and 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charter"/>
              </a:rPr>
              <a:t>b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charter"/>
              </a:rPr>
              <a:t>.</a:t>
            </a:r>
            <a:endParaRPr lang="en-I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87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7732" y="770358"/>
            <a:ext cx="5545667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b">
            <a:spAutoFit/>
          </a:bodyPr>
          <a:lstStyle/>
          <a:p>
            <a:r>
              <a:rPr lang="en-US" sz="4400">
                <a:solidFill>
                  <a:schemeClr val="bg1"/>
                </a:solidFill>
                <a:latin typeface="+mj-lt"/>
              </a:rPr>
              <a:t>Cases </a:t>
            </a:r>
          </a:p>
        </p:txBody>
      </p:sp>
      <p:grpSp>
        <p:nvGrpSpPr>
          <p:cNvPr id="5" name="Group 4"/>
          <p:cNvGrpSpPr/>
          <p:nvPr/>
        </p:nvGrpSpPr>
        <p:grpSpPr>
          <a:xfrm rot="16200000">
            <a:off x="2634111" y="690079"/>
            <a:ext cx="192777" cy="1955800"/>
            <a:chOff x="1536573" y="1756231"/>
            <a:chExt cx="583255" cy="2640807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858209" y="1899352"/>
              <a:ext cx="118498" cy="100031"/>
            </a:xfrm>
            <a:custGeom>
              <a:avLst/>
              <a:gdLst>
                <a:gd name="T0" fmla="*/ 31 w 31"/>
                <a:gd name="T1" fmla="*/ 10 h 26"/>
                <a:gd name="T2" fmla="*/ 14 w 31"/>
                <a:gd name="T3" fmla="*/ 25 h 26"/>
                <a:gd name="T4" fmla="*/ 2 w 31"/>
                <a:gd name="T5" fmla="*/ 4 h 26"/>
                <a:gd name="T6" fmla="*/ 3 w 31"/>
                <a:gd name="T7" fmla="*/ 0 h 26"/>
                <a:gd name="T8" fmla="*/ 15 w 31"/>
                <a:gd name="T9" fmla="*/ 16 h 26"/>
                <a:gd name="T10" fmla="*/ 31 w 31"/>
                <a:gd name="T11" fmla="*/ 6 h 26"/>
                <a:gd name="T12" fmla="*/ 31 w 31"/>
                <a:gd name="T13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6">
                  <a:moveTo>
                    <a:pt x="31" y="10"/>
                  </a:moveTo>
                  <a:cubicBezTo>
                    <a:pt x="30" y="20"/>
                    <a:pt x="22" y="26"/>
                    <a:pt x="14" y="25"/>
                  </a:cubicBezTo>
                  <a:cubicBezTo>
                    <a:pt x="6" y="23"/>
                    <a:pt x="0" y="14"/>
                    <a:pt x="2" y="4"/>
                  </a:cubicBezTo>
                  <a:cubicBezTo>
                    <a:pt x="2" y="3"/>
                    <a:pt x="3" y="1"/>
                    <a:pt x="3" y="0"/>
                  </a:cubicBezTo>
                  <a:cubicBezTo>
                    <a:pt x="3" y="8"/>
                    <a:pt x="8" y="15"/>
                    <a:pt x="15" y="16"/>
                  </a:cubicBezTo>
                  <a:cubicBezTo>
                    <a:pt x="22" y="17"/>
                    <a:pt x="28" y="13"/>
                    <a:pt x="31" y="6"/>
                  </a:cubicBezTo>
                  <a:cubicBezTo>
                    <a:pt x="31" y="7"/>
                    <a:pt x="31" y="9"/>
                    <a:pt x="31" y="10"/>
                  </a:cubicBezTo>
                  <a:close/>
                </a:path>
              </a:pathLst>
            </a:custGeom>
            <a:solidFill>
              <a:srgbClr val="05A7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575046" y="1756231"/>
              <a:ext cx="544782" cy="2582328"/>
            </a:xfrm>
            <a:custGeom>
              <a:avLst/>
              <a:gdLst>
                <a:gd name="T0" fmla="*/ 141 w 141"/>
                <a:gd name="T1" fmla="*/ 2 h 668"/>
                <a:gd name="T2" fmla="*/ 0 w 141"/>
                <a:gd name="T3" fmla="*/ 0 h 668"/>
                <a:gd name="T4" fmla="*/ 45 w 141"/>
                <a:gd name="T5" fmla="*/ 668 h 668"/>
                <a:gd name="T6" fmla="*/ 131 w 141"/>
                <a:gd name="T7" fmla="*/ 668 h 668"/>
                <a:gd name="T8" fmla="*/ 141 w 141"/>
                <a:gd name="T9" fmla="*/ 2 h 668"/>
                <a:gd name="T10" fmla="*/ 104 w 141"/>
                <a:gd name="T11" fmla="*/ 43 h 668"/>
                <a:gd name="T12" fmla="*/ 88 w 141"/>
                <a:gd name="T13" fmla="*/ 53 h 668"/>
                <a:gd name="T14" fmla="*/ 76 w 141"/>
                <a:gd name="T15" fmla="*/ 37 h 668"/>
                <a:gd name="T16" fmla="*/ 77 w 141"/>
                <a:gd name="T17" fmla="*/ 33 h 668"/>
                <a:gd name="T18" fmla="*/ 94 w 141"/>
                <a:gd name="T19" fmla="*/ 18 h 668"/>
                <a:gd name="T20" fmla="*/ 106 w 141"/>
                <a:gd name="T21" fmla="*/ 38 h 668"/>
                <a:gd name="T22" fmla="*/ 104 w 141"/>
                <a:gd name="T23" fmla="*/ 43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1" h="668">
                  <a:moveTo>
                    <a:pt x="141" y="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5" y="668"/>
                    <a:pt x="45" y="668"/>
                    <a:pt x="45" y="668"/>
                  </a:cubicBezTo>
                  <a:cubicBezTo>
                    <a:pt x="131" y="668"/>
                    <a:pt x="131" y="668"/>
                    <a:pt x="131" y="668"/>
                  </a:cubicBezTo>
                  <a:lnTo>
                    <a:pt x="141" y="2"/>
                  </a:lnTo>
                  <a:close/>
                  <a:moveTo>
                    <a:pt x="104" y="43"/>
                  </a:moveTo>
                  <a:cubicBezTo>
                    <a:pt x="101" y="50"/>
                    <a:pt x="95" y="54"/>
                    <a:pt x="88" y="53"/>
                  </a:cubicBezTo>
                  <a:cubicBezTo>
                    <a:pt x="81" y="52"/>
                    <a:pt x="76" y="45"/>
                    <a:pt x="76" y="37"/>
                  </a:cubicBezTo>
                  <a:cubicBezTo>
                    <a:pt x="76" y="35"/>
                    <a:pt x="76" y="34"/>
                    <a:pt x="77" y="33"/>
                  </a:cubicBezTo>
                  <a:cubicBezTo>
                    <a:pt x="78" y="23"/>
                    <a:pt x="86" y="17"/>
                    <a:pt x="94" y="18"/>
                  </a:cubicBezTo>
                  <a:cubicBezTo>
                    <a:pt x="102" y="20"/>
                    <a:pt x="107" y="29"/>
                    <a:pt x="106" y="38"/>
                  </a:cubicBezTo>
                  <a:cubicBezTo>
                    <a:pt x="105" y="40"/>
                    <a:pt x="105" y="42"/>
                    <a:pt x="104" y="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868982" y="1822406"/>
              <a:ext cx="120037" cy="100031"/>
            </a:xfrm>
            <a:custGeom>
              <a:avLst/>
              <a:gdLst>
                <a:gd name="T0" fmla="*/ 30 w 31"/>
                <a:gd name="T1" fmla="*/ 21 h 26"/>
                <a:gd name="T2" fmla="*/ 28 w 31"/>
                <a:gd name="T3" fmla="*/ 26 h 26"/>
                <a:gd name="T4" fmla="*/ 16 w 31"/>
                <a:gd name="T5" fmla="*/ 10 h 26"/>
                <a:gd name="T6" fmla="*/ 0 w 31"/>
                <a:gd name="T7" fmla="*/ 20 h 26"/>
                <a:gd name="T8" fmla="*/ 1 w 31"/>
                <a:gd name="T9" fmla="*/ 16 h 26"/>
                <a:gd name="T10" fmla="*/ 18 w 31"/>
                <a:gd name="T11" fmla="*/ 1 h 26"/>
                <a:gd name="T12" fmla="*/ 30 w 31"/>
                <a:gd name="T13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6">
                  <a:moveTo>
                    <a:pt x="30" y="21"/>
                  </a:moveTo>
                  <a:cubicBezTo>
                    <a:pt x="29" y="23"/>
                    <a:pt x="29" y="25"/>
                    <a:pt x="28" y="26"/>
                  </a:cubicBezTo>
                  <a:cubicBezTo>
                    <a:pt x="28" y="18"/>
                    <a:pt x="23" y="11"/>
                    <a:pt x="16" y="10"/>
                  </a:cubicBezTo>
                  <a:cubicBezTo>
                    <a:pt x="10" y="8"/>
                    <a:pt x="3" y="13"/>
                    <a:pt x="0" y="20"/>
                  </a:cubicBezTo>
                  <a:cubicBezTo>
                    <a:pt x="0" y="18"/>
                    <a:pt x="0" y="17"/>
                    <a:pt x="1" y="16"/>
                  </a:cubicBezTo>
                  <a:cubicBezTo>
                    <a:pt x="2" y="6"/>
                    <a:pt x="10" y="0"/>
                    <a:pt x="18" y="1"/>
                  </a:cubicBezTo>
                  <a:cubicBezTo>
                    <a:pt x="26" y="3"/>
                    <a:pt x="31" y="12"/>
                    <a:pt x="30" y="2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536573" y="1756231"/>
              <a:ext cx="212373" cy="2640807"/>
            </a:xfrm>
            <a:custGeom>
              <a:avLst/>
              <a:gdLst>
                <a:gd name="T0" fmla="*/ 25 w 138"/>
                <a:gd name="T1" fmla="*/ 0 h 1716"/>
                <a:gd name="T2" fmla="*/ 0 w 138"/>
                <a:gd name="T3" fmla="*/ 45 h 1716"/>
                <a:gd name="T4" fmla="*/ 111 w 138"/>
                <a:gd name="T5" fmla="*/ 1716 h 1716"/>
                <a:gd name="T6" fmla="*/ 138 w 138"/>
                <a:gd name="T7" fmla="*/ 1678 h 1716"/>
                <a:gd name="T8" fmla="*/ 25 w 138"/>
                <a:gd name="T9" fmla="*/ 0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716">
                  <a:moveTo>
                    <a:pt x="25" y="0"/>
                  </a:moveTo>
                  <a:lnTo>
                    <a:pt x="0" y="45"/>
                  </a:lnTo>
                  <a:lnTo>
                    <a:pt x="111" y="1716"/>
                  </a:lnTo>
                  <a:lnTo>
                    <a:pt x="138" y="167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707394" y="4338559"/>
              <a:ext cx="373960" cy="58479"/>
            </a:xfrm>
            <a:custGeom>
              <a:avLst/>
              <a:gdLst>
                <a:gd name="T0" fmla="*/ 27 w 243"/>
                <a:gd name="T1" fmla="*/ 0 h 38"/>
                <a:gd name="T2" fmla="*/ 243 w 243"/>
                <a:gd name="T3" fmla="*/ 0 h 38"/>
                <a:gd name="T4" fmla="*/ 218 w 243"/>
                <a:gd name="T5" fmla="*/ 30 h 38"/>
                <a:gd name="T6" fmla="*/ 0 w 243"/>
                <a:gd name="T7" fmla="*/ 38 h 38"/>
                <a:gd name="T8" fmla="*/ 27 w 243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38">
                  <a:moveTo>
                    <a:pt x="27" y="0"/>
                  </a:moveTo>
                  <a:lnTo>
                    <a:pt x="243" y="0"/>
                  </a:lnTo>
                  <a:lnTo>
                    <a:pt x="218" y="30"/>
                  </a:lnTo>
                  <a:lnTo>
                    <a:pt x="0" y="3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68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1613519" y="1863957"/>
              <a:ext cx="236996" cy="2382267"/>
            </a:xfrm>
            <a:custGeom>
              <a:avLst/>
              <a:gdLst>
                <a:gd name="T0" fmla="*/ 0 w 154"/>
                <a:gd name="T1" fmla="*/ 3 h 1548"/>
                <a:gd name="T2" fmla="*/ 63 w 154"/>
                <a:gd name="T3" fmla="*/ 63 h 1548"/>
                <a:gd name="T4" fmla="*/ 63 w 154"/>
                <a:gd name="T5" fmla="*/ 71 h 1548"/>
                <a:gd name="T6" fmla="*/ 8 w 154"/>
                <a:gd name="T7" fmla="*/ 126 h 1548"/>
                <a:gd name="T8" fmla="*/ 66 w 154"/>
                <a:gd name="T9" fmla="*/ 123 h 1548"/>
                <a:gd name="T10" fmla="*/ 13 w 154"/>
                <a:gd name="T11" fmla="*/ 196 h 1548"/>
                <a:gd name="T12" fmla="*/ 73 w 154"/>
                <a:gd name="T13" fmla="*/ 247 h 1548"/>
                <a:gd name="T14" fmla="*/ 73 w 154"/>
                <a:gd name="T15" fmla="*/ 254 h 1548"/>
                <a:gd name="T16" fmla="*/ 21 w 154"/>
                <a:gd name="T17" fmla="*/ 312 h 1548"/>
                <a:gd name="T18" fmla="*/ 78 w 154"/>
                <a:gd name="T19" fmla="*/ 307 h 1548"/>
                <a:gd name="T20" fmla="*/ 23 w 154"/>
                <a:gd name="T21" fmla="*/ 380 h 1548"/>
                <a:gd name="T22" fmla="*/ 86 w 154"/>
                <a:gd name="T23" fmla="*/ 430 h 1548"/>
                <a:gd name="T24" fmla="*/ 86 w 154"/>
                <a:gd name="T25" fmla="*/ 440 h 1548"/>
                <a:gd name="T26" fmla="*/ 31 w 154"/>
                <a:gd name="T27" fmla="*/ 495 h 1548"/>
                <a:gd name="T28" fmla="*/ 88 w 154"/>
                <a:gd name="T29" fmla="*/ 493 h 1548"/>
                <a:gd name="T30" fmla="*/ 36 w 154"/>
                <a:gd name="T31" fmla="*/ 566 h 1548"/>
                <a:gd name="T32" fmla="*/ 96 w 154"/>
                <a:gd name="T33" fmla="*/ 616 h 1548"/>
                <a:gd name="T34" fmla="*/ 96 w 154"/>
                <a:gd name="T35" fmla="*/ 623 h 1548"/>
                <a:gd name="T36" fmla="*/ 43 w 154"/>
                <a:gd name="T37" fmla="*/ 679 h 1548"/>
                <a:gd name="T38" fmla="*/ 101 w 154"/>
                <a:gd name="T39" fmla="*/ 676 h 1548"/>
                <a:gd name="T40" fmla="*/ 46 w 154"/>
                <a:gd name="T41" fmla="*/ 749 h 1548"/>
                <a:gd name="T42" fmla="*/ 108 w 154"/>
                <a:gd name="T43" fmla="*/ 799 h 1548"/>
                <a:gd name="T44" fmla="*/ 108 w 154"/>
                <a:gd name="T45" fmla="*/ 809 h 1548"/>
                <a:gd name="T46" fmla="*/ 53 w 154"/>
                <a:gd name="T47" fmla="*/ 864 h 1548"/>
                <a:gd name="T48" fmla="*/ 111 w 154"/>
                <a:gd name="T49" fmla="*/ 862 h 1548"/>
                <a:gd name="T50" fmla="*/ 58 w 154"/>
                <a:gd name="T51" fmla="*/ 932 h 1548"/>
                <a:gd name="T52" fmla="*/ 118 w 154"/>
                <a:gd name="T53" fmla="*/ 985 h 1548"/>
                <a:gd name="T54" fmla="*/ 118 w 154"/>
                <a:gd name="T55" fmla="*/ 993 h 1548"/>
                <a:gd name="T56" fmla="*/ 66 w 154"/>
                <a:gd name="T57" fmla="*/ 1048 h 1548"/>
                <a:gd name="T58" fmla="*/ 123 w 154"/>
                <a:gd name="T59" fmla="*/ 1045 h 1548"/>
                <a:gd name="T60" fmla="*/ 68 w 154"/>
                <a:gd name="T61" fmla="*/ 1118 h 1548"/>
                <a:gd name="T62" fmla="*/ 131 w 154"/>
                <a:gd name="T63" fmla="*/ 1168 h 1548"/>
                <a:gd name="T64" fmla="*/ 131 w 154"/>
                <a:gd name="T65" fmla="*/ 1176 h 1548"/>
                <a:gd name="T66" fmla="*/ 76 w 154"/>
                <a:gd name="T67" fmla="*/ 1231 h 1548"/>
                <a:gd name="T68" fmla="*/ 134 w 154"/>
                <a:gd name="T69" fmla="*/ 1229 h 1548"/>
                <a:gd name="T70" fmla="*/ 81 w 154"/>
                <a:gd name="T71" fmla="*/ 1301 h 1548"/>
                <a:gd name="T72" fmla="*/ 141 w 154"/>
                <a:gd name="T73" fmla="*/ 1352 h 1548"/>
                <a:gd name="T74" fmla="*/ 141 w 154"/>
                <a:gd name="T75" fmla="*/ 1362 h 1548"/>
                <a:gd name="T76" fmla="*/ 88 w 154"/>
                <a:gd name="T77" fmla="*/ 1417 h 1548"/>
                <a:gd name="T78" fmla="*/ 146 w 154"/>
                <a:gd name="T79" fmla="*/ 1414 h 1548"/>
                <a:gd name="T80" fmla="*/ 91 w 154"/>
                <a:gd name="T81" fmla="*/ 1487 h 1548"/>
                <a:gd name="T82" fmla="*/ 154 w 154"/>
                <a:gd name="T83" fmla="*/ 1538 h 1548"/>
                <a:gd name="T84" fmla="*/ 154 w 154"/>
                <a:gd name="T85" fmla="*/ 1545 h 1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4" h="1548">
                  <a:moveTo>
                    <a:pt x="58" y="8"/>
                  </a:moveTo>
                  <a:lnTo>
                    <a:pt x="0" y="13"/>
                  </a:lnTo>
                  <a:lnTo>
                    <a:pt x="0" y="3"/>
                  </a:lnTo>
                  <a:lnTo>
                    <a:pt x="58" y="0"/>
                  </a:lnTo>
                  <a:lnTo>
                    <a:pt x="58" y="8"/>
                  </a:lnTo>
                  <a:close/>
                  <a:moveTo>
                    <a:pt x="63" y="63"/>
                  </a:moveTo>
                  <a:lnTo>
                    <a:pt x="5" y="66"/>
                  </a:lnTo>
                  <a:lnTo>
                    <a:pt x="5" y="73"/>
                  </a:lnTo>
                  <a:lnTo>
                    <a:pt x="63" y="71"/>
                  </a:lnTo>
                  <a:lnTo>
                    <a:pt x="63" y="63"/>
                  </a:lnTo>
                  <a:close/>
                  <a:moveTo>
                    <a:pt x="66" y="123"/>
                  </a:moveTo>
                  <a:lnTo>
                    <a:pt x="8" y="126"/>
                  </a:lnTo>
                  <a:lnTo>
                    <a:pt x="8" y="134"/>
                  </a:lnTo>
                  <a:lnTo>
                    <a:pt x="66" y="131"/>
                  </a:lnTo>
                  <a:lnTo>
                    <a:pt x="66" y="123"/>
                  </a:lnTo>
                  <a:close/>
                  <a:moveTo>
                    <a:pt x="71" y="186"/>
                  </a:moveTo>
                  <a:lnTo>
                    <a:pt x="13" y="189"/>
                  </a:lnTo>
                  <a:lnTo>
                    <a:pt x="13" y="196"/>
                  </a:lnTo>
                  <a:lnTo>
                    <a:pt x="71" y="194"/>
                  </a:lnTo>
                  <a:lnTo>
                    <a:pt x="71" y="186"/>
                  </a:lnTo>
                  <a:close/>
                  <a:moveTo>
                    <a:pt x="73" y="247"/>
                  </a:moveTo>
                  <a:lnTo>
                    <a:pt x="15" y="249"/>
                  </a:lnTo>
                  <a:lnTo>
                    <a:pt x="15" y="257"/>
                  </a:lnTo>
                  <a:lnTo>
                    <a:pt x="73" y="254"/>
                  </a:lnTo>
                  <a:lnTo>
                    <a:pt x="73" y="247"/>
                  </a:lnTo>
                  <a:close/>
                  <a:moveTo>
                    <a:pt x="78" y="307"/>
                  </a:moveTo>
                  <a:lnTo>
                    <a:pt x="21" y="312"/>
                  </a:lnTo>
                  <a:lnTo>
                    <a:pt x="21" y="319"/>
                  </a:lnTo>
                  <a:lnTo>
                    <a:pt x="78" y="317"/>
                  </a:lnTo>
                  <a:lnTo>
                    <a:pt x="78" y="307"/>
                  </a:lnTo>
                  <a:close/>
                  <a:moveTo>
                    <a:pt x="81" y="370"/>
                  </a:moveTo>
                  <a:lnTo>
                    <a:pt x="23" y="372"/>
                  </a:lnTo>
                  <a:lnTo>
                    <a:pt x="23" y="380"/>
                  </a:lnTo>
                  <a:lnTo>
                    <a:pt x="81" y="377"/>
                  </a:lnTo>
                  <a:lnTo>
                    <a:pt x="81" y="370"/>
                  </a:lnTo>
                  <a:close/>
                  <a:moveTo>
                    <a:pt x="86" y="430"/>
                  </a:moveTo>
                  <a:lnTo>
                    <a:pt x="28" y="432"/>
                  </a:lnTo>
                  <a:lnTo>
                    <a:pt x="28" y="442"/>
                  </a:lnTo>
                  <a:lnTo>
                    <a:pt x="86" y="440"/>
                  </a:lnTo>
                  <a:lnTo>
                    <a:pt x="86" y="430"/>
                  </a:lnTo>
                  <a:close/>
                  <a:moveTo>
                    <a:pt x="88" y="493"/>
                  </a:moveTo>
                  <a:lnTo>
                    <a:pt x="31" y="495"/>
                  </a:lnTo>
                  <a:lnTo>
                    <a:pt x="31" y="503"/>
                  </a:lnTo>
                  <a:lnTo>
                    <a:pt x="88" y="500"/>
                  </a:lnTo>
                  <a:lnTo>
                    <a:pt x="88" y="493"/>
                  </a:lnTo>
                  <a:close/>
                  <a:moveTo>
                    <a:pt x="93" y="553"/>
                  </a:moveTo>
                  <a:lnTo>
                    <a:pt x="36" y="555"/>
                  </a:lnTo>
                  <a:lnTo>
                    <a:pt x="36" y="566"/>
                  </a:lnTo>
                  <a:lnTo>
                    <a:pt x="93" y="563"/>
                  </a:lnTo>
                  <a:lnTo>
                    <a:pt x="93" y="553"/>
                  </a:lnTo>
                  <a:close/>
                  <a:moveTo>
                    <a:pt x="96" y="616"/>
                  </a:moveTo>
                  <a:lnTo>
                    <a:pt x="38" y="618"/>
                  </a:lnTo>
                  <a:lnTo>
                    <a:pt x="38" y="626"/>
                  </a:lnTo>
                  <a:lnTo>
                    <a:pt x="96" y="623"/>
                  </a:lnTo>
                  <a:lnTo>
                    <a:pt x="96" y="616"/>
                  </a:lnTo>
                  <a:close/>
                  <a:moveTo>
                    <a:pt x="101" y="676"/>
                  </a:moveTo>
                  <a:lnTo>
                    <a:pt x="43" y="679"/>
                  </a:lnTo>
                  <a:lnTo>
                    <a:pt x="43" y="689"/>
                  </a:lnTo>
                  <a:lnTo>
                    <a:pt x="101" y="686"/>
                  </a:lnTo>
                  <a:lnTo>
                    <a:pt x="101" y="676"/>
                  </a:lnTo>
                  <a:close/>
                  <a:moveTo>
                    <a:pt x="103" y="739"/>
                  </a:moveTo>
                  <a:lnTo>
                    <a:pt x="46" y="741"/>
                  </a:lnTo>
                  <a:lnTo>
                    <a:pt x="46" y="749"/>
                  </a:lnTo>
                  <a:lnTo>
                    <a:pt x="103" y="746"/>
                  </a:lnTo>
                  <a:lnTo>
                    <a:pt x="103" y="739"/>
                  </a:lnTo>
                  <a:close/>
                  <a:moveTo>
                    <a:pt x="108" y="799"/>
                  </a:moveTo>
                  <a:lnTo>
                    <a:pt x="51" y="802"/>
                  </a:lnTo>
                  <a:lnTo>
                    <a:pt x="51" y="812"/>
                  </a:lnTo>
                  <a:lnTo>
                    <a:pt x="108" y="809"/>
                  </a:lnTo>
                  <a:lnTo>
                    <a:pt x="108" y="799"/>
                  </a:lnTo>
                  <a:close/>
                  <a:moveTo>
                    <a:pt x="111" y="862"/>
                  </a:moveTo>
                  <a:lnTo>
                    <a:pt x="53" y="864"/>
                  </a:lnTo>
                  <a:lnTo>
                    <a:pt x="53" y="872"/>
                  </a:lnTo>
                  <a:lnTo>
                    <a:pt x="111" y="869"/>
                  </a:lnTo>
                  <a:lnTo>
                    <a:pt x="111" y="862"/>
                  </a:lnTo>
                  <a:close/>
                  <a:moveTo>
                    <a:pt x="116" y="922"/>
                  </a:moveTo>
                  <a:lnTo>
                    <a:pt x="58" y="925"/>
                  </a:lnTo>
                  <a:lnTo>
                    <a:pt x="58" y="932"/>
                  </a:lnTo>
                  <a:lnTo>
                    <a:pt x="116" y="930"/>
                  </a:lnTo>
                  <a:lnTo>
                    <a:pt x="116" y="922"/>
                  </a:lnTo>
                  <a:close/>
                  <a:moveTo>
                    <a:pt x="118" y="985"/>
                  </a:moveTo>
                  <a:lnTo>
                    <a:pt x="61" y="987"/>
                  </a:lnTo>
                  <a:lnTo>
                    <a:pt x="61" y="995"/>
                  </a:lnTo>
                  <a:lnTo>
                    <a:pt x="118" y="993"/>
                  </a:lnTo>
                  <a:lnTo>
                    <a:pt x="118" y="985"/>
                  </a:lnTo>
                  <a:close/>
                  <a:moveTo>
                    <a:pt x="123" y="1045"/>
                  </a:moveTo>
                  <a:lnTo>
                    <a:pt x="66" y="1048"/>
                  </a:lnTo>
                  <a:lnTo>
                    <a:pt x="66" y="1055"/>
                  </a:lnTo>
                  <a:lnTo>
                    <a:pt x="123" y="1053"/>
                  </a:lnTo>
                  <a:lnTo>
                    <a:pt x="123" y="1045"/>
                  </a:lnTo>
                  <a:close/>
                  <a:moveTo>
                    <a:pt x="126" y="1106"/>
                  </a:moveTo>
                  <a:lnTo>
                    <a:pt x="68" y="1111"/>
                  </a:lnTo>
                  <a:lnTo>
                    <a:pt x="68" y="1118"/>
                  </a:lnTo>
                  <a:lnTo>
                    <a:pt x="126" y="1116"/>
                  </a:lnTo>
                  <a:lnTo>
                    <a:pt x="126" y="1106"/>
                  </a:lnTo>
                  <a:close/>
                  <a:moveTo>
                    <a:pt x="131" y="1168"/>
                  </a:moveTo>
                  <a:lnTo>
                    <a:pt x="73" y="1171"/>
                  </a:lnTo>
                  <a:lnTo>
                    <a:pt x="73" y="1178"/>
                  </a:lnTo>
                  <a:lnTo>
                    <a:pt x="131" y="1176"/>
                  </a:lnTo>
                  <a:lnTo>
                    <a:pt x="131" y="1168"/>
                  </a:lnTo>
                  <a:close/>
                  <a:moveTo>
                    <a:pt x="134" y="1229"/>
                  </a:moveTo>
                  <a:lnTo>
                    <a:pt x="76" y="1231"/>
                  </a:lnTo>
                  <a:lnTo>
                    <a:pt x="76" y="1241"/>
                  </a:lnTo>
                  <a:lnTo>
                    <a:pt x="134" y="1239"/>
                  </a:lnTo>
                  <a:lnTo>
                    <a:pt x="134" y="1229"/>
                  </a:lnTo>
                  <a:close/>
                  <a:moveTo>
                    <a:pt x="139" y="1291"/>
                  </a:moveTo>
                  <a:lnTo>
                    <a:pt x="81" y="1294"/>
                  </a:lnTo>
                  <a:lnTo>
                    <a:pt x="81" y="1301"/>
                  </a:lnTo>
                  <a:lnTo>
                    <a:pt x="139" y="1299"/>
                  </a:lnTo>
                  <a:lnTo>
                    <a:pt x="139" y="1291"/>
                  </a:lnTo>
                  <a:close/>
                  <a:moveTo>
                    <a:pt x="141" y="1352"/>
                  </a:moveTo>
                  <a:lnTo>
                    <a:pt x="83" y="1354"/>
                  </a:lnTo>
                  <a:lnTo>
                    <a:pt x="83" y="1364"/>
                  </a:lnTo>
                  <a:lnTo>
                    <a:pt x="141" y="1362"/>
                  </a:lnTo>
                  <a:lnTo>
                    <a:pt x="141" y="1352"/>
                  </a:lnTo>
                  <a:close/>
                  <a:moveTo>
                    <a:pt x="146" y="1414"/>
                  </a:moveTo>
                  <a:lnTo>
                    <a:pt x="88" y="1417"/>
                  </a:lnTo>
                  <a:lnTo>
                    <a:pt x="88" y="1425"/>
                  </a:lnTo>
                  <a:lnTo>
                    <a:pt x="146" y="1422"/>
                  </a:lnTo>
                  <a:lnTo>
                    <a:pt x="146" y="1414"/>
                  </a:lnTo>
                  <a:close/>
                  <a:moveTo>
                    <a:pt x="149" y="1475"/>
                  </a:moveTo>
                  <a:lnTo>
                    <a:pt x="91" y="1477"/>
                  </a:lnTo>
                  <a:lnTo>
                    <a:pt x="91" y="1487"/>
                  </a:lnTo>
                  <a:lnTo>
                    <a:pt x="149" y="1485"/>
                  </a:lnTo>
                  <a:lnTo>
                    <a:pt x="149" y="1475"/>
                  </a:lnTo>
                  <a:close/>
                  <a:moveTo>
                    <a:pt x="154" y="1538"/>
                  </a:moveTo>
                  <a:lnTo>
                    <a:pt x="96" y="1540"/>
                  </a:lnTo>
                  <a:lnTo>
                    <a:pt x="96" y="1548"/>
                  </a:lnTo>
                  <a:lnTo>
                    <a:pt x="154" y="1545"/>
                  </a:lnTo>
                  <a:lnTo>
                    <a:pt x="154" y="15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2" name="Picture 12" descr="Chart&#10;&#10;Description automatically generated">
            <a:extLst>
              <a:ext uri="{FF2B5EF4-FFF2-40B4-BE49-F238E27FC236}">
                <a16:creationId xmlns:a16="http://schemas.microsoft.com/office/drawing/2014/main" id="{0911FEC2-7001-9FB5-05C5-7F8E60C2D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098" y="2239281"/>
            <a:ext cx="2743200" cy="1746834"/>
          </a:xfrm>
          <a:prstGeom prst="rect">
            <a:avLst/>
          </a:prstGeom>
        </p:spPr>
      </p:pic>
      <p:pic>
        <p:nvPicPr>
          <p:cNvPr id="13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FFC7F7D6-7467-20DC-DDF1-2447808A9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099" y="2232278"/>
            <a:ext cx="2743200" cy="1789596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68840C06-B063-E341-84D0-3391D29D3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7453" y="4263516"/>
            <a:ext cx="1314450" cy="200025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9A19BDD7-1740-2CC9-263A-6267B6AD83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2319" y="4321205"/>
            <a:ext cx="1133475" cy="257175"/>
          </a:xfrm>
          <a:prstGeom prst="rect">
            <a:avLst/>
          </a:prstGeom>
        </p:spPr>
      </p:pic>
      <p:pic>
        <p:nvPicPr>
          <p:cNvPr id="16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56A552CE-9590-896F-0DD8-2691DF52D3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589" y="2322196"/>
            <a:ext cx="2743200" cy="1782287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F72A0D76-2314-DD8B-0639-53EB9D2DD6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7736" y="4263785"/>
            <a:ext cx="1200150" cy="2857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63DB13F-5E90-B416-3143-75C4B31A7D77}"/>
              </a:ext>
            </a:extLst>
          </p:cNvPr>
          <p:cNvSpPr txBox="1"/>
          <p:nvPr/>
        </p:nvSpPr>
        <p:spPr>
          <a:xfrm>
            <a:off x="1130060" y="5285117"/>
            <a:ext cx="9591132" cy="3382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dirty="0">
                <a:solidFill>
                  <a:schemeClr val="bg1"/>
                </a:solidFill>
              </a:rPr>
              <a:t>increase</a:t>
            </a: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 'b' then distribution will shift leftwards. If we increase 'a 'then distribution will shift rightwards.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03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68427" y="2121795"/>
            <a:ext cx="9649235" cy="5693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en-US" sz="2400">
              <a:solidFill>
                <a:schemeClr val="bg1"/>
              </a:solidFill>
            </a:endParaRPr>
          </a:p>
        </p:txBody>
      </p:sp>
      <p:pic>
        <p:nvPicPr>
          <p:cNvPr id="12" name="Picture 12" descr="Text&#10;&#10;Description automatically generated">
            <a:extLst>
              <a:ext uri="{FF2B5EF4-FFF2-40B4-BE49-F238E27FC236}">
                <a16:creationId xmlns:a16="http://schemas.microsoft.com/office/drawing/2014/main" id="{59CC1B44-D96A-8A60-EFC0-B1257049C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40" y="2140013"/>
            <a:ext cx="6533147" cy="320159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BED8FCB-9082-4F63-A83B-E6A226432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6347" y="5608530"/>
            <a:ext cx="1828800" cy="3524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9DB8D9-B794-43C9-A530-B1518FD7A03A}"/>
              </a:ext>
            </a:extLst>
          </p:cNvPr>
          <p:cNvSpPr txBox="1"/>
          <p:nvPr/>
        </p:nvSpPr>
        <p:spPr>
          <a:xfrm>
            <a:off x="4625649" y="1002410"/>
            <a:ext cx="3585289" cy="51398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IN" sz="2400" dirty="0">
                <a:solidFill>
                  <a:schemeClr val="bg1"/>
                </a:solidFill>
              </a:rPr>
              <a:t>Thompson Sampling</a:t>
            </a:r>
          </a:p>
        </p:txBody>
      </p:sp>
      <p:pic>
        <p:nvPicPr>
          <p:cNvPr id="7" name="Picture 11" descr="Chart&#10;&#10;Description automatically generated">
            <a:extLst>
              <a:ext uri="{FF2B5EF4-FFF2-40B4-BE49-F238E27FC236}">
                <a16:creationId xmlns:a16="http://schemas.microsoft.com/office/drawing/2014/main" id="{8BB28465-640A-288F-6988-C5E92515B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4650" y="2033858"/>
            <a:ext cx="3519577" cy="31341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4C5775-9660-3FE8-3455-1501C3BE2D05}"/>
              </a:ext>
            </a:extLst>
          </p:cNvPr>
          <p:cNvSpPr txBox="1"/>
          <p:nvPr/>
        </p:nvSpPr>
        <p:spPr>
          <a:xfrm>
            <a:off x="2419271" y="3296580"/>
            <a:ext cx="2527868" cy="28559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IN" sz="1100" dirty="0">
                <a:solidFill>
                  <a:schemeClr val="bg1"/>
                </a:solidFill>
              </a:rPr>
              <a:t>Beta value generated between 0 and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4F0356-8B37-4E70-CE87-2898259B400E}"/>
              </a:ext>
            </a:extLst>
          </p:cNvPr>
          <p:cNvSpPr txBox="1"/>
          <p:nvPr/>
        </p:nvSpPr>
        <p:spPr>
          <a:xfrm>
            <a:off x="3566373" y="3864167"/>
            <a:ext cx="3113505" cy="28559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IN" sz="1100" dirty="0">
                <a:solidFill>
                  <a:schemeClr val="bg1"/>
                </a:solidFill>
              </a:rPr>
              <a:t>Selecting the AD based highest beta 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93F69-68D4-2AD0-7DC4-FC78A217B239}"/>
              </a:ext>
            </a:extLst>
          </p:cNvPr>
          <p:cNvSpPr txBox="1"/>
          <p:nvPr/>
        </p:nvSpPr>
        <p:spPr>
          <a:xfrm>
            <a:off x="550333" y="219851"/>
            <a:ext cx="5545667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b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Code &amp; Results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985F9CB-E84D-AB2E-890F-7E6DF2833006}"/>
              </a:ext>
            </a:extLst>
          </p:cNvPr>
          <p:cNvCxnSpPr/>
          <p:nvPr/>
        </p:nvCxnSpPr>
        <p:spPr>
          <a:xfrm>
            <a:off x="3008923" y="4017108"/>
            <a:ext cx="554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3BEEAA-9870-7020-8E71-A8E1092E9734}"/>
              </a:ext>
            </a:extLst>
          </p:cNvPr>
          <p:cNvCxnSpPr/>
          <p:nvPr/>
        </p:nvCxnSpPr>
        <p:spPr>
          <a:xfrm flipV="1">
            <a:off x="1524965" y="3509108"/>
            <a:ext cx="819650" cy="20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0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68427" y="2121795"/>
            <a:ext cx="9649235" cy="5693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9DB8D9-B794-43C9-A530-B1518FD7A03A}"/>
              </a:ext>
            </a:extLst>
          </p:cNvPr>
          <p:cNvSpPr txBox="1"/>
          <p:nvPr/>
        </p:nvSpPr>
        <p:spPr>
          <a:xfrm>
            <a:off x="747915" y="1298550"/>
            <a:ext cx="3585289" cy="51398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IN" sz="2400" dirty="0">
                <a:solidFill>
                  <a:schemeClr val="bg1"/>
                </a:solidFill>
              </a:rPr>
              <a:t>Regret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93F69-68D4-2AD0-7DC4-FC78A217B239}"/>
              </a:ext>
            </a:extLst>
          </p:cNvPr>
          <p:cNvSpPr txBox="1"/>
          <p:nvPr/>
        </p:nvSpPr>
        <p:spPr>
          <a:xfrm>
            <a:off x="550333" y="219851"/>
            <a:ext cx="5545667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b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Code &amp; Results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3A2B57-6DA9-4450-8C2C-6F701DB56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23" y="2456395"/>
            <a:ext cx="5285885" cy="34208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691307-C1C4-4633-9A0B-63CDBF2EE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312" y="2456396"/>
            <a:ext cx="5199298" cy="34208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EF6017-5370-4102-B1F2-C370D99EB5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50"/>
          <a:stretch/>
        </p:blipFill>
        <p:spPr>
          <a:xfrm>
            <a:off x="1961290" y="3064108"/>
            <a:ext cx="71675" cy="921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6980D7-E664-4563-A99B-9AE20217AD3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50"/>
          <a:stretch/>
        </p:blipFill>
        <p:spPr>
          <a:xfrm>
            <a:off x="7614427" y="3079569"/>
            <a:ext cx="71675" cy="9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0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/>
        </p:nvGrpSpPr>
        <p:grpSpPr>
          <a:xfrm>
            <a:off x="4712317" y="1127051"/>
            <a:ext cx="6882166" cy="4859610"/>
            <a:chOff x="296225" y="961000"/>
            <a:chExt cx="7162502" cy="5057559"/>
          </a:xfrm>
        </p:grpSpPr>
        <p:grpSp>
          <p:nvGrpSpPr>
            <p:cNvPr id="131" name="Group 132"/>
            <p:cNvGrpSpPr>
              <a:grpSpLocks noChangeAspect="1"/>
            </p:cNvGrpSpPr>
            <p:nvPr/>
          </p:nvGrpSpPr>
          <p:grpSpPr bwMode="auto">
            <a:xfrm>
              <a:off x="296225" y="1155274"/>
              <a:ext cx="7162502" cy="4164578"/>
              <a:chOff x="2343" y="1290"/>
              <a:chExt cx="2996" cy="1742"/>
            </a:xfrm>
            <a:solidFill>
              <a:schemeClr val="bg1">
                <a:alpha val="20000"/>
              </a:schemeClr>
            </a:solidFill>
          </p:grpSpPr>
          <p:sp>
            <p:nvSpPr>
              <p:cNvPr id="133" name="Freeform 133"/>
              <p:cNvSpPr>
                <a:spLocks/>
              </p:cNvSpPr>
              <p:nvPr/>
            </p:nvSpPr>
            <p:spPr bwMode="auto">
              <a:xfrm>
                <a:off x="2572" y="1501"/>
                <a:ext cx="2667" cy="1531"/>
              </a:xfrm>
              <a:custGeom>
                <a:avLst/>
                <a:gdLst>
                  <a:gd name="T0" fmla="*/ 1541 w 1630"/>
                  <a:gd name="T1" fmla="*/ 601 h 935"/>
                  <a:gd name="T2" fmla="*/ 1507 w 1630"/>
                  <a:gd name="T3" fmla="*/ 645 h 935"/>
                  <a:gd name="T4" fmla="*/ 1507 w 1630"/>
                  <a:gd name="T5" fmla="*/ 647 h 935"/>
                  <a:gd name="T6" fmla="*/ 1536 w 1630"/>
                  <a:gd name="T7" fmla="*/ 687 h 935"/>
                  <a:gd name="T8" fmla="*/ 1587 w 1630"/>
                  <a:gd name="T9" fmla="*/ 750 h 935"/>
                  <a:gd name="T10" fmla="*/ 1517 w 1630"/>
                  <a:gd name="T11" fmla="*/ 819 h 935"/>
                  <a:gd name="T12" fmla="*/ 1502 w 1630"/>
                  <a:gd name="T13" fmla="*/ 819 h 935"/>
                  <a:gd name="T14" fmla="*/ 1462 w 1630"/>
                  <a:gd name="T15" fmla="*/ 857 h 935"/>
                  <a:gd name="T16" fmla="*/ 1462 w 1630"/>
                  <a:gd name="T17" fmla="*/ 858 h 935"/>
                  <a:gd name="T18" fmla="*/ 1377 w 1630"/>
                  <a:gd name="T19" fmla="*/ 935 h 935"/>
                  <a:gd name="T20" fmla="*/ 137 w 1630"/>
                  <a:gd name="T21" fmla="*/ 935 h 935"/>
                  <a:gd name="T22" fmla="*/ 53 w 1630"/>
                  <a:gd name="T23" fmla="*/ 845 h 935"/>
                  <a:gd name="T24" fmla="*/ 109 w 1630"/>
                  <a:gd name="T25" fmla="*/ 773 h 935"/>
                  <a:gd name="T26" fmla="*/ 117 w 1630"/>
                  <a:gd name="T27" fmla="*/ 771 h 935"/>
                  <a:gd name="T28" fmla="*/ 147 w 1630"/>
                  <a:gd name="T29" fmla="*/ 738 h 935"/>
                  <a:gd name="T30" fmla="*/ 147 w 1630"/>
                  <a:gd name="T31" fmla="*/ 738 h 935"/>
                  <a:gd name="T32" fmla="*/ 115 w 1630"/>
                  <a:gd name="T33" fmla="*/ 705 h 935"/>
                  <a:gd name="T34" fmla="*/ 115 w 1630"/>
                  <a:gd name="T35" fmla="*/ 705 h 935"/>
                  <a:gd name="T36" fmla="*/ 7 w 1630"/>
                  <a:gd name="T37" fmla="*/ 598 h 935"/>
                  <a:gd name="T38" fmla="*/ 115 w 1630"/>
                  <a:gd name="T39" fmla="*/ 490 h 935"/>
                  <a:gd name="T40" fmla="*/ 136 w 1630"/>
                  <a:gd name="T41" fmla="*/ 468 h 935"/>
                  <a:gd name="T42" fmla="*/ 136 w 1630"/>
                  <a:gd name="T43" fmla="*/ 456 h 935"/>
                  <a:gd name="T44" fmla="*/ 119 w 1630"/>
                  <a:gd name="T45" fmla="*/ 435 h 935"/>
                  <a:gd name="T46" fmla="*/ 0 w 1630"/>
                  <a:gd name="T47" fmla="*/ 291 h 935"/>
                  <a:gd name="T48" fmla="*/ 146 w 1630"/>
                  <a:gd name="T49" fmla="*/ 144 h 935"/>
                  <a:gd name="T50" fmla="*/ 541 w 1630"/>
                  <a:gd name="T51" fmla="*/ 144 h 935"/>
                  <a:gd name="T52" fmla="*/ 578 w 1630"/>
                  <a:gd name="T53" fmla="*/ 100 h 935"/>
                  <a:gd name="T54" fmla="*/ 540 w 1630"/>
                  <a:gd name="T55" fmla="*/ 69 h 935"/>
                  <a:gd name="T56" fmla="*/ 407 w 1630"/>
                  <a:gd name="T57" fmla="*/ 69 h 935"/>
                  <a:gd name="T58" fmla="*/ 373 w 1630"/>
                  <a:gd name="T59" fmla="*/ 29 h 935"/>
                  <a:gd name="T60" fmla="*/ 408 w 1630"/>
                  <a:gd name="T61" fmla="*/ 0 h 935"/>
                  <a:gd name="T62" fmla="*/ 1186 w 1630"/>
                  <a:gd name="T63" fmla="*/ 0 h 935"/>
                  <a:gd name="T64" fmla="*/ 1220 w 1630"/>
                  <a:gd name="T65" fmla="*/ 40 h 935"/>
                  <a:gd name="T66" fmla="*/ 1186 w 1630"/>
                  <a:gd name="T67" fmla="*/ 69 h 935"/>
                  <a:gd name="T68" fmla="*/ 915 w 1630"/>
                  <a:gd name="T69" fmla="*/ 69 h 935"/>
                  <a:gd name="T70" fmla="*/ 898 w 1630"/>
                  <a:gd name="T71" fmla="*/ 90 h 935"/>
                  <a:gd name="T72" fmla="*/ 915 w 1630"/>
                  <a:gd name="T73" fmla="*/ 104 h 935"/>
                  <a:gd name="T74" fmla="*/ 1304 w 1630"/>
                  <a:gd name="T75" fmla="*/ 104 h 935"/>
                  <a:gd name="T76" fmla="*/ 1370 w 1630"/>
                  <a:gd name="T77" fmla="*/ 169 h 935"/>
                  <a:gd name="T78" fmla="*/ 1373 w 1630"/>
                  <a:gd name="T79" fmla="*/ 173 h 935"/>
                  <a:gd name="T80" fmla="*/ 1481 w 1630"/>
                  <a:gd name="T81" fmla="*/ 173 h 935"/>
                  <a:gd name="T82" fmla="*/ 1508 w 1630"/>
                  <a:gd name="T83" fmla="*/ 204 h 935"/>
                  <a:gd name="T84" fmla="*/ 1480 w 1630"/>
                  <a:gd name="T85" fmla="*/ 228 h 935"/>
                  <a:gd name="T86" fmla="*/ 1435 w 1630"/>
                  <a:gd name="T87" fmla="*/ 228 h 935"/>
                  <a:gd name="T88" fmla="*/ 1370 w 1630"/>
                  <a:gd name="T89" fmla="*/ 292 h 935"/>
                  <a:gd name="T90" fmla="*/ 1435 w 1630"/>
                  <a:gd name="T91" fmla="*/ 357 h 935"/>
                  <a:gd name="T92" fmla="*/ 1506 w 1630"/>
                  <a:gd name="T93" fmla="*/ 357 h 935"/>
                  <a:gd name="T94" fmla="*/ 1630 w 1630"/>
                  <a:gd name="T95" fmla="*/ 482 h 935"/>
                  <a:gd name="T96" fmla="*/ 1541 w 1630"/>
                  <a:gd name="T97" fmla="*/ 601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30" h="935">
                    <a:moveTo>
                      <a:pt x="1541" y="601"/>
                    </a:moveTo>
                    <a:cubicBezTo>
                      <a:pt x="1521" y="607"/>
                      <a:pt x="1507" y="625"/>
                      <a:pt x="1507" y="645"/>
                    </a:cubicBezTo>
                    <a:cubicBezTo>
                      <a:pt x="1507" y="647"/>
                      <a:pt x="1507" y="647"/>
                      <a:pt x="1507" y="647"/>
                    </a:cubicBezTo>
                    <a:cubicBezTo>
                      <a:pt x="1507" y="665"/>
                      <a:pt x="1519" y="681"/>
                      <a:pt x="1536" y="687"/>
                    </a:cubicBezTo>
                    <a:cubicBezTo>
                      <a:pt x="1563" y="697"/>
                      <a:pt x="1587" y="721"/>
                      <a:pt x="1587" y="750"/>
                    </a:cubicBezTo>
                    <a:cubicBezTo>
                      <a:pt x="1587" y="788"/>
                      <a:pt x="1556" y="819"/>
                      <a:pt x="1517" y="819"/>
                    </a:cubicBezTo>
                    <a:cubicBezTo>
                      <a:pt x="1502" y="819"/>
                      <a:pt x="1502" y="819"/>
                      <a:pt x="1502" y="819"/>
                    </a:cubicBezTo>
                    <a:cubicBezTo>
                      <a:pt x="1481" y="819"/>
                      <a:pt x="1463" y="836"/>
                      <a:pt x="1462" y="857"/>
                    </a:cubicBezTo>
                    <a:cubicBezTo>
                      <a:pt x="1462" y="857"/>
                      <a:pt x="1462" y="858"/>
                      <a:pt x="1462" y="858"/>
                    </a:cubicBezTo>
                    <a:cubicBezTo>
                      <a:pt x="1458" y="902"/>
                      <a:pt x="1421" y="935"/>
                      <a:pt x="1377" y="935"/>
                    </a:cubicBezTo>
                    <a:cubicBezTo>
                      <a:pt x="137" y="935"/>
                      <a:pt x="137" y="935"/>
                      <a:pt x="137" y="935"/>
                    </a:cubicBezTo>
                    <a:cubicBezTo>
                      <a:pt x="88" y="935"/>
                      <a:pt x="49" y="894"/>
                      <a:pt x="53" y="845"/>
                    </a:cubicBezTo>
                    <a:cubicBezTo>
                      <a:pt x="55" y="811"/>
                      <a:pt x="78" y="784"/>
                      <a:pt x="109" y="773"/>
                    </a:cubicBezTo>
                    <a:cubicBezTo>
                      <a:pt x="111" y="772"/>
                      <a:pt x="113" y="772"/>
                      <a:pt x="117" y="771"/>
                    </a:cubicBezTo>
                    <a:cubicBezTo>
                      <a:pt x="134" y="770"/>
                      <a:pt x="147" y="755"/>
                      <a:pt x="147" y="738"/>
                    </a:cubicBezTo>
                    <a:cubicBezTo>
                      <a:pt x="147" y="738"/>
                      <a:pt x="147" y="738"/>
                      <a:pt x="147" y="738"/>
                    </a:cubicBezTo>
                    <a:cubicBezTo>
                      <a:pt x="147" y="720"/>
                      <a:pt x="133" y="705"/>
                      <a:pt x="115" y="705"/>
                    </a:cubicBezTo>
                    <a:cubicBezTo>
                      <a:pt x="115" y="705"/>
                      <a:pt x="115" y="705"/>
                      <a:pt x="115" y="705"/>
                    </a:cubicBezTo>
                    <a:cubicBezTo>
                      <a:pt x="55" y="705"/>
                      <a:pt x="7" y="657"/>
                      <a:pt x="7" y="598"/>
                    </a:cubicBezTo>
                    <a:cubicBezTo>
                      <a:pt x="7" y="538"/>
                      <a:pt x="55" y="490"/>
                      <a:pt x="115" y="490"/>
                    </a:cubicBezTo>
                    <a:cubicBezTo>
                      <a:pt x="127" y="490"/>
                      <a:pt x="136" y="480"/>
                      <a:pt x="136" y="468"/>
                    </a:cubicBezTo>
                    <a:cubicBezTo>
                      <a:pt x="136" y="456"/>
                      <a:pt x="136" y="456"/>
                      <a:pt x="136" y="456"/>
                    </a:cubicBezTo>
                    <a:cubicBezTo>
                      <a:pt x="136" y="446"/>
                      <a:pt x="129" y="437"/>
                      <a:pt x="119" y="435"/>
                    </a:cubicBezTo>
                    <a:cubicBezTo>
                      <a:pt x="51" y="422"/>
                      <a:pt x="0" y="362"/>
                      <a:pt x="0" y="291"/>
                    </a:cubicBezTo>
                    <a:cubicBezTo>
                      <a:pt x="0" y="210"/>
                      <a:pt x="65" y="144"/>
                      <a:pt x="146" y="144"/>
                    </a:cubicBezTo>
                    <a:cubicBezTo>
                      <a:pt x="541" y="144"/>
                      <a:pt x="541" y="144"/>
                      <a:pt x="541" y="144"/>
                    </a:cubicBezTo>
                    <a:cubicBezTo>
                      <a:pt x="564" y="144"/>
                      <a:pt x="582" y="124"/>
                      <a:pt x="578" y="100"/>
                    </a:cubicBezTo>
                    <a:cubicBezTo>
                      <a:pt x="575" y="82"/>
                      <a:pt x="559" y="69"/>
                      <a:pt x="540" y="69"/>
                    </a:cubicBezTo>
                    <a:cubicBezTo>
                      <a:pt x="407" y="69"/>
                      <a:pt x="407" y="69"/>
                      <a:pt x="407" y="69"/>
                    </a:cubicBezTo>
                    <a:cubicBezTo>
                      <a:pt x="386" y="69"/>
                      <a:pt x="370" y="51"/>
                      <a:pt x="373" y="29"/>
                    </a:cubicBezTo>
                    <a:cubicBezTo>
                      <a:pt x="376" y="12"/>
                      <a:pt x="391" y="0"/>
                      <a:pt x="408" y="0"/>
                    </a:cubicBezTo>
                    <a:cubicBezTo>
                      <a:pt x="1186" y="0"/>
                      <a:pt x="1186" y="0"/>
                      <a:pt x="1186" y="0"/>
                    </a:cubicBezTo>
                    <a:cubicBezTo>
                      <a:pt x="1207" y="0"/>
                      <a:pt x="1224" y="19"/>
                      <a:pt x="1220" y="40"/>
                    </a:cubicBezTo>
                    <a:cubicBezTo>
                      <a:pt x="1218" y="57"/>
                      <a:pt x="1202" y="69"/>
                      <a:pt x="1186" y="69"/>
                    </a:cubicBezTo>
                    <a:cubicBezTo>
                      <a:pt x="915" y="69"/>
                      <a:pt x="915" y="69"/>
                      <a:pt x="915" y="69"/>
                    </a:cubicBezTo>
                    <a:cubicBezTo>
                      <a:pt x="904" y="69"/>
                      <a:pt x="896" y="79"/>
                      <a:pt x="898" y="90"/>
                    </a:cubicBezTo>
                    <a:cubicBezTo>
                      <a:pt x="900" y="98"/>
                      <a:pt x="907" y="104"/>
                      <a:pt x="915" y="104"/>
                    </a:cubicBezTo>
                    <a:cubicBezTo>
                      <a:pt x="1304" y="104"/>
                      <a:pt x="1304" y="104"/>
                      <a:pt x="1304" y="104"/>
                    </a:cubicBezTo>
                    <a:cubicBezTo>
                      <a:pt x="1340" y="104"/>
                      <a:pt x="1370" y="133"/>
                      <a:pt x="1370" y="169"/>
                    </a:cubicBezTo>
                    <a:cubicBezTo>
                      <a:pt x="1370" y="171"/>
                      <a:pt x="1371" y="173"/>
                      <a:pt x="1373" y="173"/>
                    </a:cubicBezTo>
                    <a:cubicBezTo>
                      <a:pt x="1481" y="173"/>
                      <a:pt x="1481" y="173"/>
                      <a:pt x="1481" y="173"/>
                    </a:cubicBezTo>
                    <a:cubicBezTo>
                      <a:pt x="1497" y="173"/>
                      <a:pt x="1510" y="187"/>
                      <a:pt x="1508" y="204"/>
                    </a:cubicBezTo>
                    <a:cubicBezTo>
                      <a:pt x="1506" y="218"/>
                      <a:pt x="1493" y="228"/>
                      <a:pt x="1480" y="228"/>
                    </a:cubicBezTo>
                    <a:cubicBezTo>
                      <a:pt x="1435" y="228"/>
                      <a:pt x="1435" y="228"/>
                      <a:pt x="1435" y="228"/>
                    </a:cubicBezTo>
                    <a:cubicBezTo>
                      <a:pt x="1399" y="228"/>
                      <a:pt x="1370" y="257"/>
                      <a:pt x="1370" y="292"/>
                    </a:cubicBezTo>
                    <a:cubicBezTo>
                      <a:pt x="1370" y="328"/>
                      <a:pt x="1399" y="357"/>
                      <a:pt x="1435" y="357"/>
                    </a:cubicBezTo>
                    <a:cubicBezTo>
                      <a:pt x="1506" y="357"/>
                      <a:pt x="1506" y="357"/>
                      <a:pt x="1506" y="357"/>
                    </a:cubicBezTo>
                    <a:cubicBezTo>
                      <a:pt x="1575" y="357"/>
                      <a:pt x="1630" y="413"/>
                      <a:pt x="1630" y="482"/>
                    </a:cubicBezTo>
                    <a:cubicBezTo>
                      <a:pt x="1630" y="538"/>
                      <a:pt x="1592" y="586"/>
                      <a:pt x="1541" y="6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134"/>
              <p:cNvSpPr>
                <a:spLocks/>
              </p:cNvSpPr>
              <p:nvPr/>
            </p:nvSpPr>
            <p:spPr bwMode="auto">
              <a:xfrm>
                <a:off x="3238" y="1323"/>
                <a:ext cx="72" cy="117"/>
              </a:xfrm>
              <a:custGeom>
                <a:avLst/>
                <a:gdLst>
                  <a:gd name="T0" fmla="*/ 29 w 44"/>
                  <a:gd name="T1" fmla="*/ 37 h 72"/>
                  <a:gd name="T2" fmla="*/ 5 w 44"/>
                  <a:gd name="T3" fmla="*/ 62 h 72"/>
                  <a:gd name="T4" fmla="*/ 5 w 44"/>
                  <a:gd name="T5" fmla="*/ 70 h 72"/>
                  <a:gd name="T6" fmla="*/ 9 w 44"/>
                  <a:gd name="T7" fmla="*/ 72 h 72"/>
                  <a:gd name="T8" fmla="*/ 13 w 44"/>
                  <a:gd name="T9" fmla="*/ 70 h 72"/>
                  <a:gd name="T10" fmla="*/ 42 w 44"/>
                  <a:gd name="T11" fmla="*/ 42 h 72"/>
                  <a:gd name="T12" fmla="*/ 42 w 44"/>
                  <a:gd name="T13" fmla="*/ 33 h 72"/>
                  <a:gd name="T14" fmla="*/ 11 w 44"/>
                  <a:gd name="T15" fmla="*/ 2 h 72"/>
                  <a:gd name="T16" fmla="*/ 2 w 44"/>
                  <a:gd name="T17" fmla="*/ 2 h 72"/>
                  <a:gd name="T18" fmla="*/ 2 w 44"/>
                  <a:gd name="T19" fmla="*/ 11 h 72"/>
                  <a:gd name="T20" fmla="*/ 29 w 44"/>
                  <a:gd name="T21" fmla="*/ 37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72">
                    <a:moveTo>
                      <a:pt x="29" y="37"/>
                    </a:moveTo>
                    <a:cubicBezTo>
                      <a:pt x="5" y="62"/>
                      <a:pt x="5" y="62"/>
                      <a:pt x="5" y="62"/>
                    </a:cubicBezTo>
                    <a:cubicBezTo>
                      <a:pt x="2" y="64"/>
                      <a:pt x="2" y="68"/>
                      <a:pt x="5" y="70"/>
                    </a:cubicBezTo>
                    <a:cubicBezTo>
                      <a:pt x="6" y="71"/>
                      <a:pt x="7" y="72"/>
                      <a:pt x="9" y="72"/>
                    </a:cubicBezTo>
                    <a:cubicBezTo>
                      <a:pt x="11" y="72"/>
                      <a:pt x="12" y="71"/>
                      <a:pt x="13" y="70"/>
                    </a:cubicBezTo>
                    <a:cubicBezTo>
                      <a:pt x="42" y="42"/>
                      <a:pt x="42" y="42"/>
                      <a:pt x="42" y="42"/>
                    </a:cubicBezTo>
                    <a:cubicBezTo>
                      <a:pt x="44" y="39"/>
                      <a:pt x="44" y="35"/>
                      <a:pt x="42" y="33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9" y="0"/>
                      <a:pt x="5" y="0"/>
                      <a:pt x="2" y="2"/>
                    </a:cubicBezTo>
                    <a:cubicBezTo>
                      <a:pt x="0" y="4"/>
                      <a:pt x="0" y="8"/>
                      <a:pt x="2" y="11"/>
                    </a:cubicBezTo>
                    <a:lnTo>
                      <a:pt x="29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135"/>
              <p:cNvSpPr>
                <a:spLocks/>
              </p:cNvSpPr>
              <p:nvPr/>
            </p:nvSpPr>
            <p:spPr bwMode="auto">
              <a:xfrm>
                <a:off x="3308" y="1323"/>
                <a:ext cx="72" cy="117"/>
              </a:xfrm>
              <a:custGeom>
                <a:avLst/>
                <a:gdLst>
                  <a:gd name="T0" fmla="*/ 29 w 44"/>
                  <a:gd name="T1" fmla="*/ 37 h 72"/>
                  <a:gd name="T2" fmla="*/ 5 w 44"/>
                  <a:gd name="T3" fmla="*/ 62 h 72"/>
                  <a:gd name="T4" fmla="*/ 5 w 44"/>
                  <a:gd name="T5" fmla="*/ 70 h 72"/>
                  <a:gd name="T6" fmla="*/ 9 w 44"/>
                  <a:gd name="T7" fmla="*/ 72 h 72"/>
                  <a:gd name="T8" fmla="*/ 13 w 44"/>
                  <a:gd name="T9" fmla="*/ 70 h 72"/>
                  <a:gd name="T10" fmla="*/ 42 w 44"/>
                  <a:gd name="T11" fmla="*/ 42 h 72"/>
                  <a:gd name="T12" fmla="*/ 42 w 44"/>
                  <a:gd name="T13" fmla="*/ 33 h 72"/>
                  <a:gd name="T14" fmla="*/ 11 w 44"/>
                  <a:gd name="T15" fmla="*/ 2 h 72"/>
                  <a:gd name="T16" fmla="*/ 3 w 44"/>
                  <a:gd name="T17" fmla="*/ 2 h 72"/>
                  <a:gd name="T18" fmla="*/ 3 w 44"/>
                  <a:gd name="T19" fmla="*/ 11 h 72"/>
                  <a:gd name="T20" fmla="*/ 29 w 44"/>
                  <a:gd name="T21" fmla="*/ 37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72">
                    <a:moveTo>
                      <a:pt x="29" y="37"/>
                    </a:moveTo>
                    <a:cubicBezTo>
                      <a:pt x="5" y="62"/>
                      <a:pt x="5" y="62"/>
                      <a:pt x="5" y="62"/>
                    </a:cubicBezTo>
                    <a:cubicBezTo>
                      <a:pt x="2" y="64"/>
                      <a:pt x="2" y="68"/>
                      <a:pt x="5" y="70"/>
                    </a:cubicBezTo>
                    <a:cubicBezTo>
                      <a:pt x="6" y="71"/>
                      <a:pt x="8" y="72"/>
                      <a:pt x="9" y="72"/>
                    </a:cubicBezTo>
                    <a:cubicBezTo>
                      <a:pt x="11" y="72"/>
                      <a:pt x="12" y="71"/>
                      <a:pt x="13" y="70"/>
                    </a:cubicBezTo>
                    <a:cubicBezTo>
                      <a:pt x="42" y="42"/>
                      <a:pt x="42" y="42"/>
                      <a:pt x="42" y="42"/>
                    </a:cubicBezTo>
                    <a:cubicBezTo>
                      <a:pt x="44" y="39"/>
                      <a:pt x="44" y="35"/>
                      <a:pt x="42" y="33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9" y="0"/>
                      <a:pt x="5" y="0"/>
                      <a:pt x="3" y="2"/>
                    </a:cubicBezTo>
                    <a:cubicBezTo>
                      <a:pt x="0" y="4"/>
                      <a:pt x="0" y="8"/>
                      <a:pt x="3" y="11"/>
                    </a:cubicBezTo>
                    <a:lnTo>
                      <a:pt x="29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136"/>
              <p:cNvSpPr>
                <a:spLocks/>
              </p:cNvSpPr>
              <p:nvPr/>
            </p:nvSpPr>
            <p:spPr bwMode="auto">
              <a:xfrm>
                <a:off x="3379" y="1323"/>
                <a:ext cx="72" cy="117"/>
              </a:xfrm>
              <a:custGeom>
                <a:avLst/>
                <a:gdLst>
                  <a:gd name="T0" fmla="*/ 29 w 44"/>
                  <a:gd name="T1" fmla="*/ 37 h 72"/>
                  <a:gd name="T2" fmla="*/ 5 w 44"/>
                  <a:gd name="T3" fmla="*/ 62 h 72"/>
                  <a:gd name="T4" fmla="*/ 5 w 44"/>
                  <a:gd name="T5" fmla="*/ 70 h 72"/>
                  <a:gd name="T6" fmla="*/ 9 w 44"/>
                  <a:gd name="T7" fmla="*/ 72 h 72"/>
                  <a:gd name="T8" fmla="*/ 13 w 44"/>
                  <a:gd name="T9" fmla="*/ 70 h 72"/>
                  <a:gd name="T10" fmla="*/ 42 w 44"/>
                  <a:gd name="T11" fmla="*/ 42 h 72"/>
                  <a:gd name="T12" fmla="*/ 42 w 44"/>
                  <a:gd name="T13" fmla="*/ 33 h 72"/>
                  <a:gd name="T14" fmla="*/ 11 w 44"/>
                  <a:gd name="T15" fmla="*/ 2 h 72"/>
                  <a:gd name="T16" fmla="*/ 3 w 44"/>
                  <a:gd name="T17" fmla="*/ 2 h 72"/>
                  <a:gd name="T18" fmla="*/ 3 w 44"/>
                  <a:gd name="T19" fmla="*/ 11 h 72"/>
                  <a:gd name="T20" fmla="*/ 29 w 44"/>
                  <a:gd name="T21" fmla="*/ 37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72">
                    <a:moveTo>
                      <a:pt x="29" y="37"/>
                    </a:moveTo>
                    <a:cubicBezTo>
                      <a:pt x="5" y="62"/>
                      <a:pt x="5" y="62"/>
                      <a:pt x="5" y="62"/>
                    </a:cubicBezTo>
                    <a:cubicBezTo>
                      <a:pt x="2" y="64"/>
                      <a:pt x="2" y="68"/>
                      <a:pt x="5" y="70"/>
                    </a:cubicBezTo>
                    <a:cubicBezTo>
                      <a:pt x="6" y="71"/>
                      <a:pt x="8" y="72"/>
                      <a:pt x="9" y="72"/>
                    </a:cubicBezTo>
                    <a:cubicBezTo>
                      <a:pt x="11" y="72"/>
                      <a:pt x="12" y="71"/>
                      <a:pt x="13" y="70"/>
                    </a:cubicBezTo>
                    <a:cubicBezTo>
                      <a:pt x="42" y="42"/>
                      <a:pt x="42" y="42"/>
                      <a:pt x="42" y="42"/>
                    </a:cubicBezTo>
                    <a:cubicBezTo>
                      <a:pt x="44" y="39"/>
                      <a:pt x="44" y="35"/>
                      <a:pt x="42" y="33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9" y="0"/>
                      <a:pt x="5" y="0"/>
                      <a:pt x="3" y="2"/>
                    </a:cubicBezTo>
                    <a:cubicBezTo>
                      <a:pt x="0" y="4"/>
                      <a:pt x="0" y="8"/>
                      <a:pt x="3" y="11"/>
                    </a:cubicBezTo>
                    <a:lnTo>
                      <a:pt x="29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137"/>
              <p:cNvSpPr>
                <a:spLocks/>
              </p:cNvSpPr>
              <p:nvPr/>
            </p:nvSpPr>
            <p:spPr bwMode="auto">
              <a:xfrm>
                <a:off x="3449" y="1323"/>
                <a:ext cx="74" cy="117"/>
              </a:xfrm>
              <a:custGeom>
                <a:avLst/>
                <a:gdLst>
                  <a:gd name="T0" fmla="*/ 29 w 45"/>
                  <a:gd name="T1" fmla="*/ 37 h 72"/>
                  <a:gd name="T2" fmla="*/ 5 w 45"/>
                  <a:gd name="T3" fmla="*/ 62 h 72"/>
                  <a:gd name="T4" fmla="*/ 5 w 45"/>
                  <a:gd name="T5" fmla="*/ 70 h 72"/>
                  <a:gd name="T6" fmla="*/ 9 w 45"/>
                  <a:gd name="T7" fmla="*/ 72 h 72"/>
                  <a:gd name="T8" fmla="*/ 14 w 45"/>
                  <a:gd name="T9" fmla="*/ 70 h 72"/>
                  <a:gd name="T10" fmla="*/ 42 w 45"/>
                  <a:gd name="T11" fmla="*/ 42 h 72"/>
                  <a:gd name="T12" fmla="*/ 42 w 45"/>
                  <a:gd name="T13" fmla="*/ 33 h 72"/>
                  <a:gd name="T14" fmla="*/ 11 w 45"/>
                  <a:gd name="T15" fmla="*/ 2 h 72"/>
                  <a:gd name="T16" fmla="*/ 3 w 45"/>
                  <a:gd name="T17" fmla="*/ 2 h 72"/>
                  <a:gd name="T18" fmla="*/ 3 w 45"/>
                  <a:gd name="T19" fmla="*/ 11 h 72"/>
                  <a:gd name="T20" fmla="*/ 29 w 45"/>
                  <a:gd name="T21" fmla="*/ 37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5" h="72">
                    <a:moveTo>
                      <a:pt x="29" y="37"/>
                    </a:moveTo>
                    <a:cubicBezTo>
                      <a:pt x="5" y="62"/>
                      <a:pt x="5" y="62"/>
                      <a:pt x="5" y="62"/>
                    </a:cubicBezTo>
                    <a:cubicBezTo>
                      <a:pt x="3" y="64"/>
                      <a:pt x="3" y="68"/>
                      <a:pt x="5" y="70"/>
                    </a:cubicBezTo>
                    <a:cubicBezTo>
                      <a:pt x="6" y="71"/>
                      <a:pt x="8" y="72"/>
                      <a:pt x="9" y="72"/>
                    </a:cubicBezTo>
                    <a:cubicBezTo>
                      <a:pt x="11" y="72"/>
                      <a:pt x="12" y="71"/>
                      <a:pt x="14" y="70"/>
                    </a:cubicBezTo>
                    <a:cubicBezTo>
                      <a:pt x="42" y="42"/>
                      <a:pt x="42" y="42"/>
                      <a:pt x="42" y="42"/>
                    </a:cubicBezTo>
                    <a:cubicBezTo>
                      <a:pt x="45" y="39"/>
                      <a:pt x="45" y="35"/>
                      <a:pt x="42" y="33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9" y="0"/>
                      <a:pt x="5" y="0"/>
                      <a:pt x="3" y="2"/>
                    </a:cubicBezTo>
                    <a:cubicBezTo>
                      <a:pt x="0" y="4"/>
                      <a:pt x="0" y="8"/>
                      <a:pt x="3" y="11"/>
                    </a:cubicBezTo>
                    <a:lnTo>
                      <a:pt x="29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138"/>
              <p:cNvSpPr>
                <a:spLocks/>
              </p:cNvSpPr>
              <p:nvPr/>
            </p:nvSpPr>
            <p:spPr bwMode="auto">
              <a:xfrm>
                <a:off x="3519" y="1323"/>
                <a:ext cx="74" cy="117"/>
              </a:xfrm>
              <a:custGeom>
                <a:avLst/>
                <a:gdLst>
                  <a:gd name="T0" fmla="*/ 29 w 45"/>
                  <a:gd name="T1" fmla="*/ 37 h 72"/>
                  <a:gd name="T2" fmla="*/ 5 w 45"/>
                  <a:gd name="T3" fmla="*/ 62 h 72"/>
                  <a:gd name="T4" fmla="*/ 5 w 45"/>
                  <a:gd name="T5" fmla="*/ 70 h 72"/>
                  <a:gd name="T6" fmla="*/ 9 w 45"/>
                  <a:gd name="T7" fmla="*/ 72 h 72"/>
                  <a:gd name="T8" fmla="*/ 14 w 45"/>
                  <a:gd name="T9" fmla="*/ 70 h 72"/>
                  <a:gd name="T10" fmla="*/ 42 w 45"/>
                  <a:gd name="T11" fmla="*/ 42 h 72"/>
                  <a:gd name="T12" fmla="*/ 42 w 45"/>
                  <a:gd name="T13" fmla="*/ 33 h 72"/>
                  <a:gd name="T14" fmla="*/ 11 w 45"/>
                  <a:gd name="T15" fmla="*/ 2 h 72"/>
                  <a:gd name="T16" fmla="*/ 3 w 45"/>
                  <a:gd name="T17" fmla="*/ 2 h 72"/>
                  <a:gd name="T18" fmla="*/ 3 w 45"/>
                  <a:gd name="T19" fmla="*/ 11 h 72"/>
                  <a:gd name="T20" fmla="*/ 29 w 45"/>
                  <a:gd name="T21" fmla="*/ 37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5" h="72">
                    <a:moveTo>
                      <a:pt x="29" y="37"/>
                    </a:moveTo>
                    <a:cubicBezTo>
                      <a:pt x="5" y="62"/>
                      <a:pt x="5" y="62"/>
                      <a:pt x="5" y="62"/>
                    </a:cubicBezTo>
                    <a:cubicBezTo>
                      <a:pt x="3" y="64"/>
                      <a:pt x="3" y="68"/>
                      <a:pt x="5" y="70"/>
                    </a:cubicBezTo>
                    <a:cubicBezTo>
                      <a:pt x="6" y="71"/>
                      <a:pt x="8" y="72"/>
                      <a:pt x="9" y="72"/>
                    </a:cubicBezTo>
                    <a:cubicBezTo>
                      <a:pt x="11" y="72"/>
                      <a:pt x="12" y="71"/>
                      <a:pt x="14" y="70"/>
                    </a:cubicBezTo>
                    <a:cubicBezTo>
                      <a:pt x="42" y="42"/>
                      <a:pt x="42" y="42"/>
                      <a:pt x="42" y="42"/>
                    </a:cubicBezTo>
                    <a:cubicBezTo>
                      <a:pt x="45" y="39"/>
                      <a:pt x="45" y="35"/>
                      <a:pt x="42" y="33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9" y="0"/>
                      <a:pt x="5" y="0"/>
                      <a:pt x="3" y="2"/>
                    </a:cubicBezTo>
                    <a:cubicBezTo>
                      <a:pt x="0" y="4"/>
                      <a:pt x="0" y="8"/>
                      <a:pt x="3" y="11"/>
                    </a:cubicBezTo>
                    <a:lnTo>
                      <a:pt x="29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139"/>
              <p:cNvSpPr>
                <a:spLocks/>
              </p:cNvSpPr>
              <p:nvPr/>
            </p:nvSpPr>
            <p:spPr bwMode="auto">
              <a:xfrm>
                <a:off x="4174" y="1393"/>
                <a:ext cx="44" cy="74"/>
              </a:xfrm>
              <a:custGeom>
                <a:avLst/>
                <a:gdLst>
                  <a:gd name="T0" fmla="*/ 18 w 27"/>
                  <a:gd name="T1" fmla="*/ 23 h 45"/>
                  <a:gd name="T2" fmla="*/ 3 w 27"/>
                  <a:gd name="T3" fmla="*/ 38 h 45"/>
                  <a:gd name="T4" fmla="*/ 3 w 27"/>
                  <a:gd name="T5" fmla="*/ 43 h 45"/>
                  <a:gd name="T6" fmla="*/ 6 w 27"/>
                  <a:gd name="T7" fmla="*/ 45 h 45"/>
                  <a:gd name="T8" fmla="*/ 8 w 27"/>
                  <a:gd name="T9" fmla="*/ 43 h 45"/>
                  <a:gd name="T10" fmla="*/ 26 w 27"/>
                  <a:gd name="T11" fmla="*/ 26 h 45"/>
                  <a:gd name="T12" fmla="*/ 26 w 27"/>
                  <a:gd name="T13" fmla="*/ 21 h 45"/>
                  <a:gd name="T14" fmla="*/ 7 w 27"/>
                  <a:gd name="T15" fmla="*/ 1 h 45"/>
                  <a:gd name="T16" fmla="*/ 1 w 27"/>
                  <a:gd name="T17" fmla="*/ 1 h 45"/>
                  <a:gd name="T18" fmla="*/ 1 w 27"/>
                  <a:gd name="T19" fmla="*/ 7 h 45"/>
                  <a:gd name="T20" fmla="*/ 18 w 27"/>
                  <a:gd name="T21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45">
                    <a:moveTo>
                      <a:pt x="18" y="23"/>
                    </a:moveTo>
                    <a:cubicBezTo>
                      <a:pt x="3" y="38"/>
                      <a:pt x="3" y="38"/>
                      <a:pt x="3" y="38"/>
                    </a:cubicBezTo>
                    <a:cubicBezTo>
                      <a:pt x="1" y="40"/>
                      <a:pt x="1" y="42"/>
                      <a:pt x="3" y="43"/>
                    </a:cubicBezTo>
                    <a:cubicBezTo>
                      <a:pt x="4" y="44"/>
                      <a:pt x="5" y="45"/>
                      <a:pt x="6" y="45"/>
                    </a:cubicBezTo>
                    <a:cubicBezTo>
                      <a:pt x="7" y="45"/>
                      <a:pt x="7" y="44"/>
                      <a:pt x="8" y="43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7" y="24"/>
                      <a:pt x="27" y="22"/>
                      <a:pt x="26" y="2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3" y="0"/>
                      <a:pt x="1" y="1"/>
                    </a:cubicBezTo>
                    <a:cubicBezTo>
                      <a:pt x="0" y="3"/>
                      <a:pt x="0" y="5"/>
                      <a:pt x="1" y="7"/>
                    </a:cubicBezTo>
                    <a:lnTo>
                      <a:pt x="18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140"/>
              <p:cNvSpPr>
                <a:spLocks/>
              </p:cNvSpPr>
              <p:nvPr/>
            </p:nvSpPr>
            <p:spPr bwMode="auto">
              <a:xfrm>
                <a:off x="4218" y="1393"/>
                <a:ext cx="44" cy="74"/>
              </a:xfrm>
              <a:custGeom>
                <a:avLst/>
                <a:gdLst>
                  <a:gd name="T0" fmla="*/ 17 w 27"/>
                  <a:gd name="T1" fmla="*/ 23 h 45"/>
                  <a:gd name="T2" fmla="*/ 2 w 27"/>
                  <a:gd name="T3" fmla="*/ 38 h 45"/>
                  <a:gd name="T4" fmla="*/ 2 w 27"/>
                  <a:gd name="T5" fmla="*/ 43 h 45"/>
                  <a:gd name="T6" fmla="*/ 5 w 27"/>
                  <a:gd name="T7" fmla="*/ 45 h 45"/>
                  <a:gd name="T8" fmla="*/ 8 w 27"/>
                  <a:gd name="T9" fmla="*/ 43 h 45"/>
                  <a:gd name="T10" fmla="*/ 25 w 27"/>
                  <a:gd name="T11" fmla="*/ 26 h 45"/>
                  <a:gd name="T12" fmla="*/ 25 w 27"/>
                  <a:gd name="T13" fmla="*/ 21 h 45"/>
                  <a:gd name="T14" fmla="*/ 6 w 27"/>
                  <a:gd name="T15" fmla="*/ 1 h 45"/>
                  <a:gd name="T16" fmla="*/ 1 w 27"/>
                  <a:gd name="T17" fmla="*/ 1 h 45"/>
                  <a:gd name="T18" fmla="*/ 1 w 27"/>
                  <a:gd name="T19" fmla="*/ 7 h 45"/>
                  <a:gd name="T20" fmla="*/ 17 w 27"/>
                  <a:gd name="T21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45">
                    <a:moveTo>
                      <a:pt x="17" y="23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1" y="40"/>
                      <a:pt x="1" y="42"/>
                      <a:pt x="2" y="43"/>
                    </a:cubicBezTo>
                    <a:cubicBezTo>
                      <a:pt x="3" y="44"/>
                      <a:pt x="4" y="45"/>
                      <a:pt x="5" y="45"/>
                    </a:cubicBezTo>
                    <a:cubicBezTo>
                      <a:pt x="6" y="45"/>
                      <a:pt x="7" y="44"/>
                      <a:pt x="8" y="43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7" y="24"/>
                      <a:pt x="27" y="22"/>
                      <a:pt x="25" y="2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0"/>
                      <a:pt x="3" y="0"/>
                      <a:pt x="1" y="1"/>
                    </a:cubicBezTo>
                    <a:cubicBezTo>
                      <a:pt x="0" y="3"/>
                      <a:pt x="0" y="5"/>
                      <a:pt x="1" y="7"/>
                    </a:cubicBezTo>
                    <a:lnTo>
                      <a:pt x="1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141"/>
              <p:cNvSpPr>
                <a:spLocks/>
              </p:cNvSpPr>
              <p:nvPr/>
            </p:nvSpPr>
            <p:spPr bwMode="auto">
              <a:xfrm>
                <a:off x="4260" y="1393"/>
                <a:ext cx="45" cy="74"/>
              </a:xfrm>
              <a:custGeom>
                <a:avLst/>
                <a:gdLst>
                  <a:gd name="T0" fmla="*/ 18 w 27"/>
                  <a:gd name="T1" fmla="*/ 23 h 45"/>
                  <a:gd name="T2" fmla="*/ 3 w 27"/>
                  <a:gd name="T3" fmla="*/ 38 h 45"/>
                  <a:gd name="T4" fmla="*/ 3 w 27"/>
                  <a:gd name="T5" fmla="*/ 43 h 45"/>
                  <a:gd name="T6" fmla="*/ 6 w 27"/>
                  <a:gd name="T7" fmla="*/ 45 h 45"/>
                  <a:gd name="T8" fmla="*/ 8 w 27"/>
                  <a:gd name="T9" fmla="*/ 43 h 45"/>
                  <a:gd name="T10" fmla="*/ 26 w 27"/>
                  <a:gd name="T11" fmla="*/ 26 h 45"/>
                  <a:gd name="T12" fmla="*/ 26 w 27"/>
                  <a:gd name="T13" fmla="*/ 21 h 45"/>
                  <a:gd name="T14" fmla="*/ 7 w 27"/>
                  <a:gd name="T15" fmla="*/ 1 h 45"/>
                  <a:gd name="T16" fmla="*/ 2 w 27"/>
                  <a:gd name="T17" fmla="*/ 1 h 45"/>
                  <a:gd name="T18" fmla="*/ 2 w 27"/>
                  <a:gd name="T19" fmla="*/ 7 h 45"/>
                  <a:gd name="T20" fmla="*/ 18 w 27"/>
                  <a:gd name="T21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45">
                    <a:moveTo>
                      <a:pt x="18" y="23"/>
                    </a:moveTo>
                    <a:cubicBezTo>
                      <a:pt x="3" y="38"/>
                      <a:pt x="3" y="38"/>
                      <a:pt x="3" y="38"/>
                    </a:cubicBezTo>
                    <a:cubicBezTo>
                      <a:pt x="2" y="40"/>
                      <a:pt x="2" y="42"/>
                      <a:pt x="3" y="43"/>
                    </a:cubicBezTo>
                    <a:cubicBezTo>
                      <a:pt x="4" y="44"/>
                      <a:pt x="5" y="45"/>
                      <a:pt x="6" y="45"/>
                    </a:cubicBezTo>
                    <a:cubicBezTo>
                      <a:pt x="7" y="45"/>
                      <a:pt x="8" y="44"/>
                      <a:pt x="8" y="43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7" y="24"/>
                      <a:pt x="27" y="22"/>
                      <a:pt x="26" y="2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0" y="3"/>
                      <a:pt x="0" y="5"/>
                      <a:pt x="2" y="7"/>
                    </a:cubicBezTo>
                    <a:lnTo>
                      <a:pt x="18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142"/>
              <p:cNvSpPr>
                <a:spLocks/>
              </p:cNvSpPr>
              <p:nvPr/>
            </p:nvSpPr>
            <p:spPr bwMode="auto">
              <a:xfrm>
                <a:off x="4305" y="1393"/>
                <a:ext cx="44" cy="74"/>
              </a:xfrm>
              <a:custGeom>
                <a:avLst/>
                <a:gdLst>
                  <a:gd name="T0" fmla="*/ 18 w 27"/>
                  <a:gd name="T1" fmla="*/ 23 h 45"/>
                  <a:gd name="T2" fmla="*/ 3 w 27"/>
                  <a:gd name="T3" fmla="*/ 38 h 45"/>
                  <a:gd name="T4" fmla="*/ 3 w 27"/>
                  <a:gd name="T5" fmla="*/ 43 h 45"/>
                  <a:gd name="T6" fmla="*/ 5 w 27"/>
                  <a:gd name="T7" fmla="*/ 45 h 45"/>
                  <a:gd name="T8" fmla="*/ 8 w 27"/>
                  <a:gd name="T9" fmla="*/ 43 h 45"/>
                  <a:gd name="T10" fmla="*/ 26 w 27"/>
                  <a:gd name="T11" fmla="*/ 26 h 45"/>
                  <a:gd name="T12" fmla="*/ 26 w 27"/>
                  <a:gd name="T13" fmla="*/ 21 h 45"/>
                  <a:gd name="T14" fmla="*/ 6 w 27"/>
                  <a:gd name="T15" fmla="*/ 1 h 45"/>
                  <a:gd name="T16" fmla="*/ 1 w 27"/>
                  <a:gd name="T17" fmla="*/ 1 h 45"/>
                  <a:gd name="T18" fmla="*/ 1 w 27"/>
                  <a:gd name="T19" fmla="*/ 7 h 45"/>
                  <a:gd name="T20" fmla="*/ 18 w 27"/>
                  <a:gd name="T21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45">
                    <a:moveTo>
                      <a:pt x="18" y="23"/>
                    </a:moveTo>
                    <a:cubicBezTo>
                      <a:pt x="3" y="38"/>
                      <a:pt x="3" y="38"/>
                      <a:pt x="3" y="38"/>
                    </a:cubicBezTo>
                    <a:cubicBezTo>
                      <a:pt x="1" y="40"/>
                      <a:pt x="1" y="42"/>
                      <a:pt x="3" y="43"/>
                    </a:cubicBezTo>
                    <a:cubicBezTo>
                      <a:pt x="3" y="44"/>
                      <a:pt x="4" y="45"/>
                      <a:pt x="5" y="45"/>
                    </a:cubicBezTo>
                    <a:cubicBezTo>
                      <a:pt x="6" y="45"/>
                      <a:pt x="7" y="44"/>
                      <a:pt x="8" y="43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7" y="24"/>
                      <a:pt x="27" y="22"/>
                      <a:pt x="26" y="2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0"/>
                      <a:pt x="3" y="0"/>
                      <a:pt x="1" y="1"/>
                    </a:cubicBezTo>
                    <a:cubicBezTo>
                      <a:pt x="0" y="3"/>
                      <a:pt x="0" y="5"/>
                      <a:pt x="1" y="7"/>
                    </a:cubicBezTo>
                    <a:lnTo>
                      <a:pt x="18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143"/>
              <p:cNvSpPr>
                <a:spLocks/>
              </p:cNvSpPr>
              <p:nvPr/>
            </p:nvSpPr>
            <p:spPr bwMode="auto">
              <a:xfrm>
                <a:off x="4347" y="1393"/>
                <a:ext cx="46" cy="74"/>
              </a:xfrm>
              <a:custGeom>
                <a:avLst/>
                <a:gdLst>
                  <a:gd name="T0" fmla="*/ 18 w 28"/>
                  <a:gd name="T1" fmla="*/ 23 h 45"/>
                  <a:gd name="T2" fmla="*/ 3 w 28"/>
                  <a:gd name="T3" fmla="*/ 38 h 45"/>
                  <a:gd name="T4" fmla="*/ 3 w 28"/>
                  <a:gd name="T5" fmla="*/ 43 h 45"/>
                  <a:gd name="T6" fmla="*/ 6 w 28"/>
                  <a:gd name="T7" fmla="*/ 45 h 45"/>
                  <a:gd name="T8" fmla="*/ 8 w 28"/>
                  <a:gd name="T9" fmla="*/ 43 h 45"/>
                  <a:gd name="T10" fmla="*/ 26 w 28"/>
                  <a:gd name="T11" fmla="*/ 26 h 45"/>
                  <a:gd name="T12" fmla="*/ 26 w 28"/>
                  <a:gd name="T13" fmla="*/ 21 h 45"/>
                  <a:gd name="T14" fmla="*/ 7 w 28"/>
                  <a:gd name="T15" fmla="*/ 1 h 45"/>
                  <a:gd name="T16" fmla="*/ 2 w 28"/>
                  <a:gd name="T17" fmla="*/ 1 h 45"/>
                  <a:gd name="T18" fmla="*/ 2 w 28"/>
                  <a:gd name="T19" fmla="*/ 7 h 45"/>
                  <a:gd name="T20" fmla="*/ 18 w 28"/>
                  <a:gd name="T21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45">
                    <a:moveTo>
                      <a:pt x="18" y="23"/>
                    </a:moveTo>
                    <a:cubicBezTo>
                      <a:pt x="3" y="38"/>
                      <a:pt x="3" y="38"/>
                      <a:pt x="3" y="38"/>
                    </a:cubicBezTo>
                    <a:cubicBezTo>
                      <a:pt x="2" y="40"/>
                      <a:pt x="2" y="42"/>
                      <a:pt x="3" y="43"/>
                    </a:cubicBezTo>
                    <a:cubicBezTo>
                      <a:pt x="4" y="44"/>
                      <a:pt x="5" y="45"/>
                      <a:pt x="6" y="45"/>
                    </a:cubicBezTo>
                    <a:cubicBezTo>
                      <a:pt x="7" y="45"/>
                      <a:pt x="8" y="44"/>
                      <a:pt x="8" y="43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8" y="24"/>
                      <a:pt x="28" y="22"/>
                      <a:pt x="26" y="2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3" y="0"/>
                      <a:pt x="2" y="1"/>
                    </a:cubicBezTo>
                    <a:cubicBezTo>
                      <a:pt x="0" y="3"/>
                      <a:pt x="0" y="5"/>
                      <a:pt x="2" y="7"/>
                    </a:cubicBezTo>
                    <a:lnTo>
                      <a:pt x="18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144"/>
              <p:cNvSpPr>
                <a:spLocks/>
              </p:cNvSpPr>
              <p:nvPr/>
            </p:nvSpPr>
            <p:spPr bwMode="auto">
              <a:xfrm>
                <a:off x="2381" y="2213"/>
                <a:ext cx="44" cy="74"/>
              </a:xfrm>
              <a:custGeom>
                <a:avLst/>
                <a:gdLst>
                  <a:gd name="T0" fmla="*/ 17 w 27"/>
                  <a:gd name="T1" fmla="*/ 24 h 45"/>
                  <a:gd name="T2" fmla="*/ 2 w 27"/>
                  <a:gd name="T3" fmla="*/ 39 h 45"/>
                  <a:gd name="T4" fmla="*/ 2 w 27"/>
                  <a:gd name="T5" fmla="*/ 44 h 45"/>
                  <a:gd name="T6" fmla="*/ 5 w 27"/>
                  <a:gd name="T7" fmla="*/ 45 h 45"/>
                  <a:gd name="T8" fmla="*/ 8 w 27"/>
                  <a:gd name="T9" fmla="*/ 44 h 45"/>
                  <a:gd name="T10" fmla="*/ 25 w 27"/>
                  <a:gd name="T11" fmla="*/ 26 h 45"/>
                  <a:gd name="T12" fmla="*/ 25 w 27"/>
                  <a:gd name="T13" fmla="*/ 21 h 45"/>
                  <a:gd name="T14" fmla="*/ 6 w 27"/>
                  <a:gd name="T15" fmla="*/ 2 h 45"/>
                  <a:gd name="T16" fmla="*/ 1 w 27"/>
                  <a:gd name="T17" fmla="*/ 2 h 45"/>
                  <a:gd name="T18" fmla="*/ 1 w 27"/>
                  <a:gd name="T19" fmla="*/ 7 h 45"/>
                  <a:gd name="T20" fmla="*/ 17 w 27"/>
                  <a:gd name="T21" fmla="*/ 2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45">
                    <a:moveTo>
                      <a:pt x="17" y="24"/>
                    </a:moveTo>
                    <a:cubicBezTo>
                      <a:pt x="2" y="39"/>
                      <a:pt x="2" y="39"/>
                      <a:pt x="2" y="39"/>
                    </a:cubicBezTo>
                    <a:cubicBezTo>
                      <a:pt x="1" y="40"/>
                      <a:pt x="1" y="42"/>
                      <a:pt x="2" y="44"/>
                    </a:cubicBezTo>
                    <a:cubicBezTo>
                      <a:pt x="3" y="45"/>
                      <a:pt x="4" y="45"/>
                      <a:pt x="5" y="45"/>
                    </a:cubicBezTo>
                    <a:cubicBezTo>
                      <a:pt x="6" y="45"/>
                      <a:pt x="7" y="45"/>
                      <a:pt x="8" y="44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7" y="25"/>
                      <a:pt x="27" y="22"/>
                      <a:pt x="25" y="2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0"/>
                      <a:pt x="2" y="0"/>
                      <a:pt x="1" y="2"/>
                    </a:cubicBezTo>
                    <a:cubicBezTo>
                      <a:pt x="0" y="3"/>
                      <a:pt x="0" y="6"/>
                      <a:pt x="1" y="7"/>
                    </a:cubicBezTo>
                    <a:lnTo>
                      <a:pt x="17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145"/>
              <p:cNvSpPr>
                <a:spLocks/>
              </p:cNvSpPr>
              <p:nvPr/>
            </p:nvSpPr>
            <p:spPr bwMode="auto">
              <a:xfrm>
                <a:off x="2423" y="2213"/>
                <a:ext cx="44" cy="74"/>
              </a:xfrm>
              <a:custGeom>
                <a:avLst/>
                <a:gdLst>
                  <a:gd name="T0" fmla="*/ 18 w 27"/>
                  <a:gd name="T1" fmla="*/ 24 h 45"/>
                  <a:gd name="T2" fmla="*/ 3 w 27"/>
                  <a:gd name="T3" fmla="*/ 39 h 45"/>
                  <a:gd name="T4" fmla="*/ 3 w 27"/>
                  <a:gd name="T5" fmla="*/ 44 h 45"/>
                  <a:gd name="T6" fmla="*/ 6 w 27"/>
                  <a:gd name="T7" fmla="*/ 45 h 45"/>
                  <a:gd name="T8" fmla="*/ 8 w 27"/>
                  <a:gd name="T9" fmla="*/ 44 h 45"/>
                  <a:gd name="T10" fmla="*/ 26 w 27"/>
                  <a:gd name="T11" fmla="*/ 26 h 45"/>
                  <a:gd name="T12" fmla="*/ 26 w 27"/>
                  <a:gd name="T13" fmla="*/ 21 h 45"/>
                  <a:gd name="T14" fmla="*/ 7 w 27"/>
                  <a:gd name="T15" fmla="*/ 2 h 45"/>
                  <a:gd name="T16" fmla="*/ 2 w 27"/>
                  <a:gd name="T17" fmla="*/ 2 h 45"/>
                  <a:gd name="T18" fmla="*/ 2 w 27"/>
                  <a:gd name="T19" fmla="*/ 7 h 45"/>
                  <a:gd name="T20" fmla="*/ 18 w 27"/>
                  <a:gd name="T21" fmla="*/ 2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45">
                    <a:moveTo>
                      <a:pt x="18" y="24"/>
                    </a:moveTo>
                    <a:cubicBezTo>
                      <a:pt x="3" y="39"/>
                      <a:pt x="3" y="39"/>
                      <a:pt x="3" y="39"/>
                    </a:cubicBezTo>
                    <a:cubicBezTo>
                      <a:pt x="2" y="40"/>
                      <a:pt x="2" y="42"/>
                      <a:pt x="3" y="44"/>
                    </a:cubicBezTo>
                    <a:cubicBezTo>
                      <a:pt x="4" y="45"/>
                      <a:pt x="5" y="45"/>
                      <a:pt x="6" y="45"/>
                    </a:cubicBezTo>
                    <a:cubicBezTo>
                      <a:pt x="7" y="45"/>
                      <a:pt x="8" y="45"/>
                      <a:pt x="8" y="44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7" y="25"/>
                      <a:pt x="27" y="22"/>
                      <a:pt x="26" y="2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5" y="0"/>
                      <a:pt x="3" y="0"/>
                      <a:pt x="2" y="2"/>
                    </a:cubicBezTo>
                    <a:cubicBezTo>
                      <a:pt x="0" y="3"/>
                      <a:pt x="0" y="6"/>
                      <a:pt x="2" y="7"/>
                    </a:cubicBezTo>
                    <a:lnTo>
                      <a:pt x="18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146"/>
              <p:cNvSpPr>
                <a:spLocks/>
              </p:cNvSpPr>
              <p:nvPr/>
            </p:nvSpPr>
            <p:spPr bwMode="auto">
              <a:xfrm>
                <a:off x="2467" y="2213"/>
                <a:ext cx="44" cy="74"/>
              </a:xfrm>
              <a:custGeom>
                <a:avLst/>
                <a:gdLst>
                  <a:gd name="T0" fmla="*/ 6 w 27"/>
                  <a:gd name="T1" fmla="*/ 2 h 45"/>
                  <a:gd name="T2" fmla="*/ 1 w 27"/>
                  <a:gd name="T3" fmla="*/ 2 h 45"/>
                  <a:gd name="T4" fmla="*/ 1 w 27"/>
                  <a:gd name="T5" fmla="*/ 7 h 45"/>
                  <a:gd name="T6" fmla="*/ 18 w 27"/>
                  <a:gd name="T7" fmla="*/ 24 h 45"/>
                  <a:gd name="T8" fmla="*/ 3 w 27"/>
                  <a:gd name="T9" fmla="*/ 39 h 45"/>
                  <a:gd name="T10" fmla="*/ 3 w 27"/>
                  <a:gd name="T11" fmla="*/ 44 h 45"/>
                  <a:gd name="T12" fmla="*/ 5 w 27"/>
                  <a:gd name="T13" fmla="*/ 45 h 45"/>
                  <a:gd name="T14" fmla="*/ 8 w 27"/>
                  <a:gd name="T15" fmla="*/ 44 h 45"/>
                  <a:gd name="T16" fmla="*/ 25 w 27"/>
                  <a:gd name="T17" fmla="*/ 26 h 45"/>
                  <a:gd name="T18" fmla="*/ 25 w 27"/>
                  <a:gd name="T19" fmla="*/ 21 h 45"/>
                  <a:gd name="T20" fmla="*/ 6 w 27"/>
                  <a:gd name="T21" fmla="*/ 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45">
                    <a:moveTo>
                      <a:pt x="6" y="2"/>
                    </a:moveTo>
                    <a:cubicBezTo>
                      <a:pt x="5" y="0"/>
                      <a:pt x="3" y="0"/>
                      <a:pt x="1" y="2"/>
                    </a:cubicBezTo>
                    <a:cubicBezTo>
                      <a:pt x="0" y="3"/>
                      <a:pt x="0" y="6"/>
                      <a:pt x="1" y="7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1" y="40"/>
                      <a:pt x="1" y="42"/>
                      <a:pt x="3" y="44"/>
                    </a:cubicBezTo>
                    <a:cubicBezTo>
                      <a:pt x="3" y="45"/>
                      <a:pt x="4" y="45"/>
                      <a:pt x="5" y="45"/>
                    </a:cubicBezTo>
                    <a:cubicBezTo>
                      <a:pt x="6" y="45"/>
                      <a:pt x="7" y="45"/>
                      <a:pt x="8" y="44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7" y="25"/>
                      <a:pt x="27" y="22"/>
                      <a:pt x="25" y="21"/>
                    </a:cubicBezTo>
                    <a:lnTo>
                      <a:pt x="6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147"/>
              <p:cNvSpPr>
                <a:spLocks/>
              </p:cNvSpPr>
              <p:nvPr/>
            </p:nvSpPr>
            <p:spPr bwMode="auto">
              <a:xfrm>
                <a:off x="2510" y="2213"/>
                <a:ext cx="46" cy="74"/>
              </a:xfrm>
              <a:custGeom>
                <a:avLst/>
                <a:gdLst>
                  <a:gd name="T0" fmla="*/ 7 w 28"/>
                  <a:gd name="T1" fmla="*/ 2 h 45"/>
                  <a:gd name="T2" fmla="*/ 2 w 28"/>
                  <a:gd name="T3" fmla="*/ 2 h 45"/>
                  <a:gd name="T4" fmla="*/ 2 w 28"/>
                  <a:gd name="T5" fmla="*/ 7 h 45"/>
                  <a:gd name="T6" fmla="*/ 18 w 28"/>
                  <a:gd name="T7" fmla="*/ 24 h 45"/>
                  <a:gd name="T8" fmla="*/ 3 w 28"/>
                  <a:gd name="T9" fmla="*/ 39 h 45"/>
                  <a:gd name="T10" fmla="*/ 3 w 28"/>
                  <a:gd name="T11" fmla="*/ 44 h 45"/>
                  <a:gd name="T12" fmla="*/ 6 w 28"/>
                  <a:gd name="T13" fmla="*/ 45 h 45"/>
                  <a:gd name="T14" fmla="*/ 8 w 28"/>
                  <a:gd name="T15" fmla="*/ 44 h 45"/>
                  <a:gd name="T16" fmla="*/ 26 w 28"/>
                  <a:gd name="T17" fmla="*/ 26 h 45"/>
                  <a:gd name="T18" fmla="*/ 26 w 28"/>
                  <a:gd name="T19" fmla="*/ 21 h 45"/>
                  <a:gd name="T20" fmla="*/ 7 w 28"/>
                  <a:gd name="T21" fmla="*/ 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45">
                    <a:moveTo>
                      <a:pt x="7" y="2"/>
                    </a:moveTo>
                    <a:cubicBezTo>
                      <a:pt x="6" y="0"/>
                      <a:pt x="3" y="0"/>
                      <a:pt x="2" y="2"/>
                    </a:cubicBezTo>
                    <a:cubicBezTo>
                      <a:pt x="0" y="3"/>
                      <a:pt x="0" y="6"/>
                      <a:pt x="2" y="7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2" y="40"/>
                      <a:pt x="2" y="42"/>
                      <a:pt x="3" y="44"/>
                    </a:cubicBezTo>
                    <a:cubicBezTo>
                      <a:pt x="4" y="45"/>
                      <a:pt x="5" y="45"/>
                      <a:pt x="6" y="45"/>
                    </a:cubicBezTo>
                    <a:cubicBezTo>
                      <a:pt x="7" y="45"/>
                      <a:pt x="8" y="45"/>
                      <a:pt x="8" y="44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8" y="25"/>
                      <a:pt x="28" y="22"/>
                      <a:pt x="26" y="21"/>
                    </a:cubicBezTo>
                    <a:lnTo>
                      <a:pt x="7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148"/>
              <p:cNvSpPr>
                <a:spLocks/>
              </p:cNvSpPr>
              <p:nvPr/>
            </p:nvSpPr>
            <p:spPr bwMode="auto">
              <a:xfrm>
                <a:off x="2554" y="2213"/>
                <a:ext cx="44" cy="74"/>
              </a:xfrm>
              <a:custGeom>
                <a:avLst/>
                <a:gdLst>
                  <a:gd name="T0" fmla="*/ 26 w 27"/>
                  <a:gd name="T1" fmla="*/ 21 h 45"/>
                  <a:gd name="T2" fmla="*/ 7 w 27"/>
                  <a:gd name="T3" fmla="*/ 2 h 45"/>
                  <a:gd name="T4" fmla="*/ 1 w 27"/>
                  <a:gd name="T5" fmla="*/ 2 h 45"/>
                  <a:gd name="T6" fmla="*/ 1 w 27"/>
                  <a:gd name="T7" fmla="*/ 7 h 45"/>
                  <a:gd name="T8" fmla="*/ 18 w 27"/>
                  <a:gd name="T9" fmla="*/ 24 h 45"/>
                  <a:gd name="T10" fmla="*/ 3 w 27"/>
                  <a:gd name="T11" fmla="*/ 39 h 45"/>
                  <a:gd name="T12" fmla="*/ 3 w 27"/>
                  <a:gd name="T13" fmla="*/ 44 h 45"/>
                  <a:gd name="T14" fmla="*/ 5 w 27"/>
                  <a:gd name="T15" fmla="*/ 45 h 45"/>
                  <a:gd name="T16" fmla="*/ 8 w 27"/>
                  <a:gd name="T17" fmla="*/ 44 h 45"/>
                  <a:gd name="T18" fmla="*/ 26 w 27"/>
                  <a:gd name="T19" fmla="*/ 26 h 45"/>
                  <a:gd name="T20" fmla="*/ 26 w 27"/>
                  <a:gd name="T21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45">
                    <a:moveTo>
                      <a:pt x="26" y="21"/>
                    </a:moveTo>
                    <a:cubicBezTo>
                      <a:pt x="7" y="2"/>
                      <a:pt x="7" y="2"/>
                      <a:pt x="7" y="2"/>
                    </a:cubicBezTo>
                    <a:cubicBezTo>
                      <a:pt x="5" y="0"/>
                      <a:pt x="3" y="0"/>
                      <a:pt x="1" y="2"/>
                    </a:cubicBezTo>
                    <a:cubicBezTo>
                      <a:pt x="0" y="3"/>
                      <a:pt x="0" y="6"/>
                      <a:pt x="1" y="7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1" y="40"/>
                      <a:pt x="1" y="42"/>
                      <a:pt x="3" y="44"/>
                    </a:cubicBezTo>
                    <a:cubicBezTo>
                      <a:pt x="3" y="45"/>
                      <a:pt x="4" y="45"/>
                      <a:pt x="5" y="45"/>
                    </a:cubicBezTo>
                    <a:cubicBezTo>
                      <a:pt x="6" y="45"/>
                      <a:pt x="7" y="45"/>
                      <a:pt x="8" y="44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7" y="25"/>
                      <a:pt x="27" y="22"/>
                      <a:pt x="26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149"/>
              <p:cNvSpPr>
                <a:spLocks/>
              </p:cNvSpPr>
              <p:nvPr/>
            </p:nvSpPr>
            <p:spPr bwMode="auto">
              <a:xfrm>
                <a:off x="4918" y="1930"/>
                <a:ext cx="48" cy="77"/>
              </a:xfrm>
              <a:custGeom>
                <a:avLst/>
                <a:gdLst>
                  <a:gd name="T0" fmla="*/ 3 w 29"/>
                  <a:gd name="T1" fmla="*/ 45 h 47"/>
                  <a:gd name="T2" fmla="*/ 6 w 29"/>
                  <a:gd name="T3" fmla="*/ 47 h 47"/>
                  <a:gd name="T4" fmla="*/ 9 w 29"/>
                  <a:gd name="T5" fmla="*/ 45 h 47"/>
                  <a:gd name="T6" fmla="*/ 28 w 29"/>
                  <a:gd name="T7" fmla="*/ 27 h 47"/>
                  <a:gd name="T8" fmla="*/ 28 w 29"/>
                  <a:gd name="T9" fmla="*/ 21 h 47"/>
                  <a:gd name="T10" fmla="*/ 8 w 29"/>
                  <a:gd name="T11" fmla="*/ 1 h 47"/>
                  <a:gd name="T12" fmla="*/ 2 w 29"/>
                  <a:gd name="T13" fmla="*/ 1 h 47"/>
                  <a:gd name="T14" fmla="*/ 2 w 29"/>
                  <a:gd name="T15" fmla="*/ 7 h 47"/>
                  <a:gd name="T16" fmla="*/ 19 w 29"/>
                  <a:gd name="T17" fmla="*/ 24 h 47"/>
                  <a:gd name="T18" fmla="*/ 3 w 29"/>
                  <a:gd name="T19" fmla="*/ 40 h 47"/>
                  <a:gd name="T20" fmla="*/ 3 w 29"/>
                  <a:gd name="T21" fmla="*/ 4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47">
                    <a:moveTo>
                      <a:pt x="3" y="45"/>
                    </a:moveTo>
                    <a:cubicBezTo>
                      <a:pt x="4" y="46"/>
                      <a:pt x="5" y="47"/>
                      <a:pt x="6" y="47"/>
                    </a:cubicBezTo>
                    <a:cubicBezTo>
                      <a:pt x="7" y="47"/>
                      <a:pt x="8" y="46"/>
                      <a:pt x="9" y="45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9" y="25"/>
                      <a:pt x="29" y="23"/>
                      <a:pt x="28" y="2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0"/>
                      <a:pt x="3" y="0"/>
                      <a:pt x="2" y="1"/>
                    </a:cubicBezTo>
                    <a:cubicBezTo>
                      <a:pt x="0" y="3"/>
                      <a:pt x="0" y="5"/>
                      <a:pt x="2" y="7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2" y="41"/>
                      <a:pt x="2" y="44"/>
                      <a:pt x="3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150"/>
              <p:cNvSpPr>
                <a:spLocks/>
              </p:cNvSpPr>
              <p:nvPr/>
            </p:nvSpPr>
            <p:spPr bwMode="auto">
              <a:xfrm>
                <a:off x="4964" y="1930"/>
                <a:ext cx="47" cy="77"/>
              </a:xfrm>
              <a:custGeom>
                <a:avLst/>
                <a:gdLst>
                  <a:gd name="T0" fmla="*/ 3 w 29"/>
                  <a:gd name="T1" fmla="*/ 45 h 47"/>
                  <a:gd name="T2" fmla="*/ 6 w 29"/>
                  <a:gd name="T3" fmla="*/ 47 h 47"/>
                  <a:gd name="T4" fmla="*/ 9 w 29"/>
                  <a:gd name="T5" fmla="*/ 45 h 47"/>
                  <a:gd name="T6" fmla="*/ 28 w 29"/>
                  <a:gd name="T7" fmla="*/ 27 h 47"/>
                  <a:gd name="T8" fmla="*/ 28 w 29"/>
                  <a:gd name="T9" fmla="*/ 21 h 47"/>
                  <a:gd name="T10" fmla="*/ 8 w 29"/>
                  <a:gd name="T11" fmla="*/ 1 h 47"/>
                  <a:gd name="T12" fmla="*/ 2 w 29"/>
                  <a:gd name="T13" fmla="*/ 1 h 47"/>
                  <a:gd name="T14" fmla="*/ 2 w 29"/>
                  <a:gd name="T15" fmla="*/ 7 h 47"/>
                  <a:gd name="T16" fmla="*/ 19 w 29"/>
                  <a:gd name="T17" fmla="*/ 24 h 47"/>
                  <a:gd name="T18" fmla="*/ 3 w 29"/>
                  <a:gd name="T19" fmla="*/ 40 h 47"/>
                  <a:gd name="T20" fmla="*/ 3 w 29"/>
                  <a:gd name="T21" fmla="*/ 4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47">
                    <a:moveTo>
                      <a:pt x="3" y="45"/>
                    </a:moveTo>
                    <a:cubicBezTo>
                      <a:pt x="4" y="46"/>
                      <a:pt x="5" y="47"/>
                      <a:pt x="6" y="47"/>
                    </a:cubicBezTo>
                    <a:cubicBezTo>
                      <a:pt x="7" y="47"/>
                      <a:pt x="8" y="46"/>
                      <a:pt x="9" y="45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9" y="25"/>
                      <a:pt x="29" y="23"/>
                      <a:pt x="28" y="2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0"/>
                      <a:pt x="4" y="0"/>
                      <a:pt x="2" y="1"/>
                    </a:cubicBezTo>
                    <a:cubicBezTo>
                      <a:pt x="0" y="3"/>
                      <a:pt x="0" y="5"/>
                      <a:pt x="2" y="7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2" y="41"/>
                      <a:pt x="2" y="44"/>
                      <a:pt x="3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151"/>
              <p:cNvSpPr>
                <a:spLocks/>
              </p:cNvSpPr>
              <p:nvPr/>
            </p:nvSpPr>
            <p:spPr bwMode="auto">
              <a:xfrm>
                <a:off x="5011" y="1930"/>
                <a:ext cx="46" cy="77"/>
              </a:xfrm>
              <a:custGeom>
                <a:avLst/>
                <a:gdLst>
                  <a:gd name="T0" fmla="*/ 1 w 28"/>
                  <a:gd name="T1" fmla="*/ 1 h 47"/>
                  <a:gd name="T2" fmla="*/ 1 w 28"/>
                  <a:gd name="T3" fmla="*/ 7 h 47"/>
                  <a:gd name="T4" fmla="*/ 18 w 28"/>
                  <a:gd name="T5" fmla="*/ 24 h 47"/>
                  <a:gd name="T6" fmla="*/ 3 w 28"/>
                  <a:gd name="T7" fmla="*/ 40 h 47"/>
                  <a:gd name="T8" fmla="*/ 3 w 28"/>
                  <a:gd name="T9" fmla="*/ 45 h 47"/>
                  <a:gd name="T10" fmla="*/ 5 w 28"/>
                  <a:gd name="T11" fmla="*/ 47 h 47"/>
                  <a:gd name="T12" fmla="*/ 8 w 28"/>
                  <a:gd name="T13" fmla="*/ 45 h 47"/>
                  <a:gd name="T14" fmla="*/ 27 w 28"/>
                  <a:gd name="T15" fmla="*/ 27 h 47"/>
                  <a:gd name="T16" fmla="*/ 27 w 28"/>
                  <a:gd name="T17" fmla="*/ 21 h 47"/>
                  <a:gd name="T18" fmla="*/ 7 w 28"/>
                  <a:gd name="T19" fmla="*/ 1 h 47"/>
                  <a:gd name="T20" fmla="*/ 1 w 28"/>
                  <a:gd name="T21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47">
                    <a:moveTo>
                      <a:pt x="1" y="1"/>
                    </a:moveTo>
                    <a:cubicBezTo>
                      <a:pt x="0" y="3"/>
                      <a:pt x="0" y="5"/>
                      <a:pt x="1" y="7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1" y="41"/>
                      <a:pt x="1" y="44"/>
                      <a:pt x="3" y="45"/>
                    </a:cubicBezTo>
                    <a:cubicBezTo>
                      <a:pt x="3" y="46"/>
                      <a:pt x="4" y="47"/>
                      <a:pt x="5" y="47"/>
                    </a:cubicBezTo>
                    <a:cubicBezTo>
                      <a:pt x="6" y="47"/>
                      <a:pt x="7" y="46"/>
                      <a:pt x="8" y="45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8" y="25"/>
                      <a:pt x="28" y="23"/>
                      <a:pt x="27" y="2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3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152"/>
              <p:cNvSpPr>
                <a:spLocks/>
              </p:cNvSpPr>
              <p:nvPr/>
            </p:nvSpPr>
            <p:spPr bwMode="auto">
              <a:xfrm>
                <a:off x="5057" y="1930"/>
                <a:ext cx="46" cy="77"/>
              </a:xfrm>
              <a:custGeom>
                <a:avLst/>
                <a:gdLst>
                  <a:gd name="T0" fmla="*/ 18 w 28"/>
                  <a:gd name="T1" fmla="*/ 24 h 47"/>
                  <a:gd name="T2" fmla="*/ 3 w 28"/>
                  <a:gd name="T3" fmla="*/ 40 h 47"/>
                  <a:gd name="T4" fmla="*/ 3 w 28"/>
                  <a:gd name="T5" fmla="*/ 45 h 47"/>
                  <a:gd name="T6" fmla="*/ 5 w 28"/>
                  <a:gd name="T7" fmla="*/ 47 h 47"/>
                  <a:gd name="T8" fmla="*/ 8 w 28"/>
                  <a:gd name="T9" fmla="*/ 45 h 47"/>
                  <a:gd name="T10" fmla="*/ 27 w 28"/>
                  <a:gd name="T11" fmla="*/ 27 h 47"/>
                  <a:gd name="T12" fmla="*/ 27 w 28"/>
                  <a:gd name="T13" fmla="*/ 21 h 47"/>
                  <a:gd name="T14" fmla="*/ 7 w 28"/>
                  <a:gd name="T15" fmla="*/ 1 h 47"/>
                  <a:gd name="T16" fmla="*/ 1 w 28"/>
                  <a:gd name="T17" fmla="*/ 1 h 47"/>
                  <a:gd name="T18" fmla="*/ 1 w 28"/>
                  <a:gd name="T19" fmla="*/ 7 h 47"/>
                  <a:gd name="T20" fmla="*/ 18 w 28"/>
                  <a:gd name="T21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47">
                    <a:moveTo>
                      <a:pt x="18" y="24"/>
                    </a:moveTo>
                    <a:cubicBezTo>
                      <a:pt x="3" y="40"/>
                      <a:pt x="3" y="40"/>
                      <a:pt x="3" y="40"/>
                    </a:cubicBezTo>
                    <a:cubicBezTo>
                      <a:pt x="1" y="41"/>
                      <a:pt x="1" y="44"/>
                      <a:pt x="3" y="45"/>
                    </a:cubicBezTo>
                    <a:cubicBezTo>
                      <a:pt x="3" y="46"/>
                      <a:pt x="4" y="47"/>
                      <a:pt x="5" y="47"/>
                    </a:cubicBezTo>
                    <a:cubicBezTo>
                      <a:pt x="6" y="47"/>
                      <a:pt x="7" y="46"/>
                      <a:pt x="8" y="45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8" y="25"/>
                      <a:pt x="28" y="23"/>
                      <a:pt x="27" y="2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3" y="0"/>
                      <a:pt x="1" y="1"/>
                    </a:cubicBezTo>
                    <a:cubicBezTo>
                      <a:pt x="0" y="3"/>
                      <a:pt x="0" y="5"/>
                      <a:pt x="1" y="7"/>
                    </a:cubicBezTo>
                    <a:lnTo>
                      <a:pt x="18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153"/>
              <p:cNvSpPr>
                <a:spLocks/>
              </p:cNvSpPr>
              <p:nvPr/>
            </p:nvSpPr>
            <p:spPr bwMode="auto">
              <a:xfrm>
                <a:off x="5103" y="1930"/>
                <a:ext cx="48" cy="77"/>
              </a:xfrm>
              <a:custGeom>
                <a:avLst/>
                <a:gdLst>
                  <a:gd name="T0" fmla="*/ 19 w 29"/>
                  <a:gd name="T1" fmla="*/ 24 h 47"/>
                  <a:gd name="T2" fmla="*/ 3 w 29"/>
                  <a:gd name="T3" fmla="*/ 40 h 47"/>
                  <a:gd name="T4" fmla="*/ 3 w 29"/>
                  <a:gd name="T5" fmla="*/ 45 h 47"/>
                  <a:gd name="T6" fmla="*/ 6 w 29"/>
                  <a:gd name="T7" fmla="*/ 47 h 47"/>
                  <a:gd name="T8" fmla="*/ 8 w 29"/>
                  <a:gd name="T9" fmla="*/ 45 h 47"/>
                  <a:gd name="T10" fmla="*/ 27 w 29"/>
                  <a:gd name="T11" fmla="*/ 27 h 47"/>
                  <a:gd name="T12" fmla="*/ 27 w 29"/>
                  <a:gd name="T13" fmla="*/ 21 h 47"/>
                  <a:gd name="T14" fmla="*/ 7 w 29"/>
                  <a:gd name="T15" fmla="*/ 1 h 47"/>
                  <a:gd name="T16" fmla="*/ 1 w 29"/>
                  <a:gd name="T17" fmla="*/ 1 h 47"/>
                  <a:gd name="T18" fmla="*/ 1 w 29"/>
                  <a:gd name="T19" fmla="*/ 7 h 47"/>
                  <a:gd name="T20" fmla="*/ 19 w 29"/>
                  <a:gd name="T21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47">
                    <a:moveTo>
                      <a:pt x="19" y="24"/>
                    </a:moveTo>
                    <a:cubicBezTo>
                      <a:pt x="3" y="40"/>
                      <a:pt x="3" y="40"/>
                      <a:pt x="3" y="40"/>
                    </a:cubicBezTo>
                    <a:cubicBezTo>
                      <a:pt x="1" y="41"/>
                      <a:pt x="1" y="44"/>
                      <a:pt x="3" y="45"/>
                    </a:cubicBezTo>
                    <a:cubicBezTo>
                      <a:pt x="3" y="46"/>
                      <a:pt x="4" y="47"/>
                      <a:pt x="6" y="47"/>
                    </a:cubicBezTo>
                    <a:cubicBezTo>
                      <a:pt x="7" y="47"/>
                      <a:pt x="8" y="46"/>
                      <a:pt x="8" y="45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9" y="25"/>
                      <a:pt x="29" y="23"/>
                      <a:pt x="27" y="2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3" y="0"/>
                      <a:pt x="1" y="1"/>
                    </a:cubicBezTo>
                    <a:cubicBezTo>
                      <a:pt x="0" y="3"/>
                      <a:pt x="0" y="5"/>
                      <a:pt x="1" y="7"/>
                    </a:cubicBezTo>
                    <a:lnTo>
                      <a:pt x="19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Oval 154"/>
              <p:cNvSpPr>
                <a:spLocks noChangeArrowheads="1"/>
              </p:cNvSpPr>
              <p:nvPr/>
            </p:nvSpPr>
            <p:spPr bwMode="auto">
              <a:xfrm>
                <a:off x="2999" y="1498"/>
                <a:ext cx="118" cy="1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Oval 155"/>
              <p:cNvSpPr>
                <a:spLocks noChangeArrowheads="1"/>
              </p:cNvSpPr>
              <p:nvPr/>
            </p:nvSpPr>
            <p:spPr bwMode="auto">
              <a:xfrm>
                <a:off x="2343" y="2618"/>
                <a:ext cx="118" cy="1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Oval 156"/>
              <p:cNvSpPr>
                <a:spLocks noChangeArrowheads="1"/>
              </p:cNvSpPr>
              <p:nvPr/>
            </p:nvSpPr>
            <p:spPr bwMode="auto">
              <a:xfrm>
                <a:off x="4069" y="1416"/>
                <a:ext cx="29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Oval 157"/>
              <p:cNvSpPr>
                <a:spLocks noChangeArrowheads="1"/>
              </p:cNvSpPr>
              <p:nvPr/>
            </p:nvSpPr>
            <p:spPr bwMode="auto">
              <a:xfrm>
                <a:off x="3845" y="1290"/>
                <a:ext cx="33" cy="3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Oval 158"/>
              <p:cNvSpPr>
                <a:spLocks noChangeArrowheads="1"/>
              </p:cNvSpPr>
              <p:nvPr/>
            </p:nvSpPr>
            <p:spPr bwMode="auto">
              <a:xfrm>
                <a:off x="2497" y="2058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Oval 159"/>
              <p:cNvSpPr>
                <a:spLocks noChangeArrowheads="1"/>
              </p:cNvSpPr>
              <p:nvPr/>
            </p:nvSpPr>
            <p:spPr bwMode="auto">
              <a:xfrm>
                <a:off x="2441" y="2505"/>
                <a:ext cx="33" cy="3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Oval 160"/>
              <p:cNvSpPr>
                <a:spLocks noChangeArrowheads="1"/>
              </p:cNvSpPr>
              <p:nvPr/>
            </p:nvSpPr>
            <p:spPr bwMode="auto">
              <a:xfrm>
                <a:off x="2572" y="2934"/>
                <a:ext cx="33" cy="3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Oval 161"/>
              <p:cNvSpPr>
                <a:spLocks noChangeArrowheads="1"/>
              </p:cNvSpPr>
              <p:nvPr/>
            </p:nvSpPr>
            <p:spPr bwMode="auto">
              <a:xfrm>
                <a:off x="5110" y="2516"/>
                <a:ext cx="32" cy="3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Oval 162"/>
              <p:cNvSpPr>
                <a:spLocks noChangeArrowheads="1"/>
              </p:cNvSpPr>
              <p:nvPr/>
            </p:nvSpPr>
            <p:spPr bwMode="auto">
              <a:xfrm>
                <a:off x="5108" y="1763"/>
                <a:ext cx="101" cy="10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Oval 163"/>
              <p:cNvSpPr>
                <a:spLocks noChangeArrowheads="1"/>
              </p:cNvSpPr>
              <p:nvPr/>
            </p:nvSpPr>
            <p:spPr bwMode="auto">
              <a:xfrm>
                <a:off x="5237" y="2695"/>
                <a:ext cx="102" cy="10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812614" y="961000"/>
              <a:ext cx="6175147" cy="5057559"/>
              <a:chOff x="802502" y="1088335"/>
              <a:chExt cx="6020302" cy="4930738"/>
            </a:xfrm>
          </p:grpSpPr>
          <p:grpSp>
            <p:nvGrpSpPr>
              <p:cNvPr id="126" name="Group 125"/>
              <p:cNvGrpSpPr/>
              <p:nvPr/>
            </p:nvGrpSpPr>
            <p:grpSpPr>
              <a:xfrm>
                <a:off x="1536573" y="1756231"/>
                <a:ext cx="583255" cy="2640807"/>
                <a:chOff x="1536573" y="1756231"/>
                <a:chExt cx="583255" cy="2640807"/>
              </a:xfrm>
            </p:grpSpPr>
            <p:sp>
              <p:nvSpPr>
                <p:cNvPr id="5" name="Freeform 5"/>
                <p:cNvSpPr>
                  <a:spLocks/>
                </p:cNvSpPr>
                <p:nvPr/>
              </p:nvSpPr>
              <p:spPr bwMode="auto">
                <a:xfrm>
                  <a:off x="1858209" y="1899352"/>
                  <a:ext cx="118498" cy="100031"/>
                </a:xfrm>
                <a:custGeom>
                  <a:avLst/>
                  <a:gdLst>
                    <a:gd name="T0" fmla="*/ 31 w 31"/>
                    <a:gd name="T1" fmla="*/ 10 h 26"/>
                    <a:gd name="T2" fmla="*/ 14 w 31"/>
                    <a:gd name="T3" fmla="*/ 25 h 26"/>
                    <a:gd name="T4" fmla="*/ 2 w 31"/>
                    <a:gd name="T5" fmla="*/ 4 h 26"/>
                    <a:gd name="T6" fmla="*/ 3 w 31"/>
                    <a:gd name="T7" fmla="*/ 0 h 26"/>
                    <a:gd name="T8" fmla="*/ 15 w 31"/>
                    <a:gd name="T9" fmla="*/ 16 h 26"/>
                    <a:gd name="T10" fmla="*/ 31 w 31"/>
                    <a:gd name="T11" fmla="*/ 6 h 26"/>
                    <a:gd name="T12" fmla="*/ 31 w 31"/>
                    <a:gd name="T13" fmla="*/ 1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26">
                      <a:moveTo>
                        <a:pt x="31" y="10"/>
                      </a:moveTo>
                      <a:cubicBezTo>
                        <a:pt x="30" y="20"/>
                        <a:pt x="22" y="26"/>
                        <a:pt x="14" y="25"/>
                      </a:cubicBezTo>
                      <a:cubicBezTo>
                        <a:pt x="6" y="23"/>
                        <a:pt x="0" y="14"/>
                        <a:pt x="2" y="4"/>
                      </a:cubicBezTo>
                      <a:cubicBezTo>
                        <a:pt x="2" y="3"/>
                        <a:pt x="3" y="1"/>
                        <a:pt x="3" y="0"/>
                      </a:cubicBezTo>
                      <a:cubicBezTo>
                        <a:pt x="3" y="8"/>
                        <a:pt x="8" y="15"/>
                        <a:pt x="15" y="16"/>
                      </a:cubicBezTo>
                      <a:cubicBezTo>
                        <a:pt x="22" y="17"/>
                        <a:pt x="28" y="13"/>
                        <a:pt x="31" y="6"/>
                      </a:cubicBezTo>
                      <a:cubicBezTo>
                        <a:pt x="31" y="7"/>
                        <a:pt x="31" y="9"/>
                        <a:pt x="31" y="10"/>
                      </a:cubicBezTo>
                      <a:close/>
                    </a:path>
                  </a:pathLst>
                </a:custGeom>
                <a:solidFill>
                  <a:srgbClr val="05A7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" name="Freeform 6"/>
                <p:cNvSpPr>
                  <a:spLocks noEditPoints="1"/>
                </p:cNvSpPr>
                <p:nvPr/>
              </p:nvSpPr>
              <p:spPr bwMode="auto">
                <a:xfrm>
                  <a:off x="1575046" y="1756231"/>
                  <a:ext cx="544782" cy="2582328"/>
                </a:xfrm>
                <a:custGeom>
                  <a:avLst/>
                  <a:gdLst>
                    <a:gd name="T0" fmla="*/ 141 w 141"/>
                    <a:gd name="T1" fmla="*/ 2 h 668"/>
                    <a:gd name="T2" fmla="*/ 0 w 141"/>
                    <a:gd name="T3" fmla="*/ 0 h 668"/>
                    <a:gd name="T4" fmla="*/ 45 w 141"/>
                    <a:gd name="T5" fmla="*/ 668 h 668"/>
                    <a:gd name="T6" fmla="*/ 131 w 141"/>
                    <a:gd name="T7" fmla="*/ 668 h 668"/>
                    <a:gd name="T8" fmla="*/ 141 w 141"/>
                    <a:gd name="T9" fmla="*/ 2 h 668"/>
                    <a:gd name="T10" fmla="*/ 104 w 141"/>
                    <a:gd name="T11" fmla="*/ 43 h 668"/>
                    <a:gd name="T12" fmla="*/ 88 w 141"/>
                    <a:gd name="T13" fmla="*/ 53 h 668"/>
                    <a:gd name="T14" fmla="*/ 76 w 141"/>
                    <a:gd name="T15" fmla="*/ 37 h 668"/>
                    <a:gd name="T16" fmla="*/ 77 w 141"/>
                    <a:gd name="T17" fmla="*/ 33 h 668"/>
                    <a:gd name="T18" fmla="*/ 94 w 141"/>
                    <a:gd name="T19" fmla="*/ 18 h 668"/>
                    <a:gd name="T20" fmla="*/ 106 w 141"/>
                    <a:gd name="T21" fmla="*/ 38 h 668"/>
                    <a:gd name="T22" fmla="*/ 104 w 141"/>
                    <a:gd name="T23" fmla="*/ 43 h 6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1" h="668">
                      <a:moveTo>
                        <a:pt x="141" y="2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5" y="668"/>
                        <a:pt x="45" y="668"/>
                        <a:pt x="45" y="668"/>
                      </a:cubicBezTo>
                      <a:cubicBezTo>
                        <a:pt x="131" y="668"/>
                        <a:pt x="131" y="668"/>
                        <a:pt x="131" y="668"/>
                      </a:cubicBezTo>
                      <a:lnTo>
                        <a:pt x="141" y="2"/>
                      </a:lnTo>
                      <a:close/>
                      <a:moveTo>
                        <a:pt x="104" y="43"/>
                      </a:moveTo>
                      <a:cubicBezTo>
                        <a:pt x="101" y="50"/>
                        <a:pt x="95" y="54"/>
                        <a:pt x="88" y="53"/>
                      </a:cubicBezTo>
                      <a:cubicBezTo>
                        <a:pt x="81" y="52"/>
                        <a:pt x="76" y="45"/>
                        <a:pt x="76" y="37"/>
                      </a:cubicBezTo>
                      <a:cubicBezTo>
                        <a:pt x="76" y="35"/>
                        <a:pt x="76" y="34"/>
                        <a:pt x="77" y="33"/>
                      </a:cubicBezTo>
                      <a:cubicBezTo>
                        <a:pt x="78" y="23"/>
                        <a:pt x="86" y="17"/>
                        <a:pt x="94" y="18"/>
                      </a:cubicBezTo>
                      <a:cubicBezTo>
                        <a:pt x="102" y="20"/>
                        <a:pt x="107" y="29"/>
                        <a:pt x="106" y="38"/>
                      </a:cubicBezTo>
                      <a:cubicBezTo>
                        <a:pt x="105" y="40"/>
                        <a:pt x="105" y="42"/>
                        <a:pt x="104" y="4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" name="Freeform 7"/>
                <p:cNvSpPr>
                  <a:spLocks/>
                </p:cNvSpPr>
                <p:nvPr/>
              </p:nvSpPr>
              <p:spPr bwMode="auto">
                <a:xfrm>
                  <a:off x="1868982" y="1822406"/>
                  <a:ext cx="120037" cy="100031"/>
                </a:xfrm>
                <a:custGeom>
                  <a:avLst/>
                  <a:gdLst>
                    <a:gd name="T0" fmla="*/ 30 w 31"/>
                    <a:gd name="T1" fmla="*/ 21 h 26"/>
                    <a:gd name="T2" fmla="*/ 28 w 31"/>
                    <a:gd name="T3" fmla="*/ 26 h 26"/>
                    <a:gd name="T4" fmla="*/ 16 w 31"/>
                    <a:gd name="T5" fmla="*/ 10 h 26"/>
                    <a:gd name="T6" fmla="*/ 0 w 31"/>
                    <a:gd name="T7" fmla="*/ 20 h 26"/>
                    <a:gd name="T8" fmla="*/ 1 w 31"/>
                    <a:gd name="T9" fmla="*/ 16 h 26"/>
                    <a:gd name="T10" fmla="*/ 18 w 31"/>
                    <a:gd name="T11" fmla="*/ 1 h 26"/>
                    <a:gd name="T12" fmla="*/ 30 w 31"/>
                    <a:gd name="T13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26">
                      <a:moveTo>
                        <a:pt x="30" y="21"/>
                      </a:moveTo>
                      <a:cubicBezTo>
                        <a:pt x="29" y="23"/>
                        <a:pt x="29" y="25"/>
                        <a:pt x="28" y="26"/>
                      </a:cubicBezTo>
                      <a:cubicBezTo>
                        <a:pt x="28" y="18"/>
                        <a:pt x="23" y="11"/>
                        <a:pt x="16" y="10"/>
                      </a:cubicBezTo>
                      <a:cubicBezTo>
                        <a:pt x="10" y="8"/>
                        <a:pt x="3" y="13"/>
                        <a:pt x="0" y="20"/>
                      </a:cubicBezTo>
                      <a:cubicBezTo>
                        <a:pt x="0" y="18"/>
                        <a:pt x="0" y="17"/>
                        <a:pt x="1" y="16"/>
                      </a:cubicBezTo>
                      <a:cubicBezTo>
                        <a:pt x="2" y="6"/>
                        <a:pt x="10" y="0"/>
                        <a:pt x="18" y="1"/>
                      </a:cubicBezTo>
                      <a:cubicBezTo>
                        <a:pt x="26" y="3"/>
                        <a:pt x="31" y="12"/>
                        <a:pt x="30" y="2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" name="Freeform 8"/>
                <p:cNvSpPr>
                  <a:spLocks/>
                </p:cNvSpPr>
                <p:nvPr/>
              </p:nvSpPr>
              <p:spPr bwMode="auto">
                <a:xfrm>
                  <a:off x="1536573" y="1756231"/>
                  <a:ext cx="212373" cy="2640807"/>
                </a:xfrm>
                <a:custGeom>
                  <a:avLst/>
                  <a:gdLst>
                    <a:gd name="T0" fmla="*/ 25 w 138"/>
                    <a:gd name="T1" fmla="*/ 0 h 1716"/>
                    <a:gd name="T2" fmla="*/ 0 w 138"/>
                    <a:gd name="T3" fmla="*/ 45 h 1716"/>
                    <a:gd name="T4" fmla="*/ 111 w 138"/>
                    <a:gd name="T5" fmla="*/ 1716 h 1716"/>
                    <a:gd name="T6" fmla="*/ 138 w 138"/>
                    <a:gd name="T7" fmla="*/ 1678 h 1716"/>
                    <a:gd name="T8" fmla="*/ 25 w 138"/>
                    <a:gd name="T9" fmla="*/ 0 h 17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8" h="1716">
                      <a:moveTo>
                        <a:pt x="25" y="0"/>
                      </a:moveTo>
                      <a:lnTo>
                        <a:pt x="0" y="45"/>
                      </a:lnTo>
                      <a:lnTo>
                        <a:pt x="111" y="1716"/>
                      </a:lnTo>
                      <a:lnTo>
                        <a:pt x="138" y="1678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" name="Freeform 9"/>
                <p:cNvSpPr>
                  <a:spLocks/>
                </p:cNvSpPr>
                <p:nvPr/>
              </p:nvSpPr>
              <p:spPr bwMode="auto">
                <a:xfrm>
                  <a:off x="1707394" y="4338559"/>
                  <a:ext cx="373960" cy="58479"/>
                </a:xfrm>
                <a:custGeom>
                  <a:avLst/>
                  <a:gdLst>
                    <a:gd name="T0" fmla="*/ 27 w 243"/>
                    <a:gd name="T1" fmla="*/ 0 h 38"/>
                    <a:gd name="T2" fmla="*/ 243 w 243"/>
                    <a:gd name="T3" fmla="*/ 0 h 38"/>
                    <a:gd name="T4" fmla="*/ 218 w 243"/>
                    <a:gd name="T5" fmla="*/ 30 h 38"/>
                    <a:gd name="T6" fmla="*/ 0 w 243"/>
                    <a:gd name="T7" fmla="*/ 38 h 38"/>
                    <a:gd name="T8" fmla="*/ 27 w 243"/>
                    <a:gd name="T9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3" h="38">
                      <a:moveTo>
                        <a:pt x="27" y="0"/>
                      </a:moveTo>
                      <a:lnTo>
                        <a:pt x="243" y="0"/>
                      </a:lnTo>
                      <a:lnTo>
                        <a:pt x="218" y="30"/>
                      </a:lnTo>
                      <a:lnTo>
                        <a:pt x="0" y="38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0686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" name="Freeform 10"/>
                <p:cNvSpPr>
                  <a:spLocks noEditPoints="1"/>
                </p:cNvSpPr>
                <p:nvPr/>
              </p:nvSpPr>
              <p:spPr bwMode="auto">
                <a:xfrm>
                  <a:off x="1613519" y="1863957"/>
                  <a:ext cx="236996" cy="2382267"/>
                </a:xfrm>
                <a:custGeom>
                  <a:avLst/>
                  <a:gdLst>
                    <a:gd name="T0" fmla="*/ 0 w 154"/>
                    <a:gd name="T1" fmla="*/ 3 h 1548"/>
                    <a:gd name="T2" fmla="*/ 63 w 154"/>
                    <a:gd name="T3" fmla="*/ 63 h 1548"/>
                    <a:gd name="T4" fmla="*/ 63 w 154"/>
                    <a:gd name="T5" fmla="*/ 71 h 1548"/>
                    <a:gd name="T6" fmla="*/ 8 w 154"/>
                    <a:gd name="T7" fmla="*/ 126 h 1548"/>
                    <a:gd name="T8" fmla="*/ 66 w 154"/>
                    <a:gd name="T9" fmla="*/ 123 h 1548"/>
                    <a:gd name="T10" fmla="*/ 13 w 154"/>
                    <a:gd name="T11" fmla="*/ 196 h 1548"/>
                    <a:gd name="T12" fmla="*/ 73 w 154"/>
                    <a:gd name="T13" fmla="*/ 247 h 1548"/>
                    <a:gd name="T14" fmla="*/ 73 w 154"/>
                    <a:gd name="T15" fmla="*/ 254 h 1548"/>
                    <a:gd name="T16" fmla="*/ 21 w 154"/>
                    <a:gd name="T17" fmla="*/ 312 h 1548"/>
                    <a:gd name="T18" fmla="*/ 78 w 154"/>
                    <a:gd name="T19" fmla="*/ 307 h 1548"/>
                    <a:gd name="T20" fmla="*/ 23 w 154"/>
                    <a:gd name="T21" fmla="*/ 380 h 1548"/>
                    <a:gd name="T22" fmla="*/ 86 w 154"/>
                    <a:gd name="T23" fmla="*/ 430 h 1548"/>
                    <a:gd name="T24" fmla="*/ 86 w 154"/>
                    <a:gd name="T25" fmla="*/ 440 h 1548"/>
                    <a:gd name="T26" fmla="*/ 31 w 154"/>
                    <a:gd name="T27" fmla="*/ 495 h 1548"/>
                    <a:gd name="T28" fmla="*/ 88 w 154"/>
                    <a:gd name="T29" fmla="*/ 493 h 1548"/>
                    <a:gd name="T30" fmla="*/ 36 w 154"/>
                    <a:gd name="T31" fmla="*/ 566 h 1548"/>
                    <a:gd name="T32" fmla="*/ 96 w 154"/>
                    <a:gd name="T33" fmla="*/ 616 h 1548"/>
                    <a:gd name="T34" fmla="*/ 96 w 154"/>
                    <a:gd name="T35" fmla="*/ 623 h 1548"/>
                    <a:gd name="T36" fmla="*/ 43 w 154"/>
                    <a:gd name="T37" fmla="*/ 679 h 1548"/>
                    <a:gd name="T38" fmla="*/ 101 w 154"/>
                    <a:gd name="T39" fmla="*/ 676 h 1548"/>
                    <a:gd name="T40" fmla="*/ 46 w 154"/>
                    <a:gd name="T41" fmla="*/ 749 h 1548"/>
                    <a:gd name="T42" fmla="*/ 108 w 154"/>
                    <a:gd name="T43" fmla="*/ 799 h 1548"/>
                    <a:gd name="T44" fmla="*/ 108 w 154"/>
                    <a:gd name="T45" fmla="*/ 809 h 1548"/>
                    <a:gd name="T46" fmla="*/ 53 w 154"/>
                    <a:gd name="T47" fmla="*/ 864 h 1548"/>
                    <a:gd name="T48" fmla="*/ 111 w 154"/>
                    <a:gd name="T49" fmla="*/ 862 h 1548"/>
                    <a:gd name="T50" fmla="*/ 58 w 154"/>
                    <a:gd name="T51" fmla="*/ 932 h 1548"/>
                    <a:gd name="T52" fmla="*/ 118 w 154"/>
                    <a:gd name="T53" fmla="*/ 985 h 1548"/>
                    <a:gd name="T54" fmla="*/ 118 w 154"/>
                    <a:gd name="T55" fmla="*/ 993 h 1548"/>
                    <a:gd name="T56" fmla="*/ 66 w 154"/>
                    <a:gd name="T57" fmla="*/ 1048 h 1548"/>
                    <a:gd name="T58" fmla="*/ 123 w 154"/>
                    <a:gd name="T59" fmla="*/ 1045 h 1548"/>
                    <a:gd name="T60" fmla="*/ 68 w 154"/>
                    <a:gd name="T61" fmla="*/ 1118 h 1548"/>
                    <a:gd name="T62" fmla="*/ 131 w 154"/>
                    <a:gd name="T63" fmla="*/ 1168 h 1548"/>
                    <a:gd name="T64" fmla="*/ 131 w 154"/>
                    <a:gd name="T65" fmla="*/ 1176 h 1548"/>
                    <a:gd name="T66" fmla="*/ 76 w 154"/>
                    <a:gd name="T67" fmla="*/ 1231 h 1548"/>
                    <a:gd name="T68" fmla="*/ 134 w 154"/>
                    <a:gd name="T69" fmla="*/ 1229 h 1548"/>
                    <a:gd name="T70" fmla="*/ 81 w 154"/>
                    <a:gd name="T71" fmla="*/ 1301 h 1548"/>
                    <a:gd name="T72" fmla="*/ 141 w 154"/>
                    <a:gd name="T73" fmla="*/ 1352 h 1548"/>
                    <a:gd name="T74" fmla="*/ 141 w 154"/>
                    <a:gd name="T75" fmla="*/ 1362 h 1548"/>
                    <a:gd name="T76" fmla="*/ 88 w 154"/>
                    <a:gd name="T77" fmla="*/ 1417 h 1548"/>
                    <a:gd name="T78" fmla="*/ 146 w 154"/>
                    <a:gd name="T79" fmla="*/ 1414 h 1548"/>
                    <a:gd name="T80" fmla="*/ 91 w 154"/>
                    <a:gd name="T81" fmla="*/ 1487 h 1548"/>
                    <a:gd name="T82" fmla="*/ 154 w 154"/>
                    <a:gd name="T83" fmla="*/ 1538 h 1548"/>
                    <a:gd name="T84" fmla="*/ 154 w 154"/>
                    <a:gd name="T85" fmla="*/ 1545 h 15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54" h="1548">
                      <a:moveTo>
                        <a:pt x="58" y="8"/>
                      </a:moveTo>
                      <a:lnTo>
                        <a:pt x="0" y="13"/>
                      </a:lnTo>
                      <a:lnTo>
                        <a:pt x="0" y="3"/>
                      </a:lnTo>
                      <a:lnTo>
                        <a:pt x="58" y="0"/>
                      </a:lnTo>
                      <a:lnTo>
                        <a:pt x="58" y="8"/>
                      </a:lnTo>
                      <a:close/>
                      <a:moveTo>
                        <a:pt x="63" y="63"/>
                      </a:moveTo>
                      <a:lnTo>
                        <a:pt x="5" y="66"/>
                      </a:lnTo>
                      <a:lnTo>
                        <a:pt x="5" y="73"/>
                      </a:lnTo>
                      <a:lnTo>
                        <a:pt x="63" y="71"/>
                      </a:lnTo>
                      <a:lnTo>
                        <a:pt x="63" y="63"/>
                      </a:lnTo>
                      <a:close/>
                      <a:moveTo>
                        <a:pt x="66" y="123"/>
                      </a:moveTo>
                      <a:lnTo>
                        <a:pt x="8" y="126"/>
                      </a:lnTo>
                      <a:lnTo>
                        <a:pt x="8" y="134"/>
                      </a:lnTo>
                      <a:lnTo>
                        <a:pt x="66" y="131"/>
                      </a:lnTo>
                      <a:lnTo>
                        <a:pt x="66" y="123"/>
                      </a:lnTo>
                      <a:close/>
                      <a:moveTo>
                        <a:pt x="71" y="186"/>
                      </a:moveTo>
                      <a:lnTo>
                        <a:pt x="13" y="189"/>
                      </a:lnTo>
                      <a:lnTo>
                        <a:pt x="13" y="196"/>
                      </a:lnTo>
                      <a:lnTo>
                        <a:pt x="71" y="194"/>
                      </a:lnTo>
                      <a:lnTo>
                        <a:pt x="71" y="186"/>
                      </a:lnTo>
                      <a:close/>
                      <a:moveTo>
                        <a:pt x="73" y="247"/>
                      </a:moveTo>
                      <a:lnTo>
                        <a:pt x="15" y="249"/>
                      </a:lnTo>
                      <a:lnTo>
                        <a:pt x="15" y="257"/>
                      </a:lnTo>
                      <a:lnTo>
                        <a:pt x="73" y="254"/>
                      </a:lnTo>
                      <a:lnTo>
                        <a:pt x="73" y="247"/>
                      </a:lnTo>
                      <a:close/>
                      <a:moveTo>
                        <a:pt x="78" y="307"/>
                      </a:moveTo>
                      <a:lnTo>
                        <a:pt x="21" y="312"/>
                      </a:lnTo>
                      <a:lnTo>
                        <a:pt x="21" y="319"/>
                      </a:lnTo>
                      <a:lnTo>
                        <a:pt x="78" y="317"/>
                      </a:lnTo>
                      <a:lnTo>
                        <a:pt x="78" y="307"/>
                      </a:lnTo>
                      <a:close/>
                      <a:moveTo>
                        <a:pt x="81" y="370"/>
                      </a:moveTo>
                      <a:lnTo>
                        <a:pt x="23" y="372"/>
                      </a:lnTo>
                      <a:lnTo>
                        <a:pt x="23" y="380"/>
                      </a:lnTo>
                      <a:lnTo>
                        <a:pt x="81" y="377"/>
                      </a:lnTo>
                      <a:lnTo>
                        <a:pt x="81" y="370"/>
                      </a:lnTo>
                      <a:close/>
                      <a:moveTo>
                        <a:pt x="86" y="430"/>
                      </a:moveTo>
                      <a:lnTo>
                        <a:pt x="28" y="432"/>
                      </a:lnTo>
                      <a:lnTo>
                        <a:pt x="28" y="442"/>
                      </a:lnTo>
                      <a:lnTo>
                        <a:pt x="86" y="440"/>
                      </a:lnTo>
                      <a:lnTo>
                        <a:pt x="86" y="430"/>
                      </a:lnTo>
                      <a:close/>
                      <a:moveTo>
                        <a:pt x="88" y="493"/>
                      </a:moveTo>
                      <a:lnTo>
                        <a:pt x="31" y="495"/>
                      </a:lnTo>
                      <a:lnTo>
                        <a:pt x="31" y="503"/>
                      </a:lnTo>
                      <a:lnTo>
                        <a:pt x="88" y="500"/>
                      </a:lnTo>
                      <a:lnTo>
                        <a:pt x="88" y="493"/>
                      </a:lnTo>
                      <a:close/>
                      <a:moveTo>
                        <a:pt x="93" y="553"/>
                      </a:moveTo>
                      <a:lnTo>
                        <a:pt x="36" y="555"/>
                      </a:lnTo>
                      <a:lnTo>
                        <a:pt x="36" y="566"/>
                      </a:lnTo>
                      <a:lnTo>
                        <a:pt x="93" y="563"/>
                      </a:lnTo>
                      <a:lnTo>
                        <a:pt x="93" y="553"/>
                      </a:lnTo>
                      <a:close/>
                      <a:moveTo>
                        <a:pt x="96" y="616"/>
                      </a:moveTo>
                      <a:lnTo>
                        <a:pt x="38" y="618"/>
                      </a:lnTo>
                      <a:lnTo>
                        <a:pt x="38" y="626"/>
                      </a:lnTo>
                      <a:lnTo>
                        <a:pt x="96" y="623"/>
                      </a:lnTo>
                      <a:lnTo>
                        <a:pt x="96" y="616"/>
                      </a:lnTo>
                      <a:close/>
                      <a:moveTo>
                        <a:pt x="101" y="676"/>
                      </a:moveTo>
                      <a:lnTo>
                        <a:pt x="43" y="679"/>
                      </a:lnTo>
                      <a:lnTo>
                        <a:pt x="43" y="689"/>
                      </a:lnTo>
                      <a:lnTo>
                        <a:pt x="101" y="686"/>
                      </a:lnTo>
                      <a:lnTo>
                        <a:pt x="101" y="676"/>
                      </a:lnTo>
                      <a:close/>
                      <a:moveTo>
                        <a:pt x="103" y="739"/>
                      </a:moveTo>
                      <a:lnTo>
                        <a:pt x="46" y="741"/>
                      </a:lnTo>
                      <a:lnTo>
                        <a:pt x="46" y="749"/>
                      </a:lnTo>
                      <a:lnTo>
                        <a:pt x="103" y="746"/>
                      </a:lnTo>
                      <a:lnTo>
                        <a:pt x="103" y="739"/>
                      </a:lnTo>
                      <a:close/>
                      <a:moveTo>
                        <a:pt x="108" y="799"/>
                      </a:moveTo>
                      <a:lnTo>
                        <a:pt x="51" y="802"/>
                      </a:lnTo>
                      <a:lnTo>
                        <a:pt x="51" y="812"/>
                      </a:lnTo>
                      <a:lnTo>
                        <a:pt x="108" y="809"/>
                      </a:lnTo>
                      <a:lnTo>
                        <a:pt x="108" y="799"/>
                      </a:lnTo>
                      <a:close/>
                      <a:moveTo>
                        <a:pt x="111" y="862"/>
                      </a:moveTo>
                      <a:lnTo>
                        <a:pt x="53" y="864"/>
                      </a:lnTo>
                      <a:lnTo>
                        <a:pt x="53" y="872"/>
                      </a:lnTo>
                      <a:lnTo>
                        <a:pt x="111" y="869"/>
                      </a:lnTo>
                      <a:lnTo>
                        <a:pt x="111" y="862"/>
                      </a:lnTo>
                      <a:close/>
                      <a:moveTo>
                        <a:pt x="116" y="922"/>
                      </a:moveTo>
                      <a:lnTo>
                        <a:pt x="58" y="925"/>
                      </a:lnTo>
                      <a:lnTo>
                        <a:pt x="58" y="932"/>
                      </a:lnTo>
                      <a:lnTo>
                        <a:pt x="116" y="930"/>
                      </a:lnTo>
                      <a:lnTo>
                        <a:pt x="116" y="922"/>
                      </a:lnTo>
                      <a:close/>
                      <a:moveTo>
                        <a:pt x="118" y="985"/>
                      </a:moveTo>
                      <a:lnTo>
                        <a:pt x="61" y="987"/>
                      </a:lnTo>
                      <a:lnTo>
                        <a:pt x="61" y="995"/>
                      </a:lnTo>
                      <a:lnTo>
                        <a:pt x="118" y="993"/>
                      </a:lnTo>
                      <a:lnTo>
                        <a:pt x="118" y="985"/>
                      </a:lnTo>
                      <a:close/>
                      <a:moveTo>
                        <a:pt x="123" y="1045"/>
                      </a:moveTo>
                      <a:lnTo>
                        <a:pt x="66" y="1048"/>
                      </a:lnTo>
                      <a:lnTo>
                        <a:pt x="66" y="1055"/>
                      </a:lnTo>
                      <a:lnTo>
                        <a:pt x="123" y="1053"/>
                      </a:lnTo>
                      <a:lnTo>
                        <a:pt x="123" y="1045"/>
                      </a:lnTo>
                      <a:close/>
                      <a:moveTo>
                        <a:pt x="126" y="1106"/>
                      </a:moveTo>
                      <a:lnTo>
                        <a:pt x="68" y="1111"/>
                      </a:lnTo>
                      <a:lnTo>
                        <a:pt x="68" y="1118"/>
                      </a:lnTo>
                      <a:lnTo>
                        <a:pt x="126" y="1116"/>
                      </a:lnTo>
                      <a:lnTo>
                        <a:pt x="126" y="1106"/>
                      </a:lnTo>
                      <a:close/>
                      <a:moveTo>
                        <a:pt x="131" y="1168"/>
                      </a:moveTo>
                      <a:lnTo>
                        <a:pt x="73" y="1171"/>
                      </a:lnTo>
                      <a:lnTo>
                        <a:pt x="73" y="1178"/>
                      </a:lnTo>
                      <a:lnTo>
                        <a:pt x="131" y="1176"/>
                      </a:lnTo>
                      <a:lnTo>
                        <a:pt x="131" y="1168"/>
                      </a:lnTo>
                      <a:close/>
                      <a:moveTo>
                        <a:pt x="134" y="1229"/>
                      </a:moveTo>
                      <a:lnTo>
                        <a:pt x="76" y="1231"/>
                      </a:lnTo>
                      <a:lnTo>
                        <a:pt x="76" y="1241"/>
                      </a:lnTo>
                      <a:lnTo>
                        <a:pt x="134" y="1239"/>
                      </a:lnTo>
                      <a:lnTo>
                        <a:pt x="134" y="1229"/>
                      </a:lnTo>
                      <a:close/>
                      <a:moveTo>
                        <a:pt x="139" y="1291"/>
                      </a:moveTo>
                      <a:lnTo>
                        <a:pt x="81" y="1294"/>
                      </a:lnTo>
                      <a:lnTo>
                        <a:pt x="81" y="1301"/>
                      </a:lnTo>
                      <a:lnTo>
                        <a:pt x="139" y="1299"/>
                      </a:lnTo>
                      <a:lnTo>
                        <a:pt x="139" y="1291"/>
                      </a:lnTo>
                      <a:close/>
                      <a:moveTo>
                        <a:pt x="141" y="1352"/>
                      </a:moveTo>
                      <a:lnTo>
                        <a:pt x="83" y="1354"/>
                      </a:lnTo>
                      <a:lnTo>
                        <a:pt x="83" y="1364"/>
                      </a:lnTo>
                      <a:lnTo>
                        <a:pt x="141" y="1362"/>
                      </a:lnTo>
                      <a:lnTo>
                        <a:pt x="141" y="1352"/>
                      </a:lnTo>
                      <a:close/>
                      <a:moveTo>
                        <a:pt x="146" y="1414"/>
                      </a:moveTo>
                      <a:lnTo>
                        <a:pt x="88" y="1417"/>
                      </a:lnTo>
                      <a:lnTo>
                        <a:pt x="88" y="1425"/>
                      </a:lnTo>
                      <a:lnTo>
                        <a:pt x="146" y="1422"/>
                      </a:lnTo>
                      <a:lnTo>
                        <a:pt x="146" y="1414"/>
                      </a:lnTo>
                      <a:close/>
                      <a:moveTo>
                        <a:pt x="149" y="1475"/>
                      </a:moveTo>
                      <a:lnTo>
                        <a:pt x="91" y="1477"/>
                      </a:lnTo>
                      <a:lnTo>
                        <a:pt x="91" y="1487"/>
                      </a:lnTo>
                      <a:lnTo>
                        <a:pt x="149" y="1485"/>
                      </a:lnTo>
                      <a:lnTo>
                        <a:pt x="149" y="1475"/>
                      </a:lnTo>
                      <a:close/>
                      <a:moveTo>
                        <a:pt x="154" y="1538"/>
                      </a:moveTo>
                      <a:lnTo>
                        <a:pt x="96" y="1540"/>
                      </a:lnTo>
                      <a:lnTo>
                        <a:pt x="96" y="1548"/>
                      </a:lnTo>
                      <a:lnTo>
                        <a:pt x="154" y="1545"/>
                      </a:lnTo>
                      <a:lnTo>
                        <a:pt x="154" y="15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1" name="Freeform 11"/>
              <p:cNvSpPr>
                <a:spLocks/>
              </p:cNvSpPr>
              <p:nvPr/>
            </p:nvSpPr>
            <p:spPr bwMode="auto">
              <a:xfrm>
                <a:off x="1219553" y="3078174"/>
                <a:ext cx="1017234" cy="598645"/>
              </a:xfrm>
              <a:custGeom>
                <a:avLst/>
                <a:gdLst>
                  <a:gd name="T0" fmla="*/ 5 w 661"/>
                  <a:gd name="T1" fmla="*/ 0 h 389"/>
                  <a:gd name="T2" fmla="*/ 661 w 661"/>
                  <a:gd name="T3" fmla="*/ 362 h 389"/>
                  <a:gd name="T4" fmla="*/ 626 w 661"/>
                  <a:gd name="T5" fmla="*/ 389 h 389"/>
                  <a:gd name="T6" fmla="*/ 0 w 661"/>
                  <a:gd name="T7" fmla="*/ 48 h 389"/>
                  <a:gd name="T8" fmla="*/ 5 w 661"/>
                  <a:gd name="T9" fmla="*/ 0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1" h="389">
                    <a:moveTo>
                      <a:pt x="5" y="0"/>
                    </a:moveTo>
                    <a:lnTo>
                      <a:pt x="661" y="362"/>
                    </a:lnTo>
                    <a:lnTo>
                      <a:pt x="626" y="389"/>
                    </a:lnTo>
                    <a:lnTo>
                      <a:pt x="0" y="4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2"/>
              <p:cNvSpPr>
                <a:spLocks noEditPoints="1"/>
              </p:cNvSpPr>
              <p:nvPr/>
            </p:nvSpPr>
            <p:spPr bwMode="auto">
              <a:xfrm>
                <a:off x="822508" y="2587255"/>
                <a:ext cx="1969833" cy="1766694"/>
              </a:xfrm>
              <a:custGeom>
                <a:avLst/>
                <a:gdLst>
                  <a:gd name="T0" fmla="*/ 301 w 510"/>
                  <a:gd name="T1" fmla="*/ 164 h 457"/>
                  <a:gd name="T2" fmla="*/ 273 w 510"/>
                  <a:gd name="T3" fmla="*/ 149 h 457"/>
                  <a:gd name="T4" fmla="*/ 187 w 510"/>
                  <a:gd name="T5" fmla="*/ 102 h 457"/>
                  <a:gd name="T6" fmla="*/ 159 w 510"/>
                  <a:gd name="T7" fmla="*/ 86 h 457"/>
                  <a:gd name="T8" fmla="*/ 84 w 510"/>
                  <a:gd name="T9" fmla="*/ 46 h 457"/>
                  <a:gd name="T10" fmla="*/ 54 w 510"/>
                  <a:gd name="T11" fmla="*/ 29 h 457"/>
                  <a:gd name="T12" fmla="*/ 0 w 510"/>
                  <a:gd name="T13" fmla="*/ 0 h 457"/>
                  <a:gd name="T14" fmla="*/ 47 w 510"/>
                  <a:gd name="T15" fmla="*/ 142 h 457"/>
                  <a:gd name="T16" fmla="*/ 72 w 510"/>
                  <a:gd name="T17" fmla="*/ 219 h 457"/>
                  <a:gd name="T18" fmla="*/ 146 w 510"/>
                  <a:gd name="T19" fmla="*/ 440 h 457"/>
                  <a:gd name="T20" fmla="*/ 146 w 510"/>
                  <a:gd name="T21" fmla="*/ 440 h 457"/>
                  <a:gd name="T22" fmla="*/ 151 w 510"/>
                  <a:gd name="T23" fmla="*/ 457 h 457"/>
                  <a:gd name="T24" fmla="*/ 173 w 510"/>
                  <a:gd name="T25" fmla="*/ 446 h 457"/>
                  <a:gd name="T26" fmla="*/ 264 w 510"/>
                  <a:gd name="T27" fmla="*/ 401 h 457"/>
                  <a:gd name="T28" fmla="*/ 292 w 510"/>
                  <a:gd name="T29" fmla="*/ 386 h 457"/>
                  <a:gd name="T30" fmla="*/ 510 w 510"/>
                  <a:gd name="T31" fmla="*/ 277 h 457"/>
                  <a:gd name="T32" fmla="*/ 301 w 510"/>
                  <a:gd name="T33" fmla="*/ 164 h 457"/>
                  <a:gd name="T34" fmla="*/ 267 w 510"/>
                  <a:gd name="T35" fmla="*/ 321 h 457"/>
                  <a:gd name="T36" fmla="*/ 203 w 510"/>
                  <a:gd name="T37" fmla="*/ 356 h 457"/>
                  <a:gd name="T38" fmla="*/ 179 w 510"/>
                  <a:gd name="T39" fmla="*/ 299 h 457"/>
                  <a:gd name="T40" fmla="*/ 153 w 510"/>
                  <a:gd name="T41" fmla="*/ 239 h 457"/>
                  <a:gd name="T42" fmla="*/ 153 w 510"/>
                  <a:gd name="T43" fmla="*/ 239 h 457"/>
                  <a:gd name="T44" fmla="*/ 110 w 510"/>
                  <a:gd name="T45" fmla="*/ 138 h 457"/>
                  <a:gd name="T46" fmla="*/ 156 w 510"/>
                  <a:gd name="T47" fmla="*/ 163 h 457"/>
                  <a:gd name="T48" fmla="*/ 184 w 510"/>
                  <a:gd name="T49" fmla="*/ 178 h 457"/>
                  <a:gd name="T50" fmla="*/ 270 w 510"/>
                  <a:gd name="T51" fmla="*/ 226 h 457"/>
                  <a:gd name="T52" fmla="*/ 298 w 510"/>
                  <a:gd name="T53" fmla="*/ 241 h 457"/>
                  <a:gd name="T54" fmla="*/ 355 w 510"/>
                  <a:gd name="T55" fmla="*/ 273 h 457"/>
                  <a:gd name="T56" fmla="*/ 295 w 510"/>
                  <a:gd name="T57" fmla="*/ 305 h 457"/>
                  <a:gd name="T58" fmla="*/ 267 w 510"/>
                  <a:gd name="T59" fmla="*/ 321 h 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10" h="457">
                    <a:moveTo>
                      <a:pt x="301" y="164"/>
                    </a:moveTo>
                    <a:cubicBezTo>
                      <a:pt x="273" y="149"/>
                      <a:pt x="273" y="149"/>
                      <a:pt x="273" y="149"/>
                    </a:cubicBezTo>
                    <a:cubicBezTo>
                      <a:pt x="187" y="102"/>
                      <a:pt x="187" y="102"/>
                      <a:pt x="187" y="102"/>
                    </a:cubicBezTo>
                    <a:cubicBezTo>
                      <a:pt x="159" y="86"/>
                      <a:pt x="159" y="86"/>
                      <a:pt x="159" y="86"/>
                    </a:cubicBezTo>
                    <a:cubicBezTo>
                      <a:pt x="84" y="46"/>
                      <a:pt x="84" y="46"/>
                      <a:pt x="84" y="46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7" y="142"/>
                      <a:pt x="47" y="142"/>
                      <a:pt x="47" y="142"/>
                    </a:cubicBezTo>
                    <a:cubicBezTo>
                      <a:pt x="72" y="219"/>
                      <a:pt x="72" y="219"/>
                      <a:pt x="72" y="219"/>
                    </a:cubicBezTo>
                    <a:cubicBezTo>
                      <a:pt x="146" y="440"/>
                      <a:pt x="146" y="440"/>
                      <a:pt x="146" y="440"/>
                    </a:cubicBezTo>
                    <a:cubicBezTo>
                      <a:pt x="146" y="440"/>
                      <a:pt x="146" y="440"/>
                      <a:pt x="146" y="440"/>
                    </a:cubicBezTo>
                    <a:cubicBezTo>
                      <a:pt x="151" y="457"/>
                      <a:pt x="151" y="457"/>
                      <a:pt x="151" y="457"/>
                    </a:cubicBezTo>
                    <a:cubicBezTo>
                      <a:pt x="173" y="446"/>
                      <a:pt x="173" y="446"/>
                      <a:pt x="173" y="446"/>
                    </a:cubicBezTo>
                    <a:cubicBezTo>
                      <a:pt x="264" y="401"/>
                      <a:pt x="264" y="401"/>
                      <a:pt x="264" y="401"/>
                    </a:cubicBezTo>
                    <a:cubicBezTo>
                      <a:pt x="292" y="386"/>
                      <a:pt x="292" y="386"/>
                      <a:pt x="292" y="386"/>
                    </a:cubicBezTo>
                    <a:cubicBezTo>
                      <a:pt x="510" y="277"/>
                      <a:pt x="510" y="277"/>
                      <a:pt x="510" y="277"/>
                    </a:cubicBezTo>
                    <a:lnTo>
                      <a:pt x="301" y="164"/>
                    </a:lnTo>
                    <a:close/>
                    <a:moveTo>
                      <a:pt x="267" y="321"/>
                    </a:moveTo>
                    <a:cubicBezTo>
                      <a:pt x="203" y="356"/>
                      <a:pt x="203" y="356"/>
                      <a:pt x="203" y="356"/>
                    </a:cubicBezTo>
                    <a:cubicBezTo>
                      <a:pt x="179" y="299"/>
                      <a:pt x="179" y="299"/>
                      <a:pt x="179" y="299"/>
                    </a:cubicBezTo>
                    <a:cubicBezTo>
                      <a:pt x="153" y="239"/>
                      <a:pt x="153" y="239"/>
                      <a:pt x="153" y="239"/>
                    </a:cubicBezTo>
                    <a:cubicBezTo>
                      <a:pt x="153" y="239"/>
                      <a:pt x="153" y="239"/>
                      <a:pt x="153" y="239"/>
                    </a:cubicBezTo>
                    <a:cubicBezTo>
                      <a:pt x="110" y="138"/>
                      <a:pt x="110" y="138"/>
                      <a:pt x="110" y="138"/>
                    </a:cubicBezTo>
                    <a:cubicBezTo>
                      <a:pt x="156" y="163"/>
                      <a:pt x="156" y="163"/>
                      <a:pt x="156" y="163"/>
                    </a:cubicBezTo>
                    <a:cubicBezTo>
                      <a:pt x="184" y="178"/>
                      <a:pt x="184" y="178"/>
                      <a:pt x="184" y="178"/>
                    </a:cubicBezTo>
                    <a:cubicBezTo>
                      <a:pt x="270" y="226"/>
                      <a:pt x="270" y="226"/>
                      <a:pt x="270" y="226"/>
                    </a:cubicBezTo>
                    <a:cubicBezTo>
                      <a:pt x="298" y="241"/>
                      <a:pt x="298" y="241"/>
                      <a:pt x="298" y="241"/>
                    </a:cubicBezTo>
                    <a:cubicBezTo>
                      <a:pt x="355" y="273"/>
                      <a:pt x="355" y="273"/>
                      <a:pt x="355" y="273"/>
                    </a:cubicBezTo>
                    <a:cubicBezTo>
                      <a:pt x="295" y="305"/>
                      <a:pt x="295" y="305"/>
                      <a:pt x="295" y="305"/>
                    </a:cubicBezTo>
                    <a:lnTo>
                      <a:pt x="267" y="32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3"/>
              <p:cNvSpPr>
                <a:spLocks/>
              </p:cNvSpPr>
              <p:nvPr/>
            </p:nvSpPr>
            <p:spPr bwMode="auto">
              <a:xfrm>
                <a:off x="802502" y="2587255"/>
                <a:ext cx="1989839" cy="1843640"/>
              </a:xfrm>
              <a:custGeom>
                <a:avLst/>
                <a:gdLst>
                  <a:gd name="T0" fmla="*/ 1293 w 1293"/>
                  <a:gd name="T1" fmla="*/ 696 h 1198"/>
                  <a:gd name="T2" fmla="*/ 1286 w 1293"/>
                  <a:gd name="T3" fmla="*/ 736 h 1198"/>
                  <a:gd name="T4" fmla="*/ 392 w 1293"/>
                  <a:gd name="T5" fmla="*/ 1198 h 1198"/>
                  <a:gd name="T6" fmla="*/ 0 w 1293"/>
                  <a:gd name="T7" fmla="*/ 23 h 1198"/>
                  <a:gd name="T8" fmla="*/ 13 w 1293"/>
                  <a:gd name="T9" fmla="*/ 0 h 1198"/>
                  <a:gd name="T10" fmla="*/ 392 w 1293"/>
                  <a:gd name="T11" fmla="*/ 1148 h 1198"/>
                  <a:gd name="T12" fmla="*/ 1293 w 1293"/>
                  <a:gd name="T13" fmla="*/ 696 h 1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3" h="1198">
                    <a:moveTo>
                      <a:pt x="1293" y="696"/>
                    </a:moveTo>
                    <a:lnTo>
                      <a:pt x="1286" y="736"/>
                    </a:lnTo>
                    <a:lnTo>
                      <a:pt x="392" y="1198"/>
                    </a:lnTo>
                    <a:lnTo>
                      <a:pt x="0" y="23"/>
                    </a:lnTo>
                    <a:lnTo>
                      <a:pt x="13" y="0"/>
                    </a:lnTo>
                    <a:lnTo>
                      <a:pt x="392" y="1148"/>
                    </a:lnTo>
                    <a:lnTo>
                      <a:pt x="1293" y="69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4"/>
              <p:cNvSpPr>
                <a:spLocks noEditPoints="1"/>
              </p:cNvSpPr>
              <p:nvPr/>
            </p:nvSpPr>
            <p:spPr bwMode="auto">
              <a:xfrm>
                <a:off x="942545" y="2819633"/>
                <a:ext cx="540165" cy="1368111"/>
              </a:xfrm>
              <a:custGeom>
                <a:avLst/>
                <a:gdLst>
                  <a:gd name="T0" fmla="*/ 2 w 351"/>
                  <a:gd name="T1" fmla="*/ 30 h 889"/>
                  <a:gd name="T2" fmla="*/ 50 w 351"/>
                  <a:gd name="T3" fmla="*/ 0 h 889"/>
                  <a:gd name="T4" fmla="*/ 75 w 351"/>
                  <a:gd name="T5" fmla="*/ 70 h 889"/>
                  <a:gd name="T6" fmla="*/ 27 w 351"/>
                  <a:gd name="T7" fmla="*/ 103 h 889"/>
                  <a:gd name="T8" fmla="*/ 75 w 351"/>
                  <a:gd name="T9" fmla="*/ 70 h 889"/>
                  <a:gd name="T10" fmla="*/ 50 w 351"/>
                  <a:gd name="T11" fmla="*/ 166 h 889"/>
                  <a:gd name="T12" fmla="*/ 102 w 351"/>
                  <a:gd name="T13" fmla="*/ 150 h 889"/>
                  <a:gd name="T14" fmla="*/ 123 w 351"/>
                  <a:gd name="T15" fmla="*/ 213 h 889"/>
                  <a:gd name="T16" fmla="*/ 77 w 351"/>
                  <a:gd name="T17" fmla="*/ 246 h 889"/>
                  <a:gd name="T18" fmla="*/ 123 w 351"/>
                  <a:gd name="T19" fmla="*/ 213 h 889"/>
                  <a:gd name="T20" fmla="*/ 100 w 351"/>
                  <a:gd name="T21" fmla="*/ 309 h 889"/>
                  <a:gd name="T22" fmla="*/ 153 w 351"/>
                  <a:gd name="T23" fmla="*/ 294 h 889"/>
                  <a:gd name="T24" fmla="*/ 173 w 351"/>
                  <a:gd name="T25" fmla="*/ 356 h 889"/>
                  <a:gd name="T26" fmla="*/ 128 w 351"/>
                  <a:gd name="T27" fmla="*/ 389 h 889"/>
                  <a:gd name="T28" fmla="*/ 173 w 351"/>
                  <a:gd name="T29" fmla="*/ 356 h 889"/>
                  <a:gd name="T30" fmla="*/ 150 w 351"/>
                  <a:gd name="T31" fmla="*/ 452 h 889"/>
                  <a:gd name="T32" fmla="*/ 203 w 351"/>
                  <a:gd name="T33" fmla="*/ 437 h 889"/>
                  <a:gd name="T34" fmla="*/ 223 w 351"/>
                  <a:gd name="T35" fmla="*/ 500 h 889"/>
                  <a:gd name="T36" fmla="*/ 178 w 351"/>
                  <a:gd name="T37" fmla="*/ 532 h 889"/>
                  <a:gd name="T38" fmla="*/ 223 w 351"/>
                  <a:gd name="T39" fmla="*/ 500 h 889"/>
                  <a:gd name="T40" fmla="*/ 200 w 351"/>
                  <a:gd name="T41" fmla="*/ 595 h 889"/>
                  <a:gd name="T42" fmla="*/ 253 w 351"/>
                  <a:gd name="T43" fmla="*/ 580 h 889"/>
                  <a:gd name="T44" fmla="*/ 273 w 351"/>
                  <a:gd name="T45" fmla="*/ 643 h 889"/>
                  <a:gd name="T46" fmla="*/ 228 w 351"/>
                  <a:gd name="T47" fmla="*/ 675 h 889"/>
                  <a:gd name="T48" fmla="*/ 273 w 351"/>
                  <a:gd name="T49" fmla="*/ 643 h 889"/>
                  <a:gd name="T50" fmla="*/ 248 w 351"/>
                  <a:gd name="T51" fmla="*/ 736 h 889"/>
                  <a:gd name="T52" fmla="*/ 301 w 351"/>
                  <a:gd name="T53" fmla="*/ 723 h 889"/>
                  <a:gd name="T54" fmla="*/ 323 w 351"/>
                  <a:gd name="T55" fmla="*/ 786 h 889"/>
                  <a:gd name="T56" fmla="*/ 278 w 351"/>
                  <a:gd name="T57" fmla="*/ 816 h 889"/>
                  <a:gd name="T58" fmla="*/ 323 w 351"/>
                  <a:gd name="T59" fmla="*/ 786 h 889"/>
                  <a:gd name="T60" fmla="*/ 298 w 351"/>
                  <a:gd name="T61" fmla="*/ 879 h 889"/>
                  <a:gd name="T62" fmla="*/ 351 w 351"/>
                  <a:gd name="T63" fmla="*/ 866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51" h="889">
                    <a:moveTo>
                      <a:pt x="52" y="7"/>
                    </a:moveTo>
                    <a:lnTo>
                      <a:pt x="2" y="30"/>
                    </a:lnTo>
                    <a:lnTo>
                      <a:pt x="0" y="22"/>
                    </a:lnTo>
                    <a:lnTo>
                      <a:pt x="50" y="0"/>
                    </a:lnTo>
                    <a:lnTo>
                      <a:pt x="52" y="7"/>
                    </a:lnTo>
                    <a:close/>
                    <a:moveTo>
                      <a:pt x="75" y="70"/>
                    </a:moveTo>
                    <a:lnTo>
                      <a:pt x="25" y="93"/>
                    </a:lnTo>
                    <a:lnTo>
                      <a:pt x="27" y="103"/>
                    </a:lnTo>
                    <a:lnTo>
                      <a:pt x="77" y="80"/>
                    </a:lnTo>
                    <a:lnTo>
                      <a:pt x="75" y="70"/>
                    </a:lnTo>
                    <a:close/>
                    <a:moveTo>
                      <a:pt x="100" y="143"/>
                    </a:moveTo>
                    <a:lnTo>
                      <a:pt x="50" y="166"/>
                    </a:lnTo>
                    <a:lnTo>
                      <a:pt x="52" y="173"/>
                    </a:lnTo>
                    <a:lnTo>
                      <a:pt x="102" y="150"/>
                    </a:lnTo>
                    <a:lnTo>
                      <a:pt x="100" y="143"/>
                    </a:lnTo>
                    <a:close/>
                    <a:moveTo>
                      <a:pt x="123" y="213"/>
                    </a:moveTo>
                    <a:lnTo>
                      <a:pt x="75" y="236"/>
                    </a:lnTo>
                    <a:lnTo>
                      <a:pt x="77" y="246"/>
                    </a:lnTo>
                    <a:lnTo>
                      <a:pt x="128" y="223"/>
                    </a:lnTo>
                    <a:lnTo>
                      <a:pt x="123" y="213"/>
                    </a:lnTo>
                    <a:close/>
                    <a:moveTo>
                      <a:pt x="148" y="286"/>
                    </a:moveTo>
                    <a:lnTo>
                      <a:pt x="100" y="309"/>
                    </a:lnTo>
                    <a:lnTo>
                      <a:pt x="102" y="316"/>
                    </a:lnTo>
                    <a:lnTo>
                      <a:pt x="153" y="294"/>
                    </a:lnTo>
                    <a:lnTo>
                      <a:pt x="148" y="286"/>
                    </a:lnTo>
                    <a:close/>
                    <a:moveTo>
                      <a:pt x="173" y="356"/>
                    </a:moveTo>
                    <a:lnTo>
                      <a:pt x="125" y="379"/>
                    </a:lnTo>
                    <a:lnTo>
                      <a:pt x="128" y="389"/>
                    </a:lnTo>
                    <a:lnTo>
                      <a:pt x="178" y="366"/>
                    </a:lnTo>
                    <a:lnTo>
                      <a:pt x="173" y="356"/>
                    </a:lnTo>
                    <a:close/>
                    <a:moveTo>
                      <a:pt x="198" y="429"/>
                    </a:moveTo>
                    <a:lnTo>
                      <a:pt x="150" y="452"/>
                    </a:lnTo>
                    <a:lnTo>
                      <a:pt x="153" y="459"/>
                    </a:lnTo>
                    <a:lnTo>
                      <a:pt x="203" y="437"/>
                    </a:lnTo>
                    <a:lnTo>
                      <a:pt x="198" y="429"/>
                    </a:lnTo>
                    <a:close/>
                    <a:moveTo>
                      <a:pt x="223" y="500"/>
                    </a:moveTo>
                    <a:lnTo>
                      <a:pt x="175" y="522"/>
                    </a:lnTo>
                    <a:lnTo>
                      <a:pt x="178" y="532"/>
                    </a:lnTo>
                    <a:lnTo>
                      <a:pt x="228" y="510"/>
                    </a:lnTo>
                    <a:lnTo>
                      <a:pt x="223" y="500"/>
                    </a:lnTo>
                    <a:close/>
                    <a:moveTo>
                      <a:pt x="248" y="572"/>
                    </a:moveTo>
                    <a:lnTo>
                      <a:pt x="200" y="595"/>
                    </a:lnTo>
                    <a:lnTo>
                      <a:pt x="203" y="603"/>
                    </a:lnTo>
                    <a:lnTo>
                      <a:pt x="253" y="580"/>
                    </a:lnTo>
                    <a:lnTo>
                      <a:pt x="248" y="572"/>
                    </a:lnTo>
                    <a:close/>
                    <a:moveTo>
                      <a:pt x="273" y="643"/>
                    </a:moveTo>
                    <a:lnTo>
                      <a:pt x="226" y="665"/>
                    </a:lnTo>
                    <a:lnTo>
                      <a:pt x="228" y="675"/>
                    </a:lnTo>
                    <a:lnTo>
                      <a:pt x="276" y="653"/>
                    </a:lnTo>
                    <a:lnTo>
                      <a:pt x="273" y="643"/>
                    </a:lnTo>
                    <a:close/>
                    <a:moveTo>
                      <a:pt x="298" y="716"/>
                    </a:moveTo>
                    <a:lnTo>
                      <a:pt x="248" y="736"/>
                    </a:lnTo>
                    <a:lnTo>
                      <a:pt x="253" y="746"/>
                    </a:lnTo>
                    <a:lnTo>
                      <a:pt x="301" y="723"/>
                    </a:lnTo>
                    <a:lnTo>
                      <a:pt x="298" y="716"/>
                    </a:lnTo>
                    <a:close/>
                    <a:moveTo>
                      <a:pt x="323" y="786"/>
                    </a:moveTo>
                    <a:lnTo>
                      <a:pt x="273" y="809"/>
                    </a:lnTo>
                    <a:lnTo>
                      <a:pt x="278" y="816"/>
                    </a:lnTo>
                    <a:lnTo>
                      <a:pt x="326" y="796"/>
                    </a:lnTo>
                    <a:lnTo>
                      <a:pt x="323" y="786"/>
                    </a:lnTo>
                    <a:close/>
                    <a:moveTo>
                      <a:pt x="349" y="856"/>
                    </a:moveTo>
                    <a:lnTo>
                      <a:pt x="298" y="879"/>
                    </a:lnTo>
                    <a:lnTo>
                      <a:pt x="303" y="889"/>
                    </a:lnTo>
                    <a:lnTo>
                      <a:pt x="351" y="866"/>
                    </a:lnTo>
                    <a:lnTo>
                      <a:pt x="349" y="8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5"/>
              <p:cNvSpPr>
                <a:spLocks/>
              </p:cNvSpPr>
              <p:nvPr/>
            </p:nvSpPr>
            <p:spPr bwMode="auto">
              <a:xfrm>
                <a:off x="2244481" y="1393044"/>
                <a:ext cx="3087098" cy="3810396"/>
              </a:xfrm>
              <a:custGeom>
                <a:avLst/>
                <a:gdLst>
                  <a:gd name="T0" fmla="*/ 1700 w 2006"/>
                  <a:gd name="T1" fmla="*/ 0 h 2476"/>
                  <a:gd name="T2" fmla="*/ 0 w 2006"/>
                  <a:gd name="T3" fmla="*/ 191 h 2476"/>
                  <a:gd name="T4" fmla="*/ 356 w 2006"/>
                  <a:gd name="T5" fmla="*/ 2476 h 2476"/>
                  <a:gd name="T6" fmla="*/ 2006 w 2006"/>
                  <a:gd name="T7" fmla="*/ 2281 h 2476"/>
                  <a:gd name="T8" fmla="*/ 1700 w 2006"/>
                  <a:gd name="T9" fmla="*/ 0 h 2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6" h="2476">
                    <a:moveTo>
                      <a:pt x="1700" y="0"/>
                    </a:moveTo>
                    <a:lnTo>
                      <a:pt x="0" y="191"/>
                    </a:lnTo>
                    <a:lnTo>
                      <a:pt x="356" y="2476"/>
                    </a:lnTo>
                    <a:lnTo>
                      <a:pt x="2006" y="2281"/>
                    </a:lnTo>
                    <a:lnTo>
                      <a:pt x="1700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6"/>
              <p:cNvSpPr>
                <a:spLocks/>
              </p:cNvSpPr>
              <p:nvPr/>
            </p:nvSpPr>
            <p:spPr bwMode="auto">
              <a:xfrm>
                <a:off x="2278338" y="1349953"/>
                <a:ext cx="3087098" cy="3811934"/>
              </a:xfrm>
              <a:custGeom>
                <a:avLst/>
                <a:gdLst>
                  <a:gd name="T0" fmla="*/ 1700 w 2006"/>
                  <a:gd name="T1" fmla="*/ 0 h 2477"/>
                  <a:gd name="T2" fmla="*/ 0 w 2006"/>
                  <a:gd name="T3" fmla="*/ 191 h 2477"/>
                  <a:gd name="T4" fmla="*/ 359 w 2006"/>
                  <a:gd name="T5" fmla="*/ 2477 h 2477"/>
                  <a:gd name="T6" fmla="*/ 2006 w 2006"/>
                  <a:gd name="T7" fmla="*/ 2281 h 2477"/>
                  <a:gd name="T8" fmla="*/ 1700 w 2006"/>
                  <a:gd name="T9" fmla="*/ 0 h 2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6" h="2477">
                    <a:moveTo>
                      <a:pt x="1700" y="0"/>
                    </a:moveTo>
                    <a:lnTo>
                      <a:pt x="0" y="191"/>
                    </a:lnTo>
                    <a:lnTo>
                      <a:pt x="359" y="2477"/>
                    </a:lnTo>
                    <a:lnTo>
                      <a:pt x="2006" y="2281"/>
                    </a:lnTo>
                    <a:lnTo>
                      <a:pt x="1700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7"/>
              <p:cNvSpPr>
                <a:spLocks/>
              </p:cNvSpPr>
              <p:nvPr/>
            </p:nvSpPr>
            <p:spPr bwMode="auto">
              <a:xfrm>
                <a:off x="2313733" y="1308402"/>
                <a:ext cx="3087098" cy="3810396"/>
              </a:xfrm>
              <a:custGeom>
                <a:avLst/>
                <a:gdLst>
                  <a:gd name="T0" fmla="*/ 1700 w 2006"/>
                  <a:gd name="T1" fmla="*/ 0 h 2476"/>
                  <a:gd name="T2" fmla="*/ 0 w 2006"/>
                  <a:gd name="T3" fmla="*/ 191 h 2476"/>
                  <a:gd name="T4" fmla="*/ 359 w 2006"/>
                  <a:gd name="T5" fmla="*/ 2476 h 2476"/>
                  <a:gd name="T6" fmla="*/ 2006 w 2006"/>
                  <a:gd name="T7" fmla="*/ 2280 h 2476"/>
                  <a:gd name="T8" fmla="*/ 1700 w 2006"/>
                  <a:gd name="T9" fmla="*/ 0 h 2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6" h="2476">
                    <a:moveTo>
                      <a:pt x="1700" y="0"/>
                    </a:moveTo>
                    <a:lnTo>
                      <a:pt x="0" y="191"/>
                    </a:lnTo>
                    <a:lnTo>
                      <a:pt x="359" y="2476"/>
                    </a:lnTo>
                    <a:lnTo>
                      <a:pt x="2006" y="2280"/>
                    </a:lnTo>
                    <a:lnTo>
                      <a:pt x="1700" y="0"/>
                    </a:lnTo>
                    <a:close/>
                  </a:path>
                </a:pathLst>
              </a:custGeom>
              <a:solidFill>
                <a:srgbClr val="FBDB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8"/>
              <p:cNvSpPr>
                <a:spLocks/>
              </p:cNvSpPr>
              <p:nvPr/>
            </p:nvSpPr>
            <p:spPr bwMode="auto">
              <a:xfrm>
                <a:off x="2347590" y="1226839"/>
                <a:ext cx="3053241" cy="3850408"/>
              </a:xfrm>
              <a:custGeom>
                <a:avLst/>
                <a:gdLst>
                  <a:gd name="T0" fmla="*/ 0 w 1984"/>
                  <a:gd name="T1" fmla="*/ 133 h 2502"/>
                  <a:gd name="T2" fmla="*/ 360 w 1984"/>
                  <a:gd name="T3" fmla="*/ 2502 h 2502"/>
                  <a:gd name="T4" fmla="*/ 1869 w 1984"/>
                  <a:gd name="T5" fmla="*/ 2321 h 2502"/>
                  <a:gd name="T6" fmla="*/ 1984 w 1984"/>
                  <a:gd name="T7" fmla="*/ 2132 h 2502"/>
                  <a:gd name="T8" fmla="*/ 1700 w 1984"/>
                  <a:gd name="T9" fmla="*/ 0 h 2502"/>
                  <a:gd name="T10" fmla="*/ 0 w 1984"/>
                  <a:gd name="T11" fmla="*/ 133 h 2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84" h="2502">
                    <a:moveTo>
                      <a:pt x="0" y="133"/>
                    </a:moveTo>
                    <a:lnTo>
                      <a:pt x="360" y="2502"/>
                    </a:lnTo>
                    <a:lnTo>
                      <a:pt x="1869" y="2321"/>
                    </a:lnTo>
                    <a:lnTo>
                      <a:pt x="1984" y="2132"/>
                    </a:lnTo>
                    <a:lnTo>
                      <a:pt x="1700" y="0"/>
                    </a:lnTo>
                    <a:lnTo>
                      <a:pt x="0" y="133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9"/>
              <p:cNvSpPr>
                <a:spLocks/>
              </p:cNvSpPr>
              <p:nvPr/>
            </p:nvSpPr>
            <p:spPr bwMode="auto">
              <a:xfrm>
                <a:off x="2244481" y="1226839"/>
                <a:ext cx="2762383" cy="726376"/>
              </a:xfrm>
              <a:custGeom>
                <a:avLst/>
                <a:gdLst>
                  <a:gd name="T0" fmla="*/ 1767 w 1795"/>
                  <a:gd name="T1" fmla="*/ 0 h 472"/>
                  <a:gd name="T2" fmla="*/ 67 w 1795"/>
                  <a:gd name="T3" fmla="*/ 133 h 472"/>
                  <a:gd name="T4" fmla="*/ 0 w 1795"/>
                  <a:gd name="T5" fmla="*/ 299 h 472"/>
                  <a:gd name="T6" fmla="*/ 22 w 1795"/>
                  <a:gd name="T7" fmla="*/ 472 h 472"/>
                  <a:gd name="T8" fmla="*/ 98 w 1795"/>
                  <a:gd name="T9" fmla="*/ 397 h 472"/>
                  <a:gd name="T10" fmla="*/ 1795 w 1795"/>
                  <a:gd name="T11" fmla="*/ 218 h 472"/>
                  <a:gd name="T12" fmla="*/ 1767 w 1795"/>
                  <a:gd name="T13" fmla="*/ 0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95" h="472">
                    <a:moveTo>
                      <a:pt x="1767" y="0"/>
                    </a:moveTo>
                    <a:lnTo>
                      <a:pt x="67" y="133"/>
                    </a:lnTo>
                    <a:lnTo>
                      <a:pt x="0" y="299"/>
                    </a:lnTo>
                    <a:lnTo>
                      <a:pt x="22" y="472"/>
                    </a:lnTo>
                    <a:lnTo>
                      <a:pt x="98" y="397"/>
                    </a:lnTo>
                    <a:lnTo>
                      <a:pt x="1795" y="218"/>
                    </a:lnTo>
                    <a:lnTo>
                      <a:pt x="1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20"/>
              <p:cNvSpPr>
                <a:spLocks/>
              </p:cNvSpPr>
              <p:nvPr/>
            </p:nvSpPr>
            <p:spPr bwMode="auto">
              <a:xfrm>
                <a:off x="2244481" y="1431517"/>
                <a:ext cx="150815" cy="521698"/>
              </a:xfrm>
              <a:custGeom>
                <a:avLst/>
                <a:gdLst>
                  <a:gd name="T0" fmla="*/ 67 w 98"/>
                  <a:gd name="T1" fmla="*/ 0 h 339"/>
                  <a:gd name="T2" fmla="*/ 98 w 98"/>
                  <a:gd name="T3" fmla="*/ 264 h 339"/>
                  <a:gd name="T4" fmla="*/ 22 w 98"/>
                  <a:gd name="T5" fmla="*/ 339 h 339"/>
                  <a:gd name="T6" fmla="*/ 0 w 98"/>
                  <a:gd name="T7" fmla="*/ 166 h 339"/>
                  <a:gd name="T8" fmla="*/ 67 w 98"/>
                  <a:gd name="T9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339">
                    <a:moveTo>
                      <a:pt x="67" y="0"/>
                    </a:moveTo>
                    <a:lnTo>
                      <a:pt x="98" y="264"/>
                    </a:lnTo>
                    <a:lnTo>
                      <a:pt x="22" y="339"/>
                    </a:lnTo>
                    <a:lnTo>
                      <a:pt x="0" y="166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1"/>
              <p:cNvSpPr>
                <a:spLocks/>
              </p:cNvSpPr>
              <p:nvPr/>
            </p:nvSpPr>
            <p:spPr bwMode="auto">
              <a:xfrm>
                <a:off x="2395297" y="1562326"/>
                <a:ext cx="2614645" cy="321637"/>
              </a:xfrm>
              <a:custGeom>
                <a:avLst/>
                <a:gdLst>
                  <a:gd name="T0" fmla="*/ 1697 w 1699"/>
                  <a:gd name="T1" fmla="*/ 0 h 209"/>
                  <a:gd name="T2" fmla="*/ 1699 w 1699"/>
                  <a:gd name="T3" fmla="*/ 18 h 209"/>
                  <a:gd name="T4" fmla="*/ 15 w 1699"/>
                  <a:gd name="T5" fmla="*/ 209 h 209"/>
                  <a:gd name="T6" fmla="*/ 0 w 1699"/>
                  <a:gd name="T7" fmla="*/ 179 h 209"/>
                  <a:gd name="T8" fmla="*/ 1697 w 1699"/>
                  <a:gd name="T9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9" h="209">
                    <a:moveTo>
                      <a:pt x="1697" y="0"/>
                    </a:moveTo>
                    <a:lnTo>
                      <a:pt x="1699" y="18"/>
                    </a:lnTo>
                    <a:lnTo>
                      <a:pt x="15" y="209"/>
                    </a:lnTo>
                    <a:lnTo>
                      <a:pt x="0" y="179"/>
                    </a:lnTo>
                    <a:lnTo>
                      <a:pt x="1697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2"/>
              <p:cNvSpPr>
                <a:spLocks/>
              </p:cNvSpPr>
              <p:nvPr/>
            </p:nvSpPr>
            <p:spPr bwMode="auto">
              <a:xfrm>
                <a:off x="2278338" y="1837795"/>
                <a:ext cx="140043" cy="146199"/>
              </a:xfrm>
              <a:custGeom>
                <a:avLst/>
                <a:gdLst>
                  <a:gd name="T0" fmla="*/ 76 w 91"/>
                  <a:gd name="T1" fmla="*/ 0 h 95"/>
                  <a:gd name="T2" fmla="*/ 0 w 91"/>
                  <a:gd name="T3" fmla="*/ 75 h 95"/>
                  <a:gd name="T4" fmla="*/ 8 w 91"/>
                  <a:gd name="T5" fmla="*/ 95 h 95"/>
                  <a:gd name="T6" fmla="*/ 91 w 91"/>
                  <a:gd name="T7" fmla="*/ 30 h 95"/>
                  <a:gd name="T8" fmla="*/ 76 w 91"/>
                  <a:gd name="T9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95">
                    <a:moveTo>
                      <a:pt x="76" y="0"/>
                    </a:moveTo>
                    <a:lnTo>
                      <a:pt x="0" y="75"/>
                    </a:lnTo>
                    <a:lnTo>
                      <a:pt x="8" y="95"/>
                    </a:lnTo>
                    <a:lnTo>
                      <a:pt x="91" y="3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3"/>
              <p:cNvSpPr>
                <a:spLocks/>
              </p:cNvSpPr>
              <p:nvPr/>
            </p:nvSpPr>
            <p:spPr bwMode="auto">
              <a:xfrm>
                <a:off x="2838509" y="3901503"/>
                <a:ext cx="2373033" cy="281625"/>
              </a:xfrm>
              <a:custGeom>
                <a:avLst/>
                <a:gdLst>
                  <a:gd name="T0" fmla="*/ 1542 w 1542"/>
                  <a:gd name="T1" fmla="*/ 8 h 183"/>
                  <a:gd name="T2" fmla="*/ 0 w 1542"/>
                  <a:gd name="T3" fmla="*/ 183 h 183"/>
                  <a:gd name="T4" fmla="*/ 0 w 1542"/>
                  <a:gd name="T5" fmla="*/ 176 h 183"/>
                  <a:gd name="T6" fmla="*/ 1542 w 1542"/>
                  <a:gd name="T7" fmla="*/ 0 h 183"/>
                  <a:gd name="T8" fmla="*/ 1542 w 1542"/>
                  <a:gd name="T9" fmla="*/ 8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2" h="183">
                    <a:moveTo>
                      <a:pt x="1542" y="8"/>
                    </a:moveTo>
                    <a:lnTo>
                      <a:pt x="0" y="183"/>
                    </a:lnTo>
                    <a:lnTo>
                      <a:pt x="0" y="176"/>
                    </a:lnTo>
                    <a:lnTo>
                      <a:pt x="1542" y="0"/>
                    </a:lnTo>
                    <a:lnTo>
                      <a:pt x="1542" y="8"/>
                    </a:lnTo>
                    <a:close/>
                  </a:path>
                </a:pathLst>
              </a:custGeom>
              <a:solidFill>
                <a:srgbClr val="E888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4"/>
              <p:cNvSpPr>
                <a:spLocks noEditPoints="1"/>
              </p:cNvSpPr>
              <p:nvPr/>
            </p:nvSpPr>
            <p:spPr bwMode="auto">
              <a:xfrm>
                <a:off x="2576891" y="1753154"/>
                <a:ext cx="2723910" cy="3145577"/>
              </a:xfrm>
              <a:custGeom>
                <a:avLst/>
                <a:gdLst>
                  <a:gd name="T0" fmla="*/ 0 w 1770"/>
                  <a:gd name="T1" fmla="*/ 185 h 2044"/>
                  <a:gd name="T2" fmla="*/ 1539 w 1770"/>
                  <a:gd name="T3" fmla="*/ 0 h 2044"/>
                  <a:gd name="T4" fmla="*/ 1551 w 1770"/>
                  <a:gd name="T5" fmla="*/ 92 h 2044"/>
                  <a:gd name="T6" fmla="*/ 12 w 1770"/>
                  <a:gd name="T7" fmla="*/ 278 h 2044"/>
                  <a:gd name="T8" fmla="*/ 1551 w 1770"/>
                  <a:gd name="T9" fmla="*/ 92 h 2044"/>
                  <a:gd name="T10" fmla="*/ 22 w 1770"/>
                  <a:gd name="T11" fmla="*/ 361 h 2044"/>
                  <a:gd name="T12" fmla="*/ 1564 w 1770"/>
                  <a:gd name="T13" fmla="*/ 195 h 2044"/>
                  <a:gd name="T14" fmla="*/ 1574 w 1770"/>
                  <a:gd name="T15" fmla="*/ 278 h 2044"/>
                  <a:gd name="T16" fmla="*/ 35 w 1770"/>
                  <a:gd name="T17" fmla="*/ 464 h 2044"/>
                  <a:gd name="T18" fmla="*/ 1574 w 1770"/>
                  <a:gd name="T19" fmla="*/ 278 h 2044"/>
                  <a:gd name="T20" fmla="*/ 45 w 1770"/>
                  <a:gd name="T21" fmla="*/ 547 h 2044"/>
                  <a:gd name="T22" fmla="*/ 1586 w 1770"/>
                  <a:gd name="T23" fmla="*/ 381 h 2044"/>
                  <a:gd name="T24" fmla="*/ 1597 w 1770"/>
                  <a:gd name="T25" fmla="*/ 464 h 2044"/>
                  <a:gd name="T26" fmla="*/ 57 w 1770"/>
                  <a:gd name="T27" fmla="*/ 650 h 2044"/>
                  <a:gd name="T28" fmla="*/ 1597 w 1770"/>
                  <a:gd name="T29" fmla="*/ 464 h 2044"/>
                  <a:gd name="T30" fmla="*/ 67 w 1770"/>
                  <a:gd name="T31" fmla="*/ 733 h 2044"/>
                  <a:gd name="T32" fmla="*/ 1609 w 1770"/>
                  <a:gd name="T33" fmla="*/ 567 h 2044"/>
                  <a:gd name="T34" fmla="*/ 1619 w 1770"/>
                  <a:gd name="T35" fmla="*/ 650 h 2044"/>
                  <a:gd name="T36" fmla="*/ 80 w 1770"/>
                  <a:gd name="T37" fmla="*/ 836 h 2044"/>
                  <a:gd name="T38" fmla="*/ 1619 w 1770"/>
                  <a:gd name="T39" fmla="*/ 650 h 2044"/>
                  <a:gd name="T40" fmla="*/ 90 w 1770"/>
                  <a:gd name="T41" fmla="*/ 919 h 2044"/>
                  <a:gd name="T42" fmla="*/ 1632 w 1770"/>
                  <a:gd name="T43" fmla="*/ 753 h 2044"/>
                  <a:gd name="T44" fmla="*/ 1642 w 1770"/>
                  <a:gd name="T45" fmla="*/ 836 h 2044"/>
                  <a:gd name="T46" fmla="*/ 103 w 1770"/>
                  <a:gd name="T47" fmla="*/ 1022 h 2044"/>
                  <a:gd name="T48" fmla="*/ 1642 w 1770"/>
                  <a:gd name="T49" fmla="*/ 836 h 2044"/>
                  <a:gd name="T50" fmla="*/ 113 w 1770"/>
                  <a:gd name="T51" fmla="*/ 1105 h 2044"/>
                  <a:gd name="T52" fmla="*/ 1654 w 1770"/>
                  <a:gd name="T53" fmla="*/ 939 h 2044"/>
                  <a:gd name="T54" fmla="*/ 1667 w 1770"/>
                  <a:gd name="T55" fmla="*/ 1022 h 2044"/>
                  <a:gd name="T56" fmla="*/ 125 w 1770"/>
                  <a:gd name="T57" fmla="*/ 1208 h 2044"/>
                  <a:gd name="T58" fmla="*/ 1667 w 1770"/>
                  <a:gd name="T59" fmla="*/ 1022 h 2044"/>
                  <a:gd name="T60" fmla="*/ 135 w 1770"/>
                  <a:gd name="T61" fmla="*/ 1291 h 2044"/>
                  <a:gd name="T62" fmla="*/ 1677 w 1770"/>
                  <a:gd name="T63" fmla="*/ 1125 h 2044"/>
                  <a:gd name="T64" fmla="*/ 1689 w 1770"/>
                  <a:gd name="T65" fmla="*/ 1210 h 2044"/>
                  <a:gd name="T66" fmla="*/ 148 w 1770"/>
                  <a:gd name="T67" fmla="*/ 1394 h 2044"/>
                  <a:gd name="T68" fmla="*/ 1689 w 1770"/>
                  <a:gd name="T69" fmla="*/ 1210 h 2044"/>
                  <a:gd name="T70" fmla="*/ 160 w 1770"/>
                  <a:gd name="T71" fmla="*/ 1479 h 2044"/>
                  <a:gd name="T72" fmla="*/ 1702 w 1770"/>
                  <a:gd name="T73" fmla="*/ 1311 h 2044"/>
                  <a:gd name="T74" fmla="*/ 1722 w 1770"/>
                  <a:gd name="T75" fmla="*/ 1489 h 2044"/>
                  <a:gd name="T76" fmla="*/ 183 w 1770"/>
                  <a:gd name="T77" fmla="*/ 1672 h 2044"/>
                  <a:gd name="T78" fmla="*/ 1722 w 1770"/>
                  <a:gd name="T79" fmla="*/ 1489 h 2044"/>
                  <a:gd name="T80" fmla="*/ 193 w 1770"/>
                  <a:gd name="T81" fmla="*/ 1758 h 2044"/>
                  <a:gd name="T82" fmla="*/ 1735 w 1770"/>
                  <a:gd name="T83" fmla="*/ 1589 h 2044"/>
                  <a:gd name="T84" fmla="*/ 1747 w 1770"/>
                  <a:gd name="T85" fmla="*/ 1675 h 2044"/>
                  <a:gd name="T86" fmla="*/ 206 w 1770"/>
                  <a:gd name="T87" fmla="*/ 1858 h 2044"/>
                  <a:gd name="T88" fmla="*/ 1747 w 1770"/>
                  <a:gd name="T89" fmla="*/ 1675 h 2044"/>
                  <a:gd name="T90" fmla="*/ 216 w 1770"/>
                  <a:gd name="T91" fmla="*/ 1944 h 2044"/>
                  <a:gd name="T92" fmla="*/ 1757 w 1770"/>
                  <a:gd name="T93" fmla="*/ 1775 h 2044"/>
                  <a:gd name="T94" fmla="*/ 1770 w 1770"/>
                  <a:gd name="T95" fmla="*/ 1861 h 2044"/>
                  <a:gd name="T96" fmla="*/ 228 w 1770"/>
                  <a:gd name="T97" fmla="*/ 2044 h 2044"/>
                  <a:gd name="T98" fmla="*/ 1770 w 1770"/>
                  <a:gd name="T99" fmla="*/ 1861 h 2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70" h="2044">
                    <a:moveTo>
                      <a:pt x="1541" y="10"/>
                    </a:moveTo>
                    <a:lnTo>
                      <a:pt x="0" y="185"/>
                    </a:lnTo>
                    <a:lnTo>
                      <a:pt x="0" y="175"/>
                    </a:lnTo>
                    <a:lnTo>
                      <a:pt x="1539" y="0"/>
                    </a:lnTo>
                    <a:lnTo>
                      <a:pt x="1541" y="10"/>
                    </a:lnTo>
                    <a:close/>
                    <a:moveTo>
                      <a:pt x="1551" y="92"/>
                    </a:moveTo>
                    <a:lnTo>
                      <a:pt x="10" y="268"/>
                    </a:lnTo>
                    <a:lnTo>
                      <a:pt x="12" y="278"/>
                    </a:lnTo>
                    <a:lnTo>
                      <a:pt x="1551" y="103"/>
                    </a:lnTo>
                    <a:lnTo>
                      <a:pt x="1551" y="92"/>
                    </a:lnTo>
                    <a:close/>
                    <a:moveTo>
                      <a:pt x="1564" y="185"/>
                    </a:moveTo>
                    <a:lnTo>
                      <a:pt x="22" y="361"/>
                    </a:lnTo>
                    <a:lnTo>
                      <a:pt x="22" y="371"/>
                    </a:lnTo>
                    <a:lnTo>
                      <a:pt x="1564" y="195"/>
                    </a:lnTo>
                    <a:lnTo>
                      <a:pt x="1564" y="185"/>
                    </a:lnTo>
                    <a:close/>
                    <a:moveTo>
                      <a:pt x="1574" y="278"/>
                    </a:moveTo>
                    <a:lnTo>
                      <a:pt x="32" y="454"/>
                    </a:lnTo>
                    <a:lnTo>
                      <a:pt x="35" y="464"/>
                    </a:lnTo>
                    <a:lnTo>
                      <a:pt x="1574" y="288"/>
                    </a:lnTo>
                    <a:lnTo>
                      <a:pt x="1574" y="278"/>
                    </a:lnTo>
                    <a:close/>
                    <a:moveTo>
                      <a:pt x="1586" y="371"/>
                    </a:moveTo>
                    <a:lnTo>
                      <a:pt x="45" y="547"/>
                    </a:lnTo>
                    <a:lnTo>
                      <a:pt x="45" y="557"/>
                    </a:lnTo>
                    <a:lnTo>
                      <a:pt x="1586" y="381"/>
                    </a:lnTo>
                    <a:lnTo>
                      <a:pt x="1586" y="371"/>
                    </a:lnTo>
                    <a:close/>
                    <a:moveTo>
                      <a:pt x="1597" y="464"/>
                    </a:moveTo>
                    <a:lnTo>
                      <a:pt x="57" y="640"/>
                    </a:lnTo>
                    <a:lnTo>
                      <a:pt x="57" y="650"/>
                    </a:lnTo>
                    <a:lnTo>
                      <a:pt x="1599" y="474"/>
                    </a:lnTo>
                    <a:lnTo>
                      <a:pt x="1597" y="464"/>
                    </a:lnTo>
                    <a:close/>
                    <a:moveTo>
                      <a:pt x="1609" y="557"/>
                    </a:moveTo>
                    <a:lnTo>
                      <a:pt x="67" y="733"/>
                    </a:lnTo>
                    <a:lnTo>
                      <a:pt x="67" y="743"/>
                    </a:lnTo>
                    <a:lnTo>
                      <a:pt x="1609" y="567"/>
                    </a:lnTo>
                    <a:lnTo>
                      <a:pt x="1609" y="557"/>
                    </a:lnTo>
                    <a:close/>
                    <a:moveTo>
                      <a:pt x="1619" y="650"/>
                    </a:moveTo>
                    <a:lnTo>
                      <a:pt x="80" y="826"/>
                    </a:lnTo>
                    <a:lnTo>
                      <a:pt x="80" y="836"/>
                    </a:lnTo>
                    <a:lnTo>
                      <a:pt x="1622" y="660"/>
                    </a:lnTo>
                    <a:lnTo>
                      <a:pt x="1619" y="650"/>
                    </a:lnTo>
                    <a:close/>
                    <a:moveTo>
                      <a:pt x="1632" y="743"/>
                    </a:moveTo>
                    <a:lnTo>
                      <a:pt x="90" y="919"/>
                    </a:lnTo>
                    <a:lnTo>
                      <a:pt x="93" y="929"/>
                    </a:lnTo>
                    <a:lnTo>
                      <a:pt x="1632" y="753"/>
                    </a:lnTo>
                    <a:lnTo>
                      <a:pt x="1632" y="743"/>
                    </a:lnTo>
                    <a:close/>
                    <a:moveTo>
                      <a:pt x="1642" y="836"/>
                    </a:moveTo>
                    <a:lnTo>
                      <a:pt x="103" y="1012"/>
                    </a:lnTo>
                    <a:lnTo>
                      <a:pt x="103" y="1022"/>
                    </a:lnTo>
                    <a:lnTo>
                      <a:pt x="1644" y="846"/>
                    </a:lnTo>
                    <a:lnTo>
                      <a:pt x="1642" y="836"/>
                    </a:lnTo>
                    <a:close/>
                    <a:moveTo>
                      <a:pt x="1654" y="929"/>
                    </a:moveTo>
                    <a:lnTo>
                      <a:pt x="113" y="1105"/>
                    </a:lnTo>
                    <a:lnTo>
                      <a:pt x="115" y="1115"/>
                    </a:lnTo>
                    <a:lnTo>
                      <a:pt x="1654" y="939"/>
                    </a:lnTo>
                    <a:lnTo>
                      <a:pt x="1654" y="929"/>
                    </a:lnTo>
                    <a:close/>
                    <a:moveTo>
                      <a:pt x="1667" y="1022"/>
                    </a:moveTo>
                    <a:lnTo>
                      <a:pt x="125" y="1198"/>
                    </a:lnTo>
                    <a:lnTo>
                      <a:pt x="125" y="1208"/>
                    </a:lnTo>
                    <a:lnTo>
                      <a:pt x="1667" y="1032"/>
                    </a:lnTo>
                    <a:lnTo>
                      <a:pt x="1667" y="1022"/>
                    </a:lnTo>
                    <a:close/>
                    <a:moveTo>
                      <a:pt x="1677" y="1117"/>
                    </a:moveTo>
                    <a:lnTo>
                      <a:pt x="135" y="1291"/>
                    </a:lnTo>
                    <a:lnTo>
                      <a:pt x="138" y="1301"/>
                    </a:lnTo>
                    <a:lnTo>
                      <a:pt x="1677" y="1125"/>
                    </a:lnTo>
                    <a:lnTo>
                      <a:pt x="1677" y="1117"/>
                    </a:lnTo>
                    <a:close/>
                    <a:moveTo>
                      <a:pt x="1689" y="1210"/>
                    </a:moveTo>
                    <a:lnTo>
                      <a:pt x="148" y="1386"/>
                    </a:lnTo>
                    <a:lnTo>
                      <a:pt x="148" y="1394"/>
                    </a:lnTo>
                    <a:lnTo>
                      <a:pt x="1689" y="1218"/>
                    </a:lnTo>
                    <a:lnTo>
                      <a:pt x="1689" y="1210"/>
                    </a:lnTo>
                    <a:close/>
                    <a:moveTo>
                      <a:pt x="1699" y="1303"/>
                    </a:moveTo>
                    <a:lnTo>
                      <a:pt x="160" y="1479"/>
                    </a:lnTo>
                    <a:lnTo>
                      <a:pt x="160" y="1486"/>
                    </a:lnTo>
                    <a:lnTo>
                      <a:pt x="1702" y="1311"/>
                    </a:lnTo>
                    <a:lnTo>
                      <a:pt x="1699" y="1303"/>
                    </a:lnTo>
                    <a:close/>
                    <a:moveTo>
                      <a:pt x="1722" y="1489"/>
                    </a:moveTo>
                    <a:lnTo>
                      <a:pt x="183" y="1665"/>
                    </a:lnTo>
                    <a:lnTo>
                      <a:pt x="183" y="1672"/>
                    </a:lnTo>
                    <a:lnTo>
                      <a:pt x="1725" y="1497"/>
                    </a:lnTo>
                    <a:lnTo>
                      <a:pt x="1722" y="1489"/>
                    </a:lnTo>
                    <a:close/>
                    <a:moveTo>
                      <a:pt x="1735" y="1582"/>
                    </a:moveTo>
                    <a:lnTo>
                      <a:pt x="193" y="1758"/>
                    </a:lnTo>
                    <a:lnTo>
                      <a:pt x="195" y="1765"/>
                    </a:lnTo>
                    <a:lnTo>
                      <a:pt x="1735" y="1589"/>
                    </a:lnTo>
                    <a:lnTo>
                      <a:pt x="1735" y="1582"/>
                    </a:lnTo>
                    <a:close/>
                    <a:moveTo>
                      <a:pt x="1747" y="1675"/>
                    </a:moveTo>
                    <a:lnTo>
                      <a:pt x="206" y="1851"/>
                    </a:lnTo>
                    <a:lnTo>
                      <a:pt x="206" y="1858"/>
                    </a:lnTo>
                    <a:lnTo>
                      <a:pt x="1747" y="1682"/>
                    </a:lnTo>
                    <a:lnTo>
                      <a:pt x="1747" y="1675"/>
                    </a:lnTo>
                    <a:close/>
                    <a:moveTo>
                      <a:pt x="1757" y="1768"/>
                    </a:moveTo>
                    <a:lnTo>
                      <a:pt x="216" y="1944"/>
                    </a:lnTo>
                    <a:lnTo>
                      <a:pt x="218" y="1951"/>
                    </a:lnTo>
                    <a:lnTo>
                      <a:pt x="1757" y="1775"/>
                    </a:lnTo>
                    <a:lnTo>
                      <a:pt x="1757" y="1768"/>
                    </a:lnTo>
                    <a:close/>
                    <a:moveTo>
                      <a:pt x="1770" y="1861"/>
                    </a:moveTo>
                    <a:lnTo>
                      <a:pt x="228" y="2037"/>
                    </a:lnTo>
                    <a:lnTo>
                      <a:pt x="228" y="2044"/>
                    </a:lnTo>
                    <a:lnTo>
                      <a:pt x="1770" y="1868"/>
                    </a:lnTo>
                    <a:lnTo>
                      <a:pt x="1770" y="1861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5"/>
              <p:cNvSpPr>
                <a:spLocks/>
              </p:cNvSpPr>
              <p:nvPr/>
            </p:nvSpPr>
            <p:spPr bwMode="auto">
              <a:xfrm>
                <a:off x="5149985" y="4507842"/>
                <a:ext cx="250846" cy="290858"/>
              </a:xfrm>
              <a:custGeom>
                <a:avLst/>
                <a:gdLst>
                  <a:gd name="T0" fmla="*/ 0 w 163"/>
                  <a:gd name="T1" fmla="*/ 28 h 189"/>
                  <a:gd name="T2" fmla="*/ 48 w 163"/>
                  <a:gd name="T3" fmla="*/ 189 h 189"/>
                  <a:gd name="T4" fmla="*/ 163 w 163"/>
                  <a:gd name="T5" fmla="*/ 0 h 189"/>
                  <a:gd name="T6" fmla="*/ 0 w 163"/>
                  <a:gd name="T7" fmla="*/ 28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3" h="189">
                    <a:moveTo>
                      <a:pt x="0" y="28"/>
                    </a:moveTo>
                    <a:lnTo>
                      <a:pt x="48" y="189"/>
                    </a:lnTo>
                    <a:lnTo>
                      <a:pt x="163" y="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E8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6"/>
              <p:cNvSpPr>
                <a:spLocks noEditPoints="1"/>
              </p:cNvSpPr>
              <p:nvPr/>
            </p:nvSpPr>
            <p:spPr bwMode="auto">
              <a:xfrm>
                <a:off x="2750790" y="1876268"/>
                <a:ext cx="2309937" cy="2659274"/>
              </a:xfrm>
              <a:custGeom>
                <a:avLst/>
                <a:gdLst>
                  <a:gd name="T0" fmla="*/ 308 w 598"/>
                  <a:gd name="T1" fmla="*/ 195 h 688"/>
                  <a:gd name="T2" fmla="*/ 128 w 598"/>
                  <a:gd name="T3" fmla="*/ 130 h 688"/>
                  <a:gd name="T4" fmla="*/ 150 w 598"/>
                  <a:gd name="T5" fmla="*/ 226 h 688"/>
                  <a:gd name="T6" fmla="*/ 54 w 598"/>
                  <a:gd name="T7" fmla="*/ 246 h 688"/>
                  <a:gd name="T8" fmla="*/ 331 w 598"/>
                  <a:gd name="T9" fmla="*/ 217 h 688"/>
                  <a:gd name="T10" fmla="*/ 4 w 598"/>
                  <a:gd name="T11" fmla="*/ 32 h 688"/>
                  <a:gd name="T12" fmla="*/ 22 w 598"/>
                  <a:gd name="T13" fmla="*/ 179 h 688"/>
                  <a:gd name="T14" fmla="*/ 258 w 598"/>
                  <a:gd name="T15" fmla="*/ 85 h 688"/>
                  <a:gd name="T16" fmla="*/ 306 w 598"/>
                  <a:gd name="T17" fmla="*/ 71 h 688"/>
                  <a:gd name="T18" fmla="*/ 334 w 598"/>
                  <a:gd name="T19" fmla="*/ 74 h 688"/>
                  <a:gd name="T20" fmla="*/ 359 w 598"/>
                  <a:gd name="T21" fmla="*/ 16 h 688"/>
                  <a:gd name="T22" fmla="*/ 422 w 598"/>
                  <a:gd name="T23" fmla="*/ 64 h 688"/>
                  <a:gd name="T24" fmla="*/ 300 w 598"/>
                  <a:gd name="T25" fmla="*/ 156 h 688"/>
                  <a:gd name="T26" fmla="*/ 322 w 598"/>
                  <a:gd name="T27" fmla="*/ 152 h 688"/>
                  <a:gd name="T28" fmla="*/ 409 w 598"/>
                  <a:gd name="T29" fmla="*/ 131 h 688"/>
                  <a:gd name="T30" fmla="*/ 421 w 598"/>
                  <a:gd name="T31" fmla="*/ 109 h 688"/>
                  <a:gd name="T32" fmla="*/ 466 w 598"/>
                  <a:gd name="T33" fmla="*/ 145 h 688"/>
                  <a:gd name="T34" fmla="*/ 488 w 598"/>
                  <a:gd name="T35" fmla="*/ 136 h 688"/>
                  <a:gd name="T36" fmla="*/ 93 w 598"/>
                  <a:gd name="T37" fmla="*/ 311 h 688"/>
                  <a:gd name="T38" fmla="*/ 151 w 598"/>
                  <a:gd name="T39" fmla="*/ 327 h 688"/>
                  <a:gd name="T40" fmla="*/ 194 w 598"/>
                  <a:gd name="T41" fmla="*/ 294 h 688"/>
                  <a:gd name="T42" fmla="*/ 218 w 598"/>
                  <a:gd name="T43" fmla="*/ 312 h 688"/>
                  <a:gd name="T44" fmla="*/ 170 w 598"/>
                  <a:gd name="T45" fmla="*/ 340 h 688"/>
                  <a:gd name="T46" fmla="*/ 309 w 598"/>
                  <a:gd name="T47" fmla="*/ 295 h 688"/>
                  <a:gd name="T48" fmla="*/ 326 w 598"/>
                  <a:gd name="T49" fmla="*/ 319 h 688"/>
                  <a:gd name="T50" fmla="*/ 388 w 598"/>
                  <a:gd name="T51" fmla="*/ 286 h 688"/>
                  <a:gd name="T52" fmla="*/ 387 w 598"/>
                  <a:gd name="T53" fmla="*/ 290 h 688"/>
                  <a:gd name="T54" fmla="*/ 472 w 598"/>
                  <a:gd name="T55" fmla="*/ 270 h 688"/>
                  <a:gd name="T56" fmla="*/ 518 w 598"/>
                  <a:gd name="T57" fmla="*/ 252 h 688"/>
                  <a:gd name="T58" fmla="*/ 530 w 598"/>
                  <a:gd name="T59" fmla="*/ 255 h 688"/>
                  <a:gd name="T60" fmla="*/ 485 w 598"/>
                  <a:gd name="T61" fmla="*/ 333 h 688"/>
                  <a:gd name="T62" fmla="*/ 520 w 598"/>
                  <a:gd name="T63" fmla="*/ 327 h 688"/>
                  <a:gd name="T64" fmla="*/ 540 w 598"/>
                  <a:gd name="T65" fmla="*/ 319 h 688"/>
                  <a:gd name="T66" fmla="*/ 111 w 598"/>
                  <a:gd name="T67" fmla="*/ 472 h 688"/>
                  <a:gd name="T68" fmla="*/ 136 w 598"/>
                  <a:gd name="T69" fmla="*/ 456 h 688"/>
                  <a:gd name="T70" fmla="*/ 171 w 598"/>
                  <a:gd name="T71" fmla="*/ 487 h 688"/>
                  <a:gd name="T72" fmla="*/ 201 w 598"/>
                  <a:gd name="T73" fmla="*/ 422 h 688"/>
                  <a:gd name="T74" fmla="*/ 230 w 598"/>
                  <a:gd name="T75" fmla="*/ 480 h 688"/>
                  <a:gd name="T76" fmla="*/ 308 w 598"/>
                  <a:gd name="T77" fmla="*/ 463 h 688"/>
                  <a:gd name="T78" fmla="*/ 346 w 598"/>
                  <a:gd name="T79" fmla="*/ 417 h 688"/>
                  <a:gd name="T80" fmla="*/ 382 w 598"/>
                  <a:gd name="T81" fmla="*/ 411 h 688"/>
                  <a:gd name="T82" fmla="*/ 430 w 598"/>
                  <a:gd name="T83" fmla="*/ 430 h 688"/>
                  <a:gd name="T84" fmla="*/ 504 w 598"/>
                  <a:gd name="T85" fmla="*/ 409 h 688"/>
                  <a:gd name="T86" fmla="*/ 532 w 598"/>
                  <a:gd name="T87" fmla="*/ 423 h 688"/>
                  <a:gd name="T88" fmla="*/ 564 w 598"/>
                  <a:gd name="T89" fmla="*/ 390 h 688"/>
                  <a:gd name="T90" fmla="*/ 301 w 598"/>
                  <a:gd name="T91" fmla="*/ 516 h 688"/>
                  <a:gd name="T92" fmla="*/ 359 w 598"/>
                  <a:gd name="T93" fmla="*/ 545 h 688"/>
                  <a:gd name="T94" fmla="*/ 385 w 598"/>
                  <a:gd name="T95" fmla="*/ 529 h 688"/>
                  <a:gd name="T96" fmla="*/ 407 w 598"/>
                  <a:gd name="T97" fmla="*/ 548 h 688"/>
                  <a:gd name="T98" fmla="*/ 504 w 598"/>
                  <a:gd name="T99" fmla="*/ 516 h 688"/>
                  <a:gd name="T100" fmla="*/ 568 w 598"/>
                  <a:gd name="T101" fmla="*/ 550 h 688"/>
                  <a:gd name="T102" fmla="*/ 423 w 598"/>
                  <a:gd name="T103" fmla="*/ 610 h 688"/>
                  <a:gd name="T104" fmla="*/ 458 w 598"/>
                  <a:gd name="T105" fmla="*/ 584 h 688"/>
                  <a:gd name="T106" fmla="*/ 178 w 598"/>
                  <a:gd name="T107" fmla="*/ 557 h 688"/>
                  <a:gd name="T108" fmla="*/ 201 w 598"/>
                  <a:gd name="T109" fmla="*/ 576 h 688"/>
                  <a:gd name="T110" fmla="*/ 273 w 598"/>
                  <a:gd name="T111" fmla="*/ 649 h 688"/>
                  <a:gd name="T112" fmla="*/ 351 w 598"/>
                  <a:gd name="T113" fmla="*/ 647 h 688"/>
                  <a:gd name="T114" fmla="*/ 359 w 598"/>
                  <a:gd name="T115" fmla="*/ 680 h 688"/>
                  <a:gd name="T116" fmla="*/ 441 w 598"/>
                  <a:gd name="T117" fmla="*/ 681 h 688"/>
                  <a:gd name="T118" fmla="*/ 470 w 598"/>
                  <a:gd name="T119" fmla="*/ 626 h 688"/>
                  <a:gd name="T120" fmla="*/ 526 w 598"/>
                  <a:gd name="T121" fmla="*/ 645 h 688"/>
                  <a:gd name="T122" fmla="*/ 582 w 598"/>
                  <a:gd name="T123" fmla="*/ 602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98" h="688">
                    <a:moveTo>
                      <a:pt x="25" y="47"/>
                    </a:moveTo>
                    <a:cubicBezTo>
                      <a:pt x="24" y="48"/>
                      <a:pt x="25" y="49"/>
                      <a:pt x="26" y="49"/>
                    </a:cubicBezTo>
                    <a:cubicBezTo>
                      <a:pt x="66" y="70"/>
                      <a:pt x="66" y="70"/>
                      <a:pt x="66" y="70"/>
                    </a:cubicBezTo>
                    <a:cubicBezTo>
                      <a:pt x="91" y="82"/>
                      <a:pt x="116" y="94"/>
                      <a:pt x="141" y="107"/>
                    </a:cubicBezTo>
                    <a:cubicBezTo>
                      <a:pt x="132" y="127"/>
                      <a:pt x="132" y="127"/>
                      <a:pt x="132" y="127"/>
                    </a:cubicBezTo>
                    <a:cubicBezTo>
                      <a:pt x="132" y="127"/>
                      <a:pt x="131" y="128"/>
                      <a:pt x="131" y="128"/>
                    </a:cubicBezTo>
                    <a:cubicBezTo>
                      <a:pt x="130" y="128"/>
                      <a:pt x="129" y="128"/>
                      <a:pt x="129" y="127"/>
                    </a:cubicBezTo>
                    <a:cubicBezTo>
                      <a:pt x="117" y="120"/>
                      <a:pt x="117" y="120"/>
                      <a:pt x="117" y="120"/>
                    </a:cubicBezTo>
                    <a:cubicBezTo>
                      <a:pt x="120" y="115"/>
                      <a:pt x="123" y="110"/>
                      <a:pt x="126" y="105"/>
                    </a:cubicBezTo>
                    <a:cubicBezTo>
                      <a:pt x="127" y="104"/>
                      <a:pt x="126" y="103"/>
                      <a:pt x="126" y="102"/>
                    </a:cubicBezTo>
                    <a:cubicBezTo>
                      <a:pt x="125" y="102"/>
                      <a:pt x="124" y="102"/>
                      <a:pt x="124" y="103"/>
                    </a:cubicBezTo>
                    <a:cubicBezTo>
                      <a:pt x="106" y="133"/>
                      <a:pt x="88" y="164"/>
                      <a:pt x="69" y="194"/>
                    </a:cubicBezTo>
                    <a:cubicBezTo>
                      <a:pt x="49" y="197"/>
                      <a:pt x="49" y="197"/>
                      <a:pt x="49" y="197"/>
                    </a:cubicBezTo>
                    <a:cubicBezTo>
                      <a:pt x="41" y="148"/>
                      <a:pt x="32" y="99"/>
                      <a:pt x="23" y="51"/>
                    </a:cubicBezTo>
                    <a:cubicBezTo>
                      <a:pt x="22" y="50"/>
                      <a:pt x="22" y="49"/>
                      <a:pt x="21" y="49"/>
                    </a:cubicBezTo>
                    <a:cubicBezTo>
                      <a:pt x="20" y="49"/>
                      <a:pt x="20" y="50"/>
                      <a:pt x="20" y="51"/>
                    </a:cubicBezTo>
                    <a:cubicBezTo>
                      <a:pt x="31" y="108"/>
                      <a:pt x="42" y="166"/>
                      <a:pt x="51" y="223"/>
                    </a:cubicBezTo>
                    <a:cubicBezTo>
                      <a:pt x="50" y="224"/>
                      <a:pt x="50" y="224"/>
                      <a:pt x="50" y="225"/>
                    </a:cubicBezTo>
                    <a:cubicBezTo>
                      <a:pt x="50" y="225"/>
                      <a:pt x="51" y="226"/>
                      <a:pt x="51" y="226"/>
                    </a:cubicBezTo>
                    <a:cubicBezTo>
                      <a:pt x="51" y="226"/>
                      <a:pt x="51" y="226"/>
                      <a:pt x="51" y="226"/>
                    </a:cubicBezTo>
                    <a:cubicBezTo>
                      <a:pt x="51" y="227"/>
                      <a:pt x="52" y="228"/>
                      <a:pt x="53" y="228"/>
                    </a:cubicBezTo>
                    <a:cubicBezTo>
                      <a:pt x="53" y="228"/>
                      <a:pt x="53" y="228"/>
                      <a:pt x="53" y="228"/>
                    </a:cubicBezTo>
                    <a:cubicBezTo>
                      <a:pt x="54" y="228"/>
                      <a:pt x="54" y="227"/>
                      <a:pt x="54" y="226"/>
                    </a:cubicBezTo>
                    <a:cubicBezTo>
                      <a:pt x="307" y="195"/>
                      <a:pt x="307" y="195"/>
                      <a:pt x="307" y="195"/>
                    </a:cubicBezTo>
                    <a:cubicBezTo>
                      <a:pt x="307" y="195"/>
                      <a:pt x="307" y="195"/>
                      <a:pt x="307" y="195"/>
                    </a:cubicBezTo>
                    <a:cubicBezTo>
                      <a:pt x="307" y="196"/>
                      <a:pt x="307" y="196"/>
                      <a:pt x="308" y="196"/>
                    </a:cubicBezTo>
                    <a:cubicBezTo>
                      <a:pt x="308" y="196"/>
                      <a:pt x="308" y="195"/>
                      <a:pt x="308" y="195"/>
                    </a:cubicBezTo>
                    <a:cubicBezTo>
                      <a:pt x="309" y="195"/>
                      <a:pt x="309" y="195"/>
                      <a:pt x="309" y="195"/>
                    </a:cubicBezTo>
                    <a:cubicBezTo>
                      <a:pt x="309" y="195"/>
                      <a:pt x="310" y="194"/>
                      <a:pt x="310" y="193"/>
                    </a:cubicBezTo>
                    <a:cubicBezTo>
                      <a:pt x="310" y="193"/>
                      <a:pt x="309" y="192"/>
                      <a:pt x="308" y="192"/>
                    </a:cubicBezTo>
                    <a:cubicBezTo>
                      <a:pt x="307" y="192"/>
                      <a:pt x="307" y="192"/>
                      <a:pt x="307" y="192"/>
                    </a:cubicBezTo>
                    <a:cubicBezTo>
                      <a:pt x="229" y="147"/>
                      <a:pt x="147" y="106"/>
                      <a:pt x="67" y="67"/>
                    </a:cubicBezTo>
                    <a:cubicBezTo>
                      <a:pt x="27" y="47"/>
                      <a:pt x="27" y="47"/>
                      <a:pt x="27" y="47"/>
                    </a:cubicBezTo>
                    <a:cubicBezTo>
                      <a:pt x="26" y="46"/>
                      <a:pt x="25" y="47"/>
                      <a:pt x="25" y="47"/>
                    </a:cubicBezTo>
                    <a:close/>
                    <a:moveTo>
                      <a:pt x="53" y="219"/>
                    </a:moveTo>
                    <a:cubicBezTo>
                      <a:pt x="52" y="213"/>
                      <a:pt x="51" y="206"/>
                      <a:pt x="50" y="200"/>
                    </a:cubicBezTo>
                    <a:cubicBezTo>
                      <a:pt x="67" y="197"/>
                      <a:pt x="67" y="197"/>
                      <a:pt x="67" y="197"/>
                    </a:cubicBezTo>
                    <a:cubicBezTo>
                      <a:pt x="62" y="205"/>
                      <a:pt x="58" y="212"/>
                      <a:pt x="53" y="219"/>
                    </a:cubicBezTo>
                    <a:close/>
                    <a:moveTo>
                      <a:pt x="54" y="223"/>
                    </a:moveTo>
                    <a:cubicBezTo>
                      <a:pt x="60" y="214"/>
                      <a:pt x="65" y="205"/>
                      <a:pt x="71" y="197"/>
                    </a:cubicBezTo>
                    <a:cubicBezTo>
                      <a:pt x="73" y="196"/>
                      <a:pt x="73" y="196"/>
                      <a:pt x="73" y="196"/>
                    </a:cubicBezTo>
                    <a:cubicBezTo>
                      <a:pt x="76" y="219"/>
                      <a:pt x="76" y="219"/>
                      <a:pt x="76" y="219"/>
                    </a:cubicBezTo>
                    <a:cubicBezTo>
                      <a:pt x="76" y="219"/>
                      <a:pt x="76" y="220"/>
                      <a:pt x="77" y="220"/>
                    </a:cubicBezTo>
                    <a:lnTo>
                      <a:pt x="54" y="223"/>
                    </a:lnTo>
                    <a:close/>
                    <a:moveTo>
                      <a:pt x="143" y="108"/>
                    </a:moveTo>
                    <a:cubicBezTo>
                      <a:pt x="197" y="135"/>
                      <a:pt x="250" y="163"/>
                      <a:pt x="302" y="193"/>
                    </a:cubicBezTo>
                    <a:cubicBezTo>
                      <a:pt x="78" y="220"/>
                      <a:pt x="78" y="220"/>
                      <a:pt x="78" y="220"/>
                    </a:cubicBezTo>
                    <a:cubicBezTo>
                      <a:pt x="79" y="219"/>
                      <a:pt x="79" y="219"/>
                      <a:pt x="79" y="218"/>
                    </a:cubicBezTo>
                    <a:cubicBezTo>
                      <a:pt x="76" y="194"/>
                      <a:pt x="76" y="194"/>
                      <a:pt x="76" y="194"/>
                    </a:cubicBezTo>
                    <a:cubicBezTo>
                      <a:pt x="76" y="194"/>
                      <a:pt x="76" y="193"/>
                      <a:pt x="76" y="193"/>
                    </a:cubicBezTo>
                    <a:cubicBezTo>
                      <a:pt x="75" y="193"/>
                      <a:pt x="75" y="193"/>
                      <a:pt x="74" y="193"/>
                    </a:cubicBezTo>
                    <a:cubicBezTo>
                      <a:pt x="73" y="193"/>
                      <a:pt x="73" y="193"/>
                      <a:pt x="73" y="193"/>
                    </a:cubicBezTo>
                    <a:cubicBezTo>
                      <a:pt x="87" y="170"/>
                      <a:pt x="101" y="146"/>
                      <a:pt x="115" y="123"/>
                    </a:cubicBezTo>
                    <a:cubicBezTo>
                      <a:pt x="128" y="130"/>
                      <a:pt x="128" y="130"/>
                      <a:pt x="128" y="130"/>
                    </a:cubicBezTo>
                    <a:cubicBezTo>
                      <a:pt x="128" y="131"/>
                      <a:pt x="129" y="131"/>
                      <a:pt x="131" y="131"/>
                    </a:cubicBezTo>
                    <a:cubicBezTo>
                      <a:pt x="131" y="131"/>
                      <a:pt x="132" y="131"/>
                      <a:pt x="132" y="131"/>
                    </a:cubicBezTo>
                    <a:cubicBezTo>
                      <a:pt x="133" y="130"/>
                      <a:pt x="134" y="129"/>
                      <a:pt x="134" y="128"/>
                    </a:cubicBezTo>
                    <a:cubicBezTo>
                      <a:pt x="143" y="108"/>
                      <a:pt x="143" y="108"/>
                      <a:pt x="143" y="108"/>
                    </a:cubicBezTo>
                    <a:cubicBezTo>
                      <a:pt x="143" y="108"/>
                      <a:pt x="143" y="108"/>
                      <a:pt x="143" y="108"/>
                    </a:cubicBezTo>
                    <a:close/>
                    <a:moveTo>
                      <a:pt x="71" y="119"/>
                    </a:moveTo>
                    <a:cubicBezTo>
                      <a:pt x="71" y="138"/>
                      <a:pt x="71" y="138"/>
                      <a:pt x="71" y="138"/>
                    </a:cubicBezTo>
                    <a:cubicBezTo>
                      <a:pt x="73" y="135"/>
                      <a:pt x="75" y="132"/>
                      <a:pt x="77" y="130"/>
                    </a:cubicBezTo>
                    <a:cubicBezTo>
                      <a:pt x="79" y="128"/>
                      <a:pt x="81" y="127"/>
                      <a:pt x="83" y="127"/>
                    </a:cubicBezTo>
                    <a:cubicBezTo>
                      <a:pt x="85" y="128"/>
                      <a:pt x="86" y="129"/>
                      <a:pt x="86" y="130"/>
                    </a:cubicBezTo>
                    <a:cubicBezTo>
                      <a:pt x="88" y="135"/>
                      <a:pt x="90" y="140"/>
                      <a:pt x="89" y="144"/>
                    </a:cubicBezTo>
                    <a:cubicBezTo>
                      <a:pt x="89" y="145"/>
                      <a:pt x="89" y="146"/>
                      <a:pt x="88" y="146"/>
                    </a:cubicBezTo>
                    <a:cubicBezTo>
                      <a:pt x="87" y="146"/>
                      <a:pt x="86" y="145"/>
                      <a:pt x="87" y="144"/>
                    </a:cubicBezTo>
                    <a:cubicBezTo>
                      <a:pt x="87" y="140"/>
                      <a:pt x="86" y="136"/>
                      <a:pt x="84" y="132"/>
                    </a:cubicBezTo>
                    <a:cubicBezTo>
                      <a:pt x="83" y="131"/>
                      <a:pt x="83" y="130"/>
                      <a:pt x="82" y="130"/>
                    </a:cubicBezTo>
                    <a:cubicBezTo>
                      <a:pt x="81" y="130"/>
                      <a:pt x="80" y="131"/>
                      <a:pt x="79" y="132"/>
                    </a:cubicBezTo>
                    <a:cubicBezTo>
                      <a:pt x="76" y="136"/>
                      <a:pt x="73" y="141"/>
                      <a:pt x="71" y="146"/>
                    </a:cubicBezTo>
                    <a:cubicBezTo>
                      <a:pt x="71" y="147"/>
                      <a:pt x="70" y="147"/>
                      <a:pt x="70" y="147"/>
                    </a:cubicBezTo>
                    <a:cubicBezTo>
                      <a:pt x="70" y="147"/>
                      <a:pt x="70" y="147"/>
                      <a:pt x="70" y="147"/>
                    </a:cubicBezTo>
                    <a:cubicBezTo>
                      <a:pt x="69" y="147"/>
                      <a:pt x="68" y="146"/>
                      <a:pt x="68" y="146"/>
                    </a:cubicBezTo>
                    <a:cubicBezTo>
                      <a:pt x="69" y="119"/>
                      <a:pt x="69" y="119"/>
                      <a:pt x="69" y="119"/>
                    </a:cubicBezTo>
                    <a:cubicBezTo>
                      <a:pt x="69" y="118"/>
                      <a:pt x="69" y="118"/>
                      <a:pt x="70" y="118"/>
                    </a:cubicBezTo>
                    <a:cubicBezTo>
                      <a:pt x="71" y="118"/>
                      <a:pt x="71" y="118"/>
                      <a:pt x="71" y="119"/>
                    </a:cubicBezTo>
                    <a:close/>
                    <a:moveTo>
                      <a:pt x="135" y="238"/>
                    </a:moveTo>
                    <a:cubicBezTo>
                      <a:pt x="135" y="239"/>
                      <a:pt x="135" y="240"/>
                      <a:pt x="135" y="241"/>
                    </a:cubicBezTo>
                    <a:cubicBezTo>
                      <a:pt x="136" y="243"/>
                      <a:pt x="139" y="243"/>
                      <a:pt x="141" y="242"/>
                    </a:cubicBezTo>
                    <a:cubicBezTo>
                      <a:pt x="147" y="240"/>
                      <a:pt x="151" y="233"/>
                      <a:pt x="150" y="226"/>
                    </a:cubicBezTo>
                    <a:cubicBezTo>
                      <a:pt x="150" y="224"/>
                      <a:pt x="150" y="224"/>
                      <a:pt x="150" y="224"/>
                    </a:cubicBezTo>
                    <a:cubicBezTo>
                      <a:pt x="150" y="224"/>
                      <a:pt x="150" y="223"/>
                      <a:pt x="151" y="223"/>
                    </a:cubicBezTo>
                    <a:cubicBezTo>
                      <a:pt x="152" y="222"/>
                      <a:pt x="152" y="223"/>
                      <a:pt x="153" y="224"/>
                    </a:cubicBezTo>
                    <a:cubicBezTo>
                      <a:pt x="153" y="224"/>
                      <a:pt x="153" y="225"/>
                      <a:pt x="153" y="226"/>
                    </a:cubicBezTo>
                    <a:cubicBezTo>
                      <a:pt x="156" y="243"/>
                      <a:pt x="156" y="243"/>
                      <a:pt x="156" y="243"/>
                    </a:cubicBezTo>
                    <a:cubicBezTo>
                      <a:pt x="156" y="244"/>
                      <a:pt x="155" y="245"/>
                      <a:pt x="154" y="245"/>
                    </a:cubicBezTo>
                    <a:cubicBezTo>
                      <a:pt x="154" y="245"/>
                      <a:pt x="153" y="245"/>
                      <a:pt x="153" y="244"/>
                    </a:cubicBezTo>
                    <a:cubicBezTo>
                      <a:pt x="151" y="235"/>
                      <a:pt x="151" y="235"/>
                      <a:pt x="151" y="235"/>
                    </a:cubicBezTo>
                    <a:cubicBezTo>
                      <a:pt x="150" y="240"/>
                      <a:pt x="146" y="244"/>
                      <a:pt x="142" y="245"/>
                    </a:cubicBezTo>
                    <a:cubicBezTo>
                      <a:pt x="140" y="246"/>
                      <a:pt x="139" y="246"/>
                      <a:pt x="138" y="246"/>
                    </a:cubicBezTo>
                    <a:cubicBezTo>
                      <a:pt x="136" y="246"/>
                      <a:pt x="134" y="245"/>
                      <a:pt x="133" y="243"/>
                    </a:cubicBezTo>
                    <a:cubicBezTo>
                      <a:pt x="132" y="241"/>
                      <a:pt x="132" y="239"/>
                      <a:pt x="133" y="237"/>
                    </a:cubicBezTo>
                    <a:cubicBezTo>
                      <a:pt x="133" y="234"/>
                      <a:pt x="134" y="230"/>
                      <a:pt x="136" y="226"/>
                    </a:cubicBezTo>
                    <a:cubicBezTo>
                      <a:pt x="139" y="223"/>
                      <a:pt x="144" y="221"/>
                      <a:pt x="147" y="224"/>
                    </a:cubicBezTo>
                    <a:cubicBezTo>
                      <a:pt x="148" y="224"/>
                      <a:pt x="148" y="225"/>
                      <a:pt x="148" y="226"/>
                    </a:cubicBezTo>
                    <a:cubicBezTo>
                      <a:pt x="147" y="227"/>
                      <a:pt x="146" y="227"/>
                      <a:pt x="146" y="226"/>
                    </a:cubicBezTo>
                    <a:cubicBezTo>
                      <a:pt x="143" y="225"/>
                      <a:pt x="140" y="226"/>
                      <a:pt x="139" y="228"/>
                    </a:cubicBezTo>
                    <a:cubicBezTo>
                      <a:pt x="137" y="231"/>
                      <a:pt x="136" y="235"/>
                      <a:pt x="135" y="238"/>
                    </a:cubicBezTo>
                    <a:close/>
                    <a:moveTo>
                      <a:pt x="61" y="271"/>
                    </a:moveTo>
                    <a:cubicBezTo>
                      <a:pt x="62" y="272"/>
                      <a:pt x="61" y="273"/>
                      <a:pt x="61" y="273"/>
                    </a:cubicBezTo>
                    <a:cubicBezTo>
                      <a:pt x="56" y="276"/>
                      <a:pt x="50" y="278"/>
                      <a:pt x="45" y="278"/>
                    </a:cubicBezTo>
                    <a:cubicBezTo>
                      <a:pt x="42" y="278"/>
                      <a:pt x="40" y="278"/>
                      <a:pt x="38" y="277"/>
                    </a:cubicBezTo>
                    <a:cubicBezTo>
                      <a:pt x="34" y="276"/>
                      <a:pt x="30" y="274"/>
                      <a:pt x="28" y="270"/>
                    </a:cubicBezTo>
                    <a:cubicBezTo>
                      <a:pt x="27" y="268"/>
                      <a:pt x="27" y="265"/>
                      <a:pt x="28" y="261"/>
                    </a:cubicBezTo>
                    <a:cubicBezTo>
                      <a:pt x="31" y="249"/>
                      <a:pt x="44" y="240"/>
                      <a:pt x="55" y="243"/>
                    </a:cubicBezTo>
                    <a:cubicBezTo>
                      <a:pt x="56" y="243"/>
                      <a:pt x="56" y="244"/>
                      <a:pt x="56" y="245"/>
                    </a:cubicBezTo>
                    <a:cubicBezTo>
                      <a:pt x="56" y="246"/>
                      <a:pt x="55" y="246"/>
                      <a:pt x="54" y="246"/>
                    </a:cubicBezTo>
                    <a:cubicBezTo>
                      <a:pt x="44" y="244"/>
                      <a:pt x="33" y="251"/>
                      <a:pt x="31" y="262"/>
                    </a:cubicBezTo>
                    <a:cubicBezTo>
                      <a:pt x="30" y="265"/>
                      <a:pt x="30" y="267"/>
                      <a:pt x="31" y="269"/>
                    </a:cubicBezTo>
                    <a:cubicBezTo>
                      <a:pt x="32" y="272"/>
                      <a:pt x="36" y="273"/>
                      <a:pt x="38" y="274"/>
                    </a:cubicBezTo>
                    <a:cubicBezTo>
                      <a:pt x="45" y="276"/>
                      <a:pt x="53" y="275"/>
                      <a:pt x="59" y="270"/>
                    </a:cubicBezTo>
                    <a:cubicBezTo>
                      <a:pt x="60" y="270"/>
                      <a:pt x="61" y="270"/>
                      <a:pt x="61" y="271"/>
                    </a:cubicBezTo>
                    <a:close/>
                    <a:moveTo>
                      <a:pt x="319" y="235"/>
                    </a:moveTo>
                    <a:cubicBezTo>
                      <a:pt x="319" y="234"/>
                      <a:pt x="320" y="233"/>
                      <a:pt x="321" y="233"/>
                    </a:cubicBezTo>
                    <a:cubicBezTo>
                      <a:pt x="320" y="233"/>
                      <a:pt x="320" y="232"/>
                      <a:pt x="320" y="232"/>
                    </a:cubicBezTo>
                    <a:cubicBezTo>
                      <a:pt x="322" y="222"/>
                      <a:pt x="322" y="212"/>
                      <a:pt x="321" y="202"/>
                    </a:cubicBezTo>
                    <a:cubicBezTo>
                      <a:pt x="321" y="201"/>
                      <a:pt x="322" y="201"/>
                      <a:pt x="323" y="201"/>
                    </a:cubicBezTo>
                    <a:cubicBezTo>
                      <a:pt x="324" y="200"/>
                      <a:pt x="324" y="201"/>
                      <a:pt x="324" y="202"/>
                    </a:cubicBezTo>
                    <a:cubicBezTo>
                      <a:pt x="325" y="212"/>
                      <a:pt x="325" y="222"/>
                      <a:pt x="323" y="232"/>
                    </a:cubicBezTo>
                    <a:cubicBezTo>
                      <a:pt x="323" y="233"/>
                      <a:pt x="323" y="233"/>
                      <a:pt x="323" y="233"/>
                    </a:cubicBezTo>
                    <a:cubicBezTo>
                      <a:pt x="329" y="233"/>
                      <a:pt x="335" y="231"/>
                      <a:pt x="340" y="227"/>
                    </a:cubicBezTo>
                    <a:cubicBezTo>
                      <a:pt x="336" y="224"/>
                      <a:pt x="332" y="221"/>
                      <a:pt x="328" y="218"/>
                    </a:cubicBezTo>
                    <a:cubicBezTo>
                      <a:pt x="327" y="218"/>
                      <a:pt x="327" y="218"/>
                      <a:pt x="327" y="217"/>
                    </a:cubicBezTo>
                    <a:cubicBezTo>
                      <a:pt x="327" y="217"/>
                      <a:pt x="327" y="216"/>
                      <a:pt x="327" y="216"/>
                    </a:cubicBezTo>
                    <a:cubicBezTo>
                      <a:pt x="331" y="213"/>
                      <a:pt x="333" y="209"/>
                      <a:pt x="336" y="206"/>
                    </a:cubicBezTo>
                    <a:cubicBezTo>
                      <a:pt x="337" y="204"/>
                      <a:pt x="338" y="202"/>
                      <a:pt x="338" y="201"/>
                    </a:cubicBezTo>
                    <a:cubicBezTo>
                      <a:pt x="338" y="198"/>
                      <a:pt x="335" y="196"/>
                      <a:pt x="332" y="196"/>
                    </a:cubicBezTo>
                    <a:cubicBezTo>
                      <a:pt x="329" y="196"/>
                      <a:pt x="326" y="197"/>
                      <a:pt x="323" y="199"/>
                    </a:cubicBezTo>
                    <a:cubicBezTo>
                      <a:pt x="323" y="199"/>
                      <a:pt x="322" y="199"/>
                      <a:pt x="321" y="198"/>
                    </a:cubicBezTo>
                    <a:cubicBezTo>
                      <a:pt x="321" y="197"/>
                      <a:pt x="321" y="196"/>
                      <a:pt x="322" y="196"/>
                    </a:cubicBezTo>
                    <a:cubicBezTo>
                      <a:pt x="325" y="194"/>
                      <a:pt x="328" y="192"/>
                      <a:pt x="332" y="193"/>
                    </a:cubicBezTo>
                    <a:cubicBezTo>
                      <a:pt x="336" y="193"/>
                      <a:pt x="341" y="196"/>
                      <a:pt x="341" y="201"/>
                    </a:cubicBezTo>
                    <a:cubicBezTo>
                      <a:pt x="341" y="203"/>
                      <a:pt x="340" y="206"/>
                      <a:pt x="338" y="208"/>
                    </a:cubicBezTo>
                    <a:cubicBezTo>
                      <a:pt x="336" y="211"/>
                      <a:pt x="334" y="214"/>
                      <a:pt x="331" y="217"/>
                    </a:cubicBezTo>
                    <a:cubicBezTo>
                      <a:pt x="335" y="219"/>
                      <a:pt x="340" y="222"/>
                      <a:pt x="344" y="226"/>
                    </a:cubicBezTo>
                    <a:cubicBezTo>
                      <a:pt x="344" y="226"/>
                      <a:pt x="344" y="227"/>
                      <a:pt x="344" y="227"/>
                    </a:cubicBezTo>
                    <a:cubicBezTo>
                      <a:pt x="344" y="228"/>
                      <a:pt x="344" y="228"/>
                      <a:pt x="343" y="229"/>
                    </a:cubicBezTo>
                    <a:cubicBezTo>
                      <a:pt x="337" y="233"/>
                      <a:pt x="329" y="236"/>
                      <a:pt x="321" y="237"/>
                    </a:cubicBezTo>
                    <a:cubicBezTo>
                      <a:pt x="321" y="237"/>
                      <a:pt x="321" y="237"/>
                      <a:pt x="321" y="237"/>
                    </a:cubicBezTo>
                    <a:cubicBezTo>
                      <a:pt x="320" y="237"/>
                      <a:pt x="319" y="236"/>
                      <a:pt x="319" y="235"/>
                    </a:cubicBezTo>
                    <a:close/>
                    <a:moveTo>
                      <a:pt x="3" y="35"/>
                    </a:moveTo>
                    <a:cubicBezTo>
                      <a:pt x="10" y="32"/>
                      <a:pt x="16" y="29"/>
                      <a:pt x="23" y="26"/>
                    </a:cubicBezTo>
                    <a:cubicBezTo>
                      <a:pt x="25" y="29"/>
                      <a:pt x="28" y="32"/>
                      <a:pt x="31" y="34"/>
                    </a:cubicBezTo>
                    <a:cubicBezTo>
                      <a:pt x="31" y="35"/>
                      <a:pt x="32" y="35"/>
                      <a:pt x="33" y="34"/>
                    </a:cubicBezTo>
                    <a:cubicBezTo>
                      <a:pt x="33" y="33"/>
                      <a:pt x="33" y="32"/>
                      <a:pt x="33" y="32"/>
                    </a:cubicBezTo>
                    <a:cubicBezTo>
                      <a:pt x="30" y="29"/>
                      <a:pt x="28" y="27"/>
                      <a:pt x="26" y="25"/>
                    </a:cubicBezTo>
                    <a:cubicBezTo>
                      <a:pt x="26" y="25"/>
                      <a:pt x="26" y="24"/>
                      <a:pt x="27" y="24"/>
                    </a:cubicBezTo>
                    <a:cubicBezTo>
                      <a:pt x="28" y="24"/>
                      <a:pt x="28" y="23"/>
                      <a:pt x="28" y="22"/>
                    </a:cubicBezTo>
                    <a:cubicBezTo>
                      <a:pt x="27" y="21"/>
                      <a:pt x="27" y="21"/>
                      <a:pt x="26" y="21"/>
                    </a:cubicBezTo>
                    <a:cubicBezTo>
                      <a:pt x="25" y="22"/>
                      <a:pt x="24" y="22"/>
                      <a:pt x="23" y="22"/>
                    </a:cubicBezTo>
                    <a:cubicBezTo>
                      <a:pt x="17" y="16"/>
                      <a:pt x="12" y="10"/>
                      <a:pt x="7" y="3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5" y="3"/>
                      <a:pt x="4" y="3"/>
                      <a:pt x="4" y="4"/>
                    </a:cubicBezTo>
                    <a:cubicBezTo>
                      <a:pt x="1" y="19"/>
                      <a:pt x="0" y="34"/>
                      <a:pt x="1" y="50"/>
                    </a:cubicBezTo>
                    <a:cubicBezTo>
                      <a:pt x="1" y="51"/>
                      <a:pt x="1" y="51"/>
                      <a:pt x="2" y="51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3" y="51"/>
                      <a:pt x="4" y="50"/>
                      <a:pt x="4" y="50"/>
                    </a:cubicBezTo>
                    <a:cubicBezTo>
                      <a:pt x="3" y="45"/>
                      <a:pt x="3" y="40"/>
                      <a:pt x="3" y="35"/>
                    </a:cubicBezTo>
                    <a:close/>
                    <a:moveTo>
                      <a:pt x="6" y="8"/>
                    </a:moveTo>
                    <a:cubicBezTo>
                      <a:pt x="11" y="13"/>
                      <a:pt x="15" y="19"/>
                      <a:pt x="20" y="24"/>
                    </a:cubicBezTo>
                    <a:cubicBezTo>
                      <a:pt x="15" y="26"/>
                      <a:pt x="9" y="29"/>
                      <a:pt x="4" y="32"/>
                    </a:cubicBezTo>
                    <a:cubicBezTo>
                      <a:pt x="4" y="24"/>
                      <a:pt x="5" y="16"/>
                      <a:pt x="6" y="8"/>
                    </a:cubicBezTo>
                    <a:close/>
                    <a:moveTo>
                      <a:pt x="190" y="123"/>
                    </a:moveTo>
                    <a:cubicBezTo>
                      <a:pt x="187" y="121"/>
                      <a:pt x="187" y="117"/>
                      <a:pt x="187" y="114"/>
                    </a:cubicBezTo>
                    <a:cubicBezTo>
                      <a:pt x="188" y="110"/>
                      <a:pt x="190" y="108"/>
                      <a:pt x="192" y="106"/>
                    </a:cubicBezTo>
                    <a:cubicBezTo>
                      <a:pt x="193" y="104"/>
                      <a:pt x="195" y="102"/>
                      <a:pt x="198" y="102"/>
                    </a:cubicBezTo>
                    <a:cubicBezTo>
                      <a:pt x="200" y="102"/>
                      <a:pt x="203" y="103"/>
                      <a:pt x="204" y="106"/>
                    </a:cubicBezTo>
                    <a:cubicBezTo>
                      <a:pt x="204" y="107"/>
                      <a:pt x="203" y="108"/>
                      <a:pt x="203" y="108"/>
                    </a:cubicBezTo>
                    <a:cubicBezTo>
                      <a:pt x="202" y="108"/>
                      <a:pt x="201" y="108"/>
                      <a:pt x="201" y="107"/>
                    </a:cubicBezTo>
                    <a:cubicBezTo>
                      <a:pt x="201" y="106"/>
                      <a:pt x="199" y="105"/>
                      <a:pt x="198" y="105"/>
                    </a:cubicBezTo>
                    <a:cubicBezTo>
                      <a:pt x="196" y="105"/>
                      <a:pt x="195" y="107"/>
                      <a:pt x="194" y="108"/>
                    </a:cubicBezTo>
                    <a:cubicBezTo>
                      <a:pt x="192" y="110"/>
                      <a:pt x="191" y="112"/>
                      <a:pt x="190" y="114"/>
                    </a:cubicBezTo>
                    <a:cubicBezTo>
                      <a:pt x="190" y="116"/>
                      <a:pt x="190" y="119"/>
                      <a:pt x="192" y="120"/>
                    </a:cubicBezTo>
                    <a:cubicBezTo>
                      <a:pt x="193" y="122"/>
                      <a:pt x="195" y="122"/>
                      <a:pt x="197" y="122"/>
                    </a:cubicBezTo>
                    <a:cubicBezTo>
                      <a:pt x="202" y="122"/>
                      <a:pt x="207" y="121"/>
                      <a:pt x="212" y="119"/>
                    </a:cubicBezTo>
                    <a:cubicBezTo>
                      <a:pt x="212" y="118"/>
                      <a:pt x="213" y="119"/>
                      <a:pt x="214" y="119"/>
                    </a:cubicBezTo>
                    <a:cubicBezTo>
                      <a:pt x="214" y="120"/>
                      <a:pt x="214" y="121"/>
                      <a:pt x="213" y="122"/>
                    </a:cubicBezTo>
                    <a:cubicBezTo>
                      <a:pt x="208" y="124"/>
                      <a:pt x="203" y="125"/>
                      <a:pt x="197" y="125"/>
                    </a:cubicBezTo>
                    <a:cubicBezTo>
                      <a:pt x="197" y="125"/>
                      <a:pt x="197" y="125"/>
                      <a:pt x="197" y="125"/>
                    </a:cubicBezTo>
                    <a:cubicBezTo>
                      <a:pt x="194" y="125"/>
                      <a:pt x="192" y="125"/>
                      <a:pt x="190" y="123"/>
                    </a:cubicBezTo>
                    <a:close/>
                    <a:moveTo>
                      <a:pt x="20" y="157"/>
                    </a:moveTo>
                    <a:cubicBezTo>
                      <a:pt x="17" y="158"/>
                      <a:pt x="15" y="159"/>
                      <a:pt x="13" y="162"/>
                    </a:cubicBezTo>
                    <a:cubicBezTo>
                      <a:pt x="10" y="154"/>
                      <a:pt x="9" y="146"/>
                      <a:pt x="8" y="137"/>
                    </a:cubicBezTo>
                    <a:cubicBezTo>
                      <a:pt x="8" y="136"/>
                      <a:pt x="7" y="136"/>
                      <a:pt x="6" y="136"/>
                    </a:cubicBezTo>
                    <a:cubicBezTo>
                      <a:pt x="6" y="136"/>
                      <a:pt x="5" y="137"/>
                      <a:pt x="5" y="138"/>
                    </a:cubicBezTo>
                    <a:cubicBezTo>
                      <a:pt x="6" y="148"/>
                      <a:pt x="8" y="159"/>
                      <a:pt x="12" y="168"/>
                    </a:cubicBezTo>
                    <a:cubicBezTo>
                      <a:pt x="14" y="175"/>
                      <a:pt x="18" y="178"/>
                      <a:pt x="21" y="179"/>
                    </a:cubicBezTo>
                    <a:cubicBezTo>
                      <a:pt x="22" y="179"/>
                      <a:pt x="22" y="179"/>
                      <a:pt x="22" y="179"/>
                    </a:cubicBezTo>
                    <a:cubicBezTo>
                      <a:pt x="22" y="179"/>
                      <a:pt x="23" y="179"/>
                      <a:pt x="23" y="178"/>
                    </a:cubicBezTo>
                    <a:cubicBezTo>
                      <a:pt x="26" y="172"/>
                      <a:pt x="26" y="163"/>
                      <a:pt x="21" y="157"/>
                    </a:cubicBezTo>
                    <a:cubicBezTo>
                      <a:pt x="21" y="157"/>
                      <a:pt x="20" y="157"/>
                      <a:pt x="20" y="157"/>
                    </a:cubicBezTo>
                    <a:close/>
                    <a:moveTo>
                      <a:pt x="21" y="176"/>
                    </a:moveTo>
                    <a:cubicBezTo>
                      <a:pt x="19" y="175"/>
                      <a:pt x="16" y="172"/>
                      <a:pt x="15" y="167"/>
                    </a:cubicBezTo>
                    <a:cubicBezTo>
                      <a:pt x="14" y="167"/>
                      <a:pt x="14" y="166"/>
                      <a:pt x="14" y="165"/>
                    </a:cubicBezTo>
                    <a:cubicBezTo>
                      <a:pt x="15" y="163"/>
                      <a:pt x="17" y="161"/>
                      <a:pt x="20" y="160"/>
                    </a:cubicBezTo>
                    <a:cubicBezTo>
                      <a:pt x="23" y="165"/>
                      <a:pt x="23" y="171"/>
                      <a:pt x="21" y="176"/>
                    </a:cubicBezTo>
                    <a:close/>
                    <a:moveTo>
                      <a:pt x="251" y="82"/>
                    </a:moveTo>
                    <a:cubicBezTo>
                      <a:pt x="248" y="79"/>
                      <a:pt x="248" y="73"/>
                      <a:pt x="250" y="69"/>
                    </a:cubicBezTo>
                    <a:cubicBezTo>
                      <a:pt x="252" y="65"/>
                      <a:pt x="255" y="63"/>
                      <a:pt x="259" y="60"/>
                    </a:cubicBezTo>
                    <a:cubicBezTo>
                      <a:pt x="260" y="60"/>
                      <a:pt x="261" y="60"/>
                      <a:pt x="261" y="61"/>
                    </a:cubicBezTo>
                    <a:cubicBezTo>
                      <a:pt x="262" y="62"/>
                      <a:pt x="261" y="63"/>
                      <a:pt x="261" y="63"/>
                    </a:cubicBezTo>
                    <a:cubicBezTo>
                      <a:pt x="257" y="65"/>
                      <a:pt x="254" y="68"/>
                      <a:pt x="253" y="70"/>
                    </a:cubicBezTo>
                    <a:cubicBezTo>
                      <a:pt x="251" y="73"/>
                      <a:pt x="251" y="78"/>
                      <a:pt x="253" y="80"/>
                    </a:cubicBezTo>
                    <a:cubicBezTo>
                      <a:pt x="254" y="82"/>
                      <a:pt x="257" y="82"/>
                      <a:pt x="258" y="82"/>
                    </a:cubicBezTo>
                    <a:cubicBezTo>
                      <a:pt x="261" y="82"/>
                      <a:pt x="264" y="80"/>
                      <a:pt x="266" y="78"/>
                    </a:cubicBezTo>
                    <a:cubicBezTo>
                      <a:pt x="269" y="73"/>
                      <a:pt x="269" y="67"/>
                      <a:pt x="269" y="60"/>
                    </a:cubicBezTo>
                    <a:cubicBezTo>
                      <a:pt x="269" y="60"/>
                      <a:pt x="270" y="59"/>
                      <a:pt x="270" y="59"/>
                    </a:cubicBezTo>
                    <a:cubicBezTo>
                      <a:pt x="271" y="59"/>
                      <a:pt x="272" y="59"/>
                      <a:pt x="272" y="60"/>
                    </a:cubicBezTo>
                    <a:cubicBezTo>
                      <a:pt x="275" y="81"/>
                      <a:pt x="275" y="81"/>
                      <a:pt x="275" y="81"/>
                    </a:cubicBezTo>
                    <a:cubicBezTo>
                      <a:pt x="275" y="81"/>
                      <a:pt x="274" y="82"/>
                      <a:pt x="274" y="82"/>
                    </a:cubicBezTo>
                    <a:cubicBezTo>
                      <a:pt x="273" y="83"/>
                      <a:pt x="272" y="82"/>
                      <a:pt x="272" y="81"/>
                    </a:cubicBezTo>
                    <a:cubicBezTo>
                      <a:pt x="271" y="73"/>
                      <a:pt x="271" y="73"/>
                      <a:pt x="271" y="73"/>
                    </a:cubicBezTo>
                    <a:cubicBezTo>
                      <a:pt x="270" y="75"/>
                      <a:pt x="269" y="78"/>
                      <a:pt x="268" y="80"/>
                    </a:cubicBezTo>
                    <a:cubicBezTo>
                      <a:pt x="266" y="83"/>
                      <a:pt x="262" y="85"/>
                      <a:pt x="258" y="85"/>
                    </a:cubicBezTo>
                    <a:cubicBezTo>
                      <a:pt x="258" y="85"/>
                      <a:pt x="258" y="85"/>
                      <a:pt x="258" y="85"/>
                    </a:cubicBezTo>
                    <a:cubicBezTo>
                      <a:pt x="255" y="85"/>
                      <a:pt x="252" y="84"/>
                      <a:pt x="251" y="82"/>
                    </a:cubicBezTo>
                    <a:close/>
                    <a:moveTo>
                      <a:pt x="273" y="34"/>
                    </a:moveTo>
                    <a:cubicBezTo>
                      <a:pt x="275" y="29"/>
                      <a:pt x="280" y="26"/>
                      <a:pt x="285" y="27"/>
                    </a:cubicBezTo>
                    <a:cubicBezTo>
                      <a:pt x="287" y="27"/>
                      <a:pt x="288" y="28"/>
                      <a:pt x="289" y="29"/>
                    </a:cubicBezTo>
                    <a:cubicBezTo>
                      <a:pt x="291" y="32"/>
                      <a:pt x="289" y="35"/>
                      <a:pt x="289" y="36"/>
                    </a:cubicBezTo>
                    <a:cubicBezTo>
                      <a:pt x="287" y="39"/>
                      <a:pt x="285" y="43"/>
                      <a:pt x="283" y="46"/>
                    </a:cubicBezTo>
                    <a:cubicBezTo>
                      <a:pt x="289" y="45"/>
                      <a:pt x="296" y="44"/>
                      <a:pt x="302" y="46"/>
                    </a:cubicBezTo>
                    <a:cubicBezTo>
                      <a:pt x="303" y="46"/>
                      <a:pt x="304" y="47"/>
                      <a:pt x="303" y="48"/>
                    </a:cubicBezTo>
                    <a:cubicBezTo>
                      <a:pt x="303" y="49"/>
                      <a:pt x="302" y="49"/>
                      <a:pt x="302" y="49"/>
                    </a:cubicBezTo>
                    <a:cubicBezTo>
                      <a:pt x="294" y="47"/>
                      <a:pt x="286" y="48"/>
                      <a:pt x="279" y="51"/>
                    </a:cubicBezTo>
                    <a:cubicBezTo>
                      <a:pt x="279" y="51"/>
                      <a:pt x="279" y="51"/>
                      <a:pt x="279" y="51"/>
                    </a:cubicBezTo>
                    <a:cubicBezTo>
                      <a:pt x="278" y="51"/>
                      <a:pt x="278" y="51"/>
                      <a:pt x="277" y="50"/>
                    </a:cubicBezTo>
                    <a:cubicBezTo>
                      <a:pt x="277" y="49"/>
                      <a:pt x="277" y="49"/>
                      <a:pt x="277" y="48"/>
                    </a:cubicBezTo>
                    <a:cubicBezTo>
                      <a:pt x="281" y="44"/>
                      <a:pt x="284" y="39"/>
                      <a:pt x="286" y="34"/>
                    </a:cubicBezTo>
                    <a:cubicBezTo>
                      <a:pt x="287" y="33"/>
                      <a:pt x="287" y="31"/>
                      <a:pt x="287" y="31"/>
                    </a:cubicBezTo>
                    <a:cubicBezTo>
                      <a:pt x="286" y="30"/>
                      <a:pt x="286" y="30"/>
                      <a:pt x="285" y="30"/>
                    </a:cubicBezTo>
                    <a:cubicBezTo>
                      <a:pt x="281" y="29"/>
                      <a:pt x="277" y="32"/>
                      <a:pt x="276" y="36"/>
                    </a:cubicBezTo>
                    <a:cubicBezTo>
                      <a:pt x="275" y="36"/>
                      <a:pt x="275" y="37"/>
                      <a:pt x="274" y="37"/>
                    </a:cubicBezTo>
                    <a:cubicBezTo>
                      <a:pt x="273" y="36"/>
                      <a:pt x="273" y="35"/>
                      <a:pt x="273" y="34"/>
                    </a:cubicBezTo>
                    <a:close/>
                    <a:moveTo>
                      <a:pt x="303" y="59"/>
                    </a:moveTo>
                    <a:cubicBezTo>
                      <a:pt x="303" y="58"/>
                      <a:pt x="304" y="57"/>
                      <a:pt x="305" y="58"/>
                    </a:cubicBezTo>
                    <a:cubicBezTo>
                      <a:pt x="305" y="58"/>
                      <a:pt x="306" y="58"/>
                      <a:pt x="306" y="59"/>
                    </a:cubicBezTo>
                    <a:cubicBezTo>
                      <a:pt x="306" y="62"/>
                      <a:pt x="305" y="65"/>
                      <a:pt x="306" y="68"/>
                    </a:cubicBezTo>
                    <a:cubicBezTo>
                      <a:pt x="309" y="67"/>
                      <a:pt x="313" y="67"/>
                      <a:pt x="317" y="67"/>
                    </a:cubicBezTo>
                    <a:cubicBezTo>
                      <a:pt x="318" y="67"/>
                      <a:pt x="319" y="68"/>
                      <a:pt x="319" y="69"/>
                    </a:cubicBezTo>
                    <a:cubicBezTo>
                      <a:pt x="319" y="70"/>
                      <a:pt x="318" y="70"/>
                      <a:pt x="317" y="70"/>
                    </a:cubicBezTo>
                    <a:cubicBezTo>
                      <a:pt x="313" y="70"/>
                      <a:pt x="310" y="71"/>
                      <a:pt x="306" y="71"/>
                    </a:cubicBezTo>
                    <a:cubicBezTo>
                      <a:pt x="306" y="71"/>
                      <a:pt x="306" y="72"/>
                      <a:pt x="306" y="73"/>
                    </a:cubicBezTo>
                    <a:cubicBezTo>
                      <a:pt x="307" y="76"/>
                      <a:pt x="310" y="80"/>
                      <a:pt x="314" y="80"/>
                    </a:cubicBezTo>
                    <a:cubicBezTo>
                      <a:pt x="314" y="80"/>
                      <a:pt x="314" y="80"/>
                      <a:pt x="314" y="80"/>
                    </a:cubicBezTo>
                    <a:cubicBezTo>
                      <a:pt x="315" y="80"/>
                      <a:pt x="316" y="81"/>
                      <a:pt x="316" y="82"/>
                    </a:cubicBezTo>
                    <a:cubicBezTo>
                      <a:pt x="316" y="83"/>
                      <a:pt x="315" y="83"/>
                      <a:pt x="314" y="83"/>
                    </a:cubicBezTo>
                    <a:cubicBezTo>
                      <a:pt x="314" y="83"/>
                      <a:pt x="314" y="83"/>
                      <a:pt x="314" y="83"/>
                    </a:cubicBezTo>
                    <a:cubicBezTo>
                      <a:pt x="309" y="83"/>
                      <a:pt x="305" y="78"/>
                      <a:pt x="303" y="74"/>
                    </a:cubicBezTo>
                    <a:cubicBezTo>
                      <a:pt x="303" y="73"/>
                      <a:pt x="303" y="72"/>
                      <a:pt x="303" y="71"/>
                    </a:cubicBezTo>
                    <a:cubicBezTo>
                      <a:pt x="299" y="71"/>
                      <a:pt x="295" y="72"/>
                      <a:pt x="291" y="73"/>
                    </a:cubicBezTo>
                    <a:cubicBezTo>
                      <a:pt x="291" y="73"/>
                      <a:pt x="291" y="73"/>
                      <a:pt x="291" y="73"/>
                    </a:cubicBezTo>
                    <a:cubicBezTo>
                      <a:pt x="290" y="73"/>
                      <a:pt x="289" y="72"/>
                      <a:pt x="289" y="71"/>
                    </a:cubicBezTo>
                    <a:cubicBezTo>
                      <a:pt x="289" y="70"/>
                      <a:pt x="290" y="70"/>
                      <a:pt x="291" y="69"/>
                    </a:cubicBezTo>
                    <a:cubicBezTo>
                      <a:pt x="295" y="69"/>
                      <a:pt x="299" y="68"/>
                      <a:pt x="303" y="68"/>
                    </a:cubicBezTo>
                    <a:cubicBezTo>
                      <a:pt x="302" y="65"/>
                      <a:pt x="303" y="62"/>
                      <a:pt x="303" y="59"/>
                    </a:cubicBezTo>
                    <a:close/>
                    <a:moveTo>
                      <a:pt x="334" y="74"/>
                    </a:moveTo>
                    <a:cubicBezTo>
                      <a:pt x="336" y="76"/>
                      <a:pt x="338" y="78"/>
                      <a:pt x="340" y="78"/>
                    </a:cubicBezTo>
                    <a:cubicBezTo>
                      <a:pt x="340" y="78"/>
                      <a:pt x="340" y="78"/>
                      <a:pt x="340" y="78"/>
                    </a:cubicBezTo>
                    <a:cubicBezTo>
                      <a:pt x="342" y="78"/>
                      <a:pt x="344" y="77"/>
                      <a:pt x="345" y="75"/>
                    </a:cubicBezTo>
                    <a:cubicBezTo>
                      <a:pt x="346" y="74"/>
                      <a:pt x="347" y="72"/>
                      <a:pt x="347" y="71"/>
                    </a:cubicBezTo>
                    <a:cubicBezTo>
                      <a:pt x="348" y="67"/>
                      <a:pt x="347" y="61"/>
                      <a:pt x="344" y="58"/>
                    </a:cubicBezTo>
                    <a:cubicBezTo>
                      <a:pt x="342" y="56"/>
                      <a:pt x="339" y="55"/>
                      <a:pt x="336" y="56"/>
                    </a:cubicBezTo>
                    <a:cubicBezTo>
                      <a:pt x="335" y="56"/>
                      <a:pt x="334" y="57"/>
                      <a:pt x="333" y="58"/>
                    </a:cubicBezTo>
                    <a:cubicBezTo>
                      <a:pt x="333" y="49"/>
                      <a:pt x="334" y="40"/>
                      <a:pt x="336" y="32"/>
                    </a:cubicBezTo>
                    <a:cubicBezTo>
                      <a:pt x="336" y="31"/>
                      <a:pt x="336" y="30"/>
                      <a:pt x="335" y="30"/>
                    </a:cubicBezTo>
                    <a:cubicBezTo>
                      <a:pt x="334" y="30"/>
                      <a:pt x="333" y="30"/>
                      <a:pt x="333" y="31"/>
                    </a:cubicBezTo>
                    <a:cubicBezTo>
                      <a:pt x="331" y="42"/>
                      <a:pt x="330" y="52"/>
                      <a:pt x="331" y="63"/>
                    </a:cubicBezTo>
                    <a:cubicBezTo>
                      <a:pt x="331" y="67"/>
                      <a:pt x="332" y="71"/>
                      <a:pt x="334" y="74"/>
                    </a:cubicBezTo>
                    <a:close/>
                    <a:moveTo>
                      <a:pt x="335" y="61"/>
                    </a:moveTo>
                    <a:cubicBezTo>
                      <a:pt x="335" y="60"/>
                      <a:pt x="336" y="59"/>
                      <a:pt x="337" y="59"/>
                    </a:cubicBezTo>
                    <a:cubicBezTo>
                      <a:pt x="339" y="59"/>
                      <a:pt x="341" y="59"/>
                      <a:pt x="342" y="60"/>
                    </a:cubicBezTo>
                    <a:cubicBezTo>
                      <a:pt x="344" y="63"/>
                      <a:pt x="345" y="67"/>
                      <a:pt x="344" y="70"/>
                    </a:cubicBezTo>
                    <a:cubicBezTo>
                      <a:pt x="344" y="72"/>
                      <a:pt x="343" y="73"/>
                      <a:pt x="343" y="73"/>
                    </a:cubicBezTo>
                    <a:cubicBezTo>
                      <a:pt x="342" y="74"/>
                      <a:pt x="341" y="74"/>
                      <a:pt x="340" y="74"/>
                    </a:cubicBezTo>
                    <a:cubicBezTo>
                      <a:pt x="339" y="74"/>
                      <a:pt x="337" y="74"/>
                      <a:pt x="336" y="72"/>
                    </a:cubicBezTo>
                    <a:cubicBezTo>
                      <a:pt x="334" y="70"/>
                      <a:pt x="334" y="66"/>
                      <a:pt x="334" y="63"/>
                    </a:cubicBezTo>
                    <a:cubicBezTo>
                      <a:pt x="334" y="63"/>
                      <a:pt x="334" y="62"/>
                      <a:pt x="334" y="62"/>
                    </a:cubicBezTo>
                    <a:cubicBezTo>
                      <a:pt x="334" y="62"/>
                      <a:pt x="334" y="62"/>
                      <a:pt x="335" y="61"/>
                    </a:cubicBezTo>
                    <a:close/>
                    <a:moveTo>
                      <a:pt x="346" y="16"/>
                    </a:moveTo>
                    <a:cubicBezTo>
                      <a:pt x="345" y="16"/>
                      <a:pt x="346" y="15"/>
                      <a:pt x="346" y="14"/>
                    </a:cubicBezTo>
                    <a:cubicBezTo>
                      <a:pt x="348" y="13"/>
                      <a:pt x="351" y="11"/>
                      <a:pt x="354" y="10"/>
                    </a:cubicBezTo>
                    <a:cubicBezTo>
                      <a:pt x="357" y="10"/>
                      <a:pt x="361" y="11"/>
                      <a:pt x="362" y="15"/>
                    </a:cubicBezTo>
                    <a:cubicBezTo>
                      <a:pt x="363" y="17"/>
                      <a:pt x="362" y="20"/>
                      <a:pt x="362" y="22"/>
                    </a:cubicBezTo>
                    <a:cubicBezTo>
                      <a:pt x="359" y="31"/>
                      <a:pt x="359" y="31"/>
                      <a:pt x="359" y="31"/>
                    </a:cubicBezTo>
                    <a:cubicBezTo>
                      <a:pt x="359" y="32"/>
                      <a:pt x="358" y="33"/>
                      <a:pt x="359" y="34"/>
                    </a:cubicBezTo>
                    <a:cubicBezTo>
                      <a:pt x="359" y="35"/>
                      <a:pt x="360" y="35"/>
                      <a:pt x="362" y="36"/>
                    </a:cubicBezTo>
                    <a:cubicBezTo>
                      <a:pt x="365" y="36"/>
                      <a:pt x="369" y="36"/>
                      <a:pt x="373" y="35"/>
                    </a:cubicBezTo>
                    <a:cubicBezTo>
                      <a:pt x="374" y="34"/>
                      <a:pt x="374" y="35"/>
                      <a:pt x="375" y="36"/>
                    </a:cubicBezTo>
                    <a:cubicBezTo>
                      <a:pt x="375" y="37"/>
                      <a:pt x="375" y="37"/>
                      <a:pt x="374" y="38"/>
                    </a:cubicBezTo>
                    <a:cubicBezTo>
                      <a:pt x="371" y="39"/>
                      <a:pt x="368" y="39"/>
                      <a:pt x="366" y="39"/>
                    </a:cubicBezTo>
                    <a:cubicBezTo>
                      <a:pt x="364" y="39"/>
                      <a:pt x="363" y="39"/>
                      <a:pt x="361" y="39"/>
                    </a:cubicBezTo>
                    <a:cubicBezTo>
                      <a:pt x="360" y="38"/>
                      <a:pt x="357" y="38"/>
                      <a:pt x="356" y="36"/>
                    </a:cubicBezTo>
                    <a:cubicBezTo>
                      <a:pt x="355" y="33"/>
                      <a:pt x="356" y="31"/>
                      <a:pt x="356" y="30"/>
                    </a:cubicBezTo>
                    <a:cubicBezTo>
                      <a:pt x="359" y="21"/>
                      <a:pt x="359" y="21"/>
                      <a:pt x="359" y="21"/>
                    </a:cubicBezTo>
                    <a:cubicBezTo>
                      <a:pt x="359" y="19"/>
                      <a:pt x="360" y="17"/>
                      <a:pt x="359" y="16"/>
                    </a:cubicBezTo>
                    <a:cubicBezTo>
                      <a:pt x="359" y="14"/>
                      <a:pt x="356" y="13"/>
                      <a:pt x="354" y="14"/>
                    </a:cubicBezTo>
                    <a:cubicBezTo>
                      <a:pt x="352" y="14"/>
                      <a:pt x="350" y="15"/>
                      <a:pt x="348" y="17"/>
                    </a:cubicBezTo>
                    <a:cubicBezTo>
                      <a:pt x="347" y="17"/>
                      <a:pt x="346" y="17"/>
                      <a:pt x="346" y="16"/>
                    </a:cubicBezTo>
                    <a:close/>
                    <a:moveTo>
                      <a:pt x="367" y="54"/>
                    </a:moveTo>
                    <a:cubicBezTo>
                      <a:pt x="385" y="51"/>
                      <a:pt x="385" y="51"/>
                      <a:pt x="385" y="51"/>
                    </a:cubicBezTo>
                    <a:cubicBezTo>
                      <a:pt x="386" y="51"/>
                      <a:pt x="387" y="52"/>
                      <a:pt x="387" y="53"/>
                    </a:cubicBezTo>
                    <a:cubicBezTo>
                      <a:pt x="387" y="54"/>
                      <a:pt x="386" y="54"/>
                      <a:pt x="386" y="55"/>
                    </a:cubicBezTo>
                    <a:cubicBezTo>
                      <a:pt x="367" y="57"/>
                      <a:pt x="367" y="57"/>
                      <a:pt x="367" y="57"/>
                    </a:cubicBezTo>
                    <a:cubicBezTo>
                      <a:pt x="367" y="57"/>
                      <a:pt x="367" y="57"/>
                      <a:pt x="367" y="57"/>
                    </a:cubicBezTo>
                    <a:cubicBezTo>
                      <a:pt x="366" y="57"/>
                      <a:pt x="365" y="56"/>
                      <a:pt x="365" y="56"/>
                    </a:cubicBezTo>
                    <a:cubicBezTo>
                      <a:pt x="365" y="55"/>
                      <a:pt x="366" y="54"/>
                      <a:pt x="367" y="54"/>
                    </a:cubicBezTo>
                    <a:close/>
                    <a:moveTo>
                      <a:pt x="367" y="67"/>
                    </a:moveTo>
                    <a:cubicBezTo>
                      <a:pt x="374" y="67"/>
                      <a:pt x="381" y="66"/>
                      <a:pt x="388" y="64"/>
                    </a:cubicBezTo>
                    <a:cubicBezTo>
                      <a:pt x="389" y="63"/>
                      <a:pt x="390" y="64"/>
                      <a:pt x="390" y="65"/>
                    </a:cubicBezTo>
                    <a:cubicBezTo>
                      <a:pt x="390" y="66"/>
                      <a:pt x="390" y="66"/>
                      <a:pt x="389" y="67"/>
                    </a:cubicBezTo>
                    <a:cubicBezTo>
                      <a:pt x="383" y="69"/>
                      <a:pt x="376" y="70"/>
                      <a:pt x="369" y="70"/>
                    </a:cubicBezTo>
                    <a:cubicBezTo>
                      <a:pt x="368" y="70"/>
                      <a:pt x="367" y="70"/>
                      <a:pt x="367" y="70"/>
                    </a:cubicBezTo>
                    <a:cubicBezTo>
                      <a:pt x="366" y="70"/>
                      <a:pt x="365" y="70"/>
                      <a:pt x="365" y="69"/>
                    </a:cubicBezTo>
                    <a:cubicBezTo>
                      <a:pt x="365" y="68"/>
                      <a:pt x="366" y="67"/>
                      <a:pt x="367" y="67"/>
                    </a:cubicBezTo>
                    <a:close/>
                    <a:moveTo>
                      <a:pt x="409" y="59"/>
                    </a:moveTo>
                    <a:cubicBezTo>
                      <a:pt x="408" y="56"/>
                      <a:pt x="408" y="53"/>
                      <a:pt x="409" y="51"/>
                    </a:cubicBezTo>
                    <a:cubicBezTo>
                      <a:pt x="411" y="43"/>
                      <a:pt x="419" y="37"/>
                      <a:pt x="426" y="38"/>
                    </a:cubicBezTo>
                    <a:cubicBezTo>
                      <a:pt x="427" y="38"/>
                      <a:pt x="428" y="39"/>
                      <a:pt x="428" y="40"/>
                    </a:cubicBezTo>
                    <a:cubicBezTo>
                      <a:pt x="427" y="41"/>
                      <a:pt x="427" y="41"/>
                      <a:pt x="426" y="41"/>
                    </a:cubicBezTo>
                    <a:cubicBezTo>
                      <a:pt x="420" y="40"/>
                      <a:pt x="413" y="45"/>
                      <a:pt x="412" y="52"/>
                    </a:cubicBezTo>
                    <a:cubicBezTo>
                      <a:pt x="411" y="54"/>
                      <a:pt x="411" y="56"/>
                      <a:pt x="412" y="58"/>
                    </a:cubicBezTo>
                    <a:cubicBezTo>
                      <a:pt x="413" y="62"/>
                      <a:pt x="418" y="64"/>
                      <a:pt x="422" y="64"/>
                    </a:cubicBezTo>
                    <a:cubicBezTo>
                      <a:pt x="427" y="63"/>
                      <a:pt x="431" y="60"/>
                      <a:pt x="435" y="58"/>
                    </a:cubicBezTo>
                    <a:cubicBezTo>
                      <a:pt x="436" y="57"/>
                      <a:pt x="437" y="58"/>
                      <a:pt x="437" y="58"/>
                    </a:cubicBezTo>
                    <a:cubicBezTo>
                      <a:pt x="438" y="59"/>
                      <a:pt x="437" y="60"/>
                      <a:pt x="437" y="60"/>
                    </a:cubicBezTo>
                    <a:cubicBezTo>
                      <a:pt x="433" y="63"/>
                      <a:pt x="428" y="66"/>
                      <a:pt x="423" y="67"/>
                    </a:cubicBezTo>
                    <a:cubicBezTo>
                      <a:pt x="422" y="67"/>
                      <a:pt x="422" y="67"/>
                      <a:pt x="421" y="67"/>
                    </a:cubicBezTo>
                    <a:cubicBezTo>
                      <a:pt x="416" y="67"/>
                      <a:pt x="411" y="64"/>
                      <a:pt x="409" y="59"/>
                    </a:cubicBezTo>
                    <a:close/>
                    <a:moveTo>
                      <a:pt x="424" y="8"/>
                    </a:moveTo>
                    <a:cubicBezTo>
                      <a:pt x="423" y="7"/>
                      <a:pt x="423" y="6"/>
                      <a:pt x="423" y="6"/>
                    </a:cubicBezTo>
                    <a:cubicBezTo>
                      <a:pt x="426" y="1"/>
                      <a:pt x="432" y="0"/>
                      <a:pt x="437" y="3"/>
                    </a:cubicBezTo>
                    <a:cubicBezTo>
                      <a:pt x="441" y="6"/>
                      <a:pt x="442" y="12"/>
                      <a:pt x="441" y="17"/>
                    </a:cubicBezTo>
                    <a:cubicBezTo>
                      <a:pt x="441" y="18"/>
                      <a:pt x="440" y="19"/>
                      <a:pt x="440" y="20"/>
                    </a:cubicBezTo>
                    <a:cubicBezTo>
                      <a:pt x="439" y="22"/>
                      <a:pt x="438" y="24"/>
                      <a:pt x="439" y="25"/>
                    </a:cubicBezTo>
                    <a:cubicBezTo>
                      <a:pt x="439" y="27"/>
                      <a:pt x="441" y="29"/>
                      <a:pt x="443" y="29"/>
                    </a:cubicBezTo>
                    <a:cubicBezTo>
                      <a:pt x="446" y="29"/>
                      <a:pt x="449" y="28"/>
                      <a:pt x="451" y="27"/>
                    </a:cubicBezTo>
                    <a:cubicBezTo>
                      <a:pt x="452" y="27"/>
                      <a:pt x="452" y="27"/>
                      <a:pt x="453" y="28"/>
                    </a:cubicBezTo>
                    <a:cubicBezTo>
                      <a:pt x="453" y="29"/>
                      <a:pt x="453" y="30"/>
                      <a:pt x="452" y="30"/>
                    </a:cubicBezTo>
                    <a:cubicBezTo>
                      <a:pt x="450" y="31"/>
                      <a:pt x="447" y="32"/>
                      <a:pt x="444" y="32"/>
                    </a:cubicBezTo>
                    <a:cubicBezTo>
                      <a:pt x="444" y="32"/>
                      <a:pt x="443" y="32"/>
                      <a:pt x="443" y="32"/>
                    </a:cubicBezTo>
                    <a:cubicBezTo>
                      <a:pt x="440" y="32"/>
                      <a:pt x="436" y="29"/>
                      <a:pt x="436" y="26"/>
                    </a:cubicBezTo>
                    <a:cubicBezTo>
                      <a:pt x="435" y="23"/>
                      <a:pt x="436" y="21"/>
                      <a:pt x="437" y="19"/>
                    </a:cubicBezTo>
                    <a:cubicBezTo>
                      <a:pt x="438" y="18"/>
                      <a:pt x="438" y="17"/>
                      <a:pt x="438" y="16"/>
                    </a:cubicBezTo>
                    <a:cubicBezTo>
                      <a:pt x="439" y="13"/>
                      <a:pt x="438" y="8"/>
                      <a:pt x="435" y="6"/>
                    </a:cubicBezTo>
                    <a:cubicBezTo>
                      <a:pt x="432" y="4"/>
                      <a:pt x="428" y="5"/>
                      <a:pt x="426" y="8"/>
                    </a:cubicBezTo>
                    <a:cubicBezTo>
                      <a:pt x="425" y="8"/>
                      <a:pt x="424" y="9"/>
                      <a:pt x="424" y="8"/>
                    </a:cubicBezTo>
                    <a:close/>
                    <a:moveTo>
                      <a:pt x="295" y="148"/>
                    </a:moveTo>
                    <a:cubicBezTo>
                      <a:pt x="294" y="151"/>
                      <a:pt x="294" y="152"/>
                      <a:pt x="295" y="154"/>
                    </a:cubicBezTo>
                    <a:cubicBezTo>
                      <a:pt x="296" y="155"/>
                      <a:pt x="297" y="156"/>
                      <a:pt x="300" y="156"/>
                    </a:cubicBezTo>
                    <a:cubicBezTo>
                      <a:pt x="304" y="157"/>
                      <a:pt x="309" y="157"/>
                      <a:pt x="314" y="157"/>
                    </a:cubicBezTo>
                    <a:cubicBezTo>
                      <a:pt x="315" y="156"/>
                      <a:pt x="315" y="157"/>
                      <a:pt x="315" y="158"/>
                    </a:cubicBezTo>
                    <a:cubicBezTo>
                      <a:pt x="315" y="159"/>
                      <a:pt x="315" y="160"/>
                      <a:pt x="314" y="160"/>
                    </a:cubicBezTo>
                    <a:cubicBezTo>
                      <a:pt x="312" y="160"/>
                      <a:pt x="310" y="160"/>
                      <a:pt x="308" y="160"/>
                    </a:cubicBezTo>
                    <a:cubicBezTo>
                      <a:pt x="305" y="160"/>
                      <a:pt x="302" y="160"/>
                      <a:pt x="299" y="159"/>
                    </a:cubicBezTo>
                    <a:cubicBezTo>
                      <a:pt x="297" y="159"/>
                      <a:pt x="294" y="158"/>
                      <a:pt x="293" y="155"/>
                    </a:cubicBezTo>
                    <a:cubicBezTo>
                      <a:pt x="292" y="153"/>
                      <a:pt x="291" y="151"/>
                      <a:pt x="292" y="148"/>
                    </a:cubicBezTo>
                    <a:cubicBezTo>
                      <a:pt x="294" y="138"/>
                      <a:pt x="301" y="130"/>
                      <a:pt x="310" y="128"/>
                    </a:cubicBezTo>
                    <a:cubicBezTo>
                      <a:pt x="311" y="128"/>
                      <a:pt x="312" y="128"/>
                      <a:pt x="312" y="129"/>
                    </a:cubicBezTo>
                    <a:cubicBezTo>
                      <a:pt x="312" y="130"/>
                      <a:pt x="312" y="131"/>
                      <a:pt x="311" y="131"/>
                    </a:cubicBezTo>
                    <a:cubicBezTo>
                      <a:pt x="303" y="133"/>
                      <a:pt x="297" y="140"/>
                      <a:pt x="295" y="148"/>
                    </a:cubicBezTo>
                    <a:close/>
                    <a:moveTo>
                      <a:pt x="324" y="140"/>
                    </a:moveTo>
                    <a:cubicBezTo>
                      <a:pt x="323" y="139"/>
                      <a:pt x="323" y="138"/>
                      <a:pt x="324" y="138"/>
                    </a:cubicBezTo>
                    <a:cubicBezTo>
                      <a:pt x="329" y="133"/>
                      <a:pt x="335" y="131"/>
                      <a:pt x="340" y="132"/>
                    </a:cubicBezTo>
                    <a:cubicBezTo>
                      <a:pt x="341" y="132"/>
                      <a:pt x="342" y="132"/>
                      <a:pt x="342" y="133"/>
                    </a:cubicBezTo>
                    <a:cubicBezTo>
                      <a:pt x="342" y="134"/>
                      <a:pt x="341" y="135"/>
                      <a:pt x="340" y="135"/>
                    </a:cubicBezTo>
                    <a:cubicBezTo>
                      <a:pt x="335" y="134"/>
                      <a:pt x="330" y="136"/>
                      <a:pt x="326" y="140"/>
                    </a:cubicBezTo>
                    <a:cubicBezTo>
                      <a:pt x="326" y="140"/>
                      <a:pt x="325" y="140"/>
                      <a:pt x="325" y="140"/>
                    </a:cubicBezTo>
                    <a:cubicBezTo>
                      <a:pt x="325" y="140"/>
                      <a:pt x="324" y="140"/>
                      <a:pt x="324" y="140"/>
                    </a:cubicBezTo>
                    <a:close/>
                    <a:moveTo>
                      <a:pt x="322" y="152"/>
                    </a:moveTo>
                    <a:cubicBezTo>
                      <a:pt x="322" y="151"/>
                      <a:pt x="323" y="151"/>
                      <a:pt x="324" y="151"/>
                    </a:cubicBezTo>
                    <a:cubicBezTo>
                      <a:pt x="330" y="152"/>
                      <a:pt x="335" y="151"/>
                      <a:pt x="341" y="149"/>
                    </a:cubicBezTo>
                    <a:cubicBezTo>
                      <a:pt x="342" y="149"/>
                      <a:pt x="343" y="149"/>
                      <a:pt x="343" y="150"/>
                    </a:cubicBezTo>
                    <a:cubicBezTo>
                      <a:pt x="343" y="151"/>
                      <a:pt x="343" y="152"/>
                      <a:pt x="342" y="152"/>
                    </a:cubicBezTo>
                    <a:cubicBezTo>
                      <a:pt x="338" y="154"/>
                      <a:pt x="333" y="154"/>
                      <a:pt x="329" y="154"/>
                    </a:cubicBezTo>
                    <a:cubicBezTo>
                      <a:pt x="327" y="154"/>
                      <a:pt x="325" y="154"/>
                      <a:pt x="324" y="154"/>
                    </a:cubicBezTo>
                    <a:cubicBezTo>
                      <a:pt x="323" y="154"/>
                      <a:pt x="322" y="153"/>
                      <a:pt x="322" y="152"/>
                    </a:cubicBezTo>
                    <a:close/>
                    <a:moveTo>
                      <a:pt x="377" y="93"/>
                    </a:moveTo>
                    <a:cubicBezTo>
                      <a:pt x="407" y="89"/>
                      <a:pt x="438" y="85"/>
                      <a:pt x="468" y="83"/>
                    </a:cubicBezTo>
                    <a:cubicBezTo>
                      <a:pt x="470" y="83"/>
                      <a:pt x="473" y="82"/>
                      <a:pt x="475" y="84"/>
                    </a:cubicBezTo>
                    <a:cubicBezTo>
                      <a:pt x="479" y="86"/>
                      <a:pt x="481" y="90"/>
                      <a:pt x="481" y="95"/>
                    </a:cubicBezTo>
                    <a:cubicBezTo>
                      <a:pt x="481" y="97"/>
                      <a:pt x="481" y="98"/>
                      <a:pt x="481" y="99"/>
                    </a:cubicBezTo>
                    <a:cubicBezTo>
                      <a:pt x="481" y="102"/>
                      <a:pt x="481" y="105"/>
                      <a:pt x="482" y="107"/>
                    </a:cubicBezTo>
                    <a:cubicBezTo>
                      <a:pt x="482" y="108"/>
                      <a:pt x="481" y="109"/>
                      <a:pt x="481" y="109"/>
                    </a:cubicBezTo>
                    <a:cubicBezTo>
                      <a:pt x="480" y="109"/>
                      <a:pt x="479" y="109"/>
                      <a:pt x="479" y="108"/>
                    </a:cubicBezTo>
                    <a:cubicBezTo>
                      <a:pt x="478" y="105"/>
                      <a:pt x="478" y="102"/>
                      <a:pt x="478" y="99"/>
                    </a:cubicBezTo>
                    <a:cubicBezTo>
                      <a:pt x="478" y="98"/>
                      <a:pt x="478" y="97"/>
                      <a:pt x="478" y="95"/>
                    </a:cubicBezTo>
                    <a:cubicBezTo>
                      <a:pt x="478" y="93"/>
                      <a:pt x="477" y="88"/>
                      <a:pt x="474" y="87"/>
                    </a:cubicBezTo>
                    <a:cubicBezTo>
                      <a:pt x="472" y="86"/>
                      <a:pt x="470" y="86"/>
                      <a:pt x="468" y="86"/>
                    </a:cubicBezTo>
                    <a:cubicBezTo>
                      <a:pt x="438" y="88"/>
                      <a:pt x="408" y="92"/>
                      <a:pt x="378" y="96"/>
                    </a:cubicBezTo>
                    <a:cubicBezTo>
                      <a:pt x="377" y="96"/>
                      <a:pt x="376" y="97"/>
                      <a:pt x="376" y="97"/>
                    </a:cubicBezTo>
                    <a:cubicBezTo>
                      <a:pt x="375" y="98"/>
                      <a:pt x="375" y="100"/>
                      <a:pt x="376" y="101"/>
                    </a:cubicBezTo>
                    <a:cubicBezTo>
                      <a:pt x="379" y="119"/>
                      <a:pt x="379" y="139"/>
                      <a:pt x="376" y="157"/>
                    </a:cubicBezTo>
                    <a:cubicBezTo>
                      <a:pt x="376" y="157"/>
                      <a:pt x="375" y="158"/>
                      <a:pt x="375" y="158"/>
                    </a:cubicBezTo>
                    <a:cubicBezTo>
                      <a:pt x="375" y="158"/>
                      <a:pt x="375" y="158"/>
                      <a:pt x="374" y="158"/>
                    </a:cubicBezTo>
                    <a:cubicBezTo>
                      <a:pt x="374" y="158"/>
                      <a:pt x="374" y="158"/>
                      <a:pt x="374" y="158"/>
                    </a:cubicBezTo>
                    <a:cubicBezTo>
                      <a:pt x="369" y="154"/>
                      <a:pt x="365" y="148"/>
                      <a:pt x="363" y="141"/>
                    </a:cubicBezTo>
                    <a:cubicBezTo>
                      <a:pt x="363" y="141"/>
                      <a:pt x="363" y="140"/>
                      <a:pt x="364" y="139"/>
                    </a:cubicBezTo>
                    <a:cubicBezTo>
                      <a:pt x="365" y="139"/>
                      <a:pt x="366" y="140"/>
                      <a:pt x="366" y="141"/>
                    </a:cubicBezTo>
                    <a:cubicBezTo>
                      <a:pt x="367" y="146"/>
                      <a:pt x="370" y="150"/>
                      <a:pt x="373" y="153"/>
                    </a:cubicBezTo>
                    <a:cubicBezTo>
                      <a:pt x="376" y="136"/>
                      <a:pt x="376" y="119"/>
                      <a:pt x="373" y="102"/>
                    </a:cubicBezTo>
                    <a:cubicBezTo>
                      <a:pt x="373" y="100"/>
                      <a:pt x="372" y="96"/>
                      <a:pt x="374" y="94"/>
                    </a:cubicBezTo>
                    <a:cubicBezTo>
                      <a:pt x="375" y="93"/>
                      <a:pt x="377" y="93"/>
                      <a:pt x="377" y="93"/>
                    </a:cubicBezTo>
                    <a:close/>
                    <a:moveTo>
                      <a:pt x="409" y="131"/>
                    </a:moveTo>
                    <a:cubicBezTo>
                      <a:pt x="410" y="131"/>
                      <a:pt x="410" y="132"/>
                      <a:pt x="410" y="133"/>
                    </a:cubicBezTo>
                    <a:cubicBezTo>
                      <a:pt x="410" y="134"/>
                      <a:pt x="409" y="134"/>
                      <a:pt x="408" y="134"/>
                    </a:cubicBezTo>
                    <a:cubicBezTo>
                      <a:pt x="404" y="132"/>
                      <a:pt x="400" y="133"/>
                      <a:pt x="398" y="136"/>
                    </a:cubicBezTo>
                    <a:cubicBezTo>
                      <a:pt x="395" y="139"/>
                      <a:pt x="395" y="144"/>
                      <a:pt x="397" y="146"/>
                    </a:cubicBezTo>
                    <a:cubicBezTo>
                      <a:pt x="399" y="148"/>
                      <a:pt x="400" y="148"/>
                      <a:pt x="402" y="148"/>
                    </a:cubicBezTo>
                    <a:cubicBezTo>
                      <a:pt x="404" y="148"/>
                      <a:pt x="407" y="147"/>
                      <a:pt x="408" y="145"/>
                    </a:cubicBezTo>
                    <a:cubicBezTo>
                      <a:pt x="411" y="142"/>
                      <a:pt x="412" y="138"/>
                      <a:pt x="413" y="132"/>
                    </a:cubicBezTo>
                    <a:cubicBezTo>
                      <a:pt x="413" y="131"/>
                      <a:pt x="413" y="130"/>
                      <a:pt x="414" y="130"/>
                    </a:cubicBezTo>
                    <a:cubicBezTo>
                      <a:pt x="415" y="130"/>
                      <a:pt x="416" y="131"/>
                      <a:pt x="416" y="132"/>
                    </a:cubicBezTo>
                    <a:cubicBezTo>
                      <a:pt x="417" y="138"/>
                      <a:pt x="417" y="144"/>
                      <a:pt x="416" y="151"/>
                    </a:cubicBezTo>
                    <a:cubicBezTo>
                      <a:pt x="416" y="152"/>
                      <a:pt x="416" y="152"/>
                      <a:pt x="415" y="152"/>
                    </a:cubicBezTo>
                    <a:cubicBezTo>
                      <a:pt x="415" y="152"/>
                      <a:pt x="415" y="152"/>
                      <a:pt x="415" y="152"/>
                    </a:cubicBezTo>
                    <a:cubicBezTo>
                      <a:pt x="414" y="152"/>
                      <a:pt x="414" y="151"/>
                      <a:pt x="414" y="151"/>
                    </a:cubicBezTo>
                    <a:cubicBezTo>
                      <a:pt x="414" y="148"/>
                      <a:pt x="414" y="145"/>
                      <a:pt x="414" y="142"/>
                    </a:cubicBezTo>
                    <a:cubicBezTo>
                      <a:pt x="413" y="144"/>
                      <a:pt x="412" y="146"/>
                      <a:pt x="410" y="148"/>
                    </a:cubicBezTo>
                    <a:cubicBezTo>
                      <a:pt x="408" y="150"/>
                      <a:pt x="405" y="151"/>
                      <a:pt x="402" y="151"/>
                    </a:cubicBezTo>
                    <a:cubicBezTo>
                      <a:pt x="399" y="151"/>
                      <a:pt x="397" y="150"/>
                      <a:pt x="395" y="148"/>
                    </a:cubicBezTo>
                    <a:cubicBezTo>
                      <a:pt x="392" y="145"/>
                      <a:pt x="392" y="138"/>
                      <a:pt x="396" y="134"/>
                    </a:cubicBezTo>
                    <a:cubicBezTo>
                      <a:pt x="399" y="130"/>
                      <a:pt x="404" y="129"/>
                      <a:pt x="409" y="131"/>
                    </a:cubicBezTo>
                    <a:close/>
                    <a:moveTo>
                      <a:pt x="425" y="108"/>
                    </a:moveTo>
                    <a:cubicBezTo>
                      <a:pt x="423" y="111"/>
                      <a:pt x="423" y="115"/>
                      <a:pt x="425" y="118"/>
                    </a:cubicBezTo>
                    <a:cubicBezTo>
                      <a:pt x="427" y="121"/>
                      <a:pt x="430" y="122"/>
                      <a:pt x="433" y="121"/>
                    </a:cubicBezTo>
                    <a:cubicBezTo>
                      <a:pt x="434" y="121"/>
                      <a:pt x="435" y="121"/>
                      <a:pt x="435" y="122"/>
                    </a:cubicBezTo>
                    <a:cubicBezTo>
                      <a:pt x="435" y="123"/>
                      <a:pt x="435" y="124"/>
                      <a:pt x="434" y="124"/>
                    </a:cubicBezTo>
                    <a:cubicBezTo>
                      <a:pt x="433" y="125"/>
                      <a:pt x="432" y="125"/>
                      <a:pt x="431" y="125"/>
                    </a:cubicBezTo>
                    <a:cubicBezTo>
                      <a:pt x="428" y="125"/>
                      <a:pt x="425" y="123"/>
                      <a:pt x="423" y="120"/>
                    </a:cubicBezTo>
                    <a:cubicBezTo>
                      <a:pt x="420" y="117"/>
                      <a:pt x="420" y="112"/>
                      <a:pt x="421" y="109"/>
                    </a:cubicBezTo>
                    <a:cubicBezTo>
                      <a:pt x="418" y="108"/>
                      <a:pt x="414" y="109"/>
                      <a:pt x="412" y="111"/>
                    </a:cubicBezTo>
                    <a:cubicBezTo>
                      <a:pt x="411" y="112"/>
                      <a:pt x="410" y="112"/>
                      <a:pt x="410" y="111"/>
                    </a:cubicBezTo>
                    <a:cubicBezTo>
                      <a:pt x="409" y="110"/>
                      <a:pt x="409" y="109"/>
                      <a:pt x="410" y="109"/>
                    </a:cubicBezTo>
                    <a:cubicBezTo>
                      <a:pt x="414" y="105"/>
                      <a:pt x="419" y="104"/>
                      <a:pt x="424" y="106"/>
                    </a:cubicBezTo>
                    <a:cubicBezTo>
                      <a:pt x="424" y="106"/>
                      <a:pt x="425" y="107"/>
                      <a:pt x="425" y="107"/>
                    </a:cubicBezTo>
                    <a:cubicBezTo>
                      <a:pt x="425" y="107"/>
                      <a:pt x="425" y="108"/>
                      <a:pt x="425" y="108"/>
                    </a:cubicBezTo>
                    <a:close/>
                    <a:moveTo>
                      <a:pt x="442" y="135"/>
                    </a:moveTo>
                    <a:cubicBezTo>
                      <a:pt x="442" y="132"/>
                      <a:pt x="441" y="130"/>
                      <a:pt x="441" y="127"/>
                    </a:cubicBezTo>
                    <a:cubicBezTo>
                      <a:pt x="441" y="126"/>
                      <a:pt x="442" y="125"/>
                      <a:pt x="443" y="125"/>
                    </a:cubicBezTo>
                    <a:cubicBezTo>
                      <a:pt x="443" y="125"/>
                      <a:pt x="444" y="126"/>
                      <a:pt x="444" y="126"/>
                    </a:cubicBezTo>
                    <a:cubicBezTo>
                      <a:pt x="444" y="130"/>
                      <a:pt x="445" y="133"/>
                      <a:pt x="445" y="136"/>
                    </a:cubicBezTo>
                    <a:cubicBezTo>
                      <a:pt x="447" y="136"/>
                      <a:pt x="448" y="137"/>
                      <a:pt x="450" y="137"/>
                    </a:cubicBezTo>
                    <a:cubicBezTo>
                      <a:pt x="450" y="138"/>
                      <a:pt x="451" y="138"/>
                      <a:pt x="451" y="139"/>
                    </a:cubicBezTo>
                    <a:cubicBezTo>
                      <a:pt x="450" y="140"/>
                      <a:pt x="450" y="140"/>
                      <a:pt x="449" y="140"/>
                    </a:cubicBezTo>
                    <a:cubicBezTo>
                      <a:pt x="449" y="140"/>
                      <a:pt x="449" y="140"/>
                      <a:pt x="449" y="140"/>
                    </a:cubicBezTo>
                    <a:cubicBezTo>
                      <a:pt x="448" y="140"/>
                      <a:pt x="447" y="140"/>
                      <a:pt x="446" y="139"/>
                    </a:cubicBezTo>
                    <a:cubicBezTo>
                      <a:pt x="446" y="144"/>
                      <a:pt x="447" y="148"/>
                      <a:pt x="448" y="153"/>
                    </a:cubicBezTo>
                    <a:cubicBezTo>
                      <a:pt x="449" y="154"/>
                      <a:pt x="448" y="154"/>
                      <a:pt x="447" y="155"/>
                    </a:cubicBezTo>
                    <a:cubicBezTo>
                      <a:pt x="447" y="155"/>
                      <a:pt x="447" y="155"/>
                      <a:pt x="447" y="155"/>
                    </a:cubicBezTo>
                    <a:cubicBezTo>
                      <a:pt x="446" y="155"/>
                      <a:pt x="446" y="154"/>
                      <a:pt x="446" y="154"/>
                    </a:cubicBezTo>
                    <a:cubicBezTo>
                      <a:pt x="444" y="149"/>
                      <a:pt x="443" y="144"/>
                      <a:pt x="443" y="139"/>
                    </a:cubicBezTo>
                    <a:cubicBezTo>
                      <a:pt x="439" y="138"/>
                      <a:pt x="435" y="138"/>
                      <a:pt x="431" y="139"/>
                    </a:cubicBezTo>
                    <a:cubicBezTo>
                      <a:pt x="430" y="139"/>
                      <a:pt x="429" y="138"/>
                      <a:pt x="429" y="137"/>
                    </a:cubicBezTo>
                    <a:cubicBezTo>
                      <a:pt x="429" y="136"/>
                      <a:pt x="429" y="136"/>
                      <a:pt x="430" y="135"/>
                    </a:cubicBezTo>
                    <a:cubicBezTo>
                      <a:pt x="434" y="135"/>
                      <a:pt x="438" y="135"/>
                      <a:pt x="442" y="135"/>
                    </a:cubicBezTo>
                    <a:close/>
                    <a:moveTo>
                      <a:pt x="465" y="115"/>
                    </a:moveTo>
                    <a:cubicBezTo>
                      <a:pt x="464" y="125"/>
                      <a:pt x="464" y="135"/>
                      <a:pt x="466" y="145"/>
                    </a:cubicBezTo>
                    <a:cubicBezTo>
                      <a:pt x="467" y="147"/>
                      <a:pt x="468" y="150"/>
                      <a:pt x="469" y="150"/>
                    </a:cubicBezTo>
                    <a:cubicBezTo>
                      <a:pt x="470" y="151"/>
                      <a:pt x="470" y="151"/>
                      <a:pt x="471" y="150"/>
                    </a:cubicBezTo>
                    <a:cubicBezTo>
                      <a:pt x="472" y="150"/>
                      <a:pt x="472" y="149"/>
                      <a:pt x="473" y="148"/>
                    </a:cubicBezTo>
                    <a:cubicBezTo>
                      <a:pt x="474" y="144"/>
                      <a:pt x="475" y="139"/>
                      <a:pt x="474" y="135"/>
                    </a:cubicBezTo>
                    <a:cubicBezTo>
                      <a:pt x="472" y="134"/>
                      <a:pt x="470" y="135"/>
                      <a:pt x="468" y="136"/>
                    </a:cubicBezTo>
                    <a:cubicBezTo>
                      <a:pt x="467" y="137"/>
                      <a:pt x="466" y="137"/>
                      <a:pt x="466" y="136"/>
                    </a:cubicBezTo>
                    <a:cubicBezTo>
                      <a:pt x="465" y="135"/>
                      <a:pt x="465" y="134"/>
                      <a:pt x="466" y="134"/>
                    </a:cubicBezTo>
                    <a:cubicBezTo>
                      <a:pt x="469" y="132"/>
                      <a:pt x="473" y="131"/>
                      <a:pt x="476" y="132"/>
                    </a:cubicBezTo>
                    <a:cubicBezTo>
                      <a:pt x="476" y="132"/>
                      <a:pt x="477" y="133"/>
                      <a:pt x="477" y="133"/>
                    </a:cubicBezTo>
                    <a:cubicBezTo>
                      <a:pt x="478" y="139"/>
                      <a:pt x="477" y="144"/>
                      <a:pt x="475" y="149"/>
                    </a:cubicBezTo>
                    <a:cubicBezTo>
                      <a:pt x="475" y="151"/>
                      <a:pt x="474" y="152"/>
                      <a:pt x="472" y="153"/>
                    </a:cubicBezTo>
                    <a:cubicBezTo>
                      <a:pt x="472" y="154"/>
                      <a:pt x="471" y="154"/>
                      <a:pt x="470" y="154"/>
                    </a:cubicBezTo>
                    <a:cubicBezTo>
                      <a:pt x="470" y="154"/>
                      <a:pt x="469" y="154"/>
                      <a:pt x="468" y="153"/>
                    </a:cubicBezTo>
                    <a:cubicBezTo>
                      <a:pt x="466" y="152"/>
                      <a:pt x="464" y="148"/>
                      <a:pt x="463" y="145"/>
                    </a:cubicBezTo>
                    <a:cubicBezTo>
                      <a:pt x="461" y="135"/>
                      <a:pt x="461" y="124"/>
                      <a:pt x="462" y="114"/>
                    </a:cubicBezTo>
                    <a:cubicBezTo>
                      <a:pt x="463" y="113"/>
                      <a:pt x="463" y="113"/>
                      <a:pt x="464" y="113"/>
                    </a:cubicBezTo>
                    <a:cubicBezTo>
                      <a:pt x="465" y="113"/>
                      <a:pt x="465" y="114"/>
                      <a:pt x="465" y="115"/>
                    </a:cubicBezTo>
                    <a:close/>
                    <a:moveTo>
                      <a:pt x="480" y="118"/>
                    </a:moveTo>
                    <a:cubicBezTo>
                      <a:pt x="483" y="116"/>
                      <a:pt x="487" y="114"/>
                      <a:pt x="491" y="115"/>
                    </a:cubicBezTo>
                    <a:cubicBezTo>
                      <a:pt x="491" y="115"/>
                      <a:pt x="492" y="115"/>
                      <a:pt x="492" y="116"/>
                    </a:cubicBezTo>
                    <a:cubicBezTo>
                      <a:pt x="492" y="116"/>
                      <a:pt x="492" y="117"/>
                      <a:pt x="492" y="117"/>
                    </a:cubicBezTo>
                    <a:cubicBezTo>
                      <a:pt x="490" y="122"/>
                      <a:pt x="489" y="127"/>
                      <a:pt x="489" y="132"/>
                    </a:cubicBezTo>
                    <a:cubicBezTo>
                      <a:pt x="494" y="132"/>
                      <a:pt x="498" y="130"/>
                      <a:pt x="503" y="128"/>
                    </a:cubicBezTo>
                    <a:cubicBezTo>
                      <a:pt x="503" y="128"/>
                      <a:pt x="504" y="129"/>
                      <a:pt x="504" y="129"/>
                    </a:cubicBezTo>
                    <a:cubicBezTo>
                      <a:pt x="505" y="130"/>
                      <a:pt x="504" y="131"/>
                      <a:pt x="504" y="131"/>
                    </a:cubicBezTo>
                    <a:cubicBezTo>
                      <a:pt x="499" y="133"/>
                      <a:pt x="494" y="135"/>
                      <a:pt x="488" y="136"/>
                    </a:cubicBezTo>
                    <a:cubicBezTo>
                      <a:pt x="488" y="136"/>
                      <a:pt x="488" y="136"/>
                      <a:pt x="488" y="136"/>
                    </a:cubicBezTo>
                    <a:cubicBezTo>
                      <a:pt x="487" y="136"/>
                      <a:pt x="487" y="135"/>
                      <a:pt x="487" y="134"/>
                    </a:cubicBezTo>
                    <a:cubicBezTo>
                      <a:pt x="486" y="129"/>
                      <a:pt x="487" y="123"/>
                      <a:pt x="489" y="118"/>
                    </a:cubicBezTo>
                    <a:cubicBezTo>
                      <a:pt x="486" y="118"/>
                      <a:pt x="484" y="119"/>
                      <a:pt x="482" y="121"/>
                    </a:cubicBezTo>
                    <a:cubicBezTo>
                      <a:pt x="481" y="121"/>
                      <a:pt x="481" y="121"/>
                      <a:pt x="480" y="120"/>
                    </a:cubicBezTo>
                    <a:cubicBezTo>
                      <a:pt x="480" y="120"/>
                      <a:pt x="480" y="119"/>
                      <a:pt x="480" y="118"/>
                    </a:cubicBezTo>
                    <a:close/>
                    <a:moveTo>
                      <a:pt x="78" y="320"/>
                    </a:moveTo>
                    <a:cubicBezTo>
                      <a:pt x="78" y="322"/>
                      <a:pt x="79" y="323"/>
                      <a:pt x="80" y="324"/>
                    </a:cubicBezTo>
                    <a:cubicBezTo>
                      <a:pt x="80" y="325"/>
                      <a:pt x="81" y="326"/>
                      <a:pt x="83" y="326"/>
                    </a:cubicBezTo>
                    <a:cubicBezTo>
                      <a:pt x="84" y="326"/>
                      <a:pt x="85" y="325"/>
                      <a:pt x="86" y="324"/>
                    </a:cubicBezTo>
                    <a:cubicBezTo>
                      <a:pt x="92" y="319"/>
                      <a:pt x="96" y="311"/>
                      <a:pt x="97" y="303"/>
                    </a:cubicBezTo>
                    <a:cubicBezTo>
                      <a:pt x="97" y="301"/>
                      <a:pt x="97" y="300"/>
                      <a:pt x="97" y="298"/>
                    </a:cubicBezTo>
                    <a:cubicBezTo>
                      <a:pt x="97" y="297"/>
                      <a:pt x="98" y="297"/>
                      <a:pt x="98" y="297"/>
                    </a:cubicBezTo>
                    <a:cubicBezTo>
                      <a:pt x="99" y="296"/>
                      <a:pt x="100" y="297"/>
                      <a:pt x="100" y="298"/>
                    </a:cubicBezTo>
                    <a:cubicBezTo>
                      <a:pt x="100" y="300"/>
                      <a:pt x="100" y="301"/>
                      <a:pt x="100" y="303"/>
                    </a:cubicBezTo>
                    <a:cubicBezTo>
                      <a:pt x="100" y="313"/>
                      <a:pt x="101" y="323"/>
                      <a:pt x="102" y="333"/>
                    </a:cubicBezTo>
                    <a:cubicBezTo>
                      <a:pt x="102" y="334"/>
                      <a:pt x="102" y="335"/>
                      <a:pt x="101" y="335"/>
                    </a:cubicBezTo>
                    <a:cubicBezTo>
                      <a:pt x="101" y="335"/>
                      <a:pt x="101" y="335"/>
                      <a:pt x="101" y="335"/>
                    </a:cubicBezTo>
                    <a:cubicBezTo>
                      <a:pt x="100" y="335"/>
                      <a:pt x="99" y="335"/>
                      <a:pt x="99" y="334"/>
                    </a:cubicBezTo>
                    <a:cubicBezTo>
                      <a:pt x="98" y="327"/>
                      <a:pt x="98" y="320"/>
                      <a:pt x="97" y="314"/>
                    </a:cubicBezTo>
                    <a:cubicBezTo>
                      <a:pt x="95" y="319"/>
                      <a:pt x="92" y="323"/>
                      <a:pt x="87" y="327"/>
                    </a:cubicBezTo>
                    <a:cubicBezTo>
                      <a:pt x="86" y="328"/>
                      <a:pt x="85" y="329"/>
                      <a:pt x="83" y="329"/>
                    </a:cubicBezTo>
                    <a:cubicBezTo>
                      <a:pt x="81" y="329"/>
                      <a:pt x="79" y="328"/>
                      <a:pt x="78" y="327"/>
                    </a:cubicBezTo>
                    <a:cubicBezTo>
                      <a:pt x="76" y="325"/>
                      <a:pt x="75" y="322"/>
                      <a:pt x="76" y="320"/>
                    </a:cubicBezTo>
                    <a:cubicBezTo>
                      <a:pt x="76" y="316"/>
                      <a:pt x="78" y="313"/>
                      <a:pt x="82" y="311"/>
                    </a:cubicBezTo>
                    <a:cubicBezTo>
                      <a:pt x="85" y="309"/>
                      <a:pt x="89" y="308"/>
                      <a:pt x="92" y="308"/>
                    </a:cubicBezTo>
                    <a:cubicBezTo>
                      <a:pt x="93" y="308"/>
                      <a:pt x="94" y="309"/>
                      <a:pt x="94" y="310"/>
                    </a:cubicBezTo>
                    <a:cubicBezTo>
                      <a:pt x="94" y="310"/>
                      <a:pt x="93" y="311"/>
                      <a:pt x="93" y="311"/>
                    </a:cubicBezTo>
                    <a:cubicBezTo>
                      <a:pt x="90" y="312"/>
                      <a:pt x="86" y="312"/>
                      <a:pt x="83" y="313"/>
                    </a:cubicBezTo>
                    <a:cubicBezTo>
                      <a:pt x="81" y="315"/>
                      <a:pt x="79" y="318"/>
                      <a:pt x="78" y="320"/>
                    </a:cubicBezTo>
                    <a:close/>
                    <a:moveTo>
                      <a:pt x="115" y="350"/>
                    </a:moveTo>
                    <a:cubicBezTo>
                      <a:pt x="68" y="356"/>
                      <a:pt x="68" y="356"/>
                      <a:pt x="68" y="356"/>
                    </a:cubicBezTo>
                    <a:cubicBezTo>
                      <a:pt x="68" y="356"/>
                      <a:pt x="68" y="356"/>
                      <a:pt x="68" y="356"/>
                    </a:cubicBezTo>
                    <a:cubicBezTo>
                      <a:pt x="67" y="356"/>
                      <a:pt x="66" y="355"/>
                      <a:pt x="66" y="354"/>
                    </a:cubicBezTo>
                    <a:cubicBezTo>
                      <a:pt x="66" y="353"/>
                      <a:pt x="67" y="353"/>
                      <a:pt x="67" y="352"/>
                    </a:cubicBezTo>
                    <a:cubicBezTo>
                      <a:pt x="115" y="347"/>
                      <a:pt x="115" y="347"/>
                      <a:pt x="115" y="347"/>
                    </a:cubicBezTo>
                    <a:cubicBezTo>
                      <a:pt x="115" y="347"/>
                      <a:pt x="116" y="347"/>
                      <a:pt x="116" y="348"/>
                    </a:cubicBezTo>
                    <a:cubicBezTo>
                      <a:pt x="116" y="349"/>
                      <a:pt x="116" y="350"/>
                      <a:pt x="115" y="350"/>
                    </a:cubicBezTo>
                    <a:close/>
                    <a:moveTo>
                      <a:pt x="96" y="383"/>
                    </a:moveTo>
                    <a:cubicBezTo>
                      <a:pt x="94" y="385"/>
                      <a:pt x="93" y="390"/>
                      <a:pt x="95" y="393"/>
                    </a:cubicBezTo>
                    <a:cubicBezTo>
                      <a:pt x="97" y="397"/>
                      <a:pt x="103" y="398"/>
                      <a:pt x="107" y="397"/>
                    </a:cubicBezTo>
                    <a:cubicBezTo>
                      <a:pt x="112" y="396"/>
                      <a:pt x="117" y="392"/>
                      <a:pt x="120" y="389"/>
                    </a:cubicBezTo>
                    <a:cubicBezTo>
                      <a:pt x="121" y="388"/>
                      <a:pt x="122" y="388"/>
                      <a:pt x="122" y="389"/>
                    </a:cubicBezTo>
                    <a:cubicBezTo>
                      <a:pt x="123" y="390"/>
                      <a:pt x="123" y="391"/>
                      <a:pt x="122" y="391"/>
                    </a:cubicBezTo>
                    <a:cubicBezTo>
                      <a:pt x="118" y="395"/>
                      <a:pt x="114" y="399"/>
                      <a:pt x="108" y="400"/>
                    </a:cubicBezTo>
                    <a:cubicBezTo>
                      <a:pt x="107" y="401"/>
                      <a:pt x="105" y="401"/>
                      <a:pt x="104" y="401"/>
                    </a:cubicBezTo>
                    <a:cubicBezTo>
                      <a:pt x="100" y="401"/>
                      <a:pt x="95" y="399"/>
                      <a:pt x="93" y="394"/>
                    </a:cubicBezTo>
                    <a:cubicBezTo>
                      <a:pt x="90" y="390"/>
                      <a:pt x="91" y="384"/>
                      <a:pt x="94" y="380"/>
                    </a:cubicBezTo>
                    <a:cubicBezTo>
                      <a:pt x="97" y="377"/>
                      <a:pt x="102" y="375"/>
                      <a:pt x="106" y="378"/>
                    </a:cubicBezTo>
                    <a:cubicBezTo>
                      <a:pt x="107" y="378"/>
                      <a:pt x="107" y="379"/>
                      <a:pt x="107" y="380"/>
                    </a:cubicBezTo>
                    <a:cubicBezTo>
                      <a:pt x="107" y="380"/>
                      <a:pt x="106" y="381"/>
                      <a:pt x="105" y="380"/>
                    </a:cubicBezTo>
                    <a:cubicBezTo>
                      <a:pt x="102" y="379"/>
                      <a:pt x="98" y="380"/>
                      <a:pt x="96" y="383"/>
                    </a:cubicBezTo>
                    <a:close/>
                    <a:moveTo>
                      <a:pt x="127" y="332"/>
                    </a:moveTo>
                    <a:cubicBezTo>
                      <a:pt x="134" y="328"/>
                      <a:pt x="142" y="326"/>
                      <a:pt x="150" y="326"/>
                    </a:cubicBezTo>
                    <a:cubicBezTo>
                      <a:pt x="151" y="326"/>
                      <a:pt x="151" y="326"/>
                      <a:pt x="151" y="327"/>
                    </a:cubicBezTo>
                    <a:cubicBezTo>
                      <a:pt x="151" y="328"/>
                      <a:pt x="151" y="329"/>
                      <a:pt x="150" y="329"/>
                    </a:cubicBezTo>
                    <a:cubicBezTo>
                      <a:pt x="150" y="329"/>
                      <a:pt x="150" y="329"/>
                      <a:pt x="150" y="329"/>
                    </a:cubicBezTo>
                    <a:cubicBezTo>
                      <a:pt x="150" y="329"/>
                      <a:pt x="150" y="329"/>
                      <a:pt x="150" y="329"/>
                    </a:cubicBezTo>
                    <a:cubicBezTo>
                      <a:pt x="143" y="329"/>
                      <a:pt x="135" y="331"/>
                      <a:pt x="129" y="334"/>
                    </a:cubicBezTo>
                    <a:cubicBezTo>
                      <a:pt x="129" y="335"/>
                      <a:pt x="128" y="335"/>
                      <a:pt x="128" y="335"/>
                    </a:cubicBezTo>
                    <a:cubicBezTo>
                      <a:pt x="128" y="335"/>
                      <a:pt x="127" y="334"/>
                      <a:pt x="127" y="334"/>
                    </a:cubicBezTo>
                    <a:cubicBezTo>
                      <a:pt x="126" y="333"/>
                      <a:pt x="127" y="332"/>
                      <a:pt x="127" y="332"/>
                    </a:cubicBezTo>
                    <a:close/>
                    <a:moveTo>
                      <a:pt x="132" y="349"/>
                    </a:moveTo>
                    <a:cubicBezTo>
                      <a:pt x="132" y="348"/>
                      <a:pt x="133" y="347"/>
                      <a:pt x="133" y="347"/>
                    </a:cubicBezTo>
                    <a:cubicBezTo>
                      <a:pt x="141" y="347"/>
                      <a:pt x="148" y="345"/>
                      <a:pt x="155" y="341"/>
                    </a:cubicBezTo>
                    <a:cubicBezTo>
                      <a:pt x="155" y="340"/>
                      <a:pt x="156" y="341"/>
                      <a:pt x="157" y="341"/>
                    </a:cubicBezTo>
                    <a:cubicBezTo>
                      <a:pt x="157" y="342"/>
                      <a:pt x="157" y="343"/>
                      <a:pt x="156" y="344"/>
                    </a:cubicBezTo>
                    <a:cubicBezTo>
                      <a:pt x="149" y="348"/>
                      <a:pt x="141" y="350"/>
                      <a:pt x="133" y="351"/>
                    </a:cubicBezTo>
                    <a:cubicBezTo>
                      <a:pt x="133" y="351"/>
                      <a:pt x="133" y="351"/>
                      <a:pt x="133" y="351"/>
                    </a:cubicBezTo>
                    <a:cubicBezTo>
                      <a:pt x="133" y="351"/>
                      <a:pt x="132" y="350"/>
                      <a:pt x="132" y="349"/>
                    </a:cubicBezTo>
                    <a:close/>
                    <a:moveTo>
                      <a:pt x="161" y="301"/>
                    </a:moveTo>
                    <a:cubicBezTo>
                      <a:pt x="162" y="300"/>
                      <a:pt x="163" y="300"/>
                      <a:pt x="165" y="299"/>
                    </a:cubicBezTo>
                    <a:cubicBezTo>
                      <a:pt x="163" y="293"/>
                      <a:pt x="162" y="287"/>
                      <a:pt x="160" y="281"/>
                    </a:cubicBezTo>
                    <a:cubicBezTo>
                      <a:pt x="159" y="281"/>
                      <a:pt x="160" y="280"/>
                      <a:pt x="160" y="279"/>
                    </a:cubicBezTo>
                    <a:cubicBezTo>
                      <a:pt x="161" y="279"/>
                      <a:pt x="162" y="279"/>
                      <a:pt x="162" y="280"/>
                    </a:cubicBezTo>
                    <a:cubicBezTo>
                      <a:pt x="164" y="286"/>
                      <a:pt x="166" y="292"/>
                      <a:pt x="167" y="298"/>
                    </a:cubicBezTo>
                    <a:cubicBezTo>
                      <a:pt x="173" y="296"/>
                      <a:pt x="179" y="294"/>
                      <a:pt x="186" y="294"/>
                    </a:cubicBezTo>
                    <a:cubicBezTo>
                      <a:pt x="184" y="288"/>
                      <a:pt x="183" y="283"/>
                      <a:pt x="181" y="278"/>
                    </a:cubicBezTo>
                    <a:cubicBezTo>
                      <a:pt x="181" y="277"/>
                      <a:pt x="181" y="276"/>
                      <a:pt x="182" y="275"/>
                    </a:cubicBezTo>
                    <a:cubicBezTo>
                      <a:pt x="183" y="275"/>
                      <a:pt x="183" y="276"/>
                      <a:pt x="184" y="276"/>
                    </a:cubicBezTo>
                    <a:cubicBezTo>
                      <a:pt x="186" y="282"/>
                      <a:pt x="187" y="288"/>
                      <a:pt x="189" y="294"/>
                    </a:cubicBezTo>
                    <a:cubicBezTo>
                      <a:pt x="190" y="294"/>
                      <a:pt x="192" y="294"/>
                      <a:pt x="194" y="294"/>
                    </a:cubicBezTo>
                    <a:cubicBezTo>
                      <a:pt x="195" y="294"/>
                      <a:pt x="195" y="295"/>
                      <a:pt x="195" y="295"/>
                    </a:cubicBezTo>
                    <a:cubicBezTo>
                      <a:pt x="195" y="296"/>
                      <a:pt x="195" y="297"/>
                      <a:pt x="194" y="297"/>
                    </a:cubicBezTo>
                    <a:cubicBezTo>
                      <a:pt x="192" y="297"/>
                      <a:pt x="191" y="297"/>
                      <a:pt x="189" y="297"/>
                    </a:cubicBezTo>
                    <a:cubicBezTo>
                      <a:pt x="190" y="301"/>
                      <a:pt x="191" y="305"/>
                      <a:pt x="192" y="310"/>
                    </a:cubicBezTo>
                    <a:cubicBezTo>
                      <a:pt x="192" y="310"/>
                      <a:pt x="191" y="311"/>
                      <a:pt x="190" y="311"/>
                    </a:cubicBezTo>
                    <a:cubicBezTo>
                      <a:pt x="190" y="311"/>
                      <a:pt x="190" y="311"/>
                      <a:pt x="190" y="311"/>
                    </a:cubicBezTo>
                    <a:cubicBezTo>
                      <a:pt x="189" y="311"/>
                      <a:pt x="189" y="311"/>
                      <a:pt x="189" y="310"/>
                    </a:cubicBezTo>
                    <a:cubicBezTo>
                      <a:pt x="188" y="306"/>
                      <a:pt x="187" y="301"/>
                      <a:pt x="186" y="297"/>
                    </a:cubicBezTo>
                    <a:cubicBezTo>
                      <a:pt x="180" y="297"/>
                      <a:pt x="174" y="299"/>
                      <a:pt x="168" y="301"/>
                    </a:cubicBezTo>
                    <a:cubicBezTo>
                      <a:pt x="169" y="306"/>
                      <a:pt x="170" y="312"/>
                      <a:pt x="170" y="317"/>
                    </a:cubicBezTo>
                    <a:cubicBezTo>
                      <a:pt x="170" y="318"/>
                      <a:pt x="170" y="318"/>
                      <a:pt x="169" y="319"/>
                    </a:cubicBezTo>
                    <a:cubicBezTo>
                      <a:pt x="169" y="319"/>
                      <a:pt x="169" y="319"/>
                      <a:pt x="169" y="319"/>
                    </a:cubicBezTo>
                    <a:cubicBezTo>
                      <a:pt x="168" y="319"/>
                      <a:pt x="167" y="318"/>
                      <a:pt x="167" y="317"/>
                    </a:cubicBezTo>
                    <a:cubicBezTo>
                      <a:pt x="167" y="312"/>
                      <a:pt x="166" y="307"/>
                      <a:pt x="165" y="302"/>
                    </a:cubicBezTo>
                    <a:cubicBezTo>
                      <a:pt x="164" y="303"/>
                      <a:pt x="163" y="303"/>
                      <a:pt x="163" y="304"/>
                    </a:cubicBezTo>
                    <a:cubicBezTo>
                      <a:pt x="162" y="304"/>
                      <a:pt x="162" y="304"/>
                      <a:pt x="162" y="304"/>
                    </a:cubicBezTo>
                    <a:cubicBezTo>
                      <a:pt x="161" y="304"/>
                      <a:pt x="161" y="303"/>
                      <a:pt x="161" y="303"/>
                    </a:cubicBezTo>
                    <a:cubicBezTo>
                      <a:pt x="160" y="302"/>
                      <a:pt x="161" y="301"/>
                      <a:pt x="161" y="301"/>
                    </a:cubicBezTo>
                    <a:close/>
                    <a:moveTo>
                      <a:pt x="206" y="305"/>
                    </a:moveTo>
                    <a:cubicBezTo>
                      <a:pt x="204" y="276"/>
                      <a:pt x="204" y="276"/>
                      <a:pt x="204" y="276"/>
                    </a:cubicBezTo>
                    <a:cubicBezTo>
                      <a:pt x="204" y="275"/>
                      <a:pt x="205" y="274"/>
                      <a:pt x="206" y="274"/>
                    </a:cubicBezTo>
                    <a:cubicBezTo>
                      <a:pt x="207" y="274"/>
                      <a:pt x="207" y="275"/>
                      <a:pt x="207" y="276"/>
                    </a:cubicBezTo>
                    <a:cubicBezTo>
                      <a:pt x="209" y="305"/>
                      <a:pt x="209" y="305"/>
                      <a:pt x="209" y="305"/>
                    </a:cubicBezTo>
                    <a:cubicBezTo>
                      <a:pt x="209" y="306"/>
                      <a:pt x="209" y="306"/>
                      <a:pt x="208" y="307"/>
                    </a:cubicBezTo>
                    <a:cubicBezTo>
                      <a:pt x="208" y="307"/>
                      <a:pt x="208" y="307"/>
                      <a:pt x="208" y="307"/>
                    </a:cubicBezTo>
                    <a:cubicBezTo>
                      <a:pt x="207" y="307"/>
                      <a:pt x="207" y="306"/>
                      <a:pt x="206" y="305"/>
                    </a:cubicBezTo>
                    <a:close/>
                    <a:moveTo>
                      <a:pt x="218" y="312"/>
                    </a:moveTo>
                    <a:cubicBezTo>
                      <a:pt x="217" y="312"/>
                      <a:pt x="217" y="312"/>
                      <a:pt x="217" y="312"/>
                    </a:cubicBezTo>
                    <a:cubicBezTo>
                      <a:pt x="216" y="312"/>
                      <a:pt x="216" y="312"/>
                      <a:pt x="216" y="311"/>
                    </a:cubicBezTo>
                    <a:cubicBezTo>
                      <a:pt x="215" y="311"/>
                      <a:pt x="216" y="310"/>
                      <a:pt x="216" y="309"/>
                    </a:cubicBezTo>
                    <a:cubicBezTo>
                      <a:pt x="221" y="307"/>
                      <a:pt x="224" y="305"/>
                      <a:pt x="225" y="301"/>
                    </a:cubicBezTo>
                    <a:cubicBezTo>
                      <a:pt x="226" y="298"/>
                      <a:pt x="223" y="295"/>
                      <a:pt x="221" y="291"/>
                    </a:cubicBezTo>
                    <a:cubicBezTo>
                      <a:pt x="218" y="288"/>
                      <a:pt x="216" y="284"/>
                      <a:pt x="216" y="280"/>
                    </a:cubicBezTo>
                    <a:cubicBezTo>
                      <a:pt x="216" y="278"/>
                      <a:pt x="216" y="276"/>
                      <a:pt x="217" y="274"/>
                    </a:cubicBezTo>
                    <a:cubicBezTo>
                      <a:pt x="217" y="273"/>
                      <a:pt x="218" y="272"/>
                      <a:pt x="218" y="271"/>
                    </a:cubicBezTo>
                    <a:cubicBezTo>
                      <a:pt x="218" y="268"/>
                      <a:pt x="218" y="266"/>
                      <a:pt x="216" y="265"/>
                    </a:cubicBezTo>
                    <a:cubicBezTo>
                      <a:pt x="215" y="265"/>
                      <a:pt x="214" y="265"/>
                      <a:pt x="212" y="266"/>
                    </a:cubicBezTo>
                    <a:cubicBezTo>
                      <a:pt x="209" y="268"/>
                      <a:pt x="207" y="270"/>
                      <a:pt x="205" y="273"/>
                    </a:cubicBezTo>
                    <a:cubicBezTo>
                      <a:pt x="205" y="274"/>
                      <a:pt x="204" y="274"/>
                      <a:pt x="203" y="274"/>
                    </a:cubicBezTo>
                    <a:cubicBezTo>
                      <a:pt x="203" y="273"/>
                      <a:pt x="202" y="272"/>
                      <a:pt x="203" y="272"/>
                    </a:cubicBezTo>
                    <a:cubicBezTo>
                      <a:pt x="205" y="268"/>
                      <a:pt x="207" y="265"/>
                      <a:pt x="211" y="263"/>
                    </a:cubicBezTo>
                    <a:cubicBezTo>
                      <a:pt x="213" y="262"/>
                      <a:pt x="215" y="261"/>
                      <a:pt x="217" y="262"/>
                    </a:cubicBezTo>
                    <a:cubicBezTo>
                      <a:pt x="220" y="263"/>
                      <a:pt x="221" y="268"/>
                      <a:pt x="221" y="272"/>
                    </a:cubicBezTo>
                    <a:cubicBezTo>
                      <a:pt x="220" y="273"/>
                      <a:pt x="220" y="274"/>
                      <a:pt x="220" y="275"/>
                    </a:cubicBezTo>
                    <a:cubicBezTo>
                      <a:pt x="219" y="277"/>
                      <a:pt x="219" y="278"/>
                      <a:pt x="219" y="280"/>
                    </a:cubicBezTo>
                    <a:cubicBezTo>
                      <a:pt x="219" y="283"/>
                      <a:pt x="221" y="286"/>
                      <a:pt x="223" y="289"/>
                    </a:cubicBezTo>
                    <a:cubicBezTo>
                      <a:pt x="226" y="293"/>
                      <a:pt x="229" y="297"/>
                      <a:pt x="228" y="302"/>
                    </a:cubicBezTo>
                    <a:cubicBezTo>
                      <a:pt x="227" y="307"/>
                      <a:pt x="222" y="310"/>
                      <a:pt x="218" y="312"/>
                    </a:cubicBezTo>
                    <a:close/>
                    <a:moveTo>
                      <a:pt x="222" y="334"/>
                    </a:moveTo>
                    <a:cubicBezTo>
                      <a:pt x="174" y="343"/>
                      <a:pt x="174" y="343"/>
                      <a:pt x="174" y="343"/>
                    </a:cubicBezTo>
                    <a:cubicBezTo>
                      <a:pt x="173" y="344"/>
                      <a:pt x="173" y="344"/>
                      <a:pt x="172" y="344"/>
                    </a:cubicBezTo>
                    <a:cubicBezTo>
                      <a:pt x="171" y="344"/>
                      <a:pt x="170" y="343"/>
                      <a:pt x="169" y="343"/>
                    </a:cubicBezTo>
                    <a:cubicBezTo>
                      <a:pt x="168" y="342"/>
                      <a:pt x="168" y="341"/>
                      <a:pt x="168" y="340"/>
                    </a:cubicBezTo>
                    <a:cubicBezTo>
                      <a:pt x="169" y="340"/>
                      <a:pt x="170" y="339"/>
                      <a:pt x="170" y="340"/>
                    </a:cubicBezTo>
                    <a:cubicBezTo>
                      <a:pt x="171" y="341"/>
                      <a:pt x="172" y="340"/>
                      <a:pt x="174" y="340"/>
                    </a:cubicBezTo>
                    <a:cubicBezTo>
                      <a:pt x="221" y="331"/>
                      <a:pt x="221" y="331"/>
                      <a:pt x="221" y="331"/>
                    </a:cubicBezTo>
                    <a:cubicBezTo>
                      <a:pt x="222" y="331"/>
                      <a:pt x="223" y="332"/>
                      <a:pt x="223" y="332"/>
                    </a:cubicBezTo>
                    <a:cubicBezTo>
                      <a:pt x="223" y="333"/>
                      <a:pt x="222" y="334"/>
                      <a:pt x="222" y="334"/>
                    </a:cubicBezTo>
                    <a:close/>
                    <a:moveTo>
                      <a:pt x="217" y="392"/>
                    </a:moveTo>
                    <a:cubicBezTo>
                      <a:pt x="215" y="380"/>
                      <a:pt x="215" y="380"/>
                      <a:pt x="215" y="380"/>
                    </a:cubicBezTo>
                    <a:cubicBezTo>
                      <a:pt x="214" y="384"/>
                      <a:pt x="212" y="387"/>
                      <a:pt x="210" y="390"/>
                    </a:cubicBezTo>
                    <a:cubicBezTo>
                      <a:pt x="208" y="394"/>
                      <a:pt x="206" y="395"/>
                      <a:pt x="203" y="396"/>
                    </a:cubicBezTo>
                    <a:cubicBezTo>
                      <a:pt x="203" y="396"/>
                      <a:pt x="202" y="396"/>
                      <a:pt x="202" y="396"/>
                    </a:cubicBezTo>
                    <a:cubicBezTo>
                      <a:pt x="198" y="396"/>
                      <a:pt x="195" y="392"/>
                      <a:pt x="194" y="388"/>
                    </a:cubicBezTo>
                    <a:cubicBezTo>
                      <a:pt x="193" y="384"/>
                      <a:pt x="194" y="380"/>
                      <a:pt x="196" y="376"/>
                    </a:cubicBezTo>
                    <a:cubicBezTo>
                      <a:pt x="198" y="371"/>
                      <a:pt x="200" y="369"/>
                      <a:pt x="203" y="367"/>
                    </a:cubicBezTo>
                    <a:cubicBezTo>
                      <a:pt x="207" y="366"/>
                      <a:pt x="212" y="366"/>
                      <a:pt x="214" y="370"/>
                    </a:cubicBezTo>
                    <a:cubicBezTo>
                      <a:pt x="214" y="371"/>
                      <a:pt x="214" y="372"/>
                      <a:pt x="213" y="373"/>
                    </a:cubicBezTo>
                    <a:cubicBezTo>
                      <a:pt x="212" y="373"/>
                      <a:pt x="212" y="373"/>
                      <a:pt x="211" y="372"/>
                    </a:cubicBezTo>
                    <a:cubicBezTo>
                      <a:pt x="210" y="370"/>
                      <a:pt x="207" y="369"/>
                      <a:pt x="204" y="370"/>
                    </a:cubicBezTo>
                    <a:cubicBezTo>
                      <a:pt x="202" y="371"/>
                      <a:pt x="200" y="374"/>
                      <a:pt x="198" y="377"/>
                    </a:cubicBezTo>
                    <a:cubicBezTo>
                      <a:pt x="196" y="381"/>
                      <a:pt x="196" y="384"/>
                      <a:pt x="197" y="387"/>
                    </a:cubicBezTo>
                    <a:cubicBezTo>
                      <a:pt x="197" y="390"/>
                      <a:pt x="200" y="393"/>
                      <a:pt x="203" y="393"/>
                    </a:cubicBezTo>
                    <a:cubicBezTo>
                      <a:pt x="204" y="392"/>
                      <a:pt x="206" y="391"/>
                      <a:pt x="208" y="388"/>
                    </a:cubicBezTo>
                    <a:cubicBezTo>
                      <a:pt x="211" y="384"/>
                      <a:pt x="213" y="379"/>
                      <a:pt x="214" y="373"/>
                    </a:cubicBezTo>
                    <a:cubicBezTo>
                      <a:pt x="214" y="372"/>
                      <a:pt x="214" y="372"/>
                      <a:pt x="215" y="372"/>
                    </a:cubicBezTo>
                    <a:cubicBezTo>
                      <a:pt x="216" y="372"/>
                      <a:pt x="216" y="372"/>
                      <a:pt x="216" y="373"/>
                    </a:cubicBezTo>
                    <a:cubicBezTo>
                      <a:pt x="220" y="391"/>
                      <a:pt x="220" y="391"/>
                      <a:pt x="220" y="391"/>
                    </a:cubicBezTo>
                    <a:cubicBezTo>
                      <a:pt x="220" y="392"/>
                      <a:pt x="220" y="393"/>
                      <a:pt x="219" y="393"/>
                    </a:cubicBezTo>
                    <a:cubicBezTo>
                      <a:pt x="218" y="393"/>
                      <a:pt x="218" y="393"/>
                      <a:pt x="217" y="392"/>
                    </a:cubicBezTo>
                    <a:close/>
                    <a:moveTo>
                      <a:pt x="309" y="295"/>
                    </a:moveTo>
                    <a:cubicBezTo>
                      <a:pt x="310" y="295"/>
                      <a:pt x="311" y="295"/>
                      <a:pt x="311" y="296"/>
                    </a:cubicBezTo>
                    <a:cubicBezTo>
                      <a:pt x="311" y="297"/>
                      <a:pt x="310" y="298"/>
                      <a:pt x="309" y="298"/>
                    </a:cubicBezTo>
                    <a:cubicBezTo>
                      <a:pt x="301" y="298"/>
                      <a:pt x="293" y="303"/>
                      <a:pt x="289" y="311"/>
                    </a:cubicBezTo>
                    <a:cubicBezTo>
                      <a:pt x="287" y="313"/>
                      <a:pt x="287" y="315"/>
                      <a:pt x="287" y="316"/>
                    </a:cubicBezTo>
                    <a:cubicBezTo>
                      <a:pt x="288" y="318"/>
                      <a:pt x="290" y="319"/>
                      <a:pt x="292" y="320"/>
                    </a:cubicBezTo>
                    <a:cubicBezTo>
                      <a:pt x="297" y="322"/>
                      <a:pt x="303" y="322"/>
                      <a:pt x="308" y="320"/>
                    </a:cubicBezTo>
                    <a:cubicBezTo>
                      <a:pt x="309" y="320"/>
                      <a:pt x="310" y="321"/>
                      <a:pt x="310" y="321"/>
                    </a:cubicBezTo>
                    <a:cubicBezTo>
                      <a:pt x="310" y="322"/>
                      <a:pt x="310" y="323"/>
                      <a:pt x="309" y="323"/>
                    </a:cubicBezTo>
                    <a:cubicBezTo>
                      <a:pt x="306" y="324"/>
                      <a:pt x="303" y="325"/>
                      <a:pt x="300" y="325"/>
                    </a:cubicBezTo>
                    <a:cubicBezTo>
                      <a:pt x="297" y="325"/>
                      <a:pt x="294" y="324"/>
                      <a:pt x="291" y="323"/>
                    </a:cubicBezTo>
                    <a:cubicBezTo>
                      <a:pt x="288" y="322"/>
                      <a:pt x="285" y="320"/>
                      <a:pt x="285" y="317"/>
                    </a:cubicBezTo>
                    <a:cubicBezTo>
                      <a:pt x="284" y="315"/>
                      <a:pt x="284" y="312"/>
                      <a:pt x="286" y="309"/>
                    </a:cubicBezTo>
                    <a:cubicBezTo>
                      <a:pt x="291" y="301"/>
                      <a:pt x="300" y="295"/>
                      <a:pt x="309" y="295"/>
                    </a:cubicBezTo>
                    <a:close/>
                    <a:moveTo>
                      <a:pt x="318" y="305"/>
                    </a:moveTo>
                    <a:cubicBezTo>
                      <a:pt x="320" y="303"/>
                      <a:pt x="323" y="302"/>
                      <a:pt x="326" y="301"/>
                    </a:cubicBezTo>
                    <a:cubicBezTo>
                      <a:pt x="325" y="294"/>
                      <a:pt x="325" y="286"/>
                      <a:pt x="323" y="279"/>
                    </a:cubicBezTo>
                    <a:cubicBezTo>
                      <a:pt x="323" y="278"/>
                      <a:pt x="323" y="277"/>
                      <a:pt x="324" y="277"/>
                    </a:cubicBezTo>
                    <a:cubicBezTo>
                      <a:pt x="325" y="276"/>
                      <a:pt x="326" y="277"/>
                      <a:pt x="326" y="278"/>
                    </a:cubicBezTo>
                    <a:cubicBezTo>
                      <a:pt x="327" y="285"/>
                      <a:pt x="328" y="293"/>
                      <a:pt x="329" y="301"/>
                    </a:cubicBezTo>
                    <a:cubicBezTo>
                      <a:pt x="331" y="300"/>
                      <a:pt x="334" y="300"/>
                      <a:pt x="336" y="301"/>
                    </a:cubicBezTo>
                    <a:cubicBezTo>
                      <a:pt x="337" y="301"/>
                      <a:pt x="338" y="302"/>
                      <a:pt x="337" y="302"/>
                    </a:cubicBezTo>
                    <a:cubicBezTo>
                      <a:pt x="337" y="303"/>
                      <a:pt x="337" y="304"/>
                      <a:pt x="336" y="304"/>
                    </a:cubicBezTo>
                    <a:cubicBezTo>
                      <a:pt x="333" y="303"/>
                      <a:pt x="331" y="303"/>
                      <a:pt x="329" y="304"/>
                    </a:cubicBezTo>
                    <a:cubicBezTo>
                      <a:pt x="329" y="309"/>
                      <a:pt x="329" y="314"/>
                      <a:pt x="328" y="319"/>
                    </a:cubicBezTo>
                    <a:cubicBezTo>
                      <a:pt x="328" y="320"/>
                      <a:pt x="328" y="321"/>
                      <a:pt x="327" y="321"/>
                    </a:cubicBezTo>
                    <a:cubicBezTo>
                      <a:pt x="327" y="321"/>
                      <a:pt x="327" y="321"/>
                      <a:pt x="327" y="321"/>
                    </a:cubicBezTo>
                    <a:cubicBezTo>
                      <a:pt x="326" y="321"/>
                      <a:pt x="325" y="320"/>
                      <a:pt x="326" y="319"/>
                    </a:cubicBezTo>
                    <a:cubicBezTo>
                      <a:pt x="326" y="314"/>
                      <a:pt x="326" y="309"/>
                      <a:pt x="326" y="304"/>
                    </a:cubicBezTo>
                    <a:cubicBezTo>
                      <a:pt x="324" y="305"/>
                      <a:pt x="322" y="306"/>
                      <a:pt x="320" y="307"/>
                    </a:cubicBezTo>
                    <a:cubicBezTo>
                      <a:pt x="320" y="308"/>
                      <a:pt x="320" y="309"/>
                      <a:pt x="319" y="309"/>
                    </a:cubicBezTo>
                    <a:cubicBezTo>
                      <a:pt x="319" y="309"/>
                      <a:pt x="318" y="309"/>
                      <a:pt x="318" y="309"/>
                    </a:cubicBezTo>
                    <a:cubicBezTo>
                      <a:pt x="318" y="309"/>
                      <a:pt x="317" y="309"/>
                      <a:pt x="317" y="308"/>
                    </a:cubicBezTo>
                    <a:cubicBezTo>
                      <a:pt x="316" y="307"/>
                      <a:pt x="317" y="306"/>
                      <a:pt x="318" y="305"/>
                    </a:cubicBezTo>
                    <a:close/>
                    <a:moveTo>
                      <a:pt x="345" y="303"/>
                    </a:moveTo>
                    <a:cubicBezTo>
                      <a:pt x="344" y="305"/>
                      <a:pt x="344" y="307"/>
                      <a:pt x="345" y="308"/>
                    </a:cubicBezTo>
                    <a:cubicBezTo>
                      <a:pt x="345" y="309"/>
                      <a:pt x="345" y="310"/>
                      <a:pt x="346" y="310"/>
                    </a:cubicBezTo>
                    <a:cubicBezTo>
                      <a:pt x="347" y="310"/>
                      <a:pt x="349" y="310"/>
                      <a:pt x="350" y="309"/>
                    </a:cubicBezTo>
                    <a:cubicBezTo>
                      <a:pt x="354" y="306"/>
                      <a:pt x="357" y="303"/>
                      <a:pt x="359" y="299"/>
                    </a:cubicBezTo>
                    <a:cubicBezTo>
                      <a:pt x="359" y="298"/>
                      <a:pt x="360" y="298"/>
                      <a:pt x="361" y="298"/>
                    </a:cubicBezTo>
                    <a:cubicBezTo>
                      <a:pt x="361" y="298"/>
                      <a:pt x="362" y="299"/>
                      <a:pt x="362" y="300"/>
                    </a:cubicBezTo>
                    <a:cubicBezTo>
                      <a:pt x="357" y="330"/>
                      <a:pt x="357" y="330"/>
                      <a:pt x="357" y="330"/>
                    </a:cubicBezTo>
                    <a:cubicBezTo>
                      <a:pt x="357" y="331"/>
                      <a:pt x="356" y="332"/>
                      <a:pt x="356" y="332"/>
                    </a:cubicBezTo>
                    <a:cubicBezTo>
                      <a:pt x="356" y="332"/>
                      <a:pt x="355" y="332"/>
                      <a:pt x="355" y="332"/>
                    </a:cubicBezTo>
                    <a:cubicBezTo>
                      <a:pt x="355" y="332"/>
                      <a:pt x="354" y="331"/>
                      <a:pt x="354" y="330"/>
                    </a:cubicBezTo>
                    <a:cubicBezTo>
                      <a:pt x="358" y="306"/>
                      <a:pt x="358" y="306"/>
                      <a:pt x="358" y="306"/>
                    </a:cubicBezTo>
                    <a:cubicBezTo>
                      <a:pt x="356" y="308"/>
                      <a:pt x="354" y="310"/>
                      <a:pt x="352" y="312"/>
                    </a:cubicBezTo>
                    <a:cubicBezTo>
                      <a:pt x="350" y="313"/>
                      <a:pt x="347" y="314"/>
                      <a:pt x="346" y="313"/>
                    </a:cubicBezTo>
                    <a:cubicBezTo>
                      <a:pt x="344" y="313"/>
                      <a:pt x="342" y="311"/>
                      <a:pt x="342" y="309"/>
                    </a:cubicBezTo>
                    <a:cubicBezTo>
                      <a:pt x="341" y="307"/>
                      <a:pt x="342" y="303"/>
                      <a:pt x="343" y="301"/>
                    </a:cubicBezTo>
                    <a:cubicBezTo>
                      <a:pt x="346" y="298"/>
                      <a:pt x="350" y="297"/>
                      <a:pt x="353" y="296"/>
                    </a:cubicBezTo>
                    <a:cubicBezTo>
                      <a:pt x="354" y="296"/>
                      <a:pt x="355" y="296"/>
                      <a:pt x="355" y="297"/>
                    </a:cubicBezTo>
                    <a:cubicBezTo>
                      <a:pt x="355" y="298"/>
                      <a:pt x="355" y="299"/>
                      <a:pt x="354" y="299"/>
                    </a:cubicBezTo>
                    <a:cubicBezTo>
                      <a:pt x="350" y="300"/>
                      <a:pt x="347" y="301"/>
                      <a:pt x="345" y="303"/>
                    </a:cubicBezTo>
                    <a:close/>
                    <a:moveTo>
                      <a:pt x="388" y="286"/>
                    </a:moveTo>
                    <a:cubicBezTo>
                      <a:pt x="386" y="284"/>
                      <a:pt x="384" y="282"/>
                      <a:pt x="381" y="281"/>
                    </a:cubicBezTo>
                    <a:cubicBezTo>
                      <a:pt x="378" y="279"/>
                      <a:pt x="374" y="279"/>
                      <a:pt x="371" y="282"/>
                    </a:cubicBezTo>
                    <a:cubicBezTo>
                      <a:pt x="370" y="283"/>
                      <a:pt x="369" y="285"/>
                      <a:pt x="369" y="287"/>
                    </a:cubicBezTo>
                    <a:cubicBezTo>
                      <a:pt x="368" y="291"/>
                      <a:pt x="368" y="295"/>
                      <a:pt x="371" y="299"/>
                    </a:cubicBezTo>
                    <a:cubicBezTo>
                      <a:pt x="373" y="303"/>
                      <a:pt x="376" y="305"/>
                      <a:pt x="380" y="306"/>
                    </a:cubicBezTo>
                    <a:cubicBezTo>
                      <a:pt x="385" y="308"/>
                      <a:pt x="392" y="305"/>
                      <a:pt x="398" y="299"/>
                    </a:cubicBezTo>
                    <a:cubicBezTo>
                      <a:pt x="404" y="304"/>
                      <a:pt x="412" y="307"/>
                      <a:pt x="419" y="309"/>
                    </a:cubicBezTo>
                    <a:cubicBezTo>
                      <a:pt x="419" y="309"/>
                      <a:pt x="419" y="309"/>
                      <a:pt x="420" y="309"/>
                    </a:cubicBezTo>
                    <a:cubicBezTo>
                      <a:pt x="420" y="309"/>
                      <a:pt x="421" y="308"/>
                      <a:pt x="421" y="308"/>
                    </a:cubicBezTo>
                    <a:cubicBezTo>
                      <a:pt x="421" y="307"/>
                      <a:pt x="421" y="306"/>
                      <a:pt x="420" y="306"/>
                    </a:cubicBezTo>
                    <a:cubicBezTo>
                      <a:pt x="413" y="304"/>
                      <a:pt x="406" y="301"/>
                      <a:pt x="400" y="297"/>
                    </a:cubicBezTo>
                    <a:cubicBezTo>
                      <a:pt x="400" y="297"/>
                      <a:pt x="400" y="296"/>
                      <a:pt x="400" y="296"/>
                    </a:cubicBezTo>
                    <a:cubicBezTo>
                      <a:pt x="404" y="292"/>
                      <a:pt x="408" y="286"/>
                      <a:pt x="410" y="280"/>
                    </a:cubicBezTo>
                    <a:cubicBezTo>
                      <a:pt x="410" y="280"/>
                      <a:pt x="410" y="279"/>
                      <a:pt x="409" y="278"/>
                    </a:cubicBezTo>
                    <a:cubicBezTo>
                      <a:pt x="409" y="278"/>
                      <a:pt x="408" y="278"/>
                      <a:pt x="408" y="279"/>
                    </a:cubicBezTo>
                    <a:cubicBezTo>
                      <a:pt x="405" y="285"/>
                      <a:pt x="402" y="290"/>
                      <a:pt x="398" y="294"/>
                    </a:cubicBezTo>
                    <a:cubicBezTo>
                      <a:pt x="398" y="294"/>
                      <a:pt x="398" y="295"/>
                      <a:pt x="398" y="295"/>
                    </a:cubicBezTo>
                    <a:cubicBezTo>
                      <a:pt x="394" y="293"/>
                      <a:pt x="392" y="290"/>
                      <a:pt x="389" y="287"/>
                    </a:cubicBezTo>
                    <a:lnTo>
                      <a:pt x="388" y="286"/>
                    </a:lnTo>
                    <a:close/>
                    <a:moveTo>
                      <a:pt x="380" y="303"/>
                    </a:moveTo>
                    <a:cubicBezTo>
                      <a:pt x="377" y="303"/>
                      <a:pt x="375" y="300"/>
                      <a:pt x="373" y="297"/>
                    </a:cubicBezTo>
                    <a:cubicBezTo>
                      <a:pt x="371" y="294"/>
                      <a:pt x="371" y="291"/>
                      <a:pt x="371" y="288"/>
                    </a:cubicBezTo>
                    <a:cubicBezTo>
                      <a:pt x="372" y="287"/>
                      <a:pt x="372" y="285"/>
                      <a:pt x="373" y="284"/>
                    </a:cubicBezTo>
                    <a:cubicBezTo>
                      <a:pt x="374" y="283"/>
                      <a:pt x="375" y="283"/>
                      <a:pt x="377" y="283"/>
                    </a:cubicBezTo>
                    <a:cubicBezTo>
                      <a:pt x="378" y="283"/>
                      <a:pt x="379" y="283"/>
                      <a:pt x="380" y="284"/>
                    </a:cubicBezTo>
                    <a:cubicBezTo>
                      <a:pt x="382" y="285"/>
                      <a:pt x="384" y="287"/>
                      <a:pt x="386" y="289"/>
                    </a:cubicBezTo>
                    <a:cubicBezTo>
                      <a:pt x="387" y="290"/>
                      <a:pt x="387" y="290"/>
                      <a:pt x="387" y="290"/>
                    </a:cubicBezTo>
                    <a:cubicBezTo>
                      <a:pt x="390" y="292"/>
                      <a:pt x="392" y="295"/>
                      <a:pt x="395" y="297"/>
                    </a:cubicBezTo>
                    <a:cubicBezTo>
                      <a:pt x="392" y="301"/>
                      <a:pt x="386" y="305"/>
                      <a:pt x="380" y="303"/>
                    </a:cubicBezTo>
                    <a:close/>
                    <a:moveTo>
                      <a:pt x="444" y="284"/>
                    </a:moveTo>
                    <a:cubicBezTo>
                      <a:pt x="436" y="286"/>
                      <a:pt x="428" y="289"/>
                      <a:pt x="420" y="293"/>
                    </a:cubicBezTo>
                    <a:cubicBezTo>
                      <a:pt x="420" y="293"/>
                      <a:pt x="420" y="293"/>
                      <a:pt x="420" y="293"/>
                    </a:cubicBezTo>
                    <a:cubicBezTo>
                      <a:pt x="419" y="293"/>
                      <a:pt x="419" y="293"/>
                      <a:pt x="418" y="292"/>
                    </a:cubicBezTo>
                    <a:cubicBezTo>
                      <a:pt x="418" y="292"/>
                      <a:pt x="418" y="291"/>
                      <a:pt x="419" y="290"/>
                    </a:cubicBezTo>
                    <a:cubicBezTo>
                      <a:pt x="427" y="286"/>
                      <a:pt x="435" y="283"/>
                      <a:pt x="443" y="280"/>
                    </a:cubicBezTo>
                    <a:cubicBezTo>
                      <a:pt x="444" y="280"/>
                      <a:pt x="445" y="281"/>
                      <a:pt x="445" y="282"/>
                    </a:cubicBezTo>
                    <a:cubicBezTo>
                      <a:pt x="445" y="282"/>
                      <a:pt x="445" y="283"/>
                      <a:pt x="444" y="284"/>
                    </a:cubicBezTo>
                    <a:close/>
                    <a:moveTo>
                      <a:pt x="441" y="301"/>
                    </a:moveTo>
                    <a:cubicBezTo>
                      <a:pt x="438" y="304"/>
                      <a:pt x="434" y="306"/>
                      <a:pt x="430" y="306"/>
                    </a:cubicBezTo>
                    <a:cubicBezTo>
                      <a:pt x="428" y="306"/>
                      <a:pt x="425" y="305"/>
                      <a:pt x="423" y="304"/>
                    </a:cubicBezTo>
                    <a:cubicBezTo>
                      <a:pt x="422" y="304"/>
                      <a:pt x="422" y="303"/>
                      <a:pt x="422" y="302"/>
                    </a:cubicBezTo>
                    <a:cubicBezTo>
                      <a:pt x="423" y="301"/>
                      <a:pt x="424" y="301"/>
                      <a:pt x="424" y="301"/>
                    </a:cubicBezTo>
                    <a:cubicBezTo>
                      <a:pt x="429" y="304"/>
                      <a:pt x="435" y="303"/>
                      <a:pt x="439" y="299"/>
                    </a:cubicBezTo>
                    <a:cubicBezTo>
                      <a:pt x="440" y="298"/>
                      <a:pt x="441" y="298"/>
                      <a:pt x="441" y="299"/>
                    </a:cubicBezTo>
                    <a:cubicBezTo>
                      <a:pt x="442" y="299"/>
                      <a:pt x="442" y="300"/>
                      <a:pt x="441" y="301"/>
                    </a:cubicBezTo>
                    <a:close/>
                    <a:moveTo>
                      <a:pt x="463" y="245"/>
                    </a:moveTo>
                    <a:cubicBezTo>
                      <a:pt x="467" y="242"/>
                      <a:pt x="472" y="243"/>
                      <a:pt x="476" y="243"/>
                    </a:cubicBezTo>
                    <a:cubicBezTo>
                      <a:pt x="477" y="243"/>
                      <a:pt x="477" y="244"/>
                      <a:pt x="477" y="245"/>
                    </a:cubicBezTo>
                    <a:cubicBezTo>
                      <a:pt x="477" y="246"/>
                      <a:pt x="476" y="246"/>
                      <a:pt x="476" y="246"/>
                    </a:cubicBezTo>
                    <a:cubicBezTo>
                      <a:pt x="471" y="246"/>
                      <a:pt x="467" y="246"/>
                      <a:pt x="464" y="248"/>
                    </a:cubicBezTo>
                    <a:cubicBezTo>
                      <a:pt x="460" y="250"/>
                      <a:pt x="458" y="256"/>
                      <a:pt x="460" y="261"/>
                    </a:cubicBezTo>
                    <a:cubicBezTo>
                      <a:pt x="462" y="266"/>
                      <a:pt x="467" y="269"/>
                      <a:pt x="472" y="267"/>
                    </a:cubicBezTo>
                    <a:cubicBezTo>
                      <a:pt x="472" y="267"/>
                      <a:pt x="473" y="267"/>
                      <a:pt x="473" y="268"/>
                    </a:cubicBezTo>
                    <a:cubicBezTo>
                      <a:pt x="474" y="269"/>
                      <a:pt x="473" y="270"/>
                      <a:pt x="472" y="270"/>
                    </a:cubicBezTo>
                    <a:cubicBezTo>
                      <a:pt x="471" y="270"/>
                      <a:pt x="470" y="271"/>
                      <a:pt x="469" y="271"/>
                    </a:cubicBezTo>
                    <a:cubicBezTo>
                      <a:pt x="464" y="271"/>
                      <a:pt x="459" y="267"/>
                      <a:pt x="457" y="262"/>
                    </a:cubicBezTo>
                    <a:cubicBezTo>
                      <a:pt x="455" y="256"/>
                      <a:pt x="457" y="248"/>
                      <a:pt x="463" y="245"/>
                    </a:cubicBezTo>
                    <a:close/>
                    <a:moveTo>
                      <a:pt x="486" y="257"/>
                    </a:moveTo>
                    <a:cubicBezTo>
                      <a:pt x="485" y="259"/>
                      <a:pt x="486" y="260"/>
                      <a:pt x="487" y="261"/>
                    </a:cubicBezTo>
                    <a:cubicBezTo>
                      <a:pt x="488" y="262"/>
                      <a:pt x="489" y="263"/>
                      <a:pt x="491" y="263"/>
                    </a:cubicBezTo>
                    <a:cubicBezTo>
                      <a:pt x="494" y="263"/>
                      <a:pt x="496" y="259"/>
                      <a:pt x="496" y="256"/>
                    </a:cubicBezTo>
                    <a:cubicBezTo>
                      <a:pt x="497" y="253"/>
                      <a:pt x="496" y="250"/>
                      <a:pt x="494" y="246"/>
                    </a:cubicBezTo>
                    <a:cubicBezTo>
                      <a:pt x="493" y="247"/>
                      <a:pt x="491" y="248"/>
                      <a:pt x="490" y="249"/>
                    </a:cubicBezTo>
                    <a:cubicBezTo>
                      <a:pt x="490" y="250"/>
                      <a:pt x="489" y="250"/>
                      <a:pt x="488" y="250"/>
                    </a:cubicBezTo>
                    <a:cubicBezTo>
                      <a:pt x="487" y="249"/>
                      <a:pt x="487" y="248"/>
                      <a:pt x="488" y="247"/>
                    </a:cubicBezTo>
                    <a:cubicBezTo>
                      <a:pt x="489" y="245"/>
                      <a:pt x="492" y="243"/>
                      <a:pt x="495" y="242"/>
                    </a:cubicBezTo>
                    <a:cubicBezTo>
                      <a:pt x="495" y="242"/>
                      <a:pt x="496" y="243"/>
                      <a:pt x="496" y="243"/>
                    </a:cubicBezTo>
                    <a:cubicBezTo>
                      <a:pt x="499" y="248"/>
                      <a:pt x="500" y="252"/>
                      <a:pt x="499" y="256"/>
                    </a:cubicBezTo>
                    <a:cubicBezTo>
                      <a:pt x="499" y="261"/>
                      <a:pt x="496" y="266"/>
                      <a:pt x="491" y="266"/>
                    </a:cubicBezTo>
                    <a:cubicBezTo>
                      <a:pt x="491" y="266"/>
                      <a:pt x="491" y="266"/>
                      <a:pt x="490" y="266"/>
                    </a:cubicBezTo>
                    <a:cubicBezTo>
                      <a:pt x="488" y="266"/>
                      <a:pt x="486" y="265"/>
                      <a:pt x="484" y="263"/>
                    </a:cubicBezTo>
                    <a:cubicBezTo>
                      <a:pt x="483" y="261"/>
                      <a:pt x="482" y="258"/>
                      <a:pt x="483" y="256"/>
                    </a:cubicBezTo>
                    <a:cubicBezTo>
                      <a:pt x="484" y="255"/>
                      <a:pt x="484" y="255"/>
                      <a:pt x="485" y="255"/>
                    </a:cubicBezTo>
                    <a:cubicBezTo>
                      <a:pt x="486" y="256"/>
                      <a:pt x="486" y="257"/>
                      <a:pt x="486" y="257"/>
                    </a:cubicBezTo>
                    <a:close/>
                    <a:moveTo>
                      <a:pt x="506" y="264"/>
                    </a:moveTo>
                    <a:cubicBezTo>
                      <a:pt x="506" y="263"/>
                      <a:pt x="506" y="262"/>
                      <a:pt x="507" y="262"/>
                    </a:cubicBezTo>
                    <a:cubicBezTo>
                      <a:pt x="511" y="261"/>
                      <a:pt x="514" y="257"/>
                      <a:pt x="515" y="251"/>
                    </a:cubicBezTo>
                    <a:cubicBezTo>
                      <a:pt x="516" y="247"/>
                      <a:pt x="515" y="241"/>
                      <a:pt x="514" y="236"/>
                    </a:cubicBezTo>
                    <a:cubicBezTo>
                      <a:pt x="514" y="236"/>
                      <a:pt x="515" y="235"/>
                      <a:pt x="516" y="235"/>
                    </a:cubicBezTo>
                    <a:cubicBezTo>
                      <a:pt x="516" y="235"/>
                      <a:pt x="517" y="235"/>
                      <a:pt x="517" y="236"/>
                    </a:cubicBezTo>
                    <a:cubicBezTo>
                      <a:pt x="518" y="241"/>
                      <a:pt x="519" y="247"/>
                      <a:pt x="518" y="252"/>
                    </a:cubicBezTo>
                    <a:cubicBezTo>
                      <a:pt x="517" y="258"/>
                      <a:pt x="513" y="263"/>
                      <a:pt x="508" y="265"/>
                    </a:cubicBezTo>
                    <a:cubicBezTo>
                      <a:pt x="508" y="265"/>
                      <a:pt x="508" y="265"/>
                      <a:pt x="508" y="265"/>
                    </a:cubicBezTo>
                    <a:cubicBezTo>
                      <a:pt x="507" y="265"/>
                      <a:pt x="506" y="264"/>
                      <a:pt x="506" y="264"/>
                    </a:cubicBezTo>
                    <a:close/>
                    <a:moveTo>
                      <a:pt x="536" y="266"/>
                    </a:moveTo>
                    <a:cubicBezTo>
                      <a:pt x="536" y="266"/>
                      <a:pt x="536" y="266"/>
                      <a:pt x="536" y="266"/>
                    </a:cubicBezTo>
                    <a:cubicBezTo>
                      <a:pt x="542" y="265"/>
                      <a:pt x="548" y="262"/>
                      <a:pt x="551" y="257"/>
                    </a:cubicBezTo>
                    <a:cubicBezTo>
                      <a:pt x="558" y="260"/>
                      <a:pt x="565" y="262"/>
                      <a:pt x="572" y="263"/>
                    </a:cubicBezTo>
                    <a:cubicBezTo>
                      <a:pt x="573" y="263"/>
                      <a:pt x="574" y="262"/>
                      <a:pt x="574" y="261"/>
                    </a:cubicBezTo>
                    <a:cubicBezTo>
                      <a:pt x="574" y="260"/>
                      <a:pt x="573" y="259"/>
                      <a:pt x="573" y="259"/>
                    </a:cubicBezTo>
                    <a:cubicBezTo>
                      <a:pt x="566" y="259"/>
                      <a:pt x="559" y="257"/>
                      <a:pt x="553" y="254"/>
                    </a:cubicBezTo>
                    <a:cubicBezTo>
                      <a:pt x="556" y="247"/>
                      <a:pt x="555" y="240"/>
                      <a:pt x="552" y="234"/>
                    </a:cubicBezTo>
                    <a:cubicBezTo>
                      <a:pt x="551" y="233"/>
                      <a:pt x="551" y="233"/>
                      <a:pt x="550" y="233"/>
                    </a:cubicBezTo>
                    <a:cubicBezTo>
                      <a:pt x="549" y="234"/>
                      <a:pt x="549" y="235"/>
                      <a:pt x="549" y="235"/>
                    </a:cubicBezTo>
                    <a:cubicBezTo>
                      <a:pt x="552" y="240"/>
                      <a:pt x="553" y="247"/>
                      <a:pt x="550" y="252"/>
                    </a:cubicBezTo>
                    <a:cubicBezTo>
                      <a:pt x="550" y="252"/>
                      <a:pt x="549" y="252"/>
                      <a:pt x="549" y="252"/>
                    </a:cubicBezTo>
                    <a:cubicBezTo>
                      <a:pt x="545" y="249"/>
                      <a:pt x="541" y="247"/>
                      <a:pt x="536" y="247"/>
                    </a:cubicBezTo>
                    <a:cubicBezTo>
                      <a:pt x="533" y="247"/>
                      <a:pt x="529" y="250"/>
                      <a:pt x="527" y="253"/>
                    </a:cubicBezTo>
                    <a:cubicBezTo>
                      <a:pt x="526" y="256"/>
                      <a:pt x="526" y="259"/>
                      <a:pt x="527" y="261"/>
                    </a:cubicBezTo>
                    <a:cubicBezTo>
                      <a:pt x="529" y="264"/>
                      <a:pt x="533" y="266"/>
                      <a:pt x="536" y="266"/>
                    </a:cubicBezTo>
                    <a:close/>
                    <a:moveTo>
                      <a:pt x="530" y="255"/>
                    </a:moveTo>
                    <a:cubicBezTo>
                      <a:pt x="531" y="252"/>
                      <a:pt x="534" y="251"/>
                      <a:pt x="536" y="250"/>
                    </a:cubicBezTo>
                    <a:cubicBezTo>
                      <a:pt x="536" y="250"/>
                      <a:pt x="536" y="250"/>
                      <a:pt x="537" y="250"/>
                    </a:cubicBezTo>
                    <a:cubicBezTo>
                      <a:pt x="540" y="250"/>
                      <a:pt x="544" y="252"/>
                      <a:pt x="548" y="255"/>
                    </a:cubicBezTo>
                    <a:cubicBezTo>
                      <a:pt x="548" y="255"/>
                      <a:pt x="548" y="255"/>
                      <a:pt x="549" y="255"/>
                    </a:cubicBezTo>
                    <a:cubicBezTo>
                      <a:pt x="546" y="260"/>
                      <a:pt x="541" y="262"/>
                      <a:pt x="536" y="263"/>
                    </a:cubicBezTo>
                    <a:cubicBezTo>
                      <a:pt x="534" y="263"/>
                      <a:pt x="531" y="262"/>
                      <a:pt x="529" y="259"/>
                    </a:cubicBezTo>
                    <a:cubicBezTo>
                      <a:pt x="529" y="258"/>
                      <a:pt x="529" y="256"/>
                      <a:pt x="530" y="255"/>
                    </a:cubicBezTo>
                    <a:close/>
                    <a:moveTo>
                      <a:pt x="467" y="294"/>
                    </a:moveTo>
                    <a:cubicBezTo>
                      <a:pt x="570" y="279"/>
                      <a:pt x="570" y="279"/>
                      <a:pt x="570" y="279"/>
                    </a:cubicBezTo>
                    <a:cubicBezTo>
                      <a:pt x="571" y="279"/>
                      <a:pt x="572" y="280"/>
                      <a:pt x="572" y="281"/>
                    </a:cubicBezTo>
                    <a:cubicBezTo>
                      <a:pt x="572" y="282"/>
                      <a:pt x="571" y="282"/>
                      <a:pt x="571" y="283"/>
                    </a:cubicBezTo>
                    <a:cubicBezTo>
                      <a:pt x="467" y="297"/>
                      <a:pt x="467" y="297"/>
                      <a:pt x="467" y="297"/>
                    </a:cubicBezTo>
                    <a:cubicBezTo>
                      <a:pt x="467" y="297"/>
                      <a:pt x="467" y="297"/>
                      <a:pt x="467" y="297"/>
                    </a:cubicBezTo>
                    <a:cubicBezTo>
                      <a:pt x="466" y="297"/>
                      <a:pt x="466" y="296"/>
                      <a:pt x="465" y="296"/>
                    </a:cubicBezTo>
                    <a:cubicBezTo>
                      <a:pt x="465" y="295"/>
                      <a:pt x="466" y="294"/>
                      <a:pt x="467" y="294"/>
                    </a:cubicBezTo>
                    <a:close/>
                    <a:moveTo>
                      <a:pt x="483" y="334"/>
                    </a:moveTo>
                    <a:cubicBezTo>
                      <a:pt x="480" y="333"/>
                      <a:pt x="477" y="333"/>
                      <a:pt x="474" y="333"/>
                    </a:cubicBezTo>
                    <a:cubicBezTo>
                      <a:pt x="472" y="334"/>
                      <a:pt x="469" y="336"/>
                      <a:pt x="469" y="339"/>
                    </a:cubicBezTo>
                    <a:cubicBezTo>
                      <a:pt x="469" y="340"/>
                      <a:pt x="469" y="341"/>
                      <a:pt x="469" y="342"/>
                    </a:cubicBezTo>
                    <a:cubicBezTo>
                      <a:pt x="469" y="343"/>
                      <a:pt x="469" y="344"/>
                      <a:pt x="469" y="345"/>
                    </a:cubicBezTo>
                    <a:cubicBezTo>
                      <a:pt x="469" y="352"/>
                      <a:pt x="464" y="358"/>
                      <a:pt x="458" y="359"/>
                    </a:cubicBezTo>
                    <a:cubicBezTo>
                      <a:pt x="458" y="359"/>
                      <a:pt x="458" y="359"/>
                      <a:pt x="458" y="359"/>
                    </a:cubicBezTo>
                    <a:cubicBezTo>
                      <a:pt x="458" y="359"/>
                      <a:pt x="457" y="358"/>
                      <a:pt x="457" y="358"/>
                    </a:cubicBezTo>
                    <a:cubicBezTo>
                      <a:pt x="457" y="358"/>
                      <a:pt x="457" y="357"/>
                      <a:pt x="457" y="357"/>
                    </a:cubicBezTo>
                    <a:cubicBezTo>
                      <a:pt x="457" y="353"/>
                      <a:pt x="457" y="353"/>
                      <a:pt x="457" y="353"/>
                    </a:cubicBezTo>
                    <a:cubicBezTo>
                      <a:pt x="457" y="352"/>
                      <a:pt x="457" y="351"/>
                      <a:pt x="458" y="351"/>
                    </a:cubicBezTo>
                    <a:cubicBezTo>
                      <a:pt x="459" y="351"/>
                      <a:pt x="460" y="352"/>
                      <a:pt x="460" y="353"/>
                    </a:cubicBezTo>
                    <a:cubicBezTo>
                      <a:pt x="460" y="355"/>
                      <a:pt x="460" y="355"/>
                      <a:pt x="460" y="355"/>
                    </a:cubicBezTo>
                    <a:cubicBezTo>
                      <a:pt x="463" y="354"/>
                      <a:pt x="466" y="349"/>
                      <a:pt x="466" y="345"/>
                    </a:cubicBezTo>
                    <a:cubicBezTo>
                      <a:pt x="466" y="344"/>
                      <a:pt x="466" y="343"/>
                      <a:pt x="466" y="343"/>
                    </a:cubicBezTo>
                    <a:cubicBezTo>
                      <a:pt x="466" y="341"/>
                      <a:pt x="466" y="340"/>
                      <a:pt x="466" y="338"/>
                    </a:cubicBezTo>
                    <a:cubicBezTo>
                      <a:pt x="467" y="334"/>
                      <a:pt x="470" y="331"/>
                      <a:pt x="474" y="330"/>
                    </a:cubicBezTo>
                    <a:cubicBezTo>
                      <a:pt x="477" y="329"/>
                      <a:pt x="481" y="330"/>
                      <a:pt x="484" y="331"/>
                    </a:cubicBezTo>
                    <a:cubicBezTo>
                      <a:pt x="484" y="331"/>
                      <a:pt x="485" y="332"/>
                      <a:pt x="485" y="333"/>
                    </a:cubicBezTo>
                    <a:cubicBezTo>
                      <a:pt x="485" y="333"/>
                      <a:pt x="484" y="334"/>
                      <a:pt x="483" y="334"/>
                    </a:cubicBezTo>
                    <a:close/>
                    <a:moveTo>
                      <a:pt x="493" y="345"/>
                    </a:moveTo>
                    <a:cubicBezTo>
                      <a:pt x="496" y="341"/>
                      <a:pt x="497" y="335"/>
                      <a:pt x="496" y="330"/>
                    </a:cubicBezTo>
                    <a:cubicBezTo>
                      <a:pt x="496" y="329"/>
                      <a:pt x="497" y="329"/>
                      <a:pt x="497" y="329"/>
                    </a:cubicBezTo>
                    <a:cubicBezTo>
                      <a:pt x="498" y="329"/>
                      <a:pt x="499" y="329"/>
                      <a:pt x="499" y="330"/>
                    </a:cubicBezTo>
                    <a:cubicBezTo>
                      <a:pt x="500" y="336"/>
                      <a:pt x="498" y="342"/>
                      <a:pt x="496" y="347"/>
                    </a:cubicBezTo>
                    <a:cubicBezTo>
                      <a:pt x="495" y="347"/>
                      <a:pt x="495" y="347"/>
                      <a:pt x="494" y="347"/>
                    </a:cubicBezTo>
                    <a:cubicBezTo>
                      <a:pt x="494" y="347"/>
                      <a:pt x="494" y="347"/>
                      <a:pt x="494" y="347"/>
                    </a:cubicBezTo>
                    <a:cubicBezTo>
                      <a:pt x="493" y="347"/>
                      <a:pt x="493" y="346"/>
                      <a:pt x="493" y="345"/>
                    </a:cubicBezTo>
                    <a:close/>
                    <a:moveTo>
                      <a:pt x="495" y="314"/>
                    </a:moveTo>
                    <a:cubicBezTo>
                      <a:pt x="495" y="313"/>
                      <a:pt x="495" y="312"/>
                      <a:pt x="496" y="310"/>
                    </a:cubicBezTo>
                    <a:cubicBezTo>
                      <a:pt x="497" y="309"/>
                      <a:pt x="498" y="309"/>
                      <a:pt x="499" y="309"/>
                    </a:cubicBezTo>
                    <a:cubicBezTo>
                      <a:pt x="499" y="310"/>
                      <a:pt x="500" y="310"/>
                      <a:pt x="500" y="310"/>
                    </a:cubicBezTo>
                    <a:cubicBezTo>
                      <a:pt x="501" y="315"/>
                      <a:pt x="501" y="315"/>
                      <a:pt x="501" y="315"/>
                    </a:cubicBezTo>
                    <a:cubicBezTo>
                      <a:pt x="502" y="316"/>
                      <a:pt x="501" y="317"/>
                      <a:pt x="500" y="317"/>
                    </a:cubicBezTo>
                    <a:cubicBezTo>
                      <a:pt x="500" y="317"/>
                      <a:pt x="500" y="317"/>
                      <a:pt x="500" y="317"/>
                    </a:cubicBezTo>
                    <a:cubicBezTo>
                      <a:pt x="499" y="317"/>
                      <a:pt x="499" y="317"/>
                      <a:pt x="499" y="316"/>
                    </a:cubicBezTo>
                    <a:cubicBezTo>
                      <a:pt x="498" y="314"/>
                      <a:pt x="498" y="314"/>
                      <a:pt x="498" y="314"/>
                    </a:cubicBezTo>
                    <a:cubicBezTo>
                      <a:pt x="498" y="314"/>
                      <a:pt x="498" y="314"/>
                      <a:pt x="497" y="315"/>
                    </a:cubicBezTo>
                    <a:cubicBezTo>
                      <a:pt x="497" y="315"/>
                      <a:pt x="496" y="315"/>
                      <a:pt x="495" y="314"/>
                    </a:cubicBezTo>
                    <a:close/>
                    <a:moveTo>
                      <a:pt x="516" y="327"/>
                    </a:moveTo>
                    <a:cubicBezTo>
                      <a:pt x="511" y="331"/>
                      <a:pt x="508" y="336"/>
                      <a:pt x="506" y="342"/>
                    </a:cubicBezTo>
                    <a:cubicBezTo>
                      <a:pt x="505" y="343"/>
                      <a:pt x="505" y="343"/>
                      <a:pt x="504" y="343"/>
                    </a:cubicBezTo>
                    <a:cubicBezTo>
                      <a:pt x="503" y="342"/>
                      <a:pt x="503" y="341"/>
                      <a:pt x="503" y="340"/>
                    </a:cubicBezTo>
                    <a:cubicBezTo>
                      <a:pt x="505" y="334"/>
                      <a:pt x="509" y="329"/>
                      <a:pt x="514" y="324"/>
                    </a:cubicBezTo>
                    <a:cubicBezTo>
                      <a:pt x="514" y="324"/>
                      <a:pt x="515" y="323"/>
                      <a:pt x="517" y="323"/>
                    </a:cubicBezTo>
                    <a:cubicBezTo>
                      <a:pt x="519" y="323"/>
                      <a:pt x="519" y="325"/>
                      <a:pt x="520" y="327"/>
                    </a:cubicBezTo>
                    <a:cubicBezTo>
                      <a:pt x="522" y="342"/>
                      <a:pt x="522" y="342"/>
                      <a:pt x="522" y="342"/>
                    </a:cubicBezTo>
                    <a:cubicBezTo>
                      <a:pt x="522" y="343"/>
                      <a:pt x="522" y="344"/>
                      <a:pt x="521" y="344"/>
                    </a:cubicBezTo>
                    <a:cubicBezTo>
                      <a:pt x="521" y="344"/>
                      <a:pt x="521" y="344"/>
                      <a:pt x="521" y="344"/>
                    </a:cubicBezTo>
                    <a:cubicBezTo>
                      <a:pt x="520" y="344"/>
                      <a:pt x="519" y="343"/>
                      <a:pt x="519" y="343"/>
                    </a:cubicBezTo>
                    <a:cubicBezTo>
                      <a:pt x="517" y="328"/>
                      <a:pt x="517" y="328"/>
                      <a:pt x="517" y="328"/>
                    </a:cubicBezTo>
                    <a:cubicBezTo>
                      <a:pt x="517" y="326"/>
                      <a:pt x="516" y="326"/>
                      <a:pt x="516" y="326"/>
                    </a:cubicBezTo>
                    <a:cubicBezTo>
                      <a:pt x="516" y="326"/>
                      <a:pt x="516" y="326"/>
                      <a:pt x="516" y="327"/>
                    </a:cubicBezTo>
                    <a:close/>
                    <a:moveTo>
                      <a:pt x="565" y="313"/>
                    </a:moveTo>
                    <a:cubicBezTo>
                      <a:pt x="566" y="312"/>
                      <a:pt x="565" y="311"/>
                      <a:pt x="564" y="311"/>
                    </a:cubicBezTo>
                    <a:cubicBezTo>
                      <a:pt x="564" y="310"/>
                      <a:pt x="563" y="311"/>
                      <a:pt x="562" y="312"/>
                    </a:cubicBezTo>
                    <a:cubicBezTo>
                      <a:pt x="561" y="316"/>
                      <a:pt x="560" y="320"/>
                      <a:pt x="557" y="323"/>
                    </a:cubicBezTo>
                    <a:cubicBezTo>
                      <a:pt x="556" y="322"/>
                      <a:pt x="554" y="321"/>
                      <a:pt x="553" y="320"/>
                    </a:cubicBezTo>
                    <a:cubicBezTo>
                      <a:pt x="549" y="318"/>
                      <a:pt x="544" y="316"/>
                      <a:pt x="540" y="316"/>
                    </a:cubicBezTo>
                    <a:cubicBezTo>
                      <a:pt x="535" y="316"/>
                      <a:pt x="529" y="321"/>
                      <a:pt x="530" y="327"/>
                    </a:cubicBezTo>
                    <a:cubicBezTo>
                      <a:pt x="530" y="331"/>
                      <a:pt x="533" y="334"/>
                      <a:pt x="537" y="336"/>
                    </a:cubicBezTo>
                    <a:cubicBezTo>
                      <a:pt x="540" y="337"/>
                      <a:pt x="544" y="336"/>
                      <a:pt x="547" y="334"/>
                    </a:cubicBezTo>
                    <a:cubicBezTo>
                      <a:pt x="551" y="333"/>
                      <a:pt x="555" y="330"/>
                      <a:pt x="558" y="327"/>
                    </a:cubicBezTo>
                    <a:cubicBezTo>
                      <a:pt x="564" y="331"/>
                      <a:pt x="570" y="335"/>
                      <a:pt x="576" y="340"/>
                    </a:cubicBezTo>
                    <a:cubicBezTo>
                      <a:pt x="576" y="340"/>
                      <a:pt x="577" y="340"/>
                      <a:pt x="577" y="340"/>
                    </a:cubicBezTo>
                    <a:cubicBezTo>
                      <a:pt x="577" y="340"/>
                      <a:pt x="578" y="340"/>
                      <a:pt x="578" y="340"/>
                    </a:cubicBezTo>
                    <a:cubicBezTo>
                      <a:pt x="578" y="339"/>
                      <a:pt x="578" y="338"/>
                      <a:pt x="578" y="338"/>
                    </a:cubicBezTo>
                    <a:cubicBezTo>
                      <a:pt x="572" y="333"/>
                      <a:pt x="566" y="329"/>
                      <a:pt x="560" y="325"/>
                    </a:cubicBezTo>
                    <a:cubicBezTo>
                      <a:pt x="562" y="321"/>
                      <a:pt x="564" y="317"/>
                      <a:pt x="565" y="313"/>
                    </a:cubicBezTo>
                    <a:close/>
                    <a:moveTo>
                      <a:pt x="546" y="331"/>
                    </a:moveTo>
                    <a:cubicBezTo>
                      <a:pt x="543" y="333"/>
                      <a:pt x="540" y="333"/>
                      <a:pt x="538" y="333"/>
                    </a:cubicBezTo>
                    <a:cubicBezTo>
                      <a:pt x="535" y="332"/>
                      <a:pt x="533" y="330"/>
                      <a:pt x="533" y="327"/>
                    </a:cubicBezTo>
                    <a:cubicBezTo>
                      <a:pt x="532" y="323"/>
                      <a:pt x="536" y="320"/>
                      <a:pt x="540" y="319"/>
                    </a:cubicBezTo>
                    <a:cubicBezTo>
                      <a:pt x="540" y="319"/>
                      <a:pt x="540" y="319"/>
                      <a:pt x="541" y="319"/>
                    </a:cubicBezTo>
                    <a:cubicBezTo>
                      <a:pt x="544" y="319"/>
                      <a:pt x="548" y="321"/>
                      <a:pt x="551" y="323"/>
                    </a:cubicBezTo>
                    <a:cubicBezTo>
                      <a:pt x="553" y="324"/>
                      <a:pt x="554" y="325"/>
                      <a:pt x="555" y="325"/>
                    </a:cubicBezTo>
                    <a:cubicBezTo>
                      <a:pt x="552" y="328"/>
                      <a:pt x="550" y="330"/>
                      <a:pt x="546" y="331"/>
                    </a:cubicBezTo>
                    <a:close/>
                    <a:moveTo>
                      <a:pt x="112" y="491"/>
                    </a:moveTo>
                    <a:cubicBezTo>
                      <a:pt x="112" y="492"/>
                      <a:pt x="111" y="493"/>
                      <a:pt x="110" y="493"/>
                    </a:cubicBezTo>
                    <a:cubicBezTo>
                      <a:pt x="110" y="493"/>
                      <a:pt x="109" y="493"/>
                      <a:pt x="109" y="492"/>
                    </a:cubicBezTo>
                    <a:cubicBezTo>
                      <a:pt x="108" y="489"/>
                      <a:pt x="107" y="485"/>
                      <a:pt x="107" y="481"/>
                    </a:cubicBezTo>
                    <a:cubicBezTo>
                      <a:pt x="105" y="487"/>
                      <a:pt x="102" y="493"/>
                      <a:pt x="98" y="497"/>
                    </a:cubicBezTo>
                    <a:cubicBezTo>
                      <a:pt x="96" y="500"/>
                      <a:pt x="92" y="504"/>
                      <a:pt x="89" y="504"/>
                    </a:cubicBezTo>
                    <a:cubicBezTo>
                      <a:pt x="89" y="504"/>
                      <a:pt x="88" y="504"/>
                      <a:pt x="88" y="504"/>
                    </a:cubicBezTo>
                    <a:cubicBezTo>
                      <a:pt x="87" y="504"/>
                      <a:pt x="85" y="503"/>
                      <a:pt x="84" y="502"/>
                    </a:cubicBezTo>
                    <a:cubicBezTo>
                      <a:pt x="81" y="499"/>
                      <a:pt x="81" y="495"/>
                      <a:pt x="82" y="491"/>
                    </a:cubicBezTo>
                    <a:cubicBezTo>
                      <a:pt x="83" y="485"/>
                      <a:pt x="84" y="480"/>
                      <a:pt x="87" y="476"/>
                    </a:cubicBezTo>
                    <a:cubicBezTo>
                      <a:pt x="90" y="474"/>
                      <a:pt x="94" y="473"/>
                      <a:pt x="97" y="474"/>
                    </a:cubicBezTo>
                    <a:cubicBezTo>
                      <a:pt x="99" y="475"/>
                      <a:pt x="101" y="477"/>
                      <a:pt x="101" y="479"/>
                    </a:cubicBezTo>
                    <a:cubicBezTo>
                      <a:pt x="101" y="480"/>
                      <a:pt x="101" y="481"/>
                      <a:pt x="100" y="481"/>
                    </a:cubicBezTo>
                    <a:cubicBezTo>
                      <a:pt x="99" y="481"/>
                      <a:pt x="98" y="481"/>
                      <a:pt x="98" y="480"/>
                    </a:cubicBezTo>
                    <a:cubicBezTo>
                      <a:pt x="98" y="478"/>
                      <a:pt x="97" y="477"/>
                      <a:pt x="96" y="477"/>
                    </a:cubicBezTo>
                    <a:cubicBezTo>
                      <a:pt x="94" y="476"/>
                      <a:pt x="91" y="477"/>
                      <a:pt x="89" y="478"/>
                    </a:cubicBezTo>
                    <a:cubicBezTo>
                      <a:pt x="86" y="481"/>
                      <a:pt x="85" y="486"/>
                      <a:pt x="85" y="491"/>
                    </a:cubicBezTo>
                    <a:cubicBezTo>
                      <a:pt x="84" y="495"/>
                      <a:pt x="84" y="498"/>
                      <a:pt x="86" y="500"/>
                    </a:cubicBezTo>
                    <a:cubicBezTo>
                      <a:pt x="87" y="500"/>
                      <a:pt x="87" y="501"/>
                      <a:pt x="88" y="501"/>
                    </a:cubicBezTo>
                    <a:cubicBezTo>
                      <a:pt x="91" y="500"/>
                      <a:pt x="94" y="498"/>
                      <a:pt x="96" y="495"/>
                    </a:cubicBezTo>
                    <a:cubicBezTo>
                      <a:pt x="101" y="488"/>
                      <a:pt x="105" y="480"/>
                      <a:pt x="108" y="471"/>
                    </a:cubicBezTo>
                    <a:cubicBezTo>
                      <a:pt x="108" y="470"/>
                      <a:pt x="109" y="470"/>
                      <a:pt x="109" y="470"/>
                    </a:cubicBezTo>
                    <a:cubicBezTo>
                      <a:pt x="110" y="470"/>
                      <a:pt x="111" y="471"/>
                      <a:pt x="111" y="472"/>
                    </a:cubicBezTo>
                    <a:cubicBezTo>
                      <a:pt x="110" y="478"/>
                      <a:pt x="110" y="485"/>
                      <a:pt x="112" y="491"/>
                    </a:cubicBezTo>
                    <a:close/>
                    <a:moveTo>
                      <a:pt x="121" y="466"/>
                    </a:moveTo>
                    <a:cubicBezTo>
                      <a:pt x="121" y="466"/>
                      <a:pt x="121" y="466"/>
                      <a:pt x="121" y="466"/>
                    </a:cubicBezTo>
                    <a:cubicBezTo>
                      <a:pt x="117" y="466"/>
                      <a:pt x="114" y="464"/>
                      <a:pt x="112" y="460"/>
                    </a:cubicBezTo>
                    <a:cubicBezTo>
                      <a:pt x="110" y="456"/>
                      <a:pt x="110" y="450"/>
                      <a:pt x="110" y="445"/>
                    </a:cubicBezTo>
                    <a:cubicBezTo>
                      <a:pt x="110" y="444"/>
                      <a:pt x="110" y="444"/>
                      <a:pt x="110" y="444"/>
                    </a:cubicBezTo>
                    <a:cubicBezTo>
                      <a:pt x="110" y="439"/>
                      <a:pt x="110" y="434"/>
                      <a:pt x="107" y="431"/>
                    </a:cubicBezTo>
                    <a:cubicBezTo>
                      <a:pt x="104" y="435"/>
                      <a:pt x="104" y="435"/>
                      <a:pt x="104" y="435"/>
                    </a:cubicBezTo>
                    <a:cubicBezTo>
                      <a:pt x="103" y="436"/>
                      <a:pt x="102" y="436"/>
                      <a:pt x="102" y="435"/>
                    </a:cubicBezTo>
                    <a:cubicBezTo>
                      <a:pt x="101" y="434"/>
                      <a:pt x="101" y="433"/>
                      <a:pt x="102" y="433"/>
                    </a:cubicBezTo>
                    <a:cubicBezTo>
                      <a:pt x="106" y="427"/>
                      <a:pt x="106" y="427"/>
                      <a:pt x="106" y="427"/>
                    </a:cubicBezTo>
                    <a:cubicBezTo>
                      <a:pt x="107" y="427"/>
                      <a:pt x="108" y="427"/>
                      <a:pt x="108" y="427"/>
                    </a:cubicBezTo>
                    <a:cubicBezTo>
                      <a:pt x="113" y="432"/>
                      <a:pt x="113" y="438"/>
                      <a:pt x="113" y="444"/>
                    </a:cubicBezTo>
                    <a:cubicBezTo>
                      <a:pt x="113" y="445"/>
                      <a:pt x="113" y="445"/>
                      <a:pt x="113" y="445"/>
                    </a:cubicBezTo>
                    <a:cubicBezTo>
                      <a:pt x="113" y="450"/>
                      <a:pt x="113" y="455"/>
                      <a:pt x="115" y="459"/>
                    </a:cubicBezTo>
                    <a:cubicBezTo>
                      <a:pt x="116" y="461"/>
                      <a:pt x="119" y="463"/>
                      <a:pt x="121" y="463"/>
                    </a:cubicBezTo>
                    <a:cubicBezTo>
                      <a:pt x="122" y="463"/>
                      <a:pt x="124" y="463"/>
                      <a:pt x="125" y="461"/>
                    </a:cubicBezTo>
                    <a:cubicBezTo>
                      <a:pt x="125" y="460"/>
                      <a:pt x="126" y="460"/>
                      <a:pt x="127" y="461"/>
                    </a:cubicBezTo>
                    <a:cubicBezTo>
                      <a:pt x="127" y="461"/>
                      <a:pt x="128" y="462"/>
                      <a:pt x="127" y="463"/>
                    </a:cubicBezTo>
                    <a:cubicBezTo>
                      <a:pt x="126" y="465"/>
                      <a:pt x="124" y="466"/>
                      <a:pt x="121" y="466"/>
                    </a:cubicBezTo>
                    <a:close/>
                    <a:moveTo>
                      <a:pt x="136" y="473"/>
                    </a:moveTo>
                    <a:cubicBezTo>
                      <a:pt x="125" y="475"/>
                      <a:pt x="125" y="475"/>
                      <a:pt x="125" y="475"/>
                    </a:cubicBezTo>
                    <a:cubicBezTo>
                      <a:pt x="125" y="475"/>
                      <a:pt x="125" y="475"/>
                      <a:pt x="125" y="475"/>
                    </a:cubicBezTo>
                    <a:cubicBezTo>
                      <a:pt x="124" y="475"/>
                      <a:pt x="123" y="475"/>
                      <a:pt x="123" y="474"/>
                    </a:cubicBezTo>
                    <a:cubicBezTo>
                      <a:pt x="123" y="473"/>
                      <a:pt x="124" y="472"/>
                      <a:pt x="124" y="472"/>
                    </a:cubicBezTo>
                    <a:cubicBezTo>
                      <a:pt x="136" y="470"/>
                      <a:pt x="136" y="470"/>
                      <a:pt x="136" y="470"/>
                    </a:cubicBezTo>
                    <a:cubicBezTo>
                      <a:pt x="136" y="465"/>
                      <a:pt x="136" y="461"/>
                      <a:pt x="136" y="456"/>
                    </a:cubicBezTo>
                    <a:cubicBezTo>
                      <a:pt x="136" y="456"/>
                      <a:pt x="137" y="455"/>
                      <a:pt x="138" y="455"/>
                    </a:cubicBezTo>
                    <a:cubicBezTo>
                      <a:pt x="139" y="455"/>
                      <a:pt x="139" y="456"/>
                      <a:pt x="139" y="457"/>
                    </a:cubicBezTo>
                    <a:cubicBezTo>
                      <a:pt x="139" y="461"/>
                      <a:pt x="138" y="465"/>
                      <a:pt x="139" y="469"/>
                    </a:cubicBezTo>
                    <a:cubicBezTo>
                      <a:pt x="144" y="468"/>
                      <a:pt x="144" y="468"/>
                      <a:pt x="144" y="468"/>
                    </a:cubicBezTo>
                    <a:cubicBezTo>
                      <a:pt x="145" y="468"/>
                      <a:pt x="146" y="469"/>
                      <a:pt x="146" y="470"/>
                    </a:cubicBezTo>
                    <a:cubicBezTo>
                      <a:pt x="146" y="470"/>
                      <a:pt x="145" y="471"/>
                      <a:pt x="145" y="471"/>
                    </a:cubicBezTo>
                    <a:cubicBezTo>
                      <a:pt x="139" y="472"/>
                      <a:pt x="139" y="472"/>
                      <a:pt x="139" y="472"/>
                    </a:cubicBezTo>
                    <a:cubicBezTo>
                      <a:pt x="139" y="478"/>
                      <a:pt x="141" y="484"/>
                      <a:pt x="142" y="490"/>
                    </a:cubicBezTo>
                    <a:cubicBezTo>
                      <a:pt x="143" y="491"/>
                      <a:pt x="142" y="492"/>
                      <a:pt x="142" y="492"/>
                    </a:cubicBezTo>
                    <a:cubicBezTo>
                      <a:pt x="141" y="492"/>
                      <a:pt x="141" y="492"/>
                      <a:pt x="141" y="492"/>
                    </a:cubicBezTo>
                    <a:cubicBezTo>
                      <a:pt x="140" y="492"/>
                      <a:pt x="140" y="492"/>
                      <a:pt x="140" y="491"/>
                    </a:cubicBezTo>
                    <a:cubicBezTo>
                      <a:pt x="138" y="485"/>
                      <a:pt x="137" y="479"/>
                      <a:pt x="136" y="473"/>
                    </a:cubicBezTo>
                    <a:close/>
                    <a:moveTo>
                      <a:pt x="186" y="482"/>
                    </a:moveTo>
                    <a:cubicBezTo>
                      <a:pt x="187" y="479"/>
                      <a:pt x="185" y="476"/>
                      <a:pt x="184" y="475"/>
                    </a:cubicBezTo>
                    <a:cubicBezTo>
                      <a:pt x="184" y="474"/>
                      <a:pt x="183" y="473"/>
                      <a:pt x="182" y="472"/>
                    </a:cubicBezTo>
                    <a:cubicBezTo>
                      <a:pt x="181" y="470"/>
                      <a:pt x="179" y="469"/>
                      <a:pt x="178" y="467"/>
                    </a:cubicBezTo>
                    <a:cubicBezTo>
                      <a:pt x="175" y="462"/>
                      <a:pt x="175" y="455"/>
                      <a:pt x="178" y="446"/>
                    </a:cubicBezTo>
                    <a:cubicBezTo>
                      <a:pt x="178" y="445"/>
                      <a:pt x="179" y="444"/>
                      <a:pt x="179" y="442"/>
                    </a:cubicBezTo>
                    <a:cubicBezTo>
                      <a:pt x="181" y="437"/>
                      <a:pt x="182" y="432"/>
                      <a:pt x="182" y="427"/>
                    </a:cubicBezTo>
                    <a:cubicBezTo>
                      <a:pt x="182" y="426"/>
                      <a:pt x="182" y="425"/>
                      <a:pt x="181" y="425"/>
                    </a:cubicBezTo>
                    <a:cubicBezTo>
                      <a:pt x="181" y="424"/>
                      <a:pt x="179" y="425"/>
                      <a:pt x="178" y="425"/>
                    </a:cubicBezTo>
                    <a:cubicBezTo>
                      <a:pt x="174" y="428"/>
                      <a:pt x="171" y="431"/>
                      <a:pt x="169" y="435"/>
                    </a:cubicBezTo>
                    <a:cubicBezTo>
                      <a:pt x="169" y="435"/>
                      <a:pt x="168" y="435"/>
                      <a:pt x="168" y="435"/>
                    </a:cubicBezTo>
                    <a:cubicBezTo>
                      <a:pt x="168" y="436"/>
                      <a:pt x="168" y="436"/>
                      <a:pt x="168" y="436"/>
                    </a:cubicBezTo>
                    <a:cubicBezTo>
                      <a:pt x="172" y="485"/>
                      <a:pt x="172" y="485"/>
                      <a:pt x="172" y="485"/>
                    </a:cubicBezTo>
                    <a:cubicBezTo>
                      <a:pt x="172" y="486"/>
                      <a:pt x="172" y="487"/>
                      <a:pt x="171" y="487"/>
                    </a:cubicBezTo>
                    <a:cubicBezTo>
                      <a:pt x="171" y="487"/>
                      <a:pt x="171" y="487"/>
                      <a:pt x="171" y="487"/>
                    </a:cubicBezTo>
                    <a:cubicBezTo>
                      <a:pt x="170" y="487"/>
                      <a:pt x="169" y="487"/>
                      <a:pt x="169" y="486"/>
                    </a:cubicBezTo>
                    <a:cubicBezTo>
                      <a:pt x="165" y="436"/>
                      <a:pt x="165" y="436"/>
                      <a:pt x="165" y="436"/>
                    </a:cubicBezTo>
                    <a:cubicBezTo>
                      <a:pt x="165" y="435"/>
                      <a:pt x="166" y="435"/>
                      <a:pt x="166" y="435"/>
                    </a:cubicBezTo>
                    <a:cubicBezTo>
                      <a:pt x="166" y="435"/>
                      <a:pt x="166" y="435"/>
                      <a:pt x="166" y="435"/>
                    </a:cubicBezTo>
                    <a:cubicBezTo>
                      <a:pt x="166" y="434"/>
                      <a:pt x="166" y="433"/>
                      <a:pt x="166" y="433"/>
                    </a:cubicBezTo>
                    <a:cubicBezTo>
                      <a:pt x="169" y="428"/>
                      <a:pt x="173" y="425"/>
                      <a:pt x="177" y="423"/>
                    </a:cubicBezTo>
                    <a:cubicBezTo>
                      <a:pt x="180" y="421"/>
                      <a:pt x="182" y="421"/>
                      <a:pt x="183" y="423"/>
                    </a:cubicBezTo>
                    <a:cubicBezTo>
                      <a:pt x="185" y="424"/>
                      <a:pt x="185" y="426"/>
                      <a:pt x="185" y="427"/>
                    </a:cubicBezTo>
                    <a:cubicBezTo>
                      <a:pt x="185" y="433"/>
                      <a:pt x="183" y="438"/>
                      <a:pt x="182" y="443"/>
                    </a:cubicBezTo>
                    <a:cubicBezTo>
                      <a:pt x="181" y="445"/>
                      <a:pt x="181" y="446"/>
                      <a:pt x="181" y="447"/>
                    </a:cubicBezTo>
                    <a:cubicBezTo>
                      <a:pt x="178" y="455"/>
                      <a:pt x="178" y="461"/>
                      <a:pt x="181" y="466"/>
                    </a:cubicBezTo>
                    <a:cubicBezTo>
                      <a:pt x="182" y="467"/>
                      <a:pt x="183" y="468"/>
                      <a:pt x="184" y="470"/>
                    </a:cubicBezTo>
                    <a:cubicBezTo>
                      <a:pt x="185" y="471"/>
                      <a:pt x="186" y="472"/>
                      <a:pt x="187" y="473"/>
                    </a:cubicBezTo>
                    <a:cubicBezTo>
                      <a:pt x="189" y="476"/>
                      <a:pt x="190" y="480"/>
                      <a:pt x="189" y="483"/>
                    </a:cubicBezTo>
                    <a:cubicBezTo>
                      <a:pt x="187" y="488"/>
                      <a:pt x="181" y="489"/>
                      <a:pt x="179" y="490"/>
                    </a:cubicBezTo>
                    <a:cubicBezTo>
                      <a:pt x="179" y="490"/>
                      <a:pt x="179" y="490"/>
                      <a:pt x="179" y="490"/>
                    </a:cubicBezTo>
                    <a:cubicBezTo>
                      <a:pt x="178" y="490"/>
                      <a:pt x="177" y="489"/>
                      <a:pt x="177" y="488"/>
                    </a:cubicBezTo>
                    <a:cubicBezTo>
                      <a:pt x="177" y="487"/>
                      <a:pt x="178" y="487"/>
                      <a:pt x="178" y="487"/>
                    </a:cubicBezTo>
                    <a:cubicBezTo>
                      <a:pt x="183" y="486"/>
                      <a:pt x="185" y="484"/>
                      <a:pt x="186" y="482"/>
                    </a:cubicBezTo>
                    <a:close/>
                    <a:moveTo>
                      <a:pt x="218" y="440"/>
                    </a:moveTo>
                    <a:cubicBezTo>
                      <a:pt x="217" y="442"/>
                      <a:pt x="216" y="442"/>
                      <a:pt x="214" y="443"/>
                    </a:cubicBezTo>
                    <a:cubicBezTo>
                      <a:pt x="214" y="443"/>
                      <a:pt x="214" y="443"/>
                      <a:pt x="214" y="443"/>
                    </a:cubicBezTo>
                    <a:cubicBezTo>
                      <a:pt x="212" y="443"/>
                      <a:pt x="210" y="441"/>
                      <a:pt x="209" y="439"/>
                    </a:cubicBezTo>
                    <a:cubicBezTo>
                      <a:pt x="208" y="437"/>
                      <a:pt x="208" y="435"/>
                      <a:pt x="208" y="432"/>
                    </a:cubicBezTo>
                    <a:cubicBezTo>
                      <a:pt x="207" y="432"/>
                      <a:pt x="207" y="431"/>
                      <a:pt x="207" y="430"/>
                    </a:cubicBezTo>
                    <a:cubicBezTo>
                      <a:pt x="207" y="427"/>
                      <a:pt x="206" y="424"/>
                      <a:pt x="204" y="423"/>
                    </a:cubicBezTo>
                    <a:cubicBezTo>
                      <a:pt x="204" y="422"/>
                      <a:pt x="202" y="422"/>
                      <a:pt x="201" y="422"/>
                    </a:cubicBezTo>
                    <a:cubicBezTo>
                      <a:pt x="200" y="422"/>
                      <a:pt x="199" y="423"/>
                      <a:pt x="199" y="424"/>
                    </a:cubicBezTo>
                    <a:cubicBezTo>
                      <a:pt x="199" y="425"/>
                      <a:pt x="198" y="425"/>
                      <a:pt x="197" y="425"/>
                    </a:cubicBezTo>
                    <a:cubicBezTo>
                      <a:pt x="196" y="424"/>
                      <a:pt x="196" y="423"/>
                      <a:pt x="196" y="423"/>
                    </a:cubicBezTo>
                    <a:cubicBezTo>
                      <a:pt x="197" y="421"/>
                      <a:pt x="198" y="420"/>
                      <a:pt x="200" y="419"/>
                    </a:cubicBezTo>
                    <a:cubicBezTo>
                      <a:pt x="202" y="419"/>
                      <a:pt x="204" y="419"/>
                      <a:pt x="206" y="420"/>
                    </a:cubicBezTo>
                    <a:cubicBezTo>
                      <a:pt x="209" y="422"/>
                      <a:pt x="210" y="426"/>
                      <a:pt x="210" y="430"/>
                    </a:cubicBezTo>
                    <a:cubicBezTo>
                      <a:pt x="210" y="431"/>
                      <a:pt x="210" y="431"/>
                      <a:pt x="210" y="432"/>
                    </a:cubicBezTo>
                    <a:cubicBezTo>
                      <a:pt x="210" y="434"/>
                      <a:pt x="210" y="436"/>
                      <a:pt x="211" y="438"/>
                    </a:cubicBezTo>
                    <a:cubicBezTo>
                      <a:pt x="212" y="439"/>
                      <a:pt x="213" y="439"/>
                      <a:pt x="214" y="439"/>
                    </a:cubicBezTo>
                    <a:cubicBezTo>
                      <a:pt x="215" y="439"/>
                      <a:pt x="215" y="439"/>
                      <a:pt x="215" y="439"/>
                    </a:cubicBezTo>
                    <a:cubicBezTo>
                      <a:pt x="215" y="438"/>
                      <a:pt x="216" y="438"/>
                      <a:pt x="217" y="438"/>
                    </a:cubicBezTo>
                    <a:cubicBezTo>
                      <a:pt x="218" y="438"/>
                      <a:pt x="218" y="439"/>
                      <a:pt x="218" y="440"/>
                    </a:cubicBezTo>
                    <a:close/>
                    <a:moveTo>
                      <a:pt x="231" y="463"/>
                    </a:moveTo>
                    <a:cubicBezTo>
                      <a:pt x="231" y="463"/>
                      <a:pt x="231" y="462"/>
                      <a:pt x="232" y="461"/>
                    </a:cubicBezTo>
                    <a:cubicBezTo>
                      <a:pt x="237" y="459"/>
                      <a:pt x="243" y="456"/>
                      <a:pt x="249" y="455"/>
                    </a:cubicBezTo>
                    <a:cubicBezTo>
                      <a:pt x="249" y="455"/>
                      <a:pt x="250" y="455"/>
                      <a:pt x="250" y="456"/>
                    </a:cubicBezTo>
                    <a:cubicBezTo>
                      <a:pt x="251" y="457"/>
                      <a:pt x="250" y="458"/>
                      <a:pt x="249" y="458"/>
                    </a:cubicBezTo>
                    <a:cubicBezTo>
                      <a:pt x="244" y="459"/>
                      <a:pt x="238" y="462"/>
                      <a:pt x="233" y="464"/>
                    </a:cubicBezTo>
                    <a:cubicBezTo>
                      <a:pt x="233" y="464"/>
                      <a:pt x="233" y="464"/>
                      <a:pt x="233" y="464"/>
                    </a:cubicBezTo>
                    <a:cubicBezTo>
                      <a:pt x="232" y="464"/>
                      <a:pt x="231" y="464"/>
                      <a:pt x="231" y="463"/>
                    </a:cubicBezTo>
                    <a:close/>
                    <a:moveTo>
                      <a:pt x="231" y="478"/>
                    </a:moveTo>
                    <a:cubicBezTo>
                      <a:pt x="252" y="473"/>
                      <a:pt x="252" y="473"/>
                      <a:pt x="252" y="473"/>
                    </a:cubicBezTo>
                    <a:cubicBezTo>
                      <a:pt x="253" y="473"/>
                      <a:pt x="254" y="474"/>
                      <a:pt x="254" y="475"/>
                    </a:cubicBezTo>
                    <a:cubicBezTo>
                      <a:pt x="254" y="475"/>
                      <a:pt x="253" y="476"/>
                      <a:pt x="253" y="476"/>
                    </a:cubicBezTo>
                    <a:cubicBezTo>
                      <a:pt x="232" y="481"/>
                      <a:pt x="232" y="481"/>
                      <a:pt x="232" y="481"/>
                    </a:cubicBezTo>
                    <a:cubicBezTo>
                      <a:pt x="232" y="481"/>
                      <a:pt x="231" y="481"/>
                      <a:pt x="231" y="481"/>
                    </a:cubicBezTo>
                    <a:cubicBezTo>
                      <a:pt x="231" y="481"/>
                      <a:pt x="230" y="480"/>
                      <a:pt x="230" y="480"/>
                    </a:cubicBezTo>
                    <a:cubicBezTo>
                      <a:pt x="230" y="479"/>
                      <a:pt x="230" y="478"/>
                      <a:pt x="231" y="478"/>
                    </a:cubicBezTo>
                    <a:close/>
                    <a:moveTo>
                      <a:pt x="284" y="440"/>
                    </a:moveTo>
                    <a:cubicBezTo>
                      <a:pt x="286" y="440"/>
                      <a:pt x="288" y="439"/>
                      <a:pt x="289" y="438"/>
                    </a:cubicBezTo>
                    <a:cubicBezTo>
                      <a:pt x="290" y="438"/>
                      <a:pt x="291" y="438"/>
                      <a:pt x="291" y="439"/>
                    </a:cubicBezTo>
                    <a:cubicBezTo>
                      <a:pt x="291" y="440"/>
                      <a:pt x="291" y="441"/>
                      <a:pt x="290" y="441"/>
                    </a:cubicBezTo>
                    <a:cubicBezTo>
                      <a:pt x="289" y="442"/>
                      <a:pt x="287" y="443"/>
                      <a:pt x="285" y="443"/>
                    </a:cubicBezTo>
                    <a:cubicBezTo>
                      <a:pt x="282" y="444"/>
                      <a:pt x="279" y="445"/>
                      <a:pt x="277" y="448"/>
                    </a:cubicBezTo>
                    <a:cubicBezTo>
                      <a:pt x="275" y="451"/>
                      <a:pt x="277" y="456"/>
                      <a:pt x="281" y="459"/>
                    </a:cubicBezTo>
                    <a:cubicBezTo>
                      <a:pt x="284" y="461"/>
                      <a:pt x="289" y="461"/>
                      <a:pt x="293" y="462"/>
                    </a:cubicBezTo>
                    <a:cubicBezTo>
                      <a:pt x="294" y="462"/>
                      <a:pt x="294" y="463"/>
                      <a:pt x="294" y="463"/>
                    </a:cubicBezTo>
                    <a:cubicBezTo>
                      <a:pt x="294" y="464"/>
                      <a:pt x="294" y="465"/>
                      <a:pt x="293" y="465"/>
                    </a:cubicBezTo>
                    <a:cubicBezTo>
                      <a:pt x="293" y="465"/>
                      <a:pt x="293" y="465"/>
                      <a:pt x="293" y="465"/>
                    </a:cubicBezTo>
                    <a:cubicBezTo>
                      <a:pt x="289" y="465"/>
                      <a:pt x="283" y="464"/>
                      <a:pt x="279" y="461"/>
                    </a:cubicBezTo>
                    <a:cubicBezTo>
                      <a:pt x="275" y="458"/>
                      <a:pt x="272" y="451"/>
                      <a:pt x="275" y="446"/>
                    </a:cubicBezTo>
                    <a:cubicBezTo>
                      <a:pt x="277" y="442"/>
                      <a:pt x="280" y="441"/>
                      <a:pt x="284" y="440"/>
                    </a:cubicBezTo>
                    <a:close/>
                    <a:moveTo>
                      <a:pt x="311" y="446"/>
                    </a:moveTo>
                    <a:cubicBezTo>
                      <a:pt x="313" y="442"/>
                      <a:pt x="315" y="439"/>
                      <a:pt x="317" y="436"/>
                    </a:cubicBezTo>
                    <a:cubicBezTo>
                      <a:pt x="318" y="436"/>
                      <a:pt x="319" y="436"/>
                      <a:pt x="319" y="436"/>
                    </a:cubicBezTo>
                    <a:cubicBezTo>
                      <a:pt x="320" y="437"/>
                      <a:pt x="320" y="438"/>
                      <a:pt x="319" y="439"/>
                    </a:cubicBezTo>
                    <a:cubicBezTo>
                      <a:pt x="317" y="441"/>
                      <a:pt x="315" y="444"/>
                      <a:pt x="313" y="447"/>
                    </a:cubicBezTo>
                    <a:cubicBezTo>
                      <a:pt x="316" y="449"/>
                      <a:pt x="318" y="450"/>
                      <a:pt x="321" y="451"/>
                    </a:cubicBezTo>
                    <a:cubicBezTo>
                      <a:pt x="322" y="452"/>
                      <a:pt x="322" y="453"/>
                      <a:pt x="322" y="454"/>
                    </a:cubicBezTo>
                    <a:cubicBezTo>
                      <a:pt x="322" y="454"/>
                      <a:pt x="321" y="455"/>
                      <a:pt x="321" y="455"/>
                    </a:cubicBezTo>
                    <a:cubicBezTo>
                      <a:pt x="320" y="455"/>
                      <a:pt x="320" y="455"/>
                      <a:pt x="320" y="454"/>
                    </a:cubicBezTo>
                    <a:cubicBezTo>
                      <a:pt x="317" y="453"/>
                      <a:pt x="315" y="452"/>
                      <a:pt x="312" y="450"/>
                    </a:cubicBezTo>
                    <a:cubicBezTo>
                      <a:pt x="311" y="454"/>
                      <a:pt x="310" y="458"/>
                      <a:pt x="310" y="462"/>
                    </a:cubicBezTo>
                    <a:cubicBezTo>
                      <a:pt x="310" y="462"/>
                      <a:pt x="309" y="463"/>
                      <a:pt x="308" y="463"/>
                    </a:cubicBezTo>
                    <a:cubicBezTo>
                      <a:pt x="308" y="463"/>
                      <a:pt x="308" y="463"/>
                      <a:pt x="308" y="463"/>
                    </a:cubicBezTo>
                    <a:cubicBezTo>
                      <a:pt x="307" y="463"/>
                      <a:pt x="307" y="462"/>
                      <a:pt x="307" y="461"/>
                    </a:cubicBezTo>
                    <a:cubicBezTo>
                      <a:pt x="307" y="457"/>
                      <a:pt x="308" y="453"/>
                      <a:pt x="310" y="449"/>
                    </a:cubicBezTo>
                    <a:cubicBezTo>
                      <a:pt x="307" y="447"/>
                      <a:pt x="304" y="445"/>
                      <a:pt x="302" y="442"/>
                    </a:cubicBezTo>
                    <a:cubicBezTo>
                      <a:pt x="301" y="442"/>
                      <a:pt x="301" y="441"/>
                      <a:pt x="302" y="440"/>
                    </a:cubicBezTo>
                    <a:cubicBezTo>
                      <a:pt x="302" y="439"/>
                      <a:pt x="303" y="439"/>
                      <a:pt x="304" y="440"/>
                    </a:cubicBezTo>
                    <a:cubicBezTo>
                      <a:pt x="306" y="442"/>
                      <a:pt x="308" y="444"/>
                      <a:pt x="311" y="446"/>
                    </a:cubicBezTo>
                    <a:close/>
                    <a:moveTo>
                      <a:pt x="368" y="434"/>
                    </a:moveTo>
                    <a:cubicBezTo>
                      <a:pt x="369" y="434"/>
                      <a:pt x="369" y="434"/>
                      <a:pt x="369" y="435"/>
                    </a:cubicBezTo>
                    <a:cubicBezTo>
                      <a:pt x="369" y="436"/>
                      <a:pt x="369" y="437"/>
                      <a:pt x="368" y="437"/>
                    </a:cubicBezTo>
                    <a:cubicBezTo>
                      <a:pt x="367" y="437"/>
                      <a:pt x="367" y="437"/>
                      <a:pt x="366" y="437"/>
                    </a:cubicBezTo>
                    <a:cubicBezTo>
                      <a:pt x="367" y="442"/>
                      <a:pt x="366" y="448"/>
                      <a:pt x="365" y="453"/>
                    </a:cubicBezTo>
                    <a:cubicBezTo>
                      <a:pt x="365" y="454"/>
                      <a:pt x="364" y="455"/>
                      <a:pt x="363" y="455"/>
                    </a:cubicBezTo>
                    <a:cubicBezTo>
                      <a:pt x="363" y="455"/>
                      <a:pt x="363" y="455"/>
                      <a:pt x="363" y="455"/>
                    </a:cubicBezTo>
                    <a:cubicBezTo>
                      <a:pt x="362" y="454"/>
                      <a:pt x="362" y="453"/>
                      <a:pt x="362" y="453"/>
                    </a:cubicBezTo>
                    <a:cubicBezTo>
                      <a:pt x="363" y="447"/>
                      <a:pt x="364" y="442"/>
                      <a:pt x="363" y="437"/>
                    </a:cubicBezTo>
                    <a:cubicBezTo>
                      <a:pt x="358" y="437"/>
                      <a:pt x="352" y="438"/>
                      <a:pt x="346" y="441"/>
                    </a:cubicBezTo>
                    <a:cubicBezTo>
                      <a:pt x="346" y="448"/>
                      <a:pt x="346" y="456"/>
                      <a:pt x="346" y="464"/>
                    </a:cubicBezTo>
                    <a:cubicBezTo>
                      <a:pt x="346" y="465"/>
                      <a:pt x="346" y="465"/>
                      <a:pt x="345" y="466"/>
                    </a:cubicBezTo>
                    <a:cubicBezTo>
                      <a:pt x="345" y="466"/>
                      <a:pt x="345" y="466"/>
                      <a:pt x="345" y="466"/>
                    </a:cubicBezTo>
                    <a:cubicBezTo>
                      <a:pt x="344" y="466"/>
                      <a:pt x="343" y="465"/>
                      <a:pt x="343" y="464"/>
                    </a:cubicBezTo>
                    <a:cubicBezTo>
                      <a:pt x="343" y="457"/>
                      <a:pt x="343" y="449"/>
                      <a:pt x="343" y="442"/>
                    </a:cubicBezTo>
                    <a:cubicBezTo>
                      <a:pt x="343" y="442"/>
                      <a:pt x="343" y="442"/>
                      <a:pt x="343" y="442"/>
                    </a:cubicBezTo>
                    <a:cubicBezTo>
                      <a:pt x="343" y="442"/>
                      <a:pt x="342" y="442"/>
                      <a:pt x="342" y="441"/>
                    </a:cubicBezTo>
                    <a:cubicBezTo>
                      <a:pt x="342" y="440"/>
                      <a:pt x="342" y="439"/>
                      <a:pt x="343" y="439"/>
                    </a:cubicBezTo>
                    <a:cubicBezTo>
                      <a:pt x="343" y="439"/>
                      <a:pt x="343" y="439"/>
                      <a:pt x="344" y="439"/>
                    </a:cubicBezTo>
                    <a:cubicBezTo>
                      <a:pt x="344" y="431"/>
                      <a:pt x="345" y="424"/>
                      <a:pt x="346" y="417"/>
                    </a:cubicBezTo>
                    <a:cubicBezTo>
                      <a:pt x="346" y="416"/>
                      <a:pt x="347" y="415"/>
                      <a:pt x="348" y="415"/>
                    </a:cubicBezTo>
                    <a:cubicBezTo>
                      <a:pt x="348" y="416"/>
                      <a:pt x="349" y="416"/>
                      <a:pt x="349" y="417"/>
                    </a:cubicBezTo>
                    <a:cubicBezTo>
                      <a:pt x="348" y="424"/>
                      <a:pt x="347" y="431"/>
                      <a:pt x="347" y="437"/>
                    </a:cubicBezTo>
                    <a:cubicBezTo>
                      <a:pt x="352" y="435"/>
                      <a:pt x="358" y="434"/>
                      <a:pt x="363" y="434"/>
                    </a:cubicBezTo>
                    <a:cubicBezTo>
                      <a:pt x="363" y="429"/>
                      <a:pt x="362" y="425"/>
                      <a:pt x="360" y="421"/>
                    </a:cubicBezTo>
                    <a:cubicBezTo>
                      <a:pt x="360" y="420"/>
                      <a:pt x="361" y="419"/>
                      <a:pt x="361" y="419"/>
                    </a:cubicBezTo>
                    <a:cubicBezTo>
                      <a:pt x="362" y="418"/>
                      <a:pt x="363" y="419"/>
                      <a:pt x="363" y="420"/>
                    </a:cubicBezTo>
                    <a:cubicBezTo>
                      <a:pt x="365" y="424"/>
                      <a:pt x="366" y="429"/>
                      <a:pt x="366" y="434"/>
                    </a:cubicBezTo>
                    <a:cubicBezTo>
                      <a:pt x="367" y="434"/>
                      <a:pt x="367" y="434"/>
                      <a:pt x="368" y="434"/>
                    </a:cubicBezTo>
                    <a:close/>
                    <a:moveTo>
                      <a:pt x="381" y="421"/>
                    </a:moveTo>
                    <a:cubicBezTo>
                      <a:pt x="380" y="433"/>
                      <a:pt x="380" y="445"/>
                      <a:pt x="380" y="457"/>
                    </a:cubicBezTo>
                    <a:cubicBezTo>
                      <a:pt x="380" y="457"/>
                      <a:pt x="380" y="458"/>
                      <a:pt x="379" y="458"/>
                    </a:cubicBezTo>
                    <a:cubicBezTo>
                      <a:pt x="379" y="458"/>
                      <a:pt x="379" y="458"/>
                      <a:pt x="379" y="458"/>
                    </a:cubicBezTo>
                    <a:cubicBezTo>
                      <a:pt x="378" y="458"/>
                      <a:pt x="377" y="458"/>
                      <a:pt x="377" y="457"/>
                    </a:cubicBezTo>
                    <a:cubicBezTo>
                      <a:pt x="377" y="445"/>
                      <a:pt x="377" y="432"/>
                      <a:pt x="378" y="420"/>
                    </a:cubicBezTo>
                    <a:cubicBezTo>
                      <a:pt x="378" y="419"/>
                      <a:pt x="379" y="419"/>
                      <a:pt x="380" y="419"/>
                    </a:cubicBezTo>
                    <a:cubicBezTo>
                      <a:pt x="381" y="419"/>
                      <a:pt x="381" y="420"/>
                      <a:pt x="381" y="421"/>
                    </a:cubicBezTo>
                    <a:close/>
                    <a:moveTo>
                      <a:pt x="396" y="444"/>
                    </a:moveTo>
                    <a:cubicBezTo>
                      <a:pt x="397" y="441"/>
                      <a:pt x="398" y="437"/>
                      <a:pt x="397" y="434"/>
                    </a:cubicBezTo>
                    <a:cubicBezTo>
                      <a:pt x="397" y="433"/>
                      <a:pt x="397" y="432"/>
                      <a:pt x="396" y="431"/>
                    </a:cubicBezTo>
                    <a:cubicBezTo>
                      <a:pt x="396" y="429"/>
                      <a:pt x="395" y="427"/>
                      <a:pt x="395" y="425"/>
                    </a:cubicBezTo>
                    <a:cubicBezTo>
                      <a:pt x="395" y="423"/>
                      <a:pt x="395" y="421"/>
                      <a:pt x="396" y="419"/>
                    </a:cubicBezTo>
                    <a:cubicBezTo>
                      <a:pt x="396" y="417"/>
                      <a:pt x="397" y="414"/>
                      <a:pt x="396" y="412"/>
                    </a:cubicBezTo>
                    <a:cubicBezTo>
                      <a:pt x="395" y="410"/>
                      <a:pt x="392" y="410"/>
                      <a:pt x="390" y="410"/>
                    </a:cubicBezTo>
                    <a:cubicBezTo>
                      <a:pt x="388" y="411"/>
                      <a:pt x="385" y="412"/>
                      <a:pt x="383" y="414"/>
                    </a:cubicBezTo>
                    <a:cubicBezTo>
                      <a:pt x="383" y="414"/>
                      <a:pt x="382" y="414"/>
                      <a:pt x="381" y="413"/>
                    </a:cubicBezTo>
                    <a:cubicBezTo>
                      <a:pt x="381" y="413"/>
                      <a:pt x="381" y="412"/>
                      <a:pt x="382" y="411"/>
                    </a:cubicBezTo>
                    <a:cubicBezTo>
                      <a:pt x="384" y="409"/>
                      <a:pt x="386" y="408"/>
                      <a:pt x="389" y="407"/>
                    </a:cubicBezTo>
                    <a:cubicBezTo>
                      <a:pt x="392" y="406"/>
                      <a:pt x="396" y="407"/>
                      <a:pt x="398" y="411"/>
                    </a:cubicBezTo>
                    <a:cubicBezTo>
                      <a:pt x="400" y="414"/>
                      <a:pt x="399" y="417"/>
                      <a:pt x="398" y="420"/>
                    </a:cubicBezTo>
                    <a:cubicBezTo>
                      <a:pt x="398" y="422"/>
                      <a:pt x="398" y="424"/>
                      <a:pt x="398" y="425"/>
                    </a:cubicBezTo>
                    <a:cubicBezTo>
                      <a:pt x="398" y="427"/>
                      <a:pt x="398" y="428"/>
                      <a:pt x="399" y="430"/>
                    </a:cubicBezTo>
                    <a:cubicBezTo>
                      <a:pt x="399" y="431"/>
                      <a:pt x="400" y="432"/>
                      <a:pt x="400" y="433"/>
                    </a:cubicBezTo>
                    <a:cubicBezTo>
                      <a:pt x="401" y="438"/>
                      <a:pt x="400" y="442"/>
                      <a:pt x="398" y="446"/>
                    </a:cubicBezTo>
                    <a:cubicBezTo>
                      <a:pt x="396" y="450"/>
                      <a:pt x="392" y="452"/>
                      <a:pt x="388" y="453"/>
                    </a:cubicBezTo>
                    <a:cubicBezTo>
                      <a:pt x="388" y="453"/>
                      <a:pt x="388" y="453"/>
                      <a:pt x="388" y="453"/>
                    </a:cubicBezTo>
                    <a:cubicBezTo>
                      <a:pt x="387" y="453"/>
                      <a:pt x="387" y="452"/>
                      <a:pt x="386" y="452"/>
                    </a:cubicBezTo>
                    <a:cubicBezTo>
                      <a:pt x="386" y="451"/>
                      <a:pt x="387" y="450"/>
                      <a:pt x="388" y="450"/>
                    </a:cubicBezTo>
                    <a:cubicBezTo>
                      <a:pt x="391" y="449"/>
                      <a:pt x="394" y="447"/>
                      <a:pt x="396" y="444"/>
                    </a:cubicBezTo>
                    <a:close/>
                    <a:moveTo>
                      <a:pt x="429" y="433"/>
                    </a:moveTo>
                    <a:cubicBezTo>
                      <a:pt x="428" y="439"/>
                      <a:pt x="429" y="445"/>
                      <a:pt x="430" y="452"/>
                    </a:cubicBezTo>
                    <a:cubicBezTo>
                      <a:pt x="430" y="452"/>
                      <a:pt x="429" y="453"/>
                      <a:pt x="429" y="453"/>
                    </a:cubicBezTo>
                    <a:cubicBezTo>
                      <a:pt x="428" y="453"/>
                      <a:pt x="428" y="453"/>
                      <a:pt x="428" y="453"/>
                    </a:cubicBezTo>
                    <a:cubicBezTo>
                      <a:pt x="428" y="453"/>
                      <a:pt x="427" y="453"/>
                      <a:pt x="427" y="452"/>
                    </a:cubicBezTo>
                    <a:cubicBezTo>
                      <a:pt x="426" y="446"/>
                      <a:pt x="426" y="440"/>
                      <a:pt x="426" y="433"/>
                    </a:cubicBezTo>
                    <a:cubicBezTo>
                      <a:pt x="426" y="433"/>
                      <a:pt x="425" y="434"/>
                      <a:pt x="424" y="434"/>
                    </a:cubicBezTo>
                    <a:cubicBezTo>
                      <a:pt x="424" y="434"/>
                      <a:pt x="424" y="434"/>
                      <a:pt x="424" y="434"/>
                    </a:cubicBezTo>
                    <a:cubicBezTo>
                      <a:pt x="423" y="434"/>
                      <a:pt x="423" y="433"/>
                      <a:pt x="422" y="432"/>
                    </a:cubicBezTo>
                    <a:cubicBezTo>
                      <a:pt x="422" y="431"/>
                      <a:pt x="423" y="431"/>
                      <a:pt x="424" y="431"/>
                    </a:cubicBezTo>
                    <a:cubicBezTo>
                      <a:pt x="425" y="430"/>
                      <a:pt x="426" y="430"/>
                      <a:pt x="427" y="430"/>
                    </a:cubicBezTo>
                    <a:cubicBezTo>
                      <a:pt x="428" y="427"/>
                      <a:pt x="429" y="423"/>
                      <a:pt x="430" y="420"/>
                    </a:cubicBezTo>
                    <a:cubicBezTo>
                      <a:pt x="431" y="419"/>
                      <a:pt x="431" y="419"/>
                      <a:pt x="432" y="419"/>
                    </a:cubicBezTo>
                    <a:cubicBezTo>
                      <a:pt x="433" y="419"/>
                      <a:pt x="433" y="420"/>
                      <a:pt x="433" y="421"/>
                    </a:cubicBezTo>
                    <a:cubicBezTo>
                      <a:pt x="432" y="424"/>
                      <a:pt x="431" y="427"/>
                      <a:pt x="430" y="430"/>
                    </a:cubicBezTo>
                    <a:cubicBezTo>
                      <a:pt x="432" y="430"/>
                      <a:pt x="435" y="430"/>
                      <a:pt x="437" y="430"/>
                    </a:cubicBezTo>
                    <a:cubicBezTo>
                      <a:pt x="438" y="430"/>
                      <a:pt x="439" y="431"/>
                      <a:pt x="439" y="432"/>
                    </a:cubicBezTo>
                    <a:cubicBezTo>
                      <a:pt x="439" y="433"/>
                      <a:pt x="438" y="433"/>
                      <a:pt x="437" y="433"/>
                    </a:cubicBezTo>
                    <a:cubicBezTo>
                      <a:pt x="434" y="433"/>
                      <a:pt x="432" y="433"/>
                      <a:pt x="429" y="433"/>
                    </a:cubicBezTo>
                    <a:close/>
                    <a:moveTo>
                      <a:pt x="463" y="420"/>
                    </a:moveTo>
                    <a:cubicBezTo>
                      <a:pt x="460" y="424"/>
                      <a:pt x="460" y="430"/>
                      <a:pt x="463" y="434"/>
                    </a:cubicBezTo>
                    <a:cubicBezTo>
                      <a:pt x="466" y="439"/>
                      <a:pt x="472" y="440"/>
                      <a:pt x="477" y="437"/>
                    </a:cubicBezTo>
                    <a:cubicBezTo>
                      <a:pt x="478" y="437"/>
                      <a:pt x="478" y="437"/>
                      <a:pt x="479" y="438"/>
                    </a:cubicBezTo>
                    <a:cubicBezTo>
                      <a:pt x="479" y="439"/>
                      <a:pt x="479" y="440"/>
                      <a:pt x="478" y="440"/>
                    </a:cubicBezTo>
                    <a:cubicBezTo>
                      <a:pt x="476" y="441"/>
                      <a:pt x="474" y="442"/>
                      <a:pt x="472" y="442"/>
                    </a:cubicBezTo>
                    <a:cubicBezTo>
                      <a:pt x="468" y="442"/>
                      <a:pt x="464" y="440"/>
                      <a:pt x="461" y="437"/>
                    </a:cubicBezTo>
                    <a:cubicBezTo>
                      <a:pt x="457" y="431"/>
                      <a:pt x="457" y="422"/>
                      <a:pt x="461" y="417"/>
                    </a:cubicBezTo>
                    <a:cubicBezTo>
                      <a:pt x="463" y="415"/>
                      <a:pt x="467" y="414"/>
                      <a:pt x="470" y="414"/>
                    </a:cubicBezTo>
                    <a:cubicBezTo>
                      <a:pt x="470" y="414"/>
                      <a:pt x="470" y="414"/>
                      <a:pt x="470" y="414"/>
                    </a:cubicBezTo>
                    <a:cubicBezTo>
                      <a:pt x="473" y="414"/>
                      <a:pt x="476" y="415"/>
                      <a:pt x="479" y="417"/>
                    </a:cubicBezTo>
                    <a:cubicBezTo>
                      <a:pt x="479" y="418"/>
                      <a:pt x="479" y="419"/>
                      <a:pt x="478" y="419"/>
                    </a:cubicBezTo>
                    <a:cubicBezTo>
                      <a:pt x="478" y="420"/>
                      <a:pt x="477" y="420"/>
                      <a:pt x="476" y="419"/>
                    </a:cubicBezTo>
                    <a:cubicBezTo>
                      <a:pt x="475" y="418"/>
                      <a:pt x="473" y="417"/>
                      <a:pt x="470" y="417"/>
                    </a:cubicBezTo>
                    <a:cubicBezTo>
                      <a:pt x="470" y="417"/>
                      <a:pt x="470" y="417"/>
                      <a:pt x="470" y="417"/>
                    </a:cubicBezTo>
                    <a:cubicBezTo>
                      <a:pt x="467" y="417"/>
                      <a:pt x="465" y="418"/>
                      <a:pt x="463" y="420"/>
                    </a:cubicBezTo>
                    <a:close/>
                    <a:moveTo>
                      <a:pt x="490" y="449"/>
                    </a:moveTo>
                    <a:cubicBezTo>
                      <a:pt x="491" y="440"/>
                      <a:pt x="494" y="431"/>
                      <a:pt x="497" y="422"/>
                    </a:cubicBezTo>
                    <a:cubicBezTo>
                      <a:pt x="490" y="418"/>
                      <a:pt x="490" y="418"/>
                      <a:pt x="490" y="418"/>
                    </a:cubicBezTo>
                    <a:cubicBezTo>
                      <a:pt x="489" y="418"/>
                      <a:pt x="488" y="417"/>
                      <a:pt x="489" y="416"/>
                    </a:cubicBezTo>
                    <a:cubicBezTo>
                      <a:pt x="489" y="415"/>
                      <a:pt x="490" y="415"/>
                      <a:pt x="491" y="415"/>
                    </a:cubicBezTo>
                    <a:cubicBezTo>
                      <a:pt x="499" y="419"/>
                      <a:pt x="499" y="419"/>
                      <a:pt x="499" y="419"/>
                    </a:cubicBezTo>
                    <a:cubicBezTo>
                      <a:pt x="500" y="416"/>
                      <a:pt x="502" y="412"/>
                      <a:pt x="504" y="409"/>
                    </a:cubicBezTo>
                    <a:cubicBezTo>
                      <a:pt x="504" y="409"/>
                      <a:pt x="505" y="408"/>
                      <a:pt x="506" y="409"/>
                    </a:cubicBezTo>
                    <a:cubicBezTo>
                      <a:pt x="506" y="409"/>
                      <a:pt x="507" y="410"/>
                      <a:pt x="506" y="411"/>
                    </a:cubicBezTo>
                    <a:cubicBezTo>
                      <a:pt x="504" y="414"/>
                      <a:pt x="503" y="417"/>
                      <a:pt x="501" y="420"/>
                    </a:cubicBezTo>
                    <a:cubicBezTo>
                      <a:pt x="506" y="423"/>
                      <a:pt x="506" y="423"/>
                      <a:pt x="506" y="423"/>
                    </a:cubicBezTo>
                    <a:cubicBezTo>
                      <a:pt x="507" y="423"/>
                      <a:pt x="507" y="424"/>
                      <a:pt x="507" y="425"/>
                    </a:cubicBezTo>
                    <a:cubicBezTo>
                      <a:pt x="507" y="425"/>
                      <a:pt x="506" y="426"/>
                      <a:pt x="505" y="426"/>
                    </a:cubicBezTo>
                    <a:cubicBezTo>
                      <a:pt x="505" y="426"/>
                      <a:pt x="505" y="426"/>
                      <a:pt x="505" y="425"/>
                    </a:cubicBezTo>
                    <a:cubicBezTo>
                      <a:pt x="500" y="423"/>
                      <a:pt x="500" y="423"/>
                      <a:pt x="500" y="423"/>
                    </a:cubicBezTo>
                    <a:cubicBezTo>
                      <a:pt x="496" y="432"/>
                      <a:pt x="494" y="440"/>
                      <a:pt x="493" y="450"/>
                    </a:cubicBezTo>
                    <a:cubicBezTo>
                      <a:pt x="493" y="450"/>
                      <a:pt x="492" y="451"/>
                      <a:pt x="491" y="451"/>
                    </a:cubicBezTo>
                    <a:cubicBezTo>
                      <a:pt x="491" y="451"/>
                      <a:pt x="491" y="451"/>
                      <a:pt x="491" y="451"/>
                    </a:cubicBezTo>
                    <a:cubicBezTo>
                      <a:pt x="490" y="451"/>
                      <a:pt x="490" y="450"/>
                      <a:pt x="490" y="449"/>
                    </a:cubicBezTo>
                    <a:close/>
                    <a:moveTo>
                      <a:pt x="556" y="419"/>
                    </a:moveTo>
                    <a:cubicBezTo>
                      <a:pt x="556" y="419"/>
                      <a:pt x="556" y="418"/>
                      <a:pt x="555" y="418"/>
                    </a:cubicBezTo>
                    <a:cubicBezTo>
                      <a:pt x="554" y="418"/>
                      <a:pt x="554" y="418"/>
                      <a:pt x="553" y="418"/>
                    </a:cubicBezTo>
                    <a:cubicBezTo>
                      <a:pt x="553" y="412"/>
                      <a:pt x="551" y="406"/>
                      <a:pt x="549" y="401"/>
                    </a:cubicBezTo>
                    <a:cubicBezTo>
                      <a:pt x="547" y="396"/>
                      <a:pt x="544" y="393"/>
                      <a:pt x="541" y="394"/>
                    </a:cubicBezTo>
                    <a:cubicBezTo>
                      <a:pt x="538" y="394"/>
                      <a:pt x="536" y="397"/>
                      <a:pt x="535" y="400"/>
                    </a:cubicBezTo>
                    <a:cubicBezTo>
                      <a:pt x="532" y="406"/>
                      <a:pt x="530" y="413"/>
                      <a:pt x="530" y="420"/>
                    </a:cubicBezTo>
                    <a:cubicBezTo>
                      <a:pt x="530" y="420"/>
                      <a:pt x="529" y="420"/>
                      <a:pt x="529" y="420"/>
                    </a:cubicBezTo>
                    <a:cubicBezTo>
                      <a:pt x="528" y="420"/>
                      <a:pt x="528" y="421"/>
                      <a:pt x="528" y="422"/>
                    </a:cubicBezTo>
                    <a:cubicBezTo>
                      <a:pt x="528" y="423"/>
                      <a:pt x="529" y="423"/>
                      <a:pt x="529" y="423"/>
                    </a:cubicBezTo>
                    <a:cubicBezTo>
                      <a:pt x="529" y="427"/>
                      <a:pt x="529" y="430"/>
                      <a:pt x="530" y="434"/>
                    </a:cubicBezTo>
                    <a:cubicBezTo>
                      <a:pt x="530" y="435"/>
                      <a:pt x="530" y="435"/>
                      <a:pt x="531" y="435"/>
                    </a:cubicBezTo>
                    <a:cubicBezTo>
                      <a:pt x="531" y="435"/>
                      <a:pt x="531" y="435"/>
                      <a:pt x="531" y="435"/>
                    </a:cubicBezTo>
                    <a:cubicBezTo>
                      <a:pt x="532" y="435"/>
                      <a:pt x="533" y="435"/>
                      <a:pt x="532" y="434"/>
                    </a:cubicBezTo>
                    <a:cubicBezTo>
                      <a:pt x="532" y="430"/>
                      <a:pt x="532" y="426"/>
                      <a:pt x="532" y="423"/>
                    </a:cubicBezTo>
                    <a:cubicBezTo>
                      <a:pt x="538" y="421"/>
                      <a:pt x="545" y="421"/>
                      <a:pt x="551" y="421"/>
                    </a:cubicBezTo>
                    <a:cubicBezTo>
                      <a:pt x="551" y="425"/>
                      <a:pt x="551" y="429"/>
                      <a:pt x="551" y="432"/>
                    </a:cubicBezTo>
                    <a:cubicBezTo>
                      <a:pt x="550" y="433"/>
                      <a:pt x="551" y="434"/>
                      <a:pt x="552" y="434"/>
                    </a:cubicBezTo>
                    <a:cubicBezTo>
                      <a:pt x="553" y="434"/>
                      <a:pt x="553" y="434"/>
                      <a:pt x="553" y="433"/>
                    </a:cubicBezTo>
                    <a:cubicBezTo>
                      <a:pt x="554" y="429"/>
                      <a:pt x="554" y="425"/>
                      <a:pt x="554" y="421"/>
                    </a:cubicBezTo>
                    <a:cubicBezTo>
                      <a:pt x="554" y="421"/>
                      <a:pt x="554" y="421"/>
                      <a:pt x="555" y="421"/>
                    </a:cubicBezTo>
                    <a:cubicBezTo>
                      <a:pt x="556" y="421"/>
                      <a:pt x="556" y="420"/>
                      <a:pt x="556" y="419"/>
                    </a:cubicBezTo>
                    <a:close/>
                    <a:moveTo>
                      <a:pt x="533" y="419"/>
                    </a:moveTo>
                    <a:cubicBezTo>
                      <a:pt x="533" y="413"/>
                      <a:pt x="535" y="407"/>
                      <a:pt x="538" y="401"/>
                    </a:cubicBezTo>
                    <a:cubicBezTo>
                      <a:pt x="539" y="399"/>
                      <a:pt x="540" y="397"/>
                      <a:pt x="541" y="397"/>
                    </a:cubicBezTo>
                    <a:cubicBezTo>
                      <a:pt x="544" y="397"/>
                      <a:pt x="546" y="401"/>
                      <a:pt x="546" y="402"/>
                    </a:cubicBezTo>
                    <a:cubicBezTo>
                      <a:pt x="548" y="407"/>
                      <a:pt x="550" y="412"/>
                      <a:pt x="550" y="418"/>
                    </a:cubicBezTo>
                    <a:cubicBezTo>
                      <a:pt x="545" y="418"/>
                      <a:pt x="539" y="418"/>
                      <a:pt x="533" y="419"/>
                    </a:cubicBezTo>
                    <a:close/>
                    <a:moveTo>
                      <a:pt x="576" y="405"/>
                    </a:moveTo>
                    <a:cubicBezTo>
                      <a:pt x="578" y="405"/>
                      <a:pt x="580" y="407"/>
                      <a:pt x="582" y="410"/>
                    </a:cubicBezTo>
                    <a:cubicBezTo>
                      <a:pt x="584" y="415"/>
                      <a:pt x="585" y="421"/>
                      <a:pt x="585" y="427"/>
                    </a:cubicBezTo>
                    <a:cubicBezTo>
                      <a:pt x="585" y="427"/>
                      <a:pt x="584" y="428"/>
                      <a:pt x="583" y="428"/>
                    </a:cubicBezTo>
                    <a:cubicBezTo>
                      <a:pt x="583" y="428"/>
                      <a:pt x="583" y="428"/>
                      <a:pt x="583" y="428"/>
                    </a:cubicBezTo>
                    <a:cubicBezTo>
                      <a:pt x="583" y="428"/>
                      <a:pt x="582" y="427"/>
                      <a:pt x="582" y="427"/>
                    </a:cubicBezTo>
                    <a:cubicBezTo>
                      <a:pt x="582" y="421"/>
                      <a:pt x="581" y="416"/>
                      <a:pt x="579" y="412"/>
                    </a:cubicBezTo>
                    <a:cubicBezTo>
                      <a:pt x="579" y="410"/>
                      <a:pt x="577" y="408"/>
                      <a:pt x="576" y="408"/>
                    </a:cubicBezTo>
                    <a:cubicBezTo>
                      <a:pt x="575" y="408"/>
                      <a:pt x="574" y="409"/>
                      <a:pt x="573" y="410"/>
                    </a:cubicBezTo>
                    <a:cubicBezTo>
                      <a:pt x="565" y="418"/>
                      <a:pt x="565" y="418"/>
                      <a:pt x="565" y="418"/>
                    </a:cubicBezTo>
                    <a:cubicBezTo>
                      <a:pt x="564" y="419"/>
                      <a:pt x="564" y="419"/>
                      <a:pt x="563" y="418"/>
                    </a:cubicBezTo>
                    <a:cubicBezTo>
                      <a:pt x="563" y="418"/>
                      <a:pt x="562" y="417"/>
                      <a:pt x="562" y="417"/>
                    </a:cubicBezTo>
                    <a:cubicBezTo>
                      <a:pt x="564" y="408"/>
                      <a:pt x="564" y="400"/>
                      <a:pt x="563" y="392"/>
                    </a:cubicBezTo>
                    <a:cubicBezTo>
                      <a:pt x="563" y="391"/>
                      <a:pt x="563" y="390"/>
                      <a:pt x="564" y="390"/>
                    </a:cubicBezTo>
                    <a:cubicBezTo>
                      <a:pt x="565" y="390"/>
                      <a:pt x="565" y="390"/>
                      <a:pt x="566" y="391"/>
                    </a:cubicBezTo>
                    <a:cubicBezTo>
                      <a:pt x="567" y="398"/>
                      <a:pt x="567" y="406"/>
                      <a:pt x="566" y="413"/>
                    </a:cubicBezTo>
                    <a:cubicBezTo>
                      <a:pt x="571" y="408"/>
                      <a:pt x="571" y="408"/>
                      <a:pt x="571" y="408"/>
                    </a:cubicBezTo>
                    <a:cubicBezTo>
                      <a:pt x="572" y="406"/>
                      <a:pt x="573" y="405"/>
                      <a:pt x="576" y="405"/>
                    </a:cubicBezTo>
                    <a:close/>
                    <a:moveTo>
                      <a:pt x="289" y="488"/>
                    </a:moveTo>
                    <a:cubicBezTo>
                      <a:pt x="378" y="480"/>
                      <a:pt x="468" y="470"/>
                      <a:pt x="557" y="456"/>
                    </a:cubicBezTo>
                    <a:cubicBezTo>
                      <a:pt x="558" y="456"/>
                      <a:pt x="558" y="457"/>
                      <a:pt x="559" y="458"/>
                    </a:cubicBezTo>
                    <a:cubicBezTo>
                      <a:pt x="559" y="459"/>
                      <a:pt x="558" y="459"/>
                      <a:pt x="557" y="460"/>
                    </a:cubicBezTo>
                    <a:cubicBezTo>
                      <a:pt x="468" y="473"/>
                      <a:pt x="378" y="483"/>
                      <a:pt x="289" y="491"/>
                    </a:cubicBezTo>
                    <a:cubicBezTo>
                      <a:pt x="289" y="491"/>
                      <a:pt x="289" y="491"/>
                      <a:pt x="289" y="491"/>
                    </a:cubicBezTo>
                    <a:cubicBezTo>
                      <a:pt x="288" y="491"/>
                      <a:pt x="287" y="491"/>
                      <a:pt x="287" y="490"/>
                    </a:cubicBezTo>
                    <a:cubicBezTo>
                      <a:pt x="287" y="489"/>
                      <a:pt x="288" y="488"/>
                      <a:pt x="289" y="488"/>
                    </a:cubicBezTo>
                    <a:close/>
                    <a:moveTo>
                      <a:pt x="557" y="476"/>
                    </a:moveTo>
                    <a:cubicBezTo>
                      <a:pt x="471" y="484"/>
                      <a:pt x="386" y="499"/>
                      <a:pt x="302" y="519"/>
                    </a:cubicBezTo>
                    <a:cubicBezTo>
                      <a:pt x="299" y="519"/>
                      <a:pt x="297" y="520"/>
                      <a:pt x="296" y="521"/>
                    </a:cubicBezTo>
                    <a:cubicBezTo>
                      <a:pt x="294" y="523"/>
                      <a:pt x="294" y="527"/>
                      <a:pt x="294" y="530"/>
                    </a:cubicBezTo>
                    <a:cubicBezTo>
                      <a:pt x="295" y="561"/>
                      <a:pt x="295" y="561"/>
                      <a:pt x="295" y="561"/>
                    </a:cubicBezTo>
                    <a:cubicBezTo>
                      <a:pt x="295" y="561"/>
                      <a:pt x="295" y="562"/>
                      <a:pt x="294" y="562"/>
                    </a:cubicBezTo>
                    <a:cubicBezTo>
                      <a:pt x="294" y="562"/>
                      <a:pt x="294" y="563"/>
                      <a:pt x="294" y="563"/>
                    </a:cubicBezTo>
                    <a:cubicBezTo>
                      <a:pt x="293" y="563"/>
                      <a:pt x="293" y="562"/>
                      <a:pt x="293" y="562"/>
                    </a:cubicBezTo>
                    <a:cubicBezTo>
                      <a:pt x="285" y="557"/>
                      <a:pt x="279" y="550"/>
                      <a:pt x="273" y="543"/>
                    </a:cubicBezTo>
                    <a:cubicBezTo>
                      <a:pt x="272" y="542"/>
                      <a:pt x="272" y="541"/>
                      <a:pt x="273" y="541"/>
                    </a:cubicBezTo>
                    <a:cubicBezTo>
                      <a:pt x="273" y="540"/>
                      <a:pt x="274" y="540"/>
                      <a:pt x="275" y="541"/>
                    </a:cubicBezTo>
                    <a:cubicBezTo>
                      <a:pt x="280" y="547"/>
                      <a:pt x="286" y="553"/>
                      <a:pt x="292" y="558"/>
                    </a:cubicBezTo>
                    <a:cubicBezTo>
                      <a:pt x="291" y="530"/>
                      <a:pt x="291" y="530"/>
                      <a:pt x="291" y="530"/>
                    </a:cubicBezTo>
                    <a:cubicBezTo>
                      <a:pt x="291" y="526"/>
                      <a:pt x="291" y="522"/>
                      <a:pt x="294" y="519"/>
                    </a:cubicBezTo>
                    <a:cubicBezTo>
                      <a:pt x="296" y="517"/>
                      <a:pt x="299" y="516"/>
                      <a:pt x="301" y="516"/>
                    </a:cubicBezTo>
                    <a:cubicBezTo>
                      <a:pt x="386" y="496"/>
                      <a:pt x="472" y="481"/>
                      <a:pt x="558" y="472"/>
                    </a:cubicBezTo>
                    <a:cubicBezTo>
                      <a:pt x="559" y="472"/>
                      <a:pt x="559" y="472"/>
                      <a:pt x="559" y="473"/>
                    </a:cubicBezTo>
                    <a:cubicBezTo>
                      <a:pt x="560" y="473"/>
                      <a:pt x="560" y="473"/>
                      <a:pt x="560" y="474"/>
                    </a:cubicBezTo>
                    <a:cubicBezTo>
                      <a:pt x="559" y="489"/>
                      <a:pt x="560" y="505"/>
                      <a:pt x="564" y="520"/>
                    </a:cubicBezTo>
                    <a:cubicBezTo>
                      <a:pt x="564" y="521"/>
                      <a:pt x="564" y="522"/>
                      <a:pt x="563" y="522"/>
                    </a:cubicBezTo>
                    <a:cubicBezTo>
                      <a:pt x="562" y="522"/>
                      <a:pt x="561" y="522"/>
                      <a:pt x="561" y="521"/>
                    </a:cubicBezTo>
                    <a:cubicBezTo>
                      <a:pt x="558" y="506"/>
                      <a:pt x="556" y="491"/>
                      <a:pt x="557" y="476"/>
                    </a:cubicBezTo>
                    <a:close/>
                    <a:moveTo>
                      <a:pt x="326" y="547"/>
                    </a:moveTo>
                    <a:cubicBezTo>
                      <a:pt x="324" y="550"/>
                      <a:pt x="323" y="554"/>
                      <a:pt x="324" y="557"/>
                    </a:cubicBezTo>
                    <a:cubicBezTo>
                      <a:pt x="326" y="563"/>
                      <a:pt x="334" y="567"/>
                      <a:pt x="340" y="564"/>
                    </a:cubicBezTo>
                    <a:cubicBezTo>
                      <a:pt x="341" y="564"/>
                      <a:pt x="341" y="564"/>
                      <a:pt x="342" y="565"/>
                    </a:cubicBezTo>
                    <a:cubicBezTo>
                      <a:pt x="342" y="566"/>
                      <a:pt x="342" y="567"/>
                      <a:pt x="341" y="567"/>
                    </a:cubicBezTo>
                    <a:cubicBezTo>
                      <a:pt x="339" y="568"/>
                      <a:pt x="337" y="568"/>
                      <a:pt x="335" y="568"/>
                    </a:cubicBezTo>
                    <a:cubicBezTo>
                      <a:pt x="329" y="568"/>
                      <a:pt x="324" y="564"/>
                      <a:pt x="321" y="558"/>
                    </a:cubicBezTo>
                    <a:cubicBezTo>
                      <a:pt x="320" y="554"/>
                      <a:pt x="321" y="549"/>
                      <a:pt x="323" y="546"/>
                    </a:cubicBezTo>
                    <a:cubicBezTo>
                      <a:pt x="326" y="542"/>
                      <a:pt x="329" y="540"/>
                      <a:pt x="333" y="540"/>
                    </a:cubicBezTo>
                    <a:cubicBezTo>
                      <a:pt x="334" y="540"/>
                      <a:pt x="334" y="541"/>
                      <a:pt x="334" y="542"/>
                    </a:cubicBezTo>
                    <a:cubicBezTo>
                      <a:pt x="334" y="543"/>
                      <a:pt x="333" y="544"/>
                      <a:pt x="333" y="544"/>
                    </a:cubicBezTo>
                    <a:cubicBezTo>
                      <a:pt x="330" y="543"/>
                      <a:pt x="327" y="545"/>
                      <a:pt x="326" y="547"/>
                    </a:cubicBezTo>
                    <a:close/>
                    <a:moveTo>
                      <a:pt x="355" y="554"/>
                    </a:moveTo>
                    <a:cubicBezTo>
                      <a:pt x="357" y="553"/>
                      <a:pt x="357" y="549"/>
                      <a:pt x="357" y="546"/>
                    </a:cubicBezTo>
                    <a:cubicBezTo>
                      <a:pt x="356" y="544"/>
                      <a:pt x="354" y="542"/>
                      <a:pt x="353" y="541"/>
                    </a:cubicBezTo>
                    <a:cubicBezTo>
                      <a:pt x="352" y="541"/>
                      <a:pt x="351" y="541"/>
                      <a:pt x="351" y="541"/>
                    </a:cubicBezTo>
                    <a:cubicBezTo>
                      <a:pt x="350" y="541"/>
                      <a:pt x="349" y="541"/>
                      <a:pt x="349" y="540"/>
                    </a:cubicBezTo>
                    <a:cubicBezTo>
                      <a:pt x="348" y="539"/>
                      <a:pt x="349" y="538"/>
                      <a:pt x="349" y="538"/>
                    </a:cubicBezTo>
                    <a:cubicBezTo>
                      <a:pt x="351" y="537"/>
                      <a:pt x="352" y="537"/>
                      <a:pt x="354" y="538"/>
                    </a:cubicBezTo>
                    <a:cubicBezTo>
                      <a:pt x="356" y="539"/>
                      <a:pt x="358" y="542"/>
                      <a:pt x="359" y="545"/>
                    </a:cubicBezTo>
                    <a:cubicBezTo>
                      <a:pt x="361" y="549"/>
                      <a:pt x="360" y="554"/>
                      <a:pt x="357" y="557"/>
                    </a:cubicBezTo>
                    <a:cubicBezTo>
                      <a:pt x="356" y="558"/>
                      <a:pt x="354" y="558"/>
                      <a:pt x="353" y="558"/>
                    </a:cubicBezTo>
                    <a:cubicBezTo>
                      <a:pt x="352" y="558"/>
                      <a:pt x="351" y="558"/>
                      <a:pt x="349" y="557"/>
                    </a:cubicBezTo>
                    <a:cubicBezTo>
                      <a:pt x="347" y="556"/>
                      <a:pt x="346" y="554"/>
                      <a:pt x="347" y="552"/>
                    </a:cubicBezTo>
                    <a:cubicBezTo>
                      <a:pt x="347" y="551"/>
                      <a:pt x="347" y="550"/>
                      <a:pt x="348" y="550"/>
                    </a:cubicBezTo>
                    <a:cubicBezTo>
                      <a:pt x="349" y="551"/>
                      <a:pt x="350" y="551"/>
                      <a:pt x="349" y="552"/>
                    </a:cubicBezTo>
                    <a:cubicBezTo>
                      <a:pt x="349" y="553"/>
                      <a:pt x="350" y="554"/>
                      <a:pt x="351" y="555"/>
                    </a:cubicBezTo>
                    <a:cubicBezTo>
                      <a:pt x="352" y="555"/>
                      <a:pt x="354" y="555"/>
                      <a:pt x="355" y="554"/>
                    </a:cubicBezTo>
                    <a:close/>
                    <a:moveTo>
                      <a:pt x="382" y="531"/>
                    </a:moveTo>
                    <a:cubicBezTo>
                      <a:pt x="381" y="533"/>
                      <a:pt x="381" y="536"/>
                      <a:pt x="382" y="539"/>
                    </a:cubicBezTo>
                    <a:cubicBezTo>
                      <a:pt x="382" y="540"/>
                      <a:pt x="382" y="540"/>
                      <a:pt x="382" y="540"/>
                    </a:cubicBezTo>
                    <a:cubicBezTo>
                      <a:pt x="383" y="543"/>
                      <a:pt x="383" y="546"/>
                      <a:pt x="383" y="549"/>
                    </a:cubicBezTo>
                    <a:cubicBezTo>
                      <a:pt x="382" y="552"/>
                      <a:pt x="380" y="554"/>
                      <a:pt x="377" y="556"/>
                    </a:cubicBezTo>
                    <a:cubicBezTo>
                      <a:pt x="376" y="557"/>
                      <a:pt x="374" y="557"/>
                      <a:pt x="372" y="557"/>
                    </a:cubicBezTo>
                    <a:cubicBezTo>
                      <a:pt x="371" y="557"/>
                      <a:pt x="370" y="557"/>
                      <a:pt x="369" y="556"/>
                    </a:cubicBezTo>
                    <a:cubicBezTo>
                      <a:pt x="368" y="556"/>
                      <a:pt x="367" y="555"/>
                      <a:pt x="368" y="554"/>
                    </a:cubicBezTo>
                    <a:cubicBezTo>
                      <a:pt x="368" y="554"/>
                      <a:pt x="369" y="553"/>
                      <a:pt x="370" y="554"/>
                    </a:cubicBezTo>
                    <a:cubicBezTo>
                      <a:pt x="372" y="554"/>
                      <a:pt x="374" y="554"/>
                      <a:pt x="376" y="553"/>
                    </a:cubicBezTo>
                    <a:cubicBezTo>
                      <a:pt x="378" y="552"/>
                      <a:pt x="379" y="550"/>
                      <a:pt x="380" y="548"/>
                    </a:cubicBezTo>
                    <a:cubicBezTo>
                      <a:pt x="380" y="546"/>
                      <a:pt x="380" y="543"/>
                      <a:pt x="379" y="541"/>
                    </a:cubicBezTo>
                    <a:cubicBezTo>
                      <a:pt x="379" y="539"/>
                      <a:pt x="379" y="539"/>
                      <a:pt x="379" y="539"/>
                    </a:cubicBezTo>
                    <a:cubicBezTo>
                      <a:pt x="378" y="536"/>
                      <a:pt x="378" y="532"/>
                      <a:pt x="380" y="529"/>
                    </a:cubicBezTo>
                    <a:cubicBezTo>
                      <a:pt x="381" y="527"/>
                      <a:pt x="383" y="526"/>
                      <a:pt x="385" y="525"/>
                    </a:cubicBezTo>
                    <a:cubicBezTo>
                      <a:pt x="387" y="525"/>
                      <a:pt x="388" y="526"/>
                      <a:pt x="389" y="527"/>
                    </a:cubicBezTo>
                    <a:cubicBezTo>
                      <a:pt x="390" y="528"/>
                      <a:pt x="390" y="529"/>
                      <a:pt x="389" y="529"/>
                    </a:cubicBezTo>
                    <a:cubicBezTo>
                      <a:pt x="389" y="530"/>
                      <a:pt x="388" y="530"/>
                      <a:pt x="387" y="529"/>
                    </a:cubicBezTo>
                    <a:cubicBezTo>
                      <a:pt x="387" y="529"/>
                      <a:pt x="386" y="529"/>
                      <a:pt x="385" y="529"/>
                    </a:cubicBezTo>
                    <a:cubicBezTo>
                      <a:pt x="384" y="529"/>
                      <a:pt x="383" y="530"/>
                      <a:pt x="382" y="531"/>
                    </a:cubicBezTo>
                    <a:close/>
                    <a:moveTo>
                      <a:pt x="428" y="514"/>
                    </a:moveTo>
                    <a:cubicBezTo>
                      <a:pt x="427" y="514"/>
                      <a:pt x="427" y="515"/>
                      <a:pt x="426" y="515"/>
                    </a:cubicBezTo>
                    <a:cubicBezTo>
                      <a:pt x="424" y="523"/>
                      <a:pt x="421" y="530"/>
                      <a:pt x="417" y="537"/>
                    </a:cubicBezTo>
                    <a:cubicBezTo>
                      <a:pt x="407" y="532"/>
                      <a:pt x="407" y="532"/>
                      <a:pt x="407" y="532"/>
                    </a:cubicBezTo>
                    <a:cubicBezTo>
                      <a:pt x="406" y="531"/>
                      <a:pt x="404" y="531"/>
                      <a:pt x="403" y="531"/>
                    </a:cubicBezTo>
                    <a:cubicBezTo>
                      <a:pt x="399" y="531"/>
                      <a:pt x="397" y="535"/>
                      <a:pt x="397" y="539"/>
                    </a:cubicBezTo>
                    <a:cubicBezTo>
                      <a:pt x="397" y="543"/>
                      <a:pt x="399" y="546"/>
                      <a:pt x="400" y="548"/>
                    </a:cubicBezTo>
                    <a:cubicBezTo>
                      <a:pt x="401" y="549"/>
                      <a:pt x="403" y="552"/>
                      <a:pt x="406" y="552"/>
                    </a:cubicBezTo>
                    <a:cubicBezTo>
                      <a:pt x="406" y="552"/>
                      <a:pt x="406" y="552"/>
                      <a:pt x="406" y="552"/>
                    </a:cubicBezTo>
                    <a:cubicBezTo>
                      <a:pt x="408" y="552"/>
                      <a:pt x="409" y="551"/>
                      <a:pt x="409" y="550"/>
                    </a:cubicBezTo>
                    <a:cubicBezTo>
                      <a:pt x="412" y="547"/>
                      <a:pt x="415" y="544"/>
                      <a:pt x="418" y="541"/>
                    </a:cubicBezTo>
                    <a:cubicBezTo>
                      <a:pt x="436" y="550"/>
                      <a:pt x="436" y="550"/>
                      <a:pt x="436" y="550"/>
                    </a:cubicBezTo>
                    <a:cubicBezTo>
                      <a:pt x="437" y="550"/>
                      <a:pt x="438" y="550"/>
                      <a:pt x="438" y="549"/>
                    </a:cubicBezTo>
                    <a:cubicBezTo>
                      <a:pt x="438" y="548"/>
                      <a:pt x="438" y="547"/>
                      <a:pt x="437" y="547"/>
                    </a:cubicBezTo>
                    <a:cubicBezTo>
                      <a:pt x="419" y="538"/>
                      <a:pt x="419" y="538"/>
                      <a:pt x="419" y="538"/>
                    </a:cubicBezTo>
                    <a:cubicBezTo>
                      <a:pt x="424" y="531"/>
                      <a:pt x="427" y="524"/>
                      <a:pt x="429" y="516"/>
                    </a:cubicBezTo>
                    <a:cubicBezTo>
                      <a:pt x="429" y="515"/>
                      <a:pt x="429" y="515"/>
                      <a:pt x="428" y="514"/>
                    </a:cubicBezTo>
                    <a:close/>
                    <a:moveTo>
                      <a:pt x="407" y="548"/>
                    </a:moveTo>
                    <a:cubicBezTo>
                      <a:pt x="407" y="548"/>
                      <a:pt x="406" y="549"/>
                      <a:pt x="406" y="549"/>
                    </a:cubicBezTo>
                    <a:cubicBezTo>
                      <a:pt x="405" y="549"/>
                      <a:pt x="404" y="548"/>
                      <a:pt x="403" y="546"/>
                    </a:cubicBezTo>
                    <a:cubicBezTo>
                      <a:pt x="401" y="544"/>
                      <a:pt x="400" y="542"/>
                      <a:pt x="400" y="539"/>
                    </a:cubicBezTo>
                    <a:cubicBezTo>
                      <a:pt x="400" y="537"/>
                      <a:pt x="401" y="534"/>
                      <a:pt x="403" y="534"/>
                    </a:cubicBezTo>
                    <a:cubicBezTo>
                      <a:pt x="403" y="534"/>
                      <a:pt x="403" y="534"/>
                      <a:pt x="403" y="534"/>
                    </a:cubicBezTo>
                    <a:cubicBezTo>
                      <a:pt x="404" y="534"/>
                      <a:pt x="405" y="534"/>
                      <a:pt x="406" y="535"/>
                    </a:cubicBezTo>
                    <a:cubicBezTo>
                      <a:pt x="415" y="539"/>
                      <a:pt x="415" y="539"/>
                      <a:pt x="415" y="539"/>
                    </a:cubicBezTo>
                    <a:cubicBezTo>
                      <a:pt x="413" y="542"/>
                      <a:pt x="410" y="545"/>
                      <a:pt x="407" y="548"/>
                    </a:cubicBezTo>
                    <a:close/>
                    <a:moveTo>
                      <a:pt x="460" y="532"/>
                    </a:moveTo>
                    <a:cubicBezTo>
                      <a:pt x="458" y="531"/>
                      <a:pt x="455" y="531"/>
                      <a:pt x="453" y="530"/>
                    </a:cubicBezTo>
                    <a:cubicBezTo>
                      <a:pt x="454" y="546"/>
                      <a:pt x="454" y="546"/>
                      <a:pt x="454" y="546"/>
                    </a:cubicBezTo>
                    <a:cubicBezTo>
                      <a:pt x="454" y="547"/>
                      <a:pt x="453" y="547"/>
                      <a:pt x="453" y="547"/>
                    </a:cubicBezTo>
                    <a:cubicBezTo>
                      <a:pt x="453" y="547"/>
                      <a:pt x="453" y="547"/>
                      <a:pt x="453" y="547"/>
                    </a:cubicBezTo>
                    <a:cubicBezTo>
                      <a:pt x="452" y="547"/>
                      <a:pt x="451" y="547"/>
                      <a:pt x="451" y="546"/>
                    </a:cubicBezTo>
                    <a:cubicBezTo>
                      <a:pt x="450" y="530"/>
                      <a:pt x="450" y="530"/>
                      <a:pt x="450" y="530"/>
                    </a:cubicBezTo>
                    <a:cubicBezTo>
                      <a:pt x="447" y="530"/>
                      <a:pt x="444" y="531"/>
                      <a:pt x="441" y="532"/>
                    </a:cubicBezTo>
                    <a:cubicBezTo>
                      <a:pt x="440" y="532"/>
                      <a:pt x="439" y="532"/>
                      <a:pt x="439" y="531"/>
                    </a:cubicBezTo>
                    <a:cubicBezTo>
                      <a:pt x="439" y="530"/>
                      <a:pt x="439" y="529"/>
                      <a:pt x="440" y="529"/>
                    </a:cubicBezTo>
                    <a:cubicBezTo>
                      <a:pt x="443" y="527"/>
                      <a:pt x="447" y="527"/>
                      <a:pt x="450" y="527"/>
                    </a:cubicBezTo>
                    <a:cubicBezTo>
                      <a:pt x="449" y="519"/>
                      <a:pt x="449" y="519"/>
                      <a:pt x="449" y="519"/>
                    </a:cubicBezTo>
                    <a:cubicBezTo>
                      <a:pt x="449" y="518"/>
                      <a:pt x="450" y="518"/>
                      <a:pt x="451" y="518"/>
                    </a:cubicBezTo>
                    <a:cubicBezTo>
                      <a:pt x="452" y="518"/>
                      <a:pt x="452" y="518"/>
                      <a:pt x="452" y="519"/>
                    </a:cubicBezTo>
                    <a:cubicBezTo>
                      <a:pt x="453" y="527"/>
                      <a:pt x="453" y="527"/>
                      <a:pt x="453" y="527"/>
                    </a:cubicBezTo>
                    <a:cubicBezTo>
                      <a:pt x="456" y="527"/>
                      <a:pt x="458" y="528"/>
                      <a:pt x="461" y="529"/>
                    </a:cubicBezTo>
                    <a:cubicBezTo>
                      <a:pt x="462" y="530"/>
                      <a:pt x="462" y="531"/>
                      <a:pt x="462" y="531"/>
                    </a:cubicBezTo>
                    <a:cubicBezTo>
                      <a:pt x="462" y="532"/>
                      <a:pt x="461" y="532"/>
                      <a:pt x="461" y="532"/>
                    </a:cubicBezTo>
                    <a:cubicBezTo>
                      <a:pt x="460" y="532"/>
                      <a:pt x="460" y="532"/>
                      <a:pt x="460" y="532"/>
                    </a:cubicBezTo>
                    <a:close/>
                    <a:moveTo>
                      <a:pt x="515" y="517"/>
                    </a:moveTo>
                    <a:cubicBezTo>
                      <a:pt x="517" y="525"/>
                      <a:pt x="518" y="532"/>
                      <a:pt x="518" y="540"/>
                    </a:cubicBezTo>
                    <a:cubicBezTo>
                      <a:pt x="518" y="541"/>
                      <a:pt x="517" y="541"/>
                      <a:pt x="516" y="541"/>
                    </a:cubicBezTo>
                    <a:cubicBezTo>
                      <a:pt x="516" y="541"/>
                      <a:pt x="516" y="541"/>
                      <a:pt x="516" y="541"/>
                    </a:cubicBezTo>
                    <a:cubicBezTo>
                      <a:pt x="516" y="541"/>
                      <a:pt x="515" y="541"/>
                      <a:pt x="515" y="540"/>
                    </a:cubicBezTo>
                    <a:cubicBezTo>
                      <a:pt x="515" y="532"/>
                      <a:pt x="514" y="525"/>
                      <a:pt x="512" y="518"/>
                    </a:cubicBezTo>
                    <a:cubicBezTo>
                      <a:pt x="512" y="516"/>
                      <a:pt x="511" y="513"/>
                      <a:pt x="510" y="513"/>
                    </a:cubicBezTo>
                    <a:cubicBezTo>
                      <a:pt x="508" y="512"/>
                      <a:pt x="505" y="514"/>
                      <a:pt x="504" y="516"/>
                    </a:cubicBezTo>
                    <a:cubicBezTo>
                      <a:pt x="499" y="522"/>
                      <a:pt x="496" y="530"/>
                      <a:pt x="495" y="538"/>
                    </a:cubicBezTo>
                    <a:cubicBezTo>
                      <a:pt x="495" y="539"/>
                      <a:pt x="494" y="539"/>
                      <a:pt x="494" y="539"/>
                    </a:cubicBezTo>
                    <a:cubicBezTo>
                      <a:pt x="493" y="539"/>
                      <a:pt x="492" y="538"/>
                      <a:pt x="492" y="538"/>
                    </a:cubicBezTo>
                    <a:cubicBezTo>
                      <a:pt x="492" y="498"/>
                      <a:pt x="492" y="498"/>
                      <a:pt x="492" y="498"/>
                    </a:cubicBezTo>
                    <a:cubicBezTo>
                      <a:pt x="492" y="497"/>
                      <a:pt x="492" y="496"/>
                      <a:pt x="493" y="496"/>
                    </a:cubicBezTo>
                    <a:cubicBezTo>
                      <a:pt x="494" y="496"/>
                      <a:pt x="494" y="497"/>
                      <a:pt x="494" y="498"/>
                    </a:cubicBezTo>
                    <a:cubicBezTo>
                      <a:pt x="495" y="525"/>
                      <a:pt x="495" y="525"/>
                      <a:pt x="495" y="525"/>
                    </a:cubicBezTo>
                    <a:cubicBezTo>
                      <a:pt x="497" y="521"/>
                      <a:pt x="499" y="517"/>
                      <a:pt x="501" y="514"/>
                    </a:cubicBezTo>
                    <a:cubicBezTo>
                      <a:pt x="504" y="510"/>
                      <a:pt x="508" y="508"/>
                      <a:pt x="511" y="510"/>
                    </a:cubicBezTo>
                    <a:cubicBezTo>
                      <a:pt x="513" y="511"/>
                      <a:pt x="514" y="514"/>
                      <a:pt x="515" y="517"/>
                    </a:cubicBezTo>
                    <a:close/>
                    <a:moveTo>
                      <a:pt x="527" y="506"/>
                    </a:moveTo>
                    <a:cubicBezTo>
                      <a:pt x="532" y="491"/>
                      <a:pt x="532" y="491"/>
                      <a:pt x="532" y="491"/>
                    </a:cubicBezTo>
                    <a:cubicBezTo>
                      <a:pt x="531" y="491"/>
                      <a:pt x="530" y="492"/>
                      <a:pt x="529" y="493"/>
                    </a:cubicBezTo>
                    <a:cubicBezTo>
                      <a:pt x="528" y="494"/>
                      <a:pt x="527" y="494"/>
                      <a:pt x="526" y="493"/>
                    </a:cubicBezTo>
                    <a:cubicBezTo>
                      <a:pt x="526" y="492"/>
                      <a:pt x="526" y="491"/>
                      <a:pt x="527" y="491"/>
                    </a:cubicBezTo>
                    <a:cubicBezTo>
                      <a:pt x="529" y="488"/>
                      <a:pt x="532" y="488"/>
                      <a:pt x="535" y="488"/>
                    </a:cubicBezTo>
                    <a:cubicBezTo>
                      <a:pt x="535" y="488"/>
                      <a:pt x="535" y="489"/>
                      <a:pt x="536" y="489"/>
                    </a:cubicBezTo>
                    <a:cubicBezTo>
                      <a:pt x="536" y="490"/>
                      <a:pt x="536" y="490"/>
                      <a:pt x="536" y="490"/>
                    </a:cubicBezTo>
                    <a:cubicBezTo>
                      <a:pt x="530" y="506"/>
                      <a:pt x="530" y="506"/>
                      <a:pt x="530" y="506"/>
                    </a:cubicBezTo>
                    <a:cubicBezTo>
                      <a:pt x="536" y="509"/>
                      <a:pt x="542" y="510"/>
                      <a:pt x="548" y="509"/>
                    </a:cubicBezTo>
                    <a:cubicBezTo>
                      <a:pt x="549" y="509"/>
                      <a:pt x="550" y="510"/>
                      <a:pt x="550" y="510"/>
                    </a:cubicBezTo>
                    <a:cubicBezTo>
                      <a:pt x="550" y="511"/>
                      <a:pt x="549" y="512"/>
                      <a:pt x="549" y="512"/>
                    </a:cubicBezTo>
                    <a:cubicBezTo>
                      <a:pt x="547" y="513"/>
                      <a:pt x="545" y="513"/>
                      <a:pt x="543" y="513"/>
                    </a:cubicBezTo>
                    <a:cubicBezTo>
                      <a:pt x="538" y="513"/>
                      <a:pt x="532" y="511"/>
                      <a:pt x="528" y="508"/>
                    </a:cubicBezTo>
                    <a:cubicBezTo>
                      <a:pt x="527" y="508"/>
                      <a:pt x="527" y="507"/>
                      <a:pt x="527" y="506"/>
                    </a:cubicBezTo>
                    <a:close/>
                    <a:moveTo>
                      <a:pt x="570" y="548"/>
                    </a:moveTo>
                    <a:cubicBezTo>
                      <a:pt x="570" y="549"/>
                      <a:pt x="569" y="550"/>
                      <a:pt x="568" y="550"/>
                    </a:cubicBezTo>
                    <a:cubicBezTo>
                      <a:pt x="322" y="590"/>
                      <a:pt x="322" y="590"/>
                      <a:pt x="322" y="590"/>
                    </a:cubicBezTo>
                    <a:cubicBezTo>
                      <a:pt x="322" y="590"/>
                      <a:pt x="322" y="590"/>
                      <a:pt x="322" y="590"/>
                    </a:cubicBezTo>
                    <a:cubicBezTo>
                      <a:pt x="321" y="590"/>
                      <a:pt x="320" y="589"/>
                      <a:pt x="320" y="588"/>
                    </a:cubicBezTo>
                    <a:cubicBezTo>
                      <a:pt x="320" y="588"/>
                      <a:pt x="321" y="587"/>
                      <a:pt x="321" y="587"/>
                    </a:cubicBezTo>
                    <a:cubicBezTo>
                      <a:pt x="568" y="547"/>
                      <a:pt x="568" y="547"/>
                      <a:pt x="568" y="547"/>
                    </a:cubicBezTo>
                    <a:cubicBezTo>
                      <a:pt x="569" y="547"/>
                      <a:pt x="569" y="548"/>
                      <a:pt x="570" y="548"/>
                    </a:cubicBezTo>
                    <a:close/>
                    <a:moveTo>
                      <a:pt x="406" y="622"/>
                    </a:moveTo>
                    <a:cubicBezTo>
                      <a:pt x="398" y="598"/>
                      <a:pt x="398" y="598"/>
                      <a:pt x="398" y="598"/>
                    </a:cubicBezTo>
                    <a:cubicBezTo>
                      <a:pt x="398" y="597"/>
                      <a:pt x="398" y="596"/>
                      <a:pt x="399" y="596"/>
                    </a:cubicBezTo>
                    <a:cubicBezTo>
                      <a:pt x="400" y="596"/>
                      <a:pt x="401" y="596"/>
                      <a:pt x="401" y="597"/>
                    </a:cubicBezTo>
                    <a:cubicBezTo>
                      <a:pt x="408" y="621"/>
                      <a:pt x="408" y="621"/>
                      <a:pt x="408" y="621"/>
                    </a:cubicBezTo>
                    <a:cubicBezTo>
                      <a:pt x="409" y="622"/>
                      <a:pt x="408" y="623"/>
                      <a:pt x="408" y="623"/>
                    </a:cubicBezTo>
                    <a:cubicBezTo>
                      <a:pt x="407" y="623"/>
                      <a:pt x="407" y="623"/>
                      <a:pt x="407" y="623"/>
                    </a:cubicBezTo>
                    <a:cubicBezTo>
                      <a:pt x="406" y="623"/>
                      <a:pt x="406" y="623"/>
                      <a:pt x="406" y="622"/>
                    </a:cubicBezTo>
                    <a:close/>
                    <a:moveTo>
                      <a:pt x="433" y="610"/>
                    </a:moveTo>
                    <a:cubicBezTo>
                      <a:pt x="434" y="611"/>
                      <a:pt x="434" y="612"/>
                      <a:pt x="433" y="612"/>
                    </a:cubicBezTo>
                    <a:cubicBezTo>
                      <a:pt x="432" y="614"/>
                      <a:pt x="430" y="615"/>
                      <a:pt x="428" y="615"/>
                    </a:cubicBezTo>
                    <a:cubicBezTo>
                      <a:pt x="428" y="615"/>
                      <a:pt x="428" y="615"/>
                      <a:pt x="428" y="615"/>
                    </a:cubicBezTo>
                    <a:cubicBezTo>
                      <a:pt x="425" y="615"/>
                      <a:pt x="422" y="614"/>
                      <a:pt x="421" y="612"/>
                    </a:cubicBezTo>
                    <a:cubicBezTo>
                      <a:pt x="418" y="609"/>
                      <a:pt x="417" y="604"/>
                      <a:pt x="417" y="599"/>
                    </a:cubicBezTo>
                    <a:cubicBezTo>
                      <a:pt x="417" y="595"/>
                      <a:pt x="419" y="592"/>
                      <a:pt x="420" y="588"/>
                    </a:cubicBezTo>
                    <a:cubicBezTo>
                      <a:pt x="420" y="586"/>
                      <a:pt x="420" y="586"/>
                      <a:pt x="420" y="586"/>
                    </a:cubicBezTo>
                    <a:cubicBezTo>
                      <a:pt x="421" y="585"/>
                      <a:pt x="421" y="585"/>
                      <a:pt x="422" y="585"/>
                    </a:cubicBezTo>
                    <a:cubicBezTo>
                      <a:pt x="423" y="585"/>
                      <a:pt x="423" y="586"/>
                      <a:pt x="423" y="587"/>
                    </a:cubicBezTo>
                    <a:cubicBezTo>
                      <a:pt x="422" y="589"/>
                      <a:pt x="422" y="589"/>
                      <a:pt x="422" y="589"/>
                    </a:cubicBezTo>
                    <a:cubicBezTo>
                      <a:pt x="421" y="593"/>
                      <a:pt x="420" y="596"/>
                      <a:pt x="420" y="599"/>
                    </a:cubicBezTo>
                    <a:cubicBezTo>
                      <a:pt x="420" y="603"/>
                      <a:pt x="421" y="607"/>
                      <a:pt x="423" y="610"/>
                    </a:cubicBezTo>
                    <a:cubicBezTo>
                      <a:pt x="424" y="611"/>
                      <a:pt x="426" y="612"/>
                      <a:pt x="428" y="612"/>
                    </a:cubicBezTo>
                    <a:cubicBezTo>
                      <a:pt x="429" y="612"/>
                      <a:pt x="430" y="611"/>
                      <a:pt x="431" y="610"/>
                    </a:cubicBezTo>
                    <a:cubicBezTo>
                      <a:pt x="432" y="609"/>
                      <a:pt x="433" y="609"/>
                      <a:pt x="433" y="610"/>
                    </a:cubicBezTo>
                    <a:close/>
                    <a:moveTo>
                      <a:pt x="439" y="623"/>
                    </a:moveTo>
                    <a:cubicBezTo>
                      <a:pt x="439" y="623"/>
                      <a:pt x="439" y="623"/>
                      <a:pt x="439" y="623"/>
                    </a:cubicBezTo>
                    <a:cubicBezTo>
                      <a:pt x="437" y="622"/>
                      <a:pt x="436" y="622"/>
                      <a:pt x="435" y="620"/>
                    </a:cubicBezTo>
                    <a:cubicBezTo>
                      <a:pt x="434" y="619"/>
                      <a:pt x="434" y="617"/>
                      <a:pt x="434" y="615"/>
                    </a:cubicBezTo>
                    <a:cubicBezTo>
                      <a:pt x="435" y="599"/>
                      <a:pt x="435" y="599"/>
                      <a:pt x="435" y="599"/>
                    </a:cubicBezTo>
                    <a:cubicBezTo>
                      <a:pt x="435" y="598"/>
                      <a:pt x="436" y="597"/>
                      <a:pt x="437" y="597"/>
                    </a:cubicBezTo>
                    <a:cubicBezTo>
                      <a:pt x="438" y="597"/>
                      <a:pt x="438" y="598"/>
                      <a:pt x="438" y="599"/>
                    </a:cubicBezTo>
                    <a:cubicBezTo>
                      <a:pt x="437" y="615"/>
                      <a:pt x="437" y="615"/>
                      <a:pt x="437" y="615"/>
                    </a:cubicBezTo>
                    <a:cubicBezTo>
                      <a:pt x="437" y="617"/>
                      <a:pt x="437" y="618"/>
                      <a:pt x="438" y="619"/>
                    </a:cubicBezTo>
                    <a:cubicBezTo>
                      <a:pt x="438" y="619"/>
                      <a:pt x="438" y="619"/>
                      <a:pt x="439" y="619"/>
                    </a:cubicBezTo>
                    <a:cubicBezTo>
                      <a:pt x="439" y="619"/>
                      <a:pt x="439" y="619"/>
                      <a:pt x="439" y="619"/>
                    </a:cubicBezTo>
                    <a:cubicBezTo>
                      <a:pt x="440" y="619"/>
                      <a:pt x="440" y="619"/>
                      <a:pt x="441" y="619"/>
                    </a:cubicBezTo>
                    <a:cubicBezTo>
                      <a:pt x="442" y="620"/>
                      <a:pt x="442" y="621"/>
                      <a:pt x="441" y="621"/>
                    </a:cubicBezTo>
                    <a:cubicBezTo>
                      <a:pt x="441" y="622"/>
                      <a:pt x="440" y="623"/>
                      <a:pt x="439" y="623"/>
                    </a:cubicBezTo>
                    <a:close/>
                    <a:moveTo>
                      <a:pt x="460" y="619"/>
                    </a:moveTo>
                    <a:cubicBezTo>
                      <a:pt x="460" y="620"/>
                      <a:pt x="460" y="620"/>
                      <a:pt x="459" y="620"/>
                    </a:cubicBezTo>
                    <a:cubicBezTo>
                      <a:pt x="459" y="620"/>
                      <a:pt x="459" y="620"/>
                      <a:pt x="458" y="619"/>
                    </a:cubicBezTo>
                    <a:cubicBezTo>
                      <a:pt x="458" y="619"/>
                      <a:pt x="458" y="618"/>
                      <a:pt x="458" y="617"/>
                    </a:cubicBezTo>
                    <a:cubicBezTo>
                      <a:pt x="464" y="611"/>
                      <a:pt x="465" y="600"/>
                      <a:pt x="461" y="593"/>
                    </a:cubicBezTo>
                    <a:cubicBezTo>
                      <a:pt x="460" y="596"/>
                      <a:pt x="457" y="599"/>
                      <a:pt x="455" y="602"/>
                    </a:cubicBezTo>
                    <a:cubicBezTo>
                      <a:pt x="454" y="602"/>
                      <a:pt x="454" y="602"/>
                      <a:pt x="453" y="602"/>
                    </a:cubicBezTo>
                    <a:cubicBezTo>
                      <a:pt x="453" y="602"/>
                      <a:pt x="453" y="602"/>
                      <a:pt x="452" y="601"/>
                    </a:cubicBezTo>
                    <a:cubicBezTo>
                      <a:pt x="450" y="596"/>
                      <a:pt x="451" y="588"/>
                      <a:pt x="456" y="584"/>
                    </a:cubicBezTo>
                    <a:cubicBezTo>
                      <a:pt x="456" y="584"/>
                      <a:pt x="457" y="584"/>
                      <a:pt x="458" y="584"/>
                    </a:cubicBezTo>
                    <a:cubicBezTo>
                      <a:pt x="458" y="585"/>
                      <a:pt x="458" y="586"/>
                      <a:pt x="458" y="586"/>
                    </a:cubicBezTo>
                    <a:cubicBezTo>
                      <a:pt x="455" y="589"/>
                      <a:pt x="454" y="594"/>
                      <a:pt x="454" y="598"/>
                    </a:cubicBezTo>
                    <a:cubicBezTo>
                      <a:pt x="457" y="595"/>
                      <a:pt x="458" y="592"/>
                      <a:pt x="459" y="589"/>
                    </a:cubicBezTo>
                    <a:cubicBezTo>
                      <a:pt x="460" y="588"/>
                      <a:pt x="460" y="588"/>
                      <a:pt x="460" y="588"/>
                    </a:cubicBezTo>
                    <a:cubicBezTo>
                      <a:pt x="461" y="588"/>
                      <a:pt x="462" y="588"/>
                      <a:pt x="462" y="588"/>
                    </a:cubicBezTo>
                    <a:cubicBezTo>
                      <a:pt x="468" y="597"/>
                      <a:pt x="468" y="611"/>
                      <a:pt x="460" y="619"/>
                    </a:cubicBezTo>
                    <a:close/>
                    <a:moveTo>
                      <a:pt x="269" y="595"/>
                    </a:moveTo>
                    <a:cubicBezTo>
                      <a:pt x="267" y="596"/>
                      <a:pt x="265" y="597"/>
                      <a:pt x="262" y="599"/>
                    </a:cubicBezTo>
                    <a:cubicBezTo>
                      <a:pt x="260" y="574"/>
                      <a:pt x="248" y="556"/>
                      <a:pt x="229" y="548"/>
                    </a:cubicBezTo>
                    <a:cubicBezTo>
                      <a:pt x="202" y="537"/>
                      <a:pt x="167" y="546"/>
                      <a:pt x="146" y="570"/>
                    </a:cubicBezTo>
                    <a:cubicBezTo>
                      <a:pt x="130" y="589"/>
                      <a:pt x="127" y="613"/>
                      <a:pt x="137" y="639"/>
                    </a:cubicBezTo>
                    <a:cubicBezTo>
                      <a:pt x="147" y="664"/>
                      <a:pt x="172" y="681"/>
                      <a:pt x="197" y="681"/>
                    </a:cubicBezTo>
                    <a:cubicBezTo>
                      <a:pt x="203" y="681"/>
                      <a:pt x="208" y="680"/>
                      <a:pt x="213" y="678"/>
                    </a:cubicBezTo>
                    <a:cubicBezTo>
                      <a:pt x="242" y="670"/>
                      <a:pt x="264" y="638"/>
                      <a:pt x="263" y="604"/>
                    </a:cubicBezTo>
                    <a:cubicBezTo>
                      <a:pt x="263" y="604"/>
                      <a:pt x="263" y="603"/>
                      <a:pt x="262" y="602"/>
                    </a:cubicBezTo>
                    <a:cubicBezTo>
                      <a:pt x="265" y="601"/>
                      <a:pt x="268" y="599"/>
                      <a:pt x="270" y="598"/>
                    </a:cubicBezTo>
                    <a:cubicBezTo>
                      <a:pt x="271" y="597"/>
                      <a:pt x="271" y="596"/>
                      <a:pt x="271" y="596"/>
                    </a:cubicBezTo>
                    <a:cubicBezTo>
                      <a:pt x="271" y="595"/>
                      <a:pt x="270" y="594"/>
                      <a:pt x="269" y="595"/>
                    </a:cubicBezTo>
                    <a:close/>
                    <a:moveTo>
                      <a:pt x="212" y="675"/>
                    </a:moveTo>
                    <a:cubicBezTo>
                      <a:pt x="184" y="683"/>
                      <a:pt x="151" y="667"/>
                      <a:pt x="140" y="638"/>
                    </a:cubicBezTo>
                    <a:cubicBezTo>
                      <a:pt x="130" y="613"/>
                      <a:pt x="133" y="590"/>
                      <a:pt x="149" y="572"/>
                    </a:cubicBezTo>
                    <a:cubicBezTo>
                      <a:pt x="168" y="550"/>
                      <a:pt x="203" y="541"/>
                      <a:pt x="228" y="551"/>
                    </a:cubicBezTo>
                    <a:cubicBezTo>
                      <a:pt x="246" y="559"/>
                      <a:pt x="258" y="576"/>
                      <a:pt x="259" y="600"/>
                    </a:cubicBezTo>
                    <a:cubicBezTo>
                      <a:pt x="239" y="612"/>
                      <a:pt x="217" y="622"/>
                      <a:pt x="196" y="633"/>
                    </a:cubicBezTo>
                    <a:cubicBezTo>
                      <a:pt x="189" y="616"/>
                      <a:pt x="186" y="599"/>
                      <a:pt x="185" y="585"/>
                    </a:cubicBezTo>
                    <a:cubicBezTo>
                      <a:pt x="185" y="583"/>
                      <a:pt x="185" y="583"/>
                      <a:pt x="185" y="583"/>
                    </a:cubicBezTo>
                    <a:cubicBezTo>
                      <a:pt x="184" y="574"/>
                      <a:pt x="182" y="565"/>
                      <a:pt x="178" y="557"/>
                    </a:cubicBezTo>
                    <a:cubicBezTo>
                      <a:pt x="178" y="556"/>
                      <a:pt x="177" y="556"/>
                      <a:pt x="176" y="556"/>
                    </a:cubicBezTo>
                    <a:cubicBezTo>
                      <a:pt x="175" y="557"/>
                      <a:pt x="175" y="558"/>
                      <a:pt x="176" y="558"/>
                    </a:cubicBezTo>
                    <a:cubicBezTo>
                      <a:pt x="180" y="566"/>
                      <a:pt x="181" y="575"/>
                      <a:pt x="182" y="583"/>
                    </a:cubicBezTo>
                    <a:cubicBezTo>
                      <a:pt x="182" y="585"/>
                      <a:pt x="182" y="585"/>
                      <a:pt x="182" y="585"/>
                    </a:cubicBezTo>
                    <a:cubicBezTo>
                      <a:pt x="184" y="601"/>
                      <a:pt x="187" y="622"/>
                      <a:pt x="196" y="641"/>
                    </a:cubicBezTo>
                    <a:cubicBezTo>
                      <a:pt x="196" y="641"/>
                      <a:pt x="197" y="641"/>
                      <a:pt x="197" y="641"/>
                    </a:cubicBezTo>
                    <a:cubicBezTo>
                      <a:pt x="198" y="641"/>
                      <a:pt x="198" y="641"/>
                      <a:pt x="198" y="641"/>
                    </a:cubicBezTo>
                    <a:cubicBezTo>
                      <a:pt x="199" y="641"/>
                      <a:pt x="199" y="640"/>
                      <a:pt x="199" y="639"/>
                    </a:cubicBezTo>
                    <a:cubicBezTo>
                      <a:pt x="198" y="638"/>
                      <a:pt x="198" y="637"/>
                      <a:pt x="197" y="635"/>
                    </a:cubicBezTo>
                    <a:cubicBezTo>
                      <a:pt x="218" y="625"/>
                      <a:pt x="239" y="615"/>
                      <a:pt x="260" y="604"/>
                    </a:cubicBezTo>
                    <a:cubicBezTo>
                      <a:pt x="260" y="604"/>
                      <a:pt x="260" y="604"/>
                      <a:pt x="260" y="605"/>
                    </a:cubicBezTo>
                    <a:cubicBezTo>
                      <a:pt x="261" y="636"/>
                      <a:pt x="240" y="667"/>
                      <a:pt x="212" y="675"/>
                    </a:cubicBezTo>
                    <a:close/>
                    <a:moveTo>
                      <a:pt x="189" y="609"/>
                    </a:moveTo>
                    <a:cubicBezTo>
                      <a:pt x="189" y="608"/>
                      <a:pt x="189" y="607"/>
                      <a:pt x="190" y="607"/>
                    </a:cubicBezTo>
                    <a:cubicBezTo>
                      <a:pt x="211" y="597"/>
                      <a:pt x="211" y="597"/>
                      <a:pt x="211" y="597"/>
                    </a:cubicBezTo>
                    <a:cubicBezTo>
                      <a:pt x="211" y="597"/>
                      <a:pt x="212" y="597"/>
                      <a:pt x="212" y="597"/>
                    </a:cubicBezTo>
                    <a:cubicBezTo>
                      <a:pt x="213" y="597"/>
                      <a:pt x="214" y="598"/>
                      <a:pt x="214" y="599"/>
                    </a:cubicBezTo>
                    <a:cubicBezTo>
                      <a:pt x="215" y="605"/>
                      <a:pt x="217" y="611"/>
                      <a:pt x="220" y="616"/>
                    </a:cubicBezTo>
                    <a:cubicBezTo>
                      <a:pt x="220" y="617"/>
                      <a:pt x="220" y="618"/>
                      <a:pt x="219" y="618"/>
                    </a:cubicBezTo>
                    <a:cubicBezTo>
                      <a:pt x="219" y="618"/>
                      <a:pt x="219" y="618"/>
                      <a:pt x="218" y="618"/>
                    </a:cubicBezTo>
                    <a:cubicBezTo>
                      <a:pt x="218" y="618"/>
                      <a:pt x="217" y="618"/>
                      <a:pt x="217" y="618"/>
                    </a:cubicBezTo>
                    <a:cubicBezTo>
                      <a:pt x="214" y="612"/>
                      <a:pt x="212" y="606"/>
                      <a:pt x="211" y="600"/>
                    </a:cubicBezTo>
                    <a:cubicBezTo>
                      <a:pt x="191" y="610"/>
                      <a:pt x="191" y="610"/>
                      <a:pt x="191" y="610"/>
                    </a:cubicBezTo>
                    <a:cubicBezTo>
                      <a:pt x="191" y="610"/>
                      <a:pt x="191" y="610"/>
                      <a:pt x="191" y="610"/>
                    </a:cubicBezTo>
                    <a:cubicBezTo>
                      <a:pt x="190" y="610"/>
                      <a:pt x="190" y="610"/>
                      <a:pt x="189" y="609"/>
                    </a:cubicBezTo>
                    <a:close/>
                    <a:moveTo>
                      <a:pt x="200" y="578"/>
                    </a:moveTo>
                    <a:cubicBezTo>
                      <a:pt x="200" y="577"/>
                      <a:pt x="200" y="576"/>
                      <a:pt x="201" y="576"/>
                    </a:cubicBezTo>
                    <a:cubicBezTo>
                      <a:pt x="202" y="575"/>
                      <a:pt x="203" y="576"/>
                      <a:pt x="203" y="577"/>
                    </a:cubicBezTo>
                    <a:cubicBezTo>
                      <a:pt x="203" y="577"/>
                      <a:pt x="203" y="577"/>
                      <a:pt x="203" y="577"/>
                    </a:cubicBezTo>
                    <a:cubicBezTo>
                      <a:pt x="204" y="574"/>
                      <a:pt x="205" y="570"/>
                      <a:pt x="208" y="568"/>
                    </a:cubicBezTo>
                    <a:cubicBezTo>
                      <a:pt x="212" y="563"/>
                      <a:pt x="219" y="562"/>
                      <a:pt x="225" y="564"/>
                    </a:cubicBezTo>
                    <a:cubicBezTo>
                      <a:pt x="226" y="564"/>
                      <a:pt x="226" y="565"/>
                      <a:pt x="226" y="566"/>
                    </a:cubicBezTo>
                    <a:cubicBezTo>
                      <a:pt x="226" y="567"/>
                      <a:pt x="225" y="567"/>
                      <a:pt x="224" y="567"/>
                    </a:cubicBezTo>
                    <a:cubicBezTo>
                      <a:pt x="219" y="565"/>
                      <a:pt x="214" y="566"/>
                      <a:pt x="210" y="570"/>
                    </a:cubicBezTo>
                    <a:cubicBezTo>
                      <a:pt x="206" y="574"/>
                      <a:pt x="204" y="581"/>
                      <a:pt x="206" y="586"/>
                    </a:cubicBezTo>
                    <a:cubicBezTo>
                      <a:pt x="206" y="587"/>
                      <a:pt x="205" y="588"/>
                      <a:pt x="205" y="588"/>
                    </a:cubicBezTo>
                    <a:cubicBezTo>
                      <a:pt x="204" y="588"/>
                      <a:pt x="204" y="588"/>
                      <a:pt x="204" y="588"/>
                    </a:cubicBezTo>
                    <a:cubicBezTo>
                      <a:pt x="204" y="588"/>
                      <a:pt x="203" y="588"/>
                      <a:pt x="203" y="587"/>
                    </a:cubicBezTo>
                    <a:lnTo>
                      <a:pt x="200" y="578"/>
                    </a:lnTo>
                    <a:close/>
                    <a:moveTo>
                      <a:pt x="324" y="642"/>
                    </a:moveTo>
                    <a:cubicBezTo>
                      <a:pt x="324" y="643"/>
                      <a:pt x="324" y="643"/>
                      <a:pt x="323" y="643"/>
                    </a:cubicBezTo>
                    <a:cubicBezTo>
                      <a:pt x="306" y="645"/>
                      <a:pt x="306" y="645"/>
                      <a:pt x="306" y="645"/>
                    </a:cubicBezTo>
                    <a:cubicBezTo>
                      <a:pt x="313" y="680"/>
                      <a:pt x="313" y="680"/>
                      <a:pt x="313" y="680"/>
                    </a:cubicBezTo>
                    <a:cubicBezTo>
                      <a:pt x="314" y="681"/>
                      <a:pt x="313" y="682"/>
                      <a:pt x="312" y="682"/>
                    </a:cubicBezTo>
                    <a:cubicBezTo>
                      <a:pt x="312" y="682"/>
                      <a:pt x="312" y="682"/>
                      <a:pt x="312" y="682"/>
                    </a:cubicBezTo>
                    <a:cubicBezTo>
                      <a:pt x="311" y="682"/>
                      <a:pt x="311" y="682"/>
                      <a:pt x="311" y="681"/>
                    </a:cubicBezTo>
                    <a:cubicBezTo>
                      <a:pt x="303" y="645"/>
                      <a:pt x="303" y="645"/>
                      <a:pt x="303" y="645"/>
                    </a:cubicBezTo>
                    <a:cubicBezTo>
                      <a:pt x="287" y="647"/>
                      <a:pt x="287" y="647"/>
                      <a:pt x="287" y="647"/>
                    </a:cubicBezTo>
                    <a:cubicBezTo>
                      <a:pt x="287" y="660"/>
                      <a:pt x="288" y="674"/>
                      <a:pt x="291" y="686"/>
                    </a:cubicBezTo>
                    <a:cubicBezTo>
                      <a:pt x="291" y="687"/>
                      <a:pt x="291" y="688"/>
                      <a:pt x="290" y="688"/>
                    </a:cubicBezTo>
                    <a:cubicBezTo>
                      <a:pt x="290" y="688"/>
                      <a:pt x="290" y="688"/>
                      <a:pt x="290" y="688"/>
                    </a:cubicBezTo>
                    <a:cubicBezTo>
                      <a:pt x="289" y="688"/>
                      <a:pt x="289" y="688"/>
                      <a:pt x="288" y="687"/>
                    </a:cubicBezTo>
                    <a:cubicBezTo>
                      <a:pt x="285" y="674"/>
                      <a:pt x="284" y="661"/>
                      <a:pt x="284" y="647"/>
                    </a:cubicBezTo>
                    <a:cubicBezTo>
                      <a:pt x="273" y="649"/>
                      <a:pt x="273" y="649"/>
                      <a:pt x="273" y="649"/>
                    </a:cubicBezTo>
                    <a:cubicBezTo>
                      <a:pt x="273" y="649"/>
                      <a:pt x="273" y="649"/>
                      <a:pt x="273" y="649"/>
                    </a:cubicBezTo>
                    <a:cubicBezTo>
                      <a:pt x="272" y="649"/>
                      <a:pt x="272" y="648"/>
                      <a:pt x="272" y="647"/>
                    </a:cubicBezTo>
                    <a:cubicBezTo>
                      <a:pt x="272" y="646"/>
                      <a:pt x="272" y="646"/>
                      <a:pt x="273" y="645"/>
                    </a:cubicBezTo>
                    <a:cubicBezTo>
                      <a:pt x="284" y="644"/>
                      <a:pt x="284" y="644"/>
                      <a:pt x="284" y="644"/>
                    </a:cubicBezTo>
                    <a:cubicBezTo>
                      <a:pt x="284" y="644"/>
                      <a:pt x="284" y="644"/>
                      <a:pt x="284" y="643"/>
                    </a:cubicBezTo>
                    <a:cubicBezTo>
                      <a:pt x="285" y="642"/>
                      <a:pt x="285" y="642"/>
                      <a:pt x="286" y="642"/>
                    </a:cubicBezTo>
                    <a:cubicBezTo>
                      <a:pt x="287" y="642"/>
                      <a:pt x="287" y="643"/>
                      <a:pt x="287" y="643"/>
                    </a:cubicBezTo>
                    <a:cubicBezTo>
                      <a:pt x="287" y="644"/>
                      <a:pt x="287" y="644"/>
                      <a:pt x="287" y="644"/>
                    </a:cubicBezTo>
                    <a:cubicBezTo>
                      <a:pt x="303" y="642"/>
                      <a:pt x="303" y="642"/>
                      <a:pt x="303" y="642"/>
                    </a:cubicBezTo>
                    <a:cubicBezTo>
                      <a:pt x="303" y="642"/>
                      <a:pt x="304" y="642"/>
                      <a:pt x="304" y="642"/>
                    </a:cubicBezTo>
                    <a:cubicBezTo>
                      <a:pt x="304" y="642"/>
                      <a:pt x="305" y="642"/>
                      <a:pt x="305" y="642"/>
                    </a:cubicBezTo>
                    <a:cubicBezTo>
                      <a:pt x="323" y="640"/>
                      <a:pt x="323" y="640"/>
                      <a:pt x="323" y="640"/>
                    </a:cubicBezTo>
                    <a:cubicBezTo>
                      <a:pt x="323" y="640"/>
                      <a:pt x="324" y="641"/>
                      <a:pt x="324" y="642"/>
                    </a:cubicBezTo>
                    <a:close/>
                    <a:moveTo>
                      <a:pt x="340" y="649"/>
                    </a:moveTo>
                    <a:cubicBezTo>
                      <a:pt x="341" y="650"/>
                      <a:pt x="340" y="651"/>
                      <a:pt x="340" y="651"/>
                    </a:cubicBezTo>
                    <a:cubicBezTo>
                      <a:pt x="336" y="653"/>
                      <a:pt x="333" y="657"/>
                      <a:pt x="332" y="663"/>
                    </a:cubicBezTo>
                    <a:cubicBezTo>
                      <a:pt x="331" y="668"/>
                      <a:pt x="332" y="673"/>
                      <a:pt x="332" y="678"/>
                    </a:cubicBezTo>
                    <a:cubicBezTo>
                      <a:pt x="332" y="679"/>
                      <a:pt x="332" y="680"/>
                      <a:pt x="331" y="680"/>
                    </a:cubicBezTo>
                    <a:cubicBezTo>
                      <a:pt x="331" y="680"/>
                      <a:pt x="331" y="680"/>
                      <a:pt x="331" y="680"/>
                    </a:cubicBezTo>
                    <a:cubicBezTo>
                      <a:pt x="330" y="680"/>
                      <a:pt x="330" y="679"/>
                      <a:pt x="329" y="679"/>
                    </a:cubicBezTo>
                    <a:cubicBezTo>
                      <a:pt x="327" y="662"/>
                      <a:pt x="327" y="662"/>
                      <a:pt x="327" y="662"/>
                    </a:cubicBezTo>
                    <a:cubicBezTo>
                      <a:pt x="326" y="661"/>
                      <a:pt x="327" y="660"/>
                      <a:pt x="328" y="660"/>
                    </a:cubicBezTo>
                    <a:cubicBezTo>
                      <a:pt x="329" y="660"/>
                      <a:pt x="329" y="660"/>
                      <a:pt x="329" y="661"/>
                    </a:cubicBezTo>
                    <a:cubicBezTo>
                      <a:pt x="331" y="655"/>
                      <a:pt x="334" y="650"/>
                      <a:pt x="338" y="648"/>
                    </a:cubicBezTo>
                    <a:cubicBezTo>
                      <a:pt x="339" y="648"/>
                      <a:pt x="340" y="648"/>
                      <a:pt x="340" y="649"/>
                    </a:cubicBezTo>
                    <a:close/>
                    <a:moveTo>
                      <a:pt x="368" y="646"/>
                    </a:moveTo>
                    <a:cubicBezTo>
                      <a:pt x="351" y="647"/>
                      <a:pt x="351" y="647"/>
                      <a:pt x="351" y="647"/>
                    </a:cubicBezTo>
                    <a:cubicBezTo>
                      <a:pt x="351" y="647"/>
                      <a:pt x="351" y="647"/>
                      <a:pt x="351" y="647"/>
                    </a:cubicBezTo>
                    <a:cubicBezTo>
                      <a:pt x="351" y="647"/>
                      <a:pt x="350" y="647"/>
                      <a:pt x="350" y="646"/>
                    </a:cubicBezTo>
                    <a:cubicBezTo>
                      <a:pt x="350" y="646"/>
                      <a:pt x="350" y="645"/>
                      <a:pt x="350" y="644"/>
                    </a:cubicBezTo>
                    <a:cubicBezTo>
                      <a:pt x="355" y="638"/>
                      <a:pt x="357" y="630"/>
                      <a:pt x="357" y="622"/>
                    </a:cubicBezTo>
                    <a:cubicBezTo>
                      <a:pt x="352" y="623"/>
                      <a:pt x="346" y="625"/>
                      <a:pt x="342" y="629"/>
                    </a:cubicBezTo>
                    <a:cubicBezTo>
                      <a:pt x="341" y="630"/>
                      <a:pt x="340" y="630"/>
                      <a:pt x="340" y="629"/>
                    </a:cubicBezTo>
                    <a:cubicBezTo>
                      <a:pt x="339" y="628"/>
                      <a:pt x="339" y="627"/>
                      <a:pt x="340" y="627"/>
                    </a:cubicBezTo>
                    <a:cubicBezTo>
                      <a:pt x="345" y="622"/>
                      <a:pt x="352" y="619"/>
                      <a:pt x="359" y="619"/>
                    </a:cubicBezTo>
                    <a:cubicBezTo>
                      <a:pt x="359" y="619"/>
                      <a:pt x="359" y="619"/>
                      <a:pt x="360" y="620"/>
                    </a:cubicBezTo>
                    <a:cubicBezTo>
                      <a:pt x="360" y="620"/>
                      <a:pt x="360" y="620"/>
                      <a:pt x="360" y="621"/>
                    </a:cubicBezTo>
                    <a:cubicBezTo>
                      <a:pt x="361" y="629"/>
                      <a:pt x="358" y="637"/>
                      <a:pt x="354" y="644"/>
                    </a:cubicBezTo>
                    <a:cubicBezTo>
                      <a:pt x="368" y="642"/>
                      <a:pt x="368" y="642"/>
                      <a:pt x="368" y="642"/>
                    </a:cubicBezTo>
                    <a:cubicBezTo>
                      <a:pt x="368" y="642"/>
                      <a:pt x="369" y="643"/>
                      <a:pt x="369" y="644"/>
                    </a:cubicBezTo>
                    <a:cubicBezTo>
                      <a:pt x="369" y="645"/>
                      <a:pt x="369" y="645"/>
                      <a:pt x="368" y="646"/>
                    </a:cubicBezTo>
                    <a:close/>
                    <a:moveTo>
                      <a:pt x="377" y="667"/>
                    </a:moveTo>
                    <a:cubicBezTo>
                      <a:pt x="369" y="667"/>
                      <a:pt x="362" y="669"/>
                      <a:pt x="355" y="671"/>
                    </a:cubicBezTo>
                    <a:cubicBezTo>
                      <a:pt x="355" y="671"/>
                      <a:pt x="355" y="671"/>
                      <a:pt x="355" y="671"/>
                    </a:cubicBezTo>
                    <a:cubicBezTo>
                      <a:pt x="354" y="671"/>
                      <a:pt x="353" y="671"/>
                      <a:pt x="353" y="670"/>
                    </a:cubicBezTo>
                    <a:cubicBezTo>
                      <a:pt x="353" y="669"/>
                      <a:pt x="353" y="668"/>
                      <a:pt x="354" y="668"/>
                    </a:cubicBezTo>
                    <a:cubicBezTo>
                      <a:pt x="361" y="666"/>
                      <a:pt x="369" y="664"/>
                      <a:pt x="377" y="664"/>
                    </a:cubicBezTo>
                    <a:cubicBezTo>
                      <a:pt x="377" y="663"/>
                      <a:pt x="378" y="664"/>
                      <a:pt x="378" y="665"/>
                    </a:cubicBezTo>
                    <a:cubicBezTo>
                      <a:pt x="378" y="666"/>
                      <a:pt x="378" y="667"/>
                      <a:pt x="377" y="667"/>
                    </a:cubicBezTo>
                    <a:close/>
                    <a:moveTo>
                      <a:pt x="389" y="675"/>
                    </a:moveTo>
                    <a:cubicBezTo>
                      <a:pt x="389" y="676"/>
                      <a:pt x="389" y="677"/>
                      <a:pt x="388" y="677"/>
                    </a:cubicBezTo>
                    <a:cubicBezTo>
                      <a:pt x="381" y="680"/>
                      <a:pt x="372" y="682"/>
                      <a:pt x="364" y="682"/>
                    </a:cubicBezTo>
                    <a:cubicBezTo>
                      <a:pt x="363" y="682"/>
                      <a:pt x="361" y="682"/>
                      <a:pt x="360" y="682"/>
                    </a:cubicBezTo>
                    <a:cubicBezTo>
                      <a:pt x="359" y="682"/>
                      <a:pt x="359" y="681"/>
                      <a:pt x="359" y="680"/>
                    </a:cubicBezTo>
                    <a:cubicBezTo>
                      <a:pt x="359" y="679"/>
                      <a:pt x="359" y="679"/>
                      <a:pt x="360" y="679"/>
                    </a:cubicBezTo>
                    <a:cubicBezTo>
                      <a:pt x="369" y="679"/>
                      <a:pt x="379" y="678"/>
                      <a:pt x="387" y="674"/>
                    </a:cubicBezTo>
                    <a:cubicBezTo>
                      <a:pt x="388" y="674"/>
                      <a:pt x="389" y="674"/>
                      <a:pt x="389" y="675"/>
                    </a:cubicBezTo>
                    <a:close/>
                    <a:moveTo>
                      <a:pt x="428" y="665"/>
                    </a:moveTo>
                    <a:cubicBezTo>
                      <a:pt x="428" y="667"/>
                      <a:pt x="429" y="669"/>
                      <a:pt x="428" y="671"/>
                    </a:cubicBezTo>
                    <a:cubicBezTo>
                      <a:pt x="427" y="672"/>
                      <a:pt x="426" y="673"/>
                      <a:pt x="425" y="673"/>
                    </a:cubicBezTo>
                    <a:cubicBezTo>
                      <a:pt x="421" y="675"/>
                      <a:pt x="416" y="676"/>
                      <a:pt x="412" y="676"/>
                    </a:cubicBezTo>
                    <a:cubicBezTo>
                      <a:pt x="412" y="676"/>
                      <a:pt x="412" y="676"/>
                      <a:pt x="412" y="676"/>
                    </a:cubicBezTo>
                    <a:cubicBezTo>
                      <a:pt x="411" y="676"/>
                      <a:pt x="410" y="676"/>
                      <a:pt x="410" y="675"/>
                    </a:cubicBezTo>
                    <a:cubicBezTo>
                      <a:pt x="410" y="674"/>
                      <a:pt x="411" y="673"/>
                      <a:pt x="412" y="673"/>
                    </a:cubicBezTo>
                    <a:cubicBezTo>
                      <a:pt x="416" y="673"/>
                      <a:pt x="420" y="672"/>
                      <a:pt x="424" y="670"/>
                    </a:cubicBezTo>
                    <a:cubicBezTo>
                      <a:pt x="424" y="670"/>
                      <a:pt x="425" y="670"/>
                      <a:pt x="425" y="669"/>
                    </a:cubicBezTo>
                    <a:cubicBezTo>
                      <a:pt x="425" y="669"/>
                      <a:pt x="425" y="667"/>
                      <a:pt x="425" y="666"/>
                    </a:cubicBezTo>
                    <a:cubicBezTo>
                      <a:pt x="419" y="647"/>
                      <a:pt x="419" y="647"/>
                      <a:pt x="419" y="647"/>
                    </a:cubicBezTo>
                    <a:cubicBezTo>
                      <a:pt x="419" y="645"/>
                      <a:pt x="418" y="644"/>
                      <a:pt x="417" y="643"/>
                    </a:cubicBezTo>
                    <a:cubicBezTo>
                      <a:pt x="416" y="643"/>
                      <a:pt x="415" y="643"/>
                      <a:pt x="414" y="644"/>
                    </a:cubicBezTo>
                    <a:cubicBezTo>
                      <a:pt x="411" y="645"/>
                      <a:pt x="407" y="647"/>
                      <a:pt x="404" y="649"/>
                    </a:cubicBezTo>
                    <a:cubicBezTo>
                      <a:pt x="403" y="649"/>
                      <a:pt x="402" y="649"/>
                      <a:pt x="402" y="648"/>
                    </a:cubicBezTo>
                    <a:cubicBezTo>
                      <a:pt x="401" y="647"/>
                      <a:pt x="402" y="646"/>
                      <a:pt x="403" y="646"/>
                    </a:cubicBezTo>
                    <a:cubicBezTo>
                      <a:pt x="406" y="644"/>
                      <a:pt x="410" y="642"/>
                      <a:pt x="413" y="641"/>
                    </a:cubicBezTo>
                    <a:cubicBezTo>
                      <a:pt x="415" y="640"/>
                      <a:pt x="416" y="640"/>
                      <a:pt x="418" y="640"/>
                    </a:cubicBezTo>
                    <a:cubicBezTo>
                      <a:pt x="421" y="641"/>
                      <a:pt x="422" y="645"/>
                      <a:pt x="422" y="646"/>
                    </a:cubicBezTo>
                    <a:lnTo>
                      <a:pt x="428" y="665"/>
                    </a:lnTo>
                    <a:close/>
                    <a:moveTo>
                      <a:pt x="441" y="658"/>
                    </a:moveTo>
                    <a:cubicBezTo>
                      <a:pt x="444" y="665"/>
                      <a:pt x="444" y="673"/>
                      <a:pt x="442" y="680"/>
                    </a:cubicBezTo>
                    <a:cubicBezTo>
                      <a:pt x="442" y="680"/>
                      <a:pt x="442" y="681"/>
                      <a:pt x="441" y="681"/>
                    </a:cubicBezTo>
                    <a:cubicBezTo>
                      <a:pt x="441" y="681"/>
                      <a:pt x="441" y="681"/>
                      <a:pt x="441" y="681"/>
                    </a:cubicBezTo>
                    <a:cubicBezTo>
                      <a:pt x="440" y="681"/>
                      <a:pt x="439" y="680"/>
                      <a:pt x="440" y="679"/>
                    </a:cubicBezTo>
                    <a:cubicBezTo>
                      <a:pt x="441" y="672"/>
                      <a:pt x="441" y="666"/>
                      <a:pt x="439" y="659"/>
                    </a:cubicBezTo>
                    <a:cubicBezTo>
                      <a:pt x="438" y="658"/>
                      <a:pt x="439" y="658"/>
                      <a:pt x="440" y="657"/>
                    </a:cubicBezTo>
                    <a:cubicBezTo>
                      <a:pt x="440" y="657"/>
                      <a:pt x="441" y="657"/>
                      <a:pt x="441" y="658"/>
                    </a:cubicBezTo>
                    <a:close/>
                    <a:moveTo>
                      <a:pt x="456" y="630"/>
                    </a:moveTo>
                    <a:cubicBezTo>
                      <a:pt x="458" y="659"/>
                      <a:pt x="458" y="659"/>
                      <a:pt x="458" y="659"/>
                    </a:cubicBezTo>
                    <a:cubicBezTo>
                      <a:pt x="458" y="660"/>
                      <a:pt x="458" y="661"/>
                      <a:pt x="457" y="661"/>
                    </a:cubicBezTo>
                    <a:cubicBezTo>
                      <a:pt x="457" y="661"/>
                      <a:pt x="457" y="661"/>
                      <a:pt x="457" y="661"/>
                    </a:cubicBezTo>
                    <a:cubicBezTo>
                      <a:pt x="456" y="661"/>
                      <a:pt x="456" y="660"/>
                      <a:pt x="455" y="659"/>
                    </a:cubicBezTo>
                    <a:cubicBezTo>
                      <a:pt x="453" y="630"/>
                      <a:pt x="453" y="630"/>
                      <a:pt x="453" y="630"/>
                    </a:cubicBezTo>
                    <a:cubicBezTo>
                      <a:pt x="453" y="629"/>
                      <a:pt x="453" y="629"/>
                      <a:pt x="454" y="628"/>
                    </a:cubicBezTo>
                    <a:cubicBezTo>
                      <a:pt x="455" y="628"/>
                      <a:pt x="456" y="629"/>
                      <a:pt x="456" y="630"/>
                    </a:cubicBezTo>
                    <a:close/>
                    <a:moveTo>
                      <a:pt x="487" y="638"/>
                    </a:moveTo>
                    <a:cubicBezTo>
                      <a:pt x="486" y="642"/>
                      <a:pt x="485" y="646"/>
                      <a:pt x="485" y="651"/>
                    </a:cubicBezTo>
                    <a:cubicBezTo>
                      <a:pt x="486" y="651"/>
                      <a:pt x="486" y="651"/>
                      <a:pt x="486" y="651"/>
                    </a:cubicBezTo>
                    <a:cubicBezTo>
                      <a:pt x="486" y="652"/>
                      <a:pt x="486" y="653"/>
                      <a:pt x="485" y="653"/>
                    </a:cubicBezTo>
                    <a:cubicBezTo>
                      <a:pt x="485" y="656"/>
                      <a:pt x="486" y="659"/>
                      <a:pt x="486" y="662"/>
                    </a:cubicBezTo>
                    <a:cubicBezTo>
                      <a:pt x="486" y="663"/>
                      <a:pt x="486" y="664"/>
                      <a:pt x="485" y="664"/>
                    </a:cubicBezTo>
                    <a:cubicBezTo>
                      <a:pt x="485" y="664"/>
                      <a:pt x="485" y="664"/>
                      <a:pt x="485" y="664"/>
                    </a:cubicBezTo>
                    <a:cubicBezTo>
                      <a:pt x="484" y="664"/>
                      <a:pt x="484" y="664"/>
                      <a:pt x="483" y="663"/>
                    </a:cubicBezTo>
                    <a:cubicBezTo>
                      <a:pt x="483" y="660"/>
                      <a:pt x="483" y="657"/>
                      <a:pt x="482" y="655"/>
                    </a:cubicBezTo>
                    <a:cubicBezTo>
                      <a:pt x="481" y="655"/>
                      <a:pt x="479" y="656"/>
                      <a:pt x="477" y="656"/>
                    </a:cubicBezTo>
                    <a:cubicBezTo>
                      <a:pt x="476" y="656"/>
                      <a:pt x="475" y="656"/>
                      <a:pt x="474" y="655"/>
                    </a:cubicBezTo>
                    <a:cubicBezTo>
                      <a:pt x="469" y="654"/>
                      <a:pt x="466" y="650"/>
                      <a:pt x="466" y="646"/>
                    </a:cubicBezTo>
                    <a:cubicBezTo>
                      <a:pt x="465" y="643"/>
                      <a:pt x="466" y="640"/>
                      <a:pt x="467" y="637"/>
                    </a:cubicBezTo>
                    <a:cubicBezTo>
                      <a:pt x="468" y="634"/>
                      <a:pt x="469" y="631"/>
                      <a:pt x="469" y="628"/>
                    </a:cubicBezTo>
                    <a:cubicBezTo>
                      <a:pt x="468" y="627"/>
                      <a:pt x="469" y="626"/>
                      <a:pt x="470" y="626"/>
                    </a:cubicBezTo>
                    <a:cubicBezTo>
                      <a:pt x="470" y="626"/>
                      <a:pt x="471" y="626"/>
                      <a:pt x="471" y="627"/>
                    </a:cubicBezTo>
                    <a:cubicBezTo>
                      <a:pt x="472" y="631"/>
                      <a:pt x="471" y="634"/>
                      <a:pt x="470" y="638"/>
                    </a:cubicBezTo>
                    <a:cubicBezTo>
                      <a:pt x="469" y="640"/>
                      <a:pt x="468" y="643"/>
                      <a:pt x="468" y="646"/>
                    </a:cubicBezTo>
                    <a:cubicBezTo>
                      <a:pt x="469" y="649"/>
                      <a:pt x="471" y="651"/>
                      <a:pt x="474" y="652"/>
                    </a:cubicBezTo>
                    <a:cubicBezTo>
                      <a:pt x="477" y="653"/>
                      <a:pt x="480" y="652"/>
                      <a:pt x="482" y="651"/>
                    </a:cubicBezTo>
                    <a:cubicBezTo>
                      <a:pt x="483" y="646"/>
                      <a:pt x="483" y="642"/>
                      <a:pt x="485" y="637"/>
                    </a:cubicBezTo>
                    <a:cubicBezTo>
                      <a:pt x="485" y="636"/>
                      <a:pt x="486" y="636"/>
                      <a:pt x="486" y="636"/>
                    </a:cubicBezTo>
                    <a:cubicBezTo>
                      <a:pt x="487" y="636"/>
                      <a:pt x="488" y="637"/>
                      <a:pt x="487" y="638"/>
                    </a:cubicBezTo>
                    <a:close/>
                    <a:moveTo>
                      <a:pt x="526" y="645"/>
                    </a:moveTo>
                    <a:cubicBezTo>
                      <a:pt x="527" y="645"/>
                      <a:pt x="527" y="646"/>
                      <a:pt x="526" y="647"/>
                    </a:cubicBezTo>
                    <a:cubicBezTo>
                      <a:pt x="526" y="647"/>
                      <a:pt x="526" y="647"/>
                      <a:pt x="525" y="647"/>
                    </a:cubicBezTo>
                    <a:cubicBezTo>
                      <a:pt x="525" y="647"/>
                      <a:pt x="525" y="647"/>
                      <a:pt x="524" y="647"/>
                    </a:cubicBezTo>
                    <a:cubicBezTo>
                      <a:pt x="517" y="641"/>
                      <a:pt x="517" y="641"/>
                      <a:pt x="517" y="641"/>
                    </a:cubicBezTo>
                    <a:cubicBezTo>
                      <a:pt x="516" y="644"/>
                      <a:pt x="515" y="648"/>
                      <a:pt x="515" y="651"/>
                    </a:cubicBezTo>
                    <a:cubicBezTo>
                      <a:pt x="514" y="652"/>
                      <a:pt x="514" y="652"/>
                      <a:pt x="513" y="652"/>
                    </a:cubicBezTo>
                    <a:cubicBezTo>
                      <a:pt x="513" y="652"/>
                      <a:pt x="513" y="652"/>
                      <a:pt x="513" y="652"/>
                    </a:cubicBezTo>
                    <a:cubicBezTo>
                      <a:pt x="512" y="652"/>
                      <a:pt x="512" y="651"/>
                      <a:pt x="512" y="650"/>
                    </a:cubicBezTo>
                    <a:cubicBezTo>
                      <a:pt x="512" y="647"/>
                      <a:pt x="513" y="643"/>
                      <a:pt x="514" y="639"/>
                    </a:cubicBezTo>
                    <a:cubicBezTo>
                      <a:pt x="507" y="633"/>
                      <a:pt x="507" y="633"/>
                      <a:pt x="507" y="633"/>
                    </a:cubicBezTo>
                    <a:cubicBezTo>
                      <a:pt x="506" y="632"/>
                      <a:pt x="506" y="631"/>
                      <a:pt x="506" y="631"/>
                    </a:cubicBezTo>
                    <a:cubicBezTo>
                      <a:pt x="507" y="630"/>
                      <a:pt x="508" y="630"/>
                      <a:pt x="508" y="630"/>
                    </a:cubicBezTo>
                    <a:cubicBezTo>
                      <a:pt x="515" y="636"/>
                      <a:pt x="515" y="636"/>
                      <a:pt x="515" y="636"/>
                    </a:cubicBezTo>
                    <a:cubicBezTo>
                      <a:pt x="517" y="632"/>
                      <a:pt x="518" y="627"/>
                      <a:pt x="521" y="623"/>
                    </a:cubicBezTo>
                    <a:cubicBezTo>
                      <a:pt x="521" y="623"/>
                      <a:pt x="522" y="622"/>
                      <a:pt x="523" y="623"/>
                    </a:cubicBezTo>
                    <a:cubicBezTo>
                      <a:pt x="523" y="623"/>
                      <a:pt x="524" y="624"/>
                      <a:pt x="523" y="625"/>
                    </a:cubicBezTo>
                    <a:cubicBezTo>
                      <a:pt x="521" y="629"/>
                      <a:pt x="519" y="633"/>
                      <a:pt x="518" y="638"/>
                    </a:cubicBezTo>
                    <a:lnTo>
                      <a:pt x="526" y="645"/>
                    </a:lnTo>
                    <a:close/>
                    <a:moveTo>
                      <a:pt x="564" y="609"/>
                    </a:moveTo>
                    <a:cubicBezTo>
                      <a:pt x="564" y="610"/>
                      <a:pt x="563" y="610"/>
                      <a:pt x="562" y="610"/>
                    </a:cubicBezTo>
                    <a:cubicBezTo>
                      <a:pt x="557" y="609"/>
                      <a:pt x="553" y="614"/>
                      <a:pt x="551" y="618"/>
                    </a:cubicBezTo>
                    <a:cubicBezTo>
                      <a:pt x="549" y="622"/>
                      <a:pt x="549" y="626"/>
                      <a:pt x="548" y="630"/>
                    </a:cubicBezTo>
                    <a:cubicBezTo>
                      <a:pt x="548" y="635"/>
                      <a:pt x="548" y="635"/>
                      <a:pt x="548" y="635"/>
                    </a:cubicBezTo>
                    <a:cubicBezTo>
                      <a:pt x="548" y="636"/>
                      <a:pt x="547" y="636"/>
                      <a:pt x="546" y="636"/>
                    </a:cubicBezTo>
                    <a:cubicBezTo>
                      <a:pt x="546" y="636"/>
                      <a:pt x="546" y="636"/>
                      <a:pt x="546" y="636"/>
                    </a:cubicBezTo>
                    <a:cubicBezTo>
                      <a:pt x="546" y="636"/>
                      <a:pt x="545" y="635"/>
                      <a:pt x="545" y="635"/>
                    </a:cubicBezTo>
                    <a:cubicBezTo>
                      <a:pt x="545" y="633"/>
                      <a:pt x="545" y="631"/>
                      <a:pt x="545" y="629"/>
                    </a:cubicBezTo>
                    <a:cubicBezTo>
                      <a:pt x="546" y="623"/>
                      <a:pt x="546" y="623"/>
                      <a:pt x="546" y="623"/>
                    </a:cubicBezTo>
                    <a:cubicBezTo>
                      <a:pt x="546" y="622"/>
                      <a:pt x="546" y="622"/>
                      <a:pt x="547" y="621"/>
                    </a:cubicBezTo>
                    <a:cubicBezTo>
                      <a:pt x="547" y="620"/>
                      <a:pt x="548" y="618"/>
                      <a:pt x="548" y="617"/>
                    </a:cubicBezTo>
                    <a:cubicBezTo>
                      <a:pt x="551" y="611"/>
                      <a:pt x="556" y="606"/>
                      <a:pt x="563" y="607"/>
                    </a:cubicBezTo>
                    <a:cubicBezTo>
                      <a:pt x="564" y="607"/>
                      <a:pt x="564" y="608"/>
                      <a:pt x="564" y="609"/>
                    </a:cubicBezTo>
                    <a:close/>
                    <a:moveTo>
                      <a:pt x="597" y="605"/>
                    </a:moveTo>
                    <a:cubicBezTo>
                      <a:pt x="594" y="607"/>
                      <a:pt x="590" y="608"/>
                      <a:pt x="587" y="608"/>
                    </a:cubicBezTo>
                    <a:cubicBezTo>
                      <a:pt x="584" y="608"/>
                      <a:pt x="581" y="606"/>
                      <a:pt x="579" y="603"/>
                    </a:cubicBezTo>
                    <a:cubicBezTo>
                      <a:pt x="577" y="600"/>
                      <a:pt x="578" y="595"/>
                      <a:pt x="578" y="592"/>
                    </a:cubicBezTo>
                    <a:cubicBezTo>
                      <a:pt x="579" y="588"/>
                      <a:pt x="579" y="585"/>
                      <a:pt x="578" y="583"/>
                    </a:cubicBezTo>
                    <a:cubicBezTo>
                      <a:pt x="577" y="581"/>
                      <a:pt x="575" y="581"/>
                      <a:pt x="574" y="581"/>
                    </a:cubicBezTo>
                    <a:cubicBezTo>
                      <a:pt x="574" y="581"/>
                      <a:pt x="573" y="582"/>
                      <a:pt x="573" y="582"/>
                    </a:cubicBezTo>
                    <a:cubicBezTo>
                      <a:pt x="573" y="583"/>
                      <a:pt x="572" y="584"/>
                      <a:pt x="571" y="584"/>
                    </a:cubicBezTo>
                    <a:cubicBezTo>
                      <a:pt x="570" y="584"/>
                      <a:pt x="570" y="583"/>
                      <a:pt x="570" y="582"/>
                    </a:cubicBezTo>
                    <a:cubicBezTo>
                      <a:pt x="570" y="580"/>
                      <a:pt x="572" y="578"/>
                      <a:pt x="574" y="578"/>
                    </a:cubicBezTo>
                    <a:cubicBezTo>
                      <a:pt x="576" y="578"/>
                      <a:pt x="579" y="579"/>
                      <a:pt x="580" y="581"/>
                    </a:cubicBezTo>
                    <a:cubicBezTo>
                      <a:pt x="582" y="584"/>
                      <a:pt x="582" y="589"/>
                      <a:pt x="581" y="592"/>
                    </a:cubicBezTo>
                    <a:cubicBezTo>
                      <a:pt x="581" y="596"/>
                      <a:pt x="580" y="599"/>
                      <a:pt x="582" y="602"/>
                    </a:cubicBezTo>
                    <a:cubicBezTo>
                      <a:pt x="585" y="607"/>
                      <a:pt x="593" y="604"/>
                      <a:pt x="596" y="602"/>
                    </a:cubicBezTo>
                    <a:cubicBezTo>
                      <a:pt x="597" y="602"/>
                      <a:pt x="598" y="602"/>
                      <a:pt x="598" y="603"/>
                    </a:cubicBezTo>
                    <a:cubicBezTo>
                      <a:pt x="598" y="604"/>
                      <a:pt x="598" y="605"/>
                      <a:pt x="597" y="60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7"/>
              <p:cNvSpPr>
                <a:spLocks/>
              </p:cNvSpPr>
              <p:nvPr/>
            </p:nvSpPr>
            <p:spPr bwMode="auto">
              <a:xfrm>
                <a:off x="4674455" y="1088335"/>
                <a:ext cx="1882114" cy="2303781"/>
              </a:xfrm>
              <a:custGeom>
                <a:avLst/>
                <a:gdLst>
                  <a:gd name="T0" fmla="*/ 1223 w 1223"/>
                  <a:gd name="T1" fmla="*/ 1077 h 1497"/>
                  <a:gd name="T2" fmla="*/ 1170 w 1223"/>
                  <a:gd name="T3" fmla="*/ 1170 h 1497"/>
                  <a:gd name="T4" fmla="*/ 412 w 1223"/>
                  <a:gd name="T5" fmla="*/ 1497 h 1497"/>
                  <a:gd name="T6" fmla="*/ 0 w 1223"/>
                  <a:gd name="T7" fmla="*/ 519 h 1497"/>
                  <a:gd name="T8" fmla="*/ 18 w 1223"/>
                  <a:gd name="T9" fmla="*/ 409 h 1497"/>
                  <a:gd name="T10" fmla="*/ 35 w 1223"/>
                  <a:gd name="T11" fmla="*/ 319 h 1497"/>
                  <a:gd name="T12" fmla="*/ 791 w 1223"/>
                  <a:gd name="T13" fmla="*/ 0 h 1497"/>
                  <a:gd name="T14" fmla="*/ 1223 w 1223"/>
                  <a:gd name="T15" fmla="*/ 1077 h 1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23" h="1497">
                    <a:moveTo>
                      <a:pt x="1223" y="1077"/>
                    </a:moveTo>
                    <a:lnTo>
                      <a:pt x="1170" y="1170"/>
                    </a:lnTo>
                    <a:lnTo>
                      <a:pt x="412" y="1497"/>
                    </a:lnTo>
                    <a:lnTo>
                      <a:pt x="0" y="519"/>
                    </a:lnTo>
                    <a:lnTo>
                      <a:pt x="18" y="409"/>
                    </a:lnTo>
                    <a:lnTo>
                      <a:pt x="35" y="319"/>
                    </a:lnTo>
                    <a:lnTo>
                      <a:pt x="791" y="0"/>
                    </a:lnTo>
                    <a:lnTo>
                      <a:pt x="1223" y="1077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8"/>
              <p:cNvSpPr>
                <a:spLocks/>
              </p:cNvSpPr>
              <p:nvPr/>
            </p:nvSpPr>
            <p:spPr bwMode="auto">
              <a:xfrm>
                <a:off x="4674455" y="1579254"/>
                <a:ext cx="1882114" cy="1812862"/>
              </a:xfrm>
              <a:custGeom>
                <a:avLst/>
                <a:gdLst>
                  <a:gd name="T0" fmla="*/ 1223 w 1223"/>
                  <a:gd name="T1" fmla="*/ 758 h 1178"/>
                  <a:gd name="T2" fmla="*/ 1170 w 1223"/>
                  <a:gd name="T3" fmla="*/ 851 h 1178"/>
                  <a:gd name="T4" fmla="*/ 412 w 1223"/>
                  <a:gd name="T5" fmla="*/ 1178 h 1178"/>
                  <a:gd name="T6" fmla="*/ 0 w 1223"/>
                  <a:gd name="T7" fmla="*/ 200 h 1178"/>
                  <a:gd name="T8" fmla="*/ 18 w 1223"/>
                  <a:gd name="T9" fmla="*/ 90 h 1178"/>
                  <a:gd name="T10" fmla="*/ 35 w 1223"/>
                  <a:gd name="T11" fmla="*/ 0 h 1178"/>
                  <a:gd name="T12" fmla="*/ 439 w 1223"/>
                  <a:gd name="T13" fmla="*/ 1102 h 1178"/>
                  <a:gd name="T14" fmla="*/ 1223 w 1223"/>
                  <a:gd name="T15" fmla="*/ 758 h 1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23" h="1178">
                    <a:moveTo>
                      <a:pt x="1223" y="758"/>
                    </a:moveTo>
                    <a:lnTo>
                      <a:pt x="1170" y="851"/>
                    </a:lnTo>
                    <a:lnTo>
                      <a:pt x="412" y="1178"/>
                    </a:lnTo>
                    <a:lnTo>
                      <a:pt x="0" y="200"/>
                    </a:lnTo>
                    <a:lnTo>
                      <a:pt x="18" y="90"/>
                    </a:lnTo>
                    <a:lnTo>
                      <a:pt x="35" y="0"/>
                    </a:lnTo>
                    <a:lnTo>
                      <a:pt x="439" y="1102"/>
                    </a:lnTo>
                    <a:lnTo>
                      <a:pt x="1223" y="758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29"/>
              <p:cNvSpPr>
                <a:spLocks/>
              </p:cNvSpPr>
              <p:nvPr/>
            </p:nvSpPr>
            <p:spPr bwMode="auto">
              <a:xfrm>
                <a:off x="4674455" y="1579254"/>
                <a:ext cx="675591" cy="1812862"/>
              </a:xfrm>
              <a:custGeom>
                <a:avLst/>
                <a:gdLst>
                  <a:gd name="T0" fmla="*/ 439 w 439"/>
                  <a:gd name="T1" fmla="*/ 1102 h 1178"/>
                  <a:gd name="T2" fmla="*/ 427 w 439"/>
                  <a:gd name="T3" fmla="*/ 1140 h 1178"/>
                  <a:gd name="T4" fmla="*/ 412 w 439"/>
                  <a:gd name="T5" fmla="*/ 1178 h 1178"/>
                  <a:gd name="T6" fmla="*/ 0 w 439"/>
                  <a:gd name="T7" fmla="*/ 200 h 1178"/>
                  <a:gd name="T8" fmla="*/ 18 w 439"/>
                  <a:gd name="T9" fmla="*/ 90 h 1178"/>
                  <a:gd name="T10" fmla="*/ 35 w 439"/>
                  <a:gd name="T11" fmla="*/ 0 h 1178"/>
                  <a:gd name="T12" fmla="*/ 439 w 439"/>
                  <a:gd name="T13" fmla="*/ 1102 h 1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9" h="1178">
                    <a:moveTo>
                      <a:pt x="439" y="1102"/>
                    </a:moveTo>
                    <a:lnTo>
                      <a:pt x="427" y="1140"/>
                    </a:lnTo>
                    <a:lnTo>
                      <a:pt x="412" y="1178"/>
                    </a:lnTo>
                    <a:lnTo>
                      <a:pt x="0" y="200"/>
                    </a:lnTo>
                    <a:lnTo>
                      <a:pt x="18" y="90"/>
                    </a:lnTo>
                    <a:lnTo>
                      <a:pt x="35" y="0"/>
                    </a:lnTo>
                    <a:lnTo>
                      <a:pt x="439" y="1102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0"/>
              <p:cNvSpPr>
                <a:spLocks/>
              </p:cNvSpPr>
              <p:nvPr/>
            </p:nvSpPr>
            <p:spPr bwMode="auto">
              <a:xfrm>
                <a:off x="4902217" y="1222222"/>
                <a:ext cx="1071097" cy="526315"/>
              </a:xfrm>
              <a:custGeom>
                <a:avLst/>
                <a:gdLst>
                  <a:gd name="T0" fmla="*/ 696 w 696"/>
                  <a:gd name="T1" fmla="*/ 239 h 342"/>
                  <a:gd name="T2" fmla="*/ 676 w 696"/>
                  <a:gd name="T3" fmla="*/ 244 h 342"/>
                  <a:gd name="T4" fmla="*/ 598 w 696"/>
                  <a:gd name="T5" fmla="*/ 31 h 342"/>
                  <a:gd name="T6" fmla="*/ 10 w 696"/>
                  <a:gd name="T7" fmla="*/ 342 h 342"/>
                  <a:gd name="T8" fmla="*/ 0 w 696"/>
                  <a:gd name="T9" fmla="*/ 319 h 342"/>
                  <a:gd name="T10" fmla="*/ 608 w 696"/>
                  <a:gd name="T11" fmla="*/ 0 h 342"/>
                  <a:gd name="T12" fmla="*/ 696 w 696"/>
                  <a:gd name="T13" fmla="*/ 239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6" h="342">
                    <a:moveTo>
                      <a:pt x="696" y="239"/>
                    </a:moveTo>
                    <a:lnTo>
                      <a:pt x="676" y="244"/>
                    </a:lnTo>
                    <a:lnTo>
                      <a:pt x="598" y="31"/>
                    </a:lnTo>
                    <a:lnTo>
                      <a:pt x="10" y="342"/>
                    </a:lnTo>
                    <a:lnTo>
                      <a:pt x="0" y="319"/>
                    </a:lnTo>
                    <a:lnTo>
                      <a:pt x="608" y="0"/>
                    </a:lnTo>
                    <a:lnTo>
                      <a:pt x="696" y="239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1"/>
              <p:cNvSpPr>
                <a:spLocks/>
              </p:cNvSpPr>
              <p:nvPr/>
            </p:nvSpPr>
            <p:spPr bwMode="auto">
              <a:xfrm>
                <a:off x="4917606" y="1269929"/>
                <a:ext cx="1024929" cy="609417"/>
              </a:xfrm>
              <a:custGeom>
                <a:avLst/>
                <a:gdLst>
                  <a:gd name="T0" fmla="*/ 666 w 666"/>
                  <a:gd name="T1" fmla="*/ 213 h 396"/>
                  <a:gd name="T2" fmla="*/ 38 w 666"/>
                  <a:gd name="T3" fmla="*/ 396 h 396"/>
                  <a:gd name="T4" fmla="*/ 0 w 666"/>
                  <a:gd name="T5" fmla="*/ 311 h 396"/>
                  <a:gd name="T6" fmla="*/ 588 w 666"/>
                  <a:gd name="T7" fmla="*/ 0 h 396"/>
                  <a:gd name="T8" fmla="*/ 666 w 666"/>
                  <a:gd name="T9" fmla="*/ 213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6" h="396">
                    <a:moveTo>
                      <a:pt x="666" y="213"/>
                    </a:moveTo>
                    <a:lnTo>
                      <a:pt x="38" y="396"/>
                    </a:lnTo>
                    <a:lnTo>
                      <a:pt x="0" y="311"/>
                    </a:lnTo>
                    <a:lnTo>
                      <a:pt x="588" y="0"/>
                    </a:lnTo>
                    <a:lnTo>
                      <a:pt x="666" y="21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2"/>
              <p:cNvSpPr>
                <a:spLocks/>
              </p:cNvSpPr>
              <p:nvPr/>
            </p:nvSpPr>
            <p:spPr bwMode="auto">
              <a:xfrm>
                <a:off x="5822498" y="1222222"/>
                <a:ext cx="150815" cy="375499"/>
              </a:xfrm>
              <a:custGeom>
                <a:avLst/>
                <a:gdLst>
                  <a:gd name="T0" fmla="*/ 0 w 98"/>
                  <a:gd name="T1" fmla="*/ 31 h 244"/>
                  <a:gd name="T2" fmla="*/ 10 w 98"/>
                  <a:gd name="T3" fmla="*/ 0 h 244"/>
                  <a:gd name="T4" fmla="*/ 98 w 98"/>
                  <a:gd name="T5" fmla="*/ 239 h 244"/>
                  <a:gd name="T6" fmla="*/ 78 w 98"/>
                  <a:gd name="T7" fmla="*/ 244 h 244"/>
                  <a:gd name="T8" fmla="*/ 0 w 98"/>
                  <a:gd name="T9" fmla="*/ 31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244">
                    <a:moveTo>
                      <a:pt x="0" y="31"/>
                    </a:moveTo>
                    <a:lnTo>
                      <a:pt x="10" y="0"/>
                    </a:lnTo>
                    <a:lnTo>
                      <a:pt x="98" y="239"/>
                    </a:lnTo>
                    <a:lnTo>
                      <a:pt x="78" y="244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3"/>
              <p:cNvSpPr>
                <a:spLocks/>
              </p:cNvSpPr>
              <p:nvPr/>
            </p:nvSpPr>
            <p:spPr bwMode="auto">
              <a:xfrm>
                <a:off x="4674455" y="1717758"/>
                <a:ext cx="657124" cy="1674358"/>
              </a:xfrm>
              <a:custGeom>
                <a:avLst/>
                <a:gdLst>
                  <a:gd name="T0" fmla="*/ 427 w 427"/>
                  <a:gd name="T1" fmla="*/ 1050 h 1088"/>
                  <a:gd name="T2" fmla="*/ 412 w 427"/>
                  <a:gd name="T3" fmla="*/ 1088 h 1088"/>
                  <a:gd name="T4" fmla="*/ 0 w 427"/>
                  <a:gd name="T5" fmla="*/ 110 h 1088"/>
                  <a:gd name="T6" fmla="*/ 18 w 427"/>
                  <a:gd name="T7" fmla="*/ 0 h 1088"/>
                  <a:gd name="T8" fmla="*/ 427 w 427"/>
                  <a:gd name="T9" fmla="*/ 105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7" h="1088">
                    <a:moveTo>
                      <a:pt x="427" y="1050"/>
                    </a:moveTo>
                    <a:lnTo>
                      <a:pt x="412" y="1088"/>
                    </a:lnTo>
                    <a:lnTo>
                      <a:pt x="0" y="110"/>
                    </a:lnTo>
                    <a:lnTo>
                      <a:pt x="18" y="0"/>
                    </a:lnTo>
                    <a:lnTo>
                      <a:pt x="427" y="105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4"/>
              <p:cNvSpPr>
                <a:spLocks/>
              </p:cNvSpPr>
              <p:nvPr/>
            </p:nvSpPr>
            <p:spPr bwMode="auto">
              <a:xfrm>
                <a:off x="4863744" y="1459218"/>
                <a:ext cx="360110" cy="207756"/>
              </a:xfrm>
              <a:custGeom>
                <a:avLst/>
                <a:gdLst>
                  <a:gd name="T0" fmla="*/ 234 w 234"/>
                  <a:gd name="T1" fmla="*/ 27 h 135"/>
                  <a:gd name="T2" fmla="*/ 183 w 234"/>
                  <a:gd name="T3" fmla="*/ 52 h 135"/>
                  <a:gd name="T4" fmla="*/ 176 w 234"/>
                  <a:gd name="T5" fmla="*/ 57 h 135"/>
                  <a:gd name="T6" fmla="*/ 123 w 234"/>
                  <a:gd name="T7" fmla="*/ 83 h 135"/>
                  <a:gd name="T8" fmla="*/ 116 w 234"/>
                  <a:gd name="T9" fmla="*/ 88 h 135"/>
                  <a:gd name="T10" fmla="*/ 70 w 234"/>
                  <a:gd name="T11" fmla="*/ 110 h 135"/>
                  <a:gd name="T12" fmla="*/ 60 w 234"/>
                  <a:gd name="T13" fmla="*/ 115 h 135"/>
                  <a:gd name="T14" fmla="*/ 23 w 234"/>
                  <a:gd name="T15" fmla="*/ 135 h 135"/>
                  <a:gd name="T16" fmla="*/ 0 w 234"/>
                  <a:gd name="T17" fmla="*/ 85 h 135"/>
                  <a:gd name="T18" fmla="*/ 40 w 234"/>
                  <a:gd name="T19" fmla="*/ 70 h 135"/>
                  <a:gd name="T20" fmla="*/ 48 w 234"/>
                  <a:gd name="T21" fmla="*/ 67 h 135"/>
                  <a:gd name="T22" fmla="*/ 90 w 234"/>
                  <a:gd name="T23" fmla="*/ 50 h 135"/>
                  <a:gd name="T24" fmla="*/ 100 w 234"/>
                  <a:gd name="T25" fmla="*/ 47 h 135"/>
                  <a:gd name="T26" fmla="*/ 156 w 234"/>
                  <a:gd name="T27" fmla="*/ 25 h 135"/>
                  <a:gd name="T28" fmla="*/ 166 w 234"/>
                  <a:gd name="T29" fmla="*/ 22 h 135"/>
                  <a:gd name="T30" fmla="*/ 224 w 234"/>
                  <a:gd name="T31" fmla="*/ 0 h 135"/>
                  <a:gd name="T32" fmla="*/ 234 w 234"/>
                  <a:gd name="T33" fmla="*/ 27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4" h="135">
                    <a:moveTo>
                      <a:pt x="234" y="27"/>
                    </a:moveTo>
                    <a:lnTo>
                      <a:pt x="183" y="52"/>
                    </a:lnTo>
                    <a:lnTo>
                      <a:pt x="176" y="57"/>
                    </a:lnTo>
                    <a:lnTo>
                      <a:pt x="123" y="83"/>
                    </a:lnTo>
                    <a:lnTo>
                      <a:pt x="116" y="88"/>
                    </a:lnTo>
                    <a:lnTo>
                      <a:pt x="70" y="110"/>
                    </a:lnTo>
                    <a:lnTo>
                      <a:pt x="60" y="115"/>
                    </a:lnTo>
                    <a:lnTo>
                      <a:pt x="23" y="135"/>
                    </a:lnTo>
                    <a:lnTo>
                      <a:pt x="0" y="85"/>
                    </a:lnTo>
                    <a:lnTo>
                      <a:pt x="40" y="70"/>
                    </a:lnTo>
                    <a:lnTo>
                      <a:pt x="48" y="67"/>
                    </a:lnTo>
                    <a:lnTo>
                      <a:pt x="90" y="50"/>
                    </a:lnTo>
                    <a:lnTo>
                      <a:pt x="100" y="47"/>
                    </a:lnTo>
                    <a:lnTo>
                      <a:pt x="156" y="25"/>
                    </a:lnTo>
                    <a:lnTo>
                      <a:pt x="166" y="22"/>
                    </a:lnTo>
                    <a:lnTo>
                      <a:pt x="224" y="0"/>
                    </a:lnTo>
                    <a:lnTo>
                      <a:pt x="234" y="2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5"/>
              <p:cNvSpPr>
                <a:spLocks/>
              </p:cNvSpPr>
              <p:nvPr/>
            </p:nvSpPr>
            <p:spPr bwMode="auto">
              <a:xfrm>
                <a:off x="4925301" y="1562326"/>
                <a:ext cx="46168" cy="73869"/>
              </a:xfrm>
              <a:custGeom>
                <a:avLst/>
                <a:gdLst>
                  <a:gd name="T0" fmla="*/ 30 w 30"/>
                  <a:gd name="T1" fmla="*/ 43 h 48"/>
                  <a:gd name="T2" fmla="*/ 20 w 30"/>
                  <a:gd name="T3" fmla="*/ 48 h 48"/>
                  <a:gd name="T4" fmla="*/ 0 w 30"/>
                  <a:gd name="T5" fmla="*/ 3 h 48"/>
                  <a:gd name="T6" fmla="*/ 8 w 30"/>
                  <a:gd name="T7" fmla="*/ 0 h 48"/>
                  <a:gd name="T8" fmla="*/ 30 w 30"/>
                  <a:gd name="T9" fmla="*/ 4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8">
                    <a:moveTo>
                      <a:pt x="30" y="43"/>
                    </a:moveTo>
                    <a:lnTo>
                      <a:pt x="20" y="48"/>
                    </a:lnTo>
                    <a:lnTo>
                      <a:pt x="0" y="3"/>
                    </a:lnTo>
                    <a:lnTo>
                      <a:pt x="8" y="0"/>
                    </a:lnTo>
                    <a:lnTo>
                      <a:pt x="30" y="43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6"/>
              <p:cNvSpPr>
                <a:spLocks/>
              </p:cNvSpPr>
              <p:nvPr/>
            </p:nvSpPr>
            <p:spPr bwMode="auto">
              <a:xfrm>
                <a:off x="5002247" y="1531547"/>
                <a:ext cx="50785" cy="63096"/>
              </a:xfrm>
              <a:custGeom>
                <a:avLst/>
                <a:gdLst>
                  <a:gd name="T0" fmla="*/ 33 w 33"/>
                  <a:gd name="T1" fmla="*/ 36 h 41"/>
                  <a:gd name="T2" fmla="*/ 26 w 33"/>
                  <a:gd name="T3" fmla="*/ 41 h 41"/>
                  <a:gd name="T4" fmla="*/ 0 w 33"/>
                  <a:gd name="T5" fmla="*/ 3 h 41"/>
                  <a:gd name="T6" fmla="*/ 10 w 33"/>
                  <a:gd name="T7" fmla="*/ 0 h 41"/>
                  <a:gd name="T8" fmla="*/ 33 w 33"/>
                  <a:gd name="T9" fmla="*/ 36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1">
                    <a:moveTo>
                      <a:pt x="33" y="36"/>
                    </a:moveTo>
                    <a:lnTo>
                      <a:pt x="26" y="41"/>
                    </a:lnTo>
                    <a:lnTo>
                      <a:pt x="0" y="3"/>
                    </a:lnTo>
                    <a:lnTo>
                      <a:pt x="10" y="0"/>
                    </a:lnTo>
                    <a:lnTo>
                      <a:pt x="33" y="36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7"/>
              <p:cNvSpPr>
                <a:spLocks/>
              </p:cNvSpPr>
              <p:nvPr/>
            </p:nvSpPr>
            <p:spPr bwMode="auto">
              <a:xfrm>
                <a:off x="5103817" y="1493074"/>
                <a:ext cx="41551" cy="53863"/>
              </a:xfrm>
              <a:custGeom>
                <a:avLst/>
                <a:gdLst>
                  <a:gd name="T0" fmla="*/ 27 w 27"/>
                  <a:gd name="T1" fmla="*/ 30 h 35"/>
                  <a:gd name="T2" fmla="*/ 20 w 27"/>
                  <a:gd name="T3" fmla="*/ 35 h 35"/>
                  <a:gd name="T4" fmla="*/ 0 w 27"/>
                  <a:gd name="T5" fmla="*/ 3 h 35"/>
                  <a:gd name="T6" fmla="*/ 10 w 27"/>
                  <a:gd name="T7" fmla="*/ 0 h 35"/>
                  <a:gd name="T8" fmla="*/ 27 w 27"/>
                  <a:gd name="T9" fmla="*/ 3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5">
                    <a:moveTo>
                      <a:pt x="27" y="30"/>
                    </a:moveTo>
                    <a:lnTo>
                      <a:pt x="20" y="35"/>
                    </a:lnTo>
                    <a:lnTo>
                      <a:pt x="0" y="3"/>
                    </a:lnTo>
                    <a:lnTo>
                      <a:pt x="10" y="0"/>
                    </a:lnTo>
                    <a:lnTo>
                      <a:pt x="27" y="3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8"/>
              <p:cNvSpPr>
                <a:spLocks/>
              </p:cNvSpPr>
              <p:nvPr/>
            </p:nvSpPr>
            <p:spPr bwMode="auto">
              <a:xfrm>
                <a:off x="5884055" y="2985838"/>
                <a:ext cx="212373" cy="127731"/>
              </a:xfrm>
              <a:custGeom>
                <a:avLst/>
                <a:gdLst>
                  <a:gd name="T0" fmla="*/ 0 w 55"/>
                  <a:gd name="T1" fmla="*/ 24 h 33"/>
                  <a:gd name="T2" fmla="*/ 55 w 55"/>
                  <a:gd name="T3" fmla="*/ 0 h 33"/>
                  <a:gd name="T4" fmla="*/ 52 w 55"/>
                  <a:gd name="T5" fmla="*/ 12 h 33"/>
                  <a:gd name="T6" fmla="*/ 1 w 55"/>
                  <a:gd name="T7" fmla="*/ 33 h 33"/>
                  <a:gd name="T8" fmla="*/ 0 w 55"/>
                  <a:gd name="T9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33">
                    <a:moveTo>
                      <a:pt x="0" y="24"/>
                    </a:moveTo>
                    <a:cubicBezTo>
                      <a:pt x="2" y="24"/>
                      <a:pt x="55" y="0"/>
                      <a:pt x="55" y="0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1" y="33"/>
                      <a:pt x="1" y="33"/>
                      <a:pt x="1" y="33"/>
                    </a:cubicBezTo>
                    <a:lnTo>
                      <a:pt x="0" y="24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41"/>
              <p:cNvSpPr>
                <a:spLocks noEditPoints="1"/>
              </p:cNvSpPr>
              <p:nvPr/>
            </p:nvSpPr>
            <p:spPr bwMode="auto">
              <a:xfrm>
                <a:off x="5045338" y="1763926"/>
                <a:ext cx="1181900" cy="1303475"/>
              </a:xfrm>
              <a:custGeom>
                <a:avLst/>
                <a:gdLst>
                  <a:gd name="T0" fmla="*/ 40 w 768"/>
                  <a:gd name="T1" fmla="*/ 339 h 847"/>
                  <a:gd name="T2" fmla="*/ 116 w 768"/>
                  <a:gd name="T3" fmla="*/ 188 h 847"/>
                  <a:gd name="T4" fmla="*/ 294 w 768"/>
                  <a:gd name="T5" fmla="*/ 239 h 847"/>
                  <a:gd name="T6" fmla="*/ 141 w 768"/>
                  <a:gd name="T7" fmla="*/ 178 h 847"/>
                  <a:gd name="T8" fmla="*/ 294 w 768"/>
                  <a:gd name="T9" fmla="*/ 239 h 847"/>
                  <a:gd name="T10" fmla="*/ 399 w 768"/>
                  <a:gd name="T11" fmla="*/ 83 h 847"/>
                  <a:gd name="T12" fmla="*/ 319 w 768"/>
                  <a:gd name="T13" fmla="*/ 229 h 847"/>
                  <a:gd name="T14" fmla="*/ 557 w 768"/>
                  <a:gd name="T15" fmla="*/ 131 h 847"/>
                  <a:gd name="T16" fmla="*/ 419 w 768"/>
                  <a:gd name="T17" fmla="*/ 75 h 847"/>
                  <a:gd name="T18" fmla="*/ 557 w 768"/>
                  <a:gd name="T19" fmla="*/ 131 h 847"/>
                  <a:gd name="T20" fmla="*/ 625 w 768"/>
                  <a:gd name="T21" fmla="*/ 0 h 847"/>
                  <a:gd name="T22" fmla="*/ 575 w 768"/>
                  <a:gd name="T23" fmla="*/ 123 h 847"/>
                  <a:gd name="T24" fmla="*/ 633 w 768"/>
                  <a:gd name="T25" fmla="*/ 261 h 847"/>
                  <a:gd name="T26" fmla="*/ 673 w 768"/>
                  <a:gd name="T27" fmla="*/ 116 h 847"/>
                  <a:gd name="T28" fmla="*/ 633 w 768"/>
                  <a:gd name="T29" fmla="*/ 261 h 847"/>
                  <a:gd name="T30" fmla="*/ 640 w 768"/>
                  <a:gd name="T31" fmla="*/ 279 h 847"/>
                  <a:gd name="T32" fmla="*/ 768 w 768"/>
                  <a:gd name="T33" fmla="*/ 344 h 847"/>
                  <a:gd name="T34" fmla="*/ 163 w 768"/>
                  <a:gd name="T35" fmla="*/ 322 h 847"/>
                  <a:gd name="T36" fmla="*/ 90 w 768"/>
                  <a:gd name="T37" fmla="*/ 480 h 847"/>
                  <a:gd name="T38" fmla="*/ 163 w 768"/>
                  <a:gd name="T39" fmla="*/ 322 h 847"/>
                  <a:gd name="T40" fmla="*/ 229 w 768"/>
                  <a:gd name="T41" fmla="*/ 425 h 847"/>
                  <a:gd name="T42" fmla="*/ 304 w 768"/>
                  <a:gd name="T43" fmla="*/ 264 h 847"/>
                  <a:gd name="T44" fmla="*/ 497 w 768"/>
                  <a:gd name="T45" fmla="*/ 314 h 847"/>
                  <a:gd name="T46" fmla="*/ 329 w 768"/>
                  <a:gd name="T47" fmla="*/ 254 h 847"/>
                  <a:gd name="T48" fmla="*/ 497 w 768"/>
                  <a:gd name="T49" fmla="*/ 314 h 847"/>
                  <a:gd name="T50" fmla="*/ 472 w 768"/>
                  <a:gd name="T51" fmla="*/ 196 h 847"/>
                  <a:gd name="T52" fmla="*/ 613 w 768"/>
                  <a:gd name="T53" fmla="*/ 269 h 847"/>
                  <a:gd name="T54" fmla="*/ 211 w 768"/>
                  <a:gd name="T55" fmla="*/ 457 h 847"/>
                  <a:gd name="T56" fmla="*/ 136 w 768"/>
                  <a:gd name="T57" fmla="*/ 610 h 847"/>
                  <a:gd name="T58" fmla="*/ 211 w 768"/>
                  <a:gd name="T59" fmla="*/ 457 h 847"/>
                  <a:gd name="T60" fmla="*/ 143 w 768"/>
                  <a:gd name="T61" fmla="*/ 631 h 847"/>
                  <a:gd name="T62" fmla="*/ 291 w 768"/>
                  <a:gd name="T63" fmla="*/ 683 h 847"/>
                  <a:gd name="T64" fmla="*/ 188 w 768"/>
                  <a:gd name="T65" fmla="*/ 756 h 847"/>
                  <a:gd name="T66" fmla="*/ 329 w 768"/>
                  <a:gd name="T67" fmla="*/ 796 h 847"/>
                  <a:gd name="T68" fmla="*/ 188 w 768"/>
                  <a:gd name="T69" fmla="*/ 756 h 847"/>
                  <a:gd name="T70" fmla="*/ 352 w 768"/>
                  <a:gd name="T71" fmla="*/ 399 h 847"/>
                  <a:gd name="T72" fmla="*/ 276 w 768"/>
                  <a:gd name="T73" fmla="*/ 550 h 847"/>
                  <a:gd name="T74" fmla="*/ 427 w 768"/>
                  <a:gd name="T75" fmla="*/ 615 h 847"/>
                  <a:gd name="T76" fmla="*/ 281 w 768"/>
                  <a:gd name="T77" fmla="*/ 570 h 847"/>
                  <a:gd name="T78" fmla="*/ 427 w 768"/>
                  <a:gd name="T79" fmla="*/ 615 h 847"/>
                  <a:gd name="T80" fmla="*/ 417 w 768"/>
                  <a:gd name="T81" fmla="*/ 490 h 847"/>
                  <a:gd name="T82" fmla="*/ 507 w 768"/>
                  <a:gd name="T83" fmla="*/ 334 h 847"/>
                  <a:gd name="T84" fmla="*/ 593 w 768"/>
                  <a:gd name="T85" fmla="*/ 535 h 847"/>
                  <a:gd name="T86" fmla="*/ 424 w 768"/>
                  <a:gd name="T87" fmla="*/ 510 h 847"/>
                  <a:gd name="T88" fmla="*/ 593 w 768"/>
                  <a:gd name="T89" fmla="*/ 535 h 847"/>
                  <a:gd name="T90" fmla="*/ 359 w 768"/>
                  <a:gd name="T91" fmla="*/ 781 h 847"/>
                  <a:gd name="T92" fmla="*/ 437 w 768"/>
                  <a:gd name="T93" fmla="*/ 641 h 847"/>
                  <a:gd name="T94" fmla="*/ 467 w 768"/>
                  <a:gd name="T95" fmla="*/ 626 h 847"/>
                  <a:gd name="T96" fmla="*/ 640 w 768"/>
                  <a:gd name="T97" fmla="*/ 653 h 847"/>
                  <a:gd name="T98" fmla="*/ 467 w 768"/>
                  <a:gd name="T99" fmla="*/ 626 h 847"/>
                  <a:gd name="T100" fmla="*/ 575 w 768"/>
                  <a:gd name="T101" fmla="*/ 425 h 847"/>
                  <a:gd name="T102" fmla="*/ 623 w 768"/>
                  <a:gd name="T103" fmla="*/ 286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68" h="847">
                    <a:moveTo>
                      <a:pt x="153" y="294"/>
                    </a:moveTo>
                    <a:lnTo>
                      <a:pt x="40" y="339"/>
                    </a:lnTo>
                    <a:lnTo>
                      <a:pt x="0" y="229"/>
                    </a:lnTo>
                    <a:lnTo>
                      <a:pt x="116" y="188"/>
                    </a:lnTo>
                    <a:lnTo>
                      <a:pt x="153" y="294"/>
                    </a:lnTo>
                    <a:close/>
                    <a:moveTo>
                      <a:pt x="294" y="239"/>
                    </a:moveTo>
                    <a:lnTo>
                      <a:pt x="256" y="136"/>
                    </a:lnTo>
                    <a:lnTo>
                      <a:pt x="141" y="178"/>
                    </a:lnTo>
                    <a:lnTo>
                      <a:pt x="178" y="284"/>
                    </a:lnTo>
                    <a:lnTo>
                      <a:pt x="294" y="239"/>
                    </a:lnTo>
                    <a:close/>
                    <a:moveTo>
                      <a:pt x="439" y="178"/>
                    </a:moveTo>
                    <a:lnTo>
                      <a:pt x="399" y="83"/>
                    </a:lnTo>
                    <a:lnTo>
                      <a:pt x="281" y="126"/>
                    </a:lnTo>
                    <a:lnTo>
                      <a:pt x="319" y="229"/>
                    </a:lnTo>
                    <a:lnTo>
                      <a:pt x="439" y="178"/>
                    </a:lnTo>
                    <a:close/>
                    <a:moveTo>
                      <a:pt x="557" y="131"/>
                    </a:moveTo>
                    <a:lnTo>
                      <a:pt x="517" y="40"/>
                    </a:lnTo>
                    <a:lnTo>
                      <a:pt x="419" y="75"/>
                    </a:lnTo>
                    <a:lnTo>
                      <a:pt x="462" y="171"/>
                    </a:lnTo>
                    <a:lnTo>
                      <a:pt x="557" y="131"/>
                    </a:lnTo>
                    <a:close/>
                    <a:moveTo>
                      <a:pt x="660" y="91"/>
                    </a:moveTo>
                    <a:lnTo>
                      <a:pt x="625" y="0"/>
                    </a:lnTo>
                    <a:lnTo>
                      <a:pt x="537" y="33"/>
                    </a:lnTo>
                    <a:lnTo>
                      <a:pt x="575" y="123"/>
                    </a:lnTo>
                    <a:lnTo>
                      <a:pt x="660" y="91"/>
                    </a:lnTo>
                    <a:close/>
                    <a:moveTo>
                      <a:pt x="633" y="261"/>
                    </a:moveTo>
                    <a:lnTo>
                      <a:pt x="718" y="226"/>
                    </a:lnTo>
                    <a:lnTo>
                      <a:pt x="673" y="116"/>
                    </a:lnTo>
                    <a:lnTo>
                      <a:pt x="585" y="151"/>
                    </a:lnTo>
                    <a:lnTo>
                      <a:pt x="633" y="261"/>
                    </a:lnTo>
                    <a:close/>
                    <a:moveTo>
                      <a:pt x="726" y="244"/>
                    </a:moveTo>
                    <a:lnTo>
                      <a:pt x="640" y="279"/>
                    </a:lnTo>
                    <a:lnTo>
                      <a:pt x="681" y="379"/>
                    </a:lnTo>
                    <a:lnTo>
                      <a:pt x="768" y="344"/>
                    </a:lnTo>
                    <a:lnTo>
                      <a:pt x="726" y="244"/>
                    </a:lnTo>
                    <a:close/>
                    <a:moveTo>
                      <a:pt x="163" y="322"/>
                    </a:moveTo>
                    <a:lnTo>
                      <a:pt x="50" y="367"/>
                    </a:lnTo>
                    <a:lnTo>
                      <a:pt x="90" y="480"/>
                    </a:lnTo>
                    <a:lnTo>
                      <a:pt x="203" y="435"/>
                    </a:lnTo>
                    <a:lnTo>
                      <a:pt x="163" y="322"/>
                    </a:lnTo>
                    <a:close/>
                    <a:moveTo>
                      <a:pt x="188" y="312"/>
                    </a:moveTo>
                    <a:lnTo>
                      <a:pt x="229" y="425"/>
                    </a:lnTo>
                    <a:lnTo>
                      <a:pt x="344" y="377"/>
                    </a:lnTo>
                    <a:lnTo>
                      <a:pt x="304" y="264"/>
                    </a:lnTo>
                    <a:lnTo>
                      <a:pt x="188" y="312"/>
                    </a:lnTo>
                    <a:close/>
                    <a:moveTo>
                      <a:pt x="497" y="314"/>
                    </a:moveTo>
                    <a:lnTo>
                      <a:pt x="452" y="204"/>
                    </a:lnTo>
                    <a:lnTo>
                      <a:pt x="329" y="254"/>
                    </a:lnTo>
                    <a:lnTo>
                      <a:pt x="372" y="367"/>
                    </a:lnTo>
                    <a:lnTo>
                      <a:pt x="497" y="314"/>
                    </a:lnTo>
                    <a:close/>
                    <a:moveTo>
                      <a:pt x="568" y="158"/>
                    </a:moveTo>
                    <a:lnTo>
                      <a:pt x="472" y="196"/>
                    </a:lnTo>
                    <a:lnTo>
                      <a:pt x="522" y="304"/>
                    </a:lnTo>
                    <a:lnTo>
                      <a:pt x="613" y="269"/>
                    </a:lnTo>
                    <a:lnTo>
                      <a:pt x="568" y="158"/>
                    </a:lnTo>
                    <a:close/>
                    <a:moveTo>
                      <a:pt x="211" y="457"/>
                    </a:moveTo>
                    <a:lnTo>
                      <a:pt x="98" y="505"/>
                    </a:lnTo>
                    <a:lnTo>
                      <a:pt x="136" y="610"/>
                    </a:lnTo>
                    <a:lnTo>
                      <a:pt x="249" y="563"/>
                    </a:lnTo>
                    <a:lnTo>
                      <a:pt x="211" y="457"/>
                    </a:lnTo>
                    <a:close/>
                    <a:moveTo>
                      <a:pt x="256" y="583"/>
                    </a:moveTo>
                    <a:lnTo>
                      <a:pt x="143" y="631"/>
                    </a:lnTo>
                    <a:lnTo>
                      <a:pt x="181" y="736"/>
                    </a:lnTo>
                    <a:lnTo>
                      <a:pt x="291" y="683"/>
                    </a:lnTo>
                    <a:lnTo>
                      <a:pt x="256" y="583"/>
                    </a:lnTo>
                    <a:close/>
                    <a:moveTo>
                      <a:pt x="188" y="756"/>
                    </a:moveTo>
                    <a:lnTo>
                      <a:pt x="221" y="847"/>
                    </a:lnTo>
                    <a:lnTo>
                      <a:pt x="329" y="796"/>
                    </a:lnTo>
                    <a:lnTo>
                      <a:pt x="299" y="706"/>
                    </a:lnTo>
                    <a:lnTo>
                      <a:pt x="188" y="756"/>
                    </a:lnTo>
                    <a:close/>
                    <a:moveTo>
                      <a:pt x="387" y="502"/>
                    </a:moveTo>
                    <a:lnTo>
                      <a:pt x="352" y="399"/>
                    </a:lnTo>
                    <a:lnTo>
                      <a:pt x="236" y="447"/>
                    </a:lnTo>
                    <a:lnTo>
                      <a:pt x="276" y="550"/>
                    </a:lnTo>
                    <a:lnTo>
                      <a:pt x="387" y="502"/>
                    </a:lnTo>
                    <a:close/>
                    <a:moveTo>
                      <a:pt x="427" y="615"/>
                    </a:moveTo>
                    <a:lnTo>
                      <a:pt x="394" y="523"/>
                    </a:lnTo>
                    <a:lnTo>
                      <a:pt x="281" y="570"/>
                    </a:lnTo>
                    <a:lnTo>
                      <a:pt x="319" y="671"/>
                    </a:lnTo>
                    <a:lnTo>
                      <a:pt x="427" y="615"/>
                    </a:lnTo>
                    <a:close/>
                    <a:moveTo>
                      <a:pt x="379" y="387"/>
                    </a:moveTo>
                    <a:lnTo>
                      <a:pt x="417" y="490"/>
                    </a:lnTo>
                    <a:lnTo>
                      <a:pt x="550" y="435"/>
                    </a:lnTo>
                    <a:lnTo>
                      <a:pt x="507" y="334"/>
                    </a:lnTo>
                    <a:lnTo>
                      <a:pt x="379" y="387"/>
                    </a:lnTo>
                    <a:close/>
                    <a:moveTo>
                      <a:pt x="593" y="535"/>
                    </a:moveTo>
                    <a:lnTo>
                      <a:pt x="557" y="455"/>
                    </a:lnTo>
                    <a:lnTo>
                      <a:pt x="424" y="510"/>
                    </a:lnTo>
                    <a:lnTo>
                      <a:pt x="460" y="600"/>
                    </a:lnTo>
                    <a:lnTo>
                      <a:pt x="593" y="535"/>
                    </a:lnTo>
                    <a:close/>
                    <a:moveTo>
                      <a:pt x="326" y="691"/>
                    </a:moveTo>
                    <a:lnTo>
                      <a:pt x="359" y="781"/>
                    </a:lnTo>
                    <a:lnTo>
                      <a:pt x="470" y="731"/>
                    </a:lnTo>
                    <a:lnTo>
                      <a:pt x="437" y="641"/>
                    </a:lnTo>
                    <a:lnTo>
                      <a:pt x="326" y="691"/>
                    </a:lnTo>
                    <a:close/>
                    <a:moveTo>
                      <a:pt x="467" y="626"/>
                    </a:moveTo>
                    <a:lnTo>
                      <a:pt x="502" y="716"/>
                    </a:lnTo>
                    <a:lnTo>
                      <a:pt x="640" y="653"/>
                    </a:lnTo>
                    <a:lnTo>
                      <a:pt x="603" y="560"/>
                    </a:lnTo>
                    <a:lnTo>
                      <a:pt x="467" y="626"/>
                    </a:lnTo>
                    <a:close/>
                    <a:moveTo>
                      <a:pt x="530" y="324"/>
                    </a:moveTo>
                    <a:lnTo>
                      <a:pt x="575" y="425"/>
                    </a:lnTo>
                    <a:lnTo>
                      <a:pt x="663" y="387"/>
                    </a:lnTo>
                    <a:lnTo>
                      <a:pt x="623" y="286"/>
                    </a:lnTo>
                    <a:lnTo>
                      <a:pt x="530" y="324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42"/>
              <p:cNvSpPr>
                <a:spLocks noEditPoints="1"/>
              </p:cNvSpPr>
              <p:nvPr/>
            </p:nvSpPr>
            <p:spPr bwMode="auto">
              <a:xfrm>
                <a:off x="5057649" y="1740842"/>
                <a:ext cx="1177283" cy="1301936"/>
              </a:xfrm>
              <a:custGeom>
                <a:avLst/>
                <a:gdLst>
                  <a:gd name="T0" fmla="*/ 150 w 765"/>
                  <a:gd name="T1" fmla="*/ 294 h 846"/>
                  <a:gd name="T2" fmla="*/ 0 w 765"/>
                  <a:gd name="T3" fmla="*/ 229 h 846"/>
                  <a:gd name="T4" fmla="*/ 138 w 765"/>
                  <a:gd name="T5" fmla="*/ 178 h 846"/>
                  <a:gd name="T6" fmla="*/ 291 w 765"/>
                  <a:gd name="T7" fmla="*/ 236 h 846"/>
                  <a:gd name="T8" fmla="*/ 138 w 765"/>
                  <a:gd name="T9" fmla="*/ 178 h 846"/>
                  <a:gd name="T10" fmla="*/ 278 w 765"/>
                  <a:gd name="T11" fmla="*/ 126 h 846"/>
                  <a:gd name="T12" fmla="*/ 436 w 765"/>
                  <a:gd name="T13" fmla="*/ 178 h 846"/>
                  <a:gd name="T14" fmla="*/ 517 w 765"/>
                  <a:gd name="T15" fmla="*/ 38 h 846"/>
                  <a:gd name="T16" fmla="*/ 459 w 765"/>
                  <a:gd name="T17" fmla="*/ 168 h 846"/>
                  <a:gd name="T18" fmla="*/ 517 w 765"/>
                  <a:gd name="T19" fmla="*/ 38 h 846"/>
                  <a:gd name="T20" fmla="*/ 534 w 765"/>
                  <a:gd name="T21" fmla="*/ 33 h 846"/>
                  <a:gd name="T22" fmla="*/ 660 w 765"/>
                  <a:gd name="T23" fmla="*/ 88 h 846"/>
                  <a:gd name="T24" fmla="*/ 670 w 765"/>
                  <a:gd name="T25" fmla="*/ 116 h 846"/>
                  <a:gd name="T26" fmla="*/ 630 w 765"/>
                  <a:gd name="T27" fmla="*/ 259 h 846"/>
                  <a:gd name="T28" fmla="*/ 670 w 765"/>
                  <a:gd name="T29" fmla="*/ 116 h 846"/>
                  <a:gd name="T30" fmla="*/ 637 w 765"/>
                  <a:gd name="T31" fmla="*/ 279 h 846"/>
                  <a:gd name="T32" fmla="*/ 765 w 765"/>
                  <a:gd name="T33" fmla="*/ 344 h 846"/>
                  <a:gd name="T34" fmla="*/ 47 w 765"/>
                  <a:gd name="T35" fmla="*/ 367 h 846"/>
                  <a:gd name="T36" fmla="*/ 200 w 765"/>
                  <a:gd name="T37" fmla="*/ 435 h 846"/>
                  <a:gd name="T38" fmla="*/ 47 w 765"/>
                  <a:gd name="T39" fmla="*/ 367 h 846"/>
                  <a:gd name="T40" fmla="*/ 226 w 765"/>
                  <a:gd name="T41" fmla="*/ 422 h 846"/>
                  <a:gd name="T42" fmla="*/ 301 w 765"/>
                  <a:gd name="T43" fmla="*/ 264 h 846"/>
                  <a:gd name="T44" fmla="*/ 449 w 765"/>
                  <a:gd name="T45" fmla="*/ 203 h 846"/>
                  <a:gd name="T46" fmla="*/ 369 w 765"/>
                  <a:gd name="T47" fmla="*/ 364 h 846"/>
                  <a:gd name="T48" fmla="*/ 449 w 765"/>
                  <a:gd name="T49" fmla="*/ 203 h 846"/>
                  <a:gd name="T50" fmla="*/ 472 w 765"/>
                  <a:gd name="T51" fmla="*/ 196 h 846"/>
                  <a:gd name="T52" fmla="*/ 612 w 765"/>
                  <a:gd name="T53" fmla="*/ 266 h 846"/>
                  <a:gd name="T54" fmla="*/ 208 w 765"/>
                  <a:gd name="T55" fmla="*/ 457 h 846"/>
                  <a:gd name="T56" fmla="*/ 133 w 765"/>
                  <a:gd name="T57" fmla="*/ 608 h 846"/>
                  <a:gd name="T58" fmla="*/ 208 w 765"/>
                  <a:gd name="T59" fmla="*/ 457 h 846"/>
                  <a:gd name="T60" fmla="*/ 140 w 765"/>
                  <a:gd name="T61" fmla="*/ 630 h 846"/>
                  <a:gd name="T62" fmla="*/ 288 w 765"/>
                  <a:gd name="T63" fmla="*/ 683 h 846"/>
                  <a:gd name="T64" fmla="*/ 296 w 765"/>
                  <a:gd name="T65" fmla="*/ 703 h 846"/>
                  <a:gd name="T66" fmla="*/ 218 w 765"/>
                  <a:gd name="T67" fmla="*/ 846 h 846"/>
                  <a:gd name="T68" fmla="*/ 296 w 765"/>
                  <a:gd name="T69" fmla="*/ 703 h 846"/>
                  <a:gd name="T70" fmla="*/ 236 w 765"/>
                  <a:gd name="T71" fmla="*/ 445 h 846"/>
                  <a:gd name="T72" fmla="*/ 386 w 765"/>
                  <a:gd name="T73" fmla="*/ 502 h 846"/>
                  <a:gd name="T74" fmla="*/ 391 w 765"/>
                  <a:gd name="T75" fmla="*/ 522 h 846"/>
                  <a:gd name="T76" fmla="*/ 316 w 765"/>
                  <a:gd name="T77" fmla="*/ 668 h 846"/>
                  <a:gd name="T78" fmla="*/ 391 w 765"/>
                  <a:gd name="T79" fmla="*/ 522 h 846"/>
                  <a:gd name="T80" fmla="*/ 376 w 765"/>
                  <a:gd name="T81" fmla="*/ 387 h 846"/>
                  <a:gd name="T82" fmla="*/ 547 w 765"/>
                  <a:gd name="T83" fmla="*/ 435 h 846"/>
                  <a:gd name="T84" fmla="*/ 555 w 765"/>
                  <a:gd name="T85" fmla="*/ 452 h 846"/>
                  <a:gd name="T86" fmla="*/ 457 w 765"/>
                  <a:gd name="T87" fmla="*/ 600 h 846"/>
                  <a:gd name="T88" fmla="*/ 555 w 765"/>
                  <a:gd name="T89" fmla="*/ 452 h 846"/>
                  <a:gd name="T90" fmla="*/ 356 w 765"/>
                  <a:gd name="T91" fmla="*/ 781 h 846"/>
                  <a:gd name="T92" fmla="*/ 434 w 765"/>
                  <a:gd name="T93" fmla="*/ 638 h 846"/>
                  <a:gd name="T94" fmla="*/ 600 w 765"/>
                  <a:gd name="T95" fmla="*/ 560 h 846"/>
                  <a:gd name="T96" fmla="*/ 499 w 765"/>
                  <a:gd name="T97" fmla="*/ 716 h 846"/>
                  <a:gd name="T98" fmla="*/ 600 w 765"/>
                  <a:gd name="T99" fmla="*/ 560 h 846"/>
                  <a:gd name="T100" fmla="*/ 620 w 765"/>
                  <a:gd name="T101" fmla="*/ 286 h 846"/>
                  <a:gd name="T102" fmla="*/ 572 w 765"/>
                  <a:gd name="T103" fmla="*/ 425 h 8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65" h="846">
                    <a:moveTo>
                      <a:pt x="113" y="186"/>
                    </a:moveTo>
                    <a:lnTo>
                      <a:pt x="150" y="294"/>
                    </a:lnTo>
                    <a:lnTo>
                      <a:pt x="37" y="339"/>
                    </a:lnTo>
                    <a:lnTo>
                      <a:pt x="0" y="229"/>
                    </a:lnTo>
                    <a:lnTo>
                      <a:pt x="113" y="186"/>
                    </a:lnTo>
                    <a:close/>
                    <a:moveTo>
                      <a:pt x="138" y="178"/>
                    </a:moveTo>
                    <a:lnTo>
                      <a:pt x="175" y="284"/>
                    </a:lnTo>
                    <a:lnTo>
                      <a:pt x="291" y="236"/>
                    </a:lnTo>
                    <a:lnTo>
                      <a:pt x="256" y="136"/>
                    </a:lnTo>
                    <a:lnTo>
                      <a:pt x="138" y="178"/>
                    </a:lnTo>
                    <a:close/>
                    <a:moveTo>
                      <a:pt x="396" y="83"/>
                    </a:moveTo>
                    <a:lnTo>
                      <a:pt x="278" y="126"/>
                    </a:lnTo>
                    <a:lnTo>
                      <a:pt x="316" y="226"/>
                    </a:lnTo>
                    <a:lnTo>
                      <a:pt x="436" y="178"/>
                    </a:lnTo>
                    <a:lnTo>
                      <a:pt x="396" y="83"/>
                    </a:lnTo>
                    <a:close/>
                    <a:moveTo>
                      <a:pt x="517" y="38"/>
                    </a:moveTo>
                    <a:lnTo>
                      <a:pt x="419" y="75"/>
                    </a:lnTo>
                    <a:lnTo>
                      <a:pt x="459" y="168"/>
                    </a:lnTo>
                    <a:lnTo>
                      <a:pt x="555" y="131"/>
                    </a:lnTo>
                    <a:lnTo>
                      <a:pt x="517" y="38"/>
                    </a:lnTo>
                    <a:close/>
                    <a:moveTo>
                      <a:pt x="622" y="0"/>
                    </a:moveTo>
                    <a:lnTo>
                      <a:pt x="534" y="33"/>
                    </a:lnTo>
                    <a:lnTo>
                      <a:pt x="572" y="123"/>
                    </a:lnTo>
                    <a:lnTo>
                      <a:pt x="660" y="88"/>
                    </a:lnTo>
                    <a:lnTo>
                      <a:pt x="622" y="0"/>
                    </a:lnTo>
                    <a:close/>
                    <a:moveTo>
                      <a:pt x="670" y="116"/>
                    </a:moveTo>
                    <a:lnTo>
                      <a:pt x="585" y="148"/>
                    </a:lnTo>
                    <a:lnTo>
                      <a:pt x="630" y="259"/>
                    </a:lnTo>
                    <a:lnTo>
                      <a:pt x="715" y="224"/>
                    </a:lnTo>
                    <a:lnTo>
                      <a:pt x="670" y="116"/>
                    </a:lnTo>
                    <a:close/>
                    <a:moveTo>
                      <a:pt x="723" y="244"/>
                    </a:moveTo>
                    <a:lnTo>
                      <a:pt x="637" y="279"/>
                    </a:lnTo>
                    <a:lnTo>
                      <a:pt x="680" y="379"/>
                    </a:lnTo>
                    <a:lnTo>
                      <a:pt x="765" y="344"/>
                    </a:lnTo>
                    <a:lnTo>
                      <a:pt x="723" y="244"/>
                    </a:lnTo>
                    <a:close/>
                    <a:moveTo>
                      <a:pt x="47" y="367"/>
                    </a:moveTo>
                    <a:lnTo>
                      <a:pt x="87" y="480"/>
                    </a:lnTo>
                    <a:lnTo>
                      <a:pt x="200" y="435"/>
                    </a:lnTo>
                    <a:lnTo>
                      <a:pt x="160" y="319"/>
                    </a:lnTo>
                    <a:lnTo>
                      <a:pt x="47" y="367"/>
                    </a:lnTo>
                    <a:close/>
                    <a:moveTo>
                      <a:pt x="185" y="309"/>
                    </a:moveTo>
                    <a:lnTo>
                      <a:pt x="226" y="422"/>
                    </a:lnTo>
                    <a:lnTo>
                      <a:pt x="341" y="377"/>
                    </a:lnTo>
                    <a:lnTo>
                      <a:pt x="301" y="264"/>
                    </a:lnTo>
                    <a:lnTo>
                      <a:pt x="185" y="309"/>
                    </a:lnTo>
                    <a:close/>
                    <a:moveTo>
                      <a:pt x="449" y="203"/>
                    </a:moveTo>
                    <a:lnTo>
                      <a:pt x="326" y="254"/>
                    </a:lnTo>
                    <a:lnTo>
                      <a:pt x="369" y="364"/>
                    </a:lnTo>
                    <a:lnTo>
                      <a:pt x="494" y="314"/>
                    </a:lnTo>
                    <a:lnTo>
                      <a:pt x="449" y="203"/>
                    </a:lnTo>
                    <a:close/>
                    <a:moveTo>
                      <a:pt x="565" y="156"/>
                    </a:moveTo>
                    <a:lnTo>
                      <a:pt x="472" y="196"/>
                    </a:lnTo>
                    <a:lnTo>
                      <a:pt x="519" y="304"/>
                    </a:lnTo>
                    <a:lnTo>
                      <a:pt x="612" y="266"/>
                    </a:lnTo>
                    <a:lnTo>
                      <a:pt x="565" y="156"/>
                    </a:lnTo>
                    <a:close/>
                    <a:moveTo>
                      <a:pt x="208" y="457"/>
                    </a:moveTo>
                    <a:lnTo>
                      <a:pt x="95" y="502"/>
                    </a:lnTo>
                    <a:lnTo>
                      <a:pt x="133" y="608"/>
                    </a:lnTo>
                    <a:lnTo>
                      <a:pt x="246" y="563"/>
                    </a:lnTo>
                    <a:lnTo>
                      <a:pt x="208" y="457"/>
                    </a:lnTo>
                    <a:close/>
                    <a:moveTo>
                      <a:pt x="253" y="583"/>
                    </a:moveTo>
                    <a:lnTo>
                      <a:pt x="140" y="630"/>
                    </a:lnTo>
                    <a:lnTo>
                      <a:pt x="180" y="736"/>
                    </a:lnTo>
                    <a:lnTo>
                      <a:pt x="288" y="683"/>
                    </a:lnTo>
                    <a:lnTo>
                      <a:pt x="253" y="583"/>
                    </a:lnTo>
                    <a:close/>
                    <a:moveTo>
                      <a:pt x="296" y="703"/>
                    </a:moveTo>
                    <a:lnTo>
                      <a:pt x="185" y="756"/>
                    </a:lnTo>
                    <a:lnTo>
                      <a:pt x="218" y="846"/>
                    </a:lnTo>
                    <a:lnTo>
                      <a:pt x="329" y="794"/>
                    </a:lnTo>
                    <a:lnTo>
                      <a:pt x="296" y="703"/>
                    </a:lnTo>
                    <a:close/>
                    <a:moveTo>
                      <a:pt x="349" y="399"/>
                    </a:moveTo>
                    <a:lnTo>
                      <a:pt x="236" y="445"/>
                    </a:lnTo>
                    <a:lnTo>
                      <a:pt x="273" y="550"/>
                    </a:lnTo>
                    <a:lnTo>
                      <a:pt x="386" y="502"/>
                    </a:lnTo>
                    <a:lnTo>
                      <a:pt x="349" y="399"/>
                    </a:lnTo>
                    <a:close/>
                    <a:moveTo>
                      <a:pt x="391" y="522"/>
                    </a:moveTo>
                    <a:lnTo>
                      <a:pt x="281" y="570"/>
                    </a:lnTo>
                    <a:lnTo>
                      <a:pt x="316" y="668"/>
                    </a:lnTo>
                    <a:lnTo>
                      <a:pt x="424" y="615"/>
                    </a:lnTo>
                    <a:lnTo>
                      <a:pt x="391" y="522"/>
                    </a:lnTo>
                    <a:close/>
                    <a:moveTo>
                      <a:pt x="504" y="334"/>
                    </a:moveTo>
                    <a:lnTo>
                      <a:pt x="376" y="387"/>
                    </a:lnTo>
                    <a:lnTo>
                      <a:pt x="416" y="490"/>
                    </a:lnTo>
                    <a:lnTo>
                      <a:pt x="547" y="435"/>
                    </a:lnTo>
                    <a:lnTo>
                      <a:pt x="504" y="334"/>
                    </a:lnTo>
                    <a:close/>
                    <a:moveTo>
                      <a:pt x="555" y="452"/>
                    </a:moveTo>
                    <a:lnTo>
                      <a:pt x="421" y="510"/>
                    </a:lnTo>
                    <a:lnTo>
                      <a:pt x="457" y="600"/>
                    </a:lnTo>
                    <a:lnTo>
                      <a:pt x="590" y="535"/>
                    </a:lnTo>
                    <a:lnTo>
                      <a:pt x="555" y="452"/>
                    </a:lnTo>
                    <a:close/>
                    <a:moveTo>
                      <a:pt x="324" y="691"/>
                    </a:moveTo>
                    <a:lnTo>
                      <a:pt x="356" y="781"/>
                    </a:lnTo>
                    <a:lnTo>
                      <a:pt x="467" y="731"/>
                    </a:lnTo>
                    <a:lnTo>
                      <a:pt x="434" y="638"/>
                    </a:lnTo>
                    <a:lnTo>
                      <a:pt x="324" y="691"/>
                    </a:lnTo>
                    <a:close/>
                    <a:moveTo>
                      <a:pt x="600" y="560"/>
                    </a:moveTo>
                    <a:lnTo>
                      <a:pt x="464" y="623"/>
                    </a:lnTo>
                    <a:lnTo>
                      <a:pt x="499" y="716"/>
                    </a:lnTo>
                    <a:lnTo>
                      <a:pt x="640" y="651"/>
                    </a:lnTo>
                    <a:lnTo>
                      <a:pt x="600" y="560"/>
                    </a:lnTo>
                    <a:close/>
                    <a:moveTo>
                      <a:pt x="662" y="387"/>
                    </a:moveTo>
                    <a:lnTo>
                      <a:pt x="620" y="286"/>
                    </a:lnTo>
                    <a:lnTo>
                      <a:pt x="527" y="324"/>
                    </a:lnTo>
                    <a:lnTo>
                      <a:pt x="572" y="425"/>
                    </a:lnTo>
                    <a:lnTo>
                      <a:pt x="662" y="38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43"/>
              <p:cNvSpPr>
                <a:spLocks/>
              </p:cNvSpPr>
              <p:nvPr/>
            </p:nvSpPr>
            <p:spPr bwMode="auto">
              <a:xfrm>
                <a:off x="5942535" y="2321020"/>
                <a:ext cx="417051" cy="429362"/>
              </a:xfrm>
              <a:custGeom>
                <a:avLst/>
                <a:gdLst>
                  <a:gd name="T0" fmla="*/ 271 w 271"/>
                  <a:gd name="T1" fmla="*/ 191 h 279"/>
                  <a:gd name="T2" fmla="*/ 85 w 271"/>
                  <a:gd name="T3" fmla="*/ 279 h 279"/>
                  <a:gd name="T4" fmla="*/ 0 w 271"/>
                  <a:gd name="T5" fmla="*/ 80 h 279"/>
                  <a:gd name="T6" fmla="*/ 190 w 271"/>
                  <a:gd name="T7" fmla="*/ 0 h 279"/>
                  <a:gd name="T8" fmla="*/ 271 w 271"/>
                  <a:gd name="T9" fmla="*/ 191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1" h="279">
                    <a:moveTo>
                      <a:pt x="271" y="191"/>
                    </a:moveTo>
                    <a:lnTo>
                      <a:pt x="85" y="279"/>
                    </a:lnTo>
                    <a:lnTo>
                      <a:pt x="0" y="80"/>
                    </a:lnTo>
                    <a:lnTo>
                      <a:pt x="190" y="0"/>
                    </a:lnTo>
                    <a:lnTo>
                      <a:pt x="271" y="19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4"/>
              <p:cNvSpPr>
                <a:spLocks/>
              </p:cNvSpPr>
              <p:nvPr/>
            </p:nvSpPr>
            <p:spPr bwMode="auto">
              <a:xfrm>
                <a:off x="5950230" y="2293319"/>
                <a:ext cx="420128" cy="429362"/>
              </a:xfrm>
              <a:custGeom>
                <a:avLst/>
                <a:gdLst>
                  <a:gd name="T0" fmla="*/ 273 w 273"/>
                  <a:gd name="T1" fmla="*/ 194 h 279"/>
                  <a:gd name="T2" fmla="*/ 87 w 273"/>
                  <a:gd name="T3" fmla="*/ 279 h 279"/>
                  <a:gd name="T4" fmla="*/ 0 w 273"/>
                  <a:gd name="T5" fmla="*/ 83 h 279"/>
                  <a:gd name="T6" fmla="*/ 193 w 273"/>
                  <a:gd name="T7" fmla="*/ 0 h 279"/>
                  <a:gd name="T8" fmla="*/ 273 w 273"/>
                  <a:gd name="T9" fmla="*/ 194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279">
                    <a:moveTo>
                      <a:pt x="273" y="194"/>
                    </a:moveTo>
                    <a:lnTo>
                      <a:pt x="87" y="279"/>
                    </a:lnTo>
                    <a:lnTo>
                      <a:pt x="0" y="83"/>
                    </a:lnTo>
                    <a:lnTo>
                      <a:pt x="193" y="0"/>
                    </a:lnTo>
                    <a:lnTo>
                      <a:pt x="273" y="1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5"/>
              <p:cNvSpPr>
                <a:spLocks/>
              </p:cNvSpPr>
              <p:nvPr/>
            </p:nvSpPr>
            <p:spPr bwMode="auto">
              <a:xfrm>
                <a:off x="6073344" y="2464140"/>
                <a:ext cx="169283" cy="96953"/>
              </a:xfrm>
              <a:custGeom>
                <a:avLst/>
                <a:gdLst>
                  <a:gd name="T0" fmla="*/ 0 w 110"/>
                  <a:gd name="T1" fmla="*/ 45 h 63"/>
                  <a:gd name="T2" fmla="*/ 95 w 110"/>
                  <a:gd name="T3" fmla="*/ 0 h 63"/>
                  <a:gd name="T4" fmla="*/ 110 w 110"/>
                  <a:gd name="T5" fmla="*/ 20 h 63"/>
                  <a:gd name="T6" fmla="*/ 2 w 110"/>
                  <a:gd name="T7" fmla="*/ 63 h 63"/>
                  <a:gd name="T8" fmla="*/ 0 w 110"/>
                  <a:gd name="T9" fmla="*/ 4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63">
                    <a:moveTo>
                      <a:pt x="0" y="45"/>
                    </a:moveTo>
                    <a:lnTo>
                      <a:pt x="95" y="0"/>
                    </a:lnTo>
                    <a:lnTo>
                      <a:pt x="110" y="20"/>
                    </a:lnTo>
                    <a:lnTo>
                      <a:pt x="2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46"/>
              <p:cNvSpPr>
                <a:spLocks/>
              </p:cNvSpPr>
              <p:nvPr/>
            </p:nvSpPr>
            <p:spPr bwMode="auto">
              <a:xfrm>
                <a:off x="6104123" y="2433362"/>
                <a:ext cx="100031" cy="166205"/>
              </a:xfrm>
              <a:custGeom>
                <a:avLst/>
                <a:gdLst>
                  <a:gd name="T0" fmla="*/ 0 w 65"/>
                  <a:gd name="T1" fmla="*/ 5 h 108"/>
                  <a:gd name="T2" fmla="*/ 53 w 65"/>
                  <a:gd name="T3" fmla="*/ 108 h 108"/>
                  <a:gd name="T4" fmla="*/ 65 w 65"/>
                  <a:gd name="T5" fmla="*/ 95 h 108"/>
                  <a:gd name="T6" fmla="*/ 15 w 65"/>
                  <a:gd name="T7" fmla="*/ 0 h 108"/>
                  <a:gd name="T8" fmla="*/ 0 w 65"/>
                  <a:gd name="T9" fmla="*/ 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08">
                    <a:moveTo>
                      <a:pt x="0" y="5"/>
                    </a:moveTo>
                    <a:lnTo>
                      <a:pt x="53" y="108"/>
                    </a:lnTo>
                    <a:lnTo>
                      <a:pt x="65" y="95"/>
                    </a:lnTo>
                    <a:lnTo>
                      <a:pt x="15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47"/>
              <p:cNvSpPr>
                <a:spLocks/>
              </p:cNvSpPr>
              <p:nvPr/>
            </p:nvSpPr>
            <p:spPr bwMode="auto">
              <a:xfrm>
                <a:off x="5285411" y="1566943"/>
                <a:ext cx="80024" cy="170821"/>
              </a:xfrm>
              <a:custGeom>
                <a:avLst/>
                <a:gdLst>
                  <a:gd name="T0" fmla="*/ 0 w 52"/>
                  <a:gd name="T1" fmla="*/ 5 h 111"/>
                  <a:gd name="T2" fmla="*/ 40 w 52"/>
                  <a:gd name="T3" fmla="*/ 111 h 111"/>
                  <a:gd name="T4" fmla="*/ 52 w 52"/>
                  <a:gd name="T5" fmla="*/ 105 h 111"/>
                  <a:gd name="T6" fmla="*/ 12 w 52"/>
                  <a:gd name="T7" fmla="*/ 0 h 111"/>
                  <a:gd name="T8" fmla="*/ 0 w 52"/>
                  <a:gd name="T9" fmla="*/ 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111">
                    <a:moveTo>
                      <a:pt x="0" y="5"/>
                    </a:moveTo>
                    <a:lnTo>
                      <a:pt x="40" y="111"/>
                    </a:lnTo>
                    <a:lnTo>
                      <a:pt x="52" y="105"/>
                    </a:lnTo>
                    <a:lnTo>
                      <a:pt x="12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48"/>
              <p:cNvSpPr>
                <a:spLocks/>
              </p:cNvSpPr>
              <p:nvPr/>
            </p:nvSpPr>
            <p:spPr bwMode="auto">
              <a:xfrm>
                <a:off x="5334657" y="1493074"/>
                <a:ext cx="158510" cy="227762"/>
              </a:xfrm>
              <a:custGeom>
                <a:avLst/>
                <a:gdLst>
                  <a:gd name="T0" fmla="*/ 0 w 103"/>
                  <a:gd name="T1" fmla="*/ 28 h 148"/>
                  <a:gd name="T2" fmla="*/ 5 w 103"/>
                  <a:gd name="T3" fmla="*/ 40 h 148"/>
                  <a:gd name="T4" fmla="*/ 53 w 103"/>
                  <a:gd name="T5" fmla="*/ 20 h 148"/>
                  <a:gd name="T6" fmla="*/ 66 w 103"/>
                  <a:gd name="T7" fmla="*/ 58 h 148"/>
                  <a:gd name="T8" fmla="*/ 25 w 103"/>
                  <a:gd name="T9" fmla="*/ 78 h 148"/>
                  <a:gd name="T10" fmla="*/ 31 w 103"/>
                  <a:gd name="T11" fmla="*/ 91 h 148"/>
                  <a:gd name="T12" fmla="*/ 71 w 103"/>
                  <a:gd name="T13" fmla="*/ 71 h 148"/>
                  <a:gd name="T14" fmla="*/ 86 w 103"/>
                  <a:gd name="T15" fmla="*/ 113 h 148"/>
                  <a:gd name="T16" fmla="*/ 41 w 103"/>
                  <a:gd name="T17" fmla="*/ 133 h 148"/>
                  <a:gd name="T18" fmla="*/ 46 w 103"/>
                  <a:gd name="T19" fmla="*/ 148 h 148"/>
                  <a:gd name="T20" fmla="*/ 103 w 103"/>
                  <a:gd name="T21" fmla="*/ 123 h 148"/>
                  <a:gd name="T22" fmla="*/ 61 w 103"/>
                  <a:gd name="T23" fmla="*/ 0 h 148"/>
                  <a:gd name="T24" fmla="*/ 0 w 103"/>
                  <a:gd name="T25" fmla="*/ 2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3" h="148">
                    <a:moveTo>
                      <a:pt x="0" y="28"/>
                    </a:moveTo>
                    <a:lnTo>
                      <a:pt x="5" y="40"/>
                    </a:lnTo>
                    <a:lnTo>
                      <a:pt x="53" y="20"/>
                    </a:lnTo>
                    <a:lnTo>
                      <a:pt x="66" y="58"/>
                    </a:lnTo>
                    <a:lnTo>
                      <a:pt x="25" y="78"/>
                    </a:lnTo>
                    <a:lnTo>
                      <a:pt x="31" y="91"/>
                    </a:lnTo>
                    <a:lnTo>
                      <a:pt x="71" y="71"/>
                    </a:lnTo>
                    <a:lnTo>
                      <a:pt x="86" y="113"/>
                    </a:lnTo>
                    <a:lnTo>
                      <a:pt x="41" y="133"/>
                    </a:lnTo>
                    <a:lnTo>
                      <a:pt x="46" y="148"/>
                    </a:lnTo>
                    <a:lnTo>
                      <a:pt x="103" y="123"/>
                    </a:lnTo>
                    <a:lnTo>
                      <a:pt x="61" y="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49"/>
              <p:cNvSpPr>
                <a:spLocks/>
              </p:cNvSpPr>
              <p:nvPr/>
            </p:nvSpPr>
            <p:spPr bwMode="auto">
              <a:xfrm>
                <a:off x="5523945" y="1640812"/>
                <a:ext cx="32318" cy="30779"/>
              </a:xfrm>
              <a:custGeom>
                <a:avLst/>
                <a:gdLst>
                  <a:gd name="T0" fmla="*/ 0 w 21"/>
                  <a:gd name="T1" fmla="*/ 7 h 20"/>
                  <a:gd name="T2" fmla="*/ 8 w 21"/>
                  <a:gd name="T3" fmla="*/ 20 h 20"/>
                  <a:gd name="T4" fmla="*/ 21 w 21"/>
                  <a:gd name="T5" fmla="*/ 15 h 20"/>
                  <a:gd name="T6" fmla="*/ 13 w 21"/>
                  <a:gd name="T7" fmla="*/ 0 h 20"/>
                  <a:gd name="T8" fmla="*/ 0 w 21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0">
                    <a:moveTo>
                      <a:pt x="0" y="7"/>
                    </a:moveTo>
                    <a:lnTo>
                      <a:pt x="8" y="20"/>
                    </a:lnTo>
                    <a:lnTo>
                      <a:pt x="21" y="15"/>
                    </a:lnTo>
                    <a:lnTo>
                      <a:pt x="13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50"/>
              <p:cNvSpPr>
                <a:spLocks/>
              </p:cNvSpPr>
              <p:nvPr/>
            </p:nvSpPr>
            <p:spPr bwMode="auto">
              <a:xfrm>
                <a:off x="5482394" y="1416128"/>
                <a:ext cx="176977" cy="247768"/>
              </a:xfrm>
              <a:custGeom>
                <a:avLst/>
                <a:gdLst>
                  <a:gd name="T0" fmla="*/ 35 w 115"/>
                  <a:gd name="T1" fmla="*/ 80 h 161"/>
                  <a:gd name="T2" fmla="*/ 17 w 115"/>
                  <a:gd name="T3" fmla="*/ 35 h 161"/>
                  <a:gd name="T4" fmla="*/ 63 w 115"/>
                  <a:gd name="T5" fmla="*/ 15 h 161"/>
                  <a:gd name="T6" fmla="*/ 55 w 115"/>
                  <a:gd name="T7" fmla="*/ 0 h 161"/>
                  <a:gd name="T8" fmla="*/ 0 w 115"/>
                  <a:gd name="T9" fmla="*/ 28 h 161"/>
                  <a:gd name="T10" fmla="*/ 27 w 115"/>
                  <a:gd name="T11" fmla="*/ 101 h 161"/>
                  <a:gd name="T12" fmla="*/ 85 w 115"/>
                  <a:gd name="T13" fmla="*/ 75 h 161"/>
                  <a:gd name="T14" fmla="*/ 100 w 115"/>
                  <a:gd name="T15" fmla="*/ 133 h 161"/>
                  <a:gd name="T16" fmla="*/ 60 w 115"/>
                  <a:gd name="T17" fmla="*/ 148 h 161"/>
                  <a:gd name="T18" fmla="*/ 65 w 115"/>
                  <a:gd name="T19" fmla="*/ 161 h 161"/>
                  <a:gd name="T20" fmla="*/ 115 w 115"/>
                  <a:gd name="T21" fmla="*/ 143 h 161"/>
                  <a:gd name="T22" fmla="*/ 93 w 115"/>
                  <a:gd name="T23" fmla="*/ 53 h 161"/>
                  <a:gd name="T24" fmla="*/ 35 w 115"/>
                  <a:gd name="T25" fmla="*/ 8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5" h="161">
                    <a:moveTo>
                      <a:pt x="35" y="80"/>
                    </a:moveTo>
                    <a:lnTo>
                      <a:pt x="17" y="35"/>
                    </a:lnTo>
                    <a:lnTo>
                      <a:pt x="63" y="15"/>
                    </a:lnTo>
                    <a:lnTo>
                      <a:pt x="55" y="0"/>
                    </a:lnTo>
                    <a:lnTo>
                      <a:pt x="0" y="28"/>
                    </a:lnTo>
                    <a:lnTo>
                      <a:pt x="27" y="101"/>
                    </a:lnTo>
                    <a:lnTo>
                      <a:pt x="85" y="75"/>
                    </a:lnTo>
                    <a:lnTo>
                      <a:pt x="100" y="133"/>
                    </a:lnTo>
                    <a:lnTo>
                      <a:pt x="60" y="148"/>
                    </a:lnTo>
                    <a:lnTo>
                      <a:pt x="65" y="161"/>
                    </a:lnTo>
                    <a:lnTo>
                      <a:pt x="115" y="143"/>
                    </a:lnTo>
                    <a:lnTo>
                      <a:pt x="93" y="53"/>
                    </a:lnTo>
                    <a:lnTo>
                      <a:pt x="35" y="8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51"/>
              <p:cNvSpPr>
                <a:spLocks noEditPoints="1"/>
              </p:cNvSpPr>
              <p:nvPr/>
            </p:nvSpPr>
            <p:spPr bwMode="auto">
              <a:xfrm>
                <a:off x="5620898" y="1331486"/>
                <a:ext cx="178516" cy="297014"/>
              </a:xfrm>
              <a:custGeom>
                <a:avLst/>
                <a:gdLst>
                  <a:gd name="T0" fmla="*/ 73 w 116"/>
                  <a:gd name="T1" fmla="*/ 0 h 193"/>
                  <a:gd name="T2" fmla="*/ 0 w 116"/>
                  <a:gd name="T3" fmla="*/ 40 h 193"/>
                  <a:gd name="T4" fmla="*/ 45 w 116"/>
                  <a:gd name="T5" fmla="*/ 193 h 193"/>
                  <a:gd name="T6" fmla="*/ 116 w 116"/>
                  <a:gd name="T7" fmla="*/ 176 h 193"/>
                  <a:gd name="T8" fmla="*/ 73 w 116"/>
                  <a:gd name="T9" fmla="*/ 0 h 193"/>
                  <a:gd name="T10" fmla="*/ 63 w 116"/>
                  <a:gd name="T11" fmla="*/ 20 h 193"/>
                  <a:gd name="T12" fmla="*/ 78 w 116"/>
                  <a:gd name="T13" fmla="*/ 80 h 193"/>
                  <a:gd name="T14" fmla="*/ 33 w 116"/>
                  <a:gd name="T15" fmla="*/ 103 h 193"/>
                  <a:gd name="T16" fmla="*/ 18 w 116"/>
                  <a:gd name="T17" fmla="*/ 48 h 193"/>
                  <a:gd name="T18" fmla="*/ 63 w 116"/>
                  <a:gd name="T19" fmla="*/ 20 h 193"/>
                  <a:gd name="T20" fmla="*/ 38 w 116"/>
                  <a:gd name="T21" fmla="*/ 115 h 193"/>
                  <a:gd name="T22" fmla="*/ 83 w 116"/>
                  <a:gd name="T23" fmla="*/ 95 h 193"/>
                  <a:gd name="T24" fmla="*/ 101 w 116"/>
                  <a:gd name="T25" fmla="*/ 166 h 193"/>
                  <a:gd name="T26" fmla="*/ 55 w 116"/>
                  <a:gd name="T27" fmla="*/ 176 h 193"/>
                  <a:gd name="T28" fmla="*/ 38 w 116"/>
                  <a:gd name="T29" fmla="*/ 115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93">
                    <a:moveTo>
                      <a:pt x="73" y="0"/>
                    </a:moveTo>
                    <a:lnTo>
                      <a:pt x="0" y="40"/>
                    </a:lnTo>
                    <a:lnTo>
                      <a:pt x="45" y="193"/>
                    </a:lnTo>
                    <a:lnTo>
                      <a:pt x="116" y="176"/>
                    </a:lnTo>
                    <a:lnTo>
                      <a:pt x="73" y="0"/>
                    </a:lnTo>
                    <a:close/>
                    <a:moveTo>
                      <a:pt x="63" y="20"/>
                    </a:moveTo>
                    <a:lnTo>
                      <a:pt x="78" y="80"/>
                    </a:lnTo>
                    <a:lnTo>
                      <a:pt x="33" y="103"/>
                    </a:lnTo>
                    <a:lnTo>
                      <a:pt x="18" y="48"/>
                    </a:lnTo>
                    <a:lnTo>
                      <a:pt x="63" y="20"/>
                    </a:lnTo>
                    <a:close/>
                    <a:moveTo>
                      <a:pt x="38" y="115"/>
                    </a:moveTo>
                    <a:lnTo>
                      <a:pt x="83" y="95"/>
                    </a:lnTo>
                    <a:lnTo>
                      <a:pt x="101" y="166"/>
                    </a:lnTo>
                    <a:lnTo>
                      <a:pt x="55" y="176"/>
                    </a:lnTo>
                    <a:lnTo>
                      <a:pt x="38" y="11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52"/>
              <p:cNvSpPr>
                <a:spLocks/>
              </p:cNvSpPr>
              <p:nvPr/>
            </p:nvSpPr>
            <p:spPr bwMode="auto">
              <a:xfrm>
                <a:off x="2649220" y="3936898"/>
                <a:ext cx="846413" cy="1383500"/>
              </a:xfrm>
              <a:custGeom>
                <a:avLst/>
                <a:gdLst>
                  <a:gd name="T0" fmla="*/ 550 w 550"/>
                  <a:gd name="T1" fmla="*/ 758 h 899"/>
                  <a:gd name="T2" fmla="*/ 73 w 550"/>
                  <a:gd name="T3" fmla="*/ 0 h 899"/>
                  <a:gd name="T4" fmla="*/ 25 w 550"/>
                  <a:gd name="T5" fmla="*/ 22 h 899"/>
                  <a:gd name="T6" fmla="*/ 0 w 550"/>
                  <a:gd name="T7" fmla="*/ 128 h 899"/>
                  <a:gd name="T8" fmla="*/ 405 w 550"/>
                  <a:gd name="T9" fmla="*/ 899 h 899"/>
                  <a:gd name="T10" fmla="*/ 462 w 550"/>
                  <a:gd name="T11" fmla="*/ 891 h 899"/>
                  <a:gd name="T12" fmla="*/ 550 w 550"/>
                  <a:gd name="T13" fmla="*/ 758 h 8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0" h="899">
                    <a:moveTo>
                      <a:pt x="550" y="758"/>
                    </a:moveTo>
                    <a:lnTo>
                      <a:pt x="73" y="0"/>
                    </a:lnTo>
                    <a:lnTo>
                      <a:pt x="25" y="22"/>
                    </a:lnTo>
                    <a:lnTo>
                      <a:pt x="0" y="128"/>
                    </a:lnTo>
                    <a:lnTo>
                      <a:pt x="405" y="899"/>
                    </a:lnTo>
                    <a:lnTo>
                      <a:pt x="462" y="891"/>
                    </a:lnTo>
                    <a:lnTo>
                      <a:pt x="550" y="75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53"/>
              <p:cNvSpPr>
                <a:spLocks/>
              </p:cNvSpPr>
              <p:nvPr/>
            </p:nvSpPr>
            <p:spPr bwMode="auto">
              <a:xfrm>
                <a:off x="2649220" y="3970755"/>
                <a:ext cx="846413" cy="1349643"/>
              </a:xfrm>
              <a:custGeom>
                <a:avLst/>
                <a:gdLst>
                  <a:gd name="T0" fmla="*/ 25 w 550"/>
                  <a:gd name="T1" fmla="*/ 0 h 877"/>
                  <a:gd name="T2" fmla="*/ 442 w 550"/>
                  <a:gd name="T3" fmla="*/ 751 h 877"/>
                  <a:gd name="T4" fmla="*/ 550 w 550"/>
                  <a:gd name="T5" fmla="*/ 736 h 877"/>
                  <a:gd name="T6" fmla="*/ 462 w 550"/>
                  <a:gd name="T7" fmla="*/ 869 h 877"/>
                  <a:gd name="T8" fmla="*/ 405 w 550"/>
                  <a:gd name="T9" fmla="*/ 877 h 877"/>
                  <a:gd name="T10" fmla="*/ 0 w 550"/>
                  <a:gd name="T11" fmla="*/ 106 h 877"/>
                  <a:gd name="T12" fmla="*/ 25 w 550"/>
                  <a:gd name="T13" fmla="*/ 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0" h="877">
                    <a:moveTo>
                      <a:pt x="25" y="0"/>
                    </a:moveTo>
                    <a:lnTo>
                      <a:pt x="442" y="751"/>
                    </a:lnTo>
                    <a:lnTo>
                      <a:pt x="550" y="736"/>
                    </a:lnTo>
                    <a:lnTo>
                      <a:pt x="462" y="869"/>
                    </a:lnTo>
                    <a:lnTo>
                      <a:pt x="405" y="877"/>
                    </a:lnTo>
                    <a:lnTo>
                      <a:pt x="0" y="106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54"/>
              <p:cNvSpPr>
                <a:spLocks/>
              </p:cNvSpPr>
              <p:nvPr/>
            </p:nvSpPr>
            <p:spPr bwMode="auto">
              <a:xfrm>
                <a:off x="2649220" y="3970755"/>
                <a:ext cx="680208" cy="1349643"/>
              </a:xfrm>
              <a:custGeom>
                <a:avLst/>
                <a:gdLst>
                  <a:gd name="T0" fmla="*/ 25 w 442"/>
                  <a:gd name="T1" fmla="*/ 0 h 877"/>
                  <a:gd name="T2" fmla="*/ 442 w 442"/>
                  <a:gd name="T3" fmla="*/ 751 h 877"/>
                  <a:gd name="T4" fmla="*/ 405 w 442"/>
                  <a:gd name="T5" fmla="*/ 877 h 877"/>
                  <a:gd name="T6" fmla="*/ 0 w 442"/>
                  <a:gd name="T7" fmla="*/ 106 h 877"/>
                  <a:gd name="T8" fmla="*/ 25 w 442"/>
                  <a:gd name="T9" fmla="*/ 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2" h="877">
                    <a:moveTo>
                      <a:pt x="25" y="0"/>
                    </a:moveTo>
                    <a:lnTo>
                      <a:pt x="442" y="751"/>
                    </a:lnTo>
                    <a:lnTo>
                      <a:pt x="405" y="877"/>
                    </a:lnTo>
                    <a:lnTo>
                      <a:pt x="0" y="106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55"/>
              <p:cNvSpPr>
                <a:spLocks/>
              </p:cNvSpPr>
              <p:nvPr/>
            </p:nvSpPr>
            <p:spPr bwMode="auto">
              <a:xfrm>
                <a:off x="1676615" y="4183127"/>
                <a:ext cx="1115726" cy="684825"/>
              </a:xfrm>
              <a:custGeom>
                <a:avLst/>
                <a:gdLst>
                  <a:gd name="T0" fmla="*/ 0 w 725"/>
                  <a:gd name="T1" fmla="*/ 402 h 445"/>
                  <a:gd name="T2" fmla="*/ 12 w 725"/>
                  <a:gd name="T3" fmla="*/ 422 h 445"/>
                  <a:gd name="T4" fmla="*/ 25 w 725"/>
                  <a:gd name="T5" fmla="*/ 445 h 445"/>
                  <a:gd name="T6" fmla="*/ 725 w 725"/>
                  <a:gd name="T7" fmla="*/ 26 h 445"/>
                  <a:gd name="T8" fmla="*/ 713 w 725"/>
                  <a:gd name="T9" fmla="*/ 0 h 445"/>
                  <a:gd name="T10" fmla="*/ 0 w 725"/>
                  <a:gd name="T11" fmla="*/ 402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5" h="445">
                    <a:moveTo>
                      <a:pt x="0" y="402"/>
                    </a:moveTo>
                    <a:lnTo>
                      <a:pt x="12" y="422"/>
                    </a:lnTo>
                    <a:lnTo>
                      <a:pt x="25" y="445"/>
                    </a:lnTo>
                    <a:lnTo>
                      <a:pt x="725" y="26"/>
                    </a:lnTo>
                    <a:lnTo>
                      <a:pt x="713" y="0"/>
                    </a:lnTo>
                    <a:lnTo>
                      <a:pt x="0" y="402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56"/>
              <p:cNvSpPr>
                <a:spLocks/>
              </p:cNvSpPr>
              <p:nvPr/>
            </p:nvSpPr>
            <p:spPr bwMode="auto">
              <a:xfrm>
                <a:off x="1695083" y="4203133"/>
                <a:ext cx="1097259" cy="664819"/>
              </a:xfrm>
              <a:custGeom>
                <a:avLst/>
                <a:gdLst>
                  <a:gd name="T0" fmla="*/ 0 w 713"/>
                  <a:gd name="T1" fmla="*/ 409 h 432"/>
                  <a:gd name="T2" fmla="*/ 13 w 713"/>
                  <a:gd name="T3" fmla="*/ 432 h 432"/>
                  <a:gd name="T4" fmla="*/ 713 w 713"/>
                  <a:gd name="T5" fmla="*/ 13 h 432"/>
                  <a:gd name="T6" fmla="*/ 708 w 713"/>
                  <a:gd name="T7" fmla="*/ 0 h 432"/>
                  <a:gd name="T8" fmla="*/ 0 w 713"/>
                  <a:gd name="T9" fmla="*/ 409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3" h="432">
                    <a:moveTo>
                      <a:pt x="0" y="409"/>
                    </a:moveTo>
                    <a:lnTo>
                      <a:pt x="13" y="432"/>
                    </a:lnTo>
                    <a:lnTo>
                      <a:pt x="713" y="13"/>
                    </a:lnTo>
                    <a:lnTo>
                      <a:pt x="708" y="0"/>
                    </a:lnTo>
                    <a:lnTo>
                      <a:pt x="0" y="409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57"/>
              <p:cNvSpPr>
                <a:spLocks/>
              </p:cNvSpPr>
              <p:nvPr/>
            </p:nvSpPr>
            <p:spPr bwMode="auto">
              <a:xfrm>
                <a:off x="1819736" y="4435512"/>
                <a:ext cx="1115726" cy="680208"/>
              </a:xfrm>
              <a:custGeom>
                <a:avLst/>
                <a:gdLst>
                  <a:gd name="T0" fmla="*/ 725 w 725"/>
                  <a:gd name="T1" fmla="*/ 42 h 442"/>
                  <a:gd name="T2" fmla="*/ 715 w 725"/>
                  <a:gd name="T3" fmla="*/ 22 h 442"/>
                  <a:gd name="T4" fmla="*/ 703 w 725"/>
                  <a:gd name="T5" fmla="*/ 0 h 442"/>
                  <a:gd name="T6" fmla="*/ 0 w 725"/>
                  <a:gd name="T7" fmla="*/ 419 h 442"/>
                  <a:gd name="T8" fmla="*/ 12 w 725"/>
                  <a:gd name="T9" fmla="*/ 442 h 442"/>
                  <a:gd name="T10" fmla="*/ 725 w 725"/>
                  <a:gd name="T11" fmla="*/ 42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5" h="442">
                    <a:moveTo>
                      <a:pt x="725" y="42"/>
                    </a:moveTo>
                    <a:lnTo>
                      <a:pt x="715" y="22"/>
                    </a:lnTo>
                    <a:lnTo>
                      <a:pt x="703" y="0"/>
                    </a:lnTo>
                    <a:lnTo>
                      <a:pt x="0" y="419"/>
                    </a:lnTo>
                    <a:lnTo>
                      <a:pt x="12" y="442"/>
                    </a:lnTo>
                    <a:lnTo>
                      <a:pt x="725" y="42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58"/>
              <p:cNvSpPr>
                <a:spLocks/>
              </p:cNvSpPr>
              <p:nvPr/>
            </p:nvSpPr>
            <p:spPr bwMode="auto">
              <a:xfrm>
                <a:off x="1819736" y="4435512"/>
                <a:ext cx="1100336" cy="664819"/>
              </a:xfrm>
              <a:custGeom>
                <a:avLst/>
                <a:gdLst>
                  <a:gd name="T0" fmla="*/ 715 w 715"/>
                  <a:gd name="T1" fmla="*/ 22 h 432"/>
                  <a:gd name="T2" fmla="*/ 703 w 715"/>
                  <a:gd name="T3" fmla="*/ 0 h 432"/>
                  <a:gd name="T4" fmla="*/ 0 w 715"/>
                  <a:gd name="T5" fmla="*/ 419 h 432"/>
                  <a:gd name="T6" fmla="*/ 7 w 715"/>
                  <a:gd name="T7" fmla="*/ 432 h 432"/>
                  <a:gd name="T8" fmla="*/ 715 w 715"/>
                  <a:gd name="T9" fmla="*/ 2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5" h="432">
                    <a:moveTo>
                      <a:pt x="715" y="22"/>
                    </a:moveTo>
                    <a:lnTo>
                      <a:pt x="703" y="0"/>
                    </a:lnTo>
                    <a:lnTo>
                      <a:pt x="0" y="419"/>
                    </a:lnTo>
                    <a:lnTo>
                      <a:pt x="7" y="432"/>
                    </a:lnTo>
                    <a:lnTo>
                      <a:pt x="715" y="22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59"/>
              <p:cNvSpPr>
                <a:spLocks/>
              </p:cNvSpPr>
              <p:nvPr/>
            </p:nvSpPr>
            <p:spPr bwMode="auto">
              <a:xfrm>
                <a:off x="1930539" y="4686358"/>
                <a:ext cx="1117265" cy="680208"/>
              </a:xfrm>
              <a:custGeom>
                <a:avLst/>
                <a:gdLst>
                  <a:gd name="T0" fmla="*/ 0 w 726"/>
                  <a:gd name="T1" fmla="*/ 399 h 442"/>
                  <a:gd name="T2" fmla="*/ 13 w 726"/>
                  <a:gd name="T3" fmla="*/ 419 h 442"/>
                  <a:gd name="T4" fmla="*/ 25 w 726"/>
                  <a:gd name="T5" fmla="*/ 442 h 442"/>
                  <a:gd name="T6" fmla="*/ 726 w 726"/>
                  <a:gd name="T7" fmla="*/ 23 h 442"/>
                  <a:gd name="T8" fmla="*/ 713 w 726"/>
                  <a:gd name="T9" fmla="*/ 0 h 442"/>
                  <a:gd name="T10" fmla="*/ 0 w 726"/>
                  <a:gd name="T11" fmla="*/ 399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6" h="442">
                    <a:moveTo>
                      <a:pt x="0" y="399"/>
                    </a:moveTo>
                    <a:lnTo>
                      <a:pt x="13" y="419"/>
                    </a:lnTo>
                    <a:lnTo>
                      <a:pt x="25" y="442"/>
                    </a:lnTo>
                    <a:lnTo>
                      <a:pt x="726" y="23"/>
                    </a:lnTo>
                    <a:lnTo>
                      <a:pt x="713" y="0"/>
                    </a:lnTo>
                    <a:lnTo>
                      <a:pt x="0" y="399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60"/>
              <p:cNvSpPr>
                <a:spLocks/>
              </p:cNvSpPr>
              <p:nvPr/>
            </p:nvSpPr>
            <p:spPr bwMode="auto">
              <a:xfrm>
                <a:off x="1950545" y="4701747"/>
                <a:ext cx="1097259" cy="664819"/>
              </a:xfrm>
              <a:custGeom>
                <a:avLst/>
                <a:gdLst>
                  <a:gd name="T0" fmla="*/ 0 w 713"/>
                  <a:gd name="T1" fmla="*/ 409 h 432"/>
                  <a:gd name="T2" fmla="*/ 12 w 713"/>
                  <a:gd name="T3" fmla="*/ 432 h 432"/>
                  <a:gd name="T4" fmla="*/ 713 w 713"/>
                  <a:gd name="T5" fmla="*/ 13 h 432"/>
                  <a:gd name="T6" fmla="*/ 708 w 713"/>
                  <a:gd name="T7" fmla="*/ 0 h 432"/>
                  <a:gd name="T8" fmla="*/ 0 w 713"/>
                  <a:gd name="T9" fmla="*/ 409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3" h="432">
                    <a:moveTo>
                      <a:pt x="0" y="409"/>
                    </a:moveTo>
                    <a:lnTo>
                      <a:pt x="12" y="432"/>
                    </a:lnTo>
                    <a:lnTo>
                      <a:pt x="713" y="13"/>
                    </a:lnTo>
                    <a:lnTo>
                      <a:pt x="708" y="0"/>
                    </a:lnTo>
                    <a:lnTo>
                      <a:pt x="0" y="409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61"/>
              <p:cNvSpPr>
                <a:spLocks/>
              </p:cNvSpPr>
              <p:nvPr/>
            </p:nvSpPr>
            <p:spPr bwMode="auto">
              <a:xfrm>
                <a:off x="2058271" y="4898731"/>
                <a:ext cx="1117265" cy="684825"/>
              </a:xfrm>
              <a:custGeom>
                <a:avLst/>
                <a:gdLst>
                  <a:gd name="T0" fmla="*/ 726 w 726"/>
                  <a:gd name="T1" fmla="*/ 45 h 445"/>
                  <a:gd name="T2" fmla="*/ 713 w 726"/>
                  <a:gd name="T3" fmla="*/ 25 h 445"/>
                  <a:gd name="T4" fmla="*/ 701 w 726"/>
                  <a:gd name="T5" fmla="*/ 0 h 445"/>
                  <a:gd name="T6" fmla="*/ 0 w 726"/>
                  <a:gd name="T7" fmla="*/ 419 h 445"/>
                  <a:gd name="T8" fmla="*/ 13 w 726"/>
                  <a:gd name="T9" fmla="*/ 445 h 445"/>
                  <a:gd name="T10" fmla="*/ 726 w 726"/>
                  <a:gd name="T11" fmla="*/ 45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6" h="445">
                    <a:moveTo>
                      <a:pt x="726" y="45"/>
                    </a:moveTo>
                    <a:lnTo>
                      <a:pt x="713" y="25"/>
                    </a:lnTo>
                    <a:lnTo>
                      <a:pt x="701" y="0"/>
                    </a:lnTo>
                    <a:lnTo>
                      <a:pt x="0" y="419"/>
                    </a:lnTo>
                    <a:lnTo>
                      <a:pt x="13" y="445"/>
                    </a:lnTo>
                    <a:lnTo>
                      <a:pt x="726" y="45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62"/>
              <p:cNvSpPr>
                <a:spLocks/>
              </p:cNvSpPr>
              <p:nvPr/>
            </p:nvSpPr>
            <p:spPr bwMode="auto">
              <a:xfrm>
                <a:off x="2058271" y="4898731"/>
                <a:ext cx="1097259" cy="669435"/>
              </a:xfrm>
              <a:custGeom>
                <a:avLst/>
                <a:gdLst>
                  <a:gd name="T0" fmla="*/ 713 w 713"/>
                  <a:gd name="T1" fmla="*/ 25 h 435"/>
                  <a:gd name="T2" fmla="*/ 701 w 713"/>
                  <a:gd name="T3" fmla="*/ 0 h 435"/>
                  <a:gd name="T4" fmla="*/ 0 w 713"/>
                  <a:gd name="T5" fmla="*/ 419 h 435"/>
                  <a:gd name="T6" fmla="*/ 5 w 713"/>
                  <a:gd name="T7" fmla="*/ 435 h 435"/>
                  <a:gd name="T8" fmla="*/ 713 w 713"/>
                  <a:gd name="T9" fmla="*/ 25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3" h="435">
                    <a:moveTo>
                      <a:pt x="713" y="25"/>
                    </a:moveTo>
                    <a:lnTo>
                      <a:pt x="701" y="0"/>
                    </a:lnTo>
                    <a:lnTo>
                      <a:pt x="0" y="419"/>
                    </a:lnTo>
                    <a:lnTo>
                      <a:pt x="5" y="435"/>
                    </a:lnTo>
                    <a:lnTo>
                      <a:pt x="713" y="25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63"/>
              <p:cNvSpPr>
                <a:spLocks/>
              </p:cNvSpPr>
              <p:nvPr/>
            </p:nvSpPr>
            <p:spPr bwMode="auto">
              <a:xfrm>
                <a:off x="2402991" y="4280080"/>
                <a:ext cx="153893" cy="173899"/>
              </a:xfrm>
              <a:custGeom>
                <a:avLst/>
                <a:gdLst>
                  <a:gd name="T0" fmla="*/ 6 w 40"/>
                  <a:gd name="T1" fmla="*/ 31 h 45"/>
                  <a:gd name="T2" fmla="*/ 1 w 40"/>
                  <a:gd name="T3" fmla="*/ 10 h 45"/>
                  <a:gd name="T4" fmla="*/ 6 w 40"/>
                  <a:gd name="T5" fmla="*/ 6 h 45"/>
                  <a:gd name="T6" fmla="*/ 35 w 40"/>
                  <a:gd name="T7" fmla="*/ 15 h 45"/>
                  <a:gd name="T8" fmla="*/ 29 w 40"/>
                  <a:gd name="T9" fmla="*/ 45 h 45"/>
                  <a:gd name="T10" fmla="*/ 6 w 40"/>
                  <a:gd name="T11" fmla="*/ 3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45">
                    <a:moveTo>
                      <a:pt x="6" y="31"/>
                    </a:moveTo>
                    <a:cubicBezTo>
                      <a:pt x="1" y="25"/>
                      <a:pt x="0" y="17"/>
                      <a:pt x="1" y="10"/>
                    </a:cubicBezTo>
                    <a:cubicBezTo>
                      <a:pt x="3" y="8"/>
                      <a:pt x="4" y="7"/>
                      <a:pt x="6" y="6"/>
                    </a:cubicBezTo>
                    <a:cubicBezTo>
                      <a:pt x="16" y="0"/>
                      <a:pt x="29" y="4"/>
                      <a:pt x="35" y="15"/>
                    </a:cubicBezTo>
                    <a:cubicBezTo>
                      <a:pt x="40" y="25"/>
                      <a:pt x="38" y="38"/>
                      <a:pt x="29" y="45"/>
                    </a:cubicBezTo>
                    <a:cubicBezTo>
                      <a:pt x="21" y="43"/>
                      <a:pt x="13" y="37"/>
                      <a:pt x="6" y="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64"/>
              <p:cNvSpPr>
                <a:spLocks/>
              </p:cNvSpPr>
              <p:nvPr/>
            </p:nvSpPr>
            <p:spPr bwMode="auto">
              <a:xfrm>
                <a:off x="2375291" y="4318553"/>
                <a:ext cx="138504" cy="166205"/>
              </a:xfrm>
              <a:custGeom>
                <a:avLst/>
                <a:gdLst>
                  <a:gd name="T0" fmla="*/ 8 w 36"/>
                  <a:gd name="T1" fmla="*/ 0 h 43"/>
                  <a:gd name="T2" fmla="*/ 13 w 36"/>
                  <a:gd name="T3" fmla="*/ 21 h 43"/>
                  <a:gd name="T4" fmla="*/ 36 w 36"/>
                  <a:gd name="T5" fmla="*/ 35 h 43"/>
                  <a:gd name="T6" fmla="*/ 34 w 36"/>
                  <a:gd name="T7" fmla="*/ 37 h 43"/>
                  <a:gd name="T8" fmla="*/ 5 w 36"/>
                  <a:gd name="T9" fmla="*/ 28 h 43"/>
                  <a:gd name="T10" fmla="*/ 8 w 36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43">
                    <a:moveTo>
                      <a:pt x="8" y="0"/>
                    </a:moveTo>
                    <a:cubicBezTo>
                      <a:pt x="7" y="7"/>
                      <a:pt x="8" y="15"/>
                      <a:pt x="13" y="21"/>
                    </a:cubicBezTo>
                    <a:cubicBezTo>
                      <a:pt x="20" y="27"/>
                      <a:pt x="28" y="33"/>
                      <a:pt x="36" y="35"/>
                    </a:cubicBezTo>
                    <a:cubicBezTo>
                      <a:pt x="36" y="36"/>
                      <a:pt x="35" y="36"/>
                      <a:pt x="34" y="37"/>
                    </a:cubicBezTo>
                    <a:cubicBezTo>
                      <a:pt x="23" y="43"/>
                      <a:pt x="11" y="39"/>
                      <a:pt x="5" y="28"/>
                    </a:cubicBezTo>
                    <a:cubicBezTo>
                      <a:pt x="0" y="19"/>
                      <a:pt x="2" y="7"/>
                      <a:pt x="8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65"/>
              <p:cNvSpPr>
                <a:spLocks/>
              </p:cNvSpPr>
              <p:nvPr/>
            </p:nvSpPr>
            <p:spPr bwMode="auto">
              <a:xfrm>
                <a:off x="2236787" y="4389344"/>
                <a:ext cx="153893" cy="173899"/>
              </a:xfrm>
              <a:custGeom>
                <a:avLst/>
                <a:gdLst>
                  <a:gd name="T0" fmla="*/ 6 w 40"/>
                  <a:gd name="T1" fmla="*/ 31 h 45"/>
                  <a:gd name="T2" fmla="*/ 1 w 40"/>
                  <a:gd name="T3" fmla="*/ 10 h 45"/>
                  <a:gd name="T4" fmla="*/ 6 w 40"/>
                  <a:gd name="T5" fmla="*/ 6 h 45"/>
                  <a:gd name="T6" fmla="*/ 35 w 40"/>
                  <a:gd name="T7" fmla="*/ 15 h 45"/>
                  <a:gd name="T8" fmla="*/ 29 w 40"/>
                  <a:gd name="T9" fmla="*/ 45 h 45"/>
                  <a:gd name="T10" fmla="*/ 6 w 40"/>
                  <a:gd name="T11" fmla="*/ 3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45">
                    <a:moveTo>
                      <a:pt x="6" y="31"/>
                    </a:moveTo>
                    <a:cubicBezTo>
                      <a:pt x="1" y="25"/>
                      <a:pt x="0" y="17"/>
                      <a:pt x="1" y="10"/>
                    </a:cubicBezTo>
                    <a:cubicBezTo>
                      <a:pt x="3" y="8"/>
                      <a:pt x="4" y="7"/>
                      <a:pt x="6" y="6"/>
                    </a:cubicBezTo>
                    <a:cubicBezTo>
                      <a:pt x="16" y="0"/>
                      <a:pt x="29" y="4"/>
                      <a:pt x="35" y="15"/>
                    </a:cubicBezTo>
                    <a:cubicBezTo>
                      <a:pt x="40" y="25"/>
                      <a:pt x="38" y="38"/>
                      <a:pt x="29" y="45"/>
                    </a:cubicBezTo>
                    <a:cubicBezTo>
                      <a:pt x="21" y="43"/>
                      <a:pt x="13" y="37"/>
                      <a:pt x="6" y="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66"/>
              <p:cNvSpPr>
                <a:spLocks/>
              </p:cNvSpPr>
              <p:nvPr/>
            </p:nvSpPr>
            <p:spPr bwMode="auto">
              <a:xfrm>
                <a:off x="2209086" y="4427817"/>
                <a:ext cx="138504" cy="166205"/>
              </a:xfrm>
              <a:custGeom>
                <a:avLst/>
                <a:gdLst>
                  <a:gd name="T0" fmla="*/ 8 w 36"/>
                  <a:gd name="T1" fmla="*/ 0 h 43"/>
                  <a:gd name="T2" fmla="*/ 13 w 36"/>
                  <a:gd name="T3" fmla="*/ 21 h 43"/>
                  <a:gd name="T4" fmla="*/ 36 w 36"/>
                  <a:gd name="T5" fmla="*/ 35 h 43"/>
                  <a:gd name="T6" fmla="*/ 34 w 36"/>
                  <a:gd name="T7" fmla="*/ 37 h 43"/>
                  <a:gd name="T8" fmla="*/ 5 w 36"/>
                  <a:gd name="T9" fmla="*/ 28 h 43"/>
                  <a:gd name="T10" fmla="*/ 8 w 36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43">
                    <a:moveTo>
                      <a:pt x="8" y="0"/>
                    </a:moveTo>
                    <a:cubicBezTo>
                      <a:pt x="7" y="7"/>
                      <a:pt x="8" y="15"/>
                      <a:pt x="13" y="21"/>
                    </a:cubicBezTo>
                    <a:cubicBezTo>
                      <a:pt x="20" y="27"/>
                      <a:pt x="28" y="33"/>
                      <a:pt x="36" y="35"/>
                    </a:cubicBezTo>
                    <a:cubicBezTo>
                      <a:pt x="35" y="35"/>
                      <a:pt x="35" y="36"/>
                      <a:pt x="34" y="37"/>
                    </a:cubicBezTo>
                    <a:cubicBezTo>
                      <a:pt x="23" y="43"/>
                      <a:pt x="10" y="39"/>
                      <a:pt x="5" y="28"/>
                    </a:cubicBezTo>
                    <a:cubicBezTo>
                      <a:pt x="0" y="18"/>
                      <a:pt x="2" y="7"/>
                      <a:pt x="8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67"/>
              <p:cNvSpPr>
                <a:spLocks/>
              </p:cNvSpPr>
              <p:nvPr/>
            </p:nvSpPr>
            <p:spPr bwMode="auto">
              <a:xfrm>
                <a:off x="1795113" y="4635573"/>
                <a:ext cx="155432" cy="173899"/>
              </a:xfrm>
              <a:custGeom>
                <a:avLst/>
                <a:gdLst>
                  <a:gd name="T0" fmla="*/ 6 w 40"/>
                  <a:gd name="T1" fmla="*/ 31 h 45"/>
                  <a:gd name="T2" fmla="*/ 2 w 40"/>
                  <a:gd name="T3" fmla="*/ 10 h 45"/>
                  <a:gd name="T4" fmla="*/ 6 w 40"/>
                  <a:gd name="T5" fmla="*/ 6 h 45"/>
                  <a:gd name="T6" fmla="*/ 35 w 40"/>
                  <a:gd name="T7" fmla="*/ 15 h 45"/>
                  <a:gd name="T8" fmla="*/ 30 w 40"/>
                  <a:gd name="T9" fmla="*/ 45 h 45"/>
                  <a:gd name="T10" fmla="*/ 6 w 40"/>
                  <a:gd name="T11" fmla="*/ 3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45">
                    <a:moveTo>
                      <a:pt x="6" y="31"/>
                    </a:moveTo>
                    <a:cubicBezTo>
                      <a:pt x="2" y="25"/>
                      <a:pt x="0" y="17"/>
                      <a:pt x="2" y="10"/>
                    </a:cubicBezTo>
                    <a:cubicBezTo>
                      <a:pt x="3" y="8"/>
                      <a:pt x="4" y="7"/>
                      <a:pt x="6" y="6"/>
                    </a:cubicBezTo>
                    <a:cubicBezTo>
                      <a:pt x="16" y="0"/>
                      <a:pt x="29" y="4"/>
                      <a:pt x="35" y="15"/>
                    </a:cubicBezTo>
                    <a:cubicBezTo>
                      <a:pt x="40" y="25"/>
                      <a:pt x="38" y="38"/>
                      <a:pt x="30" y="45"/>
                    </a:cubicBezTo>
                    <a:cubicBezTo>
                      <a:pt x="21" y="43"/>
                      <a:pt x="13" y="37"/>
                      <a:pt x="6" y="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8"/>
              <p:cNvSpPr>
                <a:spLocks/>
              </p:cNvSpPr>
              <p:nvPr/>
            </p:nvSpPr>
            <p:spPr bwMode="auto">
              <a:xfrm>
                <a:off x="1768951" y="4674046"/>
                <a:ext cx="143121" cy="166205"/>
              </a:xfrm>
              <a:custGeom>
                <a:avLst/>
                <a:gdLst>
                  <a:gd name="T0" fmla="*/ 9 w 37"/>
                  <a:gd name="T1" fmla="*/ 0 h 43"/>
                  <a:gd name="T2" fmla="*/ 13 w 37"/>
                  <a:gd name="T3" fmla="*/ 21 h 43"/>
                  <a:gd name="T4" fmla="*/ 37 w 37"/>
                  <a:gd name="T5" fmla="*/ 35 h 43"/>
                  <a:gd name="T6" fmla="*/ 34 w 37"/>
                  <a:gd name="T7" fmla="*/ 37 h 43"/>
                  <a:gd name="T8" fmla="*/ 5 w 37"/>
                  <a:gd name="T9" fmla="*/ 28 h 43"/>
                  <a:gd name="T10" fmla="*/ 9 w 37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43">
                    <a:moveTo>
                      <a:pt x="9" y="0"/>
                    </a:moveTo>
                    <a:cubicBezTo>
                      <a:pt x="7" y="7"/>
                      <a:pt x="9" y="15"/>
                      <a:pt x="13" y="21"/>
                    </a:cubicBezTo>
                    <a:cubicBezTo>
                      <a:pt x="20" y="27"/>
                      <a:pt x="28" y="33"/>
                      <a:pt x="37" y="35"/>
                    </a:cubicBezTo>
                    <a:cubicBezTo>
                      <a:pt x="36" y="35"/>
                      <a:pt x="35" y="36"/>
                      <a:pt x="34" y="37"/>
                    </a:cubicBezTo>
                    <a:cubicBezTo>
                      <a:pt x="24" y="43"/>
                      <a:pt x="11" y="39"/>
                      <a:pt x="5" y="28"/>
                    </a:cubicBezTo>
                    <a:cubicBezTo>
                      <a:pt x="0" y="18"/>
                      <a:pt x="2" y="7"/>
                      <a:pt x="9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69"/>
              <p:cNvSpPr>
                <a:spLocks/>
              </p:cNvSpPr>
              <p:nvPr/>
            </p:nvSpPr>
            <p:spPr bwMode="auto">
              <a:xfrm>
                <a:off x="2572274" y="4512459"/>
                <a:ext cx="158510" cy="173899"/>
              </a:xfrm>
              <a:custGeom>
                <a:avLst/>
                <a:gdLst>
                  <a:gd name="T0" fmla="*/ 7 w 41"/>
                  <a:gd name="T1" fmla="*/ 31 h 45"/>
                  <a:gd name="T2" fmla="*/ 2 w 41"/>
                  <a:gd name="T3" fmla="*/ 10 h 45"/>
                  <a:gd name="T4" fmla="*/ 6 w 41"/>
                  <a:gd name="T5" fmla="*/ 6 h 45"/>
                  <a:gd name="T6" fmla="*/ 35 w 41"/>
                  <a:gd name="T7" fmla="*/ 15 h 45"/>
                  <a:gd name="T8" fmla="*/ 30 w 41"/>
                  <a:gd name="T9" fmla="*/ 45 h 45"/>
                  <a:gd name="T10" fmla="*/ 7 w 41"/>
                  <a:gd name="T11" fmla="*/ 3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5">
                    <a:moveTo>
                      <a:pt x="7" y="31"/>
                    </a:moveTo>
                    <a:cubicBezTo>
                      <a:pt x="2" y="25"/>
                      <a:pt x="0" y="17"/>
                      <a:pt x="2" y="10"/>
                    </a:cubicBezTo>
                    <a:cubicBezTo>
                      <a:pt x="3" y="9"/>
                      <a:pt x="5" y="8"/>
                      <a:pt x="6" y="6"/>
                    </a:cubicBezTo>
                    <a:cubicBezTo>
                      <a:pt x="17" y="0"/>
                      <a:pt x="30" y="4"/>
                      <a:pt x="35" y="15"/>
                    </a:cubicBezTo>
                    <a:cubicBezTo>
                      <a:pt x="41" y="26"/>
                      <a:pt x="38" y="38"/>
                      <a:pt x="30" y="45"/>
                    </a:cubicBezTo>
                    <a:cubicBezTo>
                      <a:pt x="21" y="43"/>
                      <a:pt x="13" y="38"/>
                      <a:pt x="7" y="3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70"/>
              <p:cNvSpPr>
                <a:spLocks/>
              </p:cNvSpPr>
              <p:nvPr/>
            </p:nvSpPr>
            <p:spPr bwMode="auto">
              <a:xfrm>
                <a:off x="2546112" y="4550932"/>
                <a:ext cx="141582" cy="170821"/>
              </a:xfrm>
              <a:custGeom>
                <a:avLst/>
                <a:gdLst>
                  <a:gd name="T0" fmla="*/ 9 w 37"/>
                  <a:gd name="T1" fmla="*/ 0 h 44"/>
                  <a:gd name="T2" fmla="*/ 14 w 37"/>
                  <a:gd name="T3" fmla="*/ 21 h 44"/>
                  <a:gd name="T4" fmla="*/ 37 w 37"/>
                  <a:gd name="T5" fmla="*/ 35 h 44"/>
                  <a:gd name="T6" fmla="*/ 34 w 37"/>
                  <a:gd name="T7" fmla="*/ 37 h 44"/>
                  <a:gd name="T8" fmla="*/ 5 w 37"/>
                  <a:gd name="T9" fmla="*/ 28 h 44"/>
                  <a:gd name="T10" fmla="*/ 9 w 37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44">
                    <a:moveTo>
                      <a:pt x="9" y="0"/>
                    </a:moveTo>
                    <a:cubicBezTo>
                      <a:pt x="7" y="7"/>
                      <a:pt x="9" y="15"/>
                      <a:pt x="14" y="21"/>
                    </a:cubicBezTo>
                    <a:cubicBezTo>
                      <a:pt x="20" y="28"/>
                      <a:pt x="28" y="33"/>
                      <a:pt x="37" y="35"/>
                    </a:cubicBezTo>
                    <a:cubicBezTo>
                      <a:pt x="36" y="36"/>
                      <a:pt x="35" y="37"/>
                      <a:pt x="34" y="37"/>
                    </a:cubicBezTo>
                    <a:cubicBezTo>
                      <a:pt x="24" y="44"/>
                      <a:pt x="11" y="40"/>
                      <a:pt x="5" y="28"/>
                    </a:cubicBezTo>
                    <a:cubicBezTo>
                      <a:pt x="0" y="19"/>
                      <a:pt x="2" y="7"/>
                      <a:pt x="9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71"/>
              <p:cNvSpPr>
                <a:spLocks/>
              </p:cNvSpPr>
              <p:nvPr/>
            </p:nvSpPr>
            <p:spPr bwMode="auto">
              <a:xfrm>
                <a:off x="2410686" y="4612489"/>
                <a:ext cx="153893" cy="173899"/>
              </a:xfrm>
              <a:custGeom>
                <a:avLst/>
                <a:gdLst>
                  <a:gd name="T0" fmla="*/ 6 w 40"/>
                  <a:gd name="T1" fmla="*/ 31 h 45"/>
                  <a:gd name="T2" fmla="*/ 1 w 40"/>
                  <a:gd name="T3" fmla="*/ 10 h 45"/>
                  <a:gd name="T4" fmla="*/ 6 w 40"/>
                  <a:gd name="T5" fmla="*/ 7 h 45"/>
                  <a:gd name="T6" fmla="*/ 35 w 40"/>
                  <a:gd name="T7" fmla="*/ 16 h 45"/>
                  <a:gd name="T8" fmla="*/ 29 w 40"/>
                  <a:gd name="T9" fmla="*/ 45 h 45"/>
                  <a:gd name="T10" fmla="*/ 6 w 40"/>
                  <a:gd name="T11" fmla="*/ 3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45">
                    <a:moveTo>
                      <a:pt x="6" y="31"/>
                    </a:moveTo>
                    <a:cubicBezTo>
                      <a:pt x="1" y="25"/>
                      <a:pt x="0" y="17"/>
                      <a:pt x="1" y="10"/>
                    </a:cubicBezTo>
                    <a:cubicBezTo>
                      <a:pt x="2" y="9"/>
                      <a:pt x="4" y="8"/>
                      <a:pt x="6" y="7"/>
                    </a:cubicBezTo>
                    <a:cubicBezTo>
                      <a:pt x="16" y="0"/>
                      <a:pt x="29" y="4"/>
                      <a:pt x="35" y="16"/>
                    </a:cubicBezTo>
                    <a:cubicBezTo>
                      <a:pt x="40" y="26"/>
                      <a:pt x="37" y="38"/>
                      <a:pt x="29" y="45"/>
                    </a:cubicBezTo>
                    <a:cubicBezTo>
                      <a:pt x="20" y="44"/>
                      <a:pt x="12" y="38"/>
                      <a:pt x="6" y="3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72"/>
              <p:cNvSpPr>
                <a:spLocks/>
              </p:cNvSpPr>
              <p:nvPr/>
            </p:nvSpPr>
            <p:spPr bwMode="auto">
              <a:xfrm>
                <a:off x="2382985" y="4650962"/>
                <a:ext cx="138504" cy="170821"/>
              </a:xfrm>
              <a:custGeom>
                <a:avLst/>
                <a:gdLst>
                  <a:gd name="T0" fmla="*/ 8 w 36"/>
                  <a:gd name="T1" fmla="*/ 0 h 44"/>
                  <a:gd name="T2" fmla="*/ 13 w 36"/>
                  <a:gd name="T3" fmla="*/ 21 h 44"/>
                  <a:gd name="T4" fmla="*/ 36 w 36"/>
                  <a:gd name="T5" fmla="*/ 35 h 44"/>
                  <a:gd name="T6" fmla="*/ 34 w 36"/>
                  <a:gd name="T7" fmla="*/ 37 h 44"/>
                  <a:gd name="T8" fmla="*/ 4 w 36"/>
                  <a:gd name="T9" fmla="*/ 28 h 44"/>
                  <a:gd name="T10" fmla="*/ 8 w 36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44">
                    <a:moveTo>
                      <a:pt x="8" y="0"/>
                    </a:moveTo>
                    <a:cubicBezTo>
                      <a:pt x="7" y="7"/>
                      <a:pt x="8" y="15"/>
                      <a:pt x="13" y="21"/>
                    </a:cubicBezTo>
                    <a:cubicBezTo>
                      <a:pt x="19" y="28"/>
                      <a:pt x="27" y="34"/>
                      <a:pt x="36" y="35"/>
                    </a:cubicBezTo>
                    <a:cubicBezTo>
                      <a:pt x="35" y="36"/>
                      <a:pt x="34" y="37"/>
                      <a:pt x="34" y="37"/>
                    </a:cubicBezTo>
                    <a:cubicBezTo>
                      <a:pt x="23" y="44"/>
                      <a:pt x="10" y="40"/>
                      <a:pt x="4" y="28"/>
                    </a:cubicBezTo>
                    <a:cubicBezTo>
                      <a:pt x="0" y="19"/>
                      <a:pt x="1" y="8"/>
                      <a:pt x="8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73"/>
              <p:cNvSpPr>
                <a:spLocks/>
              </p:cNvSpPr>
              <p:nvPr/>
            </p:nvSpPr>
            <p:spPr bwMode="auto">
              <a:xfrm>
                <a:off x="1945928" y="4898731"/>
                <a:ext cx="155432" cy="173899"/>
              </a:xfrm>
              <a:custGeom>
                <a:avLst/>
                <a:gdLst>
                  <a:gd name="T0" fmla="*/ 6 w 40"/>
                  <a:gd name="T1" fmla="*/ 31 h 45"/>
                  <a:gd name="T2" fmla="*/ 1 w 40"/>
                  <a:gd name="T3" fmla="*/ 10 h 45"/>
                  <a:gd name="T4" fmla="*/ 6 w 40"/>
                  <a:gd name="T5" fmla="*/ 6 h 45"/>
                  <a:gd name="T6" fmla="*/ 35 w 40"/>
                  <a:gd name="T7" fmla="*/ 15 h 45"/>
                  <a:gd name="T8" fmla="*/ 29 w 40"/>
                  <a:gd name="T9" fmla="*/ 45 h 45"/>
                  <a:gd name="T10" fmla="*/ 6 w 40"/>
                  <a:gd name="T11" fmla="*/ 3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45">
                    <a:moveTo>
                      <a:pt x="6" y="31"/>
                    </a:moveTo>
                    <a:cubicBezTo>
                      <a:pt x="1" y="25"/>
                      <a:pt x="0" y="17"/>
                      <a:pt x="1" y="10"/>
                    </a:cubicBezTo>
                    <a:cubicBezTo>
                      <a:pt x="2" y="8"/>
                      <a:pt x="4" y="7"/>
                      <a:pt x="6" y="6"/>
                    </a:cubicBezTo>
                    <a:cubicBezTo>
                      <a:pt x="16" y="0"/>
                      <a:pt x="29" y="4"/>
                      <a:pt x="35" y="15"/>
                    </a:cubicBezTo>
                    <a:cubicBezTo>
                      <a:pt x="40" y="25"/>
                      <a:pt x="37" y="38"/>
                      <a:pt x="29" y="45"/>
                    </a:cubicBezTo>
                    <a:cubicBezTo>
                      <a:pt x="20" y="43"/>
                      <a:pt x="12" y="37"/>
                      <a:pt x="6" y="3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74"/>
              <p:cNvSpPr>
                <a:spLocks/>
              </p:cNvSpPr>
              <p:nvPr/>
            </p:nvSpPr>
            <p:spPr bwMode="auto">
              <a:xfrm>
                <a:off x="1919767" y="4937204"/>
                <a:ext cx="138504" cy="166205"/>
              </a:xfrm>
              <a:custGeom>
                <a:avLst/>
                <a:gdLst>
                  <a:gd name="T0" fmla="*/ 8 w 36"/>
                  <a:gd name="T1" fmla="*/ 0 h 43"/>
                  <a:gd name="T2" fmla="*/ 13 w 36"/>
                  <a:gd name="T3" fmla="*/ 21 h 43"/>
                  <a:gd name="T4" fmla="*/ 36 w 36"/>
                  <a:gd name="T5" fmla="*/ 35 h 43"/>
                  <a:gd name="T6" fmla="*/ 34 w 36"/>
                  <a:gd name="T7" fmla="*/ 37 h 43"/>
                  <a:gd name="T8" fmla="*/ 4 w 36"/>
                  <a:gd name="T9" fmla="*/ 28 h 43"/>
                  <a:gd name="T10" fmla="*/ 8 w 36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43">
                    <a:moveTo>
                      <a:pt x="8" y="0"/>
                    </a:moveTo>
                    <a:cubicBezTo>
                      <a:pt x="7" y="7"/>
                      <a:pt x="8" y="15"/>
                      <a:pt x="13" y="21"/>
                    </a:cubicBezTo>
                    <a:cubicBezTo>
                      <a:pt x="19" y="27"/>
                      <a:pt x="27" y="33"/>
                      <a:pt x="36" y="35"/>
                    </a:cubicBezTo>
                    <a:cubicBezTo>
                      <a:pt x="35" y="36"/>
                      <a:pt x="34" y="36"/>
                      <a:pt x="34" y="37"/>
                    </a:cubicBezTo>
                    <a:cubicBezTo>
                      <a:pt x="23" y="43"/>
                      <a:pt x="10" y="39"/>
                      <a:pt x="4" y="28"/>
                    </a:cubicBezTo>
                    <a:cubicBezTo>
                      <a:pt x="0" y="19"/>
                      <a:pt x="1" y="7"/>
                      <a:pt x="8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75"/>
              <p:cNvSpPr>
                <a:spLocks/>
              </p:cNvSpPr>
              <p:nvPr/>
            </p:nvSpPr>
            <p:spPr bwMode="auto">
              <a:xfrm>
                <a:off x="2800036" y="4704825"/>
                <a:ext cx="158510" cy="173899"/>
              </a:xfrm>
              <a:custGeom>
                <a:avLst/>
                <a:gdLst>
                  <a:gd name="T0" fmla="*/ 6 w 41"/>
                  <a:gd name="T1" fmla="*/ 31 h 45"/>
                  <a:gd name="T2" fmla="*/ 2 w 41"/>
                  <a:gd name="T3" fmla="*/ 10 h 45"/>
                  <a:gd name="T4" fmla="*/ 6 w 41"/>
                  <a:gd name="T5" fmla="*/ 6 h 45"/>
                  <a:gd name="T6" fmla="*/ 35 w 41"/>
                  <a:gd name="T7" fmla="*/ 15 h 45"/>
                  <a:gd name="T8" fmla="*/ 30 w 41"/>
                  <a:gd name="T9" fmla="*/ 45 h 45"/>
                  <a:gd name="T10" fmla="*/ 6 w 41"/>
                  <a:gd name="T11" fmla="*/ 3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5">
                    <a:moveTo>
                      <a:pt x="6" y="31"/>
                    </a:moveTo>
                    <a:cubicBezTo>
                      <a:pt x="2" y="25"/>
                      <a:pt x="0" y="17"/>
                      <a:pt x="2" y="10"/>
                    </a:cubicBezTo>
                    <a:cubicBezTo>
                      <a:pt x="3" y="9"/>
                      <a:pt x="5" y="7"/>
                      <a:pt x="6" y="6"/>
                    </a:cubicBezTo>
                    <a:cubicBezTo>
                      <a:pt x="17" y="0"/>
                      <a:pt x="30" y="4"/>
                      <a:pt x="35" y="15"/>
                    </a:cubicBezTo>
                    <a:cubicBezTo>
                      <a:pt x="41" y="25"/>
                      <a:pt x="38" y="38"/>
                      <a:pt x="30" y="45"/>
                    </a:cubicBezTo>
                    <a:cubicBezTo>
                      <a:pt x="21" y="43"/>
                      <a:pt x="13" y="38"/>
                      <a:pt x="6" y="3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76"/>
              <p:cNvSpPr>
                <a:spLocks/>
              </p:cNvSpPr>
              <p:nvPr/>
            </p:nvSpPr>
            <p:spPr bwMode="auto">
              <a:xfrm>
                <a:off x="2773874" y="4744837"/>
                <a:ext cx="143121" cy="166205"/>
              </a:xfrm>
              <a:custGeom>
                <a:avLst/>
                <a:gdLst>
                  <a:gd name="T0" fmla="*/ 9 w 37"/>
                  <a:gd name="T1" fmla="*/ 0 h 43"/>
                  <a:gd name="T2" fmla="*/ 13 w 37"/>
                  <a:gd name="T3" fmla="*/ 21 h 43"/>
                  <a:gd name="T4" fmla="*/ 37 w 37"/>
                  <a:gd name="T5" fmla="*/ 35 h 43"/>
                  <a:gd name="T6" fmla="*/ 34 w 37"/>
                  <a:gd name="T7" fmla="*/ 37 h 43"/>
                  <a:gd name="T8" fmla="*/ 5 w 37"/>
                  <a:gd name="T9" fmla="*/ 28 h 43"/>
                  <a:gd name="T10" fmla="*/ 9 w 37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43">
                    <a:moveTo>
                      <a:pt x="9" y="0"/>
                    </a:moveTo>
                    <a:cubicBezTo>
                      <a:pt x="7" y="7"/>
                      <a:pt x="9" y="15"/>
                      <a:pt x="13" y="21"/>
                    </a:cubicBezTo>
                    <a:cubicBezTo>
                      <a:pt x="20" y="28"/>
                      <a:pt x="28" y="33"/>
                      <a:pt x="37" y="35"/>
                    </a:cubicBezTo>
                    <a:cubicBezTo>
                      <a:pt x="36" y="36"/>
                      <a:pt x="35" y="36"/>
                      <a:pt x="34" y="37"/>
                    </a:cubicBezTo>
                    <a:cubicBezTo>
                      <a:pt x="24" y="43"/>
                      <a:pt x="11" y="39"/>
                      <a:pt x="5" y="28"/>
                    </a:cubicBezTo>
                    <a:cubicBezTo>
                      <a:pt x="0" y="19"/>
                      <a:pt x="2" y="7"/>
                      <a:pt x="9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77"/>
              <p:cNvSpPr>
                <a:spLocks/>
              </p:cNvSpPr>
              <p:nvPr/>
            </p:nvSpPr>
            <p:spPr bwMode="auto">
              <a:xfrm>
                <a:off x="2626136" y="4806395"/>
                <a:ext cx="155432" cy="173899"/>
              </a:xfrm>
              <a:custGeom>
                <a:avLst/>
                <a:gdLst>
                  <a:gd name="T0" fmla="*/ 6 w 40"/>
                  <a:gd name="T1" fmla="*/ 32 h 45"/>
                  <a:gd name="T2" fmla="*/ 1 w 40"/>
                  <a:gd name="T3" fmla="*/ 11 h 45"/>
                  <a:gd name="T4" fmla="*/ 6 w 40"/>
                  <a:gd name="T5" fmla="*/ 7 h 45"/>
                  <a:gd name="T6" fmla="*/ 35 w 40"/>
                  <a:gd name="T7" fmla="*/ 16 h 45"/>
                  <a:gd name="T8" fmla="*/ 29 w 40"/>
                  <a:gd name="T9" fmla="*/ 45 h 45"/>
                  <a:gd name="T10" fmla="*/ 6 w 40"/>
                  <a:gd name="T11" fmla="*/ 3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45">
                    <a:moveTo>
                      <a:pt x="6" y="32"/>
                    </a:moveTo>
                    <a:cubicBezTo>
                      <a:pt x="1" y="25"/>
                      <a:pt x="0" y="18"/>
                      <a:pt x="1" y="11"/>
                    </a:cubicBezTo>
                    <a:cubicBezTo>
                      <a:pt x="3" y="9"/>
                      <a:pt x="4" y="8"/>
                      <a:pt x="6" y="7"/>
                    </a:cubicBezTo>
                    <a:cubicBezTo>
                      <a:pt x="16" y="0"/>
                      <a:pt x="29" y="4"/>
                      <a:pt x="35" y="16"/>
                    </a:cubicBezTo>
                    <a:cubicBezTo>
                      <a:pt x="40" y="26"/>
                      <a:pt x="37" y="39"/>
                      <a:pt x="29" y="45"/>
                    </a:cubicBezTo>
                    <a:cubicBezTo>
                      <a:pt x="21" y="44"/>
                      <a:pt x="13" y="38"/>
                      <a:pt x="6" y="3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78"/>
              <p:cNvSpPr>
                <a:spLocks/>
              </p:cNvSpPr>
              <p:nvPr/>
            </p:nvSpPr>
            <p:spPr bwMode="auto">
              <a:xfrm>
                <a:off x="2599975" y="4847946"/>
                <a:ext cx="138504" cy="166205"/>
              </a:xfrm>
              <a:custGeom>
                <a:avLst/>
                <a:gdLst>
                  <a:gd name="T0" fmla="*/ 8 w 36"/>
                  <a:gd name="T1" fmla="*/ 0 h 43"/>
                  <a:gd name="T2" fmla="*/ 13 w 36"/>
                  <a:gd name="T3" fmla="*/ 21 h 43"/>
                  <a:gd name="T4" fmla="*/ 36 w 36"/>
                  <a:gd name="T5" fmla="*/ 34 h 43"/>
                  <a:gd name="T6" fmla="*/ 34 w 36"/>
                  <a:gd name="T7" fmla="*/ 36 h 43"/>
                  <a:gd name="T8" fmla="*/ 5 w 36"/>
                  <a:gd name="T9" fmla="*/ 28 h 43"/>
                  <a:gd name="T10" fmla="*/ 8 w 36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43">
                    <a:moveTo>
                      <a:pt x="8" y="0"/>
                    </a:moveTo>
                    <a:cubicBezTo>
                      <a:pt x="7" y="7"/>
                      <a:pt x="8" y="14"/>
                      <a:pt x="13" y="21"/>
                    </a:cubicBezTo>
                    <a:cubicBezTo>
                      <a:pt x="20" y="27"/>
                      <a:pt x="28" y="33"/>
                      <a:pt x="36" y="34"/>
                    </a:cubicBezTo>
                    <a:cubicBezTo>
                      <a:pt x="35" y="35"/>
                      <a:pt x="35" y="36"/>
                      <a:pt x="34" y="36"/>
                    </a:cubicBezTo>
                    <a:cubicBezTo>
                      <a:pt x="23" y="43"/>
                      <a:pt x="10" y="39"/>
                      <a:pt x="5" y="28"/>
                    </a:cubicBezTo>
                    <a:cubicBezTo>
                      <a:pt x="0" y="18"/>
                      <a:pt x="2" y="7"/>
                      <a:pt x="8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2456854" y="4918737"/>
                <a:ext cx="158510" cy="173899"/>
              </a:xfrm>
              <a:custGeom>
                <a:avLst/>
                <a:gdLst>
                  <a:gd name="T0" fmla="*/ 7 w 41"/>
                  <a:gd name="T1" fmla="*/ 31 h 45"/>
                  <a:gd name="T2" fmla="*/ 2 w 41"/>
                  <a:gd name="T3" fmla="*/ 10 h 45"/>
                  <a:gd name="T4" fmla="*/ 6 w 41"/>
                  <a:gd name="T5" fmla="*/ 7 h 45"/>
                  <a:gd name="T6" fmla="*/ 35 w 41"/>
                  <a:gd name="T7" fmla="*/ 16 h 45"/>
                  <a:gd name="T8" fmla="*/ 30 w 41"/>
                  <a:gd name="T9" fmla="*/ 45 h 45"/>
                  <a:gd name="T10" fmla="*/ 7 w 41"/>
                  <a:gd name="T11" fmla="*/ 3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5">
                    <a:moveTo>
                      <a:pt x="7" y="31"/>
                    </a:moveTo>
                    <a:cubicBezTo>
                      <a:pt x="2" y="25"/>
                      <a:pt x="0" y="18"/>
                      <a:pt x="2" y="10"/>
                    </a:cubicBezTo>
                    <a:cubicBezTo>
                      <a:pt x="3" y="9"/>
                      <a:pt x="5" y="8"/>
                      <a:pt x="6" y="7"/>
                    </a:cubicBezTo>
                    <a:cubicBezTo>
                      <a:pt x="17" y="0"/>
                      <a:pt x="30" y="4"/>
                      <a:pt x="35" y="16"/>
                    </a:cubicBezTo>
                    <a:cubicBezTo>
                      <a:pt x="41" y="26"/>
                      <a:pt x="38" y="38"/>
                      <a:pt x="30" y="45"/>
                    </a:cubicBezTo>
                    <a:cubicBezTo>
                      <a:pt x="21" y="44"/>
                      <a:pt x="13" y="38"/>
                      <a:pt x="7" y="3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80"/>
              <p:cNvSpPr>
                <a:spLocks/>
              </p:cNvSpPr>
              <p:nvPr/>
            </p:nvSpPr>
            <p:spPr bwMode="auto">
              <a:xfrm>
                <a:off x="2429153" y="4957210"/>
                <a:ext cx="143121" cy="169283"/>
              </a:xfrm>
              <a:custGeom>
                <a:avLst/>
                <a:gdLst>
                  <a:gd name="T0" fmla="*/ 9 w 37"/>
                  <a:gd name="T1" fmla="*/ 0 h 44"/>
                  <a:gd name="T2" fmla="*/ 14 w 37"/>
                  <a:gd name="T3" fmla="*/ 21 h 44"/>
                  <a:gd name="T4" fmla="*/ 37 w 37"/>
                  <a:gd name="T5" fmla="*/ 35 h 44"/>
                  <a:gd name="T6" fmla="*/ 34 w 37"/>
                  <a:gd name="T7" fmla="*/ 37 h 44"/>
                  <a:gd name="T8" fmla="*/ 5 w 37"/>
                  <a:gd name="T9" fmla="*/ 28 h 44"/>
                  <a:gd name="T10" fmla="*/ 9 w 37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44">
                    <a:moveTo>
                      <a:pt x="9" y="0"/>
                    </a:moveTo>
                    <a:cubicBezTo>
                      <a:pt x="7" y="8"/>
                      <a:pt x="9" y="15"/>
                      <a:pt x="14" y="21"/>
                    </a:cubicBezTo>
                    <a:cubicBezTo>
                      <a:pt x="20" y="28"/>
                      <a:pt x="28" y="34"/>
                      <a:pt x="37" y="35"/>
                    </a:cubicBezTo>
                    <a:cubicBezTo>
                      <a:pt x="36" y="36"/>
                      <a:pt x="35" y="37"/>
                      <a:pt x="34" y="37"/>
                    </a:cubicBezTo>
                    <a:cubicBezTo>
                      <a:pt x="24" y="44"/>
                      <a:pt x="11" y="40"/>
                      <a:pt x="5" y="28"/>
                    </a:cubicBezTo>
                    <a:cubicBezTo>
                      <a:pt x="0" y="19"/>
                      <a:pt x="2" y="8"/>
                      <a:pt x="9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81"/>
              <p:cNvSpPr>
                <a:spLocks/>
              </p:cNvSpPr>
              <p:nvPr/>
            </p:nvSpPr>
            <p:spPr bwMode="auto">
              <a:xfrm>
                <a:off x="2286032" y="5006456"/>
                <a:ext cx="155432" cy="173899"/>
              </a:xfrm>
              <a:custGeom>
                <a:avLst/>
                <a:gdLst>
                  <a:gd name="T0" fmla="*/ 6 w 40"/>
                  <a:gd name="T1" fmla="*/ 31 h 45"/>
                  <a:gd name="T2" fmla="*/ 1 w 40"/>
                  <a:gd name="T3" fmla="*/ 10 h 45"/>
                  <a:gd name="T4" fmla="*/ 6 w 40"/>
                  <a:gd name="T5" fmla="*/ 6 h 45"/>
                  <a:gd name="T6" fmla="*/ 35 w 40"/>
                  <a:gd name="T7" fmla="*/ 15 h 45"/>
                  <a:gd name="T8" fmla="*/ 29 w 40"/>
                  <a:gd name="T9" fmla="*/ 45 h 45"/>
                  <a:gd name="T10" fmla="*/ 6 w 40"/>
                  <a:gd name="T11" fmla="*/ 3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45">
                    <a:moveTo>
                      <a:pt x="6" y="31"/>
                    </a:moveTo>
                    <a:cubicBezTo>
                      <a:pt x="1" y="25"/>
                      <a:pt x="0" y="17"/>
                      <a:pt x="1" y="10"/>
                    </a:cubicBezTo>
                    <a:cubicBezTo>
                      <a:pt x="3" y="9"/>
                      <a:pt x="4" y="7"/>
                      <a:pt x="6" y="6"/>
                    </a:cubicBezTo>
                    <a:cubicBezTo>
                      <a:pt x="16" y="0"/>
                      <a:pt x="29" y="4"/>
                      <a:pt x="35" y="15"/>
                    </a:cubicBezTo>
                    <a:cubicBezTo>
                      <a:pt x="40" y="25"/>
                      <a:pt x="37" y="38"/>
                      <a:pt x="29" y="45"/>
                    </a:cubicBezTo>
                    <a:cubicBezTo>
                      <a:pt x="21" y="43"/>
                      <a:pt x="13" y="38"/>
                      <a:pt x="6" y="3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82"/>
              <p:cNvSpPr>
                <a:spLocks/>
              </p:cNvSpPr>
              <p:nvPr/>
            </p:nvSpPr>
            <p:spPr bwMode="auto">
              <a:xfrm>
                <a:off x="2259871" y="5044929"/>
                <a:ext cx="138504" cy="166205"/>
              </a:xfrm>
              <a:custGeom>
                <a:avLst/>
                <a:gdLst>
                  <a:gd name="T0" fmla="*/ 8 w 36"/>
                  <a:gd name="T1" fmla="*/ 0 h 43"/>
                  <a:gd name="T2" fmla="*/ 13 w 36"/>
                  <a:gd name="T3" fmla="*/ 21 h 43"/>
                  <a:gd name="T4" fmla="*/ 36 w 36"/>
                  <a:gd name="T5" fmla="*/ 35 h 43"/>
                  <a:gd name="T6" fmla="*/ 34 w 36"/>
                  <a:gd name="T7" fmla="*/ 37 h 43"/>
                  <a:gd name="T8" fmla="*/ 5 w 36"/>
                  <a:gd name="T9" fmla="*/ 28 h 43"/>
                  <a:gd name="T10" fmla="*/ 8 w 36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43">
                    <a:moveTo>
                      <a:pt x="8" y="0"/>
                    </a:moveTo>
                    <a:cubicBezTo>
                      <a:pt x="7" y="7"/>
                      <a:pt x="8" y="15"/>
                      <a:pt x="13" y="21"/>
                    </a:cubicBezTo>
                    <a:cubicBezTo>
                      <a:pt x="20" y="28"/>
                      <a:pt x="28" y="33"/>
                      <a:pt x="36" y="35"/>
                    </a:cubicBezTo>
                    <a:cubicBezTo>
                      <a:pt x="35" y="36"/>
                      <a:pt x="35" y="36"/>
                      <a:pt x="34" y="37"/>
                    </a:cubicBezTo>
                    <a:cubicBezTo>
                      <a:pt x="23" y="43"/>
                      <a:pt x="10" y="39"/>
                      <a:pt x="5" y="28"/>
                    </a:cubicBezTo>
                    <a:cubicBezTo>
                      <a:pt x="0" y="19"/>
                      <a:pt x="2" y="7"/>
                      <a:pt x="8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83"/>
              <p:cNvSpPr>
                <a:spLocks/>
              </p:cNvSpPr>
              <p:nvPr/>
            </p:nvSpPr>
            <p:spPr bwMode="auto">
              <a:xfrm>
                <a:off x="2475321" y="5188050"/>
                <a:ext cx="158510" cy="173899"/>
              </a:xfrm>
              <a:custGeom>
                <a:avLst/>
                <a:gdLst>
                  <a:gd name="T0" fmla="*/ 7 w 41"/>
                  <a:gd name="T1" fmla="*/ 31 h 45"/>
                  <a:gd name="T2" fmla="*/ 2 w 41"/>
                  <a:gd name="T3" fmla="*/ 10 h 45"/>
                  <a:gd name="T4" fmla="*/ 7 w 41"/>
                  <a:gd name="T5" fmla="*/ 7 h 45"/>
                  <a:gd name="T6" fmla="*/ 36 w 41"/>
                  <a:gd name="T7" fmla="*/ 16 h 45"/>
                  <a:gd name="T8" fmla="*/ 30 w 41"/>
                  <a:gd name="T9" fmla="*/ 45 h 45"/>
                  <a:gd name="T10" fmla="*/ 7 w 41"/>
                  <a:gd name="T11" fmla="*/ 3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5">
                    <a:moveTo>
                      <a:pt x="7" y="31"/>
                    </a:moveTo>
                    <a:cubicBezTo>
                      <a:pt x="2" y="25"/>
                      <a:pt x="0" y="17"/>
                      <a:pt x="2" y="10"/>
                    </a:cubicBezTo>
                    <a:cubicBezTo>
                      <a:pt x="3" y="9"/>
                      <a:pt x="5" y="8"/>
                      <a:pt x="7" y="7"/>
                    </a:cubicBezTo>
                    <a:cubicBezTo>
                      <a:pt x="17" y="0"/>
                      <a:pt x="30" y="4"/>
                      <a:pt x="36" y="16"/>
                    </a:cubicBezTo>
                    <a:cubicBezTo>
                      <a:pt x="41" y="26"/>
                      <a:pt x="38" y="38"/>
                      <a:pt x="30" y="45"/>
                    </a:cubicBezTo>
                    <a:cubicBezTo>
                      <a:pt x="21" y="44"/>
                      <a:pt x="13" y="38"/>
                      <a:pt x="7" y="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84"/>
              <p:cNvSpPr>
                <a:spLocks/>
              </p:cNvSpPr>
              <p:nvPr/>
            </p:nvSpPr>
            <p:spPr bwMode="auto">
              <a:xfrm>
                <a:off x="2452237" y="5228062"/>
                <a:ext cx="140043" cy="169283"/>
              </a:xfrm>
              <a:custGeom>
                <a:avLst/>
                <a:gdLst>
                  <a:gd name="T0" fmla="*/ 8 w 36"/>
                  <a:gd name="T1" fmla="*/ 0 h 44"/>
                  <a:gd name="T2" fmla="*/ 13 w 36"/>
                  <a:gd name="T3" fmla="*/ 21 h 44"/>
                  <a:gd name="T4" fmla="*/ 36 w 36"/>
                  <a:gd name="T5" fmla="*/ 35 h 44"/>
                  <a:gd name="T6" fmla="*/ 33 w 36"/>
                  <a:gd name="T7" fmla="*/ 37 h 44"/>
                  <a:gd name="T8" fmla="*/ 4 w 36"/>
                  <a:gd name="T9" fmla="*/ 28 h 44"/>
                  <a:gd name="T10" fmla="*/ 8 w 36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44">
                    <a:moveTo>
                      <a:pt x="8" y="0"/>
                    </a:moveTo>
                    <a:cubicBezTo>
                      <a:pt x="6" y="7"/>
                      <a:pt x="8" y="15"/>
                      <a:pt x="13" y="21"/>
                    </a:cubicBezTo>
                    <a:cubicBezTo>
                      <a:pt x="19" y="28"/>
                      <a:pt x="27" y="34"/>
                      <a:pt x="36" y="35"/>
                    </a:cubicBezTo>
                    <a:cubicBezTo>
                      <a:pt x="35" y="36"/>
                      <a:pt x="34" y="37"/>
                      <a:pt x="33" y="37"/>
                    </a:cubicBezTo>
                    <a:cubicBezTo>
                      <a:pt x="23" y="44"/>
                      <a:pt x="10" y="40"/>
                      <a:pt x="4" y="28"/>
                    </a:cubicBezTo>
                    <a:cubicBezTo>
                      <a:pt x="0" y="19"/>
                      <a:pt x="1" y="8"/>
                      <a:pt x="8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85"/>
              <p:cNvSpPr>
                <a:spLocks/>
              </p:cNvSpPr>
              <p:nvPr/>
            </p:nvSpPr>
            <p:spPr bwMode="auto">
              <a:xfrm>
                <a:off x="2649220" y="5092636"/>
                <a:ext cx="155432" cy="173899"/>
              </a:xfrm>
              <a:custGeom>
                <a:avLst/>
                <a:gdLst>
                  <a:gd name="T0" fmla="*/ 6 w 40"/>
                  <a:gd name="T1" fmla="*/ 31 h 45"/>
                  <a:gd name="T2" fmla="*/ 1 w 40"/>
                  <a:gd name="T3" fmla="*/ 10 h 45"/>
                  <a:gd name="T4" fmla="*/ 6 w 40"/>
                  <a:gd name="T5" fmla="*/ 6 h 45"/>
                  <a:gd name="T6" fmla="*/ 35 w 40"/>
                  <a:gd name="T7" fmla="*/ 15 h 45"/>
                  <a:gd name="T8" fmla="*/ 30 w 40"/>
                  <a:gd name="T9" fmla="*/ 45 h 45"/>
                  <a:gd name="T10" fmla="*/ 6 w 40"/>
                  <a:gd name="T11" fmla="*/ 3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45">
                    <a:moveTo>
                      <a:pt x="6" y="31"/>
                    </a:moveTo>
                    <a:cubicBezTo>
                      <a:pt x="1" y="25"/>
                      <a:pt x="0" y="17"/>
                      <a:pt x="1" y="10"/>
                    </a:cubicBezTo>
                    <a:cubicBezTo>
                      <a:pt x="3" y="9"/>
                      <a:pt x="4" y="7"/>
                      <a:pt x="6" y="6"/>
                    </a:cubicBezTo>
                    <a:cubicBezTo>
                      <a:pt x="16" y="0"/>
                      <a:pt x="29" y="4"/>
                      <a:pt x="35" y="15"/>
                    </a:cubicBezTo>
                    <a:cubicBezTo>
                      <a:pt x="40" y="25"/>
                      <a:pt x="38" y="38"/>
                      <a:pt x="30" y="45"/>
                    </a:cubicBezTo>
                    <a:cubicBezTo>
                      <a:pt x="21" y="43"/>
                      <a:pt x="13" y="38"/>
                      <a:pt x="6" y="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86"/>
              <p:cNvSpPr>
                <a:spLocks/>
              </p:cNvSpPr>
              <p:nvPr/>
            </p:nvSpPr>
            <p:spPr bwMode="auto">
              <a:xfrm>
                <a:off x="2623059" y="5131109"/>
                <a:ext cx="143121" cy="166205"/>
              </a:xfrm>
              <a:custGeom>
                <a:avLst/>
                <a:gdLst>
                  <a:gd name="T0" fmla="*/ 8 w 37"/>
                  <a:gd name="T1" fmla="*/ 0 h 43"/>
                  <a:gd name="T2" fmla="*/ 13 w 37"/>
                  <a:gd name="T3" fmla="*/ 21 h 43"/>
                  <a:gd name="T4" fmla="*/ 37 w 37"/>
                  <a:gd name="T5" fmla="*/ 35 h 43"/>
                  <a:gd name="T6" fmla="*/ 34 w 37"/>
                  <a:gd name="T7" fmla="*/ 37 h 43"/>
                  <a:gd name="T8" fmla="*/ 5 w 37"/>
                  <a:gd name="T9" fmla="*/ 28 h 43"/>
                  <a:gd name="T10" fmla="*/ 8 w 37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43">
                    <a:moveTo>
                      <a:pt x="8" y="0"/>
                    </a:moveTo>
                    <a:cubicBezTo>
                      <a:pt x="7" y="7"/>
                      <a:pt x="8" y="15"/>
                      <a:pt x="13" y="21"/>
                    </a:cubicBezTo>
                    <a:cubicBezTo>
                      <a:pt x="20" y="28"/>
                      <a:pt x="28" y="33"/>
                      <a:pt x="37" y="35"/>
                    </a:cubicBezTo>
                    <a:cubicBezTo>
                      <a:pt x="36" y="36"/>
                      <a:pt x="35" y="36"/>
                      <a:pt x="34" y="37"/>
                    </a:cubicBezTo>
                    <a:cubicBezTo>
                      <a:pt x="24" y="43"/>
                      <a:pt x="11" y="39"/>
                      <a:pt x="5" y="28"/>
                    </a:cubicBezTo>
                    <a:cubicBezTo>
                      <a:pt x="0" y="19"/>
                      <a:pt x="2" y="7"/>
                      <a:pt x="8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87"/>
              <p:cNvSpPr>
                <a:spLocks/>
              </p:cNvSpPr>
              <p:nvPr/>
            </p:nvSpPr>
            <p:spPr bwMode="auto">
              <a:xfrm>
                <a:off x="2158301" y="5377338"/>
                <a:ext cx="155432" cy="175438"/>
              </a:xfrm>
              <a:custGeom>
                <a:avLst/>
                <a:gdLst>
                  <a:gd name="T0" fmla="*/ 6 w 40"/>
                  <a:gd name="T1" fmla="*/ 31 h 45"/>
                  <a:gd name="T2" fmla="*/ 1 w 40"/>
                  <a:gd name="T3" fmla="*/ 10 h 45"/>
                  <a:gd name="T4" fmla="*/ 6 w 40"/>
                  <a:gd name="T5" fmla="*/ 7 h 45"/>
                  <a:gd name="T6" fmla="*/ 35 w 40"/>
                  <a:gd name="T7" fmla="*/ 16 h 45"/>
                  <a:gd name="T8" fmla="*/ 29 w 40"/>
                  <a:gd name="T9" fmla="*/ 45 h 45"/>
                  <a:gd name="T10" fmla="*/ 6 w 40"/>
                  <a:gd name="T11" fmla="*/ 3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45">
                    <a:moveTo>
                      <a:pt x="6" y="31"/>
                    </a:moveTo>
                    <a:cubicBezTo>
                      <a:pt x="1" y="25"/>
                      <a:pt x="0" y="17"/>
                      <a:pt x="1" y="10"/>
                    </a:cubicBezTo>
                    <a:cubicBezTo>
                      <a:pt x="2" y="9"/>
                      <a:pt x="4" y="8"/>
                      <a:pt x="6" y="7"/>
                    </a:cubicBezTo>
                    <a:cubicBezTo>
                      <a:pt x="16" y="0"/>
                      <a:pt x="29" y="4"/>
                      <a:pt x="35" y="16"/>
                    </a:cubicBezTo>
                    <a:cubicBezTo>
                      <a:pt x="40" y="26"/>
                      <a:pt x="37" y="38"/>
                      <a:pt x="29" y="45"/>
                    </a:cubicBezTo>
                    <a:cubicBezTo>
                      <a:pt x="20" y="43"/>
                      <a:pt x="12" y="38"/>
                      <a:pt x="6" y="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88"/>
              <p:cNvSpPr>
                <a:spLocks/>
              </p:cNvSpPr>
              <p:nvPr/>
            </p:nvSpPr>
            <p:spPr bwMode="auto">
              <a:xfrm>
                <a:off x="2132139" y="5417351"/>
                <a:ext cx="138504" cy="169283"/>
              </a:xfrm>
              <a:custGeom>
                <a:avLst/>
                <a:gdLst>
                  <a:gd name="T0" fmla="*/ 8 w 36"/>
                  <a:gd name="T1" fmla="*/ 0 h 44"/>
                  <a:gd name="T2" fmla="*/ 13 w 36"/>
                  <a:gd name="T3" fmla="*/ 21 h 44"/>
                  <a:gd name="T4" fmla="*/ 36 w 36"/>
                  <a:gd name="T5" fmla="*/ 35 h 44"/>
                  <a:gd name="T6" fmla="*/ 33 w 36"/>
                  <a:gd name="T7" fmla="*/ 37 h 44"/>
                  <a:gd name="T8" fmla="*/ 4 w 36"/>
                  <a:gd name="T9" fmla="*/ 28 h 44"/>
                  <a:gd name="T10" fmla="*/ 8 w 36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44">
                    <a:moveTo>
                      <a:pt x="8" y="0"/>
                    </a:moveTo>
                    <a:cubicBezTo>
                      <a:pt x="7" y="7"/>
                      <a:pt x="8" y="15"/>
                      <a:pt x="13" y="21"/>
                    </a:cubicBezTo>
                    <a:cubicBezTo>
                      <a:pt x="19" y="28"/>
                      <a:pt x="27" y="33"/>
                      <a:pt x="36" y="35"/>
                    </a:cubicBezTo>
                    <a:cubicBezTo>
                      <a:pt x="35" y="36"/>
                      <a:pt x="34" y="37"/>
                      <a:pt x="33" y="37"/>
                    </a:cubicBezTo>
                    <a:cubicBezTo>
                      <a:pt x="23" y="44"/>
                      <a:pt x="10" y="40"/>
                      <a:pt x="4" y="28"/>
                    </a:cubicBezTo>
                    <a:cubicBezTo>
                      <a:pt x="0" y="19"/>
                      <a:pt x="1" y="7"/>
                      <a:pt x="8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89"/>
              <p:cNvSpPr>
                <a:spLocks/>
              </p:cNvSpPr>
              <p:nvPr/>
            </p:nvSpPr>
            <p:spPr bwMode="auto">
              <a:xfrm>
                <a:off x="1482710" y="4538620"/>
                <a:ext cx="846413" cy="1385039"/>
              </a:xfrm>
              <a:custGeom>
                <a:avLst/>
                <a:gdLst>
                  <a:gd name="T0" fmla="*/ 550 w 550"/>
                  <a:gd name="T1" fmla="*/ 761 h 900"/>
                  <a:gd name="T2" fmla="*/ 75 w 550"/>
                  <a:gd name="T3" fmla="*/ 0 h 900"/>
                  <a:gd name="T4" fmla="*/ 25 w 550"/>
                  <a:gd name="T5" fmla="*/ 23 h 900"/>
                  <a:gd name="T6" fmla="*/ 0 w 550"/>
                  <a:gd name="T7" fmla="*/ 131 h 900"/>
                  <a:gd name="T8" fmla="*/ 407 w 550"/>
                  <a:gd name="T9" fmla="*/ 900 h 900"/>
                  <a:gd name="T10" fmla="*/ 465 w 550"/>
                  <a:gd name="T11" fmla="*/ 895 h 900"/>
                  <a:gd name="T12" fmla="*/ 550 w 550"/>
                  <a:gd name="T13" fmla="*/ 761 h 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0" h="900">
                    <a:moveTo>
                      <a:pt x="550" y="761"/>
                    </a:moveTo>
                    <a:lnTo>
                      <a:pt x="75" y="0"/>
                    </a:lnTo>
                    <a:lnTo>
                      <a:pt x="25" y="23"/>
                    </a:lnTo>
                    <a:lnTo>
                      <a:pt x="0" y="131"/>
                    </a:lnTo>
                    <a:lnTo>
                      <a:pt x="407" y="900"/>
                    </a:lnTo>
                    <a:lnTo>
                      <a:pt x="465" y="895"/>
                    </a:lnTo>
                    <a:lnTo>
                      <a:pt x="550" y="76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90"/>
              <p:cNvSpPr>
                <a:spLocks/>
              </p:cNvSpPr>
              <p:nvPr/>
            </p:nvSpPr>
            <p:spPr bwMode="auto">
              <a:xfrm>
                <a:off x="1482710" y="4574016"/>
                <a:ext cx="846413" cy="1349643"/>
              </a:xfrm>
              <a:custGeom>
                <a:avLst/>
                <a:gdLst>
                  <a:gd name="T0" fmla="*/ 25 w 550"/>
                  <a:gd name="T1" fmla="*/ 0 h 877"/>
                  <a:gd name="T2" fmla="*/ 442 w 550"/>
                  <a:gd name="T3" fmla="*/ 751 h 877"/>
                  <a:gd name="T4" fmla="*/ 550 w 550"/>
                  <a:gd name="T5" fmla="*/ 738 h 877"/>
                  <a:gd name="T6" fmla="*/ 465 w 550"/>
                  <a:gd name="T7" fmla="*/ 872 h 877"/>
                  <a:gd name="T8" fmla="*/ 407 w 550"/>
                  <a:gd name="T9" fmla="*/ 877 h 877"/>
                  <a:gd name="T10" fmla="*/ 0 w 550"/>
                  <a:gd name="T11" fmla="*/ 108 h 877"/>
                  <a:gd name="T12" fmla="*/ 25 w 550"/>
                  <a:gd name="T13" fmla="*/ 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0" h="877">
                    <a:moveTo>
                      <a:pt x="25" y="0"/>
                    </a:moveTo>
                    <a:lnTo>
                      <a:pt x="442" y="751"/>
                    </a:lnTo>
                    <a:lnTo>
                      <a:pt x="550" y="738"/>
                    </a:lnTo>
                    <a:lnTo>
                      <a:pt x="465" y="872"/>
                    </a:lnTo>
                    <a:lnTo>
                      <a:pt x="407" y="877"/>
                    </a:lnTo>
                    <a:lnTo>
                      <a:pt x="0" y="108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91"/>
              <p:cNvSpPr>
                <a:spLocks/>
              </p:cNvSpPr>
              <p:nvPr/>
            </p:nvSpPr>
            <p:spPr bwMode="auto">
              <a:xfrm>
                <a:off x="1482710" y="4574016"/>
                <a:ext cx="680208" cy="1349643"/>
              </a:xfrm>
              <a:custGeom>
                <a:avLst/>
                <a:gdLst>
                  <a:gd name="T0" fmla="*/ 25 w 442"/>
                  <a:gd name="T1" fmla="*/ 0 h 877"/>
                  <a:gd name="T2" fmla="*/ 442 w 442"/>
                  <a:gd name="T3" fmla="*/ 751 h 877"/>
                  <a:gd name="T4" fmla="*/ 407 w 442"/>
                  <a:gd name="T5" fmla="*/ 877 h 877"/>
                  <a:gd name="T6" fmla="*/ 0 w 442"/>
                  <a:gd name="T7" fmla="*/ 108 h 877"/>
                  <a:gd name="T8" fmla="*/ 25 w 442"/>
                  <a:gd name="T9" fmla="*/ 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2" h="877">
                    <a:moveTo>
                      <a:pt x="25" y="0"/>
                    </a:moveTo>
                    <a:lnTo>
                      <a:pt x="442" y="751"/>
                    </a:lnTo>
                    <a:lnTo>
                      <a:pt x="407" y="877"/>
                    </a:lnTo>
                    <a:lnTo>
                      <a:pt x="0" y="108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92"/>
              <p:cNvSpPr>
                <a:spLocks/>
              </p:cNvSpPr>
              <p:nvPr/>
            </p:nvSpPr>
            <p:spPr bwMode="auto">
              <a:xfrm>
                <a:off x="3704928" y="4635573"/>
                <a:ext cx="1383500" cy="920281"/>
              </a:xfrm>
              <a:custGeom>
                <a:avLst/>
                <a:gdLst>
                  <a:gd name="T0" fmla="*/ 358 w 358"/>
                  <a:gd name="T1" fmla="*/ 8 h 238"/>
                  <a:gd name="T2" fmla="*/ 110 w 358"/>
                  <a:gd name="T3" fmla="*/ 181 h 238"/>
                  <a:gd name="T4" fmla="*/ 104 w 358"/>
                  <a:gd name="T5" fmla="*/ 185 h 238"/>
                  <a:gd name="T6" fmla="*/ 98 w 358"/>
                  <a:gd name="T7" fmla="*/ 189 h 238"/>
                  <a:gd name="T8" fmla="*/ 92 w 358"/>
                  <a:gd name="T9" fmla="*/ 192 h 238"/>
                  <a:gd name="T10" fmla="*/ 83 w 358"/>
                  <a:gd name="T11" fmla="*/ 197 h 238"/>
                  <a:gd name="T12" fmla="*/ 78 w 358"/>
                  <a:gd name="T13" fmla="*/ 201 h 238"/>
                  <a:gd name="T14" fmla="*/ 70 w 358"/>
                  <a:gd name="T15" fmla="*/ 206 h 238"/>
                  <a:gd name="T16" fmla="*/ 64 w 358"/>
                  <a:gd name="T17" fmla="*/ 210 h 238"/>
                  <a:gd name="T18" fmla="*/ 55 w 358"/>
                  <a:gd name="T19" fmla="*/ 215 h 238"/>
                  <a:gd name="T20" fmla="*/ 49 w 358"/>
                  <a:gd name="T21" fmla="*/ 219 h 238"/>
                  <a:gd name="T22" fmla="*/ 36 w 358"/>
                  <a:gd name="T23" fmla="*/ 228 h 238"/>
                  <a:gd name="T24" fmla="*/ 20 w 358"/>
                  <a:gd name="T25" fmla="*/ 238 h 238"/>
                  <a:gd name="T26" fmla="*/ 12 w 358"/>
                  <a:gd name="T27" fmla="*/ 227 h 238"/>
                  <a:gd name="T28" fmla="*/ 0 w 358"/>
                  <a:gd name="T29" fmla="*/ 213 h 238"/>
                  <a:gd name="T30" fmla="*/ 15 w 358"/>
                  <a:gd name="T31" fmla="*/ 196 h 238"/>
                  <a:gd name="T32" fmla="*/ 21 w 358"/>
                  <a:gd name="T33" fmla="*/ 190 h 238"/>
                  <a:gd name="T34" fmla="*/ 26 w 358"/>
                  <a:gd name="T35" fmla="*/ 185 h 238"/>
                  <a:gd name="T36" fmla="*/ 32 w 358"/>
                  <a:gd name="T37" fmla="*/ 178 h 238"/>
                  <a:gd name="T38" fmla="*/ 40 w 358"/>
                  <a:gd name="T39" fmla="*/ 170 h 238"/>
                  <a:gd name="T40" fmla="*/ 46 w 358"/>
                  <a:gd name="T41" fmla="*/ 164 h 238"/>
                  <a:gd name="T42" fmla="*/ 54 w 358"/>
                  <a:gd name="T43" fmla="*/ 156 h 238"/>
                  <a:gd name="T44" fmla="*/ 61 w 358"/>
                  <a:gd name="T45" fmla="*/ 150 h 238"/>
                  <a:gd name="T46" fmla="*/ 66 w 358"/>
                  <a:gd name="T47" fmla="*/ 145 h 238"/>
                  <a:gd name="T48" fmla="*/ 72 w 358"/>
                  <a:gd name="T49" fmla="*/ 139 h 238"/>
                  <a:gd name="T50" fmla="*/ 328 w 358"/>
                  <a:gd name="T51" fmla="*/ 0 h 238"/>
                  <a:gd name="T52" fmla="*/ 358 w 358"/>
                  <a:gd name="T53" fmla="*/ 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58" h="238">
                    <a:moveTo>
                      <a:pt x="358" y="8"/>
                    </a:moveTo>
                    <a:cubicBezTo>
                      <a:pt x="282" y="77"/>
                      <a:pt x="195" y="128"/>
                      <a:pt x="110" y="181"/>
                    </a:cubicBezTo>
                    <a:cubicBezTo>
                      <a:pt x="108" y="182"/>
                      <a:pt x="106" y="183"/>
                      <a:pt x="104" y="185"/>
                    </a:cubicBezTo>
                    <a:cubicBezTo>
                      <a:pt x="102" y="186"/>
                      <a:pt x="100" y="187"/>
                      <a:pt x="98" y="189"/>
                    </a:cubicBezTo>
                    <a:cubicBezTo>
                      <a:pt x="96" y="190"/>
                      <a:pt x="94" y="191"/>
                      <a:pt x="92" y="192"/>
                    </a:cubicBezTo>
                    <a:cubicBezTo>
                      <a:pt x="89" y="194"/>
                      <a:pt x="86" y="196"/>
                      <a:pt x="83" y="197"/>
                    </a:cubicBezTo>
                    <a:cubicBezTo>
                      <a:pt x="81" y="199"/>
                      <a:pt x="80" y="200"/>
                      <a:pt x="78" y="201"/>
                    </a:cubicBezTo>
                    <a:cubicBezTo>
                      <a:pt x="75" y="203"/>
                      <a:pt x="72" y="204"/>
                      <a:pt x="70" y="206"/>
                    </a:cubicBezTo>
                    <a:cubicBezTo>
                      <a:pt x="68" y="207"/>
                      <a:pt x="66" y="208"/>
                      <a:pt x="64" y="210"/>
                    </a:cubicBezTo>
                    <a:cubicBezTo>
                      <a:pt x="61" y="212"/>
                      <a:pt x="58" y="214"/>
                      <a:pt x="55" y="215"/>
                    </a:cubicBezTo>
                    <a:cubicBezTo>
                      <a:pt x="53" y="217"/>
                      <a:pt x="51" y="218"/>
                      <a:pt x="49" y="219"/>
                    </a:cubicBezTo>
                    <a:cubicBezTo>
                      <a:pt x="45" y="222"/>
                      <a:pt x="40" y="225"/>
                      <a:pt x="36" y="228"/>
                    </a:cubicBezTo>
                    <a:cubicBezTo>
                      <a:pt x="31" y="231"/>
                      <a:pt x="26" y="234"/>
                      <a:pt x="20" y="238"/>
                    </a:cubicBezTo>
                    <a:cubicBezTo>
                      <a:pt x="12" y="227"/>
                      <a:pt x="12" y="227"/>
                      <a:pt x="12" y="227"/>
                    </a:cubicBezTo>
                    <a:cubicBezTo>
                      <a:pt x="0" y="213"/>
                      <a:pt x="0" y="213"/>
                      <a:pt x="0" y="213"/>
                    </a:cubicBezTo>
                    <a:cubicBezTo>
                      <a:pt x="0" y="213"/>
                      <a:pt x="6" y="207"/>
                      <a:pt x="15" y="196"/>
                    </a:cubicBezTo>
                    <a:cubicBezTo>
                      <a:pt x="17" y="194"/>
                      <a:pt x="19" y="192"/>
                      <a:pt x="21" y="190"/>
                    </a:cubicBezTo>
                    <a:cubicBezTo>
                      <a:pt x="22" y="188"/>
                      <a:pt x="24" y="187"/>
                      <a:pt x="26" y="185"/>
                    </a:cubicBezTo>
                    <a:cubicBezTo>
                      <a:pt x="28" y="183"/>
                      <a:pt x="30" y="181"/>
                      <a:pt x="32" y="178"/>
                    </a:cubicBezTo>
                    <a:cubicBezTo>
                      <a:pt x="35" y="176"/>
                      <a:pt x="37" y="173"/>
                      <a:pt x="40" y="170"/>
                    </a:cubicBezTo>
                    <a:cubicBezTo>
                      <a:pt x="42" y="168"/>
                      <a:pt x="44" y="166"/>
                      <a:pt x="46" y="164"/>
                    </a:cubicBezTo>
                    <a:cubicBezTo>
                      <a:pt x="49" y="162"/>
                      <a:pt x="52" y="159"/>
                      <a:pt x="54" y="156"/>
                    </a:cubicBezTo>
                    <a:cubicBezTo>
                      <a:pt x="56" y="154"/>
                      <a:pt x="59" y="152"/>
                      <a:pt x="61" y="150"/>
                    </a:cubicBezTo>
                    <a:cubicBezTo>
                      <a:pt x="62" y="148"/>
                      <a:pt x="64" y="146"/>
                      <a:pt x="66" y="145"/>
                    </a:cubicBezTo>
                    <a:cubicBezTo>
                      <a:pt x="68" y="143"/>
                      <a:pt x="70" y="141"/>
                      <a:pt x="72" y="139"/>
                    </a:cubicBezTo>
                    <a:cubicBezTo>
                      <a:pt x="137" y="79"/>
                      <a:pt x="237" y="3"/>
                      <a:pt x="328" y="0"/>
                    </a:cubicBezTo>
                    <a:cubicBezTo>
                      <a:pt x="344" y="0"/>
                      <a:pt x="354" y="2"/>
                      <a:pt x="358" y="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93"/>
              <p:cNvSpPr>
                <a:spLocks/>
              </p:cNvSpPr>
              <p:nvPr/>
            </p:nvSpPr>
            <p:spPr bwMode="auto">
              <a:xfrm>
                <a:off x="3781874" y="4666352"/>
                <a:ext cx="1391195" cy="974144"/>
              </a:xfrm>
              <a:custGeom>
                <a:avLst/>
                <a:gdLst>
                  <a:gd name="T0" fmla="*/ 99 w 360"/>
                  <a:gd name="T1" fmla="*/ 201 h 252"/>
                  <a:gd name="T2" fmla="*/ 93 w 360"/>
                  <a:gd name="T3" fmla="*/ 205 h 252"/>
                  <a:gd name="T4" fmla="*/ 84 w 360"/>
                  <a:gd name="T5" fmla="*/ 211 h 252"/>
                  <a:gd name="T6" fmla="*/ 78 w 360"/>
                  <a:gd name="T7" fmla="*/ 215 h 252"/>
                  <a:gd name="T8" fmla="*/ 73 w 360"/>
                  <a:gd name="T9" fmla="*/ 218 h 252"/>
                  <a:gd name="T10" fmla="*/ 67 w 360"/>
                  <a:gd name="T11" fmla="*/ 221 h 252"/>
                  <a:gd name="T12" fmla="*/ 67 w 360"/>
                  <a:gd name="T13" fmla="*/ 222 h 252"/>
                  <a:gd name="T14" fmla="*/ 61 w 360"/>
                  <a:gd name="T15" fmla="*/ 225 h 252"/>
                  <a:gd name="T16" fmla="*/ 55 w 360"/>
                  <a:gd name="T17" fmla="*/ 229 h 252"/>
                  <a:gd name="T18" fmla="*/ 46 w 360"/>
                  <a:gd name="T19" fmla="*/ 234 h 252"/>
                  <a:gd name="T20" fmla="*/ 40 w 360"/>
                  <a:gd name="T21" fmla="*/ 238 h 252"/>
                  <a:gd name="T22" fmla="*/ 18 w 360"/>
                  <a:gd name="T23" fmla="*/ 252 h 252"/>
                  <a:gd name="T24" fmla="*/ 4 w 360"/>
                  <a:gd name="T25" fmla="*/ 234 h 252"/>
                  <a:gd name="T26" fmla="*/ 0 w 360"/>
                  <a:gd name="T27" fmla="*/ 230 h 252"/>
                  <a:gd name="T28" fmla="*/ 16 w 360"/>
                  <a:gd name="T29" fmla="*/ 220 h 252"/>
                  <a:gd name="T30" fmla="*/ 29 w 360"/>
                  <a:gd name="T31" fmla="*/ 211 h 252"/>
                  <a:gd name="T32" fmla="*/ 35 w 360"/>
                  <a:gd name="T33" fmla="*/ 207 h 252"/>
                  <a:gd name="T34" fmla="*/ 44 w 360"/>
                  <a:gd name="T35" fmla="*/ 202 h 252"/>
                  <a:gd name="T36" fmla="*/ 50 w 360"/>
                  <a:gd name="T37" fmla="*/ 198 h 252"/>
                  <a:gd name="T38" fmla="*/ 58 w 360"/>
                  <a:gd name="T39" fmla="*/ 193 h 252"/>
                  <a:gd name="T40" fmla="*/ 63 w 360"/>
                  <a:gd name="T41" fmla="*/ 189 h 252"/>
                  <a:gd name="T42" fmla="*/ 72 w 360"/>
                  <a:gd name="T43" fmla="*/ 184 h 252"/>
                  <a:gd name="T44" fmla="*/ 78 w 360"/>
                  <a:gd name="T45" fmla="*/ 181 h 252"/>
                  <a:gd name="T46" fmla="*/ 78 w 360"/>
                  <a:gd name="T47" fmla="*/ 180 h 252"/>
                  <a:gd name="T48" fmla="*/ 84 w 360"/>
                  <a:gd name="T49" fmla="*/ 177 h 252"/>
                  <a:gd name="T50" fmla="*/ 90 w 360"/>
                  <a:gd name="T51" fmla="*/ 173 h 252"/>
                  <a:gd name="T52" fmla="*/ 170 w 360"/>
                  <a:gd name="T53" fmla="*/ 123 h 252"/>
                  <a:gd name="T54" fmla="*/ 186 w 360"/>
                  <a:gd name="T55" fmla="*/ 113 h 252"/>
                  <a:gd name="T56" fmla="*/ 202 w 360"/>
                  <a:gd name="T57" fmla="*/ 103 h 252"/>
                  <a:gd name="T58" fmla="*/ 205 w 360"/>
                  <a:gd name="T59" fmla="*/ 101 h 252"/>
                  <a:gd name="T60" fmla="*/ 218 w 360"/>
                  <a:gd name="T61" fmla="*/ 93 h 252"/>
                  <a:gd name="T62" fmla="*/ 264 w 360"/>
                  <a:gd name="T63" fmla="*/ 60 h 252"/>
                  <a:gd name="T64" fmla="*/ 272 w 360"/>
                  <a:gd name="T65" fmla="*/ 54 h 252"/>
                  <a:gd name="T66" fmla="*/ 287 w 360"/>
                  <a:gd name="T67" fmla="*/ 43 h 252"/>
                  <a:gd name="T68" fmla="*/ 294 w 360"/>
                  <a:gd name="T69" fmla="*/ 37 h 252"/>
                  <a:gd name="T70" fmla="*/ 301 w 360"/>
                  <a:gd name="T71" fmla="*/ 31 h 252"/>
                  <a:gd name="T72" fmla="*/ 303 w 360"/>
                  <a:gd name="T73" fmla="*/ 30 h 252"/>
                  <a:gd name="T74" fmla="*/ 309 w 360"/>
                  <a:gd name="T75" fmla="*/ 25 h 252"/>
                  <a:gd name="T76" fmla="*/ 329 w 360"/>
                  <a:gd name="T77" fmla="*/ 8 h 252"/>
                  <a:gd name="T78" fmla="*/ 338 w 360"/>
                  <a:gd name="T79" fmla="*/ 0 h 252"/>
                  <a:gd name="T80" fmla="*/ 99 w 360"/>
                  <a:gd name="T81" fmla="*/ 201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60" h="252">
                    <a:moveTo>
                      <a:pt x="99" y="201"/>
                    </a:moveTo>
                    <a:cubicBezTo>
                      <a:pt x="97" y="203"/>
                      <a:pt x="95" y="204"/>
                      <a:pt x="93" y="205"/>
                    </a:cubicBezTo>
                    <a:cubicBezTo>
                      <a:pt x="90" y="207"/>
                      <a:pt x="87" y="209"/>
                      <a:pt x="84" y="211"/>
                    </a:cubicBezTo>
                    <a:cubicBezTo>
                      <a:pt x="82" y="212"/>
                      <a:pt x="80" y="213"/>
                      <a:pt x="78" y="215"/>
                    </a:cubicBezTo>
                    <a:cubicBezTo>
                      <a:pt x="76" y="216"/>
                      <a:pt x="75" y="217"/>
                      <a:pt x="73" y="218"/>
                    </a:cubicBezTo>
                    <a:cubicBezTo>
                      <a:pt x="71" y="219"/>
                      <a:pt x="69" y="220"/>
                      <a:pt x="67" y="221"/>
                    </a:cubicBezTo>
                    <a:cubicBezTo>
                      <a:pt x="67" y="222"/>
                      <a:pt x="67" y="222"/>
                      <a:pt x="67" y="222"/>
                    </a:cubicBezTo>
                    <a:cubicBezTo>
                      <a:pt x="65" y="223"/>
                      <a:pt x="63" y="224"/>
                      <a:pt x="61" y="225"/>
                    </a:cubicBezTo>
                    <a:cubicBezTo>
                      <a:pt x="59" y="227"/>
                      <a:pt x="57" y="228"/>
                      <a:pt x="55" y="229"/>
                    </a:cubicBezTo>
                    <a:cubicBezTo>
                      <a:pt x="52" y="231"/>
                      <a:pt x="49" y="233"/>
                      <a:pt x="46" y="234"/>
                    </a:cubicBezTo>
                    <a:cubicBezTo>
                      <a:pt x="44" y="236"/>
                      <a:pt x="42" y="237"/>
                      <a:pt x="40" y="238"/>
                    </a:cubicBezTo>
                    <a:cubicBezTo>
                      <a:pt x="26" y="247"/>
                      <a:pt x="18" y="252"/>
                      <a:pt x="18" y="252"/>
                    </a:cubicBezTo>
                    <a:cubicBezTo>
                      <a:pt x="4" y="234"/>
                      <a:pt x="4" y="234"/>
                      <a:pt x="4" y="234"/>
                    </a:cubicBezTo>
                    <a:cubicBezTo>
                      <a:pt x="0" y="230"/>
                      <a:pt x="0" y="230"/>
                      <a:pt x="0" y="230"/>
                    </a:cubicBezTo>
                    <a:cubicBezTo>
                      <a:pt x="6" y="226"/>
                      <a:pt x="11" y="223"/>
                      <a:pt x="16" y="220"/>
                    </a:cubicBezTo>
                    <a:cubicBezTo>
                      <a:pt x="20" y="217"/>
                      <a:pt x="25" y="214"/>
                      <a:pt x="29" y="211"/>
                    </a:cubicBezTo>
                    <a:cubicBezTo>
                      <a:pt x="31" y="210"/>
                      <a:pt x="33" y="209"/>
                      <a:pt x="35" y="207"/>
                    </a:cubicBezTo>
                    <a:cubicBezTo>
                      <a:pt x="38" y="206"/>
                      <a:pt x="41" y="204"/>
                      <a:pt x="44" y="202"/>
                    </a:cubicBezTo>
                    <a:cubicBezTo>
                      <a:pt x="46" y="200"/>
                      <a:pt x="48" y="199"/>
                      <a:pt x="50" y="198"/>
                    </a:cubicBezTo>
                    <a:cubicBezTo>
                      <a:pt x="52" y="196"/>
                      <a:pt x="55" y="195"/>
                      <a:pt x="58" y="193"/>
                    </a:cubicBezTo>
                    <a:cubicBezTo>
                      <a:pt x="60" y="192"/>
                      <a:pt x="61" y="191"/>
                      <a:pt x="63" y="189"/>
                    </a:cubicBezTo>
                    <a:cubicBezTo>
                      <a:pt x="66" y="188"/>
                      <a:pt x="69" y="186"/>
                      <a:pt x="72" y="184"/>
                    </a:cubicBezTo>
                    <a:cubicBezTo>
                      <a:pt x="74" y="183"/>
                      <a:pt x="76" y="182"/>
                      <a:pt x="78" y="181"/>
                    </a:cubicBezTo>
                    <a:cubicBezTo>
                      <a:pt x="78" y="180"/>
                      <a:pt x="78" y="180"/>
                      <a:pt x="78" y="180"/>
                    </a:cubicBezTo>
                    <a:cubicBezTo>
                      <a:pt x="80" y="179"/>
                      <a:pt x="82" y="178"/>
                      <a:pt x="84" y="177"/>
                    </a:cubicBezTo>
                    <a:cubicBezTo>
                      <a:pt x="86" y="175"/>
                      <a:pt x="88" y="174"/>
                      <a:pt x="90" y="173"/>
                    </a:cubicBezTo>
                    <a:cubicBezTo>
                      <a:pt x="117" y="157"/>
                      <a:pt x="143" y="140"/>
                      <a:pt x="170" y="123"/>
                    </a:cubicBezTo>
                    <a:cubicBezTo>
                      <a:pt x="175" y="120"/>
                      <a:pt x="181" y="117"/>
                      <a:pt x="186" y="113"/>
                    </a:cubicBezTo>
                    <a:cubicBezTo>
                      <a:pt x="191" y="110"/>
                      <a:pt x="197" y="107"/>
                      <a:pt x="202" y="103"/>
                    </a:cubicBezTo>
                    <a:cubicBezTo>
                      <a:pt x="203" y="102"/>
                      <a:pt x="204" y="102"/>
                      <a:pt x="205" y="101"/>
                    </a:cubicBezTo>
                    <a:cubicBezTo>
                      <a:pt x="209" y="98"/>
                      <a:pt x="213" y="95"/>
                      <a:pt x="218" y="93"/>
                    </a:cubicBezTo>
                    <a:cubicBezTo>
                      <a:pt x="233" y="82"/>
                      <a:pt x="249" y="71"/>
                      <a:pt x="264" y="60"/>
                    </a:cubicBezTo>
                    <a:cubicBezTo>
                      <a:pt x="267" y="58"/>
                      <a:pt x="269" y="56"/>
                      <a:pt x="272" y="54"/>
                    </a:cubicBezTo>
                    <a:cubicBezTo>
                      <a:pt x="277" y="50"/>
                      <a:pt x="282" y="47"/>
                      <a:pt x="287" y="43"/>
                    </a:cubicBezTo>
                    <a:cubicBezTo>
                      <a:pt x="289" y="41"/>
                      <a:pt x="292" y="39"/>
                      <a:pt x="294" y="37"/>
                    </a:cubicBezTo>
                    <a:cubicBezTo>
                      <a:pt x="296" y="35"/>
                      <a:pt x="299" y="33"/>
                      <a:pt x="301" y="31"/>
                    </a:cubicBezTo>
                    <a:cubicBezTo>
                      <a:pt x="302" y="31"/>
                      <a:pt x="302" y="30"/>
                      <a:pt x="303" y="30"/>
                    </a:cubicBezTo>
                    <a:cubicBezTo>
                      <a:pt x="305" y="28"/>
                      <a:pt x="307" y="26"/>
                      <a:pt x="309" y="25"/>
                    </a:cubicBezTo>
                    <a:cubicBezTo>
                      <a:pt x="316" y="19"/>
                      <a:pt x="322" y="13"/>
                      <a:pt x="329" y="8"/>
                    </a:cubicBezTo>
                    <a:cubicBezTo>
                      <a:pt x="332" y="5"/>
                      <a:pt x="335" y="2"/>
                      <a:pt x="338" y="0"/>
                    </a:cubicBezTo>
                    <a:cubicBezTo>
                      <a:pt x="360" y="28"/>
                      <a:pt x="201" y="136"/>
                      <a:pt x="99" y="201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94"/>
              <p:cNvSpPr>
                <a:spLocks/>
              </p:cNvSpPr>
              <p:nvPr/>
            </p:nvSpPr>
            <p:spPr bwMode="auto">
              <a:xfrm>
                <a:off x="4318962" y="4527848"/>
                <a:ext cx="764849" cy="537087"/>
              </a:xfrm>
              <a:custGeom>
                <a:avLst/>
                <a:gdLst>
                  <a:gd name="T0" fmla="*/ 198 w 198"/>
                  <a:gd name="T1" fmla="*/ 20 h 139"/>
                  <a:gd name="T2" fmla="*/ 0 w 198"/>
                  <a:gd name="T3" fmla="*/ 93 h 139"/>
                  <a:gd name="T4" fmla="*/ 50 w 198"/>
                  <a:gd name="T5" fmla="*/ 139 h 139"/>
                  <a:gd name="T6" fmla="*/ 198 w 198"/>
                  <a:gd name="T7" fmla="*/ 2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" h="139">
                    <a:moveTo>
                      <a:pt x="198" y="20"/>
                    </a:moveTo>
                    <a:cubicBezTo>
                      <a:pt x="165" y="0"/>
                      <a:pt x="25" y="59"/>
                      <a:pt x="0" y="93"/>
                    </a:cubicBezTo>
                    <a:cubicBezTo>
                      <a:pt x="0" y="93"/>
                      <a:pt x="33" y="102"/>
                      <a:pt x="50" y="139"/>
                    </a:cubicBezTo>
                    <a:cubicBezTo>
                      <a:pt x="109" y="118"/>
                      <a:pt x="160" y="74"/>
                      <a:pt x="198" y="2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95"/>
              <p:cNvSpPr>
                <a:spLocks/>
              </p:cNvSpPr>
              <p:nvPr/>
            </p:nvSpPr>
            <p:spPr bwMode="auto">
              <a:xfrm>
                <a:off x="4512867" y="4604795"/>
                <a:ext cx="606339" cy="598645"/>
              </a:xfrm>
              <a:custGeom>
                <a:avLst/>
                <a:gdLst>
                  <a:gd name="T0" fmla="*/ 148 w 157"/>
                  <a:gd name="T1" fmla="*/ 0 h 155"/>
                  <a:gd name="T2" fmla="*/ 0 w 157"/>
                  <a:gd name="T3" fmla="*/ 119 h 155"/>
                  <a:gd name="T4" fmla="*/ 9 w 157"/>
                  <a:gd name="T5" fmla="*/ 155 h 155"/>
                  <a:gd name="T6" fmla="*/ 155 w 157"/>
                  <a:gd name="T7" fmla="*/ 18 h 155"/>
                  <a:gd name="T8" fmla="*/ 148 w 157"/>
                  <a:gd name="T9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155">
                    <a:moveTo>
                      <a:pt x="148" y="0"/>
                    </a:moveTo>
                    <a:cubicBezTo>
                      <a:pt x="110" y="54"/>
                      <a:pt x="59" y="98"/>
                      <a:pt x="0" y="119"/>
                    </a:cubicBezTo>
                    <a:cubicBezTo>
                      <a:pt x="4" y="129"/>
                      <a:pt x="8" y="141"/>
                      <a:pt x="9" y="155"/>
                    </a:cubicBezTo>
                    <a:cubicBezTo>
                      <a:pt x="9" y="155"/>
                      <a:pt x="144" y="77"/>
                      <a:pt x="155" y="18"/>
                    </a:cubicBezTo>
                    <a:cubicBezTo>
                      <a:pt x="157" y="9"/>
                      <a:pt x="154" y="4"/>
                      <a:pt x="148" y="0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96"/>
              <p:cNvSpPr>
                <a:spLocks/>
              </p:cNvSpPr>
              <p:nvPr/>
            </p:nvSpPr>
            <p:spPr bwMode="auto">
              <a:xfrm>
                <a:off x="4334351" y="4760227"/>
                <a:ext cx="514003" cy="378577"/>
              </a:xfrm>
              <a:custGeom>
                <a:avLst/>
                <a:gdLst>
                  <a:gd name="T0" fmla="*/ 319 w 334"/>
                  <a:gd name="T1" fmla="*/ 0 h 246"/>
                  <a:gd name="T2" fmla="*/ 0 w 334"/>
                  <a:gd name="T3" fmla="*/ 211 h 246"/>
                  <a:gd name="T4" fmla="*/ 25 w 334"/>
                  <a:gd name="T5" fmla="*/ 246 h 246"/>
                  <a:gd name="T6" fmla="*/ 334 w 334"/>
                  <a:gd name="T7" fmla="*/ 22 h 246"/>
                  <a:gd name="T8" fmla="*/ 319 w 334"/>
                  <a:gd name="T9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4" h="246">
                    <a:moveTo>
                      <a:pt x="319" y="0"/>
                    </a:moveTo>
                    <a:lnTo>
                      <a:pt x="0" y="211"/>
                    </a:lnTo>
                    <a:lnTo>
                      <a:pt x="25" y="246"/>
                    </a:lnTo>
                    <a:lnTo>
                      <a:pt x="334" y="22"/>
                    </a:lnTo>
                    <a:lnTo>
                      <a:pt x="319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97"/>
              <p:cNvSpPr>
                <a:spLocks/>
              </p:cNvSpPr>
              <p:nvPr/>
            </p:nvSpPr>
            <p:spPr bwMode="auto">
              <a:xfrm>
                <a:off x="4326656" y="4747915"/>
                <a:ext cx="514003" cy="378577"/>
              </a:xfrm>
              <a:custGeom>
                <a:avLst/>
                <a:gdLst>
                  <a:gd name="T0" fmla="*/ 319 w 334"/>
                  <a:gd name="T1" fmla="*/ 0 h 246"/>
                  <a:gd name="T2" fmla="*/ 0 w 334"/>
                  <a:gd name="T3" fmla="*/ 211 h 246"/>
                  <a:gd name="T4" fmla="*/ 25 w 334"/>
                  <a:gd name="T5" fmla="*/ 246 h 246"/>
                  <a:gd name="T6" fmla="*/ 334 w 334"/>
                  <a:gd name="T7" fmla="*/ 23 h 246"/>
                  <a:gd name="T8" fmla="*/ 319 w 334"/>
                  <a:gd name="T9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4" h="246">
                    <a:moveTo>
                      <a:pt x="319" y="0"/>
                    </a:moveTo>
                    <a:lnTo>
                      <a:pt x="0" y="211"/>
                    </a:lnTo>
                    <a:lnTo>
                      <a:pt x="25" y="246"/>
                    </a:lnTo>
                    <a:lnTo>
                      <a:pt x="334" y="23"/>
                    </a:lnTo>
                    <a:lnTo>
                      <a:pt x="319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98"/>
              <p:cNvSpPr>
                <a:spLocks/>
              </p:cNvSpPr>
              <p:nvPr/>
            </p:nvSpPr>
            <p:spPr bwMode="auto">
              <a:xfrm>
                <a:off x="3572580" y="5463519"/>
                <a:ext cx="213912" cy="258541"/>
              </a:xfrm>
              <a:custGeom>
                <a:avLst/>
                <a:gdLst>
                  <a:gd name="T0" fmla="*/ 47 w 55"/>
                  <a:gd name="T1" fmla="*/ 0 h 67"/>
                  <a:gd name="T2" fmla="*/ 0 w 55"/>
                  <a:gd name="T3" fmla="*/ 64 h 67"/>
                  <a:gd name="T4" fmla="*/ 1 w 55"/>
                  <a:gd name="T5" fmla="*/ 67 h 67"/>
                  <a:gd name="T6" fmla="*/ 55 w 55"/>
                  <a:gd name="T7" fmla="*/ 2 h 67"/>
                  <a:gd name="T8" fmla="*/ 47 w 55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67">
                    <a:moveTo>
                      <a:pt x="47" y="0"/>
                    </a:moveTo>
                    <a:cubicBezTo>
                      <a:pt x="30" y="20"/>
                      <a:pt x="12" y="40"/>
                      <a:pt x="0" y="64"/>
                    </a:cubicBezTo>
                    <a:cubicBezTo>
                      <a:pt x="1" y="67"/>
                      <a:pt x="1" y="67"/>
                      <a:pt x="1" y="67"/>
                    </a:cubicBezTo>
                    <a:cubicBezTo>
                      <a:pt x="18" y="44"/>
                      <a:pt x="37" y="23"/>
                      <a:pt x="55" y="2"/>
                    </a:cubicBezTo>
                    <a:cubicBezTo>
                      <a:pt x="53" y="1"/>
                      <a:pt x="50" y="0"/>
                      <a:pt x="47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99"/>
              <p:cNvSpPr>
                <a:spLocks/>
              </p:cNvSpPr>
              <p:nvPr/>
            </p:nvSpPr>
            <p:spPr bwMode="auto">
              <a:xfrm>
                <a:off x="3577196" y="5471213"/>
                <a:ext cx="273930" cy="255463"/>
              </a:xfrm>
              <a:custGeom>
                <a:avLst/>
                <a:gdLst>
                  <a:gd name="T0" fmla="*/ 54 w 71"/>
                  <a:gd name="T1" fmla="*/ 0 h 66"/>
                  <a:gd name="T2" fmla="*/ 0 w 71"/>
                  <a:gd name="T3" fmla="*/ 65 h 66"/>
                  <a:gd name="T4" fmla="*/ 1 w 71"/>
                  <a:gd name="T5" fmla="*/ 66 h 66"/>
                  <a:gd name="T6" fmla="*/ 71 w 71"/>
                  <a:gd name="T7" fmla="*/ 17 h 66"/>
                  <a:gd name="T8" fmla="*/ 54 w 71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66">
                    <a:moveTo>
                      <a:pt x="54" y="0"/>
                    </a:moveTo>
                    <a:cubicBezTo>
                      <a:pt x="36" y="21"/>
                      <a:pt x="17" y="42"/>
                      <a:pt x="0" y="65"/>
                    </a:cubicBezTo>
                    <a:cubicBezTo>
                      <a:pt x="1" y="66"/>
                      <a:pt x="1" y="66"/>
                      <a:pt x="1" y="66"/>
                    </a:cubicBezTo>
                    <a:cubicBezTo>
                      <a:pt x="25" y="48"/>
                      <a:pt x="47" y="33"/>
                      <a:pt x="71" y="17"/>
                    </a:cubicBezTo>
                    <a:cubicBezTo>
                      <a:pt x="69" y="10"/>
                      <a:pt x="64" y="3"/>
                      <a:pt x="54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100"/>
              <p:cNvSpPr>
                <a:spLocks/>
              </p:cNvSpPr>
              <p:nvPr/>
            </p:nvSpPr>
            <p:spPr bwMode="auto">
              <a:xfrm>
                <a:off x="3564885" y="5458902"/>
                <a:ext cx="189289" cy="250846"/>
              </a:xfrm>
              <a:custGeom>
                <a:avLst/>
                <a:gdLst>
                  <a:gd name="T0" fmla="*/ 49 w 49"/>
                  <a:gd name="T1" fmla="*/ 1 h 65"/>
                  <a:gd name="T2" fmla="*/ 36 w 49"/>
                  <a:gd name="T3" fmla="*/ 0 h 65"/>
                  <a:gd name="T4" fmla="*/ 0 w 49"/>
                  <a:gd name="T5" fmla="*/ 63 h 65"/>
                  <a:gd name="T6" fmla="*/ 2 w 49"/>
                  <a:gd name="T7" fmla="*/ 65 h 65"/>
                  <a:gd name="T8" fmla="*/ 49 w 49"/>
                  <a:gd name="T9" fmla="*/ 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65">
                    <a:moveTo>
                      <a:pt x="49" y="1"/>
                    </a:moveTo>
                    <a:cubicBezTo>
                      <a:pt x="45" y="0"/>
                      <a:pt x="41" y="0"/>
                      <a:pt x="36" y="0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2" y="65"/>
                      <a:pt x="2" y="65"/>
                      <a:pt x="2" y="65"/>
                    </a:cubicBezTo>
                    <a:cubicBezTo>
                      <a:pt x="14" y="41"/>
                      <a:pt x="32" y="21"/>
                      <a:pt x="49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101"/>
              <p:cNvSpPr>
                <a:spLocks/>
              </p:cNvSpPr>
              <p:nvPr/>
            </p:nvSpPr>
            <p:spPr bwMode="auto">
              <a:xfrm>
                <a:off x="3580274" y="5535848"/>
                <a:ext cx="286241" cy="193905"/>
              </a:xfrm>
              <a:custGeom>
                <a:avLst/>
                <a:gdLst>
                  <a:gd name="T0" fmla="*/ 0 w 74"/>
                  <a:gd name="T1" fmla="*/ 49 h 50"/>
                  <a:gd name="T2" fmla="*/ 1 w 74"/>
                  <a:gd name="T3" fmla="*/ 50 h 50"/>
                  <a:gd name="T4" fmla="*/ 70 w 74"/>
                  <a:gd name="T5" fmla="*/ 27 h 50"/>
                  <a:gd name="T6" fmla="*/ 70 w 74"/>
                  <a:gd name="T7" fmla="*/ 0 h 50"/>
                  <a:gd name="T8" fmla="*/ 0 w 74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50">
                    <a:moveTo>
                      <a:pt x="0" y="49"/>
                    </a:moveTo>
                    <a:cubicBezTo>
                      <a:pt x="1" y="50"/>
                      <a:pt x="1" y="50"/>
                      <a:pt x="1" y="50"/>
                    </a:cubicBezTo>
                    <a:cubicBezTo>
                      <a:pt x="70" y="27"/>
                      <a:pt x="70" y="27"/>
                      <a:pt x="70" y="27"/>
                    </a:cubicBezTo>
                    <a:cubicBezTo>
                      <a:pt x="70" y="27"/>
                      <a:pt x="74" y="13"/>
                      <a:pt x="70" y="0"/>
                    </a:cubicBezTo>
                    <a:cubicBezTo>
                      <a:pt x="46" y="16"/>
                      <a:pt x="24" y="31"/>
                      <a:pt x="0" y="4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102"/>
              <p:cNvSpPr>
                <a:spLocks/>
              </p:cNvSpPr>
              <p:nvPr/>
            </p:nvSpPr>
            <p:spPr bwMode="auto">
              <a:xfrm>
                <a:off x="3503328" y="5702053"/>
                <a:ext cx="81563" cy="86180"/>
              </a:xfrm>
              <a:custGeom>
                <a:avLst/>
                <a:gdLst>
                  <a:gd name="T0" fmla="*/ 16 w 21"/>
                  <a:gd name="T1" fmla="*/ 0 h 22"/>
                  <a:gd name="T2" fmla="*/ 21 w 21"/>
                  <a:gd name="T3" fmla="*/ 7 h 22"/>
                  <a:gd name="T4" fmla="*/ 16 w 21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" h="22">
                    <a:moveTo>
                      <a:pt x="16" y="0"/>
                    </a:moveTo>
                    <a:cubicBezTo>
                      <a:pt x="16" y="0"/>
                      <a:pt x="0" y="22"/>
                      <a:pt x="21" y="7"/>
                    </a:cubicBez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103"/>
              <p:cNvSpPr>
                <a:spLocks noEditPoints="1"/>
              </p:cNvSpPr>
              <p:nvPr/>
            </p:nvSpPr>
            <p:spPr bwMode="auto">
              <a:xfrm>
                <a:off x="3761868" y="5172660"/>
                <a:ext cx="403200" cy="413973"/>
              </a:xfrm>
              <a:custGeom>
                <a:avLst/>
                <a:gdLst>
                  <a:gd name="T0" fmla="*/ 51 w 104"/>
                  <a:gd name="T1" fmla="*/ 103 h 107"/>
                  <a:gd name="T2" fmla="*/ 45 w 104"/>
                  <a:gd name="T3" fmla="*/ 107 h 107"/>
                  <a:gd name="T4" fmla="*/ 35 w 104"/>
                  <a:gd name="T5" fmla="*/ 82 h 107"/>
                  <a:gd name="T6" fmla="*/ 34 w 104"/>
                  <a:gd name="T7" fmla="*/ 80 h 107"/>
                  <a:gd name="T8" fmla="*/ 2 w 104"/>
                  <a:gd name="T9" fmla="*/ 58 h 107"/>
                  <a:gd name="T10" fmla="*/ 0 w 104"/>
                  <a:gd name="T11" fmla="*/ 57 h 107"/>
                  <a:gd name="T12" fmla="*/ 6 w 104"/>
                  <a:gd name="T13" fmla="*/ 51 h 107"/>
                  <a:gd name="T14" fmla="*/ 40 w 104"/>
                  <a:gd name="T15" fmla="*/ 76 h 107"/>
                  <a:gd name="T16" fmla="*/ 41 w 104"/>
                  <a:gd name="T17" fmla="*/ 78 h 107"/>
                  <a:gd name="T18" fmla="*/ 51 w 104"/>
                  <a:gd name="T19" fmla="*/ 103 h 107"/>
                  <a:gd name="T20" fmla="*/ 55 w 104"/>
                  <a:gd name="T21" fmla="*/ 67 h 107"/>
                  <a:gd name="T22" fmla="*/ 53 w 104"/>
                  <a:gd name="T23" fmla="*/ 64 h 107"/>
                  <a:gd name="T24" fmla="*/ 17 w 104"/>
                  <a:gd name="T25" fmla="*/ 39 h 107"/>
                  <a:gd name="T26" fmla="*/ 11 w 104"/>
                  <a:gd name="T27" fmla="*/ 46 h 107"/>
                  <a:gd name="T28" fmla="*/ 47 w 104"/>
                  <a:gd name="T29" fmla="*/ 69 h 107"/>
                  <a:gd name="T30" fmla="*/ 49 w 104"/>
                  <a:gd name="T31" fmla="*/ 71 h 107"/>
                  <a:gd name="T32" fmla="*/ 60 w 104"/>
                  <a:gd name="T33" fmla="*/ 98 h 107"/>
                  <a:gd name="T34" fmla="*/ 66 w 104"/>
                  <a:gd name="T35" fmla="*/ 94 h 107"/>
                  <a:gd name="T36" fmla="*/ 55 w 104"/>
                  <a:gd name="T37" fmla="*/ 67 h 107"/>
                  <a:gd name="T38" fmla="*/ 68 w 104"/>
                  <a:gd name="T39" fmla="*/ 58 h 107"/>
                  <a:gd name="T40" fmla="*/ 62 w 104"/>
                  <a:gd name="T41" fmla="*/ 49 h 107"/>
                  <a:gd name="T42" fmla="*/ 31 w 104"/>
                  <a:gd name="T43" fmla="*/ 25 h 107"/>
                  <a:gd name="T44" fmla="*/ 25 w 104"/>
                  <a:gd name="T45" fmla="*/ 31 h 107"/>
                  <a:gd name="T46" fmla="*/ 57 w 104"/>
                  <a:gd name="T47" fmla="*/ 54 h 107"/>
                  <a:gd name="T48" fmla="*/ 63 w 104"/>
                  <a:gd name="T49" fmla="*/ 62 h 107"/>
                  <a:gd name="T50" fmla="*/ 72 w 104"/>
                  <a:gd name="T51" fmla="*/ 90 h 107"/>
                  <a:gd name="T52" fmla="*/ 78 w 104"/>
                  <a:gd name="T53" fmla="*/ 87 h 107"/>
                  <a:gd name="T54" fmla="*/ 68 w 104"/>
                  <a:gd name="T55" fmla="*/ 58 h 107"/>
                  <a:gd name="T56" fmla="*/ 83 w 104"/>
                  <a:gd name="T57" fmla="*/ 50 h 107"/>
                  <a:gd name="T58" fmla="*/ 83 w 104"/>
                  <a:gd name="T59" fmla="*/ 49 h 107"/>
                  <a:gd name="T60" fmla="*/ 71 w 104"/>
                  <a:gd name="T61" fmla="*/ 28 h 107"/>
                  <a:gd name="T62" fmla="*/ 55 w 104"/>
                  <a:gd name="T63" fmla="*/ 15 h 107"/>
                  <a:gd name="T64" fmla="*/ 46 w 104"/>
                  <a:gd name="T65" fmla="*/ 11 h 107"/>
                  <a:gd name="T66" fmla="*/ 39 w 104"/>
                  <a:gd name="T67" fmla="*/ 17 h 107"/>
                  <a:gd name="T68" fmla="*/ 52 w 104"/>
                  <a:gd name="T69" fmla="*/ 22 h 107"/>
                  <a:gd name="T70" fmla="*/ 66 w 104"/>
                  <a:gd name="T71" fmla="*/ 33 h 107"/>
                  <a:gd name="T72" fmla="*/ 77 w 104"/>
                  <a:gd name="T73" fmla="*/ 53 h 107"/>
                  <a:gd name="T74" fmla="*/ 83 w 104"/>
                  <a:gd name="T75" fmla="*/ 84 h 107"/>
                  <a:gd name="T76" fmla="*/ 89 w 104"/>
                  <a:gd name="T77" fmla="*/ 80 h 107"/>
                  <a:gd name="T78" fmla="*/ 83 w 104"/>
                  <a:gd name="T79" fmla="*/ 50 h 107"/>
                  <a:gd name="T80" fmla="*/ 95 w 104"/>
                  <a:gd name="T81" fmla="*/ 42 h 107"/>
                  <a:gd name="T82" fmla="*/ 88 w 104"/>
                  <a:gd name="T83" fmla="*/ 30 h 107"/>
                  <a:gd name="T84" fmla="*/ 57 w 104"/>
                  <a:gd name="T85" fmla="*/ 0 h 107"/>
                  <a:gd name="T86" fmla="*/ 51 w 104"/>
                  <a:gd name="T87" fmla="*/ 6 h 107"/>
                  <a:gd name="T88" fmla="*/ 83 w 104"/>
                  <a:gd name="T89" fmla="*/ 34 h 107"/>
                  <a:gd name="T90" fmla="*/ 89 w 104"/>
                  <a:gd name="T91" fmla="*/ 46 h 107"/>
                  <a:gd name="T92" fmla="*/ 98 w 104"/>
                  <a:gd name="T93" fmla="*/ 74 h 107"/>
                  <a:gd name="T94" fmla="*/ 104 w 104"/>
                  <a:gd name="T95" fmla="*/ 70 h 107"/>
                  <a:gd name="T96" fmla="*/ 95 w 104"/>
                  <a:gd name="T97" fmla="*/ 4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4" h="107">
                    <a:moveTo>
                      <a:pt x="51" y="103"/>
                    </a:moveTo>
                    <a:cubicBezTo>
                      <a:pt x="49" y="105"/>
                      <a:pt x="47" y="106"/>
                      <a:pt x="45" y="107"/>
                    </a:cubicBezTo>
                    <a:cubicBezTo>
                      <a:pt x="43" y="98"/>
                      <a:pt x="40" y="89"/>
                      <a:pt x="35" y="82"/>
                    </a:cubicBezTo>
                    <a:cubicBezTo>
                      <a:pt x="35" y="81"/>
                      <a:pt x="34" y="81"/>
                      <a:pt x="34" y="80"/>
                    </a:cubicBezTo>
                    <a:cubicBezTo>
                      <a:pt x="26" y="69"/>
                      <a:pt x="14" y="61"/>
                      <a:pt x="2" y="58"/>
                    </a:cubicBezTo>
                    <a:cubicBezTo>
                      <a:pt x="1" y="57"/>
                      <a:pt x="1" y="57"/>
                      <a:pt x="0" y="57"/>
                    </a:cubicBezTo>
                    <a:cubicBezTo>
                      <a:pt x="2" y="55"/>
                      <a:pt x="4" y="53"/>
                      <a:pt x="6" y="51"/>
                    </a:cubicBezTo>
                    <a:cubicBezTo>
                      <a:pt x="19" y="55"/>
                      <a:pt x="31" y="64"/>
                      <a:pt x="40" y="76"/>
                    </a:cubicBezTo>
                    <a:cubicBezTo>
                      <a:pt x="40" y="77"/>
                      <a:pt x="40" y="77"/>
                      <a:pt x="41" y="78"/>
                    </a:cubicBezTo>
                    <a:cubicBezTo>
                      <a:pt x="46" y="85"/>
                      <a:pt x="49" y="94"/>
                      <a:pt x="51" y="103"/>
                    </a:cubicBezTo>
                    <a:close/>
                    <a:moveTo>
                      <a:pt x="55" y="67"/>
                    </a:moveTo>
                    <a:cubicBezTo>
                      <a:pt x="54" y="66"/>
                      <a:pt x="53" y="65"/>
                      <a:pt x="53" y="64"/>
                    </a:cubicBezTo>
                    <a:cubicBezTo>
                      <a:pt x="44" y="51"/>
                      <a:pt x="31" y="42"/>
                      <a:pt x="17" y="39"/>
                    </a:cubicBezTo>
                    <a:cubicBezTo>
                      <a:pt x="15" y="42"/>
                      <a:pt x="13" y="44"/>
                      <a:pt x="11" y="46"/>
                    </a:cubicBezTo>
                    <a:cubicBezTo>
                      <a:pt x="24" y="47"/>
                      <a:pt x="38" y="56"/>
                      <a:pt x="47" y="69"/>
                    </a:cubicBezTo>
                    <a:cubicBezTo>
                      <a:pt x="48" y="69"/>
                      <a:pt x="48" y="70"/>
                      <a:pt x="49" y="71"/>
                    </a:cubicBezTo>
                    <a:cubicBezTo>
                      <a:pt x="54" y="79"/>
                      <a:pt x="58" y="88"/>
                      <a:pt x="60" y="98"/>
                    </a:cubicBezTo>
                    <a:cubicBezTo>
                      <a:pt x="62" y="97"/>
                      <a:pt x="64" y="96"/>
                      <a:pt x="66" y="94"/>
                    </a:cubicBezTo>
                    <a:cubicBezTo>
                      <a:pt x="64" y="84"/>
                      <a:pt x="60" y="75"/>
                      <a:pt x="55" y="67"/>
                    </a:cubicBezTo>
                    <a:close/>
                    <a:moveTo>
                      <a:pt x="68" y="58"/>
                    </a:moveTo>
                    <a:cubicBezTo>
                      <a:pt x="67" y="55"/>
                      <a:pt x="65" y="52"/>
                      <a:pt x="62" y="49"/>
                    </a:cubicBezTo>
                    <a:cubicBezTo>
                      <a:pt x="54" y="38"/>
                      <a:pt x="43" y="30"/>
                      <a:pt x="31" y="25"/>
                    </a:cubicBezTo>
                    <a:cubicBezTo>
                      <a:pt x="29" y="27"/>
                      <a:pt x="27" y="29"/>
                      <a:pt x="25" y="31"/>
                    </a:cubicBezTo>
                    <a:cubicBezTo>
                      <a:pt x="38" y="35"/>
                      <a:pt x="49" y="43"/>
                      <a:pt x="57" y="54"/>
                    </a:cubicBezTo>
                    <a:cubicBezTo>
                      <a:pt x="59" y="56"/>
                      <a:pt x="61" y="59"/>
                      <a:pt x="63" y="62"/>
                    </a:cubicBezTo>
                    <a:cubicBezTo>
                      <a:pt x="67" y="71"/>
                      <a:pt x="71" y="80"/>
                      <a:pt x="72" y="90"/>
                    </a:cubicBezTo>
                    <a:cubicBezTo>
                      <a:pt x="74" y="89"/>
                      <a:pt x="76" y="88"/>
                      <a:pt x="78" y="87"/>
                    </a:cubicBezTo>
                    <a:cubicBezTo>
                      <a:pt x="77" y="77"/>
                      <a:pt x="73" y="67"/>
                      <a:pt x="68" y="58"/>
                    </a:cubicBezTo>
                    <a:close/>
                    <a:moveTo>
                      <a:pt x="83" y="50"/>
                    </a:moveTo>
                    <a:cubicBezTo>
                      <a:pt x="83" y="49"/>
                      <a:pt x="83" y="49"/>
                      <a:pt x="83" y="49"/>
                    </a:cubicBezTo>
                    <a:cubicBezTo>
                      <a:pt x="80" y="42"/>
                      <a:pt x="76" y="35"/>
                      <a:pt x="71" y="28"/>
                    </a:cubicBezTo>
                    <a:cubicBezTo>
                      <a:pt x="66" y="23"/>
                      <a:pt x="61" y="18"/>
                      <a:pt x="55" y="15"/>
                    </a:cubicBezTo>
                    <a:cubicBezTo>
                      <a:pt x="52" y="13"/>
                      <a:pt x="49" y="12"/>
                      <a:pt x="46" y="11"/>
                    </a:cubicBezTo>
                    <a:cubicBezTo>
                      <a:pt x="44" y="13"/>
                      <a:pt x="41" y="15"/>
                      <a:pt x="39" y="17"/>
                    </a:cubicBezTo>
                    <a:cubicBezTo>
                      <a:pt x="44" y="18"/>
                      <a:pt x="48" y="19"/>
                      <a:pt x="52" y="22"/>
                    </a:cubicBezTo>
                    <a:cubicBezTo>
                      <a:pt x="57" y="25"/>
                      <a:pt x="62" y="28"/>
                      <a:pt x="66" y="33"/>
                    </a:cubicBezTo>
                    <a:cubicBezTo>
                      <a:pt x="71" y="39"/>
                      <a:pt x="74" y="46"/>
                      <a:pt x="77" y="53"/>
                    </a:cubicBezTo>
                    <a:cubicBezTo>
                      <a:pt x="80" y="62"/>
                      <a:pt x="81" y="73"/>
                      <a:pt x="83" y="84"/>
                    </a:cubicBezTo>
                    <a:cubicBezTo>
                      <a:pt x="85" y="82"/>
                      <a:pt x="87" y="81"/>
                      <a:pt x="89" y="80"/>
                    </a:cubicBezTo>
                    <a:cubicBezTo>
                      <a:pt x="88" y="69"/>
                      <a:pt x="86" y="59"/>
                      <a:pt x="83" y="50"/>
                    </a:cubicBezTo>
                    <a:close/>
                    <a:moveTo>
                      <a:pt x="95" y="42"/>
                    </a:moveTo>
                    <a:cubicBezTo>
                      <a:pt x="93" y="38"/>
                      <a:pt x="91" y="34"/>
                      <a:pt x="88" y="30"/>
                    </a:cubicBezTo>
                    <a:cubicBezTo>
                      <a:pt x="80" y="17"/>
                      <a:pt x="69" y="7"/>
                      <a:pt x="57" y="0"/>
                    </a:cubicBezTo>
                    <a:cubicBezTo>
                      <a:pt x="55" y="2"/>
                      <a:pt x="53" y="4"/>
                      <a:pt x="51" y="6"/>
                    </a:cubicBezTo>
                    <a:cubicBezTo>
                      <a:pt x="64" y="11"/>
                      <a:pt x="75" y="21"/>
                      <a:pt x="83" y="34"/>
                    </a:cubicBezTo>
                    <a:cubicBezTo>
                      <a:pt x="85" y="38"/>
                      <a:pt x="87" y="42"/>
                      <a:pt x="89" y="46"/>
                    </a:cubicBezTo>
                    <a:cubicBezTo>
                      <a:pt x="93" y="54"/>
                      <a:pt x="96" y="64"/>
                      <a:pt x="98" y="74"/>
                    </a:cubicBezTo>
                    <a:cubicBezTo>
                      <a:pt x="100" y="73"/>
                      <a:pt x="102" y="72"/>
                      <a:pt x="104" y="70"/>
                    </a:cubicBezTo>
                    <a:cubicBezTo>
                      <a:pt x="102" y="60"/>
                      <a:pt x="99" y="51"/>
                      <a:pt x="95" y="42"/>
                    </a:cubicBezTo>
                    <a:close/>
                  </a:path>
                </a:pathLst>
              </a:custGeom>
              <a:solidFill>
                <a:srgbClr val="5858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104"/>
              <p:cNvSpPr>
                <a:spLocks/>
              </p:cNvSpPr>
              <p:nvPr/>
            </p:nvSpPr>
            <p:spPr bwMode="auto">
              <a:xfrm>
                <a:off x="3487938" y="5957516"/>
                <a:ext cx="107725" cy="53863"/>
              </a:xfrm>
              <a:custGeom>
                <a:avLst/>
                <a:gdLst>
                  <a:gd name="T0" fmla="*/ 25 w 28"/>
                  <a:gd name="T1" fmla="*/ 0 h 14"/>
                  <a:gd name="T2" fmla="*/ 0 w 28"/>
                  <a:gd name="T3" fmla="*/ 11 h 14"/>
                  <a:gd name="T4" fmla="*/ 2 w 28"/>
                  <a:gd name="T5" fmla="*/ 14 h 14"/>
                  <a:gd name="T6" fmla="*/ 28 w 28"/>
                  <a:gd name="T7" fmla="*/ 3 h 14"/>
                  <a:gd name="T8" fmla="*/ 25 w 28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4">
                    <a:moveTo>
                      <a:pt x="25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1" y="11"/>
                      <a:pt x="19" y="7"/>
                      <a:pt x="28" y="3"/>
                    </a:cubicBez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105"/>
              <p:cNvSpPr>
                <a:spLocks/>
              </p:cNvSpPr>
              <p:nvPr/>
            </p:nvSpPr>
            <p:spPr bwMode="auto">
              <a:xfrm>
                <a:off x="3495633" y="5969827"/>
                <a:ext cx="109264" cy="49246"/>
              </a:xfrm>
              <a:custGeom>
                <a:avLst/>
                <a:gdLst>
                  <a:gd name="T0" fmla="*/ 0 w 28"/>
                  <a:gd name="T1" fmla="*/ 11 h 13"/>
                  <a:gd name="T2" fmla="*/ 2 w 28"/>
                  <a:gd name="T3" fmla="*/ 13 h 13"/>
                  <a:gd name="T4" fmla="*/ 28 w 28"/>
                  <a:gd name="T5" fmla="*/ 3 h 13"/>
                  <a:gd name="T6" fmla="*/ 26 w 28"/>
                  <a:gd name="T7" fmla="*/ 0 h 13"/>
                  <a:gd name="T8" fmla="*/ 0 w 28"/>
                  <a:gd name="T9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3">
                    <a:moveTo>
                      <a:pt x="0" y="11"/>
                    </a:moveTo>
                    <a:cubicBezTo>
                      <a:pt x="2" y="13"/>
                      <a:pt x="2" y="13"/>
                      <a:pt x="2" y="1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7" y="4"/>
                      <a:pt x="9" y="8"/>
                      <a:pt x="0" y="1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106"/>
              <p:cNvSpPr>
                <a:spLocks/>
              </p:cNvSpPr>
              <p:nvPr/>
            </p:nvSpPr>
            <p:spPr bwMode="auto">
              <a:xfrm>
                <a:off x="4886828" y="5443512"/>
                <a:ext cx="235457" cy="69252"/>
              </a:xfrm>
              <a:custGeom>
                <a:avLst/>
                <a:gdLst>
                  <a:gd name="T0" fmla="*/ 46 w 61"/>
                  <a:gd name="T1" fmla="*/ 0 h 18"/>
                  <a:gd name="T2" fmla="*/ 29 w 61"/>
                  <a:gd name="T3" fmla="*/ 2 h 18"/>
                  <a:gd name="T4" fmla="*/ 14 w 61"/>
                  <a:gd name="T5" fmla="*/ 7 h 18"/>
                  <a:gd name="T6" fmla="*/ 4 w 61"/>
                  <a:gd name="T7" fmla="*/ 12 h 18"/>
                  <a:gd name="T8" fmla="*/ 0 w 61"/>
                  <a:gd name="T9" fmla="*/ 18 h 18"/>
                  <a:gd name="T10" fmla="*/ 61 w 61"/>
                  <a:gd name="T11" fmla="*/ 4 h 18"/>
                  <a:gd name="T12" fmla="*/ 46 w 61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18">
                    <a:moveTo>
                      <a:pt x="46" y="0"/>
                    </a:moveTo>
                    <a:cubicBezTo>
                      <a:pt x="40" y="0"/>
                      <a:pt x="34" y="0"/>
                      <a:pt x="29" y="2"/>
                    </a:cubicBezTo>
                    <a:cubicBezTo>
                      <a:pt x="24" y="3"/>
                      <a:pt x="19" y="5"/>
                      <a:pt x="14" y="7"/>
                    </a:cubicBezTo>
                    <a:cubicBezTo>
                      <a:pt x="11" y="8"/>
                      <a:pt x="7" y="10"/>
                      <a:pt x="4" y="12"/>
                    </a:cubicBezTo>
                    <a:cubicBezTo>
                      <a:pt x="2" y="13"/>
                      <a:pt x="1" y="15"/>
                      <a:pt x="0" y="18"/>
                    </a:cubicBezTo>
                    <a:cubicBezTo>
                      <a:pt x="20" y="9"/>
                      <a:pt x="40" y="5"/>
                      <a:pt x="61" y="4"/>
                    </a:cubicBezTo>
                    <a:cubicBezTo>
                      <a:pt x="57" y="1"/>
                      <a:pt x="51" y="0"/>
                      <a:pt x="46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107"/>
              <p:cNvSpPr>
                <a:spLocks/>
              </p:cNvSpPr>
              <p:nvPr/>
            </p:nvSpPr>
            <p:spPr bwMode="auto">
              <a:xfrm>
                <a:off x="4883750" y="5458902"/>
                <a:ext cx="258541" cy="81563"/>
              </a:xfrm>
              <a:custGeom>
                <a:avLst/>
                <a:gdLst>
                  <a:gd name="T0" fmla="*/ 65 w 67"/>
                  <a:gd name="T1" fmla="*/ 2 h 21"/>
                  <a:gd name="T2" fmla="*/ 62 w 67"/>
                  <a:gd name="T3" fmla="*/ 0 h 21"/>
                  <a:gd name="T4" fmla="*/ 1 w 67"/>
                  <a:gd name="T5" fmla="*/ 14 h 21"/>
                  <a:gd name="T6" fmla="*/ 0 w 67"/>
                  <a:gd name="T7" fmla="*/ 21 h 21"/>
                  <a:gd name="T8" fmla="*/ 67 w 67"/>
                  <a:gd name="T9" fmla="*/ 4 h 21"/>
                  <a:gd name="T10" fmla="*/ 65 w 67"/>
                  <a:gd name="T11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21">
                    <a:moveTo>
                      <a:pt x="65" y="2"/>
                    </a:moveTo>
                    <a:cubicBezTo>
                      <a:pt x="64" y="1"/>
                      <a:pt x="63" y="0"/>
                      <a:pt x="62" y="0"/>
                    </a:cubicBezTo>
                    <a:cubicBezTo>
                      <a:pt x="41" y="1"/>
                      <a:pt x="21" y="5"/>
                      <a:pt x="1" y="14"/>
                    </a:cubicBezTo>
                    <a:cubicBezTo>
                      <a:pt x="0" y="16"/>
                      <a:pt x="0" y="19"/>
                      <a:pt x="0" y="21"/>
                    </a:cubicBezTo>
                    <a:cubicBezTo>
                      <a:pt x="22" y="13"/>
                      <a:pt x="44" y="7"/>
                      <a:pt x="67" y="4"/>
                    </a:cubicBezTo>
                    <a:cubicBezTo>
                      <a:pt x="67" y="3"/>
                      <a:pt x="66" y="2"/>
                      <a:pt x="65" y="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108"/>
              <p:cNvSpPr>
                <a:spLocks/>
              </p:cNvSpPr>
              <p:nvPr/>
            </p:nvSpPr>
            <p:spPr bwMode="auto">
              <a:xfrm>
                <a:off x="4883750" y="5474291"/>
                <a:ext cx="273930" cy="120037"/>
              </a:xfrm>
              <a:custGeom>
                <a:avLst/>
                <a:gdLst>
                  <a:gd name="T0" fmla="*/ 0 w 71"/>
                  <a:gd name="T1" fmla="*/ 17 h 31"/>
                  <a:gd name="T2" fmla="*/ 3 w 71"/>
                  <a:gd name="T3" fmla="*/ 28 h 31"/>
                  <a:gd name="T4" fmla="*/ 5 w 71"/>
                  <a:gd name="T5" fmla="*/ 31 h 31"/>
                  <a:gd name="T6" fmla="*/ 71 w 71"/>
                  <a:gd name="T7" fmla="*/ 7 h 31"/>
                  <a:gd name="T8" fmla="*/ 67 w 71"/>
                  <a:gd name="T9" fmla="*/ 0 h 31"/>
                  <a:gd name="T10" fmla="*/ 0 w 71"/>
                  <a:gd name="T11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31">
                    <a:moveTo>
                      <a:pt x="0" y="17"/>
                    </a:moveTo>
                    <a:cubicBezTo>
                      <a:pt x="0" y="21"/>
                      <a:pt x="1" y="25"/>
                      <a:pt x="3" y="28"/>
                    </a:cubicBezTo>
                    <a:cubicBezTo>
                      <a:pt x="4" y="29"/>
                      <a:pt x="4" y="30"/>
                      <a:pt x="5" y="31"/>
                    </a:cubicBezTo>
                    <a:cubicBezTo>
                      <a:pt x="28" y="24"/>
                      <a:pt x="50" y="16"/>
                      <a:pt x="71" y="7"/>
                    </a:cubicBezTo>
                    <a:cubicBezTo>
                      <a:pt x="70" y="4"/>
                      <a:pt x="69" y="2"/>
                      <a:pt x="67" y="0"/>
                    </a:cubicBezTo>
                    <a:cubicBezTo>
                      <a:pt x="44" y="3"/>
                      <a:pt x="22" y="9"/>
                      <a:pt x="0" y="1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109"/>
              <p:cNvSpPr>
                <a:spLocks/>
              </p:cNvSpPr>
              <p:nvPr/>
            </p:nvSpPr>
            <p:spPr bwMode="auto">
              <a:xfrm>
                <a:off x="4902217" y="5501992"/>
                <a:ext cx="258541" cy="120037"/>
              </a:xfrm>
              <a:custGeom>
                <a:avLst/>
                <a:gdLst>
                  <a:gd name="T0" fmla="*/ 0 w 67"/>
                  <a:gd name="T1" fmla="*/ 24 h 31"/>
                  <a:gd name="T2" fmla="*/ 4 w 67"/>
                  <a:gd name="T3" fmla="*/ 27 h 31"/>
                  <a:gd name="T4" fmla="*/ 10 w 67"/>
                  <a:gd name="T5" fmla="*/ 29 h 31"/>
                  <a:gd name="T6" fmla="*/ 52 w 67"/>
                  <a:gd name="T7" fmla="*/ 21 h 31"/>
                  <a:gd name="T8" fmla="*/ 66 w 67"/>
                  <a:gd name="T9" fmla="*/ 8 h 31"/>
                  <a:gd name="T10" fmla="*/ 66 w 67"/>
                  <a:gd name="T11" fmla="*/ 0 h 31"/>
                  <a:gd name="T12" fmla="*/ 0 w 67"/>
                  <a:gd name="T13" fmla="*/ 2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31">
                    <a:moveTo>
                      <a:pt x="0" y="24"/>
                    </a:moveTo>
                    <a:cubicBezTo>
                      <a:pt x="1" y="25"/>
                      <a:pt x="2" y="26"/>
                      <a:pt x="4" y="27"/>
                    </a:cubicBezTo>
                    <a:cubicBezTo>
                      <a:pt x="6" y="28"/>
                      <a:pt x="8" y="29"/>
                      <a:pt x="10" y="29"/>
                    </a:cubicBezTo>
                    <a:cubicBezTo>
                      <a:pt x="24" y="31"/>
                      <a:pt x="38" y="26"/>
                      <a:pt x="52" y="21"/>
                    </a:cubicBezTo>
                    <a:cubicBezTo>
                      <a:pt x="57" y="18"/>
                      <a:pt x="64" y="15"/>
                      <a:pt x="66" y="8"/>
                    </a:cubicBezTo>
                    <a:cubicBezTo>
                      <a:pt x="67" y="6"/>
                      <a:pt x="67" y="3"/>
                      <a:pt x="66" y="0"/>
                    </a:cubicBezTo>
                    <a:cubicBezTo>
                      <a:pt x="45" y="9"/>
                      <a:pt x="23" y="17"/>
                      <a:pt x="0" y="2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110"/>
              <p:cNvSpPr>
                <a:spLocks/>
              </p:cNvSpPr>
              <p:nvPr/>
            </p:nvSpPr>
            <p:spPr bwMode="auto">
              <a:xfrm>
                <a:off x="3720317" y="5652807"/>
                <a:ext cx="475530" cy="289319"/>
              </a:xfrm>
              <a:custGeom>
                <a:avLst/>
                <a:gdLst>
                  <a:gd name="T0" fmla="*/ 123 w 123"/>
                  <a:gd name="T1" fmla="*/ 44 h 75"/>
                  <a:gd name="T2" fmla="*/ 112 w 123"/>
                  <a:gd name="T3" fmla="*/ 47 h 75"/>
                  <a:gd name="T4" fmla="*/ 110 w 123"/>
                  <a:gd name="T5" fmla="*/ 48 h 75"/>
                  <a:gd name="T6" fmla="*/ 101 w 123"/>
                  <a:gd name="T7" fmla="*/ 51 h 75"/>
                  <a:gd name="T8" fmla="*/ 98 w 123"/>
                  <a:gd name="T9" fmla="*/ 52 h 75"/>
                  <a:gd name="T10" fmla="*/ 88 w 123"/>
                  <a:gd name="T11" fmla="*/ 55 h 75"/>
                  <a:gd name="T12" fmla="*/ 86 w 123"/>
                  <a:gd name="T13" fmla="*/ 56 h 75"/>
                  <a:gd name="T14" fmla="*/ 77 w 123"/>
                  <a:gd name="T15" fmla="*/ 59 h 75"/>
                  <a:gd name="T16" fmla="*/ 74 w 123"/>
                  <a:gd name="T17" fmla="*/ 60 h 75"/>
                  <a:gd name="T18" fmla="*/ 63 w 123"/>
                  <a:gd name="T19" fmla="*/ 63 h 75"/>
                  <a:gd name="T20" fmla="*/ 61 w 123"/>
                  <a:gd name="T21" fmla="*/ 63 h 75"/>
                  <a:gd name="T22" fmla="*/ 51 w 123"/>
                  <a:gd name="T23" fmla="*/ 66 h 75"/>
                  <a:gd name="T24" fmla="*/ 48 w 123"/>
                  <a:gd name="T25" fmla="*/ 67 h 75"/>
                  <a:gd name="T26" fmla="*/ 48 w 123"/>
                  <a:gd name="T27" fmla="*/ 67 h 75"/>
                  <a:gd name="T28" fmla="*/ 43 w 123"/>
                  <a:gd name="T29" fmla="*/ 68 h 75"/>
                  <a:gd name="T30" fmla="*/ 41 w 123"/>
                  <a:gd name="T31" fmla="*/ 68 h 75"/>
                  <a:gd name="T32" fmla="*/ 38 w 123"/>
                  <a:gd name="T33" fmla="*/ 69 h 75"/>
                  <a:gd name="T34" fmla="*/ 37 w 123"/>
                  <a:gd name="T35" fmla="*/ 69 h 75"/>
                  <a:gd name="T36" fmla="*/ 32 w 123"/>
                  <a:gd name="T37" fmla="*/ 70 h 75"/>
                  <a:gd name="T38" fmla="*/ 28 w 123"/>
                  <a:gd name="T39" fmla="*/ 71 h 75"/>
                  <a:gd name="T40" fmla="*/ 26 w 123"/>
                  <a:gd name="T41" fmla="*/ 71 h 75"/>
                  <a:gd name="T42" fmla="*/ 20 w 123"/>
                  <a:gd name="T43" fmla="*/ 72 h 75"/>
                  <a:gd name="T44" fmla="*/ 5 w 123"/>
                  <a:gd name="T45" fmla="*/ 75 h 75"/>
                  <a:gd name="T46" fmla="*/ 4 w 123"/>
                  <a:gd name="T47" fmla="*/ 74 h 75"/>
                  <a:gd name="T48" fmla="*/ 1 w 123"/>
                  <a:gd name="T49" fmla="*/ 62 h 75"/>
                  <a:gd name="T50" fmla="*/ 4 w 123"/>
                  <a:gd name="T51" fmla="*/ 49 h 75"/>
                  <a:gd name="T52" fmla="*/ 10 w 123"/>
                  <a:gd name="T53" fmla="*/ 42 h 75"/>
                  <a:gd name="T54" fmla="*/ 14 w 123"/>
                  <a:gd name="T55" fmla="*/ 38 h 75"/>
                  <a:gd name="T56" fmla="*/ 18 w 123"/>
                  <a:gd name="T57" fmla="*/ 36 h 75"/>
                  <a:gd name="T58" fmla="*/ 23 w 123"/>
                  <a:gd name="T59" fmla="*/ 34 h 75"/>
                  <a:gd name="T60" fmla="*/ 26 w 123"/>
                  <a:gd name="T61" fmla="*/ 32 h 75"/>
                  <a:gd name="T62" fmla="*/ 27 w 123"/>
                  <a:gd name="T63" fmla="*/ 32 h 75"/>
                  <a:gd name="T64" fmla="*/ 33 w 123"/>
                  <a:gd name="T65" fmla="*/ 29 h 75"/>
                  <a:gd name="T66" fmla="*/ 36 w 123"/>
                  <a:gd name="T67" fmla="*/ 27 h 75"/>
                  <a:gd name="T68" fmla="*/ 43 w 123"/>
                  <a:gd name="T69" fmla="*/ 24 h 75"/>
                  <a:gd name="T70" fmla="*/ 46 w 123"/>
                  <a:gd name="T71" fmla="*/ 23 h 75"/>
                  <a:gd name="T72" fmla="*/ 48 w 123"/>
                  <a:gd name="T73" fmla="*/ 22 h 75"/>
                  <a:gd name="T74" fmla="*/ 56 w 123"/>
                  <a:gd name="T75" fmla="*/ 18 h 75"/>
                  <a:gd name="T76" fmla="*/ 59 w 123"/>
                  <a:gd name="T77" fmla="*/ 17 h 75"/>
                  <a:gd name="T78" fmla="*/ 67 w 123"/>
                  <a:gd name="T79" fmla="*/ 14 h 75"/>
                  <a:gd name="T80" fmla="*/ 70 w 123"/>
                  <a:gd name="T81" fmla="*/ 12 h 75"/>
                  <a:gd name="T82" fmla="*/ 80 w 123"/>
                  <a:gd name="T83" fmla="*/ 8 h 75"/>
                  <a:gd name="T84" fmla="*/ 83 w 123"/>
                  <a:gd name="T85" fmla="*/ 7 h 75"/>
                  <a:gd name="T86" fmla="*/ 89 w 123"/>
                  <a:gd name="T87" fmla="*/ 4 h 75"/>
                  <a:gd name="T88" fmla="*/ 92 w 123"/>
                  <a:gd name="T89" fmla="*/ 3 h 75"/>
                  <a:gd name="T90" fmla="*/ 99 w 123"/>
                  <a:gd name="T91" fmla="*/ 0 h 75"/>
                  <a:gd name="T92" fmla="*/ 123 w 123"/>
                  <a:gd name="T93" fmla="*/ 4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23" h="75">
                    <a:moveTo>
                      <a:pt x="123" y="44"/>
                    </a:moveTo>
                    <a:cubicBezTo>
                      <a:pt x="120" y="45"/>
                      <a:pt x="116" y="46"/>
                      <a:pt x="112" y="47"/>
                    </a:cubicBezTo>
                    <a:cubicBezTo>
                      <a:pt x="111" y="48"/>
                      <a:pt x="110" y="48"/>
                      <a:pt x="110" y="48"/>
                    </a:cubicBezTo>
                    <a:cubicBezTo>
                      <a:pt x="107" y="49"/>
                      <a:pt x="104" y="50"/>
                      <a:pt x="101" y="51"/>
                    </a:cubicBezTo>
                    <a:cubicBezTo>
                      <a:pt x="100" y="52"/>
                      <a:pt x="99" y="52"/>
                      <a:pt x="98" y="52"/>
                    </a:cubicBezTo>
                    <a:cubicBezTo>
                      <a:pt x="95" y="53"/>
                      <a:pt x="91" y="54"/>
                      <a:pt x="88" y="55"/>
                    </a:cubicBezTo>
                    <a:cubicBezTo>
                      <a:pt x="87" y="55"/>
                      <a:pt x="87" y="56"/>
                      <a:pt x="86" y="56"/>
                    </a:cubicBezTo>
                    <a:cubicBezTo>
                      <a:pt x="83" y="57"/>
                      <a:pt x="80" y="58"/>
                      <a:pt x="77" y="59"/>
                    </a:cubicBezTo>
                    <a:cubicBezTo>
                      <a:pt x="76" y="59"/>
                      <a:pt x="75" y="59"/>
                      <a:pt x="74" y="60"/>
                    </a:cubicBezTo>
                    <a:cubicBezTo>
                      <a:pt x="70" y="61"/>
                      <a:pt x="67" y="62"/>
                      <a:pt x="63" y="63"/>
                    </a:cubicBezTo>
                    <a:cubicBezTo>
                      <a:pt x="62" y="63"/>
                      <a:pt x="61" y="63"/>
                      <a:pt x="61" y="63"/>
                    </a:cubicBezTo>
                    <a:cubicBezTo>
                      <a:pt x="57" y="64"/>
                      <a:pt x="54" y="65"/>
                      <a:pt x="51" y="66"/>
                    </a:cubicBezTo>
                    <a:cubicBezTo>
                      <a:pt x="50" y="66"/>
                      <a:pt x="49" y="66"/>
                      <a:pt x="48" y="67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6" y="67"/>
                      <a:pt x="45" y="67"/>
                      <a:pt x="43" y="68"/>
                    </a:cubicBezTo>
                    <a:cubicBezTo>
                      <a:pt x="42" y="68"/>
                      <a:pt x="42" y="68"/>
                      <a:pt x="41" y="68"/>
                    </a:cubicBezTo>
                    <a:cubicBezTo>
                      <a:pt x="40" y="69"/>
                      <a:pt x="39" y="69"/>
                      <a:pt x="38" y="69"/>
                    </a:cubicBezTo>
                    <a:cubicBezTo>
                      <a:pt x="38" y="69"/>
                      <a:pt x="38" y="69"/>
                      <a:pt x="37" y="69"/>
                    </a:cubicBezTo>
                    <a:cubicBezTo>
                      <a:pt x="36" y="70"/>
                      <a:pt x="34" y="70"/>
                      <a:pt x="32" y="70"/>
                    </a:cubicBezTo>
                    <a:cubicBezTo>
                      <a:pt x="31" y="70"/>
                      <a:pt x="30" y="71"/>
                      <a:pt x="28" y="71"/>
                    </a:cubicBezTo>
                    <a:cubicBezTo>
                      <a:pt x="28" y="71"/>
                      <a:pt x="27" y="71"/>
                      <a:pt x="26" y="71"/>
                    </a:cubicBezTo>
                    <a:cubicBezTo>
                      <a:pt x="24" y="72"/>
                      <a:pt x="22" y="72"/>
                      <a:pt x="20" y="72"/>
                    </a:cubicBezTo>
                    <a:cubicBezTo>
                      <a:pt x="15" y="73"/>
                      <a:pt x="10" y="74"/>
                      <a:pt x="5" y="75"/>
                    </a:cubicBezTo>
                    <a:cubicBezTo>
                      <a:pt x="5" y="74"/>
                      <a:pt x="4" y="74"/>
                      <a:pt x="4" y="74"/>
                    </a:cubicBezTo>
                    <a:cubicBezTo>
                      <a:pt x="2" y="71"/>
                      <a:pt x="0" y="66"/>
                      <a:pt x="1" y="62"/>
                    </a:cubicBezTo>
                    <a:cubicBezTo>
                      <a:pt x="1" y="57"/>
                      <a:pt x="2" y="53"/>
                      <a:pt x="4" y="49"/>
                    </a:cubicBezTo>
                    <a:cubicBezTo>
                      <a:pt x="6" y="46"/>
                      <a:pt x="8" y="44"/>
                      <a:pt x="10" y="42"/>
                    </a:cubicBezTo>
                    <a:cubicBezTo>
                      <a:pt x="11" y="41"/>
                      <a:pt x="12" y="39"/>
                      <a:pt x="14" y="38"/>
                    </a:cubicBezTo>
                    <a:cubicBezTo>
                      <a:pt x="15" y="37"/>
                      <a:pt x="16" y="37"/>
                      <a:pt x="18" y="36"/>
                    </a:cubicBezTo>
                    <a:cubicBezTo>
                      <a:pt x="19" y="35"/>
                      <a:pt x="21" y="34"/>
                      <a:pt x="23" y="34"/>
                    </a:cubicBezTo>
                    <a:cubicBezTo>
                      <a:pt x="24" y="33"/>
                      <a:pt x="25" y="33"/>
                      <a:pt x="26" y="32"/>
                    </a:cubicBezTo>
                    <a:cubicBezTo>
                      <a:pt x="26" y="32"/>
                      <a:pt x="26" y="32"/>
                      <a:pt x="27" y="32"/>
                    </a:cubicBezTo>
                    <a:cubicBezTo>
                      <a:pt x="29" y="31"/>
                      <a:pt x="31" y="30"/>
                      <a:pt x="33" y="29"/>
                    </a:cubicBezTo>
                    <a:cubicBezTo>
                      <a:pt x="34" y="28"/>
                      <a:pt x="35" y="28"/>
                      <a:pt x="36" y="27"/>
                    </a:cubicBezTo>
                    <a:cubicBezTo>
                      <a:pt x="38" y="26"/>
                      <a:pt x="41" y="25"/>
                      <a:pt x="43" y="24"/>
                    </a:cubicBezTo>
                    <a:cubicBezTo>
                      <a:pt x="44" y="24"/>
                      <a:pt x="45" y="23"/>
                      <a:pt x="46" y="23"/>
                    </a:cubicBezTo>
                    <a:cubicBezTo>
                      <a:pt x="47" y="23"/>
                      <a:pt x="47" y="22"/>
                      <a:pt x="48" y="22"/>
                    </a:cubicBezTo>
                    <a:cubicBezTo>
                      <a:pt x="51" y="21"/>
                      <a:pt x="53" y="20"/>
                      <a:pt x="56" y="18"/>
                    </a:cubicBezTo>
                    <a:cubicBezTo>
                      <a:pt x="57" y="18"/>
                      <a:pt x="58" y="17"/>
                      <a:pt x="59" y="17"/>
                    </a:cubicBezTo>
                    <a:cubicBezTo>
                      <a:pt x="62" y="16"/>
                      <a:pt x="64" y="15"/>
                      <a:pt x="67" y="14"/>
                    </a:cubicBezTo>
                    <a:cubicBezTo>
                      <a:pt x="68" y="13"/>
                      <a:pt x="69" y="13"/>
                      <a:pt x="70" y="12"/>
                    </a:cubicBezTo>
                    <a:cubicBezTo>
                      <a:pt x="73" y="11"/>
                      <a:pt x="77" y="10"/>
                      <a:pt x="80" y="8"/>
                    </a:cubicBezTo>
                    <a:cubicBezTo>
                      <a:pt x="81" y="8"/>
                      <a:pt x="82" y="7"/>
                      <a:pt x="83" y="7"/>
                    </a:cubicBezTo>
                    <a:cubicBezTo>
                      <a:pt x="85" y="6"/>
                      <a:pt x="87" y="5"/>
                      <a:pt x="89" y="4"/>
                    </a:cubicBezTo>
                    <a:cubicBezTo>
                      <a:pt x="90" y="4"/>
                      <a:pt x="91" y="4"/>
                      <a:pt x="92" y="3"/>
                    </a:cubicBezTo>
                    <a:cubicBezTo>
                      <a:pt x="94" y="2"/>
                      <a:pt x="97" y="1"/>
                      <a:pt x="99" y="0"/>
                    </a:cubicBezTo>
                    <a:cubicBezTo>
                      <a:pt x="112" y="11"/>
                      <a:pt x="120" y="27"/>
                      <a:pt x="123" y="44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111"/>
              <p:cNvSpPr>
                <a:spLocks/>
              </p:cNvSpPr>
              <p:nvPr/>
            </p:nvSpPr>
            <p:spPr bwMode="auto">
              <a:xfrm>
                <a:off x="3738784" y="5822090"/>
                <a:ext cx="464757" cy="166205"/>
              </a:xfrm>
              <a:custGeom>
                <a:avLst/>
                <a:gdLst>
                  <a:gd name="T0" fmla="*/ 119 w 120"/>
                  <a:gd name="T1" fmla="*/ 23 h 43"/>
                  <a:gd name="T2" fmla="*/ 111 w 120"/>
                  <a:gd name="T3" fmla="*/ 25 h 43"/>
                  <a:gd name="T4" fmla="*/ 108 w 120"/>
                  <a:gd name="T5" fmla="*/ 26 h 43"/>
                  <a:gd name="T6" fmla="*/ 96 w 120"/>
                  <a:gd name="T7" fmla="*/ 28 h 43"/>
                  <a:gd name="T8" fmla="*/ 93 w 120"/>
                  <a:gd name="T9" fmla="*/ 29 h 43"/>
                  <a:gd name="T10" fmla="*/ 85 w 120"/>
                  <a:gd name="T11" fmla="*/ 31 h 43"/>
                  <a:gd name="T12" fmla="*/ 82 w 120"/>
                  <a:gd name="T13" fmla="*/ 31 h 43"/>
                  <a:gd name="T14" fmla="*/ 72 w 120"/>
                  <a:gd name="T15" fmla="*/ 33 h 43"/>
                  <a:gd name="T16" fmla="*/ 69 w 120"/>
                  <a:gd name="T17" fmla="*/ 34 h 43"/>
                  <a:gd name="T18" fmla="*/ 60 w 120"/>
                  <a:gd name="T19" fmla="*/ 35 h 43"/>
                  <a:gd name="T20" fmla="*/ 57 w 120"/>
                  <a:gd name="T21" fmla="*/ 36 h 43"/>
                  <a:gd name="T22" fmla="*/ 48 w 120"/>
                  <a:gd name="T23" fmla="*/ 37 h 43"/>
                  <a:gd name="T24" fmla="*/ 45 w 120"/>
                  <a:gd name="T25" fmla="*/ 38 h 43"/>
                  <a:gd name="T26" fmla="*/ 38 w 120"/>
                  <a:gd name="T27" fmla="*/ 39 h 43"/>
                  <a:gd name="T28" fmla="*/ 35 w 120"/>
                  <a:gd name="T29" fmla="*/ 39 h 43"/>
                  <a:gd name="T30" fmla="*/ 21 w 120"/>
                  <a:gd name="T31" fmla="*/ 42 h 43"/>
                  <a:gd name="T32" fmla="*/ 2 w 120"/>
                  <a:gd name="T33" fmla="*/ 33 h 43"/>
                  <a:gd name="T34" fmla="*/ 0 w 120"/>
                  <a:gd name="T35" fmla="*/ 31 h 43"/>
                  <a:gd name="T36" fmla="*/ 33 w 120"/>
                  <a:gd name="T37" fmla="*/ 25 h 43"/>
                  <a:gd name="T38" fmla="*/ 36 w 120"/>
                  <a:gd name="T39" fmla="*/ 24 h 43"/>
                  <a:gd name="T40" fmla="*/ 43 w 120"/>
                  <a:gd name="T41" fmla="*/ 23 h 43"/>
                  <a:gd name="T42" fmla="*/ 46 w 120"/>
                  <a:gd name="T43" fmla="*/ 22 h 43"/>
                  <a:gd name="T44" fmla="*/ 56 w 120"/>
                  <a:gd name="T45" fmla="*/ 19 h 43"/>
                  <a:gd name="T46" fmla="*/ 58 w 120"/>
                  <a:gd name="T47" fmla="*/ 19 h 43"/>
                  <a:gd name="T48" fmla="*/ 69 w 120"/>
                  <a:gd name="T49" fmla="*/ 16 h 43"/>
                  <a:gd name="T50" fmla="*/ 72 w 120"/>
                  <a:gd name="T51" fmla="*/ 15 h 43"/>
                  <a:gd name="T52" fmla="*/ 81 w 120"/>
                  <a:gd name="T53" fmla="*/ 12 h 43"/>
                  <a:gd name="T54" fmla="*/ 83 w 120"/>
                  <a:gd name="T55" fmla="*/ 11 h 43"/>
                  <a:gd name="T56" fmla="*/ 93 w 120"/>
                  <a:gd name="T57" fmla="*/ 8 h 43"/>
                  <a:gd name="T58" fmla="*/ 96 w 120"/>
                  <a:gd name="T59" fmla="*/ 7 h 43"/>
                  <a:gd name="T60" fmla="*/ 105 w 120"/>
                  <a:gd name="T61" fmla="*/ 4 h 43"/>
                  <a:gd name="T62" fmla="*/ 107 w 120"/>
                  <a:gd name="T63" fmla="*/ 3 h 43"/>
                  <a:gd name="T64" fmla="*/ 118 w 120"/>
                  <a:gd name="T65" fmla="*/ 0 h 43"/>
                  <a:gd name="T66" fmla="*/ 119 w 120"/>
                  <a:gd name="T67" fmla="*/ 2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0" h="43">
                    <a:moveTo>
                      <a:pt x="119" y="23"/>
                    </a:moveTo>
                    <a:cubicBezTo>
                      <a:pt x="116" y="24"/>
                      <a:pt x="113" y="24"/>
                      <a:pt x="111" y="25"/>
                    </a:cubicBezTo>
                    <a:cubicBezTo>
                      <a:pt x="110" y="25"/>
                      <a:pt x="109" y="26"/>
                      <a:pt x="108" y="26"/>
                    </a:cubicBezTo>
                    <a:cubicBezTo>
                      <a:pt x="104" y="27"/>
                      <a:pt x="100" y="27"/>
                      <a:pt x="96" y="28"/>
                    </a:cubicBezTo>
                    <a:cubicBezTo>
                      <a:pt x="95" y="28"/>
                      <a:pt x="94" y="29"/>
                      <a:pt x="93" y="29"/>
                    </a:cubicBezTo>
                    <a:cubicBezTo>
                      <a:pt x="91" y="29"/>
                      <a:pt x="88" y="30"/>
                      <a:pt x="85" y="31"/>
                    </a:cubicBezTo>
                    <a:cubicBezTo>
                      <a:pt x="84" y="31"/>
                      <a:pt x="83" y="31"/>
                      <a:pt x="82" y="31"/>
                    </a:cubicBezTo>
                    <a:cubicBezTo>
                      <a:pt x="79" y="32"/>
                      <a:pt x="76" y="32"/>
                      <a:pt x="72" y="33"/>
                    </a:cubicBezTo>
                    <a:cubicBezTo>
                      <a:pt x="71" y="33"/>
                      <a:pt x="70" y="33"/>
                      <a:pt x="69" y="34"/>
                    </a:cubicBezTo>
                    <a:cubicBezTo>
                      <a:pt x="66" y="34"/>
                      <a:pt x="63" y="35"/>
                      <a:pt x="60" y="35"/>
                    </a:cubicBezTo>
                    <a:cubicBezTo>
                      <a:pt x="59" y="35"/>
                      <a:pt x="58" y="36"/>
                      <a:pt x="57" y="36"/>
                    </a:cubicBezTo>
                    <a:cubicBezTo>
                      <a:pt x="54" y="36"/>
                      <a:pt x="51" y="37"/>
                      <a:pt x="48" y="37"/>
                    </a:cubicBezTo>
                    <a:cubicBezTo>
                      <a:pt x="47" y="38"/>
                      <a:pt x="46" y="38"/>
                      <a:pt x="45" y="38"/>
                    </a:cubicBezTo>
                    <a:cubicBezTo>
                      <a:pt x="42" y="38"/>
                      <a:pt x="40" y="39"/>
                      <a:pt x="38" y="39"/>
                    </a:cubicBezTo>
                    <a:cubicBezTo>
                      <a:pt x="37" y="39"/>
                      <a:pt x="36" y="39"/>
                      <a:pt x="35" y="39"/>
                    </a:cubicBezTo>
                    <a:cubicBezTo>
                      <a:pt x="30" y="40"/>
                      <a:pt x="26" y="41"/>
                      <a:pt x="21" y="42"/>
                    </a:cubicBezTo>
                    <a:cubicBezTo>
                      <a:pt x="13" y="43"/>
                      <a:pt x="6" y="39"/>
                      <a:pt x="2" y="33"/>
                    </a:cubicBezTo>
                    <a:cubicBezTo>
                      <a:pt x="2" y="33"/>
                      <a:pt x="1" y="31"/>
                      <a:pt x="0" y="31"/>
                    </a:cubicBezTo>
                    <a:cubicBezTo>
                      <a:pt x="11" y="29"/>
                      <a:pt x="22" y="27"/>
                      <a:pt x="33" y="25"/>
                    </a:cubicBezTo>
                    <a:cubicBezTo>
                      <a:pt x="34" y="25"/>
                      <a:pt x="35" y="25"/>
                      <a:pt x="36" y="24"/>
                    </a:cubicBezTo>
                    <a:cubicBezTo>
                      <a:pt x="38" y="24"/>
                      <a:pt x="41" y="23"/>
                      <a:pt x="43" y="23"/>
                    </a:cubicBezTo>
                    <a:cubicBezTo>
                      <a:pt x="44" y="22"/>
                      <a:pt x="45" y="22"/>
                      <a:pt x="46" y="22"/>
                    </a:cubicBezTo>
                    <a:cubicBezTo>
                      <a:pt x="49" y="21"/>
                      <a:pt x="52" y="20"/>
                      <a:pt x="56" y="19"/>
                    </a:cubicBezTo>
                    <a:cubicBezTo>
                      <a:pt x="56" y="19"/>
                      <a:pt x="57" y="19"/>
                      <a:pt x="58" y="19"/>
                    </a:cubicBezTo>
                    <a:cubicBezTo>
                      <a:pt x="62" y="18"/>
                      <a:pt x="65" y="17"/>
                      <a:pt x="69" y="16"/>
                    </a:cubicBezTo>
                    <a:cubicBezTo>
                      <a:pt x="70" y="15"/>
                      <a:pt x="71" y="15"/>
                      <a:pt x="72" y="15"/>
                    </a:cubicBezTo>
                    <a:cubicBezTo>
                      <a:pt x="75" y="14"/>
                      <a:pt x="78" y="13"/>
                      <a:pt x="81" y="12"/>
                    </a:cubicBezTo>
                    <a:cubicBezTo>
                      <a:pt x="82" y="12"/>
                      <a:pt x="82" y="11"/>
                      <a:pt x="83" y="11"/>
                    </a:cubicBezTo>
                    <a:cubicBezTo>
                      <a:pt x="86" y="10"/>
                      <a:pt x="90" y="9"/>
                      <a:pt x="93" y="8"/>
                    </a:cubicBezTo>
                    <a:cubicBezTo>
                      <a:pt x="94" y="8"/>
                      <a:pt x="95" y="8"/>
                      <a:pt x="96" y="7"/>
                    </a:cubicBezTo>
                    <a:cubicBezTo>
                      <a:pt x="99" y="6"/>
                      <a:pt x="102" y="5"/>
                      <a:pt x="105" y="4"/>
                    </a:cubicBezTo>
                    <a:cubicBezTo>
                      <a:pt x="105" y="4"/>
                      <a:pt x="106" y="4"/>
                      <a:pt x="107" y="3"/>
                    </a:cubicBezTo>
                    <a:cubicBezTo>
                      <a:pt x="111" y="2"/>
                      <a:pt x="115" y="1"/>
                      <a:pt x="118" y="0"/>
                    </a:cubicBezTo>
                    <a:cubicBezTo>
                      <a:pt x="120" y="7"/>
                      <a:pt x="120" y="15"/>
                      <a:pt x="119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112"/>
              <p:cNvSpPr>
                <a:spLocks/>
              </p:cNvSpPr>
              <p:nvPr/>
            </p:nvSpPr>
            <p:spPr bwMode="auto">
              <a:xfrm>
                <a:off x="4101972" y="5448129"/>
                <a:ext cx="947982" cy="366266"/>
              </a:xfrm>
              <a:custGeom>
                <a:avLst/>
                <a:gdLst>
                  <a:gd name="T0" fmla="*/ 222 w 245"/>
                  <a:gd name="T1" fmla="*/ 0 h 95"/>
                  <a:gd name="T2" fmla="*/ 0 w 245"/>
                  <a:gd name="T3" fmla="*/ 53 h 95"/>
                  <a:gd name="T4" fmla="*/ 24 w 245"/>
                  <a:gd name="T5" fmla="*/ 95 h 95"/>
                  <a:gd name="T6" fmla="*/ 245 w 245"/>
                  <a:gd name="T7" fmla="*/ 17 h 95"/>
                  <a:gd name="T8" fmla="*/ 222 w 245"/>
                  <a:gd name="T9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95">
                    <a:moveTo>
                      <a:pt x="222" y="0"/>
                    </a:moveTo>
                    <a:cubicBezTo>
                      <a:pt x="152" y="0"/>
                      <a:pt x="67" y="27"/>
                      <a:pt x="0" y="53"/>
                    </a:cubicBezTo>
                    <a:cubicBezTo>
                      <a:pt x="12" y="63"/>
                      <a:pt x="21" y="79"/>
                      <a:pt x="24" y="95"/>
                    </a:cubicBezTo>
                    <a:cubicBezTo>
                      <a:pt x="100" y="75"/>
                      <a:pt x="175" y="54"/>
                      <a:pt x="245" y="17"/>
                    </a:cubicBezTo>
                    <a:cubicBezTo>
                      <a:pt x="241" y="7"/>
                      <a:pt x="232" y="0"/>
                      <a:pt x="2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113"/>
              <p:cNvSpPr>
                <a:spLocks/>
              </p:cNvSpPr>
              <p:nvPr/>
            </p:nvSpPr>
            <p:spPr bwMode="auto">
              <a:xfrm>
                <a:off x="4195847" y="5512764"/>
                <a:ext cx="869497" cy="398583"/>
              </a:xfrm>
              <a:custGeom>
                <a:avLst/>
                <a:gdLst>
                  <a:gd name="T0" fmla="*/ 221 w 225"/>
                  <a:gd name="T1" fmla="*/ 1 h 103"/>
                  <a:gd name="T2" fmla="*/ 221 w 225"/>
                  <a:gd name="T3" fmla="*/ 0 h 103"/>
                  <a:gd name="T4" fmla="*/ 0 w 225"/>
                  <a:gd name="T5" fmla="*/ 78 h 103"/>
                  <a:gd name="T6" fmla="*/ 1 w 225"/>
                  <a:gd name="T7" fmla="*/ 103 h 103"/>
                  <a:gd name="T8" fmla="*/ 207 w 225"/>
                  <a:gd name="T9" fmla="*/ 35 h 103"/>
                  <a:gd name="T10" fmla="*/ 221 w 225"/>
                  <a:gd name="T11" fmla="*/ 1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5" h="103">
                    <a:moveTo>
                      <a:pt x="221" y="1"/>
                    </a:moveTo>
                    <a:cubicBezTo>
                      <a:pt x="221" y="1"/>
                      <a:pt x="221" y="1"/>
                      <a:pt x="221" y="0"/>
                    </a:cubicBezTo>
                    <a:cubicBezTo>
                      <a:pt x="151" y="37"/>
                      <a:pt x="76" y="58"/>
                      <a:pt x="0" y="78"/>
                    </a:cubicBezTo>
                    <a:cubicBezTo>
                      <a:pt x="2" y="86"/>
                      <a:pt x="2" y="95"/>
                      <a:pt x="1" y="103"/>
                    </a:cubicBezTo>
                    <a:cubicBezTo>
                      <a:pt x="100" y="81"/>
                      <a:pt x="173" y="51"/>
                      <a:pt x="207" y="35"/>
                    </a:cubicBezTo>
                    <a:cubicBezTo>
                      <a:pt x="219" y="29"/>
                      <a:pt x="225" y="14"/>
                      <a:pt x="221" y="1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114"/>
              <p:cNvSpPr>
                <a:spLocks/>
              </p:cNvSpPr>
              <p:nvPr/>
            </p:nvSpPr>
            <p:spPr bwMode="auto">
              <a:xfrm>
                <a:off x="3561807" y="5939049"/>
                <a:ext cx="278547" cy="72330"/>
              </a:xfrm>
              <a:custGeom>
                <a:avLst/>
                <a:gdLst>
                  <a:gd name="T0" fmla="*/ 0 w 72"/>
                  <a:gd name="T1" fmla="*/ 15 h 19"/>
                  <a:gd name="T2" fmla="*/ 2 w 72"/>
                  <a:gd name="T3" fmla="*/ 19 h 19"/>
                  <a:gd name="T4" fmla="*/ 72 w 72"/>
                  <a:gd name="T5" fmla="*/ 11 h 19"/>
                  <a:gd name="T6" fmla="*/ 67 w 72"/>
                  <a:gd name="T7" fmla="*/ 0 h 19"/>
                  <a:gd name="T8" fmla="*/ 0 w 72"/>
                  <a:gd name="T9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9">
                    <a:moveTo>
                      <a:pt x="0" y="15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72" y="11"/>
                      <a:pt x="72" y="11"/>
                      <a:pt x="72" y="11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45" y="3"/>
                      <a:pt x="23" y="11"/>
                      <a:pt x="0" y="1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115"/>
              <p:cNvSpPr>
                <a:spLocks/>
              </p:cNvSpPr>
              <p:nvPr/>
            </p:nvSpPr>
            <p:spPr bwMode="auto">
              <a:xfrm>
                <a:off x="3546418" y="5803623"/>
                <a:ext cx="232379" cy="166205"/>
              </a:xfrm>
              <a:custGeom>
                <a:avLst/>
                <a:gdLst>
                  <a:gd name="T0" fmla="*/ 60 w 60"/>
                  <a:gd name="T1" fmla="*/ 6 h 43"/>
                  <a:gd name="T2" fmla="*/ 57 w 60"/>
                  <a:gd name="T3" fmla="*/ 0 h 43"/>
                  <a:gd name="T4" fmla="*/ 0 w 60"/>
                  <a:gd name="T5" fmla="*/ 40 h 43"/>
                  <a:gd name="T6" fmla="*/ 2 w 60"/>
                  <a:gd name="T7" fmla="*/ 43 h 43"/>
                  <a:gd name="T8" fmla="*/ 60 w 60"/>
                  <a:gd name="T9" fmla="*/ 6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3">
                    <a:moveTo>
                      <a:pt x="60" y="6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20" y="30"/>
                      <a:pt x="40" y="18"/>
                      <a:pt x="60" y="6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116"/>
              <p:cNvSpPr>
                <a:spLocks/>
              </p:cNvSpPr>
              <p:nvPr/>
            </p:nvSpPr>
            <p:spPr bwMode="auto">
              <a:xfrm>
                <a:off x="3554112" y="5826707"/>
                <a:ext cx="235457" cy="150815"/>
              </a:xfrm>
              <a:custGeom>
                <a:avLst/>
                <a:gdLst>
                  <a:gd name="T0" fmla="*/ 58 w 61"/>
                  <a:gd name="T1" fmla="*/ 0 h 39"/>
                  <a:gd name="T2" fmla="*/ 0 w 61"/>
                  <a:gd name="T3" fmla="*/ 37 h 39"/>
                  <a:gd name="T4" fmla="*/ 0 w 61"/>
                  <a:gd name="T5" fmla="*/ 39 h 39"/>
                  <a:gd name="T6" fmla="*/ 61 w 61"/>
                  <a:gd name="T7" fmla="*/ 7 h 39"/>
                  <a:gd name="T8" fmla="*/ 58 w 61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39">
                    <a:moveTo>
                      <a:pt x="58" y="0"/>
                    </a:moveTo>
                    <a:cubicBezTo>
                      <a:pt x="38" y="12"/>
                      <a:pt x="18" y="24"/>
                      <a:pt x="0" y="37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20" y="27"/>
                      <a:pt x="41" y="17"/>
                      <a:pt x="61" y="7"/>
                    </a:cubicBez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117"/>
              <p:cNvSpPr>
                <a:spLocks/>
              </p:cNvSpPr>
              <p:nvPr/>
            </p:nvSpPr>
            <p:spPr bwMode="auto">
              <a:xfrm>
                <a:off x="3554112" y="5852868"/>
                <a:ext cx="266235" cy="143121"/>
              </a:xfrm>
              <a:custGeom>
                <a:avLst/>
                <a:gdLst>
                  <a:gd name="T0" fmla="*/ 0 w 69"/>
                  <a:gd name="T1" fmla="*/ 32 h 37"/>
                  <a:gd name="T2" fmla="*/ 2 w 69"/>
                  <a:gd name="T3" fmla="*/ 37 h 37"/>
                  <a:gd name="T4" fmla="*/ 69 w 69"/>
                  <a:gd name="T5" fmla="*/ 22 h 37"/>
                  <a:gd name="T6" fmla="*/ 61 w 69"/>
                  <a:gd name="T7" fmla="*/ 0 h 37"/>
                  <a:gd name="T8" fmla="*/ 0 w 69"/>
                  <a:gd name="T9" fmla="*/ 3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37">
                    <a:moveTo>
                      <a:pt x="0" y="32"/>
                    </a:moveTo>
                    <a:cubicBezTo>
                      <a:pt x="2" y="37"/>
                      <a:pt x="2" y="37"/>
                      <a:pt x="2" y="37"/>
                    </a:cubicBezTo>
                    <a:cubicBezTo>
                      <a:pt x="25" y="33"/>
                      <a:pt x="47" y="25"/>
                      <a:pt x="69" y="22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41" y="10"/>
                      <a:pt x="20" y="20"/>
                      <a:pt x="0" y="3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118"/>
              <p:cNvSpPr>
                <a:spLocks noEditPoints="1"/>
              </p:cNvSpPr>
              <p:nvPr/>
            </p:nvSpPr>
            <p:spPr bwMode="auto">
              <a:xfrm>
                <a:off x="3809575" y="5663580"/>
                <a:ext cx="358571" cy="309325"/>
              </a:xfrm>
              <a:custGeom>
                <a:avLst/>
                <a:gdLst>
                  <a:gd name="T0" fmla="*/ 20 w 93"/>
                  <a:gd name="T1" fmla="*/ 80 h 80"/>
                  <a:gd name="T2" fmla="*/ 17 w 93"/>
                  <a:gd name="T3" fmla="*/ 80 h 80"/>
                  <a:gd name="T4" fmla="*/ 15 w 93"/>
                  <a:gd name="T5" fmla="*/ 66 h 80"/>
                  <a:gd name="T6" fmla="*/ 0 w 93"/>
                  <a:gd name="T7" fmla="*/ 31 h 80"/>
                  <a:gd name="T8" fmla="*/ 3 w 93"/>
                  <a:gd name="T9" fmla="*/ 29 h 80"/>
                  <a:gd name="T10" fmla="*/ 18 w 93"/>
                  <a:gd name="T11" fmla="*/ 65 h 80"/>
                  <a:gd name="T12" fmla="*/ 20 w 93"/>
                  <a:gd name="T13" fmla="*/ 80 h 80"/>
                  <a:gd name="T14" fmla="*/ 10 w 93"/>
                  <a:gd name="T15" fmla="*/ 26 h 80"/>
                  <a:gd name="T16" fmla="*/ 24 w 93"/>
                  <a:gd name="T17" fmla="*/ 56 h 80"/>
                  <a:gd name="T18" fmla="*/ 25 w 93"/>
                  <a:gd name="T19" fmla="*/ 64 h 80"/>
                  <a:gd name="T20" fmla="*/ 27 w 93"/>
                  <a:gd name="T21" fmla="*/ 79 h 80"/>
                  <a:gd name="T22" fmla="*/ 30 w 93"/>
                  <a:gd name="T23" fmla="*/ 78 h 80"/>
                  <a:gd name="T24" fmla="*/ 28 w 93"/>
                  <a:gd name="T25" fmla="*/ 63 h 80"/>
                  <a:gd name="T26" fmla="*/ 27 w 93"/>
                  <a:gd name="T27" fmla="*/ 56 h 80"/>
                  <a:gd name="T28" fmla="*/ 13 w 93"/>
                  <a:gd name="T29" fmla="*/ 24 h 80"/>
                  <a:gd name="T30" fmla="*/ 10 w 93"/>
                  <a:gd name="T31" fmla="*/ 26 h 80"/>
                  <a:gd name="T32" fmla="*/ 40 w 93"/>
                  <a:gd name="T33" fmla="*/ 60 h 80"/>
                  <a:gd name="T34" fmla="*/ 40 w 93"/>
                  <a:gd name="T35" fmla="*/ 56 h 80"/>
                  <a:gd name="T36" fmla="*/ 23 w 93"/>
                  <a:gd name="T37" fmla="*/ 20 h 80"/>
                  <a:gd name="T38" fmla="*/ 20 w 93"/>
                  <a:gd name="T39" fmla="*/ 21 h 80"/>
                  <a:gd name="T40" fmla="*/ 37 w 93"/>
                  <a:gd name="T41" fmla="*/ 56 h 80"/>
                  <a:gd name="T42" fmla="*/ 38 w 93"/>
                  <a:gd name="T43" fmla="*/ 60 h 80"/>
                  <a:gd name="T44" fmla="*/ 39 w 93"/>
                  <a:gd name="T45" fmla="*/ 77 h 80"/>
                  <a:gd name="T46" fmla="*/ 42 w 93"/>
                  <a:gd name="T47" fmla="*/ 76 h 80"/>
                  <a:gd name="T48" fmla="*/ 40 w 93"/>
                  <a:gd name="T49" fmla="*/ 60 h 80"/>
                  <a:gd name="T50" fmla="*/ 54 w 93"/>
                  <a:gd name="T51" fmla="*/ 56 h 80"/>
                  <a:gd name="T52" fmla="*/ 52 w 93"/>
                  <a:gd name="T53" fmla="*/ 43 h 80"/>
                  <a:gd name="T54" fmla="*/ 36 w 93"/>
                  <a:gd name="T55" fmla="*/ 14 h 80"/>
                  <a:gd name="T56" fmla="*/ 33 w 93"/>
                  <a:gd name="T57" fmla="*/ 15 h 80"/>
                  <a:gd name="T58" fmla="*/ 49 w 93"/>
                  <a:gd name="T59" fmla="*/ 44 h 80"/>
                  <a:gd name="T60" fmla="*/ 51 w 93"/>
                  <a:gd name="T61" fmla="*/ 57 h 80"/>
                  <a:gd name="T62" fmla="*/ 51 w 93"/>
                  <a:gd name="T63" fmla="*/ 75 h 80"/>
                  <a:gd name="T64" fmla="*/ 54 w 93"/>
                  <a:gd name="T65" fmla="*/ 74 h 80"/>
                  <a:gd name="T66" fmla="*/ 54 w 93"/>
                  <a:gd name="T67" fmla="*/ 56 h 80"/>
                  <a:gd name="T68" fmla="*/ 65 w 93"/>
                  <a:gd name="T69" fmla="*/ 52 h 80"/>
                  <a:gd name="T70" fmla="*/ 64 w 93"/>
                  <a:gd name="T71" fmla="*/ 44 h 80"/>
                  <a:gd name="T72" fmla="*/ 47 w 93"/>
                  <a:gd name="T73" fmla="*/ 9 h 80"/>
                  <a:gd name="T74" fmla="*/ 44 w 93"/>
                  <a:gd name="T75" fmla="*/ 11 h 80"/>
                  <a:gd name="T76" fmla="*/ 61 w 93"/>
                  <a:gd name="T77" fmla="*/ 45 h 80"/>
                  <a:gd name="T78" fmla="*/ 63 w 93"/>
                  <a:gd name="T79" fmla="*/ 53 h 80"/>
                  <a:gd name="T80" fmla="*/ 64 w 93"/>
                  <a:gd name="T81" fmla="*/ 72 h 80"/>
                  <a:gd name="T82" fmla="*/ 67 w 93"/>
                  <a:gd name="T83" fmla="*/ 72 h 80"/>
                  <a:gd name="T84" fmla="*/ 65 w 93"/>
                  <a:gd name="T85" fmla="*/ 52 h 80"/>
                  <a:gd name="T86" fmla="*/ 78 w 93"/>
                  <a:gd name="T87" fmla="*/ 48 h 80"/>
                  <a:gd name="T88" fmla="*/ 76 w 93"/>
                  <a:gd name="T89" fmla="*/ 41 h 80"/>
                  <a:gd name="T90" fmla="*/ 60 w 93"/>
                  <a:gd name="T91" fmla="*/ 4 h 80"/>
                  <a:gd name="T92" fmla="*/ 57 w 93"/>
                  <a:gd name="T93" fmla="*/ 5 h 80"/>
                  <a:gd name="T94" fmla="*/ 74 w 93"/>
                  <a:gd name="T95" fmla="*/ 41 h 80"/>
                  <a:gd name="T96" fmla="*/ 75 w 93"/>
                  <a:gd name="T97" fmla="*/ 49 h 80"/>
                  <a:gd name="T98" fmla="*/ 75 w 93"/>
                  <a:gd name="T99" fmla="*/ 70 h 80"/>
                  <a:gd name="T100" fmla="*/ 78 w 93"/>
                  <a:gd name="T101" fmla="*/ 69 h 80"/>
                  <a:gd name="T102" fmla="*/ 78 w 93"/>
                  <a:gd name="T103" fmla="*/ 48 h 80"/>
                  <a:gd name="T104" fmla="*/ 89 w 93"/>
                  <a:gd name="T105" fmla="*/ 44 h 80"/>
                  <a:gd name="T106" fmla="*/ 69 w 93"/>
                  <a:gd name="T107" fmla="*/ 0 h 80"/>
                  <a:gd name="T108" fmla="*/ 66 w 93"/>
                  <a:gd name="T109" fmla="*/ 1 h 80"/>
                  <a:gd name="T110" fmla="*/ 87 w 93"/>
                  <a:gd name="T111" fmla="*/ 45 h 80"/>
                  <a:gd name="T112" fmla="*/ 90 w 93"/>
                  <a:gd name="T113" fmla="*/ 67 h 80"/>
                  <a:gd name="T114" fmla="*/ 93 w 93"/>
                  <a:gd name="T115" fmla="*/ 66 h 80"/>
                  <a:gd name="T116" fmla="*/ 89 w 93"/>
                  <a:gd name="T117" fmla="*/ 44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3" h="80">
                    <a:moveTo>
                      <a:pt x="20" y="80"/>
                    </a:moveTo>
                    <a:cubicBezTo>
                      <a:pt x="19" y="80"/>
                      <a:pt x="18" y="80"/>
                      <a:pt x="17" y="80"/>
                    </a:cubicBezTo>
                    <a:cubicBezTo>
                      <a:pt x="17" y="76"/>
                      <a:pt x="16" y="71"/>
                      <a:pt x="15" y="66"/>
                    </a:cubicBezTo>
                    <a:cubicBezTo>
                      <a:pt x="12" y="53"/>
                      <a:pt x="7" y="41"/>
                      <a:pt x="0" y="31"/>
                    </a:cubicBezTo>
                    <a:cubicBezTo>
                      <a:pt x="1" y="30"/>
                      <a:pt x="2" y="30"/>
                      <a:pt x="3" y="29"/>
                    </a:cubicBezTo>
                    <a:cubicBezTo>
                      <a:pt x="10" y="40"/>
                      <a:pt x="15" y="52"/>
                      <a:pt x="18" y="65"/>
                    </a:cubicBezTo>
                    <a:cubicBezTo>
                      <a:pt x="19" y="70"/>
                      <a:pt x="20" y="75"/>
                      <a:pt x="20" y="80"/>
                    </a:cubicBezTo>
                    <a:close/>
                    <a:moveTo>
                      <a:pt x="10" y="26"/>
                    </a:moveTo>
                    <a:cubicBezTo>
                      <a:pt x="18" y="35"/>
                      <a:pt x="22" y="47"/>
                      <a:pt x="24" y="56"/>
                    </a:cubicBezTo>
                    <a:cubicBezTo>
                      <a:pt x="25" y="59"/>
                      <a:pt x="25" y="61"/>
                      <a:pt x="25" y="64"/>
                    </a:cubicBezTo>
                    <a:cubicBezTo>
                      <a:pt x="26" y="69"/>
                      <a:pt x="26" y="74"/>
                      <a:pt x="27" y="79"/>
                    </a:cubicBezTo>
                    <a:cubicBezTo>
                      <a:pt x="28" y="79"/>
                      <a:pt x="29" y="79"/>
                      <a:pt x="30" y="78"/>
                    </a:cubicBezTo>
                    <a:cubicBezTo>
                      <a:pt x="29" y="73"/>
                      <a:pt x="29" y="68"/>
                      <a:pt x="28" y="63"/>
                    </a:cubicBezTo>
                    <a:cubicBezTo>
                      <a:pt x="28" y="60"/>
                      <a:pt x="28" y="58"/>
                      <a:pt x="27" y="56"/>
                    </a:cubicBezTo>
                    <a:cubicBezTo>
                      <a:pt x="25" y="46"/>
                      <a:pt x="21" y="34"/>
                      <a:pt x="13" y="24"/>
                    </a:cubicBezTo>
                    <a:lnTo>
                      <a:pt x="10" y="26"/>
                    </a:lnTo>
                    <a:close/>
                    <a:moveTo>
                      <a:pt x="40" y="60"/>
                    </a:moveTo>
                    <a:cubicBezTo>
                      <a:pt x="40" y="58"/>
                      <a:pt x="40" y="57"/>
                      <a:pt x="40" y="56"/>
                    </a:cubicBezTo>
                    <a:cubicBezTo>
                      <a:pt x="37" y="42"/>
                      <a:pt x="31" y="29"/>
                      <a:pt x="23" y="20"/>
                    </a:cubicBezTo>
                    <a:cubicBezTo>
                      <a:pt x="22" y="20"/>
                      <a:pt x="21" y="21"/>
                      <a:pt x="20" y="21"/>
                    </a:cubicBezTo>
                    <a:cubicBezTo>
                      <a:pt x="28" y="30"/>
                      <a:pt x="34" y="43"/>
                      <a:pt x="37" y="56"/>
                    </a:cubicBezTo>
                    <a:cubicBezTo>
                      <a:pt x="37" y="58"/>
                      <a:pt x="37" y="59"/>
                      <a:pt x="38" y="60"/>
                    </a:cubicBezTo>
                    <a:cubicBezTo>
                      <a:pt x="38" y="66"/>
                      <a:pt x="39" y="71"/>
                      <a:pt x="39" y="77"/>
                    </a:cubicBezTo>
                    <a:cubicBezTo>
                      <a:pt x="40" y="77"/>
                      <a:pt x="41" y="76"/>
                      <a:pt x="42" y="76"/>
                    </a:cubicBezTo>
                    <a:cubicBezTo>
                      <a:pt x="42" y="71"/>
                      <a:pt x="41" y="65"/>
                      <a:pt x="40" y="60"/>
                    </a:cubicBezTo>
                    <a:close/>
                    <a:moveTo>
                      <a:pt x="54" y="56"/>
                    </a:moveTo>
                    <a:cubicBezTo>
                      <a:pt x="53" y="52"/>
                      <a:pt x="53" y="47"/>
                      <a:pt x="52" y="43"/>
                    </a:cubicBezTo>
                    <a:cubicBezTo>
                      <a:pt x="49" y="32"/>
                      <a:pt x="43" y="21"/>
                      <a:pt x="36" y="14"/>
                    </a:cubicBezTo>
                    <a:cubicBezTo>
                      <a:pt x="35" y="14"/>
                      <a:pt x="34" y="15"/>
                      <a:pt x="33" y="15"/>
                    </a:cubicBezTo>
                    <a:cubicBezTo>
                      <a:pt x="40" y="22"/>
                      <a:pt x="46" y="32"/>
                      <a:pt x="49" y="44"/>
                    </a:cubicBezTo>
                    <a:cubicBezTo>
                      <a:pt x="50" y="48"/>
                      <a:pt x="50" y="52"/>
                      <a:pt x="51" y="57"/>
                    </a:cubicBezTo>
                    <a:cubicBezTo>
                      <a:pt x="51" y="63"/>
                      <a:pt x="52" y="69"/>
                      <a:pt x="51" y="75"/>
                    </a:cubicBezTo>
                    <a:cubicBezTo>
                      <a:pt x="52" y="74"/>
                      <a:pt x="53" y="74"/>
                      <a:pt x="54" y="74"/>
                    </a:cubicBezTo>
                    <a:cubicBezTo>
                      <a:pt x="55" y="68"/>
                      <a:pt x="54" y="62"/>
                      <a:pt x="54" y="56"/>
                    </a:cubicBezTo>
                    <a:close/>
                    <a:moveTo>
                      <a:pt x="65" y="52"/>
                    </a:moveTo>
                    <a:cubicBezTo>
                      <a:pt x="65" y="50"/>
                      <a:pt x="64" y="47"/>
                      <a:pt x="64" y="44"/>
                    </a:cubicBezTo>
                    <a:cubicBezTo>
                      <a:pt x="60" y="32"/>
                      <a:pt x="55" y="20"/>
                      <a:pt x="47" y="9"/>
                    </a:cubicBezTo>
                    <a:cubicBezTo>
                      <a:pt x="46" y="10"/>
                      <a:pt x="45" y="10"/>
                      <a:pt x="44" y="11"/>
                    </a:cubicBezTo>
                    <a:cubicBezTo>
                      <a:pt x="52" y="21"/>
                      <a:pt x="58" y="33"/>
                      <a:pt x="61" y="45"/>
                    </a:cubicBezTo>
                    <a:cubicBezTo>
                      <a:pt x="61" y="48"/>
                      <a:pt x="62" y="50"/>
                      <a:pt x="63" y="53"/>
                    </a:cubicBezTo>
                    <a:cubicBezTo>
                      <a:pt x="64" y="59"/>
                      <a:pt x="64" y="66"/>
                      <a:pt x="64" y="72"/>
                    </a:cubicBezTo>
                    <a:cubicBezTo>
                      <a:pt x="65" y="72"/>
                      <a:pt x="66" y="72"/>
                      <a:pt x="67" y="72"/>
                    </a:cubicBezTo>
                    <a:cubicBezTo>
                      <a:pt x="67" y="65"/>
                      <a:pt x="67" y="58"/>
                      <a:pt x="65" y="52"/>
                    </a:cubicBezTo>
                    <a:close/>
                    <a:moveTo>
                      <a:pt x="78" y="48"/>
                    </a:moveTo>
                    <a:cubicBezTo>
                      <a:pt x="77" y="46"/>
                      <a:pt x="77" y="43"/>
                      <a:pt x="76" y="41"/>
                    </a:cubicBezTo>
                    <a:cubicBezTo>
                      <a:pt x="74" y="26"/>
                      <a:pt x="68" y="13"/>
                      <a:pt x="60" y="4"/>
                    </a:cubicBezTo>
                    <a:cubicBezTo>
                      <a:pt x="59" y="4"/>
                      <a:pt x="58" y="5"/>
                      <a:pt x="57" y="5"/>
                    </a:cubicBezTo>
                    <a:cubicBezTo>
                      <a:pt x="65" y="14"/>
                      <a:pt x="71" y="26"/>
                      <a:pt x="74" y="41"/>
                    </a:cubicBezTo>
                    <a:cubicBezTo>
                      <a:pt x="74" y="44"/>
                      <a:pt x="74" y="46"/>
                      <a:pt x="75" y="49"/>
                    </a:cubicBezTo>
                    <a:cubicBezTo>
                      <a:pt x="75" y="56"/>
                      <a:pt x="75" y="63"/>
                      <a:pt x="75" y="70"/>
                    </a:cubicBezTo>
                    <a:cubicBezTo>
                      <a:pt x="76" y="70"/>
                      <a:pt x="77" y="69"/>
                      <a:pt x="78" y="69"/>
                    </a:cubicBezTo>
                    <a:cubicBezTo>
                      <a:pt x="78" y="62"/>
                      <a:pt x="78" y="55"/>
                      <a:pt x="78" y="48"/>
                    </a:cubicBezTo>
                    <a:close/>
                    <a:moveTo>
                      <a:pt x="89" y="44"/>
                    </a:moveTo>
                    <a:cubicBezTo>
                      <a:pt x="86" y="28"/>
                      <a:pt x="79" y="13"/>
                      <a:pt x="69" y="0"/>
                    </a:cubicBezTo>
                    <a:cubicBezTo>
                      <a:pt x="68" y="1"/>
                      <a:pt x="67" y="1"/>
                      <a:pt x="66" y="1"/>
                    </a:cubicBezTo>
                    <a:cubicBezTo>
                      <a:pt x="76" y="14"/>
                      <a:pt x="83" y="29"/>
                      <a:pt x="87" y="45"/>
                    </a:cubicBezTo>
                    <a:cubicBezTo>
                      <a:pt x="88" y="52"/>
                      <a:pt x="89" y="60"/>
                      <a:pt x="90" y="67"/>
                    </a:cubicBezTo>
                    <a:cubicBezTo>
                      <a:pt x="91" y="67"/>
                      <a:pt x="92" y="66"/>
                      <a:pt x="93" y="66"/>
                    </a:cubicBezTo>
                    <a:cubicBezTo>
                      <a:pt x="92" y="59"/>
                      <a:pt x="91" y="51"/>
                      <a:pt x="89" y="4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119"/>
              <p:cNvSpPr>
                <a:spLocks/>
              </p:cNvSpPr>
              <p:nvPr/>
            </p:nvSpPr>
            <p:spPr bwMode="auto">
              <a:xfrm>
                <a:off x="5262327" y="3499841"/>
                <a:ext cx="1204984" cy="1971372"/>
              </a:xfrm>
              <a:custGeom>
                <a:avLst/>
                <a:gdLst>
                  <a:gd name="T0" fmla="*/ 312 w 312"/>
                  <a:gd name="T1" fmla="*/ 73 h 510"/>
                  <a:gd name="T2" fmla="*/ 261 w 312"/>
                  <a:gd name="T3" fmla="*/ 483 h 510"/>
                  <a:gd name="T4" fmla="*/ 233 w 312"/>
                  <a:gd name="T5" fmla="*/ 510 h 510"/>
                  <a:gd name="T6" fmla="*/ 100 w 312"/>
                  <a:gd name="T7" fmla="*/ 504 h 510"/>
                  <a:gd name="T8" fmla="*/ 49 w 312"/>
                  <a:gd name="T9" fmla="*/ 501 h 510"/>
                  <a:gd name="T10" fmla="*/ 49 w 312"/>
                  <a:gd name="T11" fmla="*/ 501 h 510"/>
                  <a:gd name="T12" fmla="*/ 22 w 312"/>
                  <a:gd name="T13" fmla="*/ 473 h 510"/>
                  <a:gd name="T14" fmla="*/ 0 w 312"/>
                  <a:gd name="T15" fmla="*/ 66 h 510"/>
                  <a:gd name="T16" fmla="*/ 312 w 312"/>
                  <a:gd name="T17" fmla="*/ 73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2" h="510">
                    <a:moveTo>
                      <a:pt x="312" y="73"/>
                    </a:moveTo>
                    <a:cubicBezTo>
                      <a:pt x="261" y="483"/>
                      <a:pt x="261" y="483"/>
                      <a:pt x="261" y="483"/>
                    </a:cubicBezTo>
                    <a:cubicBezTo>
                      <a:pt x="260" y="499"/>
                      <a:pt x="247" y="510"/>
                      <a:pt x="233" y="510"/>
                    </a:cubicBezTo>
                    <a:cubicBezTo>
                      <a:pt x="100" y="504"/>
                      <a:pt x="100" y="504"/>
                      <a:pt x="100" y="504"/>
                    </a:cubicBezTo>
                    <a:cubicBezTo>
                      <a:pt x="49" y="501"/>
                      <a:pt x="49" y="501"/>
                      <a:pt x="49" y="501"/>
                    </a:cubicBezTo>
                    <a:cubicBezTo>
                      <a:pt x="49" y="501"/>
                      <a:pt x="49" y="501"/>
                      <a:pt x="49" y="501"/>
                    </a:cubicBezTo>
                    <a:cubicBezTo>
                      <a:pt x="35" y="501"/>
                      <a:pt x="23" y="488"/>
                      <a:pt x="22" y="473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146" y="0"/>
                      <a:pt x="312" y="73"/>
                      <a:pt x="312" y="7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120"/>
              <p:cNvSpPr>
                <a:spLocks/>
              </p:cNvSpPr>
              <p:nvPr/>
            </p:nvSpPr>
            <p:spPr bwMode="auto">
              <a:xfrm>
                <a:off x="5431609" y="3712214"/>
                <a:ext cx="869497" cy="309325"/>
              </a:xfrm>
              <a:custGeom>
                <a:avLst/>
                <a:gdLst>
                  <a:gd name="T0" fmla="*/ 0 w 225"/>
                  <a:gd name="T1" fmla="*/ 30 h 80"/>
                  <a:gd name="T2" fmla="*/ 225 w 225"/>
                  <a:gd name="T3" fmla="*/ 38 h 80"/>
                  <a:gd name="T4" fmla="*/ 0 w 225"/>
                  <a:gd name="T5" fmla="*/ 3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5" h="80">
                    <a:moveTo>
                      <a:pt x="0" y="30"/>
                    </a:moveTo>
                    <a:cubicBezTo>
                      <a:pt x="110" y="80"/>
                      <a:pt x="192" y="54"/>
                      <a:pt x="225" y="38"/>
                    </a:cubicBezTo>
                    <a:cubicBezTo>
                      <a:pt x="156" y="3"/>
                      <a:pt x="71" y="0"/>
                      <a:pt x="0" y="3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121"/>
              <p:cNvSpPr>
                <a:spLocks/>
              </p:cNvSpPr>
              <p:nvPr/>
            </p:nvSpPr>
            <p:spPr bwMode="auto">
              <a:xfrm>
                <a:off x="5346968" y="3553704"/>
                <a:ext cx="1015695" cy="304709"/>
              </a:xfrm>
              <a:custGeom>
                <a:avLst/>
                <a:gdLst>
                  <a:gd name="T0" fmla="*/ 0 w 263"/>
                  <a:gd name="T1" fmla="*/ 60 h 79"/>
                  <a:gd name="T2" fmla="*/ 22 w 263"/>
                  <a:gd name="T3" fmla="*/ 71 h 79"/>
                  <a:gd name="T4" fmla="*/ 247 w 263"/>
                  <a:gd name="T5" fmla="*/ 79 h 79"/>
                  <a:gd name="T6" fmla="*/ 263 w 263"/>
                  <a:gd name="T7" fmla="*/ 71 h 79"/>
                  <a:gd name="T8" fmla="*/ 0 w 263"/>
                  <a:gd name="T9" fmla="*/ 6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" h="79">
                    <a:moveTo>
                      <a:pt x="0" y="60"/>
                    </a:moveTo>
                    <a:cubicBezTo>
                      <a:pt x="7" y="64"/>
                      <a:pt x="15" y="68"/>
                      <a:pt x="22" y="71"/>
                    </a:cubicBezTo>
                    <a:cubicBezTo>
                      <a:pt x="93" y="41"/>
                      <a:pt x="178" y="44"/>
                      <a:pt x="247" y="79"/>
                    </a:cubicBezTo>
                    <a:cubicBezTo>
                      <a:pt x="258" y="74"/>
                      <a:pt x="263" y="71"/>
                      <a:pt x="263" y="71"/>
                    </a:cubicBezTo>
                    <a:cubicBezTo>
                      <a:pt x="129" y="0"/>
                      <a:pt x="0" y="60"/>
                      <a:pt x="0" y="6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122"/>
              <p:cNvSpPr>
                <a:spLocks/>
              </p:cNvSpPr>
              <p:nvPr/>
            </p:nvSpPr>
            <p:spPr bwMode="auto">
              <a:xfrm>
                <a:off x="6093350" y="4032312"/>
                <a:ext cx="729454" cy="1009539"/>
              </a:xfrm>
              <a:custGeom>
                <a:avLst/>
                <a:gdLst>
                  <a:gd name="T0" fmla="*/ 77 w 189"/>
                  <a:gd name="T1" fmla="*/ 23 h 261"/>
                  <a:gd name="T2" fmla="*/ 183 w 189"/>
                  <a:gd name="T3" fmla="*/ 39 h 261"/>
                  <a:gd name="T4" fmla="*/ 44 w 189"/>
                  <a:gd name="T5" fmla="*/ 257 h 261"/>
                  <a:gd name="T6" fmla="*/ 3 w 189"/>
                  <a:gd name="T7" fmla="*/ 254 h 261"/>
                  <a:gd name="T8" fmla="*/ 14 w 189"/>
                  <a:gd name="T9" fmla="*/ 244 h 261"/>
                  <a:gd name="T10" fmla="*/ 97 w 189"/>
                  <a:gd name="T11" fmla="*/ 201 h 261"/>
                  <a:gd name="T12" fmla="*/ 136 w 189"/>
                  <a:gd name="T13" fmla="*/ 112 h 261"/>
                  <a:gd name="T14" fmla="*/ 72 w 189"/>
                  <a:gd name="T15" fmla="*/ 61 h 261"/>
                  <a:gd name="T16" fmla="*/ 77 w 189"/>
                  <a:gd name="T17" fmla="*/ 23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9" h="261">
                    <a:moveTo>
                      <a:pt x="77" y="23"/>
                    </a:moveTo>
                    <a:cubicBezTo>
                      <a:pt x="77" y="23"/>
                      <a:pt x="178" y="0"/>
                      <a:pt x="183" y="39"/>
                    </a:cubicBezTo>
                    <a:cubicBezTo>
                      <a:pt x="189" y="78"/>
                      <a:pt x="159" y="257"/>
                      <a:pt x="44" y="257"/>
                    </a:cubicBezTo>
                    <a:cubicBezTo>
                      <a:pt x="38" y="257"/>
                      <a:pt x="7" y="261"/>
                      <a:pt x="3" y="254"/>
                    </a:cubicBezTo>
                    <a:cubicBezTo>
                      <a:pt x="0" y="249"/>
                      <a:pt x="10" y="246"/>
                      <a:pt x="14" y="244"/>
                    </a:cubicBezTo>
                    <a:cubicBezTo>
                      <a:pt x="41" y="232"/>
                      <a:pt x="78" y="227"/>
                      <a:pt x="97" y="201"/>
                    </a:cubicBezTo>
                    <a:cubicBezTo>
                      <a:pt x="114" y="177"/>
                      <a:pt x="131" y="142"/>
                      <a:pt x="136" y="112"/>
                    </a:cubicBezTo>
                    <a:cubicBezTo>
                      <a:pt x="144" y="68"/>
                      <a:pt x="104" y="59"/>
                      <a:pt x="72" y="61"/>
                    </a:cubicBezTo>
                    <a:lnTo>
                      <a:pt x="77" y="23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123"/>
              <p:cNvSpPr>
                <a:spLocks/>
              </p:cNvSpPr>
              <p:nvPr/>
            </p:nvSpPr>
            <p:spPr bwMode="auto">
              <a:xfrm>
                <a:off x="5687072" y="2978143"/>
                <a:ext cx="235457" cy="841796"/>
              </a:xfrm>
              <a:custGeom>
                <a:avLst/>
                <a:gdLst>
                  <a:gd name="T0" fmla="*/ 3 w 61"/>
                  <a:gd name="T1" fmla="*/ 171 h 218"/>
                  <a:gd name="T2" fmla="*/ 22 w 61"/>
                  <a:gd name="T3" fmla="*/ 90 h 218"/>
                  <a:gd name="T4" fmla="*/ 28 w 61"/>
                  <a:gd name="T5" fmla="*/ 0 h 218"/>
                  <a:gd name="T6" fmla="*/ 52 w 61"/>
                  <a:gd name="T7" fmla="*/ 35 h 218"/>
                  <a:gd name="T8" fmla="*/ 59 w 61"/>
                  <a:gd name="T9" fmla="*/ 77 h 218"/>
                  <a:gd name="T10" fmla="*/ 40 w 61"/>
                  <a:gd name="T11" fmla="*/ 119 h 218"/>
                  <a:gd name="T12" fmla="*/ 22 w 61"/>
                  <a:gd name="T13" fmla="*/ 170 h 218"/>
                  <a:gd name="T14" fmla="*/ 23 w 61"/>
                  <a:gd name="T15" fmla="*/ 196 h 218"/>
                  <a:gd name="T16" fmla="*/ 30 w 61"/>
                  <a:gd name="T17" fmla="*/ 218 h 218"/>
                  <a:gd name="T18" fmla="*/ 3 w 61"/>
                  <a:gd name="T19" fmla="*/ 171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" h="218">
                    <a:moveTo>
                      <a:pt x="3" y="171"/>
                    </a:moveTo>
                    <a:cubicBezTo>
                      <a:pt x="0" y="143"/>
                      <a:pt x="13" y="117"/>
                      <a:pt x="22" y="90"/>
                    </a:cubicBezTo>
                    <a:cubicBezTo>
                      <a:pt x="32" y="62"/>
                      <a:pt x="38" y="29"/>
                      <a:pt x="28" y="0"/>
                    </a:cubicBezTo>
                    <a:cubicBezTo>
                      <a:pt x="37" y="11"/>
                      <a:pt x="45" y="23"/>
                      <a:pt x="52" y="35"/>
                    </a:cubicBezTo>
                    <a:cubicBezTo>
                      <a:pt x="58" y="48"/>
                      <a:pt x="61" y="63"/>
                      <a:pt x="59" y="77"/>
                    </a:cubicBezTo>
                    <a:cubicBezTo>
                      <a:pt x="57" y="93"/>
                      <a:pt x="48" y="106"/>
                      <a:pt x="40" y="119"/>
                    </a:cubicBezTo>
                    <a:cubicBezTo>
                      <a:pt x="31" y="135"/>
                      <a:pt x="24" y="152"/>
                      <a:pt x="22" y="170"/>
                    </a:cubicBezTo>
                    <a:cubicBezTo>
                      <a:pt x="21" y="178"/>
                      <a:pt x="21" y="187"/>
                      <a:pt x="23" y="196"/>
                    </a:cubicBezTo>
                    <a:cubicBezTo>
                      <a:pt x="25" y="203"/>
                      <a:pt x="30" y="211"/>
                      <a:pt x="30" y="218"/>
                    </a:cubicBezTo>
                    <a:cubicBezTo>
                      <a:pt x="15" y="213"/>
                      <a:pt x="5" y="187"/>
                      <a:pt x="3" y="17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124"/>
              <p:cNvSpPr>
                <a:spLocks/>
              </p:cNvSpPr>
              <p:nvPr/>
            </p:nvSpPr>
            <p:spPr bwMode="auto">
              <a:xfrm>
                <a:off x="5907139" y="3167432"/>
                <a:ext cx="212373" cy="652507"/>
              </a:xfrm>
              <a:custGeom>
                <a:avLst/>
                <a:gdLst>
                  <a:gd name="T0" fmla="*/ 0 w 55"/>
                  <a:gd name="T1" fmla="*/ 130 h 169"/>
                  <a:gd name="T2" fmla="*/ 22 w 55"/>
                  <a:gd name="T3" fmla="*/ 69 h 169"/>
                  <a:gd name="T4" fmla="*/ 35 w 55"/>
                  <a:gd name="T5" fmla="*/ 0 h 169"/>
                  <a:gd name="T6" fmla="*/ 50 w 55"/>
                  <a:gd name="T7" fmla="*/ 29 h 169"/>
                  <a:gd name="T8" fmla="*/ 52 w 55"/>
                  <a:gd name="T9" fmla="*/ 63 h 169"/>
                  <a:gd name="T10" fmla="*/ 34 w 55"/>
                  <a:gd name="T11" fmla="*/ 93 h 169"/>
                  <a:gd name="T12" fmla="*/ 15 w 55"/>
                  <a:gd name="T13" fmla="*/ 131 h 169"/>
                  <a:gd name="T14" fmla="*/ 14 w 55"/>
                  <a:gd name="T15" fmla="*/ 151 h 169"/>
                  <a:gd name="T16" fmla="*/ 18 w 55"/>
                  <a:gd name="T17" fmla="*/ 169 h 169"/>
                  <a:gd name="T18" fmla="*/ 0 w 55"/>
                  <a:gd name="T19" fmla="*/ 13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" h="169">
                    <a:moveTo>
                      <a:pt x="0" y="130"/>
                    </a:moveTo>
                    <a:cubicBezTo>
                      <a:pt x="0" y="108"/>
                      <a:pt x="13" y="89"/>
                      <a:pt x="22" y="69"/>
                    </a:cubicBezTo>
                    <a:cubicBezTo>
                      <a:pt x="33" y="48"/>
                      <a:pt x="40" y="23"/>
                      <a:pt x="35" y="0"/>
                    </a:cubicBezTo>
                    <a:cubicBezTo>
                      <a:pt x="41" y="9"/>
                      <a:pt x="46" y="19"/>
                      <a:pt x="50" y="29"/>
                    </a:cubicBezTo>
                    <a:cubicBezTo>
                      <a:pt x="54" y="40"/>
                      <a:pt x="55" y="52"/>
                      <a:pt x="52" y="63"/>
                    </a:cubicBezTo>
                    <a:cubicBezTo>
                      <a:pt x="49" y="75"/>
                      <a:pt x="41" y="84"/>
                      <a:pt x="34" y="93"/>
                    </a:cubicBezTo>
                    <a:cubicBezTo>
                      <a:pt x="26" y="104"/>
                      <a:pt x="18" y="117"/>
                      <a:pt x="15" y="131"/>
                    </a:cubicBezTo>
                    <a:cubicBezTo>
                      <a:pt x="14" y="137"/>
                      <a:pt x="13" y="144"/>
                      <a:pt x="14" y="151"/>
                    </a:cubicBezTo>
                    <a:cubicBezTo>
                      <a:pt x="14" y="157"/>
                      <a:pt x="18" y="164"/>
                      <a:pt x="18" y="169"/>
                    </a:cubicBezTo>
                    <a:cubicBezTo>
                      <a:pt x="6" y="164"/>
                      <a:pt x="0" y="143"/>
                      <a:pt x="0" y="13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125"/>
              <p:cNvSpPr>
                <a:spLocks noEditPoints="1"/>
              </p:cNvSpPr>
              <p:nvPr/>
            </p:nvSpPr>
            <p:spPr bwMode="auto">
              <a:xfrm>
                <a:off x="5500861" y="4198516"/>
                <a:ext cx="687903" cy="858724"/>
              </a:xfrm>
              <a:custGeom>
                <a:avLst/>
                <a:gdLst>
                  <a:gd name="T0" fmla="*/ 121 w 178"/>
                  <a:gd name="T1" fmla="*/ 116 h 222"/>
                  <a:gd name="T2" fmla="*/ 128 w 178"/>
                  <a:gd name="T3" fmla="*/ 117 h 222"/>
                  <a:gd name="T4" fmla="*/ 176 w 178"/>
                  <a:gd name="T5" fmla="*/ 31 h 222"/>
                  <a:gd name="T6" fmla="*/ 129 w 178"/>
                  <a:gd name="T7" fmla="*/ 22 h 222"/>
                  <a:gd name="T8" fmla="*/ 105 w 178"/>
                  <a:gd name="T9" fmla="*/ 10 h 222"/>
                  <a:gd name="T10" fmla="*/ 88 w 178"/>
                  <a:gd name="T11" fmla="*/ 77 h 222"/>
                  <a:gd name="T12" fmla="*/ 104 w 178"/>
                  <a:gd name="T13" fmla="*/ 22 h 222"/>
                  <a:gd name="T14" fmla="*/ 130 w 178"/>
                  <a:gd name="T15" fmla="*/ 37 h 222"/>
                  <a:gd name="T16" fmla="*/ 155 w 178"/>
                  <a:gd name="T17" fmla="*/ 17 h 222"/>
                  <a:gd name="T18" fmla="*/ 146 w 178"/>
                  <a:gd name="T19" fmla="*/ 82 h 222"/>
                  <a:gd name="T20" fmla="*/ 95 w 178"/>
                  <a:gd name="T21" fmla="*/ 68 h 222"/>
                  <a:gd name="T22" fmla="*/ 42 w 178"/>
                  <a:gd name="T23" fmla="*/ 145 h 222"/>
                  <a:gd name="T24" fmla="*/ 45 w 178"/>
                  <a:gd name="T25" fmla="*/ 222 h 222"/>
                  <a:gd name="T26" fmla="*/ 32 w 178"/>
                  <a:gd name="T27" fmla="*/ 182 h 222"/>
                  <a:gd name="T28" fmla="*/ 13 w 178"/>
                  <a:gd name="T29" fmla="*/ 167 h 222"/>
                  <a:gd name="T30" fmla="*/ 12 w 178"/>
                  <a:gd name="T31" fmla="*/ 205 h 222"/>
                  <a:gd name="T32" fmla="*/ 0 w 178"/>
                  <a:gd name="T33" fmla="*/ 144 h 222"/>
                  <a:gd name="T34" fmla="*/ 22 w 178"/>
                  <a:gd name="T35" fmla="*/ 160 h 222"/>
                  <a:gd name="T36" fmla="*/ 32 w 178"/>
                  <a:gd name="T37" fmla="*/ 132 h 222"/>
                  <a:gd name="T38" fmla="*/ 18 w 178"/>
                  <a:gd name="T39" fmla="*/ 12 h 222"/>
                  <a:gd name="T40" fmla="*/ 58 w 178"/>
                  <a:gd name="T41" fmla="*/ 8 h 222"/>
                  <a:gd name="T42" fmla="*/ 45 w 178"/>
                  <a:gd name="T43" fmla="*/ 100 h 222"/>
                  <a:gd name="T44" fmla="*/ 57 w 178"/>
                  <a:gd name="T45" fmla="*/ 109 h 222"/>
                  <a:gd name="T46" fmla="*/ 22 w 178"/>
                  <a:gd name="T47" fmla="*/ 103 h 222"/>
                  <a:gd name="T48" fmla="*/ 32 w 178"/>
                  <a:gd name="T49" fmla="*/ 14 h 222"/>
                  <a:gd name="T50" fmla="*/ 18 w 178"/>
                  <a:gd name="T51" fmla="*/ 12 h 222"/>
                  <a:gd name="T52" fmla="*/ 58 w 178"/>
                  <a:gd name="T53" fmla="*/ 140 h 222"/>
                  <a:gd name="T54" fmla="*/ 56 w 178"/>
                  <a:gd name="T55" fmla="*/ 206 h 222"/>
                  <a:gd name="T56" fmla="*/ 78 w 178"/>
                  <a:gd name="T57" fmla="*/ 178 h 222"/>
                  <a:gd name="T58" fmla="*/ 83 w 178"/>
                  <a:gd name="T59" fmla="*/ 205 h 222"/>
                  <a:gd name="T60" fmla="*/ 82 w 178"/>
                  <a:gd name="T61" fmla="*/ 140 h 222"/>
                  <a:gd name="T62" fmla="*/ 70 w 178"/>
                  <a:gd name="T63" fmla="*/ 142 h 222"/>
                  <a:gd name="T64" fmla="*/ 60 w 178"/>
                  <a:gd name="T65" fmla="*/ 168 h 222"/>
                  <a:gd name="T66" fmla="*/ 111 w 178"/>
                  <a:gd name="T67" fmla="*/ 207 h 222"/>
                  <a:gd name="T68" fmla="*/ 92 w 178"/>
                  <a:gd name="T69" fmla="*/ 148 h 222"/>
                  <a:gd name="T70" fmla="*/ 89 w 178"/>
                  <a:gd name="T71" fmla="*/ 137 h 222"/>
                  <a:gd name="T72" fmla="*/ 133 w 178"/>
                  <a:gd name="T73" fmla="*/ 139 h 222"/>
                  <a:gd name="T74" fmla="*/ 116 w 178"/>
                  <a:gd name="T75" fmla="*/ 200 h 222"/>
                  <a:gd name="T76" fmla="*/ 170 w 178"/>
                  <a:gd name="T77" fmla="*/ 216 h 222"/>
                  <a:gd name="T78" fmla="*/ 149 w 178"/>
                  <a:gd name="T79" fmla="*/ 185 h 222"/>
                  <a:gd name="T80" fmla="*/ 133 w 178"/>
                  <a:gd name="T81" fmla="*/ 214 h 222"/>
                  <a:gd name="T82" fmla="*/ 127 w 178"/>
                  <a:gd name="T83" fmla="*/ 151 h 222"/>
                  <a:gd name="T84" fmla="*/ 138 w 178"/>
                  <a:gd name="T85" fmla="*/ 173 h 222"/>
                  <a:gd name="T86" fmla="*/ 172 w 178"/>
                  <a:gd name="T87" fmla="*/ 131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78" h="222">
                    <a:moveTo>
                      <a:pt x="88" y="77"/>
                    </a:moveTo>
                    <a:cubicBezTo>
                      <a:pt x="88" y="77"/>
                      <a:pt x="88" y="77"/>
                      <a:pt x="88" y="77"/>
                    </a:cubicBezTo>
                    <a:cubicBezTo>
                      <a:pt x="100" y="89"/>
                      <a:pt x="111" y="102"/>
                      <a:pt x="121" y="116"/>
                    </a:cubicBezTo>
                    <a:cubicBezTo>
                      <a:pt x="122" y="117"/>
                      <a:pt x="123" y="118"/>
                      <a:pt x="125" y="118"/>
                    </a:cubicBezTo>
                    <a:cubicBezTo>
                      <a:pt x="125" y="118"/>
                      <a:pt x="125" y="118"/>
                      <a:pt x="125" y="118"/>
                    </a:cubicBezTo>
                    <a:cubicBezTo>
                      <a:pt x="126" y="118"/>
                      <a:pt x="127" y="117"/>
                      <a:pt x="128" y="117"/>
                    </a:cubicBezTo>
                    <a:cubicBezTo>
                      <a:pt x="138" y="108"/>
                      <a:pt x="146" y="99"/>
                      <a:pt x="154" y="90"/>
                    </a:cubicBezTo>
                    <a:cubicBezTo>
                      <a:pt x="160" y="83"/>
                      <a:pt x="166" y="74"/>
                      <a:pt x="171" y="64"/>
                    </a:cubicBezTo>
                    <a:cubicBezTo>
                      <a:pt x="176" y="52"/>
                      <a:pt x="178" y="41"/>
                      <a:pt x="176" y="31"/>
                    </a:cubicBezTo>
                    <a:cubicBezTo>
                      <a:pt x="174" y="20"/>
                      <a:pt x="167" y="7"/>
                      <a:pt x="156" y="6"/>
                    </a:cubicBezTo>
                    <a:cubicBezTo>
                      <a:pt x="148" y="5"/>
                      <a:pt x="140" y="9"/>
                      <a:pt x="133" y="17"/>
                    </a:cubicBezTo>
                    <a:cubicBezTo>
                      <a:pt x="132" y="18"/>
                      <a:pt x="131" y="20"/>
                      <a:pt x="129" y="22"/>
                    </a:cubicBezTo>
                    <a:cubicBezTo>
                      <a:pt x="129" y="23"/>
                      <a:pt x="129" y="23"/>
                      <a:pt x="129" y="24"/>
                    </a:cubicBezTo>
                    <a:cubicBezTo>
                      <a:pt x="128" y="23"/>
                      <a:pt x="127" y="22"/>
                      <a:pt x="127" y="21"/>
                    </a:cubicBezTo>
                    <a:cubicBezTo>
                      <a:pt x="121" y="15"/>
                      <a:pt x="113" y="11"/>
                      <a:pt x="105" y="10"/>
                    </a:cubicBezTo>
                    <a:cubicBezTo>
                      <a:pt x="93" y="10"/>
                      <a:pt x="81" y="16"/>
                      <a:pt x="75" y="28"/>
                    </a:cubicBezTo>
                    <a:cubicBezTo>
                      <a:pt x="71" y="34"/>
                      <a:pt x="70" y="41"/>
                      <a:pt x="70" y="48"/>
                    </a:cubicBezTo>
                    <a:cubicBezTo>
                      <a:pt x="72" y="60"/>
                      <a:pt x="80" y="69"/>
                      <a:pt x="88" y="77"/>
                    </a:cubicBezTo>
                    <a:close/>
                    <a:moveTo>
                      <a:pt x="84" y="34"/>
                    </a:moveTo>
                    <a:cubicBezTo>
                      <a:pt x="88" y="26"/>
                      <a:pt x="95" y="22"/>
                      <a:pt x="103" y="22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10" y="22"/>
                      <a:pt x="115" y="25"/>
                      <a:pt x="119" y="29"/>
                    </a:cubicBezTo>
                    <a:cubicBezTo>
                      <a:pt x="119" y="29"/>
                      <a:pt x="120" y="30"/>
                      <a:pt x="120" y="31"/>
                    </a:cubicBezTo>
                    <a:cubicBezTo>
                      <a:pt x="122" y="34"/>
                      <a:pt x="125" y="38"/>
                      <a:pt x="130" y="37"/>
                    </a:cubicBezTo>
                    <a:cubicBezTo>
                      <a:pt x="133" y="37"/>
                      <a:pt x="134" y="35"/>
                      <a:pt x="138" y="29"/>
                    </a:cubicBezTo>
                    <a:cubicBezTo>
                      <a:pt x="139" y="28"/>
                      <a:pt x="140" y="26"/>
                      <a:pt x="140" y="26"/>
                    </a:cubicBezTo>
                    <a:cubicBezTo>
                      <a:pt x="146" y="20"/>
                      <a:pt x="150" y="17"/>
                      <a:pt x="155" y="17"/>
                    </a:cubicBezTo>
                    <a:cubicBezTo>
                      <a:pt x="160" y="18"/>
                      <a:pt x="165" y="26"/>
                      <a:pt x="166" y="32"/>
                    </a:cubicBezTo>
                    <a:cubicBezTo>
                      <a:pt x="167" y="43"/>
                      <a:pt x="164" y="52"/>
                      <a:pt x="162" y="59"/>
                    </a:cubicBezTo>
                    <a:cubicBezTo>
                      <a:pt x="158" y="68"/>
                      <a:pt x="152" y="76"/>
                      <a:pt x="146" y="82"/>
                    </a:cubicBezTo>
                    <a:cubicBezTo>
                      <a:pt x="140" y="90"/>
                      <a:pt x="133" y="97"/>
                      <a:pt x="126" y="104"/>
                    </a:cubicBezTo>
                    <a:cubicBezTo>
                      <a:pt x="117" y="91"/>
                      <a:pt x="106" y="80"/>
                      <a:pt x="96" y="69"/>
                    </a:cubicBezTo>
                    <a:cubicBezTo>
                      <a:pt x="95" y="68"/>
                      <a:pt x="95" y="68"/>
                      <a:pt x="95" y="68"/>
                    </a:cubicBezTo>
                    <a:cubicBezTo>
                      <a:pt x="89" y="61"/>
                      <a:pt x="82" y="55"/>
                      <a:pt x="81" y="46"/>
                    </a:cubicBezTo>
                    <a:cubicBezTo>
                      <a:pt x="80" y="42"/>
                      <a:pt x="81" y="38"/>
                      <a:pt x="84" y="34"/>
                    </a:cubicBezTo>
                    <a:close/>
                    <a:moveTo>
                      <a:pt x="42" y="145"/>
                    </a:moveTo>
                    <a:cubicBezTo>
                      <a:pt x="46" y="168"/>
                      <a:pt x="49" y="192"/>
                      <a:pt x="50" y="216"/>
                    </a:cubicBezTo>
                    <a:cubicBezTo>
                      <a:pt x="50" y="219"/>
                      <a:pt x="48" y="222"/>
                      <a:pt x="45" y="222"/>
                    </a:cubicBezTo>
                    <a:cubicBezTo>
                      <a:pt x="45" y="222"/>
                      <a:pt x="45" y="222"/>
                      <a:pt x="45" y="222"/>
                    </a:cubicBezTo>
                    <a:cubicBezTo>
                      <a:pt x="42" y="222"/>
                      <a:pt x="40" y="220"/>
                      <a:pt x="40" y="216"/>
                    </a:cubicBezTo>
                    <a:cubicBezTo>
                      <a:pt x="39" y="198"/>
                      <a:pt x="37" y="179"/>
                      <a:pt x="34" y="161"/>
                    </a:cubicBezTo>
                    <a:cubicBezTo>
                      <a:pt x="33" y="168"/>
                      <a:pt x="32" y="175"/>
                      <a:pt x="32" y="182"/>
                    </a:cubicBezTo>
                    <a:cubicBezTo>
                      <a:pt x="32" y="184"/>
                      <a:pt x="31" y="186"/>
                      <a:pt x="29" y="187"/>
                    </a:cubicBezTo>
                    <a:cubicBezTo>
                      <a:pt x="27" y="188"/>
                      <a:pt x="24" y="188"/>
                      <a:pt x="23" y="186"/>
                    </a:cubicBezTo>
                    <a:cubicBezTo>
                      <a:pt x="18" y="180"/>
                      <a:pt x="16" y="173"/>
                      <a:pt x="13" y="167"/>
                    </a:cubicBezTo>
                    <a:cubicBezTo>
                      <a:pt x="12" y="164"/>
                      <a:pt x="12" y="164"/>
                      <a:pt x="12" y="164"/>
                    </a:cubicBezTo>
                    <a:cubicBezTo>
                      <a:pt x="12" y="162"/>
                      <a:pt x="11" y="161"/>
                      <a:pt x="10" y="159"/>
                    </a:cubicBezTo>
                    <a:cubicBezTo>
                      <a:pt x="10" y="174"/>
                      <a:pt x="11" y="190"/>
                      <a:pt x="12" y="205"/>
                    </a:cubicBezTo>
                    <a:cubicBezTo>
                      <a:pt x="12" y="208"/>
                      <a:pt x="10" y="211"/>
                      <a:pt x="7" y="211"/>
                    </a:cubicBezTo>
                    <a:cubicBezTo>
                      <a:pt x="4" y="211"/>
                      <a:pt x="2" y="209"/>
                      <a:pt x="2" y="206"/>
                    </a:cubicBezTo>
                    <a:cubicBezTo>
                      <a:pt x="0" y="185"/>
                      <a:pt x="0" y="165"/>
                      <a:pt x="0" y="144"/>
                    </a:cubicBezTo>
                    <a:cubicBezTo>
                      <a:pt x="0" y="142"/>
                      <a:pt x="1" y="140"/>
                      <a:pt x="3" y="139"/>
                    </a:cubicBezTo>
                    <a:cubicBezTo>
                      <a:pt x="4" y="138"/>
                      <a:pt x="6" y="138"/>
                      <a:pt x="8" y="139"/>
                    </a:cubicBezTo>
                    <a:cubicBezTo>
                      <a:pt x="16" y="144"/>
                      <a:pt x="20" y="153"/>
                      <a:pt x="22" y="160"/>
                    </a:cubicBezTo>
                    <a:cubicBezTo>
                      <a:pt x="23" y="162"/>
                      <a:pt x="23" y="162"/>
                      <a:pt x="23" y="162"/>
                    </a:cubicBezTo>
                    <a:cubicBezTo>
                      <a:pt x="24" y="153"/>
                      <a:pt x="26" y="144"/>
                      <a:pt x="28" y="136"/>
                    </a:cubicBezTo>
                    <a:cubicBezTo>
                      <a:pt x="29" y="134"/>
                      <a:pt x="30" y="132"/>
                      <a:pt x="32" y="132"/>
                    </a:cubicBezTo>
                    <a:cubicBezTo>
                      <a:pt x="34" y="131"/>
                      <a:pt x="35" y="132"/>
                      <a:pt x="37" y="133"/>
                    </a:cubicBezTo>
                    <a:cubicBezTo>
                      <a:pt x="40" y="137"/>
                      <a:pt x="41" y="142"/>
                      <a:pt x="42" y="145"/>
                    </a:cubicBezTo>
                    <a:close/>
                    <a:moveTo>
                      <a:pt x="18" y="12"/>
                    </a:moveTo>
                    <a:cubicBezTo>
                      <a:pt x="17" y="9"/>
                      <a:pt x="18" y="6"/>
                      <a:pt x="21" y="5"/>
                    </a:cubicBezTo>
                    <a:cubicBezTo>
                      <a:pt x="31" y="2"/>
                      <a:pt x="43" y="0"/>
                      <a:pt x="53" y="2"/>
                    </a:cubicBezTo>
                    <a:cubicBezTo>
                      <a:pt x="56" y="2"/>
                      <a:pt x="58" y="5"/>
                      <a:pt x="58" y="8"/>
                    </a:cubicBezTo>
                    <a:cubicBezTo>
                      <a:pt x="58" y="11"/>
                      <a:pt x="55" y="14"/>
                      <a:pt x="52" y="13"/>
                    </a:cubicBezTo>
                    <a:cubicBezTo>
                      <a:pt x="49" y="13"/>
                      <a:pt x="46" y="13"/>
                      <a:pt x="43" y="13"/>
                    </a:cubicBezTo>
                    <a:cubicBezTo>
                      <a:pt x="44" y="42"/>
                      <a:pt x="45" y="71"/>
                      <a:pt x="45" y="100"/>
                    </a:cubicBezTo>
                    <a:cubicBezTo>
                      <a:pt x="48" y="100"/>
                      <a:pt x="51" y="99"/>
                      <a:pt x="54" y="98"/>
                    </a:cubicBezTo>
                    <a:cubicBezTo>
                      <a:pt x="57" y="97"/>
                      <a:pt x="60" y="99"/>
                      <a:pt x="60" y="102"/>
                    </a:cubicBezTo>
                    <a:cubicBezTo>
                      <a:pt x="61" y="105"/>
                      <a:pt x="60" y="108"/>
                      <a:pt x="57" y="109"/>
                    </a:cubicBezTo>
                    <a:cubicBezTo>
                      <a:pt x="52" y="111"/>
                      <a:pt x="46" y="112"/>
                      <a:pt x="40" y="112"/>
                    </a:cubicBezTo>
                    <a:cubicBezTo>
                      <a:pt x="35" y="112"/>
                      <a:pt x="30" y="111"/>
                      <a:pt x="25" y="110"/>
                    </a:cubicBezTo>
                    <a:cubicBezTo>
                      <a:pt x="23" y="109"/>
                      <a:pt x="21" y="106"/>
                      <a:pt x="22" y="103"/>
                    </a:cubicBezTo>
                    <a:cubicBezTo>
                      <a:pt x="22" y="100"/>
                      <a:pt x="25" y="98"/>
                      <a:pt x="28" y="99"/>
                    </a:cubicBezTo>
                    <a:cubicBezTo>
                      <a:pt x="30" y="100"/>
                      <a:pt x="32" y="100"/>
                      <a:pt x="34" y="100"/>
                    </a:cubicBezTo>
                    <a:cubicBezTo>
                      <a:pt x="34" y="72"/>
                      <a:pt x="33" y="43"/>
                      <a:pt x="32" y="14"/>
                    </a:cubicBezTo>
                    <a:cubicBezTo>
                      <a:pt x="29" y="14"/>
                      <a:pt x="27" y="15"/>
                      <a:pt x="24" y="16"/>
                    </a:cubicBezTo>
                    <a:cubicBezTo>
                      <a:pt x="24" y="16"/>
                      <a:pt x="23" y="16"/>
                      <a:pt x="23" y="16"/>
                    </a:cubicBezTo>
                    <a:cubicBezTo>
                      <a:pt x="20" y="16"/>
                      <a:pt x="18" y="15"/>
                      <a:pt x="18" y="12"/>
                    </a:cubicBezTo>
                    <a:close/>
                    <a:moveTo>
                      <a:pt x="82" y="140"/>
                    </a:moveTo>
                    <a:cubicBezTo>
                      <a:pt x="80" y="137"/>
                      <a:pt x="78" y="133"/>
                      <a:pt x="74" y="131"/>
                    </a:cubicBezTo>
                    <a:cubicBezTo>
                      <a:pt x="68" y="129"/>
                      <a:pt x="62" y="132"/>
                      <a:pt x="58" y="140"/>
                    </a:cubicBezTo>
                    <a:cubicBezTo>
                      <a:pt x="48" y="158"/>
                      <a:pt x="48" y="181"/>
                      <a:pt x="50" y="201"/>
                    </a:cubicBezTo>
                    <a:cubicBezTo>
                      <a:pt x="50" y="204"/>
                      <a:pt x="53" y="206"/>
                      <a:pt x="55" y="206"/>
                    </a:cubicBezTo>
                    <a:cubicBezTo>
                      <a:pt x="55" y="206"/>
                      <a:pt x="56" y="206"/>
                      <a:pt x="56" y="206"/>
                    </a:cubicBezTo>
                    <a:cubicBezTo>
                      <a:pt x="59" y="205"/>
                      <a:pt x="61" y="203"/>
                      <a:pt x="60" y="199"/>
                    </a:cubicBezTo>
                    <a:cubicBezTo>
                      <a:pt x="60" y="193"/>
                      <a:pt x="59" y="186"/>
                      <a:pt x="59" y="179"/>
                    </a:cubicBezTo>
                    <a:cubicBezTo>
                      <a:pt x="65" y="179"/>
                      <a:pt x="71" y="178"/>
                      <a:pt x="78" y="178"/>
                    </a:cubicBezTo>
                    <a:cubicBezTo>
                      <a:pt x="78" y="185"/>
                      <a:pt x="78" y="192"/>
                      <a:pt x="78" y="200"/>
                    </a:cubicBezTo>
                    <a:cubicBezTo>
                      <a:pt x="78" y="203"/>
                      <a:pt x="80" y="205"/>
                      <a:pt x="83" y="205"/>
                    </a:cubicBezTo>
                    <a:cubicBezTo>
                      <a:pt x="83" y="205"/>
                      <a:pt x="83" y="205"/>
                      <a:pt x="83" y="205"/>
                    </a:cubicBezTo>
                    <a:cubicBezTo>
                      <a:pt x="86" y="205"/>
                      <a:pt x="89" y="203"/>
                      <a:pt x="89" y="200"/>
                    </a:cubicBezTo>
                    <a:cubicBezTo>
                      <a:pt x="89" y="192"/>
                      <a:pt x="88" y="183"/>
                      <a:pt x="88" y="175"/>
                    </a:cubicBezTo>
                    <a:cubicBezTo>
                      <a:pt x="87" y="164"/>
                      <a:pt x="86" y="152"/>
                      <a:pt x="82" y="140"/>
                    </a:cubicBezTo>
                    <a:close/>
                    <a:moveTo>
                      <a:pt x="60" y="168"/>
                    </a:moveTo>
                    <a:cubicBezTo>
                      <a:pt x="61" y="160"/>
                      <a:pt x="63" y="152"/>
                      <a:pt x="67" y="146"/>
                    </a:cubicBezTo>
                    <a:cubicBezTo>
                      <a:pt x="68" y="143"/>
                      <a:pt x="70" y="142"/>
                      <a:pt x="70" y="142"/>
                    </a:cubicBezTo>
                    <a:cubicBezTo>
                      <a:pt x="70" y="142"/>
                      <a:pt x="71" y="142"/>
                      <a:pt x="72" y="145"/>
                    </a:cubicBezTo>
                    <a:cubicBezTo>
                      <a:pt x="75" y="151"/>
                      <a:pt x="76" y="159"/>
                      <a:pt x="77" y="166"/>
                    </a:cubicBezTo>
                    <a:cubicBezTo>
                      <a:pt x="71" y="166"/>
                      <a:pt x="66" y="167"/>
                      <a:pt x="60" y="168"/>
                    </a:cubicBezTo>
                    <a:close/>
                    <a:moveTo>
                      <a:pt x="116" y="200"/>
                    </a:moveTo>
                    <a:cubicBezTo>
                      <a:pt x="116" y="204"/>
                      <a:pt x="114" y="206"/>
                      <a:pt x="111" y="207"/>
                    </a:cubicBezTo>
                    <a:cubicBezTo>
                      <a:pt x="111" y="207"/>
                      <a:pt x="111" y="207"/>
                      <a:pt x="111" y="207"/>
                    </a:cubicBezTo>
                    <a:cubicBezTo>
                      <a:pt x="108" y="207"/>
                      <a:pt x="106" y="205"/>
                      <a:pt x="105" y="202"/>
                    </a:cubicBezTo>
                    <a:cubicBezTo>
                      <a:pt x="103" y="184"/>
                      <a:pt x="103" y="166"/>
                      <a:pt x="104" y="148"/>
                    </a:cubicBezTo>
                    <a:cubicBezTo>
                      <a:pt x="100" y="148"/>
                      <a:pt x="96" y="148"/>
                      <a:pt x="92" y="148"/>
                    </a:cubicBezTo>
                    <a:cubicBezTo>
                      <a:pt x="91" y="148"/>
                      <a:pt x="90" y="148"/>
                      <a:pt x="89" y="148"/>
                    </a:cubicBezTo>
                    <a:cubicBezTo>
                      <a:pt x="86" y="148"/>
                      <a:pt x="84" y="146"/>
                      <a:pt x="84" y="143"/>
                    </a:cubicBezTo>
                    <a:cubicBezTo>
                      <a:pt x="84" y="139"/>
                      <a:pt x="86" y="137"/>
                      <a:pt x="89" y="137"/>
                    </a:cubicBezTo>
                    <a:cubicBezTo>
                      <a:pt x="89" y="137"/>
                      <a:pt x="89" y="137"/>
                      <a:pt x="89" y="137"/>
                    </a:cubicBezTo>
                    <a:cubicBezTo>
                      <a:pt x="102" y="137"/>
                      <a:pt x="115" y="136"/>
                      <a:pt x="127" y="134"/>
                    </a:cubicBezTo>
                    <a:cubicBezTo>
                      <a:pt x="130" y="134"/>
                      <a:pt x="133" y="136"/>
                      <a:pt x="133" y="139"/>
                    </a:cubicBezTo>
                    <a:cubicBezTo>
                      <a:pt x="134" y="143"/>
                      <a:pt x="132" y="145"/>
                      <a:pt x="129" y="146"/>
                    </a:cubicBezTo>
                    <a:cubicBezTo>
                      <a:pt x="124" y="147"/>
                      <a:pt x="119" y="147"/>
                      <a:pt x="115" y="147"/>
                    </a:cubicBezTo>
                    <a:cubicBezTo>
                      <a:pt x="114" y="165"/>
                      <a:pt x="114" y="183"/>
                      <a:pt x="116" y="200"/>
                    </a:cubicBezTo>
                    <a:close/>
                    <a:moveTo>
                      <a:pt x="176" y="210"/>
                    </a:moveTo>
                    <a:cubicBezTo>
                      <a:pt x="176" y="213"/>
                      <a:pt x="173" y="216"/>
                      <a:pt x="171" y="216"/>
                    </a:cubicBezTo>
                    <a:cubicBezTo>
                      <a:pt x="170" y="216"/>
                      <a:pt x="170" y="216"/>
                      <a:pt x="170" y="216"/>
                    </a:cubicBezTo>
                    <a:cubicBezTo>
                      <a:pt x="167" y="215"/>
                      <a:pt x="165" y="213"/>
                      <a:pt x="165" y="209"/>
                    </a:cubicBezTo>
                    <a:cubicBezTo>
                      <a:pt x="166" y="201"/>
                      <a:pt x="166" y="193"/>
                      <a:pt x="167" y="184"/>
                    </a:cubicBezTo>
                    <a:cubicBezTo>
                      <a:pt x="161" y="185"/>
                      <a:pt x="155" y="185"/>
                      <a:pt x="149" y="185"/>
                    </a:cubicBezTo>
                    <a:cubicBezTo>
                      <a:pt x="145" y="185"/>
                      <a:pt x="142" y="185"/>
                      <a:pt x="138" y="185"/>
                    </a:cubicBezTo>
                    <a:cubicBezTo>
                      <a:pt x="138" y="208"/>
                      <a:pt x="138" y="208"/>
                      <a:pt x="138" y="208"/>
                    </a:cubicBezTo>
                    <a:cubicBezTo>
                      <a:pt x="138" y="211"/>
                      <a:pt x="136" y="214"/>
                      <a:pt x="133" y="214"/>
                    </a:cubicBezTo>
                    <a:cubicBezTo>
                      <a:pt x="133" y="214"/>
                      <a:pt x="133" y="214"/>
                      <a:pt x="133" y="214"/>
                    </a:cubicBezTo>
                    <a:cubicBezTo>
                      <a:pt x="130" y="214"/>
                      <a:pt x="127" y="211"/>
                      <a:pt x="127" y="208"/>
                    </a:cubicBezTo>
                    <a:cubicBezTo>
                      <a:pt x="127" y="151"/>
                      <a:pt x="127" y="151"/>
                      <a:pt x="127" y="151"/>
                    </a:cubicBezTo>
                    <a:cubicBezTo>
                      <a:pt x="127" y="148"/>
                      <a:pt x="129" y="145"/>
                      <a:pt x="132" y="145"/>
                    </a:cubicBezTo>
                    <a:cubicBezTo>
                      <a:pt x="135" y="145"/>
                      <a:pt x="137" y="148"/>
                      <a:pt x="138" y="151"/>
                    </a:cubicBezTo>
                    <a:cubicBezTo>
                      <a:pt x="138" y="173"/>
                      <a:pt x="138" y="173"/>
                      <a:pt x="138" y="173"/>
                    </a:cubicBezTo>
                    <a:cubicBezTo>
                      <a:pt x="147" y="174"/>
                      <a:pt x="157" y="174"/>
                      <a:pt x="167" y="173"/>
                    </a:cubicBezTo>
                    <a:cubicBezTo>
                      <a:pt x="167" y="161"/>
                      <a:pt x="167" y="149"/>
                      <a:pt x="167" y="137"/>
                    </a:cubicBezTo>
                    <a:cubicBezTo>
                      <a:pt x="166" y="134"/>
                      <a:pt x="169" y="131"/>
                      <a:pt x="172" y="131"/>
                    </a:cubicBezTo>
                    <a:cubicBezTo>
                      <a:pt x="174" y="131"/>
                      <a:pt x="177" y="133"/>
                      <a:pt x="177" y="137"/>
                    </a:cubicBezTo>
                    <a:cubicBezTo>
                      <a:pt x="178" y="161"/>
                      <a:pt x="177" y="186"/>
                      <a:pt x="176" y="21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838200" y="1664415"/>
            <a:ext cx="3657600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b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sp>
        <p:nvSpPr>
          <p:cNvPr id="641" name="TextBox 640"/>
          <p:cNvSpPr txBox="1"/>
          <p:nvPr/>
        </p:nvSpPr>
        <p:spPr>
          <a:xfrm>
            <a:off x="838200" y="4667613"/>
            <a:ext cx="3657600" cy="408573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solidFill>
                  <a:schemeClr val="bg1"/>
                </a:solidFill>
              </a:rPr>
              <a:t>Team 9</a:t>
            </a:r>
          </a:p>
        </p:txBody>
      </p:sp>
      <p:grpSp>
        <p:nvGrpSpPr>
          <p:cNvPr id="650" name="Group 649"/>
          <p:cNvGrpSpPr/>
          <p:nvPr/>
        </p:nvGrpSpPr>
        <p:grpSpPr>
          <a:xfrm rot="16200000">
            <a:off x="1443313" y="3792727"/>
            <a:ext cx="277326" cy="1255652"/>
            <a:chOff x="1536573" y="1756231"/>
            <a:chExt cx="583255" cy="2640807"/>
          </a:xfrm>
        </p:grpSpPr>
        <p:sp>
          <p:nvSpPr>
            <p:cNvPr id="651" name="Freeform 5"/>
            <p:cNvSpPr>
              <a:spLocks/>
            </p:cNvSpPr>
            <p:nvPr/>
          </p:nvSpPr>
          <p:spPr bwMode="auto">
            <a:xfrm>
              <a:off x="1858209" y="1899352"/>
              <a:ext cx="118498" cy="100031"/>
            </a:xfrm>
            <a:custGeom>
              <a:avLst/>
              <a:gdLst>
                <a:gd name="T0" fmla="*/ 31 w 31"/>
                <a:gd name="T1" fmla="*/ 10 h 26"/>
                <a:gd name="T2" fmla="*/ 14 w 31"/>
                <a:gd name="T3" fmla="*/ 25 h 26"/>
                <a:gd name="T4" fmla="*/ 2 w 31"/>
                <a:gd name="T5" fmla="*/ 4 h 26"/>
                <a:gd name="T6" fmla="*/ 3 w 31"/>
                <a:gd name="T7" fmla="*/ 0 h 26"/>
                <a:gd name="T8" fmla="*/ 15 w 31"/>
                <a:gd name="T9" fmla="*/ 16 h 26"/>
                <a:gd name="T10" fmla="*/ 31 w 31"/>
                <a:gd name="T11" fmla="*/ 6 h 26"/>
                <a:gd name="T12" fmla="*/ 31 w 31"/>
                <a:gd name="T13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6">
                  <a:moveTo>
                    <a:pt x="31" y="10"/>
                  </a:moveTo>
                  <a:cubicBezTo>
                    <a:pt x="30" y="20"/>
                    <a:pt x="22" y="26"/>
                    <a:pt x="14" y="25"/>
                  </a:cubicBezTo>
                  <a:cubicBezTo>
                    <a:pt x="6" y="23"/>
                    <a:pt x="0" y="14"/>
                    <a:pt x="2" y="4"/>
                  </a:cubicBezTo>
                  <a:cubicBezTo>
                    <a:pt x="2" y="3"/>
                    <a:pt x="3" y="1"/>
                    <a:pt x="3" y="0"/>
                  </a:cubicBezTo>
                  <a:cubicBezTo>
                    <a:pt x="3" y="8"/>
                    <a:pt x="8" y="15"/>
                    <a:pt x="15" y="16"/>
                  </a:cubicBezTo>
                  <a:cubicBezTo>
                    <a:pt x="22" y="17"/>
                    <a:pt x="28" y="13"/>
                    <a:pt x="31" y="6"/>
                  </a:cubicBezTo>
                  <a:cubicBezTo>
                    <a:pt x="31" y="7"/>
                    <a:pt x="31" y="9"/>
                    <a:pt x="31" y="10"/>
                  </a:cubicBezTo>
                  <a:close/>
                </a:path>
              </a:pathLst>
            </a:custGeom>
            <a:solidFill>
              <a:srgbClr val="05A7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2" name="Freeform 6"/>
            <p:cNvSpPr>
              <a:spLocks noEditPoints="1"/>
            </p:cNvSpPr>
            <p:nvPr/>
          </p:nvSpPr>
          <p:spPr bwMode="auto">
            <a:xfrm>
              <a:off x="1575046" y="1756231"/>
              <a:ext cx="544782" cy="2582328"/>
            </a:xfrm>
            <a:custGeom>
              <a:avLst/>
              <a:gdLst>
                <a:gd name="T0" fmla="*/ 141 w 141"/>
                <a:gd name="T1" fmla="*/ 2 h 668"/>
                <a:gd name="T2" fmla="*/ 0 w 141"/>
                <a:gd name="T3" fmla="*/ 0 h 668"/>
                <a:gd name="T4" fmla="*/ 45 w 141"/>
                <a:gd name="T5" fmla="*/ 668 h 668"/>
                <a:gd name="T6" fmla="*/ 131 w 141"/>
                <a:gd name="T7" fmla="*/ 668 h 668"/>
                <a:gd name="T8" fmla="*/ 141 w 141"/>
                <a:gd name="T9" fmla="*/ 2 h 668"/>
                <a:gd name="T10" fmla="*/ 104 w 141"/>
                <a:gd name="T11" fmla="*/ 43 h 668"/>
                <a:gd name="T12" fmla="*/ 88 w 141"/>
                <a:gd name="T13" fmla="*/ 53 h 668"/>
                <a:gd name="T14" fmla="*/ 76 w 141"/>
                <a:gd name="T15" fmla="*/ 37 h 668"/>
                <a:gd name="T16" fmla="*/ 77 w 141"/>
                <a:gd name="T17" fmla="*/ 33 h 668"/>
                <a:gd name="T18" fmla="*/ 94 w 141"/>
                <a:gd name="T19" fmla="*/ 18 h 668"/>
                <a:gd name="T20" fmla="*/ 106 w 141"/>
                <a:gd name="T21" fmla="*/ 38 h 668"/>
                <a:gd name="T22" fmla="*/ 104 w 141"/>
                <a:gd name="T23" fmla="*/ 43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1" h="668">
                  <a:moveTo>
                    <a:pt x="141" y="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5" y="668"/>
                    <a:pt x="45" y="668"/>
                    <a:pt x="45" y="668"/>
                  </a:cubicBezTo>
                  <a:cubicBezTo>
                    <a:pt x="131" y="668"/>
                    <a:pt x="131" y="668"/>
                    <a:pt x="131" y="668"/>
                  </a:cubicBezTo>
                  <a:lnTo>
                    <a:pt x="141" y="2"/>
                  </a:lnTo>
                  <a:close/>
                  <a:moveTo>
                    <a:pt x="104" y="43"/>
                  </a:moveTo>
                  <a:cubicBezTo>
                    <a:pt x="101" y="50"/>
                    <a:pt x="95" y="54"/>
                    <a:pt x="88" y="53"/>
                  </a:cubicBezTo>
                  <a:cubicBezTo>
                    <a:pt x="81" y="52"/>
                    <a:pt x="76" y="45"/>
                    <a:pt x="76" y="37"/>
                  </a:cubicBezTo>
                  <a:cubicBezTo>
                    <a:pt x="76" y="35"/>
                    <a:pt x="76" y="34"/>
                    <a:pt x="77" y="33"/>
                  </a:cubicBezTo>
                  <a:cubicBezTo>
                    <a:pt x="78" y="23"/>
                    <a:pt x="86" y="17"/>
                    <a:pt x="94" y="18"/>
                  </a:cubicBezTo>
                  <a:cubicBezTo>
                    <a:pt x="102" y="20"/>
                    <a:pt x="107" y="29"/>
                    <a:pt x="106" y="38"/>
                  </a:cubicBezTo>
                  <a:cubicBezTo>
                    <a:pt x="105" y="40"/>
                    <a:pt x="105" y="42"/>
                    <a:pt x="104" y="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3" name="Freeform 7"/>
            <p:cNvSpPr>
              <a:spLocks/>
            </p:cNvSpPr>
            <p:nvPr/>
          </p:nvSpPr>
          <p:spPr bwMode="auto">
            <a:xfrm>
              <a:off x="1868982" y="1822406"/>
              <a:ext cx="120037" cy="100031"/>
            </a:xfrm>
            <a:custGeom>
              <a:avLst/>
              <a:gdLst>
                <a:gd name="T0" fmla="*/ 30 w 31"/>
                <a:gd name="T1" fmla="*/ 21 h 26"/>
                <a:gd name="T2" fmla="*/ 28 w 31"/>
                <a:gd name="T3" fmla="*/ 26 h 26"/>
                <a:gd name="T4" fmla="*/ 16 w 31"/>
                <a:gd name="T5" fmla="*/ 10 h 26"/>
                <a:gd name="T6" fmla="*/ 0 w 31"/>
                <a:gd name="T7" fmla="*/ 20 h 26"/>
                <a:gd name="T8" fmla="*/ 1 w 31"/>
                <a:gd name="T9" fmla="*/ 16 h 26"/>
                <a:gd name="T10" fmla="*/ 18 w 31"/>
                <a:gd name="T11" fmla="*/ 1 h 26"/>
                <a:gd name="T12" fmla="*/ 30 w 31"/>
                <a:gd name="T13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6">
                  <a:moveTo>
                    <a:pt x="30" y="21"/>
                  </a:moveTo>
                  <a:cubicBezTo>
                    <a:pt x="29" y="23"/>
                    <a:pt x="29" y="25"/>
                    <a:pt x="28" y="26"/>
                  </a:cubicBezTo>
                  <a:cubicBezTo>
                    <a:pt x="28" y="18"/>
                    <a:pt x="23" y="11"/>
                    <a:pt x="16" y="10"/>
                  </a:cubicBezTo>
                  <a:cubicBezTo>
                    <a:pt x="10" y="8"/>
                    <a:pt x="3" y="13"/>
                    <a:pt x="0" y="20"/>
                  </a:cubicBezTo>
                  <a:cubicBezTo>
                    <a:pt x="0" y="18"/>
                    <a:pt x="0" y="17"/>
                    <a:pt x="1" y="16"/>
                  </a:cubicBezTo>
                  <a:cubicBezTo>
                    <a:pt x="2" y="6"/>
                    <a:pt x="10" y="0"/>
                    <a:pt x="18" y="1"/>
                  </a:cubicBezTo>
                  <a:cubicBezTo>
                    <a:pt x="26" y="3"/>
                    <a:pt x="31" y="12"/>
                    <a:pt x="30" y="2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" name="Freeform 8"/>
            <p:cNvSpPr>
              <a:spLocks/>
            </p:cNvSpPr>
            <p:nvPr/>
          </p:nvSpPr>
          <p:spPr bwMode="auto">
            <a:xfrm>
              <a:off x="1536573" y="1756231"/>
              <a:ext cx="212373" cy="2640807"/>
            </a:xfrm>
            <a:custGeom>
              <a:avLst/>
              <a:gdLst>
                <a:gd name="T0" fmla="*/ 25 w 138"/>
                <a:gd name="T1" fmla="*/ 0 h 1716"/>
                <a:gd name="T2" fmla="*/ 0 w 138"/>
                <a:gd name="T3" fmla="*/ 45 h 1716"/>
                <a:gd name="T4" fmla="*/ 111 w 138"/>
                <a:gd name="T5" fmla="*/ 1716 h 1716"/>
                <a:gd name="T6" fmla="*/ 138 w 138"/>
                <a:gd name="T7" fmla="*/ 1678 h 1716"/>
                <a:gd name="T8" fmla="*/ 25 w 138"/>
                <a:gd name="T9" fmla="*/ 0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716">
                  <a:moveTo>
                    <a:pt x="25" y="0"/>
                  </a:moveTo>
                  <a:lnTo>
                    <a:pt x="0" y="45"/>
                  </a:lnTo>
                  <a:lnTo>
                    <a:pt x="111" y="1716"/>
                  </a:lnTo>
                  <a:lnTo>
                    <a:pt x="138" y="167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" name="Freeform 9"/>
            <p:cNvSpPr>
              <a:spLocks/>
            </p:cNvSpPr>
            <p:nvPr/>
          </p:nvSpPr>
          <p:spPr bwMode="auto">
            <a:xfrm>
              <a:off x="1707394" y="4338559"/>
              <a:ext cx="373960" cy="58479"/>
            </a:xfrm>
            <a:custGeom>
              <a:avLst/>
              <a:gdLst>
                <a:gd name="T0" fmla="*/ 27 w 243"/>
                <a:gd name="T1" fmla="*/ 0 h 38"/>
                <a:gd name="T2" fmla="*/ 243 w 243"/>
                <a:gd name="T3" fmla="*/ 0 h 38"/>
                <a:gd name="T4" fmla="*/ 218 w 243"/>
                <a:gd name="T5" fmla="*/ 30 h 38"/>
                <a:gd name="T6" fmla="*/ 0 w 243"/>
                <a:gd name="T7" fmla="*/ 38 h 38"/>
                <a:gd name="T8" fmla="*/ 27 w 243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38">
                  <a:moveTo>
                    <a:pt x="27" y="0"/>
                  </a:moveTo>
                  <a:lnTo>
                    <a:pt x="243" y="0"/>
                  </a:lnTo>
                  <a:lnTo>
                    <a:pt x="218" y="30"/>
                  </a:lnTo>
                  <a:lnTo>
                    <a:pt x="0" y="3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68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6" name="Freeform 10"/>
            <p:cNvSpPr>
              <a:spLocks noEditPoints="1"/>
            </p:cNvSpPr>
            <p:nvPr/>
          </p:nvSpPr>
          <p:spPr bwMode="auto">
            <a:xfrm>
              <a:off x="1613519" y="1863957"/>
              <a:ext cx="236996" cy="2382267"/>
            </a:xfrm>
            <a:custGeom>
              <a:avLst/>
              <a:gdLst>
                <a:gd name="T0" fmla="*/ 0 w 154"/>
                <a:gd name="T1" fmla="*/ 3 h 1548"/>
                <a:gd name="T2" fmla="*/ 63 w 154"/>
                <a:gd name="T3" fmla="*/ 63 h 1548"/>
                <a:gd name="T4" fmla="*/ 63 w 154"/>
                <a:gd name="T5" fmla="*/ 71 h 1548"/>
                <a:gd name="T6" fmla="*/ 8 w 154"/>
                <a:gd name="T7" fmla="*/ 126 h 1548"/>
                <a:gd name="T8" fmla="*/ 66 w 154"/>
                <a:gd name="T9" fmla="*/ 123 h 1548"/>
                <a:gd name="T10" fmla="*/ 13 w 154"/>
                <a:gd name="T11" fmla="*/ 196 h 1548"/>
                <a:gd name="T12" fmla="*/ 73 w 154"/>
                <a:gd name="T13" fmla="*/ 247 h 1548"/>
                <a:gd name="T14" fmla="*/ 73 w 154"/>
                <a:gd name="T15" fmla="*/ 254 h 1548"/>
                <a:gd name="T16" fmla="*/ 21 w 154"/>
                <a:gd name="T17" fmla="*/ 312 h 1548"/>
                <a:gd name="T18" fmla="*/ 78 w 154"/>
                <a:gd name="T19" fmla="*/ 307 h 1548"/>
                <a:gd name="T20" fmla="*/ 23 w 154"/>
                <a:gd name="T21" fmla="*/ 380 h 1548"/>
                <a:gd name="T22" fmla="*/ 86 w 154"/>
                <a:gd name="T23" fmla="*/ 430 h 1548"/>
                <a:gd name="T24" fmla="*/ 86 w 154"/>
                <a:gd name="T25" fmla="*/ 440 h 1548"/>
                <a:gd name="T26" fmla="*/ 31 w 154"/>
                <a:gd name="T27" fmla="*/ 495 h 1548"/>
                <a:gd name="T28" fmla="*/ 88 w 154"/>
                <a:gd name="T29" fmla="*/ 493 h 1548"/>
                <a:gd name="T30" fmla="*/ 36 w 154"/>
                <a:gd name="T31" fmla="*/ 566 h 1548"/>
                <a:gd name="T32" fmla="*/ 96 w 154"/>
                <a:gd name="T33" fmla="*/ 616 h 1548"/>
                <a:gd name="T34" fmla="*/ 96 w 154"/>
                <a:gd name="T35" fmla="*/ 623 h 1548"/>
                <a:gd name="T36" fmla="*/ 43 w 154"/>
                <a:gd name="T37" fmla="*/ 679 h 1548"/>
                <a:gd name="T38" fmla="*/ 101 w 154"/>
                <a:gd name="T39" fmla="*/ 676 h 1548"/>
                <a:gd name="T40" fmla="*/ 46 w 154"/>
                <a:gd name="T41" fmla="*/ 749 h 1548"/>
                <a:gd name="T42" fmla="*/ 108 w 154"/>
                <a:gd name="T43" fmla="*/ 799 h 1548"/>
                <a:gd name="T44" fmla="*/ 108 w 154"/>
                <a:gd name="T45" fmla="*/ 809 h 1548"/>
                <a:gd name="T46" fmla="*/ 53 w 154"/>
                <a:gd name="T47" fmla="*/ 864 h 1548"/>
                <a:gd name="T48" fmla="*/ 111 w 154"/>
                <a:gd name="T49" fmla="*/ 862 h 1548"/>
                <a:gd name="T50" fmla="*/ 58 w 154"/>
                <a:gd name="T51" fmla="*/ 932 h 1548"/>
                <a:gd name="T52" fmla="*/ 118 w 154"/>
                <a:gd name="T53" fmla="*/ 985 h 1548"/>
                <a:gd name="T54" fmla="*/ 118 w 154"/>
                <a:gd name="T55" fmla="*/ 993 h 1548"/>
                <a:gd name="T56" fmla="*/ 66 w 154"/>
                <a:gd name="T57" fmla="*/ 1048 h 1548"/>
                <a:gd name="T58" fmla="*/ 123 w 154"/>
                <a:gd name="T59" fmla="*/ 1045 h 1548"/>
                <a:gd name="T60" fmla="*/ 68 w 154"/>
                <a:gd name="T61" fmla="*/ 1118 h 1548"/>
                <a:gd name="T62" fmla="*/ 131 w 154"/>
                <a:gd name="T63" fmla="*/ 1168 h 1548"/>
                <a:gd name="T64" fmla="*/ 131 w 154"/>
                <a:gd name="T65" fmla="*/ 1176 h 1548"/>
                <a:gd name="T66" fmla="*/ 76 w 154"/>
                <a:gd name="T67" fmla="*/ 1231 h 1548"/>
                <a:gd name="T68" fmla="*/ 134 w 154"/>
                <a:gd name="T69" fmla="*/ 1229 h 1548"/>
                <a:gd name="T70" fmla="*/ 81 w 154"/>
                <a:gd name="T71" fmla="*/ 1301 h 1548"/>
                <a:gd name="T72" fmla="*/ 141 w 154"/>
                <a:gd name="T73" fmla="*/ 1352 h 1548"/>
                <a:gd name="T74" fmla="*/ 141 w 154"/>
                <a:gd name="T75" fmla="*/ 1362 h 1548"/>
                <a:gd name="T76" fmla="*/ 88 w 154"/>
                <a:gd name="T77" fmla="*/ 1417 h 1548"/>
                <a:gd name="T78" fmla="*/ 146 w 154"/>
                <a:gd name="T79" fmla="*/ 1414 h 1548"/>
                <a:gd name="T80" fmla="*/ 91 w 154"/>
                <a:gd name="T81" fmla="*/ 1487 h 1548"/>
                <a:gd name="T82" fmla="*/ 154 w 154"/>
                <a:gd name="T83" fmla="*/ 1538 h 1548"/>
                <a:gd name="T84" fmla="*/ 154 w 154"/>
                <a:gd name="T85" fmla="*/ 1545 h 1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4" h="1548">
                  <a:moveTo>
                    <a:pt x="58" y="8"/>
                  </a:moveTo>
                  <a:lnTo>
                    <a:pt x="0" y="13"/>
                  </a:lnTo>
                  <a:lnTo>
                    <a:pt x="0" y="3"/>
                  </a:lnTo>
                  <a:lnTo>
                    <a:pt x="58" y="0"/>
                  </a:lnTo>
                  <a:lnTo>
                    <a:pt x="58" y="8"/>
                  </a:lnTo>
                  <a:close/>
                  <a:moveTo>
                    <a:pt x="63" y="63"/>
                  </a:moveTo>
                  <a:lnTo>
                    <a:pt x="5" y="66"/>
                  </a:lnTo>
                  <a:lnTo>
                    <a:pt x="5" y="73"/>
                  </a:lnTo>
                  <a:lnTo>
                    <a:pt x="63" y="71"/>
                  </a:lnTo>
                  <a:lnTo>
                    <a:pt x="63" y="63"/>
                  </a:lnTo>
                  <a:close/>
                  <a:moveTo>
                    <a:pt x="66" y="123"/>
                  </a:moveTo>
                  <a:lnTo>
                    <a:pt x="8" y="126"/>
                  </a:lnTo>
                  <a:lnTo>
                    <a:pt x="8" y="134"/>
                  </a:lnTo>
                  <a:lnTo>
                    <a:pt x="66" y="131"/>
                  </a:lnTo>
                  <a:lnTo>
                    <a:pt x="66" y="123"/>
                  </a:lnTo>
                  <a:close/>
                  <a:moveTo>
                    <a:pt x="71" y="186"/>
                  </a:moveTo>
                  <a:lnTo>
                    <a:pt x="13" y="189"/>
                  </a:lnTo>
                  <a:lnTo>
                    <a:pt x="13" y="196"/>
                  </a:lnTo>
                  <a:lnTo>
                    <a:pt x="71" y="194"/>
                  </a:lnTo>
                  <a:lnTo>
                    <a:pt x="71" y="186"/>
                  </a:lnTo>
                  <a:close/>
                  <a:moveTo>
                    <a:pt x="73" y="247"/>
                  </a:moveTo>
                  <a:lnTo>
                    <a:pt x="15" y="249"/>
                  </a:lnTo>
                  <a:lnTo>
                    <a:pt x="15" y="257"/>
                  </a:lnTo>
                  <a:lnTo>
                    <a:pt x="73" y="254"/>
                  </a:lnTo>
                  <a:lnTo>
                    <a:pt x="73" y="247"/>
                  </a:lnTo>
                  <a:close/>
                  <a:moveTo>
                    <a:pt x="78" y="307"/>
                  </a:moveTo>
                  <a:lnTo>
                    <a:pt x="21" y="312"/>
                  </a:lnTo>
                  <a:lnTo>
                    <a:pt x="21" y="319"/>
                  </a:lnTo>
                  <a:lnTo>
                    <a:pt x="78" y="317"/>
                  </a:lnTo>
                  <a:lnTo>
                    <a:pt x="78" y="307"/>
                  </a:lnTo>
                  <a:close/>
                  <a:moveTo>
                    <a:pt x="81" y="370"/>
                  </a:moveTo>
                  <a:lnTo>
                    <a:pt x="23" y="372"/>
                  </a:lnTo>
                  <a:lnTo>
                    <a:pt x="23" y="380"/>
                  </a:lnTo>
                  <a:lnTo>
                    <a:pt x="81" y="377"/>
                  </a:lnTo>
                  <a:lnTo>
                    <a:pt x="81" y="370"/>
                  </a:lnTo>
                  <a:close/>
                  <a:moveTo>
                    <a:pt x="86" y="430"/>
                  </a:moveTo>
                  <a:lnTo>
                    <a:pt x="28" y="432"/>
                  </a:lnTo>
                  <a:lnTo>
                    <a:pt x="28" y="442"/>
                  </a:lnTo>
                  <a:lnTo>
                    <a:pt x="86" y="440"/>
                  </a:lnTo>
                  <a:lnTo>
                    <a:pt x="86" y="430"/>
                  </a:lnTo>
                  <a:close/>
                  <a:moveTo>
                    <a:pt x="88" y="493"/>
                  </a:moveTo>
                  <a:lnTo>
                    <a:pt x="31" y="495"/>
                  </a:lnTo>
                  <a:lnTo>
                    <a:pt x="31" y="503"/>
                  </a:lnTo>
                  <a:lnTo>
                    <a:pt x="88" y="500"/>
                  </a:lnTo>
                  <a:lnTo>
                    <a:pt x="88" y="493"/>
                  </a:lnTo>
                  <a:close/>
                  <a:moveTo>
                    <a:pt x="93" y="553"/>
                  </a:moveTo>
                  <a:lnTo>
                    <a:pt x="36" y="555"/>
                  </a:lnTo>
                  <a:lnTo>
                    <a:pt x="36" y="566"/>
                  </a:lnTo>
                  <a:lnTo>
                    <a:pt x="93" y="563"/>
                  </a:lnTo>
                  <a:lnTo>
                    <a:pt x="93" y="553"/>
                  </a:lnTo>
                  <a:close/>
                  <a:moveTo>
                    <a:pt x="96" y="616"/>
                  </a:moveTo>
                  <a:lnTo>
                    <a:pt x="38" y="618"/>
                  </a:lnTo>
                  <a:lnTo>
                    <a:pt x="38" y="626"/>
                  </a:lnTo>
                  <a:lnTo>
                    <a:pt x="96" y="623"/>
                  </a:lnTo>
                  <a:lnTo>
                    <a:pt x="96" y="616"/>
                  </a:lnTo>
                  <a:close/>
                  <a:moveTo>
                    <a:pt x="101" y="676"/>
                  </a:moveTo>
                  <a:lnTo>
                    <a:pt x="43" y="679"/>
                  </a:lnTo>
                  <a:lnTo>
                    <a:pt x="43" y="689"/>
                  </a:lnTo>
                  <a:lnTo>
                    <a:pt x="101" y="686"/>
                  </a:lnTo>
                  <a:lnTo>
                    <a:pt x="101" y="676"/>
                  </a:lnTo>
                  <a:close/>
                  <a:moveTo>
                    <a:pt x="103" y="739"/>
                  </a:moveTo>
                  <a:lnTo>
                    <a:pt x="46" y="741"/>
                  </a:lnTo>
                  <a:lnTo>
                    <a:pt x="46" y="749"/>
                  </a:lnTo>
                  <a:lnTo>
                    <a:pt x="103" y="746"/>
                  </a:lnTo>
                  <a:lnTo>
                    <a:pt x="103" y="739"/>
                  </a:lnTo>
                  <a:close/>
                  <a:moveTo>
                    <a:pt x="108" y="799"/>
                  </a:moveTo>
                  <a:lnTo>
                    <a:pt x="51" y="802"/>
                  </a:lnTo>
                  <a:lnTo>
                    <a:pt x="51" y="812"/>
                  </a:lnTo>
                  <a:lnTo>
                    <a:pt x="108" y="809"/>
                  </a:lnTo>
                  <a:lnTo>
                    <a:pt x="108" y="799"/>
                  </a:lnTo>
                  <a:close/>
                  <a:moveTo>
                    <a:pt x="111" y="862"/>
                  </a:moveTo>
                  <a:lnTo>
                    <a:pt x="53" y="864"/>
                  </a:lnTo>
                  <a:lnTo>
                    <a:pt x="53" y="872"/>
                  </a:lnTo>
                  <a:lnTo>
                    <a:pt x="111" y="869"/>
                  </a:lnTo>
                  <a:lnTo>
                    <a:pt x="111" y="862"/>
                  </a:lnTo>
                  <a:close/>
                  <a:moveTo>
                    <a:pt x="116" y="922"/>
                  </a:moveTo>
                  <a:lnTo>
                    <a:pt x="58" y="925"/>
                  </a:lnTo>
                  <a:lnTo>
                    <a:pt x="58" y="932"/>
                  </a:lnTo>
                  <a:lnTo>
                    <a:pt x="116" y="930"/>
                  </a:lnTo>
                  <a:lnTo>
                    <a:pt x="116" y="922"/>
                  </a:lnTo>
                  <a:close/>
                  <a:moveTo>
                    <a:pt x="118" y="985"/>
                  </a:moveTo>
                  <a:lnTo>
                    <a:pt x="61" y="987"/>
                  </a:lnTo>
                  <a:lnTo>
                    <a:pt x="61" y="995"/>
                  </a:lnTo>
                  <a:lnTo>
                    <a:pt x="118" y="993"/>
                  </a:lnTo>
                  <a:lnTo>
                    <a:pt x="118" y="985"/>
                  </a:lnTo>
                  <a:close/>
                  <a:moveTo>
                    <a:pt x="123" y="1045"/>
                  </a:moveTo>
                  <a:lnTo>
                    <a:pt x="66" y="1048"/>
                  </a:lnTo>
                  <a:lnTo>
                    <a:pt x="66" y="1055"/>
                  </a:lnTo>
                  <a:lnTo>
                    <a:pt x="123" y="1053"/>
                  </a:lnTo>
                  <a:lnTo>
                    <a:pt x="123" y="1045"/>
                  </a:lnTo>
                  <a:close/>
                  <a:moveTo>
                    <a:pt x="126" y="1106"/>
                  </a:moveTo>
                  <a:lnTo>
                    <a:pt x="68" y="1111"/>
                  </a:lnTo>
                  <a:lnTo>
                    <a:pt x="68" y="1118"/>
                  </a:lnTo>
                  <a:lnTo>
                    <a:pt x="126" y="1116"/>
                  </a:lnTo>
                  <a:lnTo>
                    <a:pt x="126" y="1106"/>
                  </a:lnTo>
                  <a:close/>
                  <a:moveTo>
                    <a:pt x="131" y="1168"/>
                  </a:moveTo>
                  <a:lnTo>
                    <a:pt x="73" y="1171"/>
                  </a:lnTo>
                  <a:lnTo>
                    <a:pt x="73" y="1178"/>
                  </a:lnTo>
                  <a:lnTo>
                    <a:pt x="131" y="1176"/>
                  </a:lnTo>
                  <a:lnTo>
                    <a:pt x="131" y="1168"/>
                  </a:lnTo>
                  <a:close/>
                  <a:moveTo>
                    <a:pt x="134" y="1229"/>
                  </a:moveTo>
                  <a:lnTo>
                    <a:pt x="76" y="1231"/>
                  </a:lnTo>
                  <a:lnTo>
                    <a:pt x="76" y="1241"/>
                  </a:lnTo>
                  <a:lnTo>
                    <a:pt x="134" y="1239"/>
                  </a:lnTo>
                  <a:lnTo>
                    <a:pt x="134" y="1229"/>
                  </a:lnTo>
                  <a:close/>
                  <a:moveTo>
                    <a:pt x="139" y="1291"/>
                  </a:moveTo>
                  <a:lnTo>
                    <a:pt x="81" y="1294"/>
                  </a:lnTo>
                  <a:lnTo>
                    <a:pt x="81" y="1301"/>
                  </a:lnTo>
                  <a:lnTo>
                    <a:pt x="139" y="1299"/>
                  </a:lnTo>
                  <a:lnTo>
                    <a:pt x="139" y="1291"/>
                  </a:lnTo>
                  <a:close/>
                  <a:moveTo>
                    <a:pt x="141" y="1352"/>
                  </a:moveTo>
                  <a:lnTo>
                    <a:pt x="83" y="1354"/>
                  </a:lnTo>
                  <a:lnTo>
                    <a:pt x="83" y="1364"/>
                  </a:lnTo>
                  <a:lnTo>
                    <a:pt x="141" y="1362"/>
                  </a:lnTo>
                  <a:lnTo>
                    <a:pt x="141" y="1352"/>
                  </a:lnTo>
                  <a:close/>
                  <a:moveTo>
                    <a:pt x="146" y="1414"/>
                  </a:moveTo>
                  <a:lnTo>
                    <a:pt x="88" y="1417"/>
                  </a:lnTo>
                  <a:lnTo>
                    <a:pt x="88" y="1425"/>
                  </a:lnTo>
                  <a:lnTo>
                    <a:pt x="146" y="1422"/>
                  </a:lnTo>
                  <a:lnTo>
                    <a:pt x="146" y="1414"/>
                  </a:lnTo>
                  <a:close/>
                  <a:moveTo>
                    <a:pt x="149" y="1475"/>
                  </a:moveTo>
                  <a:lnTo>
                    <a:pt x="91" y="1477"/>
                  </a:lnTo>
                  <a:lnTo>
                    <a:pt x="91" y="1487"/>
                  </a:lnTo>
                  <a:lnTo>
                    <a:pt x="149" y="1485"/>
                  </a:lnTo>
                  <a:lnTo>
                    <a:pt x="149" y="1475"/>
                  </a:lnTo>
                  <a:close/>
                  <a:moveTo>
                    <a:pt x="154" y="1538"/>
                  </a:moveTo>
                  <a:lnTo>
                    <a:pt x="96" y="1540"/>
                  </a:lnTo>
                  <a:lnTo>
                    <a:pt x="96" y="1548"/>
                  </a:lnTo>
                  <a:lnTo>
                    <a:pt x="154" y="1545"/>
                  </a:lnTo>
                  <a:lnTo>
                    <a:pt x="154" y="15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511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>
            <a:spLocks noGrp="1"/>
          </p:cNvSpPr>
          <p:nvPr>
            <p:ph type="title"/>
          </p:nvPr>
        </p:nvSpPr>
        <p:spPr>
          <a:xfrm>
            <a:off x="978551" y="1772184"/>
            <a:ext cx="23832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Introduction</a:t>
            </a:r>
            <a:br>
              <a:rPr lang="en" dirty="0"/>
            </a:br>
            <a:endParaRPr dirty="0"/>
          </a:p>
        </p:txBody>
      </p:sp>
      <p:sp>
        <p:nvSpPr>
          <p:cNvPr id="179" name="Google Shape;179;p31"/>
          <p:cNvSpPr txBox="1">
            <a:spLocks noGrp="1"/>
          </p:cNvSpPr>
          <p:nvPr>
            <p:ph type="subTitle" idx="1"/>
          </p:nvPr>
        </p:nvSpPr>
        <p:spPr>
          <a:xfrm>
            <a:off x="978551" y="3662184"/>
            <a:ext cx="2383200" cy="164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Exploration &amp; Exploitation</a:t>
            </a:r>
            <a:endParaRPr dirty="0"/>
          </a:p>
        </p:txBody>
      </p:sp>
      <p:sp>
        <p:nvSpPr>
          <p:cNvPr id="180" name="Google Shape;180;p31"/>
          <p:cNvSpPr txBox="1">
            <a:spLocks noGrp="1"/>
          </p:cNvSpPr>
          <p:nvPr>
            <p:ph type="title" idx="2"/>
          </p:nvPr>
        </p:nvSpPr>
        <p:spPr>
          <a:xfrm>
            <a:off x="3595784" y="1772184"/>
            <a:ext cx="23832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Epsilon Greedy</a:t>
            </a:r>
            <a:br>
              <a:rPr lang="en" dirty="0"/>
            </a:br>
            <a:endParaRPr dirty="0"/>
          </a:p>
        </p:txBody>
      </p:sp>
      <p:sp>
        <p:nvSpPr>
          <p:cNvPr id="181" name="Google Shape;181;p31"/>
          <p:cNvSpPr txBox="1">
            <a:spLocks noGrp="1"/>
          </p:cNvSpPr>
          <p:nvPr>
            <p:ph type="subTitle" idx="3"/>
          </p:nvPr>
        </p:nvSpPr>
        <p:spPr>
          <a:xfrm>
            <a:off x="3595784" y="3662184"/>
            <a:ext cx="2383200" cy="164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IN" dirty="0"/>
              <a:t>Epsilon</a:t>
            </a:r>
            <a:endParaRPr dirty="0"/>
          </a:p>
        </p:txBody>
      </p:sp>
      <p:sp>
        <p:nvSpPr>
          <p:cNvPr id="182" name="Google Shape;182;p31"/>
          <p:cNvSpPr txBox="1">
            <a:spLocks noGrp="1"/>
          </p:cNvSpPr>
          <p:nvPr>
            <p:ph type="title" idx="4"/>
          </p:nvPr>
        </p:nvSpPr>
        <p:spPr>
          <a:xfrm>
            <a:off x="6213017" y="1772184"/>
            <a:ext cx="23832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>
                <a:solidFill>
                  <a:srgbClr val="00B0F0"/>
                </a:solidFill>
              </a:rPr>
              <a:t>UCB</a:t>
            </a:r>
            <a:br>
              <a:rPr lang="en" dirty="0">
                <a:solidFill>
                  <a:srgbClr val="00B0F0"/>
                </a:solidFill>
              </a:rPr>
            </a:br>
            <a:endParaRPr dirty="0">
              <a:solidFill>
                <a:srgbClr val="00B0F0"/>
              </a:solidFill>
            </a:endParaRPr>
          </a:p>
        </p:txBody>
      </p:sp>
      <p:sp>
        <p:nvSpPr>
          <p:cNvPr id="183" name="Google Shape;183;p31"/>
          <p:cNvSpPr txBox="1">
            <a:spLocks noGrp="1"/>
          </p:cNvSpPr>
          <p:nvPr>
            <p:ph type="subTitle" idx="5"/>
          </p:nvPr>
        </p:nvSpPr>
        <p:spPr>
          <a:xfrm>
            <a:off x="6213017" y="3662184"/>
            <a:ext cx="2383200" cy="79128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>
                <a:solidFill>
                  <a:srgbClr val="00B0F0"/>
                </a:solidFill>
              </a:rPr>
              <a:t>Exploration </a:t>
            </a:r>
          </a:p>
          <a:p>
            <a:pPr marL="0" indent="0"/>
            <a:r>
              <a:rPr lang="en" dirty="0">
                <a:solidFill>
                  <a:srgbClr val="00B0F0"/>
                </a:solidFill>
              </a:rPr>
              <a:t>Bonus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84" name="Google Shape;184;p31"/>
          <p:cNvSpPr txBox="1">
            <a:spLocks noGrp="1"/>
          </p:cNvSpPr>
          <p:nvPr>
            <p:ph type="title" idx="6"/>
          </p:nvPr>
        </p:nvSpPr>
        <p:spPr>
          <a:xfrm>
            <a:off x="8830251" y="1772184"/>
            <a:ext cx="23832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>
                <a:solidFill>
                  <a:srgbClr val="00B0F0"/>
                </a:solidFill>
              </a:rPr>
              <a:t>Thompson Sampling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85" name="Google Shape;185;p31"/>
          <p:cNvSpPr txBox="1">
            <a:spLocks noGrp="1"/>
          </p:cNvSpPr>
          <p:nvPr>
            <p:ph type="subTitle" idx="7"/>
          </p:nvPr>
        </p:nvSpPr>
        <p:spPr>
          <a:xfrm>
            <a:off x="8830251" y="3662184"/>
            <a:ext cx="2383200" cy="164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>
                <a:solidFill>
                  <a:srgbClr val="00B0F0"/>
                </a:solidFill>
              </a:rPr>
              <a:t>Prior </a:t>
            </a:r>
          </a:p>
          <a:p>
            <a:pPr marL="0" indent="0"/>
            <a:r>
              <a:rPr lang="en" dirty="0">
                <a:solidFill>
                  <a:srgbClr val="00B0F0"/>
                </a:solidFill>
              </a:rPr>
              <a:t>Assumption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86" name="Google Shape;186;p31"/>
          <p:cNvSpPr txBox="1">
            <a:spLocks noGrp="1"/>
          </p:cNvSpPr>
          <p:nvPr>
            <p:ph type="title" idx="8"/>
          </p:nvPr>
        </p:nvSpPr>
        <p:spPr>
          <a:xfrm>
            <a:off x="935567" y="1549017"/>
            <a:ext cx="2469200" cy="1454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187" name="Google Shape;187;p31"/>
          <p:cNvSpPr txBox="1">
            <a:spLocks noGrp="1"/>
          </p:cNvSpPr>
          <p:nvPr>
            <p:ph type="title" idx="9"/>
          </p:nvPr>
        </p:nvSpPr>
        <p:spPr>
          <a:xfrm>
            <a:off x="8787267" y="1549017"/>
            <a:ext cx="2469200" cy="1454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>
                <a:solidFill>
                  <a:srgbClr val="00B0F0"/>
                </a:solidFill>
              </a:rPr>
              <a:t>04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88" name="Google Shape;188;p31"/>
          <p:cNvSpPr txBox="1">
            <a:spLocks noGrp="1"/>
          </p:cNvSpPr>
          <p:nvPr>
            <p:ph type="title" idx="13"/>
          </p:nvPr>
        </p:nvSpPr>
        <p:spPr>
          <a:xfrm>
            <a:off x="6148533" y="1549017"/>
            <a:ext cx="2469200" cy="1454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>
                <a:solidFill>
                  <a:srgbClr val="00B0F0"/>
                </a:solidFill>
              </a:rPr>
              <a:t>03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89" name="Google Shape;189;p31"/>
          <p:cNvSpPr txBox="1">
            <a:spLocks noGrp="1"/>
          </p:cNvSpPr>
          <p:nvPr>
            <p:ph type="title" idx="14"/>
          </p:nvPr>
        </p:nvSpPr>
        <p:spPr>
          <a:xfrm>
            <a:off x="3542051" y="1549017"/>
            <a:ext cx="2469200" cy="1454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0399" y="785511"/>
            <a:ext cx="5545667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b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Problem Statement</a:t>
            </a:r>
          </a:p>
        </p:txBody>
      </p:sp>
      <p:grpSp>
        <p:nvGrpSpPr>
          <p:cNvPr id="5" name="Group 4"/>
          <p:cNvGrpSpPr/>
          <p:nvPr/>
        </p:nvGrpSpPr>
        <p:grpSpPr>
          <a:xfrm rot="16200000">
            <a:off x="2634111" y="690079"/>
            <a:ext cx="192777" cy="1955800"/>
            <a:chOff x="1536573" y="1756231"/>
            <a:chExt cx="583255" cy="2640807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858209" y="1899352"/>
              <a:ext cx="118498" cy="100031"/>
            </a:xfrm>
            <a:custGeom>
              <a:avLst/>
              <a:gdLst>
                <a:gd name="T0" fmla="*/ 31 w 31"/>
                <a:gd name="T1" fmla="*/ 10 h 26"/>
                <a:gd name="T2" fmla="*/ 14 w 31"/>
                <a:gd name="T3" fmla="*/ 25 h 26"/>
                <a:gd name="T4" fmla="*/ 2 w 31"/>
                <a:gd name="T5" fmla="*/ 4 h 26"/>
                <a:gd name="T6" fmla="*/ 3 w 31"/>
                <a:gd name="T7" fmla="*/ 0 h 26"/>
                <a:gd name="T8" fmla="*/ 15 w 31"/>
                <a:gd name="T9" fmla="*/ 16 h 26"/>
                <a:gd name="T10" fmla="*/ 31 w 31"/>
                <a:gd name="T11" fmla="*/ 6 h 26"/>
                <a:gd name="T12" fmla="*/ 31 w 31"/>
                <a:gd name="T13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6">
                  <a:moveTo>
                    <a:pt x="31" y="10"/>
                  </a:moveTo>
                  <a:cubicBezTo>
                    <a:pt x="30" y="20"/>
                    <a:pt x="22" y="26"/>
                    <a:pt x="14" y="25"/>
                  </a:cubicBezTo>
                  <a:cubicBezTo>
                    <a:pt x="6" y="23"/>
                    <a:pt x="0" y="14"/>
                    <a:pt x="2" y="4"/>
                  </a:cubicBezTo>
                  <a:cubicBezTo>
                    <a:pt x="2" y="3"/>
                    <a:pt x="3" y="1"/>
                    <a:pt x="3" y="0"/>
                  </a:cubicBezTo>
                  <a:cubicBezTo>
                    <a:pt x="3" y="8"/>
                    <a:pt x="8" y="15"/>
                    <a:pt x="15" y="16"/>
                  </a:cubicBezTo>
                  <a:cubicBezTo>
                    <a:pt x="22" y="17"/>
                    <a:pt x="28" y="13"/>
                    <a:pt x="31" y="6"/>
                  </a:cubicBezTo>
                  <a:cubicBezTo>
                    <a:pt x="31" y="7"/>
                    <a:pt x="31" y="9"/>
                    <a:pt x="31" y="10"/>
                  </a:cubicBezTo>
                  <a:close/>
                </a:path>
              </a:pathLst>
            </a:custGeom>
            <a:solidFill>
              <a:srgbClr val="05A7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575046" y="1756231"/>
              <a:ext cx="544782" cy="2582328"/>
            </a:xfrm>
            <a:custGeom>
              <a:avLst/>
              <a:gdLst>
                <a:gd name="T0" fmla="*/ 141 w 141"/>
                <a:gd name="T1" fmla="*/ 2 h 668"/>
                <a:gd name="T2" fmla="*/ 0 w 141"/>
                <a:gd name="T3" fmla="*/ 0 h 668"/>
                <a:gd name="T4" fmla="*/ 45 w 141"/>
                <a:gd name="T5" fmla="*/ 668 h 668"/>
                <a:gd name="T6" fmla="*/ 131 w 141"/>
                <a:gd name="T7" fmla="*/ 668 h 668"/>
                <a:gd name="T8" fmla="*/ 141 w 141"/>
                <a:gd name="T9" fmla="*/ 2 h 668"/>
                <a:gd name="T10" fmla="*/ 104 w 141"/>
                <a:gd name="T11" fmla="*/ 43 h 668"/>
                <a:gd name="T12" fmla="*/ 88 w 141"/>
                <a:gd name="T13" fmla="*/ 53 h 668"/>
                <a:gd name="T14" fmla="*/ 76 w 141"/>
                <a:gd name="T15" fmla="*/ 37 h 668"/>
                <a:gd name="T16" fmla="*/ 77 w 141"/>
                <a:gd name="T17" fmla="*/ 33 h 668"/>
                <a:gd name="T18" fmla="*/ 94 w 141"/>
                <a:gd name="T19" fmla="*/ 18 h 668"/>
                <a:gd name="T20" fmla="*/ 106 w 141"/>
                <a:gd name="T21" fmla="*/ 38 h 668"/>
                <a:gd name="T22" fmla="*/ 104 w 141"/>
                <a:gd name="T23" fmla="*/ 43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1" h="668">
                  <a:moveTo>
                    <a:pt x="141" y="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5" y="668"/>
                    <a:pt x="45" y="668"/>
                    <a:pt x="45" y="668"/>
                  </a:cubicBezTo>
                  <a:cubicBezTo>
                    <a:pt x="131" y="668"/>
                    <a:pt x="131" y="668"/>
                    <a:pt x="131" y="668"/>
                  </a:cubicBezTo>
                  <a:lnTo>
                    <a:pt x="141" y="2"/>
                  </a:lnTo>
                  <a:close/>
                  <a:moveTo>
                    <a:pt x="104" y="43"/>
                  </a:moveTo>
                  <a:cubicBezTo>
                    <a:pt x="101" y="50"/>
                    <a:pt x="95" y="54"/>
                    <a:pt x="88" y="53"/>
                  </a:cubicBezTo>
                  <a:cubicBezTo>
                    <a:pt x="81" y="52"/>
                    <a:pt x="76" y="45"/>
                    <a:pt x="76" y="37"/>
                  </a:cubicBezTo>
                  <a:cubicBezTo>
                    <a:pt x="76" y="35"/>
                    <a:pt x="76" y="34"/>
                    <a:pt x="77" y="33"/>
                  </a:cubicBezTo>
                  <a:cubicBezTo>
                    <a:pt x="78" y="23"/>
                    <a:pt x="86" y="17"/>
                    <a:pt x="94" y="18"/>
                  </a:cubicBezTo>
                  <a:cubicBezTo>
                    <a:pt x="102" y="20"/>
                    <a:pt x="107" y="29"/>
                    <a:pt x="106" y="38"/>
                  </a:cubicBezTo>
                  <a:cubicBezTo>
                    <a:pt x="105" y="40"/>
                    <a:pt x="105" y="42"/>
                    <a:pt x="104" y="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868982" y="1822406"/>
              <a:ext cx="120037" cy="100031"/>
            </a:xfrm>
            <a:custGeom>
              <a:avLst/>
              <a:gdLst>
                <a:gd name="T0" fmla="*/ 30 w 31"/>
                <a:gd name="T1" fmla="*/ 21 h 26"/>
                <a:gd name="T2" fmla="*/ 28 w 31"/>
                <a:gd name="T3" fmla="*/ 26 h 26"/>
                <a:gd name="T4" fmla="*/ 16 w 31"/>
                <a:gd name="T5" fmla="*/ 10 h 26"/>
                <a:gd name="T6" fmla="*/ 0 w 31"/>
                <a:gd name="T7" fmla="*/ 20 h 26"/>
                <a:gd name="T8" fmla="*/ 1 w 31"/>
                <a:gd name="T9" fmla="*/ 16 h 26"/>
                <a:gd name="T10" fmla="*/ 18 w 31"/>
                <a:gd name="T11" fmla="*/ 1 h 26"/>
                <a:gd name="T12" fmla="*/ 30 w 31"/>
                <a:gd name="T13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6">
                  <a:moveTo>
                    <a:pt x="30" y="21"/>
                  </a:moveTo>
                  <a:cubicBezTo>
                    <a:pt x="29" y="23"/>
                    <a:pt x="29" y="25"/>
                    <a:pt x="28" y="26"/>
                  </a:cubicBezTo>
                  <a:cubicBezTo>
                    <a:pt x="28" y="18"/>
                    <a:pt x="23" y="11"/>
                    <a:pt x="16" y="10"/>
                  </a:cubicBezTo>
                  <a:cubicBezTo>
                    <a:pt x="10" y="8"/>
                    <a:pt x="3" y="13"/>
                    <a:pt x="0" y="20"/>
                  </a:cubicBezTo>
                  <a:cubicBezTo>
                    <a:pt x="0" y="18"/>
                    <a:pt x="0" y="17"/>
                    <a:pt x="1" y="16"/>
                  </a:cubicBezTo>
                  <a:cubicBezTo>
                    <a:pt x="2" y="6"/>
                    <a:pt x="10" y="0"/>
                    <a:pt x="18" y="1"/>
                  </a:cubicBezTo>
                  <a:cubicBezTo>
                    <a:pt x="26" y="3"/>
                    <a:pt x="31" y="12"/>
                    <a:pt x="30" y="2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536573" y="1756231"/>
              <a:ext cx="212373" cy="2640807"/>
            </a:xfrm>
            <a:custGeom>
              <a:avLst/>
              <a:gdLst>
                <a:gd name="T0" fmla="*/ 25 w 138"/>
                <a:gd name="T1" fmla="*/ 0 h 1716"/>
                <a:gd name="T2" fmla="*/ 0 w 138"/>
                <a:gd name="T3" fmla="*/ 45 h 1716"/>
                <a:gd name="T4" fmla="*/ 111 w 138"/>
                <a:gd name="T5" fmla="*/ 1716 h 1716"/>
                <a:gd name="T6" fmla="*/ 138 w 138"/>
                <a:gd name="T7" fmla="*/ 1678 h 1716"/>
                <a:gd name="T8" fmla="*/ 25 w 138"/>
                <a:gd name="T9" fmla="*/ 0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716">
                  <a:moveTo>
                    <a:pt x="25" y="0"/>
                  </a:moveTo>
                  <a:lnTo>
                    <a:pt x="0" y="45"/>
                  </a:lnTo>
                  <a:lnTo>
                    <a:pt x="111" y="1716"/>
                  </a:lnTo>
                  <a:lnTo>
                    <a:pt x="138" y="167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707394" y="4338559"/>
              <a:ext cx="373960" cy="58479"/>
            </a:xfrm>
            <a:custGeom>
              <a:avLst/>
              <a:gdLst>
                <a:gd name="T0" fmla="*/ 27 w 243"/>
                <a:gd name="T1" fmla="*/ 0 h 38"/>
                <a:gd name="T2" fmla="*/ 243 w 243"/>
                <a:gd name="T3" fmla="*/ 0 h 38"/>
                <a:gd name="T4" fmla="*/ 218 w 243"/>
                <a:gd name="T5" fmla="*/ 30 h 38"/>
                <a:gd name="T6" fmla="*/ 0 w 243"/>
                <a:gd name="T7" fmla="*/ 38 h 38"/>
                <a:gd name="T8" fmla="*/ 27 w 243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38">
                  <a:moveTo>
                    <a:pt x="27" y="0"/>
                  </a:moveTo>
                  <a:lnTo>
                    <a:pt x="243" y="0"/>
                  </a:lnTo>
                  <a:lnTo>
                    <a:pt x="218" y="30"/>
                  </a:lnTo>
                  <a:lnTo>
                    <a:pt x="0" y="3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68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1613519" y="1863957"/>
              <a:ext cx="236996" cy="2382267"/>
            </a:xfrm>
            <a:custGeom>
              <a:avLst/>
              <a:gdLst>
                <a:gd name="T0" fmla="*/ 0 w 154"/>
                <a:gd name="T1" fmla="*/ 3 h 1548"/>
                <a:gd name="T2" fmla="*/ 63 w 154"/>
                <a:gd name="T3" fmla="*/ 63 h 1548"/>
                <a:gd name="T4" fmla="*/ 63 w 154"/>
                <a:gd name="T5" fmla="*/ 71 h 1548"/>
                <a:gd name="T6" fmla="*/ 8 w 154"/>
                <a:gd name="T7" fmla="*/ 126 h 1548"/>
                <a:gd name="T8" fmla="*/ 66 w 154"/>
                <a:gd name="T9" fmla="*/ 123 h 1548"/>
                <a:gd name="T10" fmla="*/ 13 w 154"/>
                <a:gd name="T11" fmla="*/ 196 h 1548"/>
                <a:gd name="T12" fmla="*/ 73 w 154"/>
                <a:gd name="T13" fmla="*/ 247 h 1548"/>
                <a:gd name="T14" fmla="*/ 73 w 154"/>
                <a:gd name="T15" fmla="*/ 254 h 1548"/>
                <a:gd name="T16" fmla="*/ 21 w 154"/>
                <a:gd name="T17" fmla="*/ 312 h 1548"/>
                <a:gd name="T18" fmla="*/ 78 w 154"/>
                <a:gd name="T19" fmla="*/ 307 h 1548"/>
                <a:gd name="T20" fmla="*/ 23 w 154"/>
                <a:gd name="T21" fmla="*/ 380 h 1548"/>
                <a:gd name="T22" fmla="*/ 86 w 154"/>
                <a:gd name="T23" fmla="*/ 430 h 1548"/>
                <a:gd name="T24" fmla="*/ 86 w 154"/>
                <a:gd name="T25" fmla="*/ 440 h 1548"/>
                <a:gd name="T26" fmla="*/ 31 w 154"/>
                <a:gd name="T27" fmla="*/ 495 h 1548"/>
                <a:gd name="T28" fmla="*/ 88 w 154"/>
                <a:gd name="T29" fmla="*/ 493 h 1548"/>
                <a:gd name="T30" fmla="*/ 36 w 154"/>
                <a:gd name="T31" fmla="*/ 566 h 1548"/>
                <a:gd name="T32" fmla="*/ 96 w 154"/>
                <a:gd name="T33" fmla="*/ 616 h 1548"/>
                <a:gd name="T34" fmla="*/ 96 w 154"/>
                <a:gd name="T35" fmla="*/ 623 h 1548"/>
                <a:gd name="T36" fmla="*/ 43 w 154"/>
                <a:gd name="T37" fmla="*/ 679 h 1548"/>
                <a:gd name="T38" fmla="*/ 101 w 154"/>
                <a:gd name="T39" fmla="*/ 676 h 1548"/>
                <a:gd name="T40" fmla="*/ 46 w 154"/>
                <a:gd name="T41" fmla="*/ 749 h 1548"/>
                <a:gd name="T42" fmla="*/ 108 w 154"/>
                <a:gd name="T43" fmla="*/ 799 h 1548"/>
                <a:gd name="T44" fmla="*/ 108 w 154"/>
                <a:gd name="T45" fmla="*/ 809 h 1548"/>
                <a:gd name="T46" fmla="*/ 53 w 154"/>
                <a:gd name="T47" fmla="*/ 864 h 1548"/>
                <a:gd name="T48" fmla="*/ 111 w 154"/>
                <a:gd name="T49" fmla="*/ 862 h 1548"/>
                <a:gd name="T50" fmla="*/ 58 w 154"/>
                <a:gd name="T51" fmla="*/ 932 h 1548"/>
                <a:gd name="T52" fmla="*/ 118 w 154"/>
                <a:gd name="T53" fmla="*/ 985 h 1548"/>
                <a:gd name="T54" fmla="*/ 118 w 154"/>
                <a:gd name="T55" fmla="*/ 993 h 1548"/>
                <a:gd name="T56" fmla="*/ 66 w 154"/>
                <a:gd name="T57" fmla="*/ 1048 h 1548"/>
                <a:gd name="T58" fmla="*/ 123 w 154"/>
                <a:gd name="T59" fmla="*/ 1045 h 1548"/>
                <a:gd name="T60" fmla="*/ 68 w 154"/>
                <a:gd name="T61" fmla="*/ 1118 h 1548"/>
                <a:gd name="T62" fmla="*/ 131 w 154"/>
                <a:gd name="T63" fmla="*/ 1168 h 1548"/>
                <a:gd name="T64" fmla="*/ 131 w 154"/>
                <a:gd name="T65" fmla="*/ 1176 h 1548"/>
                <a:gd name="T66" fmla="*/ 76 w 154"/>
                <a:gd name="T67" fmla="*/ 1231 h 1548"/>
                <a:gd name="T68" fmla="*/ 134 w 154"/>
                <a:gd name="T69" fmla="*/ 1229 h 1548"/>
                <a:gd name="T70" fmla="*/ 81 w 154"/>
                <a:gd name="T71" fmla="*/ 1301 h 1548"/>
                <a:gd name="T72" fmla="*/ 141 w 154"/>
                <a:gd name="T73" fmla="*/ 1352 h 1548"/>
                <a:gd name="T74" fmla="*/ 141 w 154"/>
                <a:gd name="T75" fmla="*/ 1362 h 1548"/>
                <a:gd name="T76" fmla="*/ 88 w 154"/>
                <a:gd name="T77" fmla="*/ 1417 h 1548"/>
                <a:gd name="T78" fmla="*/ 146 w 154"/>
                <a:gd name="T79" fmla="*/ 1414 h 1548"/>
                <a:gd name="T80" fmla="*/ 91 w 154"/>
                <a:gd name="T81" fmla="*/ 1487 h 1548"/>
                <a:gd name="T82" fmla="*/ 154 w 154"/>
                <a:gd name="T83" fmla="*/ 1538 h 1548"/>
                <a:gd name="T84" fmla="*/ 154 w 154"/>
                <a:gd name="T85" fmla="*/ 1545 h 1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4" h="1548">
                  <a:moveTo>
                    <a:pt x="58" y="8"/>
                  </a:moveTo>
                  <a:lnTo>
                    <a:pt x="0" y="13"/>
                  </a:lnTo>
                  <a:lnTo>
                    <a:pt x="0" y="3"/>
                  </a:lnTo>
                  <a:lnTo>
                    <a:pt x="58" y="0"/>
                  </a:lnTo>
                  <a:lnTo>
                    <a:pt x="58" y="8"/>
                  </a:lnTo>
                  <a:close/>
                  <a:moveTo>
                    <a:pt x="63" y="63"/>
                  </a:moveTo>
                  <a:lnTo>
                    <a:pt x="5" y="66"/>
                  </a:lnTo>
                  <a:lnTo>
                    <a:pt x="5" y="73"/>
                  </a:lnTo>
                  <a:lnTo>
                    <a:pt x="63" y="71"/>
                  </a:lnTo>
                  <a:lnTo>
                    <a:pt x="63" y="63"/>
                  </a:lnTo>
                  <a:close/>
                  <a:moveTo>
                    <a:pt x="66" y="123"/>
                  </a:moveTo>
                  <a:lnTo>
                    <a:pt x="8" y="126"/>
                  </a:lnTo>
                  <a:lnTo>
                    <a:pt x="8" y="134"/>
                  </a:lnTo>
                  <a:lnTo>
                    <a:pt x="66" y="131"/>
                  </a:lnTo>
                  <a:lnTo>
                    <a:pt x="66" y="123"/>
                  </a:lnTo>
                  <a:close/>
                  <a:moveTo>
                    <a:pt x="71" y="186"/>
                  </a:moveTo>
                  <a:lnTo>
                    <a:pt x="13" y="189"/>
                  </a:lnTo>
                  <a:lnTo>
                    <a:pt x="13" y="196"/>
                  </a:lnTo>
                  <a:lnTo>
                    <a:pt x="71" y="194"/>
                  </a:lnTo>
                  <a:lnTo>
                    <a:pt x="71" y="186"/>
                  </a:lnTo>
                  <a:close/>
                  <a:moveTo>
                    <a:pt x="73" y="247"/>
                  </a:moveTo>
                  <a:lnTo>
                    <a:pt x="15" y="249"/>
                  </a:lnTo>
                  <a:lnTo>
                    <a:pt x="15" y="257"/>
                  </a:lnTo>
                  <a:lnTo>
                    <a:pt x="73" y="254"/>
                  </a:lnTo>
                  <a:lnTo>
                    <a:pt x="73" y="247"/>
                  </a:lnTo>
                  <a:close/>
                  <a:moveTo>
                    <a:pt x="78" y="307"/>
                  </a:moveTo>
                  <a:lnTo>
                    <a:pt x="21" y="312"/>
                  </a:lnTo>
                  <a:lnTo>
                    <a:pt x="21" y="319"/>
                  </a:lnTo>
                  <a:lnTo>
                    <a:pt x="78" y="317"/>
                  </a:lnTo>
                  <a:lnTo>
                    <a:pt x="78" y="307"/>
                  </a:lnTo>
                  <a:close/>
                  <a:moveTo>
                    <a:pt x="81" y="370"/>
                  </a:moveTo>
                  <a:lnTo>
                    <a:pt x="23" y="372"/>
                  </a:lnTo>
                  <a:lnTo>
                    <a:pt x="23" y="380"/>
                  </a:lnTo>
                  <a:lnTo>
                    <a:pt x="81" y="377"/>
                  </a:lnTo>
                  <a:lnTo>
                    <a:pt x="81" y="370"/>
                  </a:lnTo>
                  <a:close/>
                  <a:moveTo>
                    <a:pt x="86" y="430"/>
                  </a:moveTo>
                  <a:lnTo>
                    <a:pt x="28" y="432"/>
                  </a:lnTo>
                  <a:lnTo>
                    <a:pt x="28" y="442"/>
                  </a:lnTo>
                  <a:lnTo>
                    <a:pt x="86" y="440"/>
                  </a:lnTo>
                  <a:lnTo>
                    <a:pt x="86" y="430"/>
                  </a:lnTo>
                  <a:close/>
                  <a:moveTo>
                    <a:pt x="88" y="493"/>
                  </a:moveTo>
                  <a:lnTo>
                    <a:pt x="31" y="495"/>
                  </a:lnTo>
                  <a:lnTo>
                    <a:pt x="31" y="503"/>
                  </a:lnTo>
                  <a:lnTo>
                    <a:pt x="88" y="500"/>
                  </a:lnTo>
                  <a:lnTo>
                    <a:pt x="88" y="493"/>
                  </a:lnTo>
                  <a:close/>
                  <a:moveTo>
                    <a:pt x="93" y="553"/>
                  </a:moveTo>
                  <a:lnTo>
                    <a:pt x="36" y="555"/>
                  </a:lnTo>
                  <a:lnTo>
                    <a:pt x="36" y="566"/>
                  </a:lnTo>
                  <a:lnTo>
                    <a:pt x="93" y="563"/>
                  </a:lnTo>
                  <a:lnTo>
                    <a:pt x="93" y="553"/>
                  </a:lnTo>
                  <a:close/>
                  <a:moveTo>
                    <a:pt x="96" y="616"/>
                  </a:moveTo>
                  <a:lnTo>
                    <a:pt x="38" y="618"/>
                  </a:lnTo>
                  <a:lnTo>
                    <a:pt x="38" y="626"/>
                  </a:lnTo>
                  <a:lnTo>
                    <a:pt x="96" y="623"/>
                  </a:lnTo>
                  <a:lnTo>
                    <a:pt x="96" y="616"/>
                  </a:lnTo>
                  <a:close/>
                  <a:moveTo>
                    <a:pt x="101" y="676"/>
                  </a:moveTo>
                  <a:lnTo>
                    <a:pt x="43" y="679"/>
                  </a:lnTo>
                  <a:lnTo>
                    <a:pt x="43" y="689"/>
                  </a:lnTo>
                  <a:lnTo>
                    <a:pt x="101" y="686"/>
                  </a:lnTo>
                  <a:lnTo>
                    <a:pt x="101" y="676"/>
                  </a:lnTo>
                  <a:close/>
                  <a:moveTo>
                    <a:pt x="103" y="739"/>
                  </a:moveTo>
                  <a:lnTo>
                    <a:pt x="46" y="741"/>
                  </a:lnTo>
                  <a:lnTo>
                    <a:pt x="46" y="749"/>
                  </a:lnTo>
                  <a:lnTo>
                    <a:pt x="103" y="746"/>
                  </a:lnTo>
                  <a:lnTo>
                    <a:pt x="103" y="739"/>
                  </a:lnTo>
                  <a:close/>
                  <a:moveTo>
                    <a:pt x="108" y="799"/>
                  </a:moveTo>
                  <a:lnTo>
                    <a:pt x="51" y="802"/>
                  </a:lnTo>
                  <a:lnTo>
                    <a:pt x="51" y="812"/>
                  </a:lnTo>
                  <a:lnTo>
                    <a:pt x="108" y="809"/>
                  </a:lnTo>
                  <a:lnTo>
                    <a:pt x="108" y="799"/>
                  </a:lnTo>
                  <a:close/>
                  <a:moveTo>
                    <a:pt x="111" y="862"/>
                  </a:moveTo>
                  <a:lnTo>
                    <a:pt x="53" y="864"/>
                  </a:lnTo>
                  <a:lnTo>
                    <a:pt x="53" y="872"/>
                  </a:lnTo>
                  <a:lnTo>
                    <a:pt x="111" y="869"/>
                  </a:lnTo>
                  <a:lnTo>
                    <a:pt x="111" y="862"/>
                  </a:lnTo>
                  <a:close/>
                  <a:moveTo>
                    <a:pt x="116" y="922"/>
                  </a:moveTo>
                  <a:lnTo>
                    <a:pt x="58" y="925"/>
                  </a:lnTo>
                  <a:lnTo>
                    <a:pt x="58" y="932"/>
                  </a:lnTo>
                  <a:lnTo>
                    <a:pt x="116" y="930"/>
                  </a:lnTo>
                  <a:lnTo>
                    <a:pt x="116" y="922"/>
                  </a:lnTo>
                  <a:close/>
                  <a:moveTo>
                    <a:pt x="118" y="985"/>
                  </a:moveTo>
                  <a:lnTo>
                    <a:pt x="61" y="987"/>
                  </a:lnTo>
                  <a:lnTo>
                    <a:pt x="61" y="995"/>
                  </a:lnTo>
                  <a:lnTo>
                    <a:pt x="118" y="993"/>
                  </a:lnTo>
                  <a:lnTo>
                    <a:pt x="118" y="985"/>
                  </a:lnTo>
                  <a:close/>
                  <a:moveTo>
                    <a:pt x="123" y="1045"/>
                  </a:moveTo>
                  <a:lnTo>
                    <a:pt x="66" y="1048"/>
                  </a:lnTo>
                  <a:lnTo>
                    <a:pt x="66" y="1055"/>
                  </a:lnTo>
                  <a:lnTo>
                    <a:pt x="123" y="1053"/>
                  </a:lnTo>
                  <a:lnTo>
                    <a:pt x="123" y="1045"/>
                  </a:lnTo>
                  <a:close/>
                  <a:moveTo>
                    <a:pt x="126" y="1106"/>
                  </a:moveTo>
                  <a:lnTo>
                    <a:pt x="68" y="1111"/>
                  </a:lnTo>
                  <a:lnTo>
                    <a:pt x="68" y="1118"/>
                  </a:lnTo>
                  <a:lnTo>
                    <a:pt x="126" y="1116"/>
                  </a:lnTo>
                  <a:lnTo>
                    <a:pt x="126" y="1106"/>
                  </a:lnTo>
                  <a:close/>
                  <a:moveTo>
                    <a:pt x="131" y="1168"/>
                  </a:moveTo>
                  <a:lnTo>
                    <a:pt x="73" y="1171"/>
                  </a:lnTo>
                  <a:lnTo>
                    <a:pt x="73" y="1178"/>
                  </a:lnTo>
                  <a:lnTo>
                    <a:pt x="131" y="1176"/>
                  </a:lnTo>
                  <a:lnTo>
                    <a:pt x="131" y="1168"/>
                  </a:lnTo>
                  <a:close/>
                  <a:moveTo>
                    <a:pt x="134" y="1229"/>
                  </a:moveTo>
                  <a:lnTo>
                    <a:pt x="76" y="1231"/>
                  </a:lnTo>
                  <a:lnTo>
                    <a:pt x="76" y="1241"/>
                  </a:lnTo>
                  <a:lnTo>
                    <a:pt x="134" y="1239"/>
                  </a:lnTo>
                  <a:lnTo>
                    <a:pt x="134" y="1229"/>
                  </a:lnTo>
                  <a:close/>
                  <a:moveTo>
                    <a:pt x="139" y="1291"/>
                  </a:moveTo>
                  <a:lnTo>
                    <a:pt x="81" y="1294"/>
                  </a:lnTo>
                  <a:lnTo>
                    <a:pt x="81" y="1301"/>
                  </a:lnTo>
                  <a:lnTo>
                    <a:pt x="139" y="1299"/>
                  </a:lnTo>
                  <a:lnTo>
                    <a:pt x="139" y="1291"/>
                  </a:lnTo>
                  <a:close/>
                  <a:moveTo>
                    <a:pt x="141" y="1352"/>
                  </a:moveTo>
                  <a:lnTo>
                    <a:pt x="83" y="1354"/>
                  </a:lnTo>
                  <a:lnTo>
                    <a:pt x="83" y="1364"/>
                  </a:lnTo>
                  <a:lnTo>
                    <a:pt x="141" y="1362"/>
                  </a:lnTo>
                  <a:lnTo>
                    <a:pt x="141" y="1352"/>
                  </a:lnTo>
                  <a:close/>
                  <a:moveTo>
                    <a:pt x="146" y="1414"/>
                  </a:moveTo>
                  <a:lnTo>
                    <a:pt x="88" y="1417"/>
                  </a:lnTo>
                  <a:lnTo>
                    <a:pt x="88" y="1425"/>
                  </a:lnTo>
                  <a:lnTo>
                    <a:pt x="146" y="1422"/>
                  </a:lnTo>
                  <a:lnTo>
                    <a:pt x="146" y="1414"/>
                  </a:lnTo>
                  <a:close/>
                  <a:moveTo>
                    <a:pt x="149" y="1475"/>
                  </a:moveTo>
                  <a:lnTo>
                    <a:pt x="91" y="1477"/>
                  </a:lnTo>
                  <a:lnTo>
                    <a:pt x="91" y="1487"/>
                  </a:lnTo>
                  <a:lnTo>
                    <a:pt x="149" y="1485"/>
                  </a:lnTo>
                  <a:lnTo>
                    <a:pt x="149" y="1475"/>
                  </a:lnTo>
                  <a:close/>
                  <a:moveTo>
                    <a:pt x="154" y="1538"/>
                  </a:moveTo>
                  <a:lnTo>
                    <a:pt x="96" y="1540"/>
                  </a:lnTo>
                  <a:lnTo>
                    <a:pt x="96" y="1548"/>
                  </a:lnTo>
                  <a:lnTo>
                    <a:pt x="154" y="1545"/>
                  </a:lnTo>
                  <a:lnTo>
                    <a:pt x="154" y="15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1068427" y="2121795"/>
            <a:ext cx="7219462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Find the ad with maximum click-through-rate (CTR)</a:t>
            </a:r>
          </a:p>
        </p:txBody>
      </p:sp>
      <p:pic>
        <p:nvPicPr>
          <p:cNvPr id="1026" name="Picture 2" descr="Multi-Armed_Bandit_Ads">
            <a:extLst>
              <a:ext uri="{FF2B5EF4-FFF2-40B4-BE49-F238E27FC236}">
                <a16:creationId xmlns:a16="http://schemas.microsoft.com/office/drawing/2014/main" id="{2FB143B0-C6A5-41D6-A3AD-F6BACF839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732" y="2900598"/>
            <a:ext cx="9118599" cy="303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7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01609" y="785363"/>
            <a:ext cx="5545667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b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Dataset</a:t>
            </a:r>
          </a:p>
        </p:txBody>
      </p:sp>
      <p:grpSp>
        <p:nvGrpSpPr>
          <p:cNvPr id="5" name="Group 4"/>
          <p:cNvGrpSpPr/>
          <p:nvPr/>
        </p:nvGrpSpPr>
        <p:grpSpPr>
          <a:xfrm rot="16200000">
            <a:off x="2634111" y="690079"/>
            <a:ext cx="192777" cy="1955800"/>
            <a:chOff x="1536573" y="1756231"/>
            <a:chExt cx="583255" cy="2640807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858209" y="1899352"/>
              <a:ext cx="118498" cy="100031"/>
            </a:xfrm>
            <a:custGeom>
              <a:avLst/>
              <a:gdLst>
                <a:gd name="T0" fmla="*/ 31 w 31"/>
                <a:gd name="T1" fmla="*/ 10 h 26"/>
                <a:gd name="T2" fmla="*/ 14 w 31"/>
                <a:gd name="T3" fmla="*/ 25 h 26"/>
                <a:gd name="T4" fmla="*/ 2 w 31"/>
                <a:gd name="T5" fmla="*/ 4 h 26"/>
                <a:gd name="T6" fmla="*/ 3 w 31"/>
                <a:gd name="T7" fmla="*/ 0 h 26"/>
                <a:gd name="T8" fmla="*/ 15 w 31"/>
                <a:gd name="T9" fmla="*/ 16 h 26"/>
                <a:gd name="T10" fmla="*/ 31 w 31"/>
                <a:gd name="T11" fmla="*/ 6 h 26"/>
                <a:gd name="T12" fmla="*/ 31 w 31"/>
                <a:gd name="T13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6">
                  <a:moveTo>
                    <a:pt x="31" y="10"/>
                  </a:moveTo>
                  <a:cubicBezTo>
                    <a:pt x="30" y="20"/>
                    <a:pt x="22" y="26"/>
                    <a:pt x="14" y="25"/>
                  </a:cubicBezTo>
                  <a:cubicBezTo>
                    <a:pt x="6" y="23"/>
                    <a:pt x="0" y="14"/>
                    <a:pt x="2" y="4"/>
                  </a:cubicBezTo>
                  <a:cubicBezTo>
                    <a:pt x="2" y="3"/>
                    <a:pt x="3" y="1"/>
                    <a:pt x="3" y="0"/>
                  </a:cubicBezTo>
                  <a:cubicBezTo>
                    <a:pt x="3" y="8"/>
                    <a:pt x="8" y="15"/>
                    <a:pt x="15" y="16"/>
                  </a:cubicBezTo>
                  <a:cubicBezTo>
                    <a:pt x="22" y="17"/>
                    <a:pt x="28" y="13"/>
                    <a:pt x="31" y="6"/>
                  </a:cubicBezTo>
                  <a:cubicBezTo>
                    <a:pt x="31" y="7"/>
                    <a:pt x="31" y="9"/>
                    <a:pt x="31" y="10"/>
                  </a:cubicBezTo>
                  <a:close/>
                </a:path>
              </a:pathLst>
            </a:custGeom>
            <a:solidFill>
              <a:srgbClr val="05A7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575046" y="1756231"/>
              <a:ext cx="544782" cy="2582328"/>
            </a:xfrm>
            <a:custGeom>
              <a:avLst/>
              <a:gdLst>
                <a:gd name="T0" fmla="*/ 141 w 141"/>
                <a:gd name="T1" fmla="*/ 2 h 668"/>
                <a:gd name="T2" fmla="*/ 0 w 141"/>
                <a:gd name="T3" fmla="*/ 0 h 668"/>
                <a:gd name="T4" fmla="*/ 45 w 141"/>
                <a:gd name="T5" fmla="*/ 668 h 668"/>
                <a:gd name="T6" fmla="*/ 131 w 141"/>
                <a:gd name="T7" fmla="*/ 668 h 668"/>
                <a:gd name="T8" fmla="*/ 141 w 141"/>
                <a:gd name="T9" fmla="*/ 2 h 668"/>
                <a:gd name="T10" fmla="*/ 104 w 141"/>
                <a:gd name="T11" fmla="*/ 43 h 668"/>
                <a:gd name="T12" fmla="*/ 88 w 141"/>
                <a:gd name="T13" fmla="*/ 53 h 668"/>
                <a:gd name="T14" fmla="*/ 76 w 141"/>
                <a:gd name="T15" fmla="*/ 37 h 668"/>
                <a:gd name="T16" fmla="*/ 77 w 141"/>
                <a:gd name="T17" fmla="*/ 33 h 668"/>
                <a:gd name="T18" fmla="*/ 94 w 141"/>
                <a:gd name="T19" fmla="*/ 18 h 668"/>
                <a:gd name="T20" fmla="*/ 106 w 141"/>
                <a:gd name="T21" fmla="*/ 38 h 668"/>
                <a:gd name="T22" fmla="*/ 104 w 141"/>
                <a:gd name="T23" fmla="*/ 43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1" h="668">
                  <a:moveTo>
                    <a:pt x="141" y="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5" y="668"/>
                    <a:pt x="45" y="668"/>
                    <a:pt x="45" y="668"/>
                  </a:cubicBezTo>
                  <a:cubicBezTo>
                    <a:pt x="131" y="668"/>
                    <a:pt x="131" y="668"/>
                    <a:pt x="131" y="668"/>
                  </a:cubicBezTo>
                  <a:lnTo>
                    <a:pt x="141" y="2"/>
                  </a:lnTo>
                  <a:close/>
                  <a:moveTo>
                    <a:pt x="104" y="43"/>
                  </a:moveTo>
                  <a:cubicBezTo>
                    <a:pt x="101" y="50"/>
                    <a:pt x="95" y="54"/>
                    <a:pt x="88" y="53"/>
                  </a:cubicBezTo>
                  <a:cubicBezTo>
                    <a:pt x="81" y="52"/>
                    <a:pt x="76" y="45"/>
                    <a:pt x="76" y="37"/>
                  </a:cubicBezTo>
                  <a:cubicBezTo>
                    <a:pt x="76" y="35"/>
                    <a:pt x="76" y="34"/>
                    <a:pt x="77" y="33"/>
                  </a:cubicBezTo>
                  <a:cubicBezTo>
                    <a:pt x="78" y="23"/>
                    <a:pt x="86" y="17"/>
                    <a:pt x="94" y="18"/>
                  </a:cubicBezTo>
                  <a:cubicBezTo>
                    <a:pt x="102" y="20"/>
                    <a:pt x="107" y="29"/>
                    <a:pt x="106" y="38"/>
                  </a:cubicBezTo>
                  <a:cubicBezTo>
                    <a:pt x="105" y="40"/>
                    <a:pt x="105" y="42"/>
                    <a:pt x="104" y="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868982" y="1822406"/>
              <a:ext cx="120037" cy="100031"/>
            </a:xfrm>
            <a:custGeom>
              <a:avLst/>
              <a:gdLst>
                <a:gd name="T0" fmla="*/ 30 w 31"/>
                <a:gd name="T1" fmla="*/ 21 h 26"/>
                <a:gd name="T2" fmla="*/ 28 w 31"/>
                <a:gd name="T3" fmla="*/ 26 h 26"/>
                <a:gd name="T4" fmla="*/ 16 w 31"/>
                <a:gd name="T5" fmla="*/ 10 h 26"/>
                <a:gd name="T6" fmla="*/ 0 w 31"/>
                <a:gd name="T7" fmla="*/ 20 h 26"/>
                <a:gd name="T8" fmla="*/ 1 w 31"/>
                <a:gd name="T9" fmla="*/ 16 h 26"/>
                <a:gd name="T10" fmla="*/ 18 w 31"/>
                <a:gd name="T11" fmla="*/ 1 h 26"/>
                <a:gd name="T12" fmla="*/ 30 w 31"/>
                <a:gd name="T13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6">
                  <a:moveTo>
                    <a:pt x="30" y="21"/>
                  </a:moveTo>
                  <a:cubicBezTo>
                    <a:pt x="29" y="23"/>
                    <a:pt x="29" y="25"/>
                    <a:pt x="28" y="26"/>
                  </a:cubicBezTo>
                  <a:cubicBezTo>
                    <a:pt x="28" y="18"/>
                    <a:pt x="23" y="11"/>
                    <a:pt x="16" y="10"/>
                  </a:cubicBezTo>
                  <a:cubicBezTo>
                    <a:pt x="10" y="8"/>
                    <a:pt x="3" y="13"/>
                    <a:pt x="0" y="20"/>
                  </a:cubicBezTo>
                  <a:cubicBezTo>
                    <a:pt x="0" y="18"/>
                    <a:pt x="0" y="17"/>
                    <a:pt x="1" y="16"/>
                  </a:cubicBezTo>
                  <a:cubicBezTo>
                    <a:pt x="2" y="6"/>
                    <a:pt x="10" y="0"/>
                    <a:pt x="18" y="1"/>
                  </a:cubicBezTo>
                  <a:cubicBezTo>
                    <a:pt x="26" y="3"/>
                    <a:pt x="31" y="12"/>
                    <a:pt x="30" y="2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536573" y="1756231"/>
              <a:ext cx="212373" cy="2640807"/>
            </a:xfrm>
            <a:custGeom>
              <a:avLst/>
              <a:gdLst>
                <a:gd name="T0" fmla="*/ 25 w 138"/>
                <a:gd name="T1" fmla="*/ 0 h 1716"/>
                <a:gd name="T2" fmla="*/ 0 w 138"/>
                <a:gd name="T3" fmla="*/ 45 h 1716"/>
                <a:gd name="T4" fmla="*/ 111 w 138"/>
                <a:gd name="T5" fmla="*/ 1716 h 1716"/>
                <a:gd name="T6" fmla="*/ 138 w 138"/>
                <a:gd name="T7" fmla="*/ 1678 h 1716"/>
                <a:gd name="T8" fmla="*/ 25 w 138"/>
                <a:gd name="T9" fmla="*/ 0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716">
                  <a:moveTo>
                    <a:pt x="25" y="0"/>
                  </a:moveTo>
                  <a:lnTo>
                    <a:pt x="0" y="45"/>
                  </a:lnTo>
                  <a:lnTo>
                    <a:pt x="111" y="1716"/>
                  </a:lnTo>
                  <a:lnTo>
                    <a:pt x="138" y="167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707394" y="4338559"/>
              <a:ext cx="373960" cy="58479"/>
            </a:xfrm>
            <a:custGeom>
              <a:avLst/>
              <a:gdLst>
                <a:gd name="T0" fmla="*/ 27 w 243"/>
                <a:gd name="T1" fmla="*/ 0 h 38"/>
                <a:gd name="T2" fmla="*/ 243 w 243"/>
                <a:gd name="T3" fmla="*/ 0 h 38"/>
                <a:gd name="T4" fmla="*/ 218 w 243"/>
                <a:gd name="T5" fmla="*/ 30 h 38"/>
                <a:gd name="T6" fmla="*/ 0 w 243"/>
                <a:gd name="T7" fmla="*/ 38 h 38"/>
                <a:gd name="T8" fmla="*/ 27 w 243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38">
                  <a:moveTo>
                    <a:pt x="27" y="0"/>
                  </a:moveTo>
                  <a:lnTo>
                    <a:pt x="243" y="0"/>
                  </a:lnTo>
                  <a:lnTo>
                    <a:pt x="218" y="30"/>
                  </a:lnTo>
                  <a:lnTo>
                    <a:pt x="0" y="3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68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1613519" y="1863957"/>
              <a:ext cx="236996" cy="2382267"/>
            </a:xfrm>
            <a:custGeom>
              <a:avLst/>
              <a:gdLst>
                <a:gd name="T0" fmla="*/ 0 w 154"/>
                <a:gd name="T1" fmla="*/ 3 h 1548"/>
                <a:gd name="T2" fmla="*/ 63 w 154"/>
                <a:gd name="T3" fmla="*/ 63 h 1548"/>
                <a:gd name="T4" fmla="*/ 63 w 154"/>
                <a:gd name="T5" fmla="*/ 71 h 1548"/>
                <a:gd name="T6" fmla="*/ 8 w 154"/>
                <a:gd name="T7" fmla="*/ 126 h 1548"/>
                <a:gd name="T8" fmla="*/ 66 w 154"/>
                <a:gd name="T9" fmla="*/ 123 h 1548"/>
                <a:gd name="T10" fmla="*/ 13 w 154"/>
                <a:gd name="T11" fmla="*/ 196 h 1548"/>
                <a:gd name="T12" fmla="*/ 73 w 154"/>
                <a:gd name="T13" fmla="*/ 247 h 1548"/>
                <a:gd name="T14" fmla="*/ 73 w 154"/>
                <a:gd name="T15" fmla="*/ 254 h 1548"/>
                <a:gd name="T16" fmla="*/ 21 w 154"/>
                <a:gd name="T17" fmla="*/ 312 h 1548"/>
                <a:gd name="T18" fmla="*/ 78 w 154"/>
                <a:gd name="T19" fmla="*/ 307 h 1548"/>
                <a:gd name="T20" fmla="*/ 23 w 154"/>
                <a:gd name="T21" fmla="*/ 380 h 1548"/>
                <a:gd name="T22" fmla="*/ 86 w 154"/>
                <a:gd name="T23" fmla="*/ 430 h 1548"/>
                <a:gd name="T24" fmla="*/ 86 w 154"/>
                <a:gd name="T25" fmla="*/ 440 h 1548"/>
                <a:gd name="T26" fmla="*/ 31 w 154"/>
                <a:gd name="T27" fmla="*/ 495 h 1548"/>
                <a:gd name="T28" fmla="*/ 88 w 154"/>
                <a:gd name="T29" fmla="*/ 493 h 1548"/>
                <a:gd name="T30" fmla="*/ 36 w 154"/>
                <a:gd name="T31" fmla="*/ 566 h 1548"/>
                <a:gd name="T32" fmla="*/ 96 w 154"/>
                <a:gd name="T33" fmla="*/ 616 h 1548"/>
                <a:gd name="T34" fmla="*/ 96 w 154"/>
                <a:gd name="T35" fmla="*/ 623 h 1548"/>
                <a:gd name="T36" fmla="*/ 43 w 154"/>
                <a:gd name="T37" fmla="*/ 679 h 1548"/>
                <a:gd name="T38" fmla="*/ 101 w 154"/>
                <a:gd name="T39" fmla="*/ 676 h 1548"/>
                <a:gd name="T40" fmla="*/ 46 w 154"/>
                <a:gd name="T41" fmla="*/ 749 h 1548"/>
                <a:gd name="T42" fmla="*/ 108 w 154"/>
                <a:gd name="T43" fmla="*/ 799 h 1548"/>
                <a:gd name="T44" fmla="*/ 108 w 154"/>
                <a:gd name="T45" fmla="*/ 809 h 1548"/>
                <a:gd name="T46" fmla="*/ 53 w 154"/>
                <a:gd name="T47" fmla="*/ 864 h 1548"/>
                <a:gd name="T48" fmla="*/ 111 w 154"/>
                <a:gd name="T49" fmla="*/ 862 h 1548"/>
                <a:gd name="T50" fmla="*/ 58 w 154"/>
                <a:gd name="T51" fmla="*/ 932 h 1548"/>
                <a:gd name="T52" fmla="*/ 118 w 154"/>
                <a:gd name="T53" fmla="*/ 985 h 1548"/>
                <a:gd name="T54" fmla="*/ 118 w 154"/>
                <a:gd name="T55" fmla="*/ 993 h 1548"/>
                <a:gd name="T56" fmla="*/ 66 w 154"/>
                <a:gd name="T57" fmla="*/ 1048 h 1548"/>
                <a:gd name="T58" fmla="*/ 123 w 154"/>
                <a:gd name="T59" fmla="*/ 1045 h 1548"/>
                <a:gd name="T60" fmla="*/ 68 w 154"/>
                <a:gd name="T61" fmla="*/ 1118 h 1548"/>
                <a:gd name="T62" fmla="*/ 131 w 154"/>
                <a:gd name="T63" fmla="*/ 1168 h 1548"/>
                <a:gd name="T64" fmla="*/ 131 w 154"/>
                <a:gd name="T65" fmla="*/ 1176 h 1548"/>
                <a:gd name="T66" fmla="*/ 76 w 154"/>
                <a:gd name="T67" fmla="*/ 1231 h 1548"/>
                <a:gd name="T68" fmla="*/ 134 w 154"/>
                <a:gd name="T69" fmla="*/ 1229 h 1548"/>
                <a:gd name="T70" fmla="*/ 81 w 154"/>
                <a:gd name="T71" fmla="*/ 1301 h 1548"/>
                <a:gd name="T72" fmla="*/ 141 w 154"/>
                <a:gd name="T73" fmla="*/ 1352 h 1548"/>
                <a:gd name="T74" fmla="*/ 141 w 154"/>
                <a:gd name="T75" fmla="*/ 1362 h 1548"/>
                <a:gd name="T76" fmla="*/ 88 w 154"/>
                <a:gd name="T77" fmla="*/ 1417 h 1548"/>
                <a:gd name="T78" fmla="*/ 146 w 154"/>
                <a:gd name="T79" fmla="*/ 1414 h 1548"/>
                <a:gd name="T80" fmla="*/ 91 w 154"/>
                <a:gd name="T81" fmla="*/ 1487 h 1548"/>
                <a:gd name="T82" fmla="*/ 154 w 154"/>
                <a:gd name="T83" fmla="*/ 1538 h 1548"/>
                <a:gd name="T84" fmla="*/ 154 w 154"/>
                <a:gd name="T85" fmla="*/ 1545 h 1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4" h="1548">
                  <a:moveTo>
                    <a:pt x="58" y="8"/>
                  </a:moveTo>
                  <a:lnTo>
                    <a:pt x="0" y="13"/>
                  </a:lnTo>
                  <a:lnTo>
                    <a:pt x="0" y="3"/>
                  </a:lnTo>
                  <a:lnTo>
                    <a:pt x="58" y="0"/>
                  </a:lnTo>
                  <a:lnTo>
                    <a:pt x="58" y="8"/>
                  </a:lnTo>
                  <a:close/>
                  <a:moveTo>
                    <a:pt x="63" y="63"/>
                  </a:moveTo>
                  <a:lnTo>
                    <a:pt x="5" y="66"/>
                  </a:lnTo>
                  <a:lnTo>
                    <a:pt x="5" y="73"/>
                  </a:lnTo>
                  <a:lnTo>
                    <a:pt x="63" y="71"/>
                  </a:lnTo>
                  <a:lnTo>
                    <a:pt x="63" y="63"/>
                  </a:lnTo>
                  <a:close/>
                  <a:moveTo>
                    <a:pt x="66" y="123"/>
                  </a:moveTo>
                  <a:lnTo>
                    <a:pt x="8" y="126"/>
                  </a:lnTo>
                  <a:lnTo>
                    <a:pt x="8" y="134"/>
                  </a:lnTo>
                  <a:lnTo>
                    <a:pt x="66" y="131"/>
                  </a:lnTo>
                  <a:lnTo>
                    <a:pt x="66" y="123"/>
                  </a:lnTo>
                  <a:close/>
                  <a:moveTo>
                    <a:pt x="71" y="186"/>
                  </a:moveTo>
                  <a:lnTo>
                    <a:pt x="13" y="189"/>
                  </a:lnTo>
                  <a:lnTo>
                    <a:pt x="13" y="196"/>
                  </a:lnTo>
                  <a:lnTo>
                    <a:pt x="71" y="194"/>
                  </a:lnTo>
                  <a:lnTo>
                    <a:pt x="71" y="186"/>
                  </a:lnTo>
                  <a:close/>
                  <a:moveTo>
                    <a:pt x="73" y="247"/>
                  </a:moveTo>
                  <a:lnTo>
                    <a:pt x="15" y="249"/>
                  </a:lnTo>
                  <a:lnTo>
                    <a:pt x="15" y="257"/>
                  </a:lnTo>
                  <a:lnTo>
                    <a:pt x="73" y="254"/>
                  </a:lnTo>
                  <a:lnTo>
                    <a:pt x="73" y="247"/>
                  </a:lnTo>
                  <a:close/>
                  <a:moveTo>
                    <a:pt x="78" y="307"/>
                  </a:moveTo>
                  <a:lnTo>
                    <a:pt x="21" y="312"/>
                  </a:lnTo>
                  <a:lnTo>
                    <a:pt x="21" y="319"/>
                  </a:lnTo>
                  <a:lnTo>
                    <a:pt x="78" y="317"/>
                  </a:lnTo>
                  <a:lnTo>
                    <a:pt x="78" y="307"/>
                  </a:lnTo>
                  <a:close/>
                  <a:moveTo>
                    <a:pt x="81" y="370"/>
                  </a:moveTo>
                  <a:lnTo>
                    <a:pt x="23" y="372"/>
                  </a:lnTo>
                  <a:lnTo>
                    <a:pt x="23" y="380"/>
                  </a:lnTo>
                  <a:lnTo>
                    <a:pt x="81" y="377"/>
                  </a:lnTo>
                  <a:lnTo>
                    <a:pt x="81" y="370"/>
                  </a:lnTo>
                  <a:close/>
                  <a:moveTo>
                    <a:pt x="86" y="430"/>
                  </a:moveTo>
                  <a:lnTo>
                    <a:pt x="28" y="432"/>
                  </a:lnTo>
                  <a:lnTo>
                    <a:pt x="28" y="442"/>
                  </a:lnTo>
                  <a:lnTo>
                    <a:pt x="86" y="440"/>
                  </a:lnTo>
                  <a:lnTo>
                    <a:pt x="86" y="430"/>
                  </a:lnTo>
                  <a:close/>
                  <a:moveTo>
                    <a:pt x="88" y="493"/>
                  </a:moveTo>
                  <a:lnTo>
                    <a:pt x="31" y="495"/>
                  </a:lnTo>
                  <a:lnTo>
                    <a:pt x="31" y="503"/>
                  </a:lnTo>
                  <a:lnTo>
                    <a:pt x="88" y="500"/>
                  </a:lnTo>
                  <a:lnTo>
                    <a:pt x="88" y="493"/>
                  </a:lnTo>
                  <a:close/>
                  <a:moveTo>
                    <a:pt x="93" y="553"/>
                  </a:moveTo>
                  <a:lnTo>
                    <a:pt x="36" y="555"/>
                  </a:lnTo>
                  <a:lnTo>
                    <a:pt x="36" y="566"/>
                  </a:lnTo>
                  <a:lnTo>
                    <a:pt x="93" y="563"/>
                  </a:lnTo>
                  <a:lnTo>
                    <a:pt x="93" y="553"/>
                  </a:lnTo>
                  <a:close/>
                  <a:moveTo>
                    <a:pt x="96" y="616"/>
                  </a:moveTo>
                  <a:lnTo>
                    <a:pt x="38" y="618"/>
                  </a:lnTo>
                  <a:lnTo>
                    <a:pt x="38" y="626"/>
                  </a:lnTo>
                  <a:lnTo>
                    <a:pt x="96" y="623"/>
                  </a:lnTo>
                  <a:lnTo>
                    <a:pt x="96" y="616"/>
                  </a:lnTo>
                  <a:close/>
                  <a:moveTo>
                    <a:pt x="101" y="676"/>
                  </a:moveTo>
                  <a:lnTo>
                    <a:pt x="43" y="679"/>
                  </a:lnTo>
                  <a:lnTo>
                    <a:pt x="43" y="689"/>
                  </a:lnTo>
                  <a:lnTo>
                    <a:pt x="101" y="686"/>
                  </a:lnTo>
                  <a:lnTo>
                    <a:pt x="101" y="676"/>
                  </a:lnTo>
                  <a:close/>
                  <a:moveTo>
                    <a:pt x="103" y="739"/>
                  </a:moveTo>
                  <a:lnTo>
                    <a:pt x="46" y="741"/>
                  </a:lnTo>
                  <a:lnTo>
                    <a:pt x="46" y="749"/>
                  </a:lnTo>
                  <a:lnTo>
                    <a:pt x="103" y="746"/>
                  </a:lnTo>
                  <a:lnTo>
                    <a:pt x="103" y="739"/>
                  </a:lnTo>
                  <a:close/>
                  <a:moveTo>
                    <a:pt x="108" y="799"/>
                  </a:moveTo>
                  <a:lnTo>
                    <a:pt x="51" y="802"/>
                  </a:lnTo>
                  <a:lnTo>
                    <a:pt x="51" y="812"/>
                  </a:lnTo>
                  <a:lnTo>
                    <a:pt x="108" y="809"/>
                  </a:lnTo>
                  <a:lnTo>
                    <a:pt x="108" y="799"/>
                  </a:lnTo>
                  <a:close/>
                  <a:moveTo>
                    <a:pt x="111" y="862"/>
                  </a:moveTo>
                  <a:lnTo>
                    <a:pt x="53" y="864"/>
                  </a:lnTo>
                  <a:lnTo>
                    <a:pt x="53" y="872"/>
                  </a:lnTo>
                  <a:lnTo>
                    <a:pt x="111" y="869"/>
                  </a:lnTo>
                  <a:lnTo>
                    <a:pt x="111" y="862"/>
                  </a:lnTo>
                  <a:close/>
                  <a:moveTo>
                    <a:pt x="116" y="922"/>
                  </a:moveTo>
                  <a:lnTo>
                    <a:pt x="58" y="925"/>
                  </a:lnTo>
                  <a:lnTo>
                    <a:pt x="58" y="932"/>
                  </a:lnTo>
                  <a:lnTo>
                    <a:pt x="116" y="930"/>
                  </a:lnTo>
                  <a:lnTo>
                    <a:pt x="116" y="922"/>
                  </a:lnTo>
                  <a:close/>
                  <a:moveTo>
                    <a:pt x="118" y="985"/>
                  </a:moveTo>
                  <a:lnTo>
                    <a:pt x="61" y="987"/>
                  </a:lnTo>
                  <a:lnTo>
                    <a:pt x="61" y="995"/>
                  </a:lnTo>
                  <a:lnTo>
                    <a:pt x="118" y="993"/>
                  </a:lnTo>
                  <a:lnTo>
                    <a:pt x="118" y="985"/>
                  </a:lnTo>
                  <a:close/>
                  <a:moveTo>
                    <a:pt x="123" y="1045"/>
                  </a:moveTo>
                  <a:lnTo>
                    <a:pt x="66" y="1048"/>
                  </a:lnTo>
                  <a:lnTo>
                    <a:pt x="66" y="1055"/>
                  </a:lnTo>
                  <a:lnTo>
                    <a:pt x="123" y="1053"/>
                  </a:lnTo>
                  <a:lnTo>
                    <a:pt x="123" y="1045"/>
                  </a:lnTo>
                  <a:close/>
                  <a:moveTo>
                    <a:pt x="126" y="1106"/>
                  </a:moveTo>
                  <a:lnTo>
                    <a:pt x="68" y="1111"/>
                  </a:lnTo>
                  <a:lnTo>
                    <a:pt x="68" y="1118"/>
                  </a:lnTo>
                  <a:lnTo>
                    <a:pt x="126" y="1116"/>
                  </a:lnTo>
                  <a:lnTo>
                    <a:pt x="126" y="1106"/>
                  </a:lnTo>
                  <a:close/>
                  <a:moveTo>
                    <a:pt x="131" y="1168"/>
                  </a:moveTo>
                  <a:lnTo>
                    <a:pt x="73" y="1171"/>
                  </a:lnTo>
                  <a:lnTo>
                    <a:pt x="73" y="1178"/>
                  </a:lnTo>
                  <a:lnTo>
                    <a:pt x="131" y="1176"/>
                  </a:lnTo>
                  <a:lnTo>
                    <a:pt x="131" y="1168"/>
                  </a:lnTo>
                  <a:close/>
                  <a:moveTo>
                    <a:pt x="134" y="1229"/>
                  </a:moveTo>
                  <a:lnTo>
                    <a:pt x="76" y="1231"/>
                  </a:lnTo>
                  <a:lnTo>
                    <a:pt x="76" y="1241"/>
                  </a:lnTo>
                  <a:lnTo>
                    <a:pt x="134" y="1239"/>
                  </a:lnTo>
                  <a:lnTo>
                    <a:pt x="134" y="1229"/>
                  </a:lnTo>
                  <a:close/>
                  <a:moveTo>
                    <a:pt x="139" y="1291"/>
                  </a:moveTo>
                  <a:lnTo>
                    <a:pt x="81" y="1294"/>
                  </a:lnTo>
                  <a:lnTo>
                    <a:pt x="81" y="1301"/>
                  </a:lnTo>
                  <a:lnTo>
                    <a:pt x="139" y="1299"/>
                  </a:lnTo>
                  <a:lnTo>
                    <a:pt x="139" y="1291"/>
                  </a:lnTo>
                  <a:close/>
                  <a:moveTo>
                    <a:pt x="141" y="1352"/>
                  </a:moveTo>
                  <a:lnTo>
                    <a:pt x="83" y="1354"/>
                  </a:lnTo>
                  <a:lnTo>
                    <a:pt x="83" y="1364"/>
                  </a:lnTo>
                  <a:lnTo>
                    <a:pt x="141" y="1362"/>
                  </a:lnTo>
                  <a:lnTo>
                    <a:pt x="141" y="1352"/>
                  </a:lnTo>
                  <a:close/>
                  <a:moveTo>
                    <a:pt x="146" y="1414"/>
                  </a:moveTo>
                  <a:lnTo>
                    <a:pt x="88" y="1417"/>
                  </a:lnTo>
                  <a:lnTo>
                    <a:pt x="88" y="1425"/>
                  </a:lnTo>
                  <a:lnTo>
                    <a:pt x="146" y="1422"/>
                  </a:lnTo>
                  <a:lnTo>
                    <a:pt x="146" y="1414"/>
                  </a:lnTo>
                  <a:close/>
                  <a:moveTo>
                    <a:pt x="149" y="1475"/>
                  </a:moveTo>
                  <a:lnTo>
                    <a:pt x="91" y="1477"/>
                  </a:lnTo>
                  <a:lnTo>
                    <a:pt x="91" y="1487"/>
                  </a:lnTo>
                  <a:lnTo>
                    <a:pt x="149" y="1485"/>
                  </a:lnTo>
                  <a:lnTo>
                    <a:pt x="149" y="1475"/>
                  </a:lnTo>
                  <a:close/>
                  <a:moveTo>
                    <a:pt x="154" y="1538"/>
                  </a:moveTo>
                  <a:lnTo>
                    <a:pt x="96" y="1540"/>
                  </a:lnTo>
                  <a:lnTo>
                    <a:pt x="96" y="1548"/>
                  </a:lnTo>
                  <a:lnTo>
                    <a:pt x="154" y="1545"/>
                  </a:lnTo>
                  <a:lnTo>
                    <a:pt x="154" y="15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1068427" y="2121795"/>
            <a:ext cx="7219462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Ads CTR Optimization - Kaggle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D585D10-181C-48AB-B0C4-4315A85EC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533" y="3556804"/>
            <a:ext cx="4685771" cy="214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9E8BCF-DC7A-4A9E-9168-C8C51D67C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760" y="2926150"/>
            <a:ext cx="4841306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3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01609" y="785363"/>
            <a:ext cx="5545667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b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Dataset</a:t>
            </a:r>
          </a:p>
        </p:txBody>
      </p:sp>
      <p:grpSp>
        <p:nvGrpSpPr>
          <p:cNvPr id="5" name="Group 4"/>
          <p:cNvGrpSpPr/>
          <p:nvPr/>
        </p:nvGrpSpPr>
        <p:grpSpPr>
          <a:xfrm rot="16200000">
            <a:off x="2634111" y="690079"/>
            <a:ext cx="192777" cy="1955800"/>
            <a:chOff x="1536573" y="1756231"/>
            <a:chExt cx="583255" cy="2640807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858209" y="1899352"/>
              <a:ext cx="118498" cy="100031"/>
            </a:xfrm>
            <a:custGeom>
              <a:avLst/>
              <a:gdLst>
                <a:gd name="T0" fmla="*/ 31 w 31"/>
                <a:gd name="T1" fmla="*/ 10 h 26"/>
                <a:gd name="T2" fmla="*/ 14 w 31"/>
                <a:gd name="T3" fmla="*/ 25 h 26"/>
                <a:gd name="T4" fmla="*/ 2 w 31"/>
                <a:gd name="T5" fmla="*/ 4 h 26"/>
                <a:gd name="T6" fmla="*/ 3 w 31"/>
                <a:gd name="T7" fmla="*/ 0 h 26"/>
                <a:gd name="T8" fmla="*/ 15 w 31"/>
                <a:gd name="T9" fmla="*/ 16 h 26"/>
                <a:gd name="T10" fmla="*/ 31 w 31"/>
                <a:gd name="T11" fmla="*/ 6 h 26"/>
                <a:gd name="T12" fmla="*/ 31 w 31"/>
                <a:gd name="T13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6">
                  <a:moveTo>
                    <a:pt x="31" y="10"/>
                  </a:moveTo>
                  <a:cubicBezTo>
                    <a:pt x="30" y="20"/>
                    <a:pt x="22" y="26"/>
                    <a:pt x="14" y="25"/>
                  </a:cubicBezTo>
                  <a:cubicBezTo>
                    <a:pt x="6" y="23"/>
                    <a:pt x="0" y="14"/>
                    <a:pt x="2" y="4"/>
                  </a:cubicBezTo>
                  <a:cubicBezTo>
                    <a:pt x="2" y="3"/>
                    <a:pt x="3" y="1"/>
                    <a:pt x="3" y="0"/>
                  </a:cubicBezTo>
                  <a:cubicBezTo>
                    <a:pt x="3" y="8"/>
                    <a:pt x="8" y="15"/>
                    <a:pt x="15" y="16"/>
                  </a:cubicBezTo>
                  <a:cubicBezTo>
                    <a:pt x="22" y="17"/>
                    <a:pt x="28" y="13"/>
                    <a:pt x="31" y="6"/>
                  </a:cubicBezTo>
                  <a:cubicBezTo>
                    <a:pt x="31" y="7"/>
                    <a:pt x="31" y="9"/>
                    <a:pt x="31" y="10"/>
                  </a:cubicBezTo>
                  <a:close/>
                </a:path>
              </a:pathLst>
            </a:custGeom>
            <a:solidFill>
              <a:srgbClr val="05A7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575046" y="1756231"/>
              <a:ext cx="544782" cy="2582328"/>
            </a:xfrm>
            <a:custGeom>
              <a:avLst/>
              <a:gdLst>
                <a:gd name="T0" fmla="*/ 141 w 141"/>
                <a:gd name="T1" fmla="*/ 2 h 668"/>
                <a:gd name="T2" fmla="*/ 0 w 141"/>
                <a:gd name="T3" fmla="*/ 0 h 668"/>
                <a:gd name="T4" fmla="*/ 45 w 141"/>
                <a:gd name="T5" fmla="*/ 668 h 668"/>
                <a:gd name="T6" fmla="*/ 131 w 141"/>
                <a:gd name="T7" fmla="*/ 668 h 668"/>
                <a:gd name="T8" fmla="*/ 141 w 141"/>
                <a:gd name="T9" fmla="*/ 2 h 668"/>
                <a:gd name="T10" fmla="*/ 104 w 141"/>
                <a:gd name="T11" fmla="*/ 43 h 668"/>
                <a:gd name="T12" fmla="*/ 88 w 141"/>
                <a:gd name="T13" fmla="*/ 53 h 668"/>
                <a:gd name="T14" fmla="*/ 76 w 141"/>
                <a:gd name="T15" fmla="*/ 37 h 668"/>
                <a:gd name="T16" fmla="*/ 77 w 141"/>
                <a:gd name="T17" fmla="*/ 33 h 668"/>
                <a:gd name="T18" fmla="*/ 94 w 141"/>
                <a:gd name="T19" fmla="*/ 18 h 668"/>
                <a:gd name="T20" fmla="*/ 106 w 141"/>
                <a:gd name="T21" fmla="*/ 38 h 668"/>
                <a:gd name="T22" fmla="*/ 104 w 141"/>
                <a:gd name="T23" fmla="*/ 43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1" h="668">
                  <a:moveTo>
                    <a:pt x="141" y="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5" y="668"/>
                    <a:pt x="45" y="668"/>
                    <a:pt x="45" y="668"/>
                  </a:cubicBezTo>
                  <a:cubicBezTo>
                    <a:pt x="131" y="668"/>
                    <a:pt x="131" y="668"/>
                    <a:pt x="131" y="668"/>
                  </a:cubicBezTo>
                  <a:lnTo>
                    <a:pt x="141" y="2"/>
                  </a:lnTo>
                  <a:close/>
                  <a:moveTo>
                    <a:pt x="104" y="43"/>
                  </a:moveTo>
                  <a:cubicBezTo>
                    <a:pt x="101" y="50"/>
                    <a:pt x="95" y="54"/>
                    <a:pt x="88" y="53"/>
                  </a:cubicBezTo>
                  <a:cubicBezTo>
                    <a:pt x="81" y="52"/>
                    <a:pt x="76" y="45"/>
                    <a:pt x="76" y="37"/>
                  </a:cubicBezTo>
                  <a:cubicBezTo>
                    <a:pt x="76" y="35"/>
                    <a:pt x="76" y="34"/>
                    <a:pt x="77" y="33"/>
                  </a:cubicBezTo>
                  <a:cubicBezTo>
                    <a:pt x="78" y="23"/>
                    <a:pt x="86" y="17"/>
                    <a:pt x="94" y="18"/>
                  </a:cubicBezTo>
                  <a:cubicBezTo>
                    <a:pt x="102" y="20"/>
                    <a:pt x="107" y="29"/>
                    <a:pt x="106" y="38"/>
                  </a:cubicBezTo>
                  <a:cubicBezTo>
                    <a:pt x="105" y="40"/>
                    <a:pt x="105" y="42"/>
                    <a:pt x="104" y="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868982" y="1822406"/>
              <a:ext cx="120037" cy="100031"/>
            </a:xfrm>
            <a:custGeom>
              <a:avLst/>
              <a:gdLst>
                <a:gd name="T0" fmla="*/ 30 w 31"/>
                <a:gd name="T1" fmla="*/ 21 h 26"/>
                <a:gd name="T2" fmla="*/ 28 w 31"/>
                <a:gd name="T3" fmla="*/ 26 h 26"/>
                <a:gd name="T4" fmla="*/ 16 w 31"/>
                <a:gd name="T5" fmla="*/ 10 h 26"/>
                <a:gd name="T6" fmla="*/ 0 w 31"/>
                <a:gd name="T7" fmla="*/ 20 h 26"/>
                <a:gd name="T8" fmla="*/ 1 w 31"/>
                <a:gd name="T9" fmla="*/ 16 h 26"/>
                <a:gd name="T10" fmla="*/ 18 w 31"/>
                <a:gd name="T11" fmla="*/ 1 h 26"/>
                <a:gd name="T12" fmla="*/ 30 w 31"/>
                <a:gd name="T13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6">
                  <a:moveTo>
                    <a:pt x="30" y="21"/>
                  </a:moveTo>
                  <a:cubicBezTo>
                    <a:pt x="29" y="23"/>
                    <a:pt x="29" y="25"/>
                    <a:pt x="28" y="26"/>
                  </a:cubicBezTo>
                  <a:cubicBezTo>
                    <a:pt x="28" y="18"/>
                    <a:pt x="23" y="11"/>
                    <a:pt x="16" y="10"/>
                  </a:cubicBezTo>
                  <a:cubicBezTo>
                    <a:pt x="10" y="8"/>
                    <a:pt x="3" y="13"/>
                    <a:pt x="0" y="20"/>
                  </a:cubicBezTo>
                  <a:cubicBezTo>
                    <a:pt x="0" y="18"/>
                    <a:pt x="0" y="17"/>
                    <a:pt x="1" y="16"/>
                  </a:cubicBezTo>
                  <a:cubicBezTo>
                    <a:pt x="2" y="6"/>
                    <a:pt x="10" y="0"/>
                    <a:pt x="18" y="1"/>
                  </a:cubicBezTo>
                  <a:cubicBezTo>
                    <a:pt x="26" y="3"/>
                    <a:pt x="31" y="12"/>
                    <a:pt x="30" y="2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536573" y="1756231"/>
              <a:ext cx="212373" cy="2640807"/>
            </a:xfrm>
            <a:custGeom>
              <a:avLst/>
              <a:gdLst>
                <a:gd name="T0" fmla="*/ 25 w 138"/>
                <a:gd name="T1" fmla="*/ 0 h 1716"/>
                <a:gd name="T2" fmla="*/ 0 w 138"/>
                <a:gd name="T3" fmla="*/ 45 h 1716"/>
                <a:gd name="T4" fmla="*/ 111 w 138"/>
                <a:gd name="T5" fmla="*/ 1716 h 1716"/>
                <a:gd name="T6" fmla="*/ 138 w 138"/>
                <a:gd name="T7" fmla="*/ 1678 h 1716"/>
                <a:gd name="T8" fmla="*/ 25 w 138"/>
                <a:gd name="T9" fmla="*/ 0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716">
                  <a:moveTo>
                    <a:pt x="25" y="0"/>
                  </a:moveTo>
                  <a:lnTo>
                    <a:pt x="0" y="45"/>
                  </a:lnTo>
                  <a:lnTo>
                    <a:pt x="111" y="1716"/>
                  </a:lnTo>
                  <a:lnTo>
                    <a:pt x="138" y="167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707394" y="4338559"/>
              <a:ext cx="373960" cy="58479"/>
            </a:xfrm>
            <a:custGeom>
              <a:avLst/>
              <a:gdLst>
                <a:gd name="T0" fmla="*/ 27 w 243"/>
                <a:gd name="T1" fmla="*/ 0 h 38"/>
                <a:gd name="T2" fmla="*/ 243 w 243"/>
                <a:gd name="T3" fmla="*/ 0 h 38"/>
                <a:gd name="T4" fmla="*/ 218 w 243"/>
                <a:gd name="T5" fmla="*/ 30 h 38"/>
                <a:gd name="T6" fmla="*/ 0 w 243"/>
                <a:gd name="T7" fmla="*/ 38 h 38"/>
                <a:gd name="T8" fmla="*/ 27 w 243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38">
                  <a:moveTo>
                    <a:pt x="27" y="0"/>
                  </a:moveTo>
                  <a:lnTo>
                    <a:pt x="243" y="0"/>
                  </a:lnTo>
                  <a:lnTo>
                    <a:pt x="218" y="30"/>
                  </a:lnTo>
                  <a:lnTo>
                    <a:pt x="0" y="3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68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1613519" y="1863957"/>
              <a:ext cx="236996" cy="2382267"/>
            </a:xfrm>
            <a:custGeom>
              <a:avLst/>
              <a:gdLst>
                <a:gd name="T0" fmla="*/ 0 w 154"/>
                <a:gd name="T1" fmla="*/ 3 h 1548"/>
                <a:gd name="T2" fmla="*/ 63 w 154"/>
                <a:gd name="T3" fmla="*/ 63 h 1548"/>
                <a:gd name="T4" fmla="*/ 63 w 154"/>
                <a:gd name="T5" fmla="*/ 71 h 1548"/>
                <a:gd name="T6" fmla="*/ 8 w 154"/>
                <a:gd name="T7" fmla="*/ 126 h 1548"/>
                <a:gd name="T8" fmla="*/ 66 w 154"/>
                <a:gd name="T9" fmla="*/ 123 h 1548"/>
                <a:gd name="T10" fmla="*/ 13 w 154"/>
                <a:gd name="T11" fmla="*/ 196 h 1548"/>
                <a:gd name="T12" fmla="*/ 73 w 154"/>
                <a:gd name="T13" fmla="*/ 247 h 1548"/>
                <a:gd name="T14" fmla="*/ 73 w 154"/>
                <a:gd name="T15" fmla="*/ 254 h 1548"/>
                <a:gd name="T16" fmla="*/ 21 w 154"/>
                <a:gd name="T17" fmla="*/ 312 h 1548"/>
                <a:gd name="T18" fmla="*/ 78 w 154"/>
                <a:gd name="T19" fmla="*/ 307 h 1548"/>
                <a:gd name="T20" fmla="*/ 23 w 154"/>
                <a:gd name="T21" fmla="*/ 380 h 1548"/>
                <a:gd name="T22" fmla="*/ 86 w 154"/>
                <a:gd name="T23" fmla="*/ 430 h 1548"/>
                <a:gd name="T24" fmla="*/ 86 w 154"/>
                <a:gd name="T25" fmla="*/ 440 h 1548"/>
                <a:gd name="T26" fmla="*/ 31 w 154"/>
                <a:gd name="T27" fmla="*/ 495 h 1548"/>
                <a:gd name="T28" fmla="*/ 88 w 154"/>
                <a:gd name="T29" fmla="*/ 493 h 1548"/>
                <a:gd name="T30" fmla="*/ 36 w 154"/>
                <a:gd name="T31" fmla="*/ 566 h 1548"/>
                <a:gd name="T32" fmla="*/ 96 w 154"/>
                <a:gd name="T33" fmla="*/ 616 h 1548"/>
                <a:gd name="T34" fmla="*/ 96 w 154"/>
                <a:gd name="T35" fmla="*/ 623 h 1548"/>
                <a:gd name="T36" fmla="*/ 43 w 154"/>
                <a:gd name="T37" fmla="*/ 679 h 1548"/>
                <a:gd name="T38" fmla="*/ 101 w 154"/>
                <a:gd name="T39" fmla="*/ 676 h 1548"/>
                <a:gd name="T40" fmla="*/ 46 w 154"/>
                <a:gd name="T41" fmla="*/ 749 h 1548"/>
                <a:gd name="T42" fmla="*/ 108 w 154"/>
                <a:gd name="T43" fmla="*/ 799 h 1548"/>
                <a:gd name="T44" fmla="*/ 108 w 154"/>
                <a:gd name="T45" fmla="*/ 809 h 1548"/>
                <a:gd name="T46" fmla="*/ 53 w 154"/>
                <a:gd name="T47" fmla="*/ 864 h 1548"/>
                <a:gd name="T48" fmla="*/ 111 w 154"/>
                <a:gd name="T49" fmla="*/ 862 h 1548"/>
                <a:gd name="T50" fmla="*/ 58 w 154"/>
                <a:gd name="T51" fmla="*/ 932 h 1548"/>
                <a:gd name="T52" fmla="*/ 118 w 154"/>
                <a:gd name="T53" fmla="*/ 985 h 1548"/>
                <a:gd name="T54" fmla="*/ 118 w 154"/>
                <a:gd name="T55" fmla="*/ 993 h 1548"/>
                <a:gd name="T56" fmla="*/ 66 w 154"/>
                <a:gd name="T57" fmla="*/ 1048 h 1548"/>
                <a:gd name="T58" fmla="*/ 123 w 154"/>
                <a:gd name="T59" fmla="*/ 1045 h 1548"/>
                <a:gd name="T60" fmla="*/ 68 w 154"/>
                <a:gd name="T61" fmla="*/ 1118 h 1548"/>
                <a:gd name="T62" fmla="*/ 131 w 154"/>
                <a:gd name="T63" fmla="*/ 1168 h 1548"/>
                <a:gd name="T64" fmla="*/ 131 w 154"/>
                <a:gd name="T65" fmla="*/ 1176 h 1548"/>
                <a:gd name="T66" fmla="*/ 76 w 154"/>
                <a:gd name="T67" fmla="*/ 1231 h 1548"/>
                <a:gd name="T68" fmla="*/ 134 w 154"/>
                <a:gd name="T69" fmla="*/ 1229 h 1548"/>
                <a:gd name="T70" fmla="*/ 81 w 154"/>
                <a:gd name="T71" fmla="*/ 1301 h 1548"/>
                <a:gd name="T72" fmla="*/ 141 w 154"/>
                <a:gd name="T73" fmla="*/ 1352 h 1548"/>
                <a:gd name="T74" fmla="*/ 141 w 154"/>
                <a:gd name="T75" fmla="*/ 1362 h 1548"/>
                <a:gd name="T76" fmla="*/ 88 w 154"/>
                <a:gd name="T77" fmla="*/ 1417 h 1548"/>
                <a:gd name="T78" fmla="*/ 146 w 154"/>
                <a:gd name="T79" fmla="*/ 1414 h 1548"/>
                <a:gd name="T80" fmla="*/ 91 w 154"/>
                <a:gd name="T81" fmla="*/ 1487 h 1548"/>
                <a:gd name="T82" fmla="*/ 154 w 154"/>
                <a:gd name="T83" fmla="*/ 1538 h 1548"/>
                <a:gd name="T84" fmla="*/ 154 w 154"/>
                <a:gd name="T85" fmla="*/ 1545 h 1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4" h="1548">
                  <a:moveTo>
                    <a:pt x="58" y="8"/>
                  </a:moveTo>
                  <a:lnTo>
                    <a:pt x="0" y="13"/>
                  </a:lnTo>
                  <a:lnTo>
                    <a:pt x="0" y="3"/>
                  </a:lnTo>
                  <a:lnTo>
                    <a:pt x="58" y="0"/>
                  </a:lnTo>
                  <a:lnTo>
                    <a:pt x="58" y="8"/>
                  </a:lnTo>
                  <a:close/>
                  <a:moveTo>
                    <a:pt x="63" y="63"/>
                  </a:moveTo>
                  <a:lnTo>
                    <a:pt x="5" y="66"/>
                  </a:lnTo>
                  <a:lnTo>
                    <a:pt x="5" y="73"/>
                  </a:lnTo>
                  <a:lnTo>
                    <a:pt x="63" y="71"/>
                  </a:lnTo>
                  <a:lnTo>
                    <a:pt x="63" y="63"/>
                  </a:lnTo>
                  <a:close/>
                  <a:moveTo>
                    <a:pt x="66" y="123"/>
                  </a:moveTo>
                  <a:lnTo>
                    <a:pt x="8" y="126"/>
                  </a:lnTo>
                  <a:lnTo>
                    <a:pt x="8" y="134"/>
                  </a:lnTo>
                  <a:lnTo>
                    <a:pt x="66" y="131"/>
                  </a:lnTo>
                  <a:lnTo>
                    <a:pt x="66" y="123"/>
                  </a:lnTo>
                  <a:close/>
                  <a:moveTo>
                    <a:pt x="71" y="186"/>
                  </a:moveTo>
                  <a:lnTo>
                    <a:pt x="13" y="189"/>
                  </a:lnTo>
                  <a:lnTo>
                    <a:pt x="13" y="196"/>
                  </a:lnTo>
                  <a:lnTo>
                    <a:pt x="71" y="194"/>
                  </a:lnTo>
                  <a:lnTo>
                    <a:pt x="71" y="186"/>
                  </a:lnTo>
                  <a:close/>
                  <a:moveTo>
                    <a:pt x="73" y="247"/>
                  </a:moveTo>
                  <a:lnTo>
                    <a:pt x="15" y="249"/>
                  </a:lnTo>
                  <a:lnTo>
                    <a:pt x="15" y="257"/>
                  </a:lnTo>
                  <a:lnTo>
                    <a:pt x="73" y="254"/>
                  </a:lnTo>
                  <a:lnTo>
                    <a:pt x="73" y="247"/>
                  </a:lnTo>
                  <a:close/>
                  <a:moveTo>
                    <a:pt x="78" y="307"/>
                  </a:moveTo>
                  <a:lnTo>
                    <a:pt x="21" y="312"/>
                  </a:lnTo>
                  <a:lnTo>
                    <a:pt x="21" y="319"/>
                  </a:lnTo>
                  <a:lnTo>
                    <a:pt x="78" y="317"/>
                  </a:lnTo>
                  <a:lnTo>
                    <a:pt x="78" y="307"/>
                  </a:lnTo>
                  <a:close/>
                  <a:moveTo>
                    <a:pt x="81" y="370"/>
                  </a:moveTo>
                  <a:lnTo>
                    <a:pt x="23" y="372"/>
                  </a:lnTo>
                  <a:lnTo>
                    <a:pt x="23" y="380"/>
                  </a:lnTo>
                  <a:lnTo>
                    <a:pt x="81" y="377"/>
                  </a:lnTo>
                  <a:lnTo>
                    <a:pt x="81" y="370"/>
                  </a:lnTo>
                  <a:close/>
                  <a:moveTo>
                    <a:pt x="86" y="430"/>
                  </a:moveTo>
                  <a:lnTo>
                    <a:pt x="28" y="432"/>
                  </a:lnTo>
                  <a:lnTo>
                    <a:pt x="28" y="442"/>
                  </a:lnTo>
                  <a:lnTo>
                    <a:pt x="86" y="440"/>
                  </a:lnTo>
                  <a:lnTo>
                    <a:pt x="86" y="430"/>
                  </a:lnTo>
                  <a:close/>
                  <a:moveTo>
                    <a:pt x="88" y="493"/>
                  </a:moveTo>
                  <a:lnTo>
                    <a:pt x="31" y="495"/>
                  </a:lnTo>
                  <a:lnTo>
                    <a:pt x="31" y="503"/>
                  </a:lnTo>
                  <a:lnTo>
                    <a:pt x="88" y="500"/>
                  </a:lnTo>
                  <a:lnTo>
                    <a:pt x="88" y="493"/>
                  </a:lnTo>
                  <a:close/>
                  <a:moveTo>
                    <a:pt x="93" y="553"/>
                  </a:moveTo>
                  <a:lnTo>
                    <a:pt x="36" y="555"/>
                  </a:lnTo>
                  <a:lnTo>
                    <a:pt x="36" y="566"/>
                  </a:lnTo>
                  <a:lnTo>
                    <a:pt x="93" y="563"/>
                  </a:lnTo>
                  <a:lnTo>
                    <a:pt x="93" y="553"/>
                  </a:lnTo>
                  <a:close/>
                  <a:moveTo>
                    <a:pt x="96" y="616"/>
                  </a:moveTo>
                  <a:lnTo>
                    <a:pt x="38" y="618"/>
                  </a:lnTo>
                  <a:lnTo>
                    <a:pt x="38" y="626"/>
                  </a:lnTo>
                  <a:lnTo>
                    <a:pt x="96" y="623"/>
                  </a:lnTo>
                  <a:lnTo>
                    <a:pt x="96" y="616"/>
                  </a:lnTo>
                  <a:close/>
                  <a:moveTo>
                    <a:pt x="101" y="676"/>
                  </a:moveTo>
                  <a:lnTo>
                    <a:pt x="43" y="679"/>
                  </a:lnTo>
                  <a:lnTo>
                    <a:pt x="43" y="689"/>
                  </a:lnTo>
                  <a:lnTo>
                    <a:pt x="101" y="686"/>
                  </a:lnTo>
                  <a:lnTo>
                    <a:pt x="101" y="676"/>
                  </a:lnTo>
                  <a:close/>
                  <a:moveTo>
                    <a:pt x="103" y="739"/>
                  </a:moveTo>
                  <a:lnTo>
                    <a:pt x="46" y="741"/>
                  </a:lnTo>
                  <a:lnTo>
                    <a:pt x="46" y="749"/>
                  </a:lnTo>
                  <a:lnTo>
                    <a:pt x="103" y="746"/>
                  </a:lnTo>
                  <a:lnTo>
                    <a:pt x="103" y="739"/>
                  </a:lnTo>
                  <a:close/>
                  <a:moveTo>
                    <a:pt x="108" y="799"/>
                  </a:moveTo>
                  <a:lnTo>
                    <a:pt x="51" y="802"/>
                  </a:lnTo>
                  <a:lnTo>
                    <a:pt x="51" y="812"/>
                  </a:lnTo>
                  <a:lnTo>
                    <a:pt x="108" y="809"/>
                  </a:lnTo>
                  <a:lnTo>
                    <a:pt x="108" y="799"/>
                  </a:lnTo>
                  <a:close/>
                  <a:moveTo>
                    <a:pt x="111" y="862"/>
                  </a:moveTo>
                  <a:lnTo>
                    <a:pt x="53" y="864"/>
                  </a:lnTo>
                  <a:lnTo>
                    <a:pt x="53" y="872"/>
                  </a:lnTo>
                  <a:lnTo>
                    <a:pt x="111" y="869"/>
                  </a:lnTo>
                  <a:lnTo>
                    <a:pt x="111" y="862"/>
                  </a:lnTo>
                  <a:close/>
                  <a:moveTo>
                    <a:pt x="116" y="922"/>
                  </a:moveTo>
                  <a:lnTo>
                    <a:pt x="58" y="925"/>
                  </a:lnTo>
                  <a:lnTo>
                    <a:pt x="58" y="932"/>
                  </a:lnTo>
                  <a:lnTo>
                    <a:pt x="116" y="930"/>
                  </a:lnTo>
                  <a:lnTo>
                    <a:pt x="116" y="922"/>
                  </a:lnTo>
                  <a:close/>
                  <a:moveTo>
                    <a:pt x="118" y="985"/>
                  </a:moveTo>
                  <a:lnTo>
                    <a:pt x="61" y="987"/>
                  </a:lnTo>
                  <a:lnTo>
                    <a:pt x="61" y="995"/>
                  </a:lnTo>
                  <a:lnTo>
                    <a:pt x="118" y="993"/>
                  </a:lnTo>
                  <a:lnTo>
                    <a:pt x="118" y="985"/>
                  </a:lnTo>
                  <a:close/>
                  <a:moveTo>
                    <a:pt x="123" y="1045"/>
                  </a:moveTo>
                  <a:lnTo>
                    <a:pt x="66" y="1048"/>
                  </a:lnTo>
                  <a:lnTo>
                    <a:pt x="66" y="1055"/>
                  </a:lnTo>
                  <a:lnTo>
                    <a:pt x="123" y="1053"/>
                  </a:lnTo>
                  <a:lnTo>
                    <a:pt x="123" y="1045"/>
                  </a:lnTo>
                  <a:close/>
                  <a:moveTo>
                    <a:pt x="126" y="1106"/>
                  </a:moveTo>
                  <a:lnTo>
                    <a:pt x="68" y="1111"/>
                  </a:lnTo>
                  <a:lnTo>
                    <a:pt x="68" y="1118"/>
                  </a:lnTo>
                  <a:lnTo>
                    <a:pt x="126" y="1116"/>
                  </a:lnTo>
                  <a:lnTo>
                    <a:pt x="126" y="1106"/>
                  </a:lnTo>
                  <a:close/>
                  <a:moveTo>
                    <a:pt x="131" y="1168"/>
                  </a:moveTo>
                  <a:lnTo>
                    <a:pt x="73" y="1171"/>
                  </a:lnTo>
                  <a:lnTo>
                    <a:pt x="73" y="1178"/>
                  </a:lnTo>
                  <a:lnTo>
                    <a:pt x="131" y="1176"/>
                  </a:lnTo>
                  <a:lnTo>
                    <a:pt x="131" y="1168"/>
                  </a:lnTo>
                  <a:close/>
                  <a:moveTo>
                    <a:pt x="134" y="1229"/>
                  </a:moveTo>
                  <a:lnTo>
                    <a:pt x="76" y="1231"/>
                  </a:lnTo>
                  <a:lnTo>
                    <a:pt x="76" y="1241"/>
                  </a:lnTo>
                  <a:lnTo>
                    <a:pt x="134" y="1239"/>
                  </a:lnTo>
                  <a:lnTo>
                    <a:pt x="134" y="1229"/>
                  </a:lnTo>
                  <a:close/>
                  <a:moveTo>
                    <a:pt x="139" y="1291"/>
                  </a:moveTo>
                  <a:lnTo>
                    <a:pt x="81" y="1294"/>
                  </a:lnTo>
                  <a:lnTo>
                    <a:pt x="81" y="1301"/>
                  </a:lnTo>
                  <a:lnTo>
                    <a:pt x="139" y="1299"/>
                  </a:lnTo>
                  <a:lnTo>
                    <a:pt x="139" y="1291"/>
                  </a:lnTo>
                  <a:close/>
                  <a:moveTo>
                    <a:pt x="141" y="1352"/>
                  </a:moveTo>
                  <a:lnTo>
                    <a:pt x="83" y="1354"/>
                  </a:lnTo>
                  <a:lnTo>
                    <a:pt x="83" y="1364"/>
                  </a:lnTo>
                  <a:lnTo>
                    <a:pt x="141" y="1362"/>
                  </a:lnTo>
                  <a:lnTo>
                    <a:pt x="141" y="1352"/>
                  </a:lnTo>
                  <a:close/>
                  <a:moveTo>
                    <a:pt x="146" y="1414"/>
                  </a:moveTo>
                  <a:lnTo>
                    <a:pt x="88" y="1417"/>
                  </a:lnTo>
                  <a:lnTo>
                    <a:pt x="88" y="1425"/>
                  </a:lnTo>
                  <a:lnTo>
                    <a:pt x="146" y="1422"/>
                  </a:lnTo>
                  <a:lnTo>
                    <a:pt x="146" y="1414"/>
                  </a:lnTo>
                  <a:close/>
                  <a:moveTo>
                    <a:pt x="149" y="1475"/>
                  </a:moveTo>
                  <a:lnTo>
                    <a:pt x="91" y="1477"/>
                  </a:lnTo>
                  <a:lnTo>
                    <a:pt x="91" y="1487"/>
                  </a:lnTo>
                  <a:lnTo>
                    <a:pt x="149" y="1485"/>
                  </a:lnTo>
                  <a:lnTo>
                    <a:pt x="149" y="1475"/>
                  </a:lnTo>
                  <a:close/>
                  <a:moveTo>
                    <a:pt x="154" y="1538"/>
                  </a:moveTo>
                  <a:lnTo>
                    <a:pt x="96" y="1540"/>
                  </a:lnTo>
                  <a:lnTo>
                    <a:pt x="96" y="1548"/>
                  </a:lnTo>
                  <a:lnTo>
                    <a:pt x="154" y="1545"/>
                  </a:lnTo>
                  <a:lnTo>
                    <a:pt x="154" y="15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695893" y="2085057"/>
            <a:ext cx="7219462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Reward Distribution for Ads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8B43333-3C64-4BD4-9171-6EAD55909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75" y="3031592"/>
            <a:ext cx="5697649" cy="35791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CFA564-882A-4BCA-9F52-9D5C5CC06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240" y="3048609"/>
            <a:ext cx="4655411" cy="302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06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7732" y="770358"/>
            <a:ext cx="5545667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b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A/B Testing</a:t>
            </a:r>
          </a:p>
        </p:txBody>
      </p:sp>
      <p:grpSp>
        <p:nvGrpSpPr>
          <p:cNvPr id="5" name="Group 4"/>
          <p:cNvGrpSpPr/>
          <p:nvPr/>
        </p:nvGrpSpPr>
        <p:grpSpPr>
          <a:xfrm rot="16200000">
            <a:off x="2634111" y="690079"/>
            <a:ext cx="192777" cy="1955800"/>
            <a:chOff x="1536573" y="1756231"/>
            <a:chExt cx="583255" cy="2640807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858209" y="1899352"/>
              <a:ext cx="118498" cy="100031"/>
            </a:xfrm>
            <a:custGeom>
              <a:avLst/>
              <a:gdLst>
                <a:gd name="T0" fmla="*/ 31 w 31"/>
                <a:gd name="T1" fmla="*/ 10 h 26"/>
                <a:gd name="T2" fmla="*/ 14 w 31"/>
                <a:gd name="T3" fmla="*/ 25 h 26"/>
                <a:gd name="T4" fmla="*/ 2 w 31"/>
                <a:gd name="T5" fmla="*/ 4 h 26"/>
                <a:gd name="T6" fmla="*/ 3 w 31"/>
                <a:gd name="T7" fmla="*/ 0 h 26"/>
                <a:gd name="T8" fmla="*/ 15 w 31"/>
                <a:gd name="T9" fmla="*/ 16 h 26"/>
                <a:gd name="T10" fmla="*/ 31 w 31"/>
                <a:gd name="T11" fmla="*/ 6 h 26"/>
                <a:gd name="T12" fmla="*/ 31 w 31"/>
                <a:gd name="T13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6">
                  <a:moveTo>
                    <a:pt x="31" y="10"/>
                  </a:moveTo>
                  <a:cubicBezTo>
                    <a:pt x="30" y="20"/>
                    <a:pt x="22" y="26"/>
                    <a:pt x="14" y="25"/>
                  </a:cubicBezTo>
                  <a:cubicBezTo>
                    <a:pt x="6" y="23"/>
                    <a:pt x="0" y="14"/>
                    <a:pt x="2" y="4"/>
                  </a:cubicBezTo>
                  <a:cubicBezTo>
                    <a:pt x="2" y="3"/>
                    <a:pt x="3" y="1"/>
                    <a:pt x="3" y="0"/>
                  </a:cubicBezTo>
                  <a:cubicBezTo>
                    <a:pt x="3" y="8"/>
                    <a:pt x="8" y="15"/>
                    <a:pt x="15" y="16"/>
                  </a:cubicBezTo>
                  <a:cubicBezTo>
                    <a:pt x="22" y="17"/>
                    <a:pt x="28" y="13"/>
                    <a:pt x="31" y="6"/>
                  </a:cubicBezTo>
                  <a:cubicBezTo>
                    <a:pt x="31" y="7"/>
                    <a:pt x="31" y="9"/>
                    <a:pt x="31" y="10"/>
                  </a:cubicBezTo>
                  <a:close/>
                </a:path>
              </a:pathLst>
            </a:custGeom>
            <a:solidFill>
              <a:srgbClr val="05A7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575046" y="1756231"/>
              <a:ext cx="544782" cy="2582328"/>
            </a:xfrm>
            <a:custGeom>
              <a:avLst/>
              <a:gdLst>
                <a:gd name="T0" fmla="*/ 141 w 141"/>
                <a:gd name="T1" fmla="*/ 2 h 668"/>
                <a:gd name="T2" fmla="*/ 0 w 141"/>
                <a:gd name="T3" fmla="*/ 0 h 668"/>
                <a:gd name="T4" fmla="*/ 45 w 141"/>
                <a:gd name="T5" fmla="*/ 668 h 668"/>
                <a:gd name="T6" fmla="*/ 131 w 141"/>
                <a:gd name="T7" fmla="*/ 668 h 668"/>
                <a:gd name="T8" fmla="*/ 141 w 141"/>
                <a:gd name="T9" fmla="*/ 2 h 668"/>
                <a:gd name="T10" fmla="*/ 104 w 141"/>
                <a:gd name="T11" fmla="*/ 43 h 668"/>
                <a:gd name="T12" fmla="*/ 88 w 141"/>
                <a:gd name="T13" fmla="*/ 53 h 668"/>
                <a:gd name="T14" fmla="*/ 76 w 141"/>
                <a:gd name="T15" fmla="*/ 37 h 668"/>
                <a:gd name="T16" fmla="*/ 77 w 141"/>
                <a:gd name="T17" fmla="*/ 33 h 668"/>
                <a:gd name="T18" fmla="*/ 94 w 141"/>
                <a:gd name="T19" fmla="*/ 18 h 668"/>
                <a:gd name="T20" fmla="*/ 106 w 141"/>
                <a:gd name="T21" fmla="*/ 38 h 668"/>
                <a:gd name="T22" fmla="*/ 104 w 141"/>
                <a:gd name="T23" fmla="*/ 43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1" h="668">
                  <a:moveTo>
                    <a:pt x="141" y="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5" y="668"/>
                    <a:pt x="45" y="668"/>
                    <a:pt x="45" y="668"/>
                  </a:cubicBezTo>
                  <a:cubicBezTo>
                    <a:pt x="131" y="668"/>
                    <a:pt x="131" y="668"/>
                    <a:pt x="131" y="668"/>
                  </a:cubicBezTo>
                  <a:lnTo>
                    <a:pt x="141" y="2"/>
                  </a:lnTo>
                  <a:close/>
                  <a:moveTo>
                    <a:pt x="104" y="43"/>
                  </a:moveTo>
                  <a:cubicBezTo>
                    <a:pt x="101" y="50"/>
                    <a:pt x="95" y="54"/>
                    <a:pt x="88" y="53"/>
                  </a:cubicBezTo>
                  <a:cubicBezTo>
                    <a:pt x="81" y="52"/>
                    <a:pt x="76" y="45"/>
                    <a:pt x="76" y="37"/>
                  </a:cubicBezTo>
                  <a:cubicBezTo>
                    <a:pt x="76" y="35"/>
                    <a:pt x="76" y="34"/>
                    <a:pt x="77" y="33"/>
                  </a:cubicBezTo>
                  <a:cubicBezTo>
                    <a:pt x="78" y="23"/>
                    <a:pt x="86" y="17"/>
                    <a:pt x="94" y="18"/>
                  </a:cubicBezTo>
                  <a:cubicBezTo>
                    <a:pt x="102" y="20"/>
                    <a:pt x="107" y="29"/>
                    <a:pt x="106" y="38"/>
                  </a:cubicBezTo>
                  <a:cubicBezTo>
                    <a:pt x="105" y="40"/>
                    <a:pt x="105" y="42"/>
                    <a:pt x="104" y="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868982" y="1822406"/>
              <a:ext cx="120037" cy="100031"/>
            </a:xfrm>
            <a:custGeom>
              <a:avLst/>
              <a:gdLst>
                <a:gd name="T0" fmla="*/ 30 w 31"/>
                <a:gd name="T1" fmla="*/ 21 h 26"/>
                <a:gd name="T2" fmla="*/ 28 w 31"/>
                <a:gd name="T3" fmla="*/ 26 h 26"/>
                <a:gd name="T4" fmla="*/ 16 w 31"/>
                <a:gd name="T5" fmla="*/ 10 h 26"/>
                <a:gd name="T6" fmla="*/ 0 w 31"/>
                <a:gd name="T7" fmla="*/ 20 h 26"/>
                <a:gd name="T8" fmla="*/ 1 w 31"/>
                <a:gd name="T9" fmla="*/ 16 h 26"/>
                <a:gd name="T10" fmla="*/ 18 w 31"/>
                <a:gd name="T11" fmla="*/ 1 h 26"/>
                <a:gd name="T12" fmla="*/ 30 w 31"/>
                <a:gd name="T13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6">
                  <a:moveTo>
                    <a:pt x="30" y="21"/>
                  </a:moveTo>
                  <a:cubicBezTo>
                    <a:pt x="29" y="23"/>
                    <a:pt x="29" y="25"/>
                    <a:pt x="28" y="26"/>
                  </a:cubicBezTo>
                  <a:cubicBezTo>
                    <a:pt x="28" y="18"/>
                    <a:pt x="23" y="11"/>
                    <a:pt x="16" y="10"/>
                  </a:cubicBezTo>
                  <a:cubicBezTo>
                    <a:pt x="10" y="8"/>
                    <a:pt x="3" y="13"/>
                    <a:pt x="0" y="20"/>
                  </a:cubicBezTo>
                  <a:cubicBezTo>
                    <a:pt x="0" y="18"/>
                    <a:pt x="0" y="17"/>
                    <a:pt x="1" y="16"/>
                  </a:cubicBezTo>
                  <a:cubicBezTo>
                    <a:pt x="2" y="6"/>
                    <a:pt x="10" y="0"/>
                    <a:pt x="18" y="1"/>
                  </a:cubicBezTo>
                  <a:cubicBezTo>
                    <a:pt x="26" y="3"/>
                    <a:pt x="31" y="12"/>
                    <a:pt x="30" y="2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536573" y="1756231"/>
              <a:ext cx="212373" cy="2640807"/>
            </a:xfrm>
            <a:custGeom>
              <a:avLst/>
              <a:gdLst>
                <a:gd name="T0" fmla="*/ 25 w 138"/>
                <a:gd name="T1" fmla="*/ 0 h 1716"/>
                <a:gd name="T2" fmla="*/ 0 w 138"/>
                <a:gd name="T3" fmla="*/ 45 h 1716"/>
                <a:gd name="T4" fmla="*/ 111 w 138"/>
                <a:gd name="T5" fmla="*/ 1716 h 1716"/>
                <a:gd name="T6" fmla="*/ 138 w 138"/>
                <a:gd name="T7" fmla="*/ 1678 h 1716"/>
                <a:gd name="T8" fmla="*/ 25 w 138"/>
                <a:gd name="T9" fmla="*/ 0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716">
                  <a:moveTo>
                    <a:pt x="25" y="0"/>
                  </a:moveTo>
                  <a:lnTo>
                    <a:pt x="0" y="45"/>
                  </a:lnTo>
                  <a:lnTo>
                    <a:pt x="111" y="1716"/>
                  </a:lnTo>
                  <a:lnTo>
                    <a:pt x="138" y="167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707394" y="4338559"/>
              <a:ext cx="373960" cy="58479"/>
            </a:xfrm>
            <a:custGeom>
              <a:avLst/>
              <a:gdLst>
                <a:gd name="T0" fmla="*/ 27 w 243"/>
                <a:gd name="T1" fmla="*/ 0 h 38"/>
                <a:gd name="T2" fmla="*/ 243 w 243"/>
                <a:gd name="T3" fmla="*/ 0 h 38"/>
                <a:gd name="T4" fmla="*/ 218 w 243"/>
                <a:gd name="T5" fmla="*/ 30 h 38"/>
                <a:gd name="T6" fmla="*/ 0 w 243"/>
                <a:gd name="T7" fmla="*/ 38 h 38"/>
                <a:gd name="T8" fmla="*/ 27 w 243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38">
                  <a:moveTo>
                    <a:pt x="27" y="0"/>
                  </a:moveTo>
                  <a:lnTo>
                    <a:pt x="243" y="0"/>
                  </a:lnTo>
                  <a:lnTo>
                    <a:pt x="218" y="30"/>
                  </a:lnTo>
                  <a:lnTo>
                    <a:pt x="0" y="3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68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1613519" y="1863957"/>
              <a:ext cx="236996" cy="2382267"/>
            </a:xfrm>
            <a:custGeom>
              <a:avLst/>
              <a:gdLst>
                <a:gd name="T0" fmla="*/ 0 w 154"/>
                <a:gd name="T1" fmla="*/ 3 h 1548"/>
                <a:gd name="T2" fmla="*/ 63 w 154"/>
                <a:gd name="T3" fmla="*/ 63 h 1548"/>
                <a:gd name="T4" fmla="*/ 63 w 154"/>
                <a:gd name="T5" fmla="*/ 71 h 1548"/>
                <a:gd name="T6" fmla="*/ 8 w 154"/>
                <a:gd name="T7" fmla="*/ 126 h 1548"/>
                <a:gd name="T8" fmla="*/ 66 w 154"/>
                <a:gd name="T9" fmla="*/ 123 h 1548"/>
                <a:gd name="T10" fmla="*/ 13 w 154"/>
                <a:gd name="T11" fmla="*/ 196 h 1548"/>
                <a:gd name="T12" fmla="*/ 73 w 154"/>
                <a:gd name="T13" fmla="*/ 247 h 1548"/>
                <a:gd name="T14" fmla="*/ 73 w 154"/>
                <a:gd name="T15" fmla="*/ 254 h 1548"/>
                <a:gd name="T16" fmla="*/ 21 w 154"/>
                <a:gd name="T17" fmla="*/ 312 h 1548"/>
                <a:gd name="T18" fmla="*/ 78 w 154"/>
                <a:gd name="T19" fmla="*/ 307 h 1548"/>
                <a:gd name="T20" fmla="*/ 23 w 154"/>
                <a:gd name="T21" fmla="*/ 380 h 1548"/>
                <a:gd name="T22" fmla="*/ 86 w 154"/>
                <a:gd name="T23" fmla="*/ 430 h 1548"/>
                <a:gd name="T24" fmla="*/ 86 w 154"/>
                <a:gd name="T25" fmla="*/ 440 h 1548"/>
                <a:gd name="T26" fmla="*/ 31 w 154"/>
                <a:gd name="T27" fmla="*/ 495 h 1548"/>
                <a:gd name="T28" fmla="*/ 88 w 154"/>
                <a:gd name="T29" fmla="*/ 493 h 1548"/>
                <a:gd name="T30" fmla="*/ 36 w 154"/>
                <a:gd name="T31" fmla="*/ 566 h 1548"/>
                <a:gd name="T32" fmla="*/ 96 w 154"/>
                <a:gd name="T33" fmla="*/ 616 h 1548"/>
                <a:gd name="T34" fmla="*/ 96 w 154"/>
                <a:gd name="T35" fmla="*/ 623 h 1548"/>
                <a:gd name="T36" fmla="*/ 43 w 154"/>
                <a:gd name="T37" fmla="*/ 679 h 1548"/>
                <a:gd name="T38" fmla="*/ 101 w 154"/>
                <a:gd name="T39" fmla="*/ 676 h 1548"/>
                <a:gd name="T40" fmla="*/ 46 w 154"/>
                <a:gd name="T41" fmla="*/ 749 h 1548"/>
                <a:gd name="T42" fmla="*/ 108 w 154"/>
                <a:gd name="T43" fmla="*/ 799 h 1548"/>
                <a:gd name="T44" fmla="*/ 108 w 154"/>
                <a:gd name="T45" fmla="*/ 809 h 1548"/>
                <a:gd name="T46" fmla="*/ 53 w 154"/>
                <a:gd name="T47" fmla="*/ 864 h 1548"/>
                <a:gd name="T48" fmla="*/ 111 w 154"/>
                <a:gd name="T49" fmla="*/ 862 h 1548"/>
                <a:gd name="T50" fmla="*/ 58 w 154"/>
                <a:gd name="T51" fmla="*/ 932 h 1548"/>
                <a:gd name="T52" fmla="*/ 118 w 154"/>
                <a:gd name="T53" fmla="*/ 985 h 1548"/>
                <a:gd name="T54" fmla="*/ 118 w 154"/>
                <a:gd name="T55" fmla="*/ 993 h 1548"/>
                <a:gd name="T56" fmla="*/ 66 w 154"/>
                <a:gd name="T57" fmla="*/ 1048 h 1548"/>
                <a:gd name="T58" fmla="*/ 123 w 154"/>
                <a:gd name="T59" fmla="*/ 1045 h 1548"/>
                <a:gd name="T60" fmla="*/ 68 w 154"/>
                <a:gd name="T61" fmla="*/ 1118 h 1548"/>
                <a:gd name="T62" fmla="*/ 131 w 154"/>
                <a:gd name="T63" fmla="*/ 1168 h 1548"/>
                <a:gd name="T64" fmla="*/ 131 w 154"/>
                <a:gd name="T65" fmla="*/ 1176 h 1548"/>
                <a:gd name="T66" fmla="*/ 76 w 154"/>
                <a:gd name="T67" fmla="*/ 1231 h 1548"/>
                <a:gd name="T68" fmla="*/ 134 w 154"/>
                <a:gd name="T69" fmla="*/ 1229 h 1548"/>
                <a:gd name="T70" fmla="*/ 81 w 154"/>
                <a:gd name="T71" fmla="*/ 1301 h 1548"/>
                <a:gd name="T72" fmla="*/ 141 w 154"/>
                <a:gd name="T73" fmla="*/ 1352 h 1548"/>
                <a:gd name="T74" fmla="*/ 141 w 154"/>
                <a:gd name="T75" fmla="*/ 1362 h 1548"/>
                <a:gd name="T76" fmla="*/ 88 w 154"/>
                <a:gd name="T77" fmla="*/ 1417 h 1548"/>
                <a:gd name="T78" fmla="*/ 146 w 154"/>
                <a:gd name="T79" fmla="*/ 1414 h 1548"/>
                <a:gd name="T80" fmla="*/ 91 w 154"/>
                <a:gd name="T81" fmla="*/ 1487 h 1548"/>
                <a:gd name="T82" fmla="*/ 154 w 154"/>
                <a:gd name="T83" fmla="*/ 1538 h 1548"/>
                <a:gd name="T84" fmla="*/ 154 w 154"/>
                <a:gd name="T85" fmla="*/ 1545 h 1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4" h="1548">
                  <a:moveTo>
                    <a:pt x="58" y="8"/>
                  </a:moveTo>
                  <a:lnTo>
                    <a:pt x="0" y="13"/>
                  </a:lnTo>
                  <a:lnTo>
                    <a:pt x="0" y="3"/>
                  </a:lnTo>
                  <a:lnTo>
                    <a:pt x="58" y="0"/>
                  </a:lnTo>
                  <a:lnTo>
                    <a:pt x="58" y="8"/>
                  </a:lnTo>
                  <a:close/>
                  <a:moveTo>
                    <a:pt x="63" y="63"/>
                  </a:moveTo>
                  <a:lnTo>
                    <a:pt x="5" y="66"/>
                  </a:lnTo>
                  <a:lnTo>
                    <a:pt x="5" y="73"/>
                  </a:lnTo>
                  <a:lnTo>
                    <a:pt x="63" y="71"/>
                  </a:lnTo>
                  <a:lnTo>
                    <a:pt x="63" y="63"/>
                  </a:lnTo>
                  <a:close/>
                  <a:moveTo>
                    <a:pt x="66" y="123"/>
                  </a:moveTo>
                  <a:lnTo>
                    <a:pt x="8" y="126"/>
                  </a:lnTo>
                  <a:lnTo>
                    <a:pt x="8" y="134"/>
                  </a:lnTo>
                  <a:lnTo>
                    <a:pt x="66" y="131"/>
                  </a:lnTo>
                  <a:lnTo>
                    <a:pt x="66" y="123"/>
                  </a:lnTo>
                  <a:close/>
                  <a:moveTo>
                    <a:pt x="71" y="186"/>
                  </a:moveTo>
                  <a:lnTo>
                    <a:pt x="13" y="189"/>
                  </a:lnTo>
                  <a:lnTo>
                    <a:pt x="13" y="196"/>
                  </a:lnTo>
                  <a:lnTo>
                    <a:pt x="71" y="194"/>
                  </a:lnTo>
                  <a:lnTo>
                    <a:pt x="71" y="186"/>
                  </a:lnTo>
                  <a:close/>
                  <a:moveTo>
                    <a:pt x="73" y="247"/>
                  </a:moveTo>
                  <a:lnTo>
                    <a:pt x="15" y="249"/>
                  </a:lnTo>
                  <a:lnTo>
                    <a:pt x="15" y="257"/>
                  </a:lnTo>
                  <a:lnTo>
                    <a:pt x="73" y="254"/>
                  </a:lnTo>
                  <a:lnTo>
                    <a:pt x="73" y="247"/>
                  </a:lnTo>
                  <a:close/>
                  <a:moveTo>
                    <a:pt x="78" y="307"/>
                  </a:moveTo>
                  <a:lnTo>
                    <a:pt x="21" y="312"/>
                  </a:lnTo>
                  <a:lnTo>
                    <a:pt x="21" y="319"/>
                  </a:lnTo>
                  <a:lnTo>
                    <a:pt x="78" y="317"/>
                  </a:lnTo>
                  <a:lnTo>
                    <a:pt x="78" y="307"/>
                  </a:lnTo>
                  <a:close/>
                  <a:moveTo>
                    <a:pt x="81" y="370"/>
                  </a:moveTo>
                  <a:lnTo>
                    <a:pt x="23" y="372"/>
                  </a:lnTo>
                  <a:lnTo>
                    <a:pt x="23" y="380"/>
                  </a:lnTo>
                  <a:lnTo>
                    <a:pt x="81" y="377"/>
                  </a:lnTo>
                  <a:lnTo>
                    <a:pt x="81" y="370"/>
                  </a:lnTo>
                  <a:close/>
                  <a:moveTo>
                    <a:pt x="86" y="430"/>
                  </a:moveTo>
                  <a:lnTo>
                    <a:pt x="28" y="432"/>
                  </a:lnTo>
                  <a:lnTo>
                    <a:pt x="28" y="442"/>
                  </a:lnTo>
                  <a:lnTo>
                    <a:pt x="86" y="440"/>
                  </a:lnTo>
                  <a:lnTo>
                    <a:pt x="86" y="430"/>
                  </a:lnTo>
                  <a:close/>
                  <a:moveTo>
                    <a:pt x="88" y="493"/>
                  </a:moveTo>
                  <a:lnTo>
                    <a:pt x="31" y="495"/>
                  </a:lnTo>
                  <a:lnTo>
                    <a:pt x="31" y="503"/>
                  </a:lnTo>
                  <a:lnTo>
                    <a:pt x="88" y="500"/>
                  </a:lnTo>
                  <a:lnTo>
                    <a:pt x="88" y="493"/>
                  </a:lnTo>
                  <a:close/>
                  <a:moveTo>
                    <a:pt x="93" y="553"/>
                  </a:moveTo>
                  <a:lnTo>
                    <a:pt x="36" y="555"/>
                  </a:lnTo>
                  <a:lnTo>
                    <a:pt x="36" y="566"/>
                  </a:lnTo>
                  <a:lnTo>
                    <a:pt x="93" y="563"/>
                  </a:lnTo>
                  <a:lnTo>
                    <a:pt x="93" y="553"/>
                  </a:lnTo>
                  <a:close/>
                  <a:moveTo>
                    <a:pt x="96" y="616"/>
                  </a:moveTo>
                  <a:lnTo>
                    <a:pt x="38" y="618"/>
                  </a:lnTo>
                  <a:lnTo>
                    <a:pt x="38" y="626"/>
                  </a:lnTo>
                  <a:lnTo>
                    <a:pt x="96" y="623"/>
                  </a:lnTo>
                  <a:lnTo>
                    <a:pt x="96" y="616"/>
                  </a:lnTo>
                  <a:close/>
                  <a:moveTo>
                    <a:pt x="101" y="676"/>
                  </a:moveTo>
                  <a:lnTo>
                    <a:pt x="43" y="679"/>
                  </a:lnTo>
                  <a:lnTo>
                    <a:pt x="43" y="689"/>
                  </a:lnTo>
                  <a:lnTo>
                    <a:pt x="101" y="686"/>
                  </a:lnTo>
                  <a:lnTo>
                    <a:pt x="101" y="676"/>
                  </a:lnTo>
                  <a:close/>
                  <a:moveTo>
                    <a:pt x="103" y="739"/>
                  </a:moveTo>
                  <a:lnTo>
                    <a:pt x="46" y="741"/>
                  </a:lnTo>
                  <a:lnTo>
                    <a:pt x="46" y="749"/>
                  </a:lnTo>
                  <a:lnTo>
                    <a:pt x="103" y="746"/>
                  </a:lnTo>
                  <a:lnTo>
                    <a:pt x="103" y="739"/>
                  </a:lnTo>
                  <a:close/>
                  <a:moveTo>
                    <a:pt x="108" y="799"/>
                  </a:moveTo>
                  <a:lnTo>
                    <a:pt x="51" y="802"/>
                  </a:lnTo>
                  <a:lnTo>
                    <a:pt x="51" y="812"/>
                  </a:lnTo>
                  <a:lnTo>
                    <a:pt x="108" y="809"/>
                  </a:lnTo>
                  <a:lnTo>
                    <a:pt x="108" y="799"/>
                  </a:lnTo>
                  <a:close/>
                  <a:moveTo>
                    <a:pt x="111" y="862"/>
                  </a:moveTo>
                  <a:lnTo>
                    <a:pt x="53" y="864"/>
                  </a:lnTo>
                  <a:lnTo>
                    <a:pt x="53" y="872"/>
                  </a:lnTo>
                  <a:lnTo>
                    <a:pt x="111" y="869"/>
                  </a:lnTo>
                  <a:lnTo>
                    <a:pt x="111" y="862"/>
                  </a:lnTo>
                  <a:close/>
                  <a:moveTo>
                    <a:pt x="116" y="922"/>
                  </a:moveTo>
                  <a:lnTo>
                    <a:pt x="58" y="925"/>
                  </a:lnTo>
                  <a:lnTo>
                    <a:pt x="58" y="932"/>
                  </a:lnTo>
                  <a:lnTo>
                    <a:pt x="116" y="930"/>
                  </a:lnTo>
                  <a:lnTo>
                    <a:pt x="116" y="922"/>
                  </a:lnTo>
                  <a:close/>
                  <a:moveTo>
                    <a:pt x="118" y="985"/>
                  </a:moveTo>
                  <a:lnTo>
                    <a:pt x="61" y="987"/>
                  </a:lnTo>
                  <a:lnTo>
                    <a:pt x="61" y="995"/>
                  </a:lnTo>
                  <a:lnTo>
                    <a:pt x="118" y="993"/>
                  </a:lnTo>
                  <a:lnTo>
                    <a:pt x="118" y="985"/>
                  </a:lnTo>
                  <a:close/>
                  <a:moveTo>
                    <a:pt x="123" y="1045"/>
                  </a:moveTo>
                  <a:lnTo>
                    <a:pt x="66" y="1048"/>
                  </a:lnTo>
                  <a:lnTo>
                    <a:pt x="66" y="1055"/>
                  </a:lnTo>
                  <a:lnTo>
                    <a:pt x="123" y="1053"/>
                  </a:lnTo>
                  <a:lnTo>
                    <a:pt x="123" y="1045"/>
                  </a:lnTo>
                  <a:close/>
                  <a:moveTo>
                    <a:pt x="126" y="1106"/>
                  </a:moveTo>
                  <a:lnTo>
                    <a:pt x="68" y="1111"/>
                  </a:lnTo>
                  <a:lnTo>
                    <a:pt x="68" y="1118"/>
                  </a:lnTo>
                  <a:lnTo>
                    <a:pt x="126" y="1116"/>
                  </a:lnTo>
                  <a:lnTo>
                    <a:pt x="126" y="1106"/>
                  </a:lnTo>
                  <a:close/>
                  <a:moveTo>
                    <a:pt x="131" y="1168"/>
                  </a:moveTo>
                  <a:lnTo>
                    <a:pt x="73" y="1171"/>
                  </a:lnTo>
                  <a:lnTo>
                    <a:pt x="73" y="1178"/>
                  </a:lnTo>
                  <a:lnTo>
                    <a:pt x="131" y="1176"/>
                  </a:lnTo>
                  <a:lnTo>
                    <a:pt x="131" y="1168"/>
                  </a:lnTo>
                  <a:close/>
                  <a:moveTo>
                    <a:pt x="134" y="1229"/>
                  </a:moveTo>
                  <a:lnTo>
                    <a:pt x="76" y="1231"/>
                  </a:lnTo>
                  <a:lnTo>
                    <a:pt x="76" y="1241"/>
                  </a:lnTo>
                  <a:lnTo>
                    <a:pt x="134" y="1239"/>
                  </a:lnTo>
                  <a:lnTo>
                    <a:pt x="134" y="1229"/>
                  </a:lnTo>
                  <a:close/>
                  <a:moveTo>
                    <a:pt x="139" y="1291"/>
                  </a:moveTo>
                  <a:lnTo>
                    <a:pt x="81" y="1294"/>
                  </a:lnTo>
                  <a:lnTo>
                    <a:pt x="81" y="1301"/>
                  </a:lnTo>
                  <a:lnTo>
                    <a:pt x="139" y="1299"/>
                  </a:lnTo>
                  <a:lnTo>
                    <a:pt x="139" y="1291"/>
                  </a:lnTo>
                  <a:close/>
                  <a:moveTo>
                    <a:pt x="141" y="1352"/>
                  </a:moveTo>
                  <a:lnTo>
                    <a:pt x="83" y="1354"/>
                  </a:lnTo>
                  <a:lnTo>
                    <a:pt x="83" y="1364"/>
                  </a:lnTo>
                  <a:lnTo>
                    <a:pt x="141" y="1362"/>
                  </a:lnTo>
                  <a:lnTo>
                    <a:pt x="141" y="1352"/>
                  </a:lnTo>
                  <a:close/>
                  <a:moveTo>
                    <a:pt x="146" y="1414"/>
                  </a:moveTo>
                  <a:lnTo>
                    <a:pt x="88" y="1417"/>
                  </a:lnTo>
                  <a:lnTo>
                    <a:pt x="88" y="1425"/>
                  </a:lnTo>
                  <a:lnTo>
                    <a:pt x="146" y="1422"/>
                  </a:lnTo>
                  <a:lnTo>
                    <a:pt x="146" y="1414"/>
                  </a:lnTo>
                  <a:close/>
                  <a:moveTo>
                    <a:pt x="149" y="1475"/>
                  </a:moveTo>
                  <a:lnTo>
                    <a:pt x="91" y="1477"/>
                  </a:lnTo>
                  <a:lnTo>
                    <a:pt x="91" y="1487"/>
                  </a:lnTo>
                  <a:lnTo>
                    <a:pt x="149" y="1485"/>
                  </a:lnTo>
                  <a:lnTo>
                    <a:pt x="149" y="1475"/>
                  </a:lnTo>
                  <a:close/>
                  <a:moveTo>
                    <a:pt x="154" y="1538"/>
                  </a:moveTo>
                  <a:lnTo>
                    <a:pt x="96" y="1540"/>
                  </a:lnTo>
                  <a:lnTo>
                    <a:pt x="96" y="1548"/>
                  </a:lnTo>
                  <a:lnTo>
                    <a:pt x="154" y="1545"/>
                  </a:lnTo>
                  <a:lnTo>
                    <a:pt x="154" y="15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1068426" y="2121795"/>
            <a:ext cx="88375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A/B testing is a method of comparing two versions of a webpage or app against each other to determine which one performs better.</a:t>
            </a:r>
          </a:p>
        </p:txBody>
      </p:sp>
      <p:pic>
        <p:nvPicPr>
          <p:cNvPr id="5122" name="Picture 2" descr="A/B Testing Conversion Funnel">
            <a:extLst>
              <a:ext uri="{FF2B5EF4-FFF2-40B4-BE49-F238E27FC236}">
                <a16:creationId xmlns:a16="http://schemas.microsoft.com/office/drawing/2014/main" id="{4213B41B-19EE-41FB-9B12-59B4AA127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39" y="3429000"/>
            <a:ext cx="3853961" cy="330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AEDB1AE-92D1-4DA1-A73D-607DC4CC850E}"/>
              </a:ext>
            </a:extLst>
          </p:cNvPr>
          <p:cNvSpPr/>
          <p:nvPr/>
        </p:nvSpPr>
        <p:spPr>
          <a:xfrm>
            <a:off x="1660281" y="5728039"/>
            <a:ext cx="25561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Standard Deviation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8E630E-0234-406F-B06D-717F0FE5C88C}"/>
              </a:ext>
            </a:extLst>
          </p:cNvPr>
          <p:cNvSpPr/>
          <p:nvPr/>
        </p:nvSpPr>
        <p:spPr>
          <a:xfrm>
            <a:off x="1660281" y="4874569"/>
            <a:ext cx="1387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Mean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861F00-B524-4901-98D7-68F6C09194AB}"/>
              </a:ext>
            </a:extLst>
          </p:cNvPr>
          <p:cNvSpPr/>
          <p:nvPr/>
        </p:nvSpPr>
        <p:spPr>
          <a:xfrm>
            <a:off x="7830038" y="5716654"/>
            <a:ext cx="25561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Standard Deviation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8A0B3F-0D9E-42EB-B3A7-9789626605C6}"/>
              </a:ext>
            </a:extLst>
          </p:cNvPr>
          <p:cNvSpPr/>
          <p:nvPr/>
        </p:nvSpPr>
        <p:spPr>
          <a:xfrm>
            <a:off x="7830038" y="4899126"/>
            <a:ext cx="1387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Mean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479C88-A4E8-45A8-B909-8B45F84DF44F}"/>
              </a:ext>
            </a:extLst>
          </p:cNvPr>
          <p:cNvSpPr/>
          <p:nvPr/>
        </p:nvSpPr>
        <p:spPr>
          <a:xfrm>
            <a:off x="2828680" y="3858068"/>
            <a:ext cx="1387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Ad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0B584D-3086-4DC5-96E2-9353F4417DF1}"/>
              </a:ext>
            </a:extLst>
          </p:cNvPr>
          <p:cNvSpPr/>
          <p:nvPr/>
        </p:nvSpPr>
        <p:spPr>
          <a:xfrm>
            <a:off x="7281742" y="3904120"/>
            <a:ext cx="1387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Ad 2</a:t>
            </a:r>
          </a:p>
        </p:txBody>
      </p:sp>
    </p:spTree>
    <p:extLst>
      <p:ext uri="{BB962C8B-B14F-4D97-AF65-F5344CB8AC3E}">
        <p14:creationId xmlns:p14="http://schemas.microsoft.com/office/powerpoint/2010/main" val="361409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7732" y="770358"/>
            <a:ext cx="5545667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b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Exploration-Exploitation</a:t>
            </a:r>
          </a:p>
        </p:txBody>
      </p:sp>
      <p:grpSp>
        <p:nvGrpSpPr>
          <p:cNvPr id="5" name="Group 4"/>
          <p:cNvGrpSpPr/>
          <p:nvPr/>
        </p:nvGrpSpPr>
        <p:grpSpPr>
          <a:xfrm rot="16200000">
            <a:off x="2634111" y="690079"/>
            <a:ext cx="192777" cy="1955800"/>
            <a:chOff x="1536573" y="1756231"/>
            <a:chExt cx="583255" cy="2640807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858209" y="1899352"/>
              <a:ext cx="118498" cy="100031"/>
            </a:xfrm>
            <a:custGeom>
              <a:avLst/>
              <a:gdLst>
                <a:gd name="T0" fmla="*/ 31 w 31"/>
                <a:gd name="T1" fmla="*/ 10 h 26"/>
                <a:gd name="T2" fmla="*/ 14 w 31"/>
                <a:gd name="T3" fmla="*/ 25 h 26"/>
                <a:gd name="T4" fmla="*/ 2 w 31"/>
                <a:gd name="T5" fmla="*/ 4 h 26"/>
                <a:gd name="T6" fmla="*/ 3 w 31"/>
                <a:gd name="T7" fmla="*/ 0 h 26"/>
                <a:gd name="T8" fmla="*/ 15 w 31"/>
                <a:gd name="T9" fmla="*/ 16 h 26"/>
                <a:gd name="T10" fmla="*/ 31 w 31"/>
                <a:gd name="T11" fmla="*/ 6 h 26"/>
                <a:gd name="T12" fmla="*/ 31 w 31"/>
                <a:gd name="T13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6">
                  <a:moveTo>
                    <a:pt x="31" y="10"/>
                  </a:moveTo>
                  <a:cubicBezTo>
                    <a:pt x="30" y="20"/>
                    <a:pt x="22" y="26"/>
                    <a:pt x="14" y="25"/>
                  </a:cubicBezTo>
                  <a:cubicBezTo>
                    <a:pt x="6" y="23"/>
                    <a:pt x="0" y="14"/>
                    <a:pt x="2" y="4"/>
                  </a:cubicBezTo>
                  <a:cubicBezTo>
                    <a:pt x="2" y="3"/>
                    <a:pt x="3" y="1"/>
                    <a:pt x="3" y="0"/>
                  </a:cubicBezTo>
                  <a:cubicBezTo>
                    <a:pt x="3" y="8"/>
                    <a:pt x="8" y="15"/>
                    <a:pt x="15" y="16"/>
                  </a:cubicBezTo>
                  <a:cubicBezTo>
                    <a:pt x="22" y="17"/>
                    <a:pt x="28" y="13"/>
                    <a:pt x="31" y="6"/>
                  </a:cubicBezTo>
                  <a:cubicBezTo>
                    <a:pt x="31" y="7"/>
                    <a:pt x="31" y="9"/>
                    <a:pt x="31" y="10"/>
                  </a:cubicBezTo>
                  <a:close/>
                </a:path>
              </a:pathLst>
            </a:custGeom>
            <a:solidFill>
              <a:srgbClr val="05A7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575046" y="1756231"/>
              <a:ext cx="544782" cy="2582328"/>
            </a:xfrm>
            <a:custGeom>
              <a:avLst/>
              <a:gdLst>
                <a:gd name="T0" fmla="*/ 141 w 141"/>
                <a:gd name="T1" fmla="*/ 2 h 668"/>
                <a:gd name="T2" fmla="*/ 0 w 141"/>
                <a:gd name="T3" fmla="*/ 0 h 668"/>
                <a:gd name="T4" fmla="*/ 45 w 141"/>
                <a:gd name="T5" fmla="*/ 668 h 668"/>
                <a:gd name="T6" fmla="*/ 131 w 141"/>
                <a:gd name="T7" fmla="*/ 668 h 668"/>
                <a:gd name="T8" fmla="*/ 141 w 141"/>
                <a:gd name="T9" fmla="*/ 2 h 668"/>
                <a:gd name="T10" fmla="*/ 104 w 141"/>
                <a:gd name="T11" fmla="*/ 43 h 668"/>
                <a:gd name="T12" fmla="*/ 88 w 141"/>
                <a:gd name="T13" fmla="*/ 53 h 668"/>
                <a:gd name="T14" fmla="*/ 76 w 141"/>
                <a:gd name="T15" fmla="*/ 37 h 668"/>
                <a:gd name="T16" fmla="*/ 77 w 141"/>
                <a:gd name="T17" fmla="*/ 33 h 668"/>
                <a:gd name="T18" fmla="*/ 94 w 141"/>
                <a:gd name="T19" fmla="*/ 18 h 668"/>
                <a:gd name="T20" fmla="*/ 106 w 141"/>
                <a:gd name="T21" fmla="*/ 38 h 668"/>
                <a:gd name="T22" fmla="*/ 104 w 141"/>
                <a:gd name="T23" fmla="*/ 43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1" h="668">
                  <a:moveTo>
                    <a:pt x="141" y="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5" y="668"/>
                    <a:pt x="45" y="668"/>
                    <a:pt x="45" y="668"/>
                  </a:cubicBezTo>
                  <a:cubicBezTo>
                    <a:pt x="131" y="668"/>
                    <a:pt x="131" y="668"/>
                    <a:pt x="131" y="668"/>
                  </a:cubicBezTo>
                  <a:lnTo>
                    <a:pt x="141" y="2"/>
                  </a:lnTo>
                  <a:close/>
                  <a:moveTo>
                    <a:pt x="104" y="43"/>
                  </a:moveTo>
                  <a:cubicBezTo>
                    <a:pt x="101" y="50"/>
                    <a:pt x="95" y="54"/>
                    <a:pt x="88" y="53"/>
                  </a:cubicBezTo>
                  <a:cubicBezTo>
                    <a:pt x="81" y="52"/>
                    <a:pt x="76" y="45"/>
                    <a:pt x="76" y="37"/>
                  </a:cubicBezTo>
                  <a:cubicBezTo>
                    <a:pt x="76" y="35"/>
                    <a:pt x="76" y="34"/>
                    <a:pt x="77" y="33"/>
                  </a:cubicBezTo>
                  <a:cubicBezTo>
                    <a:pt x="78" y="23"/>
                    <a:pt x="86" y="17"/>
                    <a:pt x="94" y="18"/>
                  </a:cubicBezTo>
                  <a:cubicBezTo>
                    <a:pt x="102" y="20"/>
                    <a:pt x="107" y="29"/>
                    <a:pt x="106" y="38"/>
                  </a:cubicBezTo>
                  <a:cubicBezTo>
                    <a:pt x="105" y="40"/>
                    <a:pt x="105" y="42"/>
                    <a:pt x="104" y="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868982" y="1822406"/>
              <a:ext cx="120037" cy="100031"/>
            </a:xfrm>
            <a:custGeom>
              <a:avLst/>
              <a:gdLst>
                <a:gd name="T0" fmla="*/ 30 w 31"/>
                <a:gd name="T1" fmla="*/ 21 h 26"/>
                <a:gd name="T2" fmla="*/ 28 w 31"/>
                <a:gd name="T3" fmla="*/ 26 h 26"/>
                <a:gd name="T4" fmla="*/ 16 w 31"/>
                <a:gd name="T5" fmla="*/ 10 h 26"/>
                <a:gd name="T6" fmla="*/ 0 w 31"/>
                <a:gd name="T7" fmla="*/ 20 h 26"/>
                <a:gd name="T8" fmla="*/ 1 w 31"/>
                <a:gd name="T9" fmla="*/ 16 h 26"/>
                <a:gd name="T10" fmla="*/ 18 w 31"/>
                <a:gd name="T11" fmla="*/ 1 h 26"/>
                <a:gd name="T12" fmla="*/ 30 w 31"/>
                <a:gd name="T13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6">
                  <a:moveTo>
                    <a:pt x="30" y="21"/>
                  </a:moveTo>
                  <a:cubicBezTo>
                    <a:pt x="29" y="23"/>
                    <a:pt x="29" y="25"/>
                    <a:pt x="28" y="26"/>
                  </a:cubicBezTo>
                  <a:cubicBezTo>
                    <a:pt x="28" y="18"/>
                    <a:pt x="23" y="11"/>
                    <a:pt x="16" y="10"/>
                  </a:cubicBezTo>
                  <a:cubicBezTo>
                    <a:pt x="10" y="8"/>
                    <a:pt x="3" y="13"/>
                    <a:pt x="0" y="20"/>
                  </a:cubicBezTo>
                  <a:cubicBezTo>
                    <a:pt x="0" y="18"/>
                    <a:pt x="0" y="17"/>
                    <a:pt x="1" y="16"/>
                  </a:cubicBezTo>
                  <a:cubicBezTo>
                    <a:pt x="2" y="6"/>
                    <a:pt x="10" y="0"/>
                    <a:pt x="18" y="1"/>
                  </a:cubicBezTo>
                  <a:cubicBezTo>
                    <a:pt x="26" y="3"/>
                    <a:pt x="31" y="12"/>
                    <a:pt x="30" y="2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536573" y="1756231"/>
              <a:ext cx="212373" cy="2640807"/>
            </a:xfrm>
            <a:custGeom>
              <a:avLst/>
              <a:gdLst>
                <a:gd name="T0" fmla="*/ 25 w 138"/>
                <a:gd name="T1" fmla="*/ 0 h 1716"/>
                <a:gd name="T2" fmla="*/ 0 w 138"/>
                <a:gd name="T3" fmla="*/ 45 h 1716"/>
                <a:gd name="T4" fmla="*/ 111 w 138"/>
                <a:gd name="T5" fmla="*/ 1716 h 1716"/>
                <a:gd name="T6" fmla="*/ 138 w 138"/>
                <a:gd name="T7" fmla="*/ 1678 h 1716"/>
                <a:gd name="T8" fmla="*/ 25 w 138"/>
                <a:gd name="T9" fmla="*/ 0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716">
                  <a:moveTo>
                    <a:pt x="25" y="0"/>
                  </a:moveTo>
                  <a:lnTo>
                    <a:pt x="0" y="45"/>
                  </a:lnTo>
                  <a:lnTo>
                    <a:pt x="111" y="1716"/>
                  </a:lnTo>
                  <a:lnTo>
                    <a:pt x="138" y="167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707394" y="4338559"/>
              <a:ext cx="373960" cy="58479"/>
            </a:xfrm>
            <a:custGeom>
              <a:avLst/>
              <a:gdLst>
                <a:gd name="T0" fmla="*/ 27 w 243"/>
                <a:gd name="T1" fmla="*/ 0 h 38"/>
                <a:gd name="T2" fmla="*/ 243 w 243"/>
                <a:gd name="T3" fmla="*/ 0 h 38"/>
                <a:gd name="T4" fmla="*/ 218 w 243"/>
                <a:gd name="T5" fmla="*/ 30 h 38"/>
                <a:gd name="T6" fmla="*/ 0 w 243"/>
                <a:gd name="T7" fmla="*/ 38 h 38"/>
                <a:gd name="T8" fmla="*/ 27 w 243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38">
                  <a:moveTo>
                    <a:pt x="27" y="0"/>
                  </a:moveTo>
                  <a:lnTo>
                    <a:pt x="243" y="0"/>
                  </a:lnTo>
                  <a:lnTo>
                    <a:pt x="218" y="30"/>
                  </a:lnTo>
                  <a:lnTo>
                    <a:pt x="0" y="3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68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1613519" y="1863957"/>
              <a:ext cx="236996" cy="2382267"/>
            </a:xfrm>
            <a:custGeom>
              <a:avLst/>
              <a:gdLst>
                <a:gd name="T0" fmla="*/ 0 w 154"/>
                <a:gd name="T1" fmla="*/ 3 h 1548"/>
                <a:gd name="T2" fmla="*/ 63 w 154"/>
                <a:gd name="T3" fmla="*/ 63 h 1548"/>
                <a:gd name="T4" fmla="*/ 63 w 154"/>
                <a:gd name="T5" fmla="*/ 71 h 1548"/>
                <a:gd name="T6" fmla="*/ 8 w 154"/>
                <a:gd name="T7" fmla="*/ 126 h 1548"/>
                <a:gd name="T8" fmla="*/ 66 w 154"/>
                <a:gd name="T9" fmla="*/ 123 h 1548"/>
                <a:gd name="T10" fmla="*/ 13 w 154"/>
                <a:gd name="T11" fmla="*/ 196 h 1548"/>
                <a:gd name="T12" fmla="*/ 73 w 154"/>
                <a:gd name="T13" fmla="*/ 247 h 1548"/>
                <a:gd name="T14" fmla="*/ 73 w 154"/>
                <a:gd name="T15" fmla="*/ 254 h 1548"/>
                <a:gd name="T16" fmla="*/ 21 w 154"/>
                <a:gd name="T17" fmla="*/ 312 h 1548"/>
                <a:gd name="T18" fmla="*/ 78 w 154"/>
                <a:gd name="T19" fmla="*/ 307 h 1548"/>
                <a:gd name="T20" fmla="*/ 23 w 154"/>
                <a:gd name="T21" fmla="*/ 380 h 1548"/>
                <a:gd name="T22" fmla="*/ 86 w 154"/>
                <a:gd name="T23" fmla="*/ 430 h 1548"/>
                <a:gd name="T24" fmla="*/ 86 w 154"/>
                <a:gd name="T25" fmla="*/ 440 h 1548"/>
                <a:gd name="T26" fmla="*/ 31 w 154"/>
                <a:gd name="T27" fmla="*/ 495 h 1548"/>
                <a:gd name="T28" fmla="*/ 88 w 154"/>
                <a:gd name="T29" fmla="*/ 493 h 1548"/>
                <a:gd name="T30" fmla="*/ 36 w 154"/>
                <a:gd name="T31" fmla="*/ 566 h 1548"/>
                <a:gd name="T32" fmla="*/ 96 w 154"/>
                <a:gd name="T33" fmla="*/ 616 h 1548"/>
                <a:gd name="T34" fmla="*/ 96 w 154"/>
                <a:gd name="T35" fmla="*/ 623 h 1548"/>
                <a:gd name="T36" fmla="*/ 43 w 154"/>
                <a:gd name="T37" fmla="*/ 679 h 1548"/>
                <a:gd name="T38" fmla="*/ 101 w 154"/>
                <a:gd name="T39" fmla="*/ 676 h 1548"/>
                <a:gd name="T40" fmla="*/ 46 w 154"/>
                <a:gd name="T41" fmla="*/ 749 h 1548"/>
                <a:gd name="T42" fmla="*/ 108 w 154"/>
                <a:gd name="T43" fmla="*/ 799 h 1548"/>
                <a:gd name="T44" fmla="*/ 108 w 154"/>
                <a:gd name="T45" fmla="*/ 809 h 1548"/>
                <a:gd name="T46" fmla="*/ 53 w 154"/>
                <a:gd name="T47" fmla="*/ 864 h 1548"/>
                <a:gd name="T48" fmla="*/ 111 w 154"/>
                <a:gd name="T49" fmla="*/ 862 h 1548"/>
                <a:gd name="T50" fmla="*/ 58 w 154"/>
                <a:gd name="T51" fmla="*/ 932 h 1548"/>
                <a:gd name="T52" fmla="*/ 118 w 154"/>
                <a:gd name="T53" fmla="*/ 985 h 1548"/>
                <a:gd name="T54" fmla="*/ 118 w 154"/>
                <a:gd name="T55" fmla="*/ 993 h 1548"/>
                <a:gd name="T56" fmla="*/ 66 w 154"/>
                <a:gd name="T57" fmla="*/ 1048 h 1548"/>
                <a:gd name="T58" fmla="*/ 123 w 154"/>
                <a:gd name="T59" fmla="*/ 1045 h 1548"/>
                <a:gd name="T60" fmla="*/ 68 w 154"/>
                <a:gd name="T61" fmla="*/ 1118 h 1548"/>
                <a:gd name="T62" fmla="*/ 131 w 154"/>
                <a:gd name="T63" fmla="*/ 1168 h 1548"/>
                <a:gd name="T64" fmla="*/ 131 w 154"/>
                <a:gd name="T65" fmla="*/ 1176 h 1548"/>
                <a:gd name="T66" fmla="*/ 76 w 154"/>
                <a:gd name="T67" fmla="*/ 1231 h 1548"/>
                <a:gd name="T68" fmla="*/ 134 w 154"/>
                <a:gd name="T69" fmla="*/ 1229 h 1548"/>
                <a:gd name="T70" fmla="*/ 81 w 154"/>
                <a:gd name="T71" fmla="*/ 1301 h 1548"/>
                <a:gd name="T72" fmla="*/ 141 w 154"/>
                <a:gd name="T73" fmla="*/ 1352 h 1548"/>
                <a:gd name="T74" fmla="*/ 141 w 154"/>
                <a:gd name="T75" fmla="*/ 1362 h 1548"/>
                <a:gd name="T76" fmla="*/ 88 w 154"/>
                <a:gd name="T77" fmla="*/ 1417 h 1548"/>
                <a:gd name="T78" fmla="*/ 146 w 154"/>
                <a:gd name="T79" fmla="*/ 1414 h 1548"/>
                <a:gd name="T80" fmla="*/ 91 w 154"/>
                <a:gd name="T81" fmla="*/ 1487 h 1548"/>
                <a:gd name="T82" fmla="*/ 154 w 154"/>
                <a:gd name="T83" fmla="*/ 1538 h 1548"/>
                <a:gd name="T84" fmla="*/ 154 w 154"/>
                <a:gd name="T85" fmla="*/ 1545 h 1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4" h="1548">
                  <a:moveTo>
                    <a:pt x="58" y="8"/>
                  </a:moveTo>
                  <a:lnTo>
                    <a:pt x="0" y="13"/>
                  </a:lnTo>
                  <a:lnTo>
                    <a:pt x="0" y="3"/>
                  </a:lnTo>
                  <a:lnTo>
                    <a:pt x="58" y="0"/>
                  </a:lnTo>
                  <a:lnTo>
                    <a:pt x="58" y="8"/>
                  </a:lnTo>
                  <a:close/>
                  <a:moveTo>
                    <a:pt x="63" y="63"/>
                  </a:moveTo>
                  <a:lnTo>
                    <a:pt x="5" y="66"/>
                  </a:lnTo>
                  <a:lnTo>
                    <a:pt x="5" y="73"/>
                  </a:lnTo>
                  <a:lnTo>
                    <a:pt x="63" y="71"/>
                  </a:lnTo>
                  <a:lnTo>
                    <a:pt x="63" y="63"/>
                  </a:lnTo>
                  <a:close/>
                  <a:moveTo>
                    <a:pt x="66" y="123"/>
                  </a:moveTo>
                  <a:lnTo>
                    <a:pt x="8" y="126"/>
                  </a:lnTo>
                  <a:lnTo>
                    <a:pt x="8" y="134"/>
                  </a:lnTo>
                  <a:lnTo>
                    <a:pt x="66" y="131"/>
                  </a:lnTo>
                  <a:lnTo>
                    <a:pt x="66" y="123"/>
                  </a:lnTo>
                  <a:close/>
                  <a:moveTo>
                    <a:pt x="71" y="186"/>
                  </a:moveTo>
                  <a:lnTo>
                    <a:pt x="13" y="189"/>
                  </a:lnTo>
                  <a:lnTo>
                    <a:pt x="13" y="196"/>
                  </a:lnTo>
                  <a:lnTo>
                    <a:pt x="71" y="194"/>
                  </a:lnTo>
                  <a:lnTo>
                    <a:pt x="71" y="186"/>
                  </a:lnTo>
                  <a:close/>
                  <a:moveTo>
                    <a:pt x="73" y="247"/>
                  </a:moveTo>
                  <a:lnTo>
                    <a:pt x="15" y="249"/>
                  </a:lnTo>
                  <a:lnTo>
                    <a:pt x="15" y="257"/>
                  </a:lnTo>
                  <a:lnTo>
                    <a:pt x="73" y="254"/>
                  </a:lnTo>
                  <a:lnTo>
                    <a:pt x="73" y="247"/>
                  </a:lnTo>
                  <a:close/>
                  <a:moveTo>
                    <a:pt x="78" y="307"/>
                  </a:moveTo>
                  <a:lnTo>
                    <a:pt x="21" y="312"/>
                  </a:lnTo>
                  <a:lnTo>
                    <a:pt x="21" y="319"/>
                  </a:lnTo>
                  <a:lnTo>
                    <a:pt x="78" y="317"/>
                  </a:lnTo>
                  <a:lnTo>
                    <a:pt x="78" y="307"/>
                  </a:lnTo>
                  <a:close/>
                  <a:moveTo>
                    <a:pt x="81" y="370"/>
                  </a:moveTo>
                  <a:lnTo>
                    <a:pt x="23" y="372"/>
                  </a:lnTo>
                  <a:lnTo>
                    <a:pt x="23" y="380"/>
                  </a:lnTo>
                  <a:lnTo>
                    <a:pt x="81" y="377"/>
                  </a:lnTo>
                  <a:lnTo>
                    <a:pt x="81" y="370"/>
                  </a:lnTo>
                  <a:close/>
                  <a:moveTo>
                    <a:pt x="86" y="430"/>
                  </a:moveTo>
                  <a:lnTo>
                    <a:pt x="28" y="432"/>
                  </a:lnTo>
                  <a:lnTo>
                    <a:pt x="28" y="442"/>
                  </a:lnTo>
                  <a:lnTo>
                    <a:pt x="86" y="440"/>
                  </a:lnTo>
                  <a:lnTo>
                    <a:pt x="86" y="430"/>
                  </a:lnTo>
                  <a:close/>
                  <a:moveTo>
                    <a:pt x="88" y="493"/>
                  </a:moveTo>
                  <a:lnTo>
                    <a:pt x="31" y="495"/>
                  </a:lnTo>
                  <a:lnTo>
                    <a:pt x="31" y="503"/>
                  </a:lnTo>
                  <a:lnTo>
                    <a:pt x="88" y="500"/>
                  </a:lnTo>
                  <a:lnTo>
                    <a:pt x="88" y="493"/>
                  </a:lnTo>
                  <a:close/>
                  <a:moveTo>
                    <a:pt x="93" y="553"/>
                  </a:moveTo>
                  <a:lnTo>
                    <a:pt x="36" y="555"/>
                  </a:lnTo>
                  <a:lnTo>
                    <a:pt x="36" y="566"/>
                  </a:lnTo>
                  <a:lnTo>
                    <a:pt x="93" y="563"/>
                  </a:lnTo>
                  <a:lnTo>
                    <a:pt x="93" y="553"/>
                  </a:lnTo>
                  <a:close/>
                  <a:moveTo>
                    <a:pt x="96" y="616"/>
                  </a:moveTo>
                  <a:lnTo>
                    <a:pt x="38" y="618"/>
                  </a:lnTo>
                  <a:lnTo>
                    <a:pt x="38" y="626"/>
                  </a:lnTo>
                  <a:lnTo>
                    <a:pt x="96" y="623"/>
                  </a:lnTo>
                  <a:lnTo>
                    <a:pt x="96" y="616"/>
                  </a:lnTo>
                  <a:close/>
                  <a:moveTo>
                    <a:pt x="101" y="676"/>
                  </a:moveTo>
                  <a:lnTo>
                    <a:pt x="43" y="679"/>
                  </a:lnTo>
                  <a:lnTo>
                    <a:pt x="43" y="689"/>
                  </a:lnTo>
                  <a:lnTo>
                    <a:pt x="101" y="686"/>
                  </a:lnTo>
                  <a:lnTo>
                    <a:pt x="101" y="676"/>
                  </a:lnTo>
                  <a:close/>
                  <a:moveTo>
                    <a:pt x="103" y="739"/>
                  </a:moveTo>
                  <a:lnTo>
                    <a:pt x="46" y="741"/>
                  </a:lnTo>
                  <a:lnTo>
                    <a:pt x="46" y="749"/>
                  </a:lnTo>
                  <a:lnTo>
                    <a:pt x="103" y="746"/>
                  </a:lnTo>
                  <a:lnTo>
                    <a:pt x="103" y="739"/>
                  </a:lnTo>
                  <a:close/>
                  <a:moveTo>
                    <a:pt x="108" y="799"/>
                  </a:moveTo>
                  <a:lnTo>
                    <a:pt x="51" y="802"/>
                  </a:lnTo>
                  <a:lnTo>
                    <a:pt x="51" y="812"/>
                  </a:lnTo>
                  <a:lnTo>
                    <a:pt x="108" y="809"/>
                  </a:lnTo>
                  <a:lnTo>
                    <a:pt x="108" y="799"/>
                  </a:lnTo>
                  <a:close/>
                  <a:moveTo>
                    <a:pt x="111" y="862"/>
                  </a:moveTo>
                  <a:lnTo>
                    <a:pt x="53" y="864"/>
                  </a:lnTo>
                  <a:lnTo>
                    <a:pt x="53" y="872"/>
                  </a:lnTo>
                  <a:lnTo>
                    <a:pt x="111" y="869"/>
                  </a:lnTo>
                  <a:lnTo>
                    <a:pt x="111" y="862"/>
                  </a:lnTo>
                  <a:close/>
                  <a:moveTo>
                    <a:pt x="116" y="922"/>
                  </a:moveTo>
                  <a:lnTo>
                    <a:pt x="58" y="925"/>
                  </a:lnTo>
                  <a:lnTo>
                    <a:pt x="58" y="932"/>
                  </a:lnTo>
                  <a:lnTo>
                    <a:pt x="116" y="930"/>
                  </a:lnTo>
                  <a:lnTo>
                    <a:pt x="116" y="922"/>
                  </a:lnTo>
                  <a:close/>
                  <a:moveTo>
                    <a:pt x="118" y="985"/>
                  </a:moveTo>
                  <a:lnTo>
                    <a:pt x="61" y="987"/>
                  </a:lnTo>
                  <a:lnTo>
                    <a:pt x="61" y="995"/>
                  </a:lnTo>
                  <a:lnTo>
                    <a:pt x="118" y="993"/>
                  </a:lnTo>
                  <a:lnTo>
                    <a:pt x="118" y="985"/>
                  </a:lnTo>
                  <a:close/>
                  <a:moveTo>
                    <a:pt x="123" y="1045"/>
                  </a:moveTo>
                  <a:lnTo>
                    <a:pt x="66" y="1048"/>
                  </a:lnTo>
                  <a:lnTo>
                    <a:pt x="66" y="1055"/>
                  </a:lnTo>
                  <a:lnTo>
                    <a:pt x="123" y="1053"/>
                  </a:lnTo>
                  <a:lnTo>
                    <a:pt x="123" y="1045"/>
                  </a:lnTo>
                  <a:close/>
                  <a:moveTo>
                    <a:pt x="126" y="1106"/>
                  </a:moveTo>
                  <a:lnTo>
                    <a:pt x="68" y="1111"/>
                  </a:lnTo>
                  <a:lnTo>
                    <a:pt x="68" y="1118"/>
                  </a:lnTo>
                  <a:lnTo>
                    <a:pt x="126" y="1116"/>
                  </a:lnTo>
                  <a:lnTo>
                    <a:pt x="126" y="1106"/>
                  </a:lnTo>
                  <a:close/>
                  <a:moveTo>
                    <a:pt x="131" y="1168"/>
                  </a:moveTo>
                  <a:lnTo>
                    <a:pt x="73" y="1171"/>
                  </a:lnTo>
                  <a:lnTo>
                    <a:pt x="73" y="1178"/>
                  </a:lnTo>
                  <a:lnTo>
                    <a:pt x="131" y="1176"/>
                  </a:lnTo>
                  <a:lnTo>
                    <a:pt x="131" y="1168"/>
                  </a:lnTo>
                  <a:close/>
                  <a:moveTo>
                    <a:pt x="134" y="1229"/>
                  </a:moveTo>
                  <a:lnTo>
                    <a:pt x="76" y="1231"/>
                  </a:lnTo>
                  <a:lnTo>
                    <a:pt x="76" y="1241"/>
                  </a:lnTo>
                  <a:lnTo>
                    <a:pt x="134" y="1239"/>
                  </a:lnTo>
                  <a:lnTo>
                    <a:pt x="134" y="1229"/>
                  </a:lnTo>
                  <a:close/>
                  <a:moveTo>
                    <a:pt x="139" y="1291"/>
                  </a:moveTo>
                  <a:lnTo>
                    <a:pt x="81" y="1294"/>
                  </a:lnTo>
                  <a:lnTo>
                    <a:pt x="81" y="1301"/>
                  </a:lnTo>
                  <a:lnTo>
                    <a:pt x="139" y="1299"/>
                  </a:lnTo>
                  <a:lnTo>
                    <a:pt x="139" y="1291"/>
                  </a:lnTo>
                  <a:close/>
                  <a:moveTo>
                    <a:pt x="141" y="1352"/>
                  </a:moveTo>
                  <a:lnTo>
                    <a:pt x="83" y="1354"/>
                  </a:lnTo>
                  <a:lnTo>
                    <a:pt x="83" y="1364"/>
                  </a:lnTo>
                  <a:lnTo>
                    <a:pt x="141" y="1362"/>
                  </a:lnTo>
                  <a:lnTo>
                    <a:pt x="141" y="1352"/>
                  </a:lnTo>
                  <a:close/>
                  <a:moveTo>
                    <a:pt x="146" y="1414"/>
                  </a:moveTo>
                  <a:lnTo>
                    <a:pt x="88" y="1417"/>
                  </a:lnTo>
                  <a:lnTo>
                    <a:pt x="88" y="1425"/>
                  </a:lnTo>
                  <a:lnTo>
                    <a:pt x="146" y="1422"/>
                  </a:lnTo>
                  <a:lnTo>
                    <a:pt x="146" y="1414"/>
                  </a:lnTo>
                  <a:close/>
                  <a:moveTo>
                    <a:pt x="149" y="1475"/>
                  </a:moveTo>
                  <a:lnTo>
                    <a:pt x="91" y="1477"/>
                  </a:lnTo>
                  <a:lnTo>
                    <a:pt x="91" y="1487"/>
                  </a:lnTo>
                  <a:lnTo>
                    <a:pt x="149" y="1485"/>
                  </a:lnTo>
                  <a:lnTo>
                    <a:pt x="149" y="1475"/>
                  </a:lnTo>
                  <a:close/>
                  <a:moveTo>
                    <a:pt x="154" y="1538"/>
                  </a:moveTo>
                  <a:lnTo>
                    <a:pt x="96" y="1540"/>
                  </a:lnTo>
                  <a:lnTo>
                    <a:pt x="96" y="1548"/>
                  </a:lnTo>
                  <a:lnTo>
                    <a:pt x="154" y="1545"/>
                  </a:lnTo>
                  <a:lnTo>
                    <a:pt x="154" y="15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2" name="Picture 8" descr="Epsilon-greedy algorithm explanation.">
            <a:extLst>
              <a:ext uri="{FF2B5EF4-FFF2-40B4-BE49-F238E27FC236}">
                <a16:creationId xmlns:a16="http://schemas.microsoft.com/office/drawing/2014/main" id="{EB7CA595-83F9-4252-A9F9-BE32E0244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00" y="1347436"/>
            <a:ext cx="9461501" cy="574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932680" y="3184235"/>
            <a:ext cx="2250506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Exploration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B00BB9-17BA-456A-9278-696DF588D243}"/>
              </a:ext>
            </a:extLst>
          </p:cNvPr>
          <p:cNvSpPr/>
          <p:nvPr/>
        </p:nvSpPr>
        <p:spPr>
          <a:xfrm>
            <a:off x="1932680" y="5286410"/>
            <a:ext cx="2250506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Exploitation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D67F08-803A-4CEA-A241-AF3B0D858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632" y="3753622"/>
            <a:ext cx="366423" cy="348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128320-4BD6-453F-9289-4B49979E3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146" y="5022028"/>
            <a:ext cx="540787" cy="44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6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01609" y="753573"/>
            <a:ext cx="5545667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b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Greedy</a:t>
            </a:r>
          </a:p>
        </p:txBody>
      </p:sp>
      <p:grpSp>
        <p:nvGrpSpPr>
          <p:cNvPr id="5" name="Group 4"/>
          <p:cNvGrpSpPr/>
          <p:nvPr/>
        </p:nvGrpSpPr>
        <p:grpSpPr>
          <a:xfrm rot="16200000">
            <a:off x="2634111" y="690079"/>
            <a:ext cx="192777" cy="1955800"/>
            <a:chOff x="1536573" y="1756231"/>
            <a:chExt cx="583255" cy="2640807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858209" y="1899352"/>
              <a:ext cx="118498" cy="100031"/>
            </a:xfrm>
            <a:custGeom>
              <a:avLst/>
              <a:gdLst>
                <a:gd name="T0" fmla="*/ 31 w 31"/>
                <a:gd name="T1" fmla="*/ 10 h 26"/>
                <a:gd name="T2" fmla="*/ 14 w 31"/>
                <a:gd name="T3" fmla="*/ 25 h 26"/>
                <a:gd name="T4" fmla="*/ 2 w 31"/>
                <a:gd name="T5" fmla="*/ 4 h 26"/>
                <a:gd name="T6" fmla="*/ 3 w 31"/>
                <a:gd name="T7" fmla="*/ 0 h 26"/>
                <a:gd name="T8" fmla="*/ 15 w 31"/>
                <a:gd name="T9" fmla="*/ 16 h 26"/>
                <a:gd name="T10" fmla="*/ 31 w 31"/>
                <a:gd name="T11" fmla="*/ 6 h 26"/>
                <a:gd name="T12" fmla="*/ 31 w 31"/>
                <a:gd name="T13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6">
                  <a:moveTo>
                    <a:pt x="31" y="10"/>
                  </a:moveTo>
                  <a:cubicBezTo>
                    <a:pt x="30" y="20"/>
                    <a:pt x="22" y="26"/>
                    <a:pt x="14" y="25"/>
                  </a:cubicBezTo>
                  <a:cubicBezTo>
                    <a:pt x="6" y="23"/>
                    <a:pt x="0" y="14"/>
                    <a:pt x="2" y="4"/>
                  </a:cubicBezTo>
                  <a:cubicBezTo>
                    <a:pt x="2" y="3"/>
                    <a:pt x="3" y="1"/>
                    <a:pt x="3" y="0"/>
                  </a:cubicBezTo>
                  <a:cubicBezTo>
                    <a:pt x="3" y="8"/>
                    <a:pt x="8" y="15"/>
                    <a:pt x="15" y="16"/>
                  </a:cubicBezTo>
                  <a:cubicBezTo>
                    <a:pt x="22" y="17"/>
                    <a:pt x="28" y="13"/>
                    <a:pt x="31" y="6"/>
                  </a:cubicBezTo>
                  <a:cubicBezTo>
                    <a:pt x="31" y="7"/>
                    <a:pt x="31" y="9"/>
                    <a:pt x="31" y="10"/>
                  </a:cubicBezTo>
                  <a:close/>
                </a:path>
              </a:pathLst>
            </a:custGeom>
            <a:solidFill>
              <a:srgbClr val="05A7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575046" y="1756231"/>
              <a:ext cx="544782" cy="2582328"/>
            </a:xfrm>
            <a:custGeom>
              <a:avLst/>
              <a:gdLst>
                <a:gd name="T0" fmla="*/ 141 w 141"/>
                <a:gd name="T1" fmla="*/ 2 h 668"/>
                <a:gd name="T2" fmla="*/ 0 w 141"/>
                <a:gd name="T3" fmla="*/ 0 h 668"/>
                <a:gd name="T4" fmla="*/ 45 w 141"/>
                <a:gd name="T5" fmla="*/ 668 h 668"/>
                <a:gd name="T6" fmla="*/ 131 w 141"/>
                <a:gd name="T7" fmla="*/ 668 h 668"/>
                <a:gd name="T8" fmla="*/ 141 w 141"/>
                <a:gd name="T9" fmla="*/ 2 h 668"/>
                <a:gd name="T10" fmla="*/ 104 w 141"/>
                <a:gd name="T11" fmla="*/ 43 h 668"/>
                <a:gd name="T12" fmla="*/ 88 w 141"/>
                <a:gd name="T13" fmla="*/ 53 h 668"/>
                <a:gd name="T14" fmla="*/ 76 w 141"/>
                <a:gd name="T15" fmla="*/ 37 h 668"/>
                <a:gd name="T16" fmla="*/ 77 w 141"/>
                <a:gd name="T17" fmla="*/ 33 h 668"/>
                <a:gd name="T18" fmla="*/ 94 w 141"/>
                <a:gd name="T19" fmla="*/ 18 h 668"/>
                <a:gd name="T20" fmla="*/ 106 w 141"/>
                <a:gd name="T21" fmla="*/ 38 h 668"/>
                <a:gd name="T22" fmla="*/ 104 w 141"/>
                <a:gd name="T23" fmla="*/ 43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1" h="668">
                  <a:moveTo>
                    <a:pt x="141" y="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5" y="668"/>
                    <a:pt x="45" y="668"/>
                    <a:pt x="45" y="668"/>
                  </a:cubicBezTo>
                  <a:cubicBezTo>
                    <a:pt x="131" y="668"/>
                    <a:pt x="131" y="668"/>
                    <a:pt x="131" y="668"/>
                  </a:cubicBezTo>
                  <a:lnTo>
                    <a:pt x="141" y="2"/>
                  </a:lnTo>
                  <a:close/>
                  <a:moveTo>
                    <a:pt x="104" y="43"/>
                  </a:moveTo>
                  <a:cubicBezTo>
                    <a:pt x="101" y="50"/>
                    <a:pt x="95" y="54"/>
                    <a:pt x="88" y="53"/>
                  </a:cubicBezTo>
                  <a:cubicBezTo>
                    <a:pt x="81" y="52"/>
                    <a:pt x="76" y="45"/>
                    <a:pt x="76" y="37"/>
                  </a:cubicBezTo>
                  <a:cubicBezTo>
                    <a:pt x="76" y="35"/>
                    <a:pt x="76" y="34"/>
                    <a:pt x="77" y="33"/>
                  </a:cubicBezTo>
                  <a:cubicBezTo>
                    <a:pt x="78" y="23"/>
                    <a:pt x="86" y="17"/>
                    <a:pt x="94" y="18"/>
                  </a:cubicBezTo>
                  <a:cubicBezTo>
                    <a:pt x="102" y="20"/>
                    <a:pt x="107" y="29"/>
                    <a:pt x="106" y="38"/>
                  </a:cubicBezTo>
                  <a:cubicBezTo>
                    <a:pt x="105" y="40"/>
                    <a:pt x="105" y="42"/>
                    <a:pt x="104" y="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868982" y="1822406"/>
              <a:ext cx="120037" cy="100031"/>
            </a:xfrm>
            <a:custGeom>
              <a:avLst/>
              <a:gdLst>
                <a:gd name="T0" fmla="*/ 30 w 31"/>
                <a:gd name="T1" fmla="*/ 21 h 26"/>
                <a:gd name="T2" fmla="*/ 28 w 31"/>
                <a:gd name="T3" fmla="*/ 26 h 26"/>
                <a:gd name="T4" fmla="*/ 16 w 31"/>
                <a:gd name="T5" fmla="*/ 10 h 26"/>
                <a:gd name="T6" fmla="*/ 0 w 31"/>
                <a:gd name="T7" fmla="*/ 20 h 26"/>
                <a:gd name="T8" fmla="*/ 1 w 31"/>
                <a:gd name="T9" fmla="*/ 16 h 26"/>
                <a:gd name="T10" fmla="*/ 18 w 31"/>
                <a:gd name="T11" fmla="*/ 1 h 26"/>
                <a:gd name="T12" fmla="*/ 30 w 31"/>
                <a:gd name="T13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6">
                  <a:moveTo>
                    <a:pt x="30" y="21"/>
                  </a:moveTo>
                  <a:cubicBezTo>
                    <a:pt x="29" y="23"/>
                    <a:pt x="29" y="25"/>
                    <a:pt x="28" y="26"/>
                  </a:cubicBezTo>
                  <a:cubicBezTo>
                    <a:pt x="28" y="18"/>
                    <a:pt x="23" y="11"/>
                    <a:pt x="16" y="10"/>
                  </a:cubicBezTo>
                  <a:cubicBezTo>
                    <a:pt x="10" y="8"/>
                    <a:pt x="3" y="13"/>
                    <a:pt x="0" y="20"/>
                  </a:cubicBezTo>
                  <a:cubicBezTo>
                    <a:pt x="0" y="18"/>
                    <a:pt x="0" y="17"/>
                    <a:pt x="1" y="16"/>
                  </a:cubicBezTo>
                  <a:cubicBezTo>
                    <a:pt x="2" y="6"/>
                    <a:pt x="10" y="0"/>
                    <a:pt x="18" y="1"/>
                  </a:cubicBezTo>
                  <a:cubicBezTo>
                    <a:pt x="26" y="3"/>
                    <a:pt x="31" y="12"/>
                    <a:pt x="30" y="2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536573" y="1756231"/>
              <a:ext cx="212373" cy="2640807"/>
            </a:xfrm>
            <a:custGeom>
              <a:avLst/>
              <a:gdLst>
                <a:gd name="T0" fmla="*/ 25 w 138"/>
                <a:gd name="T1" fmla="*/ 0 h 1716"/>
                <a:gd name="T2" fmla="*/ 0 w 138"/>
                <a:gd name="T3" fmla="*/ 45 h 1716"/>
                <a:gd name="T4" fmla="*/ 111 w 138"/>
                <a:gd name="T5" fmla="*/ 1716 h 1716"/>
                <a:gd name="T6" fmla="*/ 138 w 138"/>
                <a:gd name="T7" fmla="*/ 1678 h 1716"/>
                <a:gd name="T8" fmla="*/ 25 w 138"/>
                <a:gd name="T9" fmla="*/ 0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716">
                  <a:moveTo>
                    <a:pt x="25" y="0"/>
                  </a:moveTo>
                  <a:lnTo>
                    <a:pt x="0" y="45"/>
                  </a:lnTo>
                  <a:lnTo>
                    <a:pt x="111" y="1716"/>
                  </a:lnTo>
                  <a:lnTo>
                    <a:pt x="138" y="167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707394" y="4338559"/>
              <a:ext cx="373960" cy="58479"/>
            </a:xfrm>
            <a:custGeom>
              <a:avLst/>
              <a:gdLst>
                <a:gd name="T0" fmla="*/ 27 w 243"/>
                <a:gd name="T1" fmla="*/ 0 h 38"/>
                <a:gd name="T2" fmla="*/ 243 w 243"/>
                <a:gd name="T3" fmla="*/ 0 h 38"/>
                <a:gd name="T4" fmla="*/ 218 w 243"/>
                <a:gd name="T5" fmla="*/ 30 h 38"/>
                <a:gd name="T6" fmla="*/ 0 w 243"/>
                <a:gd name="T7" fmla="*/ 38 h 38"/>
                <a:gd name="T8" fmla="*/ 27 w 243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38">
                  <a:moveTo>
                    <a:pt x="27" y="0"/>
                  </a:moveTo>
                  <a:lnTo>
                    <a:pt x="243" y="0"/>
                  </a:lnTo>
                  <a:lnTo>
                    <a:pt x="218" y="30"/>
                  </a:lnTo>
                  <a:lnTo>
                    <a:pt x="0" y="3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68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1613519" y="1863957"/>
              <a:ext cx="236996" cy="2382267"/>
            </a:xfrm>
            <a:custGeom>
              <a:avLst/>
              <a:gdLst>
                <a:gd name="T0" fmla="*/ 0 w 154"/>
                <a:gd name="T1" fmla="*/ 3 h 1548"/>
                <a:gd name="T2" fmla="*/ 63 w 154"/>
                <a:gd name="T3" fmla="*/ 63 h 1548"/>
                <a:gd name="T4" fmla="*/ 63 w 154"/>
                <a:gd name="T5" fmla="*/ 71 h 1548"/>
                <a:gd name="T6" fmla="*/ 8 w 154"/>
                <a:gd name="T7" fmla="*/ 126 h 1548"/>
                <a:gd name="T8" fmla="*/ 66 w 154"/>
                <a:gd name="T9" fmla="*/ 123 h 1548"/>
                <a:gd name="T10" fmla="*/ 13 w 154"/>
                <a:gd name="T11" fmla="*/ 196 h 1548"/>
                <a:gd name="T12" fmla="*/ 73 w 154"/>
                <a:gd name="T13" fmla="*/ 247 h 1548"/>
                <a:gd name="T14" fmla="*/ 73 w 154"/>
                <a:gd name="T15" fmla="*/ 254 h 1548"/>
                <a:gd name="T16" fmla="*/ 21 w 154"/>
                <a:gd name="T17" fmla="*/ 312 h 1548"/>
                <a:gd name="T18" fmla="*/ 78 w 154"/>
                <a:gd name="T19" fmla="*/ 307 h 1548"/>
                <a:gd name="T20" fmla="*/ 23 w 154"/>
                <a:gd name="T21" fmla="*/ 380 h 1548"/>
                <a:gd name="T22" fmla="*/ 86 w 154"/>
                <a:gd name="T23" fmla="*/ 430 h 1548"/>
                <a:gd name="T24" fmla="*/ 86 w 154"/>
                <a:gd name="T25" fmla="*/ 440 h 1548"/>
                <a:gd name="T26" fmla="*/ 31 w 154"/>
                <a:gd name="T27" fmla="*/ 495 h 1548"/>
                <a:gd name="T28" fmla="*/ 88 w 154"/>
                <a:gd name="T29" fmla="*/ 493 h 1548"/>
                <a:gd name="T30" fmla="*/ 36 w 154"/>
                <a:gd name="T31" fmla="*/ 566 h 1548"/>
                <a:gd name="T32" fmla="*/ 96 w 154"/>
                <a:gd name="T33" fmla="*/ 616 h 1548"/>
                <a:gd name="T34" fmla="*/ 96 w 154"/>
                <a:gd name="T35" fmla="*/ 623 h 1548"/>
                <a:gd name="T36" fmla="*/ 43 w 154"/>
                <a:gd name="T37" fmla="*/ 679 h 1548"/>
                <a:gd name="T38" fmla="*/ 101 w 154"/>
                <a:gd name="T39" fmla="*/ 676 h 1548"/>
                <a:gd name="T40" fmla="*/ 46 w 154"/>
                <a:gd name="T41" fmla="*/ 749 h 1548"/>
                <a:gd name="T42" fmla="*/ 108 w 154"/>
                <a:gd name="T43" fmla="*/ 799 h 1548"/>
                <a:gd name="T44" fmla="*/ 108 w 154"/>
                <a:gd name="T45" fmla="*/ 809 h 1548"/>
                <a:gd name="T46" fmla="*/ 53 w 154"/>
                <a:gd name="T47" fmla="*/ 864 h 1548"/>
                <a:gd name="T48" fmla="*/ 111 w 154"/>
                <a:gd name="T49" fmla="*/ 862 h 1548"/>
                <a:gd name="T50" fmla="*/ 58 w 154"/>
                <a:gd name="T51" fmla="*/ 932 h 1548"/>
                <a:gd name="T52" fmla="*/ 118 w 154"/>
                <a:gd name="T53" fmla="*/ 985 h 1548"/>
                <a:gd name="T54" fmla="*/ 118 w 154"/>
                <a:gd name="T55" fmla="*/ 993 h 1548"/>
                <a:gd name="T56" fmla="*/ 66 w 154"/>
                <a:gd name="T57" fmla="*/ 1048 h 1548"/>
                <a:gd name="T58" fmla="*/ 123 w 154"/>
                <a:gd name="T59" fmla="*/ 1045 h 1548"/>
                <a:gd name="T60" fmla="*/ 68 w 154"/>
                <a:gd name="T61" fmla="*/ 1118 h 1548"/>
                <a:gd name="T62" fmla="*/ 131 w 154"/>
                <a:gd name="T63" fmla="*/ 1168 h 1548"/>
                <a:gd name="T64" fmla="*/ 131 w 154"/>
                <a:gd name="T65" fmla="*/ 1176 h 1548"/>
                <a:gd name="T66" fmla="*/ 76 w 154"/>
                <a:gd name="T67" fmla="*/ 1231 h 1548"/>
                <a:gd name="T68" fmla="*/ 134 w 154"/>
                <a:gd name="T69" fmla="*/ 1229 h 1548"/>
                <a:gd name="T70" fmla="*/ 81 w 154"/>
                <a:gd name="T71" fmla="*/ 1301 h 1548"/>
                <a:gd name="T72" fmla="*/ 141 w 154"/>
                <a:gd name="T73" fmla="*/ 1352 h 1548"/>
                <a:gd name="T74" fmla="*/ 141 w 154"/>
                <a:gd name="T75" fmla="*/ 1362 h 1548"/>
                <a:gd name="T76" fmla="*/ 88 w 154"/>
                <a:gd name="T77" fmla="*/ 1417 h 1548"/>
                <a:gd name="T78" fmla="*/ 146 w 154"/>
                <a:gd name="T79" fmla="*/ 1414 h 1548"/>
                <a:gd name="T80" fmla="*/ 91 w 154"/>
                <a:gd name="T81" fmla="*/ 1487 h 1548"/>
                <a:gd name="T82" fmla="*/ 154 w 154"/>
                <a:gd name="T83" fmla="*/ 1538 h 1548"/>
                <a:gd name="T84" fmla="*/ 154 w 154"/>
                <a:gd name="T85" fmla="*/ 1545 h 1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4" h="1548">
                  <a:moveTo>
                    <a:pt x="58" y="8"/>
                  </a:moveTo>
                  <a:lnTo>
                    <a:pt x="0" y="13"/>
                  </a:lnTo>
                  <a:lnTo>
                    <a:pt x="0" y="3"/>
                  </a:lnTo>
                  <a:lnTo>
                    <a:pt x="58" y="0"/>
                  </a:lnTo>
                  <a:lnTo>
                    <a:pt x="58" y="8"/>
                  </a:lnTo>
                  <a:close/>
                  <a:moveTo>
                    <a:pt x="63" y="63"/>
                  </a:moveTo>
                  <a:lnTo>
                    <a:pt x="5" y="66"/>
                  </a:lnTo>
                  <a:lnTo>
                    <a:pt x="5" y="73"/>
                  </a:lnTo>
                  <a:lnTo>
                    <a:pt x="63" y="71"/>
                  </a:lnTo>
                  <a:lnTo>
                    <a:pt x="63" y="63"/>
                  </a:lnTo>
                  <a:close/>
                  <a:moveTo>
                    <a:pt x="66" y="123"/>
                  </a:moveTo>
                  <a:lnTo>
                    <a:pt x="8" y="126"/>
                  </a:lnTo>
                  <a:lnTo>
                    <a:pt x="8" y="134"/>
                  </a:lnTo>
                  <a:lnTo>
                    <a:pt x="66" y="131"/>
                  </a:lnTo>
                  <a:lnTo>
                    <a:pt x="66" y="123"/>
                  </a:lnTo>
                  <a:close/>
                  <a:moveTo>
                    <a:pt x="71" y="186"/>
                  </a:moveTo>
                  <a:lnTo>
                    <a:pt x="13" y="189"/>
                  </a:lnTo>
                  <a:lnTo>
                    <a:pt x="13" y="196"/>
                  </a:lnTo>
                  <a:lnTo>
                    <a:pt x="71" y="194"/>
                  </a:lnTo>
                  <a:lnTo>
                    <a:pt x="71" y="186"/>
                  </a:lnTo>
                  <a:close/>
                  <a:moveTo>
                    <a:pt x="73" y="247"/>
                  </a:moveTo>
                  <a:lnTo>
                    <a:pt x="15" y="249"/>
                  </a:lnTo>
                  <a:lnTo>
                    <a:pt x="15" y="257"/>
                  </a:lnTo>
                  <a:lnTo>
                    <a:pt x="73" y="254"/>
                  </a:lnTo>
                  <a:lnTo>
                    <a:pt x="73" y="247"/>
                  </a:lnTo>
                  <a:close/>
                  <a:moveTo>
                    <a:pt x="78" y="307"/>
                  </a:moveTo>
                  <a:lnTo>
                    <a:pt x="21" y="312"/>
                  </a:lnTo>
                  <a:lnTo>
                    <a:pt x="21" y="319"/>
                  </a:lnTo>
                  <a:lnTo>
                    <a:pt x="78" y="317"/>
                  </a:lnTo>
                  <a:lnTo>
                    <a:pt x="78" y="307"/>
                  </a:lnTo>
                  <a:close/>
                  <a:moveTo>
                    <a:pt x="81" y="370"/>
                  </a:moveTo>
                  <a:lnTo>
                    <a:pt x="23" y="372"/>
                  </a:lnTo>
                  <a:lnTo>
                    <a:pt x="23" y="380"/>
                  </a:lnTo>
                  <a:lnTo>
                    <a:pt x="81" y="377"/>
                  </a:lnTo>
                  <a:lnTo>
                    <a:pt x="81" y="370"/>
                  </a:lnTo>
                  <a:close/>
                  <a:moveTo>
                    <a:pt x="86" y="430"/>
                  </a:moveTo>
                  <a:lnTo>
                    <a:pt x="28" y="432"/>
                  </a:lnTo>
                  <a:lnTo>
                    <a:pt x="28" y="442"/>
                  </a:lnTo>
                  <a:lnTo>
                    <a:pt x="86" y="440"/>
                  </a:lnTo>
                  <a:lnTo>
                    <a:pt x="86" y="430"/>
                  </a:lnTo>
                  <a:close/>
                  <a:moveTo>
                    <a:pt x="88" y="493"/>
                  </a:moveTo>
                  <a:lnTo>
                    <a:pt x="31" y="495"/>
                  </a:lnTo>
                  <a:lnTo>
                    <a:pt x="31" y="503"/>
                  </a:lnTo>
                  <a:lnTo>
                    <a:pt x="88" y="500"/>
                  </a:lnTo>
                  <a:lnTo>
                    <a:pt x="88" y="493"/>
                  </a:lnTo>
                  <a:close/>
                  <a:moveTo>
                    <a:pt x="93" y="553"/>
                  </a:moveTo>
                  <a:lnTo>
                    <a:pt x="36" y="555"/>
                  </a:lnTo>
                  <a:lnTo>
                    <a:pt x="36" y="566"/>
                  </a:lnTo>
                  <a:lnTo>
                    <a:pt x="93" y="563"/>
                  </a:lnTo>
                  <a:lnTo>
                    <a:pt x="93" y="553"/>
                  </a:lnTo>
                  <a:close/>
                  <a:moveTo>
                    <a:pt x="96" y="616"/>
                  </a:moveTo>
                  <a:lnTo>
                    <a:pt x="38" y="618"/>
                  </a:lnTo>
                  <a:lnTo>
                    <a:pt x="38" y="626"/>
                  </a:lnTo>
                  <a:lnTo>
                    <a:pt x="96" y="623"/>
                  </a:lnTo>
                  <a:lnTo>
                    <a:pt x="96" y="616"/>
                  </a:lnTo>
                  <a:close/>
                  <a:moveTo>
                    <a:pt x="101" y="676"/>
                  </a:moveTo>
                  <a:lnTo>
                    <a:pt x="43" y="679"/>
                  </a:lnTo>
                  <a:lnTo>
                    <a:pt x="43" y="689"/>
                  </a:lnTo>
                  <a:lnTo>
                    <a:pt x="101" y="686"/>
                  </a:lnTo>
                  <a:lnTo>
                    <a:pt x="101" y="676"/>
                  </a:lnTo>
                  <a:close/>
                  <a:moveTo>
                    <a:pt x="103" y="739"/>
                  </a:moveTo>
                  <a:lnTo>
                    <a:pt x="46" y="741"/>
                  </a:lnTo>
                  <a:lnTo>
                    <a:pt x="46" y="749"/>
                  </a:lnTo>
                  <a:lnTo>
                    <a:pt x="103" y="746"/>
                  </a:lnTo>
                  <a:lnTo>
                    <a:pt x="103" y="739"/>
                  </a:lnTo>
                  <a:close/>
                  <a:moveTo>
                    <a:pt x="108" y="799"/>
                  </a:moveTo>
                  <a:lnTo>
                    <a:pt x="51" y="802"/>
                  </a:lnTo>
                  <a:lnTo>
                    <a:pt x="51" y="812"/>
                  </a:lnTo>
                  <a:lnTo>
                    <a:pt x="108" y="809"/>
                  </a:lnTo>
                  <a:lnTo>
                    <a:pt x="108" y="799"/>
                  </a:lnTo>
                  <a:close/>
                  <a:moveTo>
                    <a:pt x="111" y="862"/>
                  </a:moveTo>
                  <a:lnTo>
                    <a:pt x="53" y="864"/>
                  </a:lnTo>
                  <a:lnTo>
                    <a:pt x="53" y="872"/>
                  </a:lnTo>
                  <a:lnTo>
                    <a:pt x="111" y="869"/>
                  </a:lnTo>
                  <a:lnTo>
                    <a:pt x="111" y="862"/>
                  </a:lnTo>
                  <a:close/>
                  <a:moveTo>
                    <a:pt x="116" y="922"/>
                  </a:moveTo>
                  <a:lnTo>
                    <a:pt x="58" y="925"/>
                  </a:lnTo>
                  <a:lnTo>
                    <a:pt x="58" y="932"/>
                  </a:lnTo>
                  <a:lnTo>
                    <a:pt x="116" y="930"/>
                  </a:lnTo>
                  <a:lnTo>
                    <a:pt x="116" y="922"/>
                  </a:lnTo>
                  <a:close/>
                  <a:moveTo>
                    <a:pt x="118" y="985"/>
                  </a:moveTo>
                  <a:lnTo>
                    <a:pt x="61" y="987"/>
                  </a:lnTo>
                  <a:lnTo>
                    <a:pt x="61" y="995"/>
                  </a:lnTo>
                  <a:lnTo>
                    <a:pt x="118" y="993"/>
                  </a:lnTo>
                  <a:lnTo>
                    <a:pt x="118" y="985"/>
                  </a:lnTo>
                  <a:close/>
                  <a:moveTo>
                    <a:pt x="123" y="1045"/>
                  </a:moveTo>
                  <a:lnTo>
                    <a:pt x="66" y="1048"/>
                  </a:lnTo>
                  <a:lnTo>
                    <a:pt x="66" y="1055"/>
                  </a:lnTo>
                  <a:lnTo>
                    <a:pt x="123" y="1053"/>
                  </a:lnTo>
                  <a:lnTo>
                    <a:pt x="123" y="1045"/>
                  </a:lnTo>
                  <a:close/>
                  <a:moveTo>
                    <a:pt x="126" y="1106"/>
                  </a:moveTo>
                  <a:lnTo>
                    <a:pt x="68" y="1111"/>
                  </a:lnTo>
                  <a:lnTo>
                    <a:pt x="68" y="1118"/>
                  </a:lnTo>
                  <a:lnTo>
                    <a:pt x="126" y="1116"/>
                  </a:lnTo>
                  <a:lnTo>
                    <a:pt x="126" y="1106"/>
                  </a:lnTo>
                  <a:close/>
                  <a:moveTo>
                    <a:pt x="131" y="1168"/>
                  </a:moveTo>
                  <a:lnTo>
                    <a:pt x="73" y="1171"/>
                  </a:lnTo>
                  <a:lnTo>
                    <a:pt x="73" y="1178"/>
                  </a:lnTo>
                  <a:lnTo>
                    <a:pt x="131" y="1176"/>
                  </a:lnTo>
                  <a:lnTo>
                    <a:pt x="131" y="1168"/>
                  </a:lnTo>
                  <a:close/>
                  <a:moveTo>
                    <a:pt x="134" y="1229"/>
                  </a:moveTo>
                  <a:lnTo>
                    <a:pt x="76" y="1231"/>
                  </a:lnTo>
                  <a:lnTo>
                    <a:pt x="76" y="1241"/>
                  </a:lnTo>
                  <a:lnTo>
                    <a:pt x="134" y="1239"/>
                  </a:lnTo>
                  <a:lnTo>
                    <a:pt x="134" y="1229"/>
                  </a:lnTo>
                  <a:close/>
                  <a:moveTo>
                    <a:pt x="139" y="1291"/>
                  </a:moveTo>
                  <a:lnTo>
                    <a:pt x="81" y="1294"/>
                  </a:lnTo>
                  <a:lnTo>
                    <a:pt x="81" y="1301"/>
                  </a:lnTo>
                  <a:lnTo>
                    <a:pt x="139" y="1299"/>
                  </a:lnTo>
                  <a:lnTo>
                    <a:pt x="139" y="1291"/>
                  </a:lnTo>
                  <a:close/>
                  <a:moveTo>
                    <a:pt x="141" y="1352"/>
                  </a:moveTo>
                  <a:lnTo>
                    <a:pt x="83" y="1354"/>
                  </a:lnTo>
                  <a:lnTo>
                    <a:pt x="83" y="1364"/>
                  </a:lnTo>
                  <a:lnTo>
                    <a:pt x="141" y="1362"/>
                  </a:lnTo>
                  <a:lnTo>
                    <a:pt x="141" y="1352"/>
                  </a:lnTo>
                  <a:close/>
                  <a:moveTo>
                    <a:pt x="146" y="1414"/>
                  </a:moveTo>
                  <a:lnTo>
                    <a:pt x="88" y="1417"/>
                  </a:lnTo>
                  <a:lnTo>
                    <a:pt x="88" y="1425"/>
                  </a:lnTo>
                  <a:lnTo>
                    <a:pt x="146" y="1422"/>
                  </a:lnTo>
                  <a:lnTo>
                    <a:pt x="146" y="1414"/>
                  </a:lnTo>
                  <a:close/>
                  <a:moveTo>
                    <a:pt x="149" y="1475"/>
                  </a:moveTo>
                  <a:lnTo>
                    <a:pt x="91" y="1477"/>
                  </a:lnTo>
                  <a:lnTo>
                    <a:pt x="91" y="1487"/>
                  </a:lnTo>
                  <a:lnTo>
                    <a:pt x="149" y="1485"/>
                  </a:lnTo>
                  <a:lnTo>
                    <a:pt x="149" y="1475"/>
                  </a:lnTo>
                  <a:close/>
                  <a:moveTo>
                    <a:pt x="154" y="1538"/>
                  </a:moveTo>
                  <a:lnTo>
                    <a:pt x="96" y="1540"/>
                  </a:lnTo>
                  <a:lnTo>
                    <a:pt x="96" y="1548"/>
                  </a:lnTo>
                  <a:lnTo>
                    <a:pt x="154" y="1545"/>
                  </a:lnTo>
                  <a:lnTo>
                    <a:pt x="154" y="15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1068426" y="2121795"/>
            <a:ext cx="1073479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chemeClr val="bg1"/>
                </a:solidFill>
                <a:effectLst/>
              </a:rPr>
              <a:t>Every time an ad is selected, we get a reward and every reward lets us calculate a more accurate estimate of an ads’ true estimate. </a:t>
            </a:r>
          </a:p>
          <a:p>
            <a:pPr algn="l"/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b="0" i="0" dirty="0">
                <a:solidFill>
                  <a:schemeClr val="bg1"/>
                </a:solidFill>
                <a:effectLst/>
              </a:rPr>
              <a:t>If we then just choose the ad with the highest estimate hopefully this will be the best available ad.</a:t>
            </a:r>
          </a:p>
          <a:p>
            <a:endParaRPr lang="en-US" sz="2400" dirty="0"/>
          </a:p>
          <a:p>
            <a:r>
              <a:rPr lang="en-US" sz="2400" b="0" i="0" dirty="0">
                <a:solidFill>
                  <a:schemeClr val="bg1"/>
                </a:solidFill>
                <a:effectLst/>
              </a:rPr>
              <a:t>When selecting the action with the highest value, the action chosen at time step ‘</a:t>
            </a:r>
            <a:r>
              <a:rPr lang="en-US" sz="2400" b="0" i="1" dirty="0">
                <a:solidFill>
                  <a:schemeClr val="bg1"/>
                </a:solidFill>
                <a:effectLst/>
              </a:rPr>
              <a:t>t</a:t>
            </a:r>
            <a:r>
              <a:rPr lang="en-US" sz="2400" b="0" i="0" dirty="0">
                <a:solidFill>
                  <a:schemeClr val="bg1"/>
                </a:solidFill>
                <a:effectLst/>
              </a:rPr>
              <a:t>’, can be expressed by the formula:</a:t>
            </a:r>
          </a:p>
          <a:p>
            <a:br>
              <a:rPr lang="en-US" sz="2400" dirty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91F80B5-F27A-46A6-8C91-14C207DDF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0074" y="515501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>
              <a:solidFill>
                <a:schemeClr val="bg1"/>
              </a:solidFill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D202F84-8D89-4E4C-A1E0-116A61D84A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013591"/>
              </p:ext>
            </p:extLst>
          </p:nvPr>
        </p:nvGraphicFramePr>
        <p:xfrm>
          <a:off x="4441825" y="5686425"/>
          <a:ext cx="29813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1269720" imgH="253800" progId="Equation.DSMT4">
                  <p:embed/>
                </p:oleObj>
              </mc:Choice>
              <mc:Fallback>
                <p:oleObj name="Equation" r:id="rId3" imgW="1269720" imgH="253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1825" y="5686425"/>
                        <a:ext cx="2981325" cy="590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275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Marketing Plan PowerPoint Template by SlideWin">
  <a:themeElements>
    <a:clrScheme name="SlideWin Math Lesson">
      <a:dk1>
        <a:sysClr val="windowText" lastClr="000000"/>
      </a:dk1>
      <a:lt1>
        <a:sysClr val="window" lastClr="FFFFFF"/>
      </a:lt1>
      <a:dk2>
        <a:srgbClr val="32315D"/>
      </a:dk2>
      <a:lt2>
        <a:srgbClr val="FFFFFF"/>
      </a:lt2>
      <a:accent1>
        <a:srgbClr val="44A8FE"/>
      </a:accent1>
      <a:accent2>
        <a:srgbClr val="FFB900"/>
      </a:accent2>
      <a:accent3>
        <a:srgbClr val="845BDF"/>
      </a:accent3>
      <a:accent4>
        <a:srgbClr val="EF5AAC"/>
      </a:accent4>
      <a:accent5>
        <a:srgbClr val="1EDFCC"/>
      </a:accent5>
      <a:accent6>
        <a:srgbClr val="F6627A"/>
      </a:accent6>
      <a:hlink>
        <a:srgbClr val="44A8FE"/>
      </a:hlink>
      <a:folHlink>
        <a:srgbClr val="954F72"/>
      </a:folHlink>
    </a:clrScheme>
    <a:fontScheme name="SlideWin Math Lesson">
      <a:majorFont>
        <a:latin typeface="Londrina Solid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91440" tIns="45720" rIns="91440" bIns="45720" rtlCol="0">
        <a:spAutoFit/>
      </a:bodyPr>
      <a:lstStyle>
        <a:defPPr>
          <a:lnSpc>
            <a:spcPct val="130000"/>
          </a:lnSpc>
          <a:defRPr sz="120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Marketing Plan PowerPoint Template by SlideWin</Template>
  <TotalTime>1942</TotalTime>
  <Words>848</Words>
  <Application>Microsoft Office PowerPoint</Application>
  <PresentationFormat>Widescreen</PresentationFormat>
  <Paragraphs>136</Paragraphs>
  <Slides>24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Londrina Solid</vt:lpstr>
      <vt:lpstr>Barlow</vt:lpstr>
      <vt:lpstr>Times New Roman</vt:lpstr>
      <vt:lpstr>charter</vt:lpstr>
      <vt:lpstr>KaTeX_Math</vt:lpstr>
      <vt:lpstr>Arial</vt:lpstr>
      <vt:lpstr>Calibri</vt:lpstr>
      <vt:lpstr>Marketing Plan PowerPoint Template by SlideWin</vt:lpstr>
      <vt:lpstr>Equation</vt:lpstr>
      <vt:lpstr>PowerPoint Presentation</vt:lpstr>
      <vt:lpstr>PowerPoint Presentation</vt:lpstr>
      <vt:lpstr>Introduction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SlideWin</dc:creator>
  <cp:lastModifiedBy>C R Asswin - [CB.EN.U4AIE19016]</cp:lastModifiedBy>
  <cp:revision>209</cp:revision>
  <dcterms:created xsi:type="dcterms:W3CDTF">2020-09-01T07:26:46Z</dcterms:created>
  <dcterms:modified xsi:type="dcterms:W3CDTF">2022-05-17T08:58:39Z</dcterms:modified>
</cp:coreProperties>
</file>