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5" r:id="rId2"/>
    <p:sldId id="257" r:id="rId3"/>
    <p:sldId id="289" r:id="rId4"/>
    <p:sldId id="292" r:id="rId5"/>
    <p:sldId id="293" r:id="rId6"/>
    <p:sldId id="258" r:id="rId7"/>
    <p:sldId id="259" r:id="rId8"/>
    <p:sldId id="260" r:id="rId9"/>
    <p:sldId id="296" r:id="rId10"/>
    <p:sldId id="277" r:id="rId11"/>
    <p:sldId id="278" r:id="rId12"/>
    <p:sldId id="272" r:id="rId13"/>
    <p:sldId id="273" r:id="rId14"/>
    <p:sldId id="280" r:id="rId15"/>
    <p:sldId id="281" r:id="rId16"/>
    <p:sldId id="276" r:id="rId17"/>
    <p:sldId id="284" r:id="rId18"/>
    <p:sldId id="285" r:id="rId19"/>
    <p:sldId id="286" r:id="rId20"/>
    <p:sldId id="287" r:id="rId21"/>
    <p:sldId id="283" r:id="rId22"/>
    <p:sldId id="295" r:id="rId23"/>
    <p:sldId id="269" r:id="rId24"/>
    <p:sldId id="282" r:id="rId25"/>
    <p:sldId id="294" r:id="rId2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BC"/>
    <a:srgbClr val="2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96D3-21D8-4857-AED1-8191103777B8}" v="616" dt="2022-11-18T09:14:18.037"/>
    <p1510:client id="{893B3B69-FEDB-4450-AC76-0C9C6565DA2B}" v="254" dt="2022-11-17T11:36:51.040"/>
    <p1510:client id="{A9EED593-1FB8-4392-AF7F-FC1534E3C8D1}" v="5" dt="2022-11-17T18:52:39.881"/>
    <p1510:client id="{EBF9A6CC-6B2D-F308-C96F-006CD5F8468E}" v="66" dt="2022-11-17T10:02:27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9c58d11b956dbc6418d4a513cc32967b759a22ca6c08153e3a41529731f53e04::" providerId="AD" clId="Web-{CF3970FF-2F53-C3C3-AB36-710E468BFDB8}"/>
    <pc:docChg chg="addSld modSld sldOrd">
      <pc:chgData name="Gastbenutzer" userId="S::urn:spo:anon#9c58d11b956dbc6418d4a513cc32967b759a22ca6c08153e3a41529731f53e04::" providerId="AD" clId="Web-{CF3970FF-2F53-C3C3-AB36-710E468BFDB8}" dt="2022-11-11T14:14:47.848" v="235" actId="20577"/>
      <pc:docMkLst>
        <pc:docMk/>
      </pc:docMkLst>
      <pc:sldChg chg="ord">
        <pc:chgData name="Gastbenutzer" userId="S::urn:spo:anon#9c58d11b956dbc6418d4a513cc32967b759a22ca6c08153e3a41529731f53e04::" providerId="AD" clId="Web-{CF3970FF-2F53-C3C3-AB36-710E468BFDB8}" dt="2022-11-11T13:34:43.403" v="7"/>
        <pc:sldMkLst>
          <pc:docMk/>
          <pc:sldMk cId="3003888265" sldId="268"/>
        </pc:sldMkLst>
      </pc:sldChg>
      <pc:sldChg chg="addSp modSp new ord">
        <pc:chgData name="Gastbenutzer" userId="S::urn:spo:anon#9c58d11b956dbc6418d4a513cc32967b759a22ca6c08153e3a41529731f53e04::" providerId="AD" clId="Web-{CF3970FF-2F53-C3C3-AB36-710E468BFDB8}" dt="2022-11-11T14:14:11.878" v="218" actId="20577"/>
        <pc:sldMkLst>
          <pc:docMk/>
          <pc:sldMk cId="2875346789" sldId="272"/>
        </pc:sldMkLst>
        <pc:spChg chg="mod">
          <ac:chgData name="Gastbenutzer" userId="S::urn:spo:anon#9c58d11b956dbc6418d4a513cc32967b759a22ca6c08153e3a41529731f53e04::" providerId="AD" clId="Web-{CF3970FF-2F53-C3C3-AB36-710E468BFDB8}" dt="2022-11-11T14:12:41.188" v="207" actId="20577"/>
          <ac:spMkLst>
            <pc:docMk/>
            <pc:sldMk cId="2875346789" sldId="272"/>
            <ac:spMk id="2" creationId="{E85425A7-D26C-470E-2E6A-007E85539902}"/>
          </ac:spMkLst>
        </pc:spChg>
        <pc:spChg chg="mod">
          <ac:chgData name="Gastbenutzer" userId="S::urn:spo:anon#9c58d11b956dbc6418d4a513cc32967b759a22ca6c08153e3a41529731f53e04::" providerId="AD" clId="Web-{CF3970FF-2F53-C3C3-AB36-710E468BFDB8}" dt="2022-11-11T14:14:11.878" v="218" actId="20577"/>
          <ac:spMkLst>
            <pc:docMk/>
            <pc:sldMk cId="2875346789" sldId="272"/>
            <ac:spMk id="3" creationId="{7A7997EB-B792-12C0-9886-D7211FA19E17}"/>
          </ac:spMkLst>
        </pc:spChg>
        <pc:picChg chg="add mod">
          <ac:chgData name="Gastbenutzer" userId="S::urn:spo:anon#9c58d11b956dbc6418d4a513cc32967b759a22ca6c08153e3a41529731f53e04::" providerId="AD" clId="Web-{CF3970FF-2F53-C3C3-AB36-710E468BFDB8}" dt="2022-11-11T13:52:29.668" v="101" actId="1076"/>
          <ac:picMkLst>
            <pc:docMk/>
            <pc:sldMk cId="2875346789" sldId="272"/>
            <ac:picMk id="4" creationId="{CAD61685-8B09-83A6-2140-370AB319BD62}"/>
          </ac:picMkLst>
        </pc:picChg>
        <pc:picChg chg="add mod">
          <ac:chgData name="Gastbenutzer" userId="S::urn:spo:anon#9c58d11b956dbc6418d4a513cc32967b759a22ca6c08153e3a41529731f53e04::" providerId="AD" clId="Web-{CF3970FF-2F53-C3C3-AB36-710E468BFDB8}" dt="2022-11-11T13:53:12.732" v="106" actId="14100"/>
          <ac:picMkLst>
            <pc:docMk/>
            <pc:sldMk cId="2875346789" sldId="272"/>
            <ac:picMk id="5" creationId="{5F028EFA-A5FE-167D-FE55-C6D3C016DDA9}"/>
          </ac:picMkLst>
        </pc:picChg>
      </pc:sldChg>
      <pc:sldChg chg="addSp modSp new">
        <pc:chgData name="Gastbenutzer" userId="S::urn:spo:anon#9c58d11b956dbc6418d4a513cc32967b759a22ca6c08153e3a41529731f53e04::" providerId="AD" clId="Web-{CF3970FF-2F53-C3C3-AB36-710E468BFDB8}" dt="2022-11-11T14:14:47.848" v="235" actId="20577"/>
        <pc:sldMkLst>
          <pc:docMk/>
          <pc:sldMk cId="889808494" sldId="273"/>
        </pc:sldMkLst>
        <pc:spChg chg="mod">
          <ac:chgData name="Gastbenutzer" userId="S::urn:spo:anon#9c58d11b956dbc6418d4a513cc32967b759a22ca6c08153e3a41529731f53e04::" providerId="AD" clId="Web-{CF3970FF-2F53-C3C3-AB36-710E468BFDB8}" dt="2022-11-11T14:05:11.128" v="166" actId="20577"/>
          <ac:spMkLst>
            <pc:docMk/>
            <pc:sldMk cId="889808494" sldId="273"/>
            <ac:spMk id="2" creationId="{FB53D571-4FD4-4B33-CA65-DCCC0B9CAE65}"/>
          </ac:spMkLst>
        </pc:spChg>
        <pc:spChg chg="mod">
          <ac:chgData name="Gastbenutzer" userId="S::urn:spo:anon#9c58d11b956dbc6418d4a513cc32967b759a22ca6c08153e3a41529731f53e04::" providerId="AD" clId="Web-{CF3970FF-2F53-C3C3-AB36-710E468BFDB8}" dt="2022-11-11T14:05:02.800" v="164" actId="20577"/>
          <ac:spMkLst>
            <pc:docMk/>
            <pc:sldMk cId="889808494" sldId="273"/>
            <ac:spMk id="3" creationId="{50C13067-3D34-718F-D251-F0054DBE5E58}"/>
          </ac:spMkLst>
        </pc:spChg>
        <pc:spChg chg="add mod">
          <ac:chgData name="Gastbenutzer" userId="S::urn:spo:anon#9c58d11b956dbc6418d4a513cc32967b759a22ca6c08153e3a41529731f53e04::" providerId="AD" clId="Web-{CF3970FF-2F53-C3C3-AB36-710E468BFDB8}" dt="2022-11-11T14:14:47.848" v="235" actId="20577"/>
          <ac:spMkLst>
            <pc:docMk/>
            <pc:sldMk cId="889808494" sldId="273"/>
            <ac:spMk id="5" creationId="{1F0CED7F-F4F6-290A-5552-7D5DECCE3D7F}"/>
          </ac:spMkLst>
        </pc:spChg>
      </pc:sldChg>
    </pc:docChg>
  </pc:docChgLst>
  <pc:docChgLst>
    <pc:chgData name="Guest User" userId="S::urn:spo:anon#9c58d11b956dbc6418d4a513cc32967b759a22ca6c08153e3a41529731f53e04::" providerId="AD" clId="Web-{C49308CA-C23C-3671-3E98-5F22E8EB92A1}"/>
    <pc:docChg chg="addSld delSld modSld">
      <pc:chgData name="Guest User" userId="S::urn:spo:anon#9c58d11b956dbc6418d4a513cc32967b759a22ca6c08153e3a41529731f53e04::" providerId="AD" clId="Web-{C49308CA-C23C-3671-3E98-5F22E8EB92A1}" dt="2022-11-15T14:59:51.132" v="86" actId="20577"/>
      <pc:docMkLst>
        <pc:docMk/>
      </pc:docMkLst>
      <pc:sldChg chg="addSp delSp modSp mod modClrScheme modShow chgLayout">
        <pc:chgData name="Guest User" userId="S::urn:spo:anon#9c58d11b956dbc6418d4a513cc32967b759a22ca6c08153e3a41529731f53e04::" providerId="AD" clId="Web-{C49308CA-C23C-3671-3E98-5F22E8EB92A1}" dt="2022-11-15T14:49:49.721" v="21"/>
        <pc:sldMkLst>
          <pc:docMk/>
          <pc:sldMk cId="3648710308" sldId="258"/>
        </pc:sldMkLst>
        <pc:spChg chg="mod ord">
          <ac:chgData name="Guest User" userId="S::urn:spo:anon#9c58d11b956dbc6418d4a513cc32967b759a22ca6c08153e3a41529731f53e04::" providerId="AD" clId="Web-{C49308CA-C23C-3671-3E98-5F22E8EB92A1}" dt="2022-11-15T14:49:41.017" v="17"/>
          <ac:spMkLst>
            <pc:docMk/>
            <pc:sldMk cId="3648710308" sldId="258"/>
            <ac:spMk id="2" creationId="{2427B0EA-3C74-B89C-0BB6-12DF878AE332}"/>
          </ac:spMkLst>
        </pc:spChg>
        <pc:spChg chg="add del mod ord">
          <ac:chgData name="Guest User" userId="S::urn:spo:anon#9c58d11b956dbc6418d4a513cc32967b759a22ca6c08153e3a41529731f53e04::" providerId="AD" clId="Web-{C49308CA-C23C-3671-3E98-5F22E8EB92A1}" dt="2022-11-15T14:49:24.470" v="10"/>
          <ac:spMkLst>
            <pc:docMk/>
            <pc:sldMk cId="3648710308" sldId="258"/>
            <ac:spMk id="4" creationId="{6A18E080-BD8C-C849-BB3E-7A675A5E666D}"/>
          </ac:spMkLst>
        </pc:spChg>
        <pc:spChg chg="add mod ord">
          <ac:chgData name="Guest User" userId="S::urn:spo:anon#9c58d11b956dbc6418d4a513cc32967b759a22ca6c08153e3a41529731f53e04::" providerId="AD" clId="Web-{C49308CA-C23C-3671-3E98-5F22E8EB92A1}" dt="2022-11-15T14:49:48.018" v="20" actId="20577"/>
          <ac:spMkLst>
            <pc:docMk/>
            <pc:sldMk cId="3648710308" sldId="258"/>
            <ac:spMk id="6" creationId="{8E6F01FD-1650-6574-8230-A7686368CEA9}"/>
          </ac:spMkLst>
        </pc:spChg>
        <pc:spChg chg="del">
          <ac:chgData name="Guest User" userId="S::urn:spo:anon#9c58d11b956dbc6418d4a513cc32967b759a22ca6c08153e3a41529731f53e04::" providerId="AD" clId="Web-{C49308CA-C23C-3671-3E98-5F22E8EB92A1}" dt="2022-11-15T14:48:45.172" v="1"/>
          <ac:spMkLst>
            <pc:docMk/>
            <pc:sldMk cId="3648710308" sldId="258"/>
            <ac:spMk id="8" creationId="{72A29BF6-B2CC-7D93-6660-3A74F8B6C51B}"/>
          </ac:spMkLst>
        </pc:spChg>
        <pc:spChg chg="del">
          <ac:chgData name="Guest User" userId="S::urn:spo:anon#9c58d11b956dbc6418d4a513cc32967b759a22ca6c08153e3a41529731f53e04::" providerId="AD" clId="Web-{C49308CA-C23C-3671-3E98-5F22E8EB92A1}" dt="2022-11-15T14:48:47.766" v="2"/>
          <ac:spMkLst>
            <pc:docMk/>
            <pc:sldMk cId="3648710308" sldId="258"/>
            <ac:spMk id="10" creationId="{8E7081E1-AC1C-E28F-42F4-E011C5515B41}"/>
          </ac:spMkLst>
        </pc:spChg>
        <pc:spChg chg="add del mod ord">
          <ac:chgData name="Guest User" userId="S::urn:spo:anon#9c58d11b956dbc6418d4a513cc32967b759a22ca6c08153e3a41529731f53e04::" providerId="AD" clId="Web-{C49308CA-C23C-3671-3E98-5F22E8EB92A1}" dt="2022-11-15T14:49:49.721" v="21"/>
          <ac:spMkLst>
            <pc:docMk/>
            <pc:sldMk cId="3648710308" sldId="258"/>
            <ac:spMk id="12" creationId="{1F4499EF-0206-6608-FCFE-FC4BAA203604}"/>
          </ac:spMkLst>
        </pc:spChg>
        <pc:spChg chg="del mod ord">
          <ac:chgData name="Guest User" userId="S::urn:spo:anon#9c58d11b956dbc6418d4a513cc32967b759a22ca6c08153e3a41529731f53e04::" providerId="AD" clId="Web-{C49308CA-C23C-3671-3E98-5F22E8EB92A1}" dt="2022-11-15T14:49:37.783" v="16"/>
          <ac:spMkLst>
            <pc:docMk/>
            <pc:sldMk cId="3648710308" sldId="258"/>
            <ac:spMk id="14" creationId="{94FFC8B6-A6E5-9421-390F-498C3B389C08}"/>
          </ac:spMkLst>
        </pc:spChg>
        <pc:spChg chg="add del mod">
          <ac:chgData name="Guest User" userId="S::urn:spo:anon#9c58d11b956dbc6418d4a513cc32967b759a22ca6c08153e3a41529731f53e04::" providerId="AD" clId="Web-{C49308CA-C23C-3671-3E98-5F22E8EB92A1}" dt="2022-11-15T14:49:41.017" v="17"/>
          <ac:spMkLst>
            <pc:docMk/>
            <pc:sldMk cId="3648710308" sldId="258"/>
            <ac:spMk id="39" creationId="{09D25953-082C-AC15-9BAD-252D2A7F5195}"/>
          </ac:spMkLst>
        </pc:spChg>
        <pc:graphicFrameChg chg="add del">
          <ac:chgData name="Guest User" userId="S::urn:spo:anon#9c58d11b956dbc6418d4a513cc32967b759a22ca6c08153e3a41529731f53e04::" providerId="AD" clId="Web-{C49308CA-C23C-3671-3E98-5F22E8EB92A1}" dt="2022-11-15T14:49:02.002" v="5"/>
          <ac:graphicFrameMkLst>
            <pc:docMk/>
            <pc:sldMk cId="3648710308" sldId="258"/>
            <ac:graphicFrameMk id="16" creationId="{D32619E3-2D7A-10A7-F64C-71BA3BBC1B58}"/>
          </ac:graphicFrameMkLst>
        </pc:graphicFrameChg>
      </pc:sldChg>
      <pc:sldChg chg="modSp">
        <pc:chgData name="Guest User" userId="S::urn:spo:anon#9c58d11b956dbc6418d4a513cc32967b759a22ca6c08153e3a41529731f53e04::" providerId="AD" clId="Web-{C49308CA-C23C-3671-3E98-5F22E8EB92A1}" dt="2022-11-15T14:54:33.027" v="55" actId="20577"/>
        <pc:sldMkLst>
          <pc:docMk/>
          <pc:sldMk cId="2869973534" sldId="269"/>
        </pc:sldMkLst>
        <pc:spChg chg="mod">
          <ac:chgData name="Guest User" userId="S::urn:spo:anon#9c58d11b956dbc6418d4a513cc32967b759a22ca6c08153e3a41529731f53e04::" providerId="AD" clId="Web-{C49308CA-C23C-3671-3E98-5F22E8EB92A1}" dt="2022-11-15T14:54:33.027" v="55" actId="20577"/>
          <ac:spMkLst>
            <pc:docMk/>
            <pc:sldMk cId="2869973534" sldId="269"/>
            <ac:spMk id="6" creationId="{9023A3D2-71C2-F566-1F6F-655E2F89BF0D}"/>
          </ac:spMkLst>
        </pc:spChg>
      </pc:sldChg>
      <pc:sldChg chg="del">
        <pc:chgData name="Guest User" userId="S::urn:spo:anon#9c58d11b956dbc6418d4a513cc32967b759a22ca6c08153e3a41529731f53e04::" providerId="AD" clId="Web-{C49308CA-C23C-3671-3E98-5F22E8EB92A1}" dt="2022-11-15T14:48:28.749" v="0"/>
        <pc:sldMkLst>
          <pc:docMk/>
          <pc:sldMk cId="237586346" sldId="279"/>
        </pc:sldMkLst>
      </pc:sldChg>
      <pc:sldChg chg="addSp delSp modSp add replId">
        <pc:chgData name="Guest User" userId="S::urn:spo:anon#9c58d11b956dbc6418d4a513cc32967b759a22ca6c08153e3a41529731f53e04::" providerId="AD" clId="Web-{C49308CA-C23C-3671-3E98-5F22E8EB92A1}" dt="2022-11-15T14:59:51.132" v="86" actId="20577"/>
        <pc:sldMkLst>
          <pc:docMk/>
          <pc:sldMk cId="1345303847" sldId="294"/>
        </pc:sldMkLst>
        <pc:spChg chg="mod">
          <ac:chgData name="Guest User" userId="S::urn:spo:anon#9c58d11b956dbc6418d4a513cc32967b759a22ca6c08153e3a41529731f53e04::" providerId="AD" clId="Web-{C49308CA-C23C-3671-3E98-5F22E8EB92A1}" dt="2022-11-15T14:59:32.819" v="81" actId="14100"/>
          <ac:spMkLst>
            <pc:docMk/>
            <pc:sldMk cId="1345303847" sldId="294"/>
            <ac:spMk id="2" creationId="{560E7D4A-2A00-52F1-878F-BC77D03796E6}"/>
          </ac:spMkLst>
        </pc:spChg>
        <pc:spChg chg="add mod">
          <ac:chgData name="Guest User" userId="S::urn:spo:anon#9c58d11b956dbc6418d4a513cc32967b759a22ca6c08153e3a41529731f53e04::" providerId="AD" clId="Web-{C49308CA-C23C-3671-3E98-5F22E8EB92A1}" dt="2022-11-15T14:59:51.132" v="86" actId="20577"/>
          <ac:spMkLst>
            <pc:docMk/>
            <pc:sldMk cId="1345303847" sldId="294"/>
            <ac:spMk id="20" creationId="{75E88A1A-E9A7-BCEC-AA3D-1A4CF1FFB314}"/>
          </ac:spMkLst>
        </pc:spChg>
        <pc:graphicFrameChg chg="del">
          <ac:chgData name="Guest User" userId="S::urn:spo:anon#9c58d11b956dbc6418d4a513cc32967b759a22ca6c08153e3a41529731f53e04::" providerId="AD" clId="Web-{C49308CA-C23C-3671-3E98-5F22E8EB92A1}" dt="2022-11-15T14:58:51.290" v="67"/>
          <ac:graphicFrameMkLst>
            <pc:docMk/>
            <pc:sldMk cId="1345303847" sldId="294"/>
            <ac:graphicFrameMk id="9" creationId="{B5E5881A-9292-903F-549A-3ED668F4F6BA}"/>
          </ac:graphicFrameMkLst>
        </pc:graphicFrameChg>
      </pc:sldChg>
    </pc:docChg>
  </pc:docChgLst>
  <pc:docChgLst>
    <pc:chgData name="Guest User" userId="S::urn:spo:anon#9c58d11b956dbc6418d4a513cc32967b759a22ca6c08153e3a41529731f53e04::" providerId="AD" clId="Web-{3A7BFA5B-E81B-EDB8-172D-9B6254E80232}"/>
    <pc:docChg chg="addSld modSld">
      <pc:chgData name="Guest User" userId="S::urn:spo:anon#9c58d11b956dbc6418d4a513cc32967b759a22ca6c08153e3a41529731f53e04::" providerId="AD" clId="Web-{3A7BFA5B-E81B-EDB8-172D-9B6254E80232}" dt="2022-11-13T12:28:03.114" v="7"/>
      <pc:docMkLst>
        <pc:docMk/>
      </pc:docMkLst>
      <pc:sldChg chg="addSp delSp modSp">
        <pc:chgData name="Guest User" userId="S::urn:spo:anon#9c58d11b956dbc6418d4a513cc32967b759a22ca6c08153e3a41529731f53e04::" providerId="AD" clId="Web-{3A7BFA5B-E81B-EDB8-172D-9B6254E80232}" dt="2022-11-13T12:28:03.114" v="7"/>
        <pc:sldMkLst>
          <pc:docMk/>
          <pc:sldMk cId="3648710308" sldId="258"/>
        </pc:sldMkLst>
        <pc:spChg chg="mod">
          <ac:chgData name="Guest User" userId="S::urn:spo:anon#9c58d11b956dbc6418d4a513cc32967b759a22ca6c08153e3a41529731f53e04::" providerId="AD" clId="Web-{3A7BFA5B-E81B-EDB8-172D-9B6254E80232}" dt="2022-11-13T12:22:58.246" v="3" actId="20577"/>
          <ac:spMkLst>
            <pc:docMk/>
            <pc:sldMk cId="3648710308" sldId="258"/>
            <ac:spMk id="2" creationId="{2427B0EA-3C74-B89C-0BB6-12DF878AE332}"/>
          </ac:spMkLst>
        </pc:spChg>
        <pc:spChg chg="del">
          <ac:chgData name="Guest User" userId="S::urn:spo:anon#9c58d11b956dbc6418d4a513cc32967b759a22ca6c08153e3a41529731f53e04::" providerId="AD" clId="Web-{3A7BFA5B-E81B-EDB8-172D-9B6254E80232}" dt="2022-11-13T12:27:59.567" v="5"/>
          <ac:spMkLst>
            <pc:docMk/>
            <pc:sldMk cId="3648710308" sldId="258"/>
            <ac:spMk id="3" creationId="{083A1804-3AB0-A414-53CF-9E34299ED0FF}"/>
          </ac:spMkLst>
        </pc:spChg>
        <pc:spChg chg="del">
          <ac:chgData name="Guest User" userId="S::urn:spo:anon#9c58d11b956dbc6418d4a513cc32967b759a22ca6c08153e3a41529731f53e04::" providerId="AD" clId="Web-{3A7BFA5B-E81B-EDB8-172D-9B6254E80232}" dt="2022-11-13T12:27:57.708" v="4"/>
          <ac:spMkLst>
            <pc:docMk/>
            <pc:sldMk cId="3648710308" sldId="258"/>
            <ac:spMk id="5" creationId="{35BC74BF-02EE-C30D-261E-826498A5A974}"/>
          </ac:spMkLst>
        </pc:spChg>
        <pc:spChg chg="del">
          <ac:chgData name="Guest User" userId="S::urn:spo:anon#9c58d11b956dbc6418d4a513cc32967b759a22ca6c08153e3a41529731f53e04::" providerId="AD" clId="Web-{3A7BFA5B-E81B-EDB8-172D-9B6254E80232}" dt="2022-11-13T12:28:03.114" v="7"/>
          <ac:spMkLst>
            <pc:docMk/>
            <pc:sldMk cId="3648710308" sldId="258"/>
            <ac:spMk id="6" creationId="{FBBFA48A-001A-BD33-E6BA-B560F42A3C42}"/>
          </ac:spMkLst>
        </pc:spChg>
        <pc:spChg chg="del">
          <ac:chgData name="Guest User" userId="S::urn:spo:anon#9c58d11b956dbc6418d4a513cc32967b759a22ca6c08153e3a41529731f53e04::" providerId="AD" clId="Web-{3A7BFA5B-E81B-EDB8-172D-9B6254E80232}" dt="2022-11-13T12:28:01.942" v="6"/>
          <ac:spMkLst>
            <pc:docMk/>
            <pc:sldMk cId="3648710308" sldId="258"/>
            <ac:spMk id="7" creationId="{8DC325B6-BE98-70FF-57A3-477413577C0F}"/>
          </ac:spMkLst>
        </pc:spChg>
        <pc:spChg chg="add mod">
          <ac:chgData name="Guest User" userId="S::urn:spo:anon#9c58d11b956dbc6418d4a513cc32967b759a22ca6c08153e3a41529731f53e04::" providerId="AD" clId="Web-{3A7BFA5B-E81B-EDB8-172D-9B6254E80232}" dt="2022-11-13T12:27:57.708" v="4"/>
          <ac:spMkLst>
            <pc:docMk/>
            <pc:sldMk cId="3648710308" sldId="258"/>
            <ac:spMk id="8" creationId="{72A29BF6-B2CC-7D93-6660-3A74F8B6C51B}"/>
          </ac:spMkLst>
        </pc:spChg>
        <pc:spChg chg="add mod">
          <ac:chgData name="Guest User" userId="S::urn:spo:anon#9c58d11b956dbc6418d4a513cc32967b759a22ca6c08153e3a41529731f53e04::" providerId="AD" clId="Web-{3A7BFA5B-E81B-EDB8-172D-9B6254E80232}" dt="2022-11-13T12:27:59.567" v="5"/>
          <ac:spMkLst>
            <pc:docMk/>
            <pc:sldMk cId="3648710308" sldId="258"/>
            <ac:spMk id="10" creationId="{8E7081E1-AC1C-E28F-42F4-E011C5515B41}"/>
          </ac:spMkLst>
        </pc:spChg>
        <pc:spChg chg="add mod">
          <ac:chgData name="Guest User" userId="S::urn:spo:anon#9c58d11b956dbc6418d4a513cc32967b759a22ca6c08153e3a41529731f53e04::" providerId="AD" clId="Web-{3A7BFA5B-E81B-EDB8-172D-9B6254E80232}" dt="2022-11-13T12:28:01.942" v="6"/>
          <ac:spMkLst>
            <pc:docMk/>
            <pc:sldMk cId="3648710308" sldId="258"/>
            <ac:spMk id="12" creationId="{1F4499EF-0206-6608-FCFE-FC4BAA203604}"/>
          </ac:spMkLst>
        </pc:spChg>
        <pc:spChg chg="add mod">
          <ac:chgData name="Guest User" userId="S::urn:spo:anon#9c58d11b956dbc6418d4a513cc32967b759a22ca6c08153e3a41529731f53e04::" providerId="AD" clId="Web-{3A7BFA5B-E81B-EDB8-172D-9B6254E80232}" dt="2022-11-13T12:28:03.114" v="7"/>
          <ac:spMkLst>
            <pc:docMk/>
            <pc:sldMk cId="3648710308" sldId="258"/>
            <ac:spMk id="14" creationId="{94FFC8B6-A6E5-9421-390F-498C3B389C08}"/>
          </ac:spMkLst>
        </pc:spChg>
      </pc:sldChg>
      <pc:sldChg chg="add replId">
        <pc:chgData name="Guest User" userId="S::urn:spo:anon#9c58d11b956dbc6418d4a513cc32967b759a22ca6c08153e3a41529731f53e04::" providerId="AD" clId="Web-{3A7BFA5B-E81B-EDB8-172D-9B6254E80232}" dt="2022-11-13T12:22:49.839" v="0"/>
        <pc:sldMkLst>
          <pc:docMk/>
          <pc:sldMk cId="237586346" sldId="279"/>
        </pc:sldMkLst>
      </pc:sldChg>
    </pc:docChg>
  </pc:docChgLst>
  <pc:docChgLst>
    <pc:chgData name="Guest User" userId="S::urn:spo:anon#9c58d11b956dbc6418d4a513cc32967b759a22ca6c08153e3a41529731f53e04::" providerId="AD" clId="Web-{166C95C3-CA55-C4D1-C1CF-5A3A46B82189}"/>
    <pc:docChg chg="addSld modSld">
      <pc:chgData name="Guest User" userId="S::urn:spo:anon#9c58d11b956dbc6418d4a513cc32967b759a22ca6c08153e3a41529731f53e04::" providerId="AD" clId="Web-{166C95C3-CA55-C4D1-C1CF-5A3A46B82189}" dt="2022-11-14T10:01:18.024" v="226" actId="1076"/>
      <pc:docMkLst>
        <pc:docMk/>
      </pc:docMkLst>
      <pc:sldChg chg="modSp">
        <pc:chgData name="Guest User" userId="S::urn:spo:anon#9c58d11b956dbc6418d4a513cc32967b759a22ca6c08153e3a41529731f53e04::" providerId="AD" clId="Web-{166C95C3-CA55-C4D1-C1CF-5A3A46B82189}" dt="2022-11-14T09:39:31.506" v="1" actId="20577"/>
        <pc:sldMkLst>
          <pc:docMk/>
          <pc:sldMk cId="2869973534" sldId="269"/>
        </pc:sldMkLst>
        <pc:spChg chg="mod">
          <ac:chgData name="Guest User" userId="S::urn:spo:anon#9c58d11b956dbc6418d4a513cc32967b759a22ca6c08153e3a41529731f53e04::" providerId="AD" clId="Web-{166C95C3-CA55-C4D1-C1CF-5A3A46B82189}" dt="2022-11-14T09:39:31.506" v="1" actId="20577"/>
          <ac:spMkLst>
            <pc:docMk/>
            <pc:sldMk cId="2869973534" sldId="269"/>
            <ac:spMk id="3" creationId="{85EB60C1-22B6-3B79-B611-F331BC29C8DB}"/>
          </ac:spMkLst>
        </pc:spChg>
      </pc:sldChg>
      <pc:sldChg chg="addSp delSp modSp new mod setBg">
        <pc:chgData name="Guest User" userId="S::urn:spo:anon#9c58d11b956dbc6418d4a513cc32967b759a22ca6c08153e3a41529731f53e04::" providerId="AD" clId="Web-{166C95C3-CA55-C4D1-C1CF-5A3A46B82189}" dt="2022-11-14T10:01:18.024" v="226" actId="1076"/>
        <pc:sldMkLst>
          <pc:docMk/>
          <pc:sldMk cId="2622849887" sldId="283"/>
        </pc:sldMkLst>
        <pc:spChg chg="mod">
          <ac:chgData name="Guest User" userId="S::urn:spo:anon#9c58d11b956dbc6418d4a513cc32967b759a22ca6c08153e3a41529731f53e04::" providerId="AD" clId="Web-{166C95C3-CA55-C4D1-C1CF-5A3A46B82189}" dt="2022-11-14T10:01:18.024" v="226" actId="1076"/>
          <ac:spMkLst>
            <pc:docMk/>
            <pc:sldMk cId="2622849887" sldId="283"/>
            <ac:spMk id="2" creationId="{9D758690-A12C-18CB-20A8-08118F9304A9}"/>
          </ac:spMkLst>
        </pc:spChg>
        <pc:spChg chg="del">
          <ac:chgData name="Guest User" userId="S::urn:spo:anon#9c58d11b956dbc6418d4a513cc32967b759a22ca6c08153e3a41529731f53e04::" providerId="AD" clId="Web-{166C95C3-CA55-C4D1-C1CF-5A3A46B82189}" dt="2022-11-14T09:40:37.260" v="21"/>
          <ac:spMkLst>
            <pc:docMk/>
            <pc:sldMk cId="2622849887" sldId="283"/>
            <ac:spMk id="3" creationId="{30F9F6A2-C0E0-EFE5-81DD-AE2CC8B0F010}"/>
          </ac:spMkLst>
        </pc:spChg>
        <pc:spChg chg="add mod">
          <ac:chgData name="Guest User" userId="S::urn:spo:anon#9c58d11b956dbc6418d4a513cc32967b759a22ca6c08153e3a41529731f53e04::" providerId="AD" clId="Web-{166C95C3-CA55-C4D1-C1CF-5A3A46B82189}" dt="2022-11-14T10:00:50.444" v="220" actId="20577"/>
          <ac:spMkLst>
            <pc:docMk/>
            <pc:sldMk cId="2622849887" sldId="283"/>
            <ac:spMk id="5" creationId="{BE1B2B48-DC39-34B7-47AE-FFF2095C5927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4:40.515" v="190"/>
          <ac:spMkLst>
            <pc:docMk/>
            <pc:sldMk cId="2622849887" sldId="283"/>
            <ac:spMk id="8" creationId="{04812C46-200A-4DEB-A05E-3ED6C68C2387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4:40.515" v="190"/>
          <ac:spMkLst>
            <pc:docMk/>
            <pc:sldMk cId="2622849887" sldId="283"/>
            <ac:spMk id="9" creationId="{D1EA859B-E555-4109-94F3-6700E046E008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7:05.712" v="193"/>
          <ac:spMkLst>
            <pc:docMk/>
            <pc:sldMk cId="2622849887" sldId="283"/>
            <ac:spMk id="10" creationId="{F13C74B1-5B17-4795-BED0-7140497B445A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4:21.123" v="188"/>
          <ac:spMkLst>
            <pc:docMk/>
            <pc:sldMk cId="2622849887" sldId="283"/>
            <ac:spMk id="11" creationId="{04812C46-200A-4DEB-A05E-3ED6C68C2387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7:05.712" v="193"/>
          <ac:spMkLst>
            <pc:docMk/>
            <pc:sldMk cId="2622849887" sldId="283"/>
            <ac:spMk id="12" creationId="{D4974D33-8DC5-464E-8C6D-BE58F0669C17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4:21.123" v="188"/>
          <ac:spMkLst>
            <pc:docMk/>
            <pc:sldMk cId="2622849887" sldId="283"/>
            <ac:spMk id="13" creationId="{D1EA859B-E555-4109-94F3-6700E046E008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9:51.519" v="207"/>
          <ac:spMkLst>
            <pc:docMk/>
            <pc:sldMk cId="2622849887" sldId="283"/>
            <ac:spMk id="14" creationId="{04812C46-200A-4DEB-A05E-3ED6C68C2387}"/>
          </ac:spMkLst>
        </pc:spChg>
        <pc:spChg chg="add del">
          <ac:chgData name="Guest User" userId="S::urn:spo:anon#9c58d11b956dbc6418d4a513cc32967b759a22ca6c08153e3a41529731f53e04::" providerId="AD" clId="Web-{166C95C3-CA55-C4D1-C1CF-5A3A46B82189}" dt="2022-11-14T09:59:51.519" v="207"/>
          <ac:spMkLst>
            <pc:docMk/>
            <pc:sldMk cId="2622849887" sldId="283"/>
            <ac:spMk id="15" creationId="{D1EA859B-E555-4109-94F3-6700E046E008}"/>
          </ac:spMkLst>
        </pc:spChg>
        <pc:picChg chg="add mod ord modCrop">
          <ac:chgData name="Guest User" userId="S::urn:spo:anon#9c58d11b956dbc6418d4a513cc32967b759a22ca6c08153e3a41529731f53e04::" providerId="AD" clId="Web-{166C95C3-CA55-C4D1-C1CF-5A3A46B82189}" dt="2022-11-14T10:00:59.070" v="222" actId="1076"/>
          <ac:picMkLst>
            <pc:docMk/>
            <pc:sldMk cId="2622849887" sldId="283"/>
            <ac:picMk id="6" creationId="{4DDE79BE-9985-A49F-675C-F1C1E97E3E10}"/>
          </ac:picMkLst>
        </pc:picChg>
      </pc:sldChg>
    </pc:docChg>
  </pc:docChgLst>
  <pc:docChgLst>
    <pc:chgData name="Guest User" userId="S::urn:spo:anon#9c58d11b956dbc6418d4a513cc32967b759a22ca6c08153e3a41529731f53e04::" providerId="AD" clId="Web-{BEAEBD7F-9E1E-1CAE-C045-001D7E5CC3B6}"/>
    <pc:docChg chg="addSld delSld modSld">
      <pc:chgData name="Guest User" userId="S::urn:spo:anon#9c58d11b956dbc6418d4a513cc32967b759a22ca6c08153e3a41529731f53e04::" providerId="AD" clId="Web-{BEAEBD7F-9E1E-1CAE-C045-001D7E5CC3B6}" dt="2022-11-03T12:32:49.989" v="154" actId="20577"/>
      <pc:docMkLst>
        <pc:docMk/>
      </pc:docMkLst>
      <pc:sldChg chg="modSp">
        <pc:chgData name="Guest User" userId="S::urn:spo:anon#9c58d11b956dbc6418d4a513cc32967b759a22ca6c08153e3a41529731f53e04::" providerId="AD" clId="Web-{BEAEBD7F-9E1E-1CAE-C045-001D7E5CC3B6}" dt="2022-11-03T11:38:54.379" v="3" actId="20577"/>
        <pc:sldMkLst>
          <pc:docMk/>
          <pc:sldMk cId="3484064201" sldId="257"/>
        </pc:sldMkLst>
        <pc:spChg chg="mod">
          <ac:chgData name="Guest User" userId="S::urn:spo:anon#9c58d11b956dbc6418d4a513cc32967b759a22ca6c08153e3a41529731f53e04::" providerId="AD" clId="Web-{BEAEBD7F-9E1E-1CAE-C045-001D7E5CC3B6}" dt="2022-11-03T11:38:54.379" v="3" actId="20577"/>
          <ac:spMkLst>
            <pc:docMk/>
            <pc:sldMk cId="3484064201" sldId="257"/>
            <ac:spMk id="3" creationId="{F6CAAE68-0267-9B86-FB97-B808F6E8047F}"/>
          </ac:spMkLst>
        </pc:spChg>
      </pc:sldChg>
      <pc:sldChg chg="del">
        <pc:chgData name="Guest User" userId="S::urn:spo:anon#9c58d11b956dbc6418d4a513cc32967b759a22ca6c08153e3a41529731f53e04::" providerId="AD" clId="Web-{BEAEBD7F-9E1E-1CAE-C045-001D7E5CC3B6}" dt="2022-11-03T11:38:09.455" v="0"/>
        <pc:sldMkLst>
          <pc:docMk/>
          <pc:sldMk cId="1066466660" sldId="262"/>
        </pc:sldMkLst>
      </pc:sldChg>
      <pc:sldChg chg="modSp">
        <pc:chgData name="Guest User" userId="S::urn:spo:anon#9c58d11b956dbc6418d4a513cc32967b759a22ca6c08153e3a41529731f53e04::" providerId="AD" clId="Web-{BEAEBD7F-9E1E-1CAE-C045-001D7E5CC3B6}" dt="2022-11-03T11:39:01.895" v="9" actId="20577"/>
        <pc:sldMkLst>
          <pc:docMk/>
          <pc:sldMk cId="3521478985" sldId="263"/>
        </pc:sldMkLst>
        <pc:spChg chg="mod">
          <ac:chgData name="Guest User" userId="S::urn:spo:anon#9c58d11b956dbc6418d4a513cc32967b759a22ca6c08153e3a41529731f53e04::" providerId="AD" clId="Web-{BEAEBD7F-9E1E-1CAE-C045-001D7E5CC3B6}" dt="2022-11-03T11:39:01.895" v="9" actId="20577"/>
          <ac:spMkLst>
            <pc:docMk/>
            <pc:sldMk cId="3521478985" sldId="263"/>
            <ac:spMk id="7" creationId="{A652B0BD-607F-53F4-8830-3DAEA072D4E2}"/>
          </ac:spMkLst>
        </pc:spChg>
      </pc:sldChg>
      <pc:sldChg chg="modSp">
        <pc:chgData name="Guest User" userId="S::urn:spo:anon#9c58d11b956dbc6418d4a513cc32967b759a22ca6c08153e3a41529731f53e04::" providerId="AD" clId="Web-{BEAEBD7F-9E1E-1CAE-C045-001D7E5CC3B6}" dt="2022-11-03T11:39:34.208" v="25" actId="20577"/>
        <pc:sldMkLst>
          <pc:docMk/>
          <pc:sldMk cId="3459629303" sldId="264"/>
        </pc:sldMkLst>
        <pc:spChg chg="mod">
          <ac:chgData name="Guest User" userId="S::urn:spo:anon#9c58d11b956dbc6418d4a513cc32967b759a22ca6c08153e3a41529731f53e04::" providerId="AD" clId="Web-{BEAEBD7F-9E1E-1CAE-C045-001D7E5CC3B6}" dt="2022-11-03T11:39:34.208" v="25" actId="20577"/>
          <ac:spMkLst>
            <pc:docMk/>
            <pc:sldMk cId="3459629303" sldId="264"/>
            <ac:spMk id="7" creationId="{684BFD6E-F999-4221-454D-FBB7997B681D}"/>
          </ac:spMkLst>
        </pc:spChg>
      </pc:sldChg>
      <pc:sldChg chg="modSp">
        <pc:chgData name="Guest User" userId="S::urn:spo:anon#9c58d11b956dbc6418d4a513cc32967b759a22ca6c08153e3a41529731f53e04::" providerId="AD" clId="Web-{BEAEBD7F-9E1E-1CAE-C045-001D7E5CC3B6}" dt="2022-11-03T12:32:49.989" v="154" actId="20577"/>
        <pc:sldMkLst>
          <pc:docMk/>
          <pc:sldMk cId="1568950265" sldId="265"/>
        </pc:sldMkLst>
        <pc:spChg chg="mod">
          <ac:chgData name="Guest User" userId="S::urn:spo:anon#9c58d11b956dbc6418d4a513cc32967b759a22ca6c08153e3a41529731f53e04::" providerId="AD" clId="Web-{BEAEBD7F-9E1E-1CAE-C045-001D7E5CC3B6}" dt="2022-11-03T12:32:49.989" v="154" actId="20577"/>
          <ac:spMkLst>
            <pc:docMk/>
            <pc:sldMk cId="1568950265" sldId="265"/>
            <ac:spMk id="2" creationId="{3BEC32BA-2A95-EEA8-BB44-CB906DB9293C}"/>
          </ac:spMkLst>
        </pc:spChg>
        <pc:spChg chg="mod">
          <ac:chgData name="Guest User" userId="S::urn:spo:anon#9c58d11b956dbc6418d4a513cc32967b759a22ca6c08153e3a41529731f53e04::" providerId="AD" clId="Web-{BEAEBD7F-9E1E-1CAE-C045-001D7E5CC3B6}" dt="2022-11-03T11:40:47.413" v="44" actId="20577"/>
          <ac:spMkLst>
            <pc:docMk/>
            <pc:sldMk cId="1568950265" sldId="265"/>
            <ac:spMk id="3" creationId="{43B6DDBF-E898-DBF9-9F34-FC8B02B0CCAE}"/>
          </ac:spMkLst>
        </pc:spChg>
      </pc:sldChg>
      <pc:sldChg chg="modSp">
        <pc:chgData name="Guest User" userId="S::urn:spo:anon#9c58d11b956dbc6418d4a513cc32967b759a22ca6c08153e3a41529731f53e04::" providerId="AD" clId="Web-{BEAEBD7F-9E1E-1CAE-C045-001D7E5CC3B6}" dt="2022-11-03T11:43:27.200" v="50" actId="20577"/>
        <pc:sldMkLst>
          <pc:docMk/>
          <pc:sldMk cId="2150666039" sldId="266"/>
        </pc:sldMkLst>
        <pc:spChg chg="mod">
          <ac:chgData name="Guest User" userId="S::urn:spo:anon#9c58d11b956dbc6418d4a513cc32967b759a22ca6c08153e3a41529731f53e04::" providerId="AD" clId="Web-{BEAEBD7F-9E1E-1CAE-C045-001D7E5CC3B6}" dt="2022-11-03T11:43:27.200" v="50" actId="20577"/>
          <ac:spMkLst>
            <pc:docMk/>
            <pc:sldMk cId="2150666039" sldId="266"/>
            <ac:spMk id="3" creationId="{9DBD9F99-F55A-C7C4-7380-73907260B91B}"/>
          </ac:spMkLst>
        </pc:spChg>
      </pc:sldChg>
      <pc:sldChg chg="modSp">
        <pc:chgData name="Guest User" userId="S::urn:spo:anon#9c58d11b956dbc6418d4a513cc32967b759a22ca6c08153e3a41529731f53e04::" providerId="AD" clId="Web-{BEAEBD7F-9E1E-1CAE-C045-001D7E5CC3B6}" dt="2022-11-03T11:44:05.545" v="67" actId="20577"/>
        <pc:sldMkLst>
          <pc:docMk/>
          <pc:sldMk cId="1062816579" sldId="267"/>
        </pc:sldMkLst>
        <pc:spChg chg="mod">
          <ac:chgData name="Guest User" userId="S::urn:spo:anon#9c58d11b956dbc6418d4a513cc32967b759a22ca6c08153e3a41529731f53e04::" providerId="AD" clId="Web-{BEAEBD7F-9E1E-1CAE-C045-001D7E5CC3B6}" dt="2022-11-03T11:44:05.545" v="67" actId="20577"/>
          <ac:spMkLst>
            <pc:docMk/>
            <pc:sldMk cId="1062816579" sldId="267"/>
            <ac:spMk id="3" creationId="{55C0BF52-58B2-58C0-2B9A-6BBC14E35F72}"/>
          </ac:spMkLst>
        </pc:spChg>
      </pc:sldChg>
      <pc:sldChg chg="modSp">
        <pc:chgData name="Guest User" userId="S::urn:spo:anon#9c58d11b956dbc6418d4a513cc32967b759a22ca6c08153e3a41529731f53e04::" providerId="AD" clId="Web-{BEAEBD7F-9E1E-1CAE-C045-001D7E5CC3B6}" dt="2022-11-03T11:44:50.202" v="74" actId="20577"/>
        <pc:sldMkLst>
          <pc:docMk/>
          <pc:sldMk cId="3003888265" sldId="268"/>
        </pc:sldMkLst>
        <pc:spChg chg="mod">
          <ac:chgData name="Guest User" userId="S::urn:spo:anon#9c58d11b956dbc6418d4a513cc32967b759a22ca6c08153e3a41529731f53e04::" providerId="AD" clId="Web-{BEAEBD7F-9E1E-1CAE-C045-001D7E5CC3B6}" dt="2022-11-03T11:44:50.202" v="74" actId="20577"/>
          <ac:spMkLst>
            <pc:docMk/>
            <pc:sldMk cId="3003888265" sldId="268"/>
            <ac:spMk id="2" creationId="{F4FC12FC-71F3-CF1E-51F8-E8A9F96CD985}"/>
          </ac:spMkLst>
        </pc:spChg>
      </pc:sldChg>
      <pc:sldChg chg="modSp">
        <pc:chgData name="Guest User" userId="S::urn:spo:anon#9c58d11b956dbc6418d4a513cc32967b759a22ca6c08153e3a41529731f53e04::" providerId="AD" clId="Web-{BEAEBD7F-9E1E-1CAE-C045-001D7E5CC3B6}" dt="2022-11-03T11:51:44.825" v="146" actId="20577"/>
        <pc:sldMkLst>
          <pc:docMk/>
          <pc:sldMk cId="2510095235" sldId="270"/>
        </pc:sldMkLst>
        <pc:spChg chg="mod">
          <ac:chgData name="Guest User" userId="S::urn:spo:anon#9c58d11b956dbc6418d4a513cc32967b759a22ca6c08153e3a41529731f53e04::" providerId="AD" clId="Web-{BEAEBD7F-9E1E-1CAE-C045-001D7E5CC3B6}" dt="2022-11-03T11:51:44.825" v="146" actId="20577"/>
          <ac:spMkLst>
            <pc:docMk/>
            <pc:sldMk cId="2510095235" sldId="270"/>
            <ac:spMk id="2" creationId="{3265C60C-C835-0CCC-8D3B-0B52E3E07EEB}"/>
          </ac:spMkLst>
        </pc:spChg>
        <pc:spChg chg="mod">
          <ac:chgData name="Guest User" userId="S::urn:spo:anon#9c58d11b956dbc6418d4a513cc32967b759a22ca6c08153e3a41529731f53e04::" providerId="AD" clId="Web-{BEAEBD7F-9E1E-1CAE-C045-001D7E5CC3B6}" dt="2022-11-03T11:46:54.316" v="114" actId="20577"/>
          <ac:spMkLst>
            <pc:docMk/>
            <pc:sldMk cId="2510095235" sldId="270"/>
            <ac:spMk id="3" creationId="{93F1EFD5-B14E-82ED-381A-AF0D225FAB71}"/>
          </ac:spMkLst>
        </pc:spChg>
      </pc:sldChg>
      <pc:sldChg chg="modSp new">
        <pc:chgData name="Guest User" userId="S::urn:spo:anon#9c58d11b956dbc6418d4a513cc32967b759a22ca6c08153e3a41529731f53e04::" providerId="AD" clId="Web-{BEAEBD7F-9E1E-1CAE-C045-001D7E5CC3B6}" dt="2022-11-03T11:50:43.292" v="144" actId="20577"/>
        <pc:sldMkLst>
          <pc:docMk/>
          <pc:sldMk cId="3873110320" sldId="271"/>
        </pc:sldMkLst>
        <pc:spChg chg="mod">
          <ac:chgData name="Guest User" userId="S::urn:spo:anon#9c58d11b956dbc6418d4a513cc32967b759a22ca6c08153e3a41529731f53e04::" providerId="AD" clId="Web-{BEAEBD7F-9E1E-1CAE-C045-001D7E5CC3B6}" dt="2022-11-03T11:48:45.007" v="117" actId="20577"/>
          <ac:spMkLst>
            <pc:docMk/>
            <pc:sldMk cId="3873110320" sldId="271"/>
            <ac:spMk id="2" creationId="{560E7D4A-2A00-52F1-878F-BC77D03796E6}"/>
          </ac:spMkLst>
        </pc:spChg>
        <pc:spChg chg="mod">
          <ac:chgData name="Guest User" userId="S::urn:spo:anon#9c58d11b956dbc6418d4a513cc32967b759a22ca6c08153e3a41529731f53e04::" providerId="AD" clId="Web-{BEAEBD7F-9E1E-1CAE-C045-001D7E5CC3B6}" dt="2022-11-03T11:50:43.292" v="144" actId="20577"/>
          <ac:spMkLst>
            <pc:docMk/>
            <pc:sldMk cId="3873110320" sldId="271"/>
            <ac:spMk id="3" creationId="{8E1052D2-2C59-367B-55FC-8FFB03F24189}"/>
          </ac:spMkLst>
        </pc:spChg>
      </pc:sldChg>
    </pc:docChg>
  </pc:docChgLst>
  <pc:docChgLst>
    <pc:chgData name="Guest User" userId="S::urn:spo:anon#9c58d11b956dbc6418d4a513cc32967b759a22ca6c08153e3a41529731f53e04::" providerId="AD" clId="Web-{DDA045EF-5093-9058-9D13-CC2BE966BF41}"/>
    <pc:docChg chg="modSld">
      <pc:chgData name="Guest User" userId="S::urn:spo:anon#9c58d11b956dbc6418d4a513cc32967b759a22ca6c08153e3a41529731f53e04::" providerId="AD" clId="Web-{DDA045EF-5093-9058-9D13-CC2BE966BF41}" dt="2022-11-16T10:08:01.227" v="0"/>
      <pc:docMkLst>
        <pc:docMk/>
      </pc:docMkLst>
      <pc:sldChg chg="mod modShow">
        <pc:chgData name="Guest User" userId="S::urn:spo:anon#9c58d11b956dbc6418d4a513cc32967b759a22ca6c08153e3a41529731f53e04::" providerId="AD" clId="Web-{DDA045EF-5093-9058-9D13-CC2BE966BF41}" dt="2022-11-16T10:08:01.227" v="0"/>
        <pc:sldMkLst>
          <pc:docMk/>
          <pc:sldMk cId="3648710308" sldId="258"/>
        </pc:sldMkLst>
      </pc:sldChg>
    </pc:docChg>
  </pc:docChgLst>
  <pc:docChgLst>
    <pc:chgData name="Guest User" userId="S::urn:spo:anon#9c58d11b956dbc6418d4a513cc32967b759a22ca6c08153e3a41529731f53e04::" providerId="AD" clId="Web-{A83652EA-679B-09F0-352E-5CB5BAE26B7A}"/>
    <pc:docChg chg="modSld">
      <pc:chgData name="Guest User" userId="S::urn:spo:anon#9c58d11b956dbc6418d4a513cc32967b759a22ca6c08153e3a41529731f53e04::" providerId="AD" clId="Web-{A83652EA-679B-09F0-352E-5CB5BAE26B7A}" dt="2022-11-14T13:27:07.470" v="96" actId="20577"/>
      <pc:docMkLst>
        <pc:docMk/>
      </pc:docMkLst>
      <pc:sldChg chg="modSp">
        <pc:chgData name="Guest User" userId="S::urn:spo:anon#9c58d11b956dbc6418d4a513cc32967b759a22ca6c08153e3a41529731f53e04::" providerId="AD" clId="Web-{A83652EA-679B-09F0-352E-5CB5BAE26B7A}" dt="2022-11-14T13:27:07.470" v="96" actId="20577"/>
        <pc:sldMkLst>
          <pc:docMk/>
          <pc:sldMk cId="1514024579" sldId="282"/>
        </pc:sldMkLst>
        <pc:spChg chg="mod">
          <ac:chgData name="Guest User" userId="S::urn:spo:anon#9c58d11b956dbc6418d4a513cc32967b759a22ca6c08153e3a41529731f53e04::" providerId="AD" clId="Web-{A83652EA-679B-09F0-352E-5CB5BAE26B7A}" dt="2022-11-14T13:27:07.470" v="96" actId="20577"/>
          <ac:spMkLst>
            <pc:docMk/>
            <pc:sldMk cId="1514024579" sldId="282"/>
            <ac:spMk id="3" creationId="{8E1052D2-2C59-367B-55FC-8FFB03F24189}"/>
          </ac:spMkLst>
        </pc:spChg>
      </pc:sldChg>
    </pc:docChg>
  </pc:docChgLst>
  <pc:docChgLst>
    <pc:chgData name="Guest User" userId="S::urn:spo:anon#9c58d11b956dbc6418d4a513cc32967b759a22ca6c08153e3a41529731f53e04::" providerId="AD" clId="Web-{832D0FED-85FC-EFD8-18C2-E59AD715EC9B}"/>
    <pc:docChg chg="addSld delSld modSld">
      <pc:chgData name="Guest User" userId="S::urn:spo:anon#9c58d11b956dbc6418d4a513cc32967b759a22ca6c08153e3a41529731f53e04::" providerId="AD" clId="Web-{832D0FED-85FC-EFD8-18C2-E59AD715EC9B}" dt="2022-11-03T13:44:52.651" v="5" actId="1076"/>
      <pc:docMkLst>
        <pc:docMk/>
      </pc:docMkLst>
      <pc:sldChg chg="modSp add del">
        <pc:chgData name="Guest User" userId="S::urn:spo:anon#9c58d11b956dbc6418d4a513cc32967b759a22ca6c08153e3a41529731f53e04::" providerId="AD" clId="Web-{832D0FED-85FC-EFD8-18C2-E59AD715EC9B}" dt="2022-11-03T13:44:52.651" v="5" actId="1076"/>
        <pc:sldMkLst>
          <pc:docMk/>
          <pc:sldMk cId="3152528283" sldId="256"/>
        </pc:sldMkLst>
        <pc:picChg chg="mod">
          <ac:chgData name="Guest User" userId="S::urn:spo:anon#9c58d11b956dbc6418d4a513cc32967b759a22ca6c08153e3a41529731f53e04::" providerId="AD" clId="Web-{832D0FED-85FC-EFD8-18C2-E59AD715EC9B}" dt="2022-11-03T13:44:52.651" v="5" actId="1076"/>
          <ac:picMkLst>
            <pc:docMk/>
            <pc:sldMk cId="3152528283" sldId="256"/>
            <ac:picMk id="3" creationId="{D711AA47-0F3A-CDFA-0314-8164BF80CC72}"/>
          </ac:picMkLst>
        </pc:picChg>
      </pc:sldChg>
    </pc:docChg>
  </pc:docChgLst>
  <pc:docChgLst>
    <pc:chgData name="Guest User" userId="S::urn:spo:anon#9c58d11b956dbc6418d4a513cc32967b759a22ca6c08153e3a41529731f53e04::" providerId="AD" clId="Web-{558B1C55-9179-1A5C-4DDA-7F052518A896}"/>
    <pc:docChg chg="modSld">
      <pc:chgData name="Guest User" userId="S::urn:spo:anon#9c58d11b956dbc6418d4a513cc32967b759a22ca6c08153e3a41529731f53e04::" providerId="AD" clId="Web-{558B1C55-9179-1A5C-4DDA-7F052518A896}" dt="2022-11-16T12:39:54.912" v="4" actId="20577"/>
      <pc:docMkLst>
        <pc:docMk/>
      </pc:docMkLst>
      <pc:sldChg chg="modSp">
        <pc:chgData name="Guest User" userId="S::urn:spo:anon#9c58d11b956dbc6418d4a513cc32967b759a22ca6c08153e3a41529731f53e04::" providerId="AD" clId="Web-{558B1C55-9179-1A5C-4DDA-7F052518A896}" dt="2022-11-16T12:39:54.912" v="4" actId="20577"/>
        <pc:sldMkLst>
          <pc:docMk/>
          <pc:sldMk cId="2187976642" sldId="277"/>
        </pc:sldMkLst>
        <pc:spChg chg="mod">
          <ac:chgData name="Guest User" userId="S::urn:spo:anon#9c58d11b956dbc6418d4a513cc32967b759a22ca6c08153e3a41529731f53e04::" providerId="AD" clId="Web-{558B1C55-9179-1A5C-4DDA-7F052518A896}" dt="2022-11-16T12:39:54.912" v="4" actId="20577"/>
          <ac:spMkLst>
            <pc:docMk/>
            <pc:sldMk cId="2187976642" sldId="277"/>
            <ac:spMk id="8" creationId="{906F6F66-F1C0-9A48-A9D0-11DA0B988C6A}"/>
          </ac:spMkLst>
        </pc:spChg>
      </pc:sldChg>
    </pc:docChg>
  </pc:docChgLst>
  <pc:docChgLst>
    <pc:chgData name="Guest User" userId="S::urn:spo:anon#9c58d11b956dbc6418d4a513cc32967b759a22ca6c08153e3a41529731f53e04::" providerId="AD" clId="Web-{551A02F4-54E9-3678-2EE0-12B6428662D0}"/>
    <pc:docChg chg="addSld delSld modSld sldOrd">
      <pc:chgData name="Guest User" userId="S::urn:spo:anon#9c58d11b956dbc6418d4a513cc32967b759a22ca6c08153e3a41529731f53e04::" providerId="AD" clId="Web-{551A02F4-54E9-3678-2EE0-12B6428662D0}" dt="2022-11-11T15:14:27.886" v="8"/>
      <pc:docMkLst>
        <pc:docMk/>
      </pc:docMkLst>
      <pc:sldChg chg="addSp delSp modSp del">
        <pc:chgData name="Guest User" userId="S::urn:spo:anon#9c58d11b956dbc6418d4a513cc32967b759a22ca6c08153e3a41529731f53e04::" providerId="AD" clId="Web-{551A02F4-54E9-3678-2EE0-12B6428662D0}" dt="2022-11-11T15:14:26.745" v="7"/>
        <pc:sldMkLst>
          <pc:docMk/>
          <pc:sldMk cId="3152528283" sldId="256"/>
        </pc:sldMkLst>
        <pc:picChg chg="add del mod">
          <ac:chgData name="Guest User" userId="S::urn:spo:anon#9c58d11b956dbc6418d4a513cc32967b759a22ca6c08153e3a41529731f53e04::" providerId="AD" clId="Web-{551A02F4-54E9-3678-2EE0-12B6428662D0}" dt="2022-11-11T15:13:47.744" v="1"/>
          <ac:picMkLst>
            <pc:docMk/>
            <pc:sldMk cId="3152528283" sldId="256"/>
            <ac:picMk id="3" creationId="{29F0F0DC-DCF8-6BB0-DE96-D71DCFE7F202}"/>
          </ac:picMkLst>
        </pc:picChg>
        <pc:picChg chg="add mod">
          <ac:chgData name="Guest User" userId="S::urn:spo:anon#9c58d11b956dbc6418d4a513cc32967b759a22ca6c08153e3a41529731f53e04::" providerId="AD" clId="Web-{551A02F4-54E9-3678-2EE0-12B6428662D0}" dt="2022-11-11T15:14:12.651" v="3" actId="1076"/>
          <ac:picMkLst>
            <pc:docMk/>
            <pc:sldMk cId="3152528283" sldId="256"/>
            <ac:picMk id="6" creationId="{76B271D0-8357-300E-F52B-F40E717F55E0}"/>
          </ac:picMkLst>
        </pc:picChg>
      </pc:sldChg>
      <pc:sldChg chg="new del">
        <pc:chgData name="Guest User" userId="S::urn:spo:anon#9c58d11b956dbc6418d4a513cc32967b759a22ca6c08153e3a41529731f53e04::" providerId="AD" clId="Web-{551A02F4-54E9-3678-2EE0-12B6428662D0}" dt="2022-11-11T15:14:27.886" v="8"/>
        <pc:sldMkLst>
          <pc:docMk/>
          <pc:sldMk cId="232236076" sldId="274"/>
        </pc:sldMkLst>
      </pc:sldChg>
      <pc:sldChg chg="add ord">
        <pc:chgData name="Guest User" userId="S::urn:spo:anon#9c58d11b956dbc6418d4a513cc32967b759a22ca6c08153e3a41529731f53e04::" providerId="AD" clId="Web-{551A02F4-54E9-3678-2EE0-12B6428662D0}" dt="2022-11-11T15:14:22.417" v="6"/>
        <pc:sldMkLst>
          <pc:docMk/>
          <pc:sldMk cId="405228375" sldId="275"/>
        </pc:sldMkLst>
      </pc:sldChg>
    </pc:docChg>
  </pc:docChgLst>
  <pc:docChgLst>
    <pc:chgData name="Daniel Dedoukh" userId="4febe607-0998-4eba-8c65-ec4718da8e27" providerId="ADAL" clId="{286796D3-21D8-4857-AED1-8191103777B8}"/>
    <pc:docChg chg="undo custSel addSld modSld">
      <pc:chgData name="Daniel Dedoukh" userId="4febe607-0998-4eba-8c65-ec4718da8e27" providerId="ADAL" clId="{286796D3-21D8-4857-AED1-8191103777B8}" dt="2022-11-18T09:14:18.037" v="1809" actId="1035"/>
      <pc:docMkLst>
        <pc:docMk/>
      </pc:docMkLst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3484064201" sldId="257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484064201" sldId="257"/>
            <ac:spMk id="2" creationId="{EC55A9D6-74BD-E4B1-8372-4E7FE72EEE01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484064201" sldId="257"/>
            <ac:spMk id="3" creationId="{F6CAAE68-0267-9B86-FB97-B808F6E8047F}"/>
          </ac:spMkLst>
        </pc:sp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3648710308" sldId="258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648710308" sldId="258"/>
            <ac:spMk id="2" creationId="{2427B0EA-3C74-B89C-0BB6-12DF878AE332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648710308" sldId="258"/>
            <ac:spMk id="8" creationId="{72A29BF6-B2CC-7D93-6660-3A74F8B6C51B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648710308" sldId="258"/>
            <ac:spMk id="10" creationId="{8E7081E1-AC1C-E28F-42F4-E011C5515B41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648710308" sldId="258"/>
            <ac:spMk id="12" creationId="{1F4499EF-0206-6608-FCFE-FC4BAA203604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648710308" sldId="258"/>
            <ac:spMk id="14" creationId="{94FFC8B6-A6E5-9421-390F-498C3B389C08}"/>
          </ac:spMkLst>
        </pc:sp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2917236425" sldId="259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917236425" sldId="259"/>
            <ac:spMk id="7" creationId="{E1088EB0-C61E-384F-3E9F-5AE2F5E1BE29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917236425" sldId="259"/>
            <ac:spMk id="8" creationId="{87264BC4-8D4C-A305-FBD1-065798CFE427}"/>
          </ac:spMkLst>
        </pc:sp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3985824555" sldId="260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985824555" sldId="260"/>
            <ac:spMk id="2" creationId="{6C467573-9FD3-F8F6-B259-AA5C6FE56665}"/>
          </ac:spMkLst>
        </pc:sp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1596829072" sldId="261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1596829072" sldId="261"/>
            <ac:spMk id="2" creationId="{7E3FD34D-3E38-6CB9-8AB9-8DAAD8C016D1}"/>
          </ac:spMkLst>
        </pc:sp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2869973534" sldId="269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869973534" sldId="269"/>
            <ac:spMk id="2" creationId="{1A4C9DAD-0616-A665-DB89-7C55D31F1541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869973534" sldId="269"/>
            <ac:spMk id="3" creationId="{85EB60C1-22B6-3B79-B611-F331BC29C8DB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869973534" sldId="269"/>
            <ac:spMk id="6" creationId="{9023A3D2-71C2-F566-1F6F-655E2F89BF0D}"/>
          </ac:spMkLst>
        </pc:spChg>
      </pc:sldChg>
      <pc:sldChg chg="delSp delDesignElem">
        <pc:chgData name="Daniel Dedoukh" userId="4febe607-0998-4eba-8c65-ec4718da8e27" providerId="ADAL" clId="{286796D3-21D8-4857-AED1-8191103777B8}" dt="2022-11-15T12:39:05.282" v="328"/>
        <pc:sldMkLst>
          <pc:docMk/>
          <pc:sldMk cId="2875346789" sldId="272"/>
        </pc:sldMkLst>
        <pc:spChg chg="del">
          <ac:chgData name="Daniel Dedoukh" userId="4febe607-0998-4eba-8c65-ec4718da8e27" providerId="ADAL" clId="{286796D3-21D8-4857-AED1-8191103777B8}" dt="2022-11-15T12:39:05.282" v="328"/>
          <ac:spMkLst>
            <pc:docMk/>
            <pc:sldMk cId="2875346789" sldId="272"/>
            <ac:spMk id="30" creationId="{F1E7273E-E5A3-4B1D-BE3E-56F045D92700}"/>
          </ac:spMkLst>
        </pc:spChg>
        <pc:spChg chg="del">
          <ac:chgData name="Daniel Dedoukh" userId="4febe607-0998-4eba-8c65-ec4718da8e27" providerId="ADAL" clId="{286796D3-21D8-4857-AED1-8191103777B8}" dt="2022-11-15T12:39:05.282" v="328"/>
          <ac:spMkLst>
            <pc:docMk/>
            <pc:sldMk cId="2875346789" sldId="272"/>
            <ac:spMk id="31" creationId="{9CF7FE1C-8BC5-4B0C-A2BC-93AB72C90FDD}"/>
          </ac:spMkLst>
        </pc:spChg>
      </pc:sldChg>
      <pc:sldChg chg="delSp delDesignElem">
        <pc:chgData name="Daniel Dedoukh" userId="4febe607-0998-4eba-8c65-ec4718da8e27" providerId="ADAL" clId="{286796D3-21D8-4857-AED1-8191103777B8}" dt="2022-11-15T12:39:05.282" v="328"/>
        <pc:sldMkLst>
          <pc:docMk/>
          <pc:sldMk cId="889808494" sldId="273"/>
        </pc:sldMkLst>
        <pc:spChg chg="del">
          <ac:chgData name="Daniel Dedoukh" userId="4febe607-0998-4eba-8c65-ec4718da8e27" providerId="ADAL" clId="{286796D3-21D8-4857-AED1-8191103777B8}" dt="2022-11-15T12:39:05.282" v="328"/>
          <ac:spMkLst>
            <pc:docMk/>
            <pc:sldMk cId="889808494" sldId="273"/>
            <ac:spMk id="10" creationId="{4C608BEB-860E-4094-8511-78603564A75E}"/>
          </ac:spMkLst>
        </pc:spChg>
        <pc:cxnChg chg="del">
          <ac:chgData name="Daniel Dedoukh" userId="4febe607-0998-4eba-8c65-ec4718da8e27" providerId="ADAL" clId="{286796D3-21D8-4857-AED1-8191103777B8}" dt="2022-11-15T12:39:05.282" v="328"/>
          <ac:cxnSpMkLst>
            <pc:docMk/>
            <pc:sldMk cId="889808494" sldId="273"/>
            <ac:cxnSpMk id="12" creationId="{1F16A8D4-FE87-4604-88B2-394B5D1EB437}"/>
          </ac:cxnSpMkLst>
        </pc:cxnChg>
      </pc:sldChg>
      <pc:sldChg chg="addSp delSp modSp mod setBg delDesignElem">
        <pc:chgData name="Daniel Dedoukh" userId="4febe607-0998-4eba-8c65-ec4718da8e27" providerId="ADAL" clId="{286796D3-21D8-4857-AED1-8191103777B8}" dt="2022-11-15T12:39:05.282" v="328"/>
        <pc:sldMkLst>
          <pc:docMk/>
          <pc:sldMk cId="2245585632" sldId="276"/>
        </pc:sldMkLst>
        <pc:spChg chg="mod">
          <ac:chgData name="Daniel Dedoukh" userId="4febe607-0998-4eba-8c65-ec4718da8e27" providerId="ADAL" clId="{286796D3-21D8-4857-AED1-8191103777B8}" dt="2022-11-15T12:32:29.779" v="184" actId="26606"/>
          <ac:spMkLst>
            <pc:docMk/>
            <pc:sldMk cId="2245585632" sldId="276"/>
            <ac:spMk id="2" creationId="{07DE90AB-4F0D-8689-4E30-CF34A6021A5F}"/>
          </ac:spMkLst>
        </pc:spChg>
        <pc:spChg chg="mod">
          <ac:chgData name="Daniel Dedoukh" userId="4febe607-0998-4eba-8c65-ec4718da8e27" providerId="ADAL" clId="{286796D3-21D8-4857-AED1-8191103777B8}" dt="2022-11-15T12:32:29.779" v="184" actId="26606"/>
          <ac:spMkLst>
            <pc:docMk/>
            <pc:sldMk cId="2245585632" sldId="276"/>
            <ac:spMk id="3" creationId="{613391E2-9B6E-CA6A-D9AF-5F6D9B4BC024}"/>
          </ac:spMkLst>
        </pc:spChg>
        <pc:spChg chg="add del">
          <ac:chgData name="Daniel Dedoukh" userId="4febe607-0998-4eba-8c65-ec4718da8e27" providerId="ADAL" clId="{286796D3-21D8-4857-AED1-8191103777B8}" dt="2022-11-15T12:39:05.282" v="328"/>
          <ac:spMkLst>
            <pc:docMk/>
            <pc:sldMk cId="2245585632" sldId="276"/>
            <ac:spMk id="18" creationId="{22587ECF-85E9-4393-9D87-8EB6F3F6C208}"/>
          </ac:spMkLst>
        </pc:spChg>
        <pc:spChg chg="add del">
          <ac:chgData name="Daniel Dedoukh" userId="4febe607-0998-4eba-8c65-ec4718da8e27" providerId="ADAL" clId="{286796D3-21D8-4857-AED1-8191103777B8}" dt="2022-11-15T12:31:19.336" v="158" actId="26606"/>
          <ac:spMkLst>
            <pc:docMk/>
            <pc:sldMk cId="2245585632" sldId="276"/>
            <ac:spMk id="23" creationId="{743AA782-23D1-4521-8CAD-47662984AA08}"/>
          </ac:spMkLst>
        </pc:spChg>
        <pc:spChg chg="add del">
          <ac:chgData name="Daniel Dedoukh" userId="4febe607-0998-4eba-8c65-ec4718da8e27" providerId="ADAL" clId="{286796D3-21D8-4857-AED1-8191103777B8}" dt="2022-11-15T12:31:19.336" v="158" actId="26606"/>
          <ac:spMkLst>
            <pc:docMk/>
            <pc:sldMk cId="2245585632" sldId="276"/>
            <ac:spMk id="25" creationId="{71877DBC-BB60-40F0-AC93-2ACDBAAE60CE}"/>
          </ac:spMkLst>
        </pc:spChg>
        <pc:spChg chg="add del">
          <ac:chgData name="Daniel Dedoukh" userId="4febe607-0998-4eba-8c65-ec4718da8e27" providerId="ADAL" clId="{286796D3-21D8-4857-AED1-8191103777B8}" dt="2022-11-15T12:31:20.546" v="160" actId="26606"/>
          <ac:spMkLst>
            <pc:docMk/>
            <pc:sldMk cId="2245585632" sldId="276"/>
            <ac:spMk id="27" creationId="{2B97F24A-32CE-4C1C-A50D-3016B394DCFB}"/>
          </ac:spMkLst>
        </pc:spChg>
        <pc:spChg chg="add del">
          <ac:chgData name="Daniel Dedoukh" userId="4febe607-0998-4eba-8c65-ec4718da8e27" providerId="ADAL" clId="{286796D3-21D8-4857-AED1-8191103777B8}" dt="2022-11-15T12:31:20.546" v="160" actId="26606"/>
          <ac:spMkLst>
            <pc:docMk/>
            <pc:sldMk cId="2245585632" sldId="276"/>
            <ac:spMk id="28" creationId="{CD8B4F24-440B-49E9-B85D-733523DC064B}"/>
          </ac:spMkLst>
        </pc:spChg>
        <pc:spChg chg="add del">
          <ac:chgData name="Daniel Dedoukh" userId="4febe607-0998-4eba-8c65-ec4718da8e27" providerId="ADAL" clId="{286796D3-21D8-4857-AED1-8191103777B8}" dt="2022-11-15T12:31:22.140" v="162" actId="26606"/>
          <ac:spMkLst>
            <pc:docMk/>
            <pc:sldMk cId="2245585632" sldId="276"/>
            <ac:spMk id="30" creationId="{743AA782-23D1-4521-8CAD-47662984AA08}"/>
          </ac:spMkLst>
        </pc:spChg>
        <pc:spChg chg="add del">
          <ac:chgData name="Daniel Dedoukh" userId="4febe607-0998-4eba-8c65-ec4718da8e27" providerId="ADAL" clId="{286796D3-21D8-4857-AED1-8191103777B8}" dt="2022-11-15T12:31:22.140" v="162" actId="26606"/>
          <ac:spMkLst>
            <pc:docMk/>
            <pc:sldMk cId="2245585632" sldId="276"/>
            <ac:spMk id="31" creationId="{71877DBC-BB60-40F0-AC93-2ACDBAAE60CE}"/>
          </ac:spMkLst>
        </pc:spChg>
        <pc:spChg chg="add del">
          <ac:chgData name="Daniel Dedoukh" userId="4febe607-0998-4eba-8c65-ec4718da8e27" providerId="ADAL" clId="{286796D3-21D8-4857-AED1-8191103777B8}" dt="2022-11-15T12:31:25.472" v="164" actId="26606"/>
          <ac:spMkLst>
            <pc:docMk/>
            <pc:sldMk cId="2245585632" sldId="276"/>
            <ac:spMk id="33" creationId="{5E39A796-BE83-48B1-B33F-35C4A32AAB57}"/>
          </ac:spMkLst>
        </pc:spChg>
        <pc:spChg chg="add del">
          <ac:chgData name="Daniel Dedoukh" userId="4febe607-0998-4eba-8c65-ec4718da8e27" providerId="ADAL" clId="{286796D3-21D8-4857-AED1-8191103777B8}" dt="2022-11-15T12:31:25.472" v="164" actId="26606"/>
          <ac:spMkLst>
            <pc:docMk/>
            <pc:sldMk cId="2245585632" sldId="276"/>
            <ac:spMk id="34" creationId="{72F84B47-E267-4194-8194-831DB7B5547F}"/>
          </ac:spMkLst>
        </pc:spChg>
        <pc:spChg chg="add del">
          <ac:chgData name="Daniel Dedoukh" userId="4febe607-0998-4eba-8c65-ec4718da8e27" providerId="ADAL" clId="{286796D3-21D8-4857-AED1-8191103777B8}" dt="2022-11-15T12:31:27.117" v="166" actId="26606"/>
          <ac:spMkLst>
            <pc:docMk/>
            <pc:sldMk cId="2245585632" sldId="276"/>
            <ac:spMk id="36" creationId="{2B566528-1B12-4246-9431-5C2D7D081168}"/>
          </ac:spMkLst>
        </pc:spChg>
        <pc:spChg chg="add del">
          <ac:chgData name="Daniel Dedoukh" userId="4febe607-0998-4eba-8c65-ec4718da8e27" providerId="ADAL" clId="{286796D3-21D8-4857-AED1-8191103777B8}" dt="2022-11-15T12:31:27.117" v="166" actId="26606"/>
          <ac:spMkLst>
            <pc:docMk/>
            <pc:sldMk cId="2245585632" sldId="276"/>
            <ac:spMk id="37" creationId="{D3F51FEB-38FB-4F6C-9F7B-2F2AFAB65463}"/>
          </ac:spMkLst>
        </pc:spChg>
        <pc:spChg chg="add del">
          <ac:chgData name="Daniel Dedoukh" userId="4febe607-0998-4eba-8c65-ec4718da8e27" providerId="ADAL" clId="{286796D3-21D8-4857-AED1-8191103777B8}" dt="2022-11-15T12:31:27.117" v="166" actId="26606"/>
          <ac:spMkLst>
            <pc:docMk/>
            <pc:sldMk cId="2245585632" sldId="276"/>
            <ac:spMk id="38" creationId="{1E547BA6-BAE0-43BB-A7CA-60F69CE252F0}"/>
          </ac:spMkLst>
        </pc:spChg>
        <pc:spChg chg="add del">
          <ac:chgData name="Daniel Dedoukh" userId="4febe607-0998-4eba-8c65-ec4718da8e27" providerId="ADAL" clId="{286796D3-21D8-4857-AED1-8191103777B8}" dt="2022-11-15T12:32:29.779" v="184" actId="26606"/>
          <ac:spMkLst>
            <pc:docMk/>
            <pc:sldMk cId="2245585632" sldId="276"/>
            <ac:spMk id="42" creationId="{2B97F24A-32CE-4C1C-A50D-3016B394DCFB}"/>
          </ac:spMkLst>
        </pc:spChg>
        <pc:spChg chg="add del">
          <ac:chgData name="Daniel Dedoukh" userId="4febe607-0998-4eba-8c65-ec4718da8e27" providerId="ADAL" clId="{286796D3-21D8-4857-AED1-8191103777B8}" dt="2022-11-15T12:32:29.779" v="184" actId="26606"/>
          <ac:spMkLst>
            <pc:docMk/>
            <pc:sldMk cId="2245585632" sldId="276"/>
            <ac:spMk id="43" creationId="{6357EC4F-235E-4222-A36F-C7878ACE37F2}"/>
          </ac:spMkLst>
        </pc:spChg>
        <pc:spChg chg="add del">
          <ac:chgData name="Daniel Dedoukh" userId="4febe607-0998-4eba-8c65-ec4718da8e27" providerId="ADAL" clId="{286796D3-21D8-4857-AED1-8191103777B8}" dt="2022-11-15T12:32:23.323" v="179" actId="26606"/>
          <ac:spMkLst>
            <pc:docMk/>
            <pc:sldMk cId="2245585632" sldId="276"/>
            <ac:spMk id="48" creationId="{45D37F4E-DDB4-456B-97E0-9937730A039F}"/>
          </ac:spMkLst>
        </pc:spChg>
        <pc:spChg chg="add del">
          <ac:chgData name="Daniel Dedoukh" userId="4febe607-0998-4eba-8c65-ec4718da8e27" providerId="ADAL" clId="{286796D3-21D8-4857-AED1-8191103777B8}" dt="2022-11-15T12:32:23.323" v="179" actId="26606"/>
          <ac:spMkLst>
            <pc:docMk/>
            <pc:sldMk cId="2245585632" sldId="276"/>
            <ac:spMk id="50" creationId="{B2DD41CD-8F47-4F56-AD12-4E2FF7696987}"/>
          </ac:spMkLst>
        </pc:spChg>
        <pc:spChg chg="add del">
          <ac:chgData name="Daniel Dedoukh" userId="4febe607-0998-4eba-8c65-ec4718da8e27" providerId="ADAL" clId="{286796D3-21D8-4857-AED1-8191103777B8}" dt="2022-11-15T12:32:27.729" v="181" actId="26606"/>
          <ac:spMkLst>
            <pc:docMk/>
            <pc:sldMk cId="2245585632" sldId="276"/>
            <ac:spMk id="52" creationId="{2B97F24A-32CE-4C1C-A50D-3016B394DCFB}"/>
          </ac:spMkLst>
        </pc:spChg>
        <pc:spChg chg="add del">
          <ac:chgData name="Daniel Dedoukh" userId="4febe607-0998-4eba-8c65-ec4718da8e27" providerId="ADAL" clId="{286796D3-21D8-4857-AED1-8191103777B8}" dt="2022-11-15T12:32:27.729" v="181" actId="26606"/>
          <ac:spMkLst>
            <pc:docMk/>
            <pc:sldMk cId="2245585632" sldId="276"/>
            <ac:spMk id="53" creationId="{CD8B4F24-440B-49E9-B85D-733523DC064B}"/>
          </ac:spMkLst>
        </pc:spChg>
        <pc:grpChg chg="add del">
          <ac:chgData name="Daniel Dedoukh" userId="4febe607-0998-4eba-8c65-ec4718da8e27" providerId="ADAL" clId="{286796D3-21D8-4857-AED1-8191103777B8}" dt="2022-11-15T12:31:27.117" v="166" actId="26606"/>
          <ac:grpSpMkLst>
            <pc:docMk/>
            <pc:sldMk cId="2245585632" sldId="276"/>
            <ac:grpSpMk id="29" creationId="{15CBE6EC-46EF-45D9-8E16-DCDC5917CA31}"/>
          </ac:grpSpMkLst>
        </pc:grpChg>
        <pc:picChg chg="mod">
          <ac:chgData name="Daniel Dedoukh" userId="4febe607-0998-4eba-8c65-ec4718da8e27" providerId="ADAL" clId="{286796D3-21D8-4857-AED1-8191103777B8}" dt="2022-11-15T12:32:29.779" v="184" actId="26606"/>
          <ac:picMkLst>
            <pc:docMk/>
            <pc:sldMk cId="2245585632" sldId="276"/>
            <ac:picMk id="13" creationId="{8AC42546-DFC6-FB71-99A9-C6300292247F}"/>
          </ac:picMkLst>
        </pc:pic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2187976642" sldId="277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187976642" sldId="277"/>
            <ac:spMk id="2" creationId="{E44017DB-5C6E-7D27-FE83-EF27A81C39E3}"/>
          </ac:spMkLst>
        </pc:sp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2011337946" sldId="278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011337946" sldId="278"/>
            <ac:spMk id="2" creationId="{375D554C-672F-5C7E-DEE8-7BABC23EE96E}"/>
          </ac:spMkLst>
        </pc:sp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237586346" sldId="279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37586346" sldId="279"/>
            <ac:spMk id="2" creationId="{2427B0EA-3C74-B89C-0BB6-12DF878AE332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37586346" sldId="279"/>
            <ac:spMk id="3" creationId="{083A1804-3AB0-A414-53CF-9E34299ED0FF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37586346" sldId="279"/>
            <ac:spMk id="5" creationId="{35BC74BF-02EE-C30D-261E-826498A5A974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37586346" sldId="279"/>
            <ac:spMk id="6" creationId="{FBBFA48A-001A-BD33-E6BA-B560F42A3C42}"/>
          </ac:spMkLst>
        </pc:spChg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237586346" sldId="279"/>
            <ac:spMk id="7" creationId="{8DC325B6-BE98-70FF-57A3-477413577C0F}"/>
          </ac:spMkLst>
        </pc:spChg>
      </pc:sldChg>
      <pc:sldChg chg="delSp delDesignElem">
        <pc:chgData name="Daniel Dedoukh" userId="4febe607-0998-4eba-8c65-ec4718da8e27" providerId="ADAL" clId="{286796D3-21D8-4857-AED1-8191103777B8}" dt="2022-11-15T12:39:05.282" v="328"/>
        <pc:sldMkLst>
          <pc:docMk/>
          <pc:sldMk cId="1858455195" sldId="280"/>
        </pc:sldMkLst>
        <pc:spChg chg="del">
          <ac:chgData name="Daniel Dedoukh" userId="4febe607-0998-4eba-8c65-ec4718da8e27" providerId="ADAL" clId="{286796D3-21D8-4857-AED1-8191103777B8}" dt="2022-11-15T12:39:05.282" v="328"/>
          <ac:spMkLst>
            <pc:docMk/>
            <pc:sldMk cId="1858455195" sldId="280"/>
            <ac:spMk id="47" creationId="{90BB9581-2E1D-405D-AC21-AD669748D56E}"/>
          </ac:spMkLst>
        </pc:spChg>
      </pc:sldChg>
      <pc:sldChg chg="addSp delSp modSp mod delDesignElem">
        <pc:chgData name="Daniel Dedoukh" userId="4febe607-0998-4eba-8c65-ec4718da8e27" providerId="ADAL" clId="{286796D3-21D8-4857-AED1-8191103777B8}" dt="2022-11-17T11:21:43.163" v="1668" actId="1076"/>
        <pc:sldMkLst>
          <pc:docMk/>
          <pc:sldMk cId="1563031498" sldId="281"/>
        </pc:sldMkLst>
        <pc:spChg chg="add mod">
          <ac:chgData name="Daniel Dedoukh" userId="4febe607-0998-4eba-8c65-ec4718da8e27" providerId="ADAL" clId="{286796D3-21D8-4857-AED1-8191103777B8}" dt="2022-11-17T11:21:19.324" v="1666" actId="478"/>
          <ac:spMkLst>
            <pc:docMk/>
            <pc:sldMk cId="1563031498" sldId="281"/>
            <ac:spMk id="8" creationId="{FACC6096-F7D2-431E-AE0D-D9DBF33CF1AA}"/>
          </ac:spMkLst>
        </pc:spChg>
        <pc:spChg chg="del">
          <ac:chgData name="Daniel Dedoukh" userId="4febe607-0998-4eba-8c65-ec4718da8e27" providerId="ADAL" clId="{286796D3-21D8-4857-AED1-8191103777B8}" dt="2022-11-15T12:39:05.282" v="328"/>
          <ac:spMkLst>
            <pc:docMk/>
            <pc:sldMk cId="1563031498" sldId="281"/>
            <ac:spMk id="10" creationId="{BE95D989-81FA-4BAD-9AD5-E46CEDA91B36}"/>
          </ac:spMkLst>
        </pc:spChg>
        <pc:spChg chg="del">
          <ac:chgData name="Daniel Dedoukh" userId="4febe607-0998-4eba-8c65-ec4718da8e27" providerId="ADAL" clId="{286796D3-21D8-4857-AED1-8191103777B8}" dt="2022-11-15T12:39:05.282" v="328"/>
          <ac:spMkLst>
            <pc:docMk/>
            <pc:sldMk cId="1563031498" sldId="281"/>
            <ac:spMk id="12" creationId="{156189E5-8A3E-4CFD-B71B-CCD0F8495E56}"/>
          </ac:spMkLst>
        </pc:spChg>
        <pc:picChg chg="del">
          <ac:chgData name="Daniel Dedoukh" userId="4febe607-0998-4eba-8c65-ec4718da8e27" providerId="ADAL" clId="{286796D3-21D8-4857-AED1-8191103777B8}" dt="2022-11-17T11:21:19.324" v="1666" actId="478"/>
          <ac:picMkLst>
            <pc:docMk/>
            <pc:sldMk cId="1563031498" sldId="281"/>
            <ac:picMk id="4" creationId="{488BF35A-13E8-D410-D32B-043DD6B6D897}"/>
          </ac:picMkLst>
        </pc:picChg>
        <pc:picChg chg="add mod">
          <ac:chgData name="Daniel Dedoukh" userId="4febe607-0998-4eba-8c65-ec4718da8e27" providerId="ADAL" clId="{286796D3-21D8-4857-AED1-8191103777B8}" dt="2022-11-17T11:21:43.163" v="1668" actId="1076"/>
          <ac:picMkLst>
            <pc:docMk/>
            <pc:sldMk cId="1563031498" sldId="281"/>
            <ac:picMk id="6" creationId="{3D0D1D33-AAE7-4488-B80F-0D87544A3F6C}"/>
          </ac:picMkLst>
        </pc:picChg>
      </pc:sldChg>
      <pc:sldChg chg="modSp">
        <pc:chgData name="Daniel Dedoukh" userId="4febe607-0998-4eba-8c65-ec4718da8e27" providerId="ADAL" clId="{286796D3-21D8-4857-AED1-8191103777B8}" dt="2022-11-15T12:39:05.282" v="328"/>
        <pc:sldMkLst>
          <pc:docMk/>
          <pc:sldMk cId="1514024579" sldId="282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1514024579" sldId="282"/>
            <ac:spMk id="2" creationId="{560E7D4A-2A00-52F1-878F-BC77D03796E6}"/>
          </ac:spMkLst>
        </pc:spChg>
      </pc:sldChg>
      <pc:sldChg chg="addSp delSp modSp new mod setBg delDesignElem">
        <pc:chgData name="Daniel Dedoukh" userId="4febe607-0998-4eba-8c65-ec4718da8e27" providerId="ADAL" clId="{286796D3-21D8-4857-AED1-8191103777B8}" dt="2022-11-17T11:00:48.757" v="1658" actId="14100"/>
        <pc:sldMkLst>
          <pc:docMk/>
          <pc:sldMk cId="867252305" sldId="284"/>
        </pc:sldMkLst>
        <pc:spChg chg="mod">
          <ac:chgData name="Daniel Dedoukh" userId="4febe607-0998-4eba-8c65-ec4718da8e27" providerId="ADAL" clId="{286796D3-21D8-4857-AED1-8191103777B8}" dt="2022-11-17T11:00:48.757" v="1658" actId="14100"/>
          <ac:spMkLst>
            <pc:docMk/>
            <pc:sldMk cId="867252305" sldId="284"/>
            <ac:spMk id="2" creationId="{00DC15D7-BB01-4660-B57A-24D46CBBF402}"/>
          </ac:spMkLst>
        </pc:spChg>
        <pc:spChg chg="mod ord">
          <ac:chgData name="Daniel Dedoukh" userId="4febe607-0998-4eba-8c65-ec4718da8e27" providerId="ADAL" clId="{286796D3-21D8-4857-AED1-8191103777B8}" dt="2022-11-17T11:00:42.080" v="1657" actId="27636"/>
          <ac:spMkLst>
            <pc:docMk/>
            <pc:sldMk cId="867252305" sldId="284"/>
            <ac:spMk id="3" creationId="{744D11E5-6ACB-4586-BC5F-2CE830B11ABD}"/>
          </ac:spMkLst>
        </pc:spChg>
        <pc:spChg chg="add del">
          <ac:chgData name="Daniel Dedoukh" userId="4febe607-0998-4eba-8c65-ec4718da8e27" providerId="ADAL" clId="{286796D3-21D8-4857-AED1-8191103777B8}" dt="2022-11-15T12:32:55.814" v="188" actId="26606"/>
          <ac:spMkLst>
            <pc:docMk/>
            <pc:sldMk cId="867252305" sldId="284"/>
            <ac:spMk id="7" creationId="{B6C29DB0-17E9-42FF-986E-0B7F493F4D24}"/>
          </ac:spMkLst>
        </pc:spChg>
        <pc:spChg chg="add del">
          <ac:chgData name="Daniel Dedoukh" userId="4febe607-0998-4eba-8c65-ec4718da8e27" providerId="ADAL" clId="{286796D3-21D8-4857-AED1-8191103777B8}" dt="2022-11-15T12:32:55.814" v="188" actId="26606"/>
          <ac:spMkLst>
            <pc:docMk/>
            <pc:sldMk cId="867252305" sldId="284"/>
            <ac:spMk id="8" creationId="{115AD956-A5B6-4760-B8B2-11E2DF6B0212}"/>
          </ac:spMkLst>
        </pc:spChg>
        <pc:spChg chg="add del">
          <ac:chgData name="Daniel Dedoukh" userId="4febe607-0998-4eba-8c65-ec4718da8e27" providerId="ADAL" clId="{286796D3-21D8-4857-AED1-8191103777B8}" dt="2022-11-15T12:32:30.263" v="185" actId="26606"/>
          <ac:spMkLst>
            <pc:docMk/>
            <pc:sldMk cId="867252305" sldId="284"/>
            <ac:spMk id="10" creationId="{743AA782-23D1-4521-8CAD-47662984AA08}"/>
          </ac:spMkLst>
        </pc:spChg>
        <pc:spChg chg="add del">
          <ac:chgData name="Daniel Dedoukh" userId="4febe607-0998-4eba-8c65-ec4718da8e27" providerId="ADAL" clId="{286796D3-21D8-4857-AED1-8191103777B8}" dt="2022-11-15T12:32:30.263" v="185" actId="26606"/>
          <ac:spMkLst>
            <pc:docMk/>
            <pc:sldMk cId="867252305" sldId="284"/>
            <ac:spMk id="12" creationId="{71877DBC-BB60-40F0-AC93-2ACDBAAE60CE}"/>
          </ac:spMkLst>
        </pc:spChg>
        <pc:spChg chg="add del">
          <ac:chgData name="Daniel Dedoukh" userId="4febe607-0998-4eba-8c65-ec4718da8e27" providerId="ADAL" clId="{286796D3-21D8-4857-AED1-8191103777B8}" dt="2022-11-15T12:39:05.282" v="328"/>
          <ac:spMkLst>
            <pc:docMk/>
            <pc:sldMk cId="867252305" sldId="284"/>
            <ac:spMk id="13" creationId="{327D73B4-9F5C-4A64-A179-51B9500CB8B5}"/>
          </ac:spMkLst>
        </pc:spChg>
        <pc:spChg chg="add del">
          <ac:chgData name="Daniel Dedoukh" userId="4febe607-0998-4eba-8c65-ec4718da8e27" providerId="ADAL" clId="{286796D3-21D8-4857-AED1-8191103777B8}" dt="2022-11-15T12:39:05.282" v="328"/>
          <ac:spMkLst>
            <pc:docMk/>
            <pc:sldMk cId="867252305" sldId="284"/>
            <ac:spMk id="15" creationId="{C1F06963-6374-4B48-844F-071A9BAAAE02}"/>
          </ac:spMkLst>
        </pc:spChg>
        <pc:spChg chg="add del">
          <ac:chgData name="Daniel Dedoukh" userId="4febe607-0998-4eba-8c65-ec4718da8e27" providerId="ADAL" clId="{286796D3-21D8-4857-AED1-8191103777B8}" dt="2022-11-15T12:39:05.282" v="328"/>
          <ac:spMkLst>
            <pc:docMk/>
            <pc:sldMk cId="867252305" sldId="284"/>
            <ac:spMk id="16" creationId="{E3020543-B24B-4EC4-8FFC-8DD88EEA91A8}"/>
          </ac:spMkLst>
        </pc:spChg>
        <pc:spChg chg="add del">
          <ac:chgData name="Daniel Dedoukh" userId="4febe607-0998-4eba-8c65-ec4718da8e27" providerId="ADAL" clId="{286796D3-21D8-4857-AED1-8191103777B8}" dt="2022-11-15T12:31:34.761" v="169" actId="26606"/>
          <ac:spMkLst>
            <pc:docMk/>
            <pc:sldMk cId="867252305" sldId="284"/>
            <ac:spMk id="17" creationId="{5DD103AA-7536-490B-973F-73CA63A7ED09}"/>
          </ac:spMkLst>
        </pc:spChg>
        <pc:spChg chg="add del">
          <ac:chgData name="Daniel Dedoukh" userId="4febe607-0998-4eba-8c65-ec4718da8e27" providerId="ADAL" clId="{286796D3-21D8-4857-AED1-8191103777B8}" dt="2022-11-15T12:31:36.522" v="171" actId="26606"/>
          <ac:spMkLst>
            <pc:docMk/>
            <pc:sldMk cId="867252305" sldId="284"/>
            <ac:spMk id="19" creationId="{71877DBC-BB60-40F0-AC93-2ACDBAAE60CE}"/>
          </ac:spMkLst>
        </pc:spChg>
        <pc:spChg chg="add del">
          <ac:chgData name="Daniel Dedoukh" userId="4febe607-0998-4eba-8c65-ec4718da8e27" providerId="ADAL" clId="{286796D3-21D8-4857-AED1-8191103777B8}" dt="2022-11-15T12:31:36.522" v="171" actId="26606"/>
          <ac:spMkLst>
            <pc:docMk/>
            <pc:sldMk cId="867252305" sldId="284"/>
            <ac:spMk id="20" creationId="{743AA782-23D1-4521-8CAD-47662984AA08}"/>
          </ac:spMkLst>
        </pc:spChg>
        <pc:spChg chg="add del">
          <ac:chgData name="Daniel Dedoukh" userId="4febe607-0998-4eba-8c65-ec4718da8e27" providerId="ADAL" clId="{286796D3-21D8-4857-AED1-8191103777B8}" dt="2022-11-15T12:31:47.513" v="175" actId="26606"/>
          <ac:spMkLst>
            <pc:docMk/>
            <pc:sldMk cId="867252305" sldId="284"/>
            <ac:spMk id="21" creationId="{19B9933F-AAB3-444A-8BB5-9CA194A8BC63}"/>
          </ac:spMkLst>
        </pc:spChg>
        <pc:spChg chg="add del">
          <ac:chgData name="Daniel Dedoukh" userId="4febe607-0998-4eba-8c65-ec4718da8e27" providerId="ADAL" clId="{286796D3-21D8-4857-AED1-8191103777B8}" dt="2022-11-15T12:31:40.564" v="173" actId="26606"/>
          <ac:spMkLst>
            <pc:docMk/>
            <pc:sldMk cId="867252305" sldId="284"/>
            <ac:spMk id="22" creationId="{B6C29DB0-17E9-42FF-986E-0B7F493F4D24}"/>
          </ac:spMkLst>
        </pc:spChg>
        <pc:spChg chg="add del">
          <ac:chgData name="Daniel Dedoukh" userId="4febe607-0998-4eba-8c65-ec4718da8e27" providerId="ADAL" clId="{286796D3-21D8-4857-AED1-8191103777B8}" dt="2022-11-15T12:31:40.564" v="173" actId="26606"/>
          <ac:spMkLst>
            <pc:docMk/>
            <pc:sldMk cId="867252305" sldId="284"/>
            <ac:spMk id="23" creationId="{115AD956-A5B6-4760-B8B2-11E2DF6B0212}"/>
          </ac:spMkLst>
        </pc:spChg>
        <pc:spChg chg="add del">
          <ac:chgData name="Daniel Dedoukh" userId="4febe607-0998-4eba-8c65-ec4718da8e27" providerId="ADAL" clId="{286796D3-21D8-4857-AED1-8191103777B8}" dt="2022-11-15T12:31:47.513" v="175" actId="26606"/>
          <ac:spMkLst>
            <pc:docMk/>
            <pc:sldMk cId="867252305" sldId="284"/>
            <ac:spMk id="25" creationId="{131031D3-26CD-4214-A9A4-5857EFA15A0C}"/>
          </ac:spMkLst>
        </pc:spChg>
        <pc:spChg chg="add del">
          <ac:chgData name="Daniel Dedoukh" userId="4febe607-0998-4eba-8c65-ec4718da8e27" providerId="ADAL" clId="{286796D3-21D8-4857-AED1-8191103777B8}" dt="2022-11-15T12:31:47.513" v="175" actId="26606"/>
          <ac:spMkLst>
            <pc:docMk/>
            <pc:sldMk cId="867252305" sldId="284"/>
            <ac:spMk id="26" creationId="{B5FA7C47-B7C1-4D2E-AB49-ED23BA34BA83}"/>
          </ac:spMkLst>
        </pc:spChg>
        <pc:spChg chg="add del">
          <ac:chgData name="Daniel Dedoukh" userId="4febe607-0998-4eba-8c65-ec4718da8e27" providerId="ADAL" clId="{286796D3-21D8-4857-AED1-8191103777B8}" dt="2022-11-15T12:31:47.513" v="175" actId="26606"/>
          <ac:spMkLst>
            <pc:docMk/>
            <pc:sldMk cId="867252305" sldId="284"/>
            <ac:spMk id="27" creationId="{596EE156-ABF1-4329-A6BA-03B4254E0877}"/>
          </ac:spMkLst>
        </pc:spChg>
        <pc:spChg chg="add del">
          <ac:chgData name="Daniel Dedoukh" userId="4febe607-0998-4eba-8c65-ec4718da8e27" providerId="ADAL" clId="{286796D3-21D8-4857-AED1-8191103777B8}" dt="2022-11-15T12:31:47.513" v="175" actId="26606"/>
          <ac:spMkLst>
            <pc:docMk/>
            <pc:sldMk cId="867252305" sldId="284"/>
            <ac:spMk id="28" creationId="{7D20183A-0B1D-4A1F-89B1-ADBEDBC6E54E}"/>
          </ac:spMkLst>
        </pc:spChg>
        <pc:spChg chg="add del">
          <ac:chgData name="Daniel Dedoukh" userId="4febe607-0998-4eba-8c65-ec4718da8e27" providerId="ADAL" clId="{286796D3-21D8-4857-AED1-8191103777B8}" dt="2022-11-15T12:32:29.258" v="183" actId="26606"/>
          <ac:spMkLst>
            <pc:docMk/>
            <pc:sldMk cId="867252305" sldId="284"/>
            <ac:spMk id="30" creationId="{B6C29DB0-17E9-42FF-986E-0B7F493F4D24}"/>
          </ac:spMkLst>
        </pc:spChg>
        <pc:spChg chg="add del">
          <ac:chgData name="Daniel Dedoukh" userId="4febe607-0998-4eba-8c65-ec4718da8e27" providerId="ADAL" clId="{286796D3-21D8-4857-AED1-8191103777B8}" dt="2022-11-15T12:32:29.258" v="183" actId="26606"/>
          <ac:spMkLst>
            <pc:docMk/>
            <pc:sldMk cId="867252305" sldId="284"/>
            <ac:spMk id="31" creationId="{115AD956-A5B6-4760-B8B2-11E2DF6B0212}"/>
          </ac:spMkLst>
        </pc:spChg>
        <pc:grpChg chg="add del">
          <ac:chgData name="Daniel Dedoukh" userId="4febe607-0998-4eba-8c65-ec4718da8e27" providerId="ADAL" clId="{286796D3-21D8-4857-AED1-8191103777B8}" dt="2022-11-15T12:39:05.282" v="328"/>
          <ac:grpSpMkLst>
            <pc:docMk/>
            <pc:sldMk cId="867252305" sldId="284"/>
            <ac:grpSpMk id="11" creationId="{5614C7C0-FA1D-4105-8345-1DF76F9870A8}"/>
          </ac:grpSpMkLst>
        </pc:grpChg>
        <pc:picChg chg="add mod">
          <ac:chgData name="Daniel Dedoukh" userId="4febe607-0998-4eba-8c65-ec4718da8e27" providerId="ADAL" clId="{286796D3-21D8-4857-AED1-8191103777B8}" dt="2022-11-15T12:32:55.814" v="188" actId="26606"/>
          <ac:picMkLst>
            <pc:docMk/>
            <pc:sldMk cId="867252305" sldId="284"/>
            <ac:picMk id="5" creationId="{4F01DF5B-9450-4044-8A6D-1CFB0F1AEF87}"/>
          </ac:picMkLst>
        </pc:picChg>
        <pc:cxnChg chg="add del">
          <ac:chgData name="Daniel Dedoukh" userId="4febe607-0998-4eba-8c65-ec4718da8e27" providerId="ADAL" clId="{286796D3-21D8-4857-AED1-8191103777B8}" dt="2022-11-15T12:39:05.282" v="328"/>
          <ac:cxnSpMkLst>
            <pc:docMk/>
            <pc:sldMk cId="867252305" sldId="284"/>
            <ac:cxnSpMk id="24" creationId="{C49DA8F6-BCC1-4447-B54C-57856834B94B}"/>
          </ac:cxnSpMkLst>
        </pc:cxnChg>
      </pc:sldChg>
      <pc:sldChg chg="addSp delSp modSp new mod setBg delDesignElem">
        <pc:chgData name="Daniel Dedoukh" userId="4febe607-0998-4eba-8c65-ec4718da8e27" providerId="ADAL" clId="{286796D3-21D8-4857-AED1-8191103777B8}" dt="2022-11-17T10:31:00.755" v="1329" actId="20577"/>
        <pc:sldMkLst>
          <pc:docMk/>
          <pc:sldMk cId="2670267163" sldId="285"/>
        </pc:sldMkLst>
        <pc:spChg chg="mod">
          <ac:chgData name="Daniel Dedoukh" userId="4febe607-0998-4eba-8c65-ec4718da8e27" providerId="ADAL" clId="{286796D3-21D8-4857-AED1-8191103777B8}" dt="2022-11-15T12:38:56.302" v="320" actId="26606"/>
          <ac:spMkLst>
            <pc:docMk/>
            <pc:sldMk cId="2670267163" sldId="285"/>
            <ac:spMk id="2" creationId="{02587E2E-406F-4DA9-B2B7-09B5A79E777B}"/>
          </ac:spMkLst>
        </pc:spChg>
        <pc:spChg chg="mod">
          <ac:chgData name="Daniel Dedoukh" userId="4febe607-0998-4eba-8c65-ec4718da8e27" providerId="ADAL" clId="{286796D3-21D8-4857-AED1-8191103777B8}" dt="2022-11-17T10:31:00.755" v="1329" actId="20577"/>
          <ac:spMkLst>
            <pc:docMk/>
            <pc:sldMk cId="2670267163" sldId="285"/>
            <ac:spMk id="3" creationId="{812BDEA4-7DF4-4809-A7AD-BC94EE259471}"/>
          </ac:spMkLst>
        </pc:spChg>
        <pc:spChg chg="add del">
          <ac:chgData name="Daniel Dedoukh" userId="4febe607-0998-4eba-8c65-ec4718da8e27" providerId="ADAL" clId="{286796D3-21D8-4857-AED1-8191103777B8}" dt="2022-11-15T12:39:05.282" v="328"/>
          <ac:spMkLst>
            <pc:docMk/>
            <pc:sldMk cId="2670267163" sldId="285"/>
            <ac:spMk id="10" creationId="{2B566528-1B12-4246-9431-5C2D7D081168}"/>
          </ac:spMkLst>
        </pc:spChg>
        <pc:grpChg chg="add del">
          <ac:chgData name="Daniel Dedoukh" userId="4febe607-0998-4eba-8c65-ec4718da8e27" providerId="ADAL" clId="{286796D3-21D8-4857-AED1-8191103777B8}" dt="2022-11-15T12:39:05.282" v="328"/>
          <ac:grpSpMkLst>
            <pc:docMk/>
            <pc:sldMk cId="2670267163" sldId="285"/>
            <ac:grpSpMk id="12" creationId="{828A5161-06F1-46CF-8AD7-844680A59E13}"/>
          </ac:grpSpMkLst>
        </pc:grpChg>
        <pc:grpChg chg="add del">
          <ac:chgData name="Daniel Dedoukh" userId="4febe607-0998-4eba-8c65-ec4718da8e27" providerId="ADAL" clId="{286796D3-21D8-4857-AED1-8191103777B8}" dt="2022-11-15T12:39:05.282" v="328"/>
          <ac:grpSpMkLst>
            <pc:docMk/>
            <pc:sldMk cId="2670267163" sldId="285"/>
            <ac:grpSpMk id="16" creationId="{5995D10D-E9C9-47DB-AE7E-801FEF38F5C9}"/>
          </ac:grpSpMkLst>
        </pc:grpChg>
        <pc:picChg chg="add mod">
          <ac:chgData name="Daniel Dedoukh" userId="4febe607-0998-4eba-8c65-ec4718da8e27" providerId="ADAL" clId="{286796D3-21D8-4857-AED1-8191103777B8}" dt="2022-11-15T12:38:56.302" v="320" actId="26606"/>
          <ac:picMkLst>
            <pc:docMk/>
            <pc:sldMk cId="2670267163" sldId="285"/>
            <ac:picMk id="5" creationId="{D554DF74-5AA6-4379-BD99-7724A465BE52}"/>
          </ac:picMkLst>
        </pc:picChg>
      </pc:sldChg>
      <pc:sldChg chg="addSp delSp modSp new mod setBg">
        <pc:chgData name="Daniel Dedoukh" userId="4febe607-0998-4eba-8c65-ec4718da8e27" providerId="ADAL" clId="{286796D3-21D8-4857-AED1-8191103777B8}" dt="2022-11-17T10:54:30.215" v="1620" actId="20577"/>
        <pc:sldMkLst>
          <pc:docMk/>
          <pc:sldMk cId="2566049445" sldId="286"/>
        </pc:sldMkLst>
        <pc:spChg chg="mod">
          <ac:chgData name="Daniel Dedoukh" userId="4febe607-0998-4eba-8c65-ec4718da8e27" providerId="ADAL" clId="{286796D3-21D8-4857-AED1-8191103777B8}" dt="2022-11-15T12:45:56.696" v="400" actId="26606"/>
          <ac:spMkLst>
            <pc:docMk/>
            <pc:sldMk cId="2566049445" sldId="286"/>
            <ac:spMk id="2" creationId="{3C6A5D6D-B393-474D-84DA-AA7FC8101125}"/>
          </ac:spMkLst>
        </pc:spChg>
        <pc:spChg chg="mod">
          <ac:chgData name="Daniel Dedoukh" userId="4febe607-0998-4eba-8c65-ec4718da8e27" providerId="ADAL" clId="{286796D3-21D8-4857-AED1-8191103777B8}" dt="2022-11-17T10:54:30.215" v="1620" actId="20577"/>
          <ac:spMkLst>
            <pc:docMk/>
            <pc:sldMk cId="2566049445" sldId="286"/>
            <ac:spMk id="3" creationId="{E3473113-14CC-4730-9D90-94104759D083}"/>
          </ac:spMkLst>
        </pc:spChg>
        <pc:spChg chg="add del">
          <ac:chgData name="Daniel Dedoukh" userId="4febe607-0998-4eba-8c65-ec4718da8e27" providerId="ADAL" clId="{286796D3-21D8-4857-AED1-8191103777B8}" dt="2022-11-15T12:45:56.696" v="400" actId="26606"/>
          <ac:spMkLst>
            <pc:docMk/>
            <pc:sldMk cId="2566049445" sldId="286"/>
            <ac:spMk id="10" creationId="{91F32EBA-ED97-466E-8CFA-8382584155D0}"/>
          </ac:spMkLst>
        </pc:spChg>
        <pc:spChg chg="add del">
          <ac:chgData name="Daniel Dedoukh" userId="4febe607-0998-4eba-8c65-ec4718da8e27" providerId="ADAL" clId="{286796D3-21D8-4857-AED1-8191103777B8}" dt="2022-11-15T12:45:56.696" v="400" actId="26606"/>
          <ac:spMkLst>
            <pc:docMk/>
            <pc:sldMk cId="2566049445" sldId="286"/>
            <ac:spMk id="12" creationId="{62A38935-BB53-4DF7-A56E-48DD25B685D7}"/>
          </ac:spMkLst>
        </pc:spChg>
        <pc:spChg chg="add">
          <ac:chgData name="Daniel Dedoukh" userId="4febe607-0998-4eba-8c65-ec4718da8e27" providerId="ADAL" clId="{286796D3-21D8-4857-AED1-8191103777B8}" dt="2022-11-15T12:45:56.696" v="400" actId="26606"/>
          <ac:spMkLst>
            <pc:docMk/>
            <pc:sldMk cId="2566049445" sldId="286"/>
            <ac:spMk id="17" creationId="{91F32EBA-ED97-466E-8CFA-8382584155D0}"/>
          </ac:spMkLst>
        </pc:spChg>
        <pc:spChg chg="add">
          <ac:chgData name="Daniel Dedoukh" userId="4febe607-0998-4eba-8c65-ec4718da8e27" providerId="ADAL" clId="{286796D3-21D8-4857-AED1-8191103777B8}" dt="2022-11-15T12:45:56.696" v="400" actId="26606"/>
          <ac:spMkLst>
            <pc:docMk/>
            <pc:sldMk cId="2566049445" sldId="286"/>
            <ac:spMk id="19" creationId="{4300F7B2-2FBB-4B65-B588-6331766027CB}"/>
          </ac:spMkLst>
        </pc:spChg>
        <pc:spChg chg="add">
          <ac:chgData name="Daniel Dedoukh" userId="4febe607-0998-4eba-8c65-ec4718da8e27" providerId="ADAL" clId="{286796D3-21D8-4857-AED1-8191103777B8}" dt="2022-11-15T12:45:56.696" v="400" actId="26606"/>
          <ac:spMkLst>
            <pc:docMk/>
            <pc:sldMk cId="2566049445" sldId="286"/>
            <ac:spMk id="21" creationId="{EFA5A327-531A-495C-BCA7-27F04811AF4B}"/>
          </ac:spMkLst>
        </pc:spChg>
        <pc:spChg chg="add">
          <ac:chgData name="Daniel Dedoukh" userId="4febe607-0998-4eba-8c65-ec4718da8e27" providerId="ADAL" clId="{286796D3-21D8-4857-AED1-8191103777B8}" dt="2022-11-15T12:45:56.696" v="400" actId="26606"/>
          <ac:spMkLst>
            <pc:docMk/>
            <pc:sldMk cId="2566049445" sldId="286"/>
            <ac:spMk id="23" creationId="{09C89D1D-8C73-4FE3-BB9A-0A66D0F9C2FF}"/>
          </ac:spMkLst>
        </pc:spChg>
        <pc:picChg chg="add mod">
          <ac:chgData name="Daniel Dedoukh" userId="4febe607-0998-4eba-8c65-ec4718da8e27" providerId="ADAL" clId="{286796D3-21D8-4857-AED1-8191103777B8}" dt="2022-11-15T12:45:56.696" v="400" actId="26606"/>
          <ac:picMkLst>
            <pc:docMk/>
            <pc:sldMk cId="2566049445" sldId="286"/>
            <ac:picMk id="5" creationId="{62B63730-0A1B-4331-B13D-C5C2C2B2B02E}"/>
          </ac:picMkLst>
        </pc:picChg>
      </pc:sldChg>
      <pc:sldChg chg="addSp delSp modSp new mod">
        <pc:chgData name="Daniel Dedoukh" userId="4febe607-0998-4eba-8c65-ec4718da8e27" providerId="ADAL" clId="{286796D3-21D8-4857-AED1-8191103777B8}" dt="2022-11-18T09:14:18.037" v="1809" actId="1035"/>
        <pc:sldMkLst>
          <pc:docMk/>
          <pc:sldMk cId="3073726112" sldId="287"/>
        </pc:sldMkLst>
        <pc:spChg chg="mod">
          <ac:chgData name="Daniel Dedoukh" userId="4febe607-0998-4eba-8c65-ec4718da8e27" providerId="ADAL" clId="{286796D3-21D8-4857-AED1-8191103777B8}" dt="2022-11-15T12:39:05.282" v="328"/>
          <ac:spMkLst>
            <pc:docMk/>
            <pc:sldMk cId="3073726112" sldId="287"/>
            <ac:spMk id="2" creationId="{E4254D72-DFBC-4BE2-9E85-A0CC89846E6A}"/>
          </ac:spMkLst>
        </pc:spChg>
        <pc:spChg chg="add del mod">
          <ac:chgData name="Daniel Dedoukh" userId="4febe607-0998-4eba-8c65-ec4718da8e27" providerId="ADAL" clId="{286796D3-21D8-4857-AED1-8191103777B8}" dt="2022-11-15T13:18:59.798" v="481" actId="26606"/>
          <ac:spMkLst>
            <pc:docMk/>
            <pc:sldMk cId="3073726112" sldId="287"/>
            <ac:spMk id="3" creationId="{EF8F49E1-5CA4-4EC1-A63F-8DFA7DBA2C66}"/>
          </ac:spMkLst>
        </pc:spChg>
        <pc:spChg chg="add mod">
          <ac:chgData name="Daniel Dedoukh" userId="4febe607-0998-4eba-8c65-ec4718da8e27" providerId="ADAL" clId="{286796D3-21D8-4857-AED1-8191103777B8}" dt="2022-11-17T10:56:57.064" v="1639" actId="14100"/>
          <ac:spMkLst>
            <pc:docMk/>
            <pc:sldMk cId="3073726112" sldId="287"/>
            <ac:spMk id="10" creationId="{E353FAE3-2728-4DB7-8C70-C74D1259AF9F}"/>
          </ac:spMkLst>
        </pc:spChg>
        <pc:spChg chg="add mod">
          <ac:chgData name="Daniel Dedoukh" userId="4febe607-0998-4eba-8c65-ec4718da8e27" providerId="ADAL" clId="{286796D3-21D8-4857-AED1-8191103777B8}" dt="2022-11-17T10:59:46.428" v="1653" actId="20577"/>
          <ac:spMkLst>
            <pc:docMk/>
            <pc:sldMk cId="3073726112" sldId="287"/>
            <ac:spMk id="11" creationId="{602F2ED1-A6F2-41CD-A1EA-6C786D14923F}"/>
          </ac:spMkLst>
        </pc:spChg>
        <pc:spChg chg="add mod">
          <ac:chgData name="Daniel Dedoukh" userId="4febe607-0998-4eba-8c65-ec4718da8e27" providerId="ADAL" clId="{286796D3-21D8-4857-AED1-8191103777B8}" dt="2022-11-18T09:08:46.452" v="1808" actId="20577"/>
          <ac:spMkLst>
            <pc:docMk/>
            <pc:sldMk cId="3073726112" sldId="287"/>
            <ac:spMk id="14" creationId="{0EC33F13-EF36-471C-A4BC-FFC681B18E4A}"/>
          </ac:spMkLst>
        </pc:spChg>
        <pc:graphicFrameChg chg="add del mod">
          <ac:chgData name="Daniel Dedoukh" userId="4febe607-0998-4eba-8c65-ec4718da8e27" providerId="ADAL" clId="{286796D3-21D8-4857-AED1-8191103777B8}" dt="2022-11-15T13:14:16.040" v="480" actId="26606"/>
          <ac:graphicFrameMkLst>
            <pc:docMk/>
            <pc:sldMk cId="3073726112" sldId="287"/>
            <ac:graphicFrameMk id="11" creationId="{42182BEA-7A95-7687-7B0F-133F0A1C2375}"/>
          </ac:graphicFrameMkLst>
        </pc:graphicFrameChg>
        <pc:graphicFrameChg chg="add mod">
          <ac:chgData name="Daniel Dedoukh" userId="4febe607-0998-4eba-8c65-ec4718da8e27" providerId="ADAL" clId="{286796D3-21D8-4857-AED1-8191103777B8}" dt="2022-11-18T09:14:18.037" v="1809" actId="1035"/>
          <ac:graphicFrameMkLst>
            <pc:docMk/>
            <pc:sldMk cId="3073726112" sldId="287"/>
            <ac:graphicFrameMk id="12" creationId="{98831316-0596-D58F-2325-374334ED46FE}"/>
          </ac:graphicFrameMkLst>
        </pc:graphicFrameChg>
        <pc:picChg chg="add mod">
          <ac:chgData name="Daniel Dedoukh" userId="4febe607-0998-4eba-8c65-ec4718da8e27" providerId="ADAL" clId="{286796D3-21D8-4857-AED1-8191103777B8}" dt="2022-11-15T13:20:38.233" v="506" actId="1076"/>
          <ac:picMkLst>
            <pc:docMk/>
            <pc:sldMk cId="3073726112" sldId="287"/>
            <ac:picMk id="4" creationId="{34617742-2576-4E62-9051-5F21E4D1FFD8}"/>
          </ac:picMkLst>
        </pc:picChg>
        <pc:picChg chg="add del mod">
          <ac:chgData name="Daniel Dedoukh" userId="4febe607-0998-4eba-8c65-ec4718da8e27" providerId="ADAL" clId="{286796D3-21D8-4857-AED1-8191103777B8}" dt="2022-11-15T12:54:15.206" v="440"/>
          <ac:picMkLst>
            <pc:docMk/>
            <pc:sldMk cId="3073726112" sldId="287"/>
            <ac:picMk id="5" creationId="{3004A4B3-84BF-4B5B-9BDA-C96E53F9BB65}"/>
          </ac:picMkLst>
        </pc:picChg>
        <pc:picChg chg="add mod">
          <ac:chgData name="Daniel Dedoukh" userId="4febe607-0998-4eba-8c65-ec4718da8e27" providerId="ADAL" clId="{286796D3-21D8-4857-AED1-8191103777B8}" dt="2022-11-15T13:21:06.817" v="512" actId="14100"/>
          <ac:picMkLst>
            <pc:docMk/>
            <pc:sldMk cId="3073726112" sldId="287"/>
            <ac:picMk id="7" creationId="{FA5B5537-9959-40A1-A4DB-B485A45F0F0E}"/>
          </ac:picMkLst>
        </pc:picChg>
        <pc:picChg chg="add mod">
          <ac:chgData name="Daniel Dedoukh" userId="4febe607-0998-4eba-8c65-ec4718da8e27" providerId="ADAL" clId="{286796D3-21D8-4857-AED1-8191103777B8}" dt="2022-11-15T13:21:09.661" v="513" actId="14100"/>
          <ac:picMkLst>
            <pc:docMk/>
            <pc:sldMk cId="3073726112" sldId="287"/>
            <ac:picMk id="9" creationId="{F67239C8-4F2D-42A6-8C82-7F11D3606EDE}"/>
          </ac:picMkLst>
        </pc:picChg>
        <pc:picChg chg="add mod">
          <ac:chgData name="Daniel Dedoukh" userId="4febe607-0998-4eba-8c65-ec4718da8e27" providerId="ADAL" clId="{286796D3-21D8-4857-AED1-8191103777B8}" dt="2022-11-15T13:20:44.436" v="508" actId="14100"/>
          <ac:picMkLst>
            <pc:docMk/>
            <pc:sldMk cId="3073726112" sldId="287"/>
            <ac:picMk id="13" creationId="{88BAA8E6-E229-4D1F-9B8E-16CA2A0097BE}"/>
          </ac:picMkLst>
        </pc:picChg>
      </pc:sldChg>
    </pc:docChg>
  </pc:docChgLst>
  <pc:docChgLst>
    <pc:chgData name="Gastbenutzer" userId="S::urn:spo:anon#9c58d11b956dbc6418d4a513cc32967b759a22ca6c08153e3a41529731f53e04::" providerId="AD" clId="Web-{517450C9-D50A-2EB7-F7CF-E45CE7CD1186}"/>
    <pc:docChg chg="addSld modSld">
      <pc:chgData name="Gastbenutzer" userId="S::urn:spo:anon#9c58d11b956dbc6418d4a513cc32967b759a22ca6c08153e3a41529731f53e04::" providerId="AD" clId="Web-{517450C9-D50A-2EB7-F7CF-E45CE7CD1186}" dt="2022-11-13T20:13:57.379" v="297" actId="20577"/>
      <pc:docMkLst>
        <pc:docMk/>
      </pc:docMkLst>
      <pc:sldChg chg="addSp delSp modSp mod setBg">
        <pc:chgData name="Gastbenutzer" userId="S::urn:spo:anon#9c58d11b956dbc6418d4a513cc32967b759a22ca6c08153e3a41529731f53e04::" providerId="AD" clId="Web-{517450C9-D50A-2EB7-F7CF-E45CE7CD1186}" dt="2022-11-13T20:12:09.638" v="295" actId="20577"/>
        <pc:sldMkLst>
          <pc:docMk/>
          <pc:sldMk cId="2875346789" sldId="272"/>
        </pc:sldMkLst>
        <pc:spChg chg="mod">
          <ac:chgData name="Gastbenutzer" userId="S::urn:spo:anon#9c58d11b956dbc6418d4a513cc32967b759a22ca6c08153e3a41529731f53e04::" providerId="AD" clId="Web-{517450C9-D50A-2EB7-F7CF-E45CE7CD1186}" dt="2022-11-13T20:07:05.027" v="223"/>
          <ac:spMkLst>
            <pc:docMk/>
            <pc:sldMk cId="2875346789" sldId="272"/>
            <ac:spMk id="2" creationId="{E85425A7-D26C-470E-2E6A-007E85539902}"/>
          </ac:spMkLst>
        </pc:spChg>
        <pc:spChg chg="mod ord">
          <ac:chgData name="Gastbenutzer" userId="S::urn:spo:anon#9c58d11b956dbc6418d4a513cc32967b759a22ca6c08153e3a41529731f53e04::" providerId="AD" clId="Web-{517450C9-D50A-2EB7-F7CF-E45CE7CD1186}" dt="2022-11-13T20:12:09.638" v="295" actId="20577"/>
          <ac:spMkLst>
            <pc:docMk/>
            <pc:sldMk cId="2875346789" sldId="272"/>
            <ac:spMk id="3" creationId="{7A7997EB-B792-12C0-9886-D7211FA19E17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7:05.027" v="223"/>
          <ac:spMkLst>
            <pc:docMk/>
            <pc:sldMk cId="2875346789" sldId="272"/>
            <ac:spMk id="11" creationId="{53B475F8-50AE-46A0-9943-B2B63183D50C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7:05.027" v="223"/>
          <ac:spMkLst>
            <pc:docMk/>
            <pc:sldMk cId="2875346789" sldId="272"/>
            <ac:spMk id="13" creationId="{75F6FDB4-2351-48C2-A863-2364A02343C0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6:52.182" v="218"/>
          <ac:spMkLst>
            <pc:docMk/>
            <pc:sldMk cId="2875346789" sldId="272"/>
            <ac:spMk id="18" creationId="{C2EFD392-2680-41C6-A661-44456DAA5AFB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7:02.167" v="220"/>
          <ac:spMkLst>
            <pc:docMk/>
            <pc:sldMk cId="2875346789" sldId="272"/>
            <ac:spMk id="24" creationId="{F1E7273E-E5A3-4B1D-BE3E-56F045D92700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7:02.167" v="220"/>
          <ac:spMkLst>
            <pc:docMk/>
            <pc:sldMk cId="2875346789" sldId="272"/>
            <ac:spMk id="25" creationId="{9CF7FE1C-8BC5-4B0C-A2BC-93AB72C90FDD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7:05.011" v="222"/>
          <ac:spMkLst>
            <pc:docMk/>
            <pc:sldMk cId="2875346789" sldId="272"/>
            <ac:spMk id="27" creationId="{C2EFD392-2680-41C6-A661-44456DAA5AFB}"/>
          </ac:spMkLst>
        </pc:spChg>
        <pc:spChg chg="add">
          <ac:chgData name="Gastbenutzer" userId="S::urn:spo:anon#9c58d11b956dbc6418d4a513cc32967b759a22ca6c08153e3a41529731f53e04::" providerId="AD" clId="Web-{517450C9-D50A-2EB7-F7CF-E45CE7CD1186}" dt="2022-11-13T20:07:05.027" v="223"/>
          <ac:spMkLst>
            <pc:docMk/>
            <pc:sldMk cId="2875346789" sldId="272"/>
            <ac:spMk id="30" creationId="{F1E7273E-E5A3-4B1D-BE3E-56F045D92700}"/>
          </ac:spMkLst>
        </pc:spChg>
        <pc:spChg chg="add">
          <ac:chgData name="Gastbenutzer" userId="S::urn:spo:anon#9c58d11b956dbc6418d4a513cc32967b759a22ca6c08153e3a41529731f53e04::" providerId="AD" clId="Web-{517450C9-D50A-2EB7-F7CF-E45CE7CD1186}" dt="2022-11-13T20:07:05.027" v="223"/>
          <ac:spMkLst>
            <pc:docMk/>
            <pc:sldMk cId="2875346789" sldId="272"/>
            <ac:spMk id="31" creationId="{9CF7FE1C-8BC5-4B0C-A2BC-93AB72C90FDD}"/>
          </ac:spMkLst>
        </pc:spChg>
        <pc:grpChg chg="add del">
          <ac:chgData name="Gastbenutzer" userId="S::urn:spo:anon#9c58d11b956dbc6418d4a513cc32967b759a22ca6c08153e3a41529731f53e04::" providerId="AD" clId="Web-{517450C9-D50A-2EB7-F7CF-E45CE7CD1186}" dt="2022-11-13T20:06:52.182" v="218"/>
          <ac:grpSpMkLst>
            <pc:docMk/>
            <pc:sldMk cId="2875346789" sldId="272"/>
            <ac:grpSpMk id="20" creationId="{DE866941-6974-471B-96DC-E7D4042D816D}"/>
          </ac:grpSpMkLst>
        </pc:grpChg>
        <pc:grpChg chg="add del">
          <ac:chgData name="Gastbenutzer" userId="S::urn:spo:anon#9c58d11b956dbc6418d4a513cc32967b759a22ca6c08153e3a41529731f53e04::" providerId="AD" clId="Web-{517450C9-D50A-2EB7-F7CF-E45CE7CD1186}" dt="2022-11-13T20:07:05.011" v="222"/>
          <ac:grpSpMkLst>
            <pc:docMk/>
            <pc:sldMk cId="2875346789" sldId="272"/>
            <ac:grpSpMk id="28" creationId="{DE866941-6974-471B-96DC-E7D4042D816D}"/>
          </ac:grpSpMkLst>
        </pc:grpChg>
        <pc:picChg chg="mod ord">
          <ac:chgData name="Gastbenutzer" userId="S::urn:spo:anon#9c58d11b956dbc6418d4a513cc32967b759a22ca6c08153e3a41529731f53e04::" providerId="AD" clId="Web-{517450C9-D50A-2EB7-F7CF-E45CE7CD1186}" dt="2022-11-13T20:07:05.027" v="223"/>
          <ac:picMkLst>
            <pc:docMk/>
            <pc:sldMk cId="2875346789" sldId="272"/>
            <ac:picMk id="4" creationId="{CAD61685-8B09-83A6-2140-370AB319BD62}"/>
          </ac:picMkLst>
        </pc:picChg>
        <pc:picChg chg="mod ord">
          <ac:chgData name="Gastbenutzer" userId="S::urn:spo:anon#9c58d11b956dbc6418d4a513cc32967b759a22ca6c08153e3a41529731f53e04::" providerId="AD" clId="Web-{517450C9-D50A-2EB7-F7CF-E45CE7CD1186}" dt="2022-11-13T20:07:05.027" v="223"/>
          <ac:picMkLst>
            <pc:docMk/>
            <pc:sldMk cId="2875346789" sldId="272"/>
            <ac:picMk id="5" creationId="{5F028EFA-A5FE-167D-FE55-C6D3C016DDA9}"/>
          </ac:picMkLst>
        </pc:picChg>
        <pc:picChg chg="add mod ord">
          <ac:chgData name="Gastbenutzer" userId="S::urn:spo:anon#9c58d11b956dbc6418d4a513cc32967b759a22ca6c08153e3a41529731f53e04::" providerId="AD" clId="Web-{517450C9-D50A-2EB7-F7CF-E45CE7CD1186}" dt="2022-11-13T20:07:05.027" v="223"/>
          <ac:picMkLst>
            <pc:docMk/>
            <pc:sldMk cId="2875346789" sldId="272"/>
            <ac:picMk id="6" creationId="{B4758F50-B6E5-639C-0F22-DE6AA116C008}"/>
          </ac:picMkLst>
        </pc:picChg>
      </pc:sldChg>
      <pc:sldChg chg="addSp modSp mod setBg">
        <pc:chgData name="Gastbenutzer" userId="S::urn:spo:anon#9c58d11b956dbc6418d4a513cc32967b759a22ca6c08153e3a41529731f53e04::" providerId="AD" clId="Web-{517450C9-D50A-2EB7-F7CF-E45CE7CD1186}" dt="2022-11-13T20:04:40.893" v="203"/>
        <pc:sldMkLst>
          <pc:docMk/>
          <pc:sldMk cId="889808494" sldId="273"/>
        </pc:sldMkLst>
        <pc:spChg chg="mod">
          <ac:chgData name="Gastbenutzer" userId="S::urn:spo:anon#9c58d11b956dbc6418d4a513cc32967b759a22ca6c08153e3a41529731f53e04::" providerId="AD" clId="Web-{517450C9-D50A-2EB7-F7CF-E45CE7CD1186}" dt="2022-11-13T20:03:46.843" v="202"/>
          <ac:spMkLst>
            <pc:docMk/>
            <pc:sldMk cId="889808494" sldId="273"/>
            <ac:spMk id="2" creationId="{FB53D571-4FD4-4B33-CA65-DCCC0B9CAE65}"/>
          </ac:spMkLst>
        </pc:spChg>
        <pc:spChg chg="mod">
          <ac:chgData name="Gastbenutzer" userId="S::urn:spo:anon#9c58d11b956dbc6418d4a513cc32967b759a22ca6c08153e3a41529731f53e04::" providerId="AD" clId="Web-{517450C9-D50A-2EB7-F7CF-E45CE7CD1186}" dt="2022-11-13T20:03:46.843" v="202"/>
          <ac:spMkLst>
            <pc:docMk/>
            <pc:sldMk cId="889808494" sldId="273"/>
            <ac:spMk id="3" creationId="{50C13067-3D34-718F-D251-F0054DBE5E58}"/>
          </ac:spMkLst>
        </pc:spChg>
        <pc:spChg chg="mod">
          <ac:chgData name="Gastbenutzer" userId="S::urn:spo:anon#9c58d11b956dbc6418d4a513cc32967b759a22ca6c08153e3a41529731f53e04::" providerId="AD" clId="Web-{517450C9-D50A-2EB7-F7CF-E45CE7CD1186}" dt="2022-11-13T20:03:46.843" v="202"/>
          <ac:spMkLst>
            <pc:docMk/>
            <pc:sldMk cId="889808494" sldId="273"/>
            <ac:spMk id="5" creationId="{1F0CED7F-F4F6-290A-5552-7D5DECCE3D7F}"/>
          </ac:spMkLst>
        </pc:spChg>
        <pc:spChg chg="add">
          <ac:chgData name="Gastbenutzer" userId="S::urn:spo:anon#9c58d11b956dbc6418d4a513cc32967b759a22ca6c08153e3a41529731f53e04::" providerId="AD" clId="Web-{517450C9-D50A-2EB7-F7CF-E45CE7CD1186}" dt="2022-11-13T20:03:46.843" v="202"/>
          <ac:spMkLst>
            <pc:docMk/>
            <pc:sldMk cId="889808494" sldId="273"/>
            <ac:spMk id="10" creationId="{4C608BEB-860E-4094-8511-78603564A75E}"/>
          </ac:spMkLst>
        </pc:spChg>
        <pc:cxnChg chg="add">
          <ac:chgData name="Gastbenutzer" userId="S::urn:spo:anon#9c58d11b956dbc6418d4a513cc32967b759a22ca6c08153e3a41529731f53e04::" providerId="AD" clId="Web-{517450C9-D50A-2EB7-F7CF-E45CE7CD1186}" dt="2022-11-13T20:03:46.843" v="202"/>
          <ac:cxnSpMkLst>
            <pc:docMk/>
            <pc:sldMk cId="889808494" sldId="273"/>
            <ac:cxnSpMk id="12" creationId="{1F16A8D4-FE87-4604-88B2-394B5D1EB437}"/>
          </ac:cxnSpMkLst>
        </pc:cxnChg>
      </pc:sldChg>
      <pc:sldChg chg="addSp delSp modSp new mod setBg">
        <pc:chgData name="Gastbenutzer" userId="S::urn:spo:anon#9c58d11b956dbc6418d4a513cc32967b759a22ca6c08153e3a41529731f53e04::" providerId="AD" clId="Web-{517450C9-D50A-2EB7-F7CF-E45CE7CD1186}" dt="2022-11-13T20:06:05.851" v="214" actId="20577"/>
        <pc:sldMkLst>
          <pc:docMk/>
          <pc:sldMk cId="1858455195" sldId="280"/>
        </pc:sldMkLst>
        <pc:spChg chg="mod ord">
          <ac:chgData name="Gastbenutzer" userId="S::urn:spo:anon#9c58d11b956dbc6418d4a513cc32967b759a22ca6c08153e3a41529731f53e04::" providerId="AD" clId="Web-{517450C9-D50A-2EB7-F7CF-E45CE7CD1186}" dt="2022-11-13T20:06:05.851" v="214" actId="20577"/>
          <ac:spMkLst>
            <pc:docMk/>
            <pc:sldMk cId="1858455195" sldId="280"/>
            <ac:spMk id="2" creationId="{568B2455-43E2-8C3E-2326-ED983E3191F1}"/>
          </ac:spMkLst>
        </pc:spChg>
        <pc:spChg chg="del">
          <ac:chgData name="Gastbenutzer" userId="S::urn:spo:anon#9c58d11b956dbc6418d4a513cc32967b759a22ca6c08153e3a41529731f53e04::" providerId="AD" clId="Web-{517450C9-D50A-2EB7-F7CF-E45CE7CD1186}" dt="2022-11-13T19:51:18.066" v="19"/>
          <ac:spMkLst>
            <pc:docMk/>
            <pc:sldMk cId="1858455195" sldId="280"/>
            <ac:spMk id="3" creationId="{88B24C2C-D743-47C5-F4C7-F7BA380D0706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1.334" v="209"/>
          <ac:spMkLst>
            <pc:docMk/>
            <pc:sldMk cId="1858455195" sldId="280"/>
            <ac:spMk id="10" creationId="{51C4114B-0D0B-ABC7-C27E-98D0B65E0D57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14.567" v="205"/>
          <ac:spMkLst>
            <pc:docMk/>
            <pc:sldMk cId="1858455195" sldId="280"/>
            <ac:spMk id="11" creationId="{90BB9581-2E1D-405D-AC21-AD669748D56E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35.584" v="207"/>
          <ac:spMkLst>
            <pc:docMk/>
            <pc:sldMk cId="1858455195" sldId="280"/>
            <ac:spMk id="13" creationId="{A5271697-90F1-4A23-8EF2-0179F2EAFACB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35.584" v="207"/>
          <ac:spMkLst>
            <pc:docMk/>
            <pc:sldMk cId="1858455195" sldId="280"/>
            <ac:spMk id="14" creationId="{7316481C-0A49-4796-812B-0D64F063B720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5.835" v="211"/>
          <ac:spMkLst>
            <pc:docMk/>
            <pc:sldMk cId="1858455195" sldId="280"/>
            <ac:spMk id="19" creationId="{21BDEC81-16A7-4451-B893-C15000083B77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5.835" v="211"/>
          <ac:spMkLst>
            <pc:docMk/>
            <pc:sldMk cId="1858455195" sldId="280"/>
            <ac:spMk id="21" creationId="{26A515A1-4D80-430E-BE0A-71A290516A82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35.584" v="207"/>
          <ac:spMkLst>
            <pc:docMk/>
            <pc:sldMk cId="1858455195" sldId="280"/>
            <ac:spMk id="37" creationId="{D9F5512A-48E1-4C07-B75E-3CCC517B6804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1.334" v="209"/>
          <ac:spMkLst>
            <pc:docMk/>
            <pc:sldMk cId="1858455195" sldId="280"/>
            <ac:spMk id="39" creationId="{33CD251C-A887-4D2F-925B-FC097198538B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1.334" v="209"/>
          <ac:spMkLst>
            <pc:docMk/>
            <pc:sldMk cId="1858455195" sldId="280"/>
            <ac:spMk id="40" creationId="{3B2069EE-A08E-44F0-B3F9-3CF8CC2DCAD5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5.835" v="211"/>
          <ac:spMkLst>
            <pc:docMk/>
            <pc:sldMk cId="1858455195" sldId="280"/>
            <ac:spMk id="42" creationId="{0D7B6173-1D58-48E2-83CF-37350F315F75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5.835" v="211"/>
          <ac:spMkLst>
            <pc:docMk/>
            <pc:sldMk cId="1858455195" sldId="280"/>
            <ac:spMk id="43" creationId="{02EBFA83-D4DB-4CA0-B229-9E44634D7FE9}"/>
          </ac:spMkLst>
        </pc:spChg>
        <pc:spChg chg="add del">
          <ac:chgData name="Gastbenutzer" userId="S::urn:spo:anon#9c58d11b956dbc6418d4a513cc32967b759a22ca6c08153e3a41529731f53e04::" providerId="AD" clId="Web-{517450C9-D50A-2EB7-F7CF-E45CE7CD1186}" dt="2022-11-13T20:05:45.835" v="211"/>
          <ac:spMkLst>
            <pc:docMk/>
            <pc:sldMk cId="1858455195" sldId="280"/>
            <ac:spMk id="45" creationId="{0CF84E62-BCED-79F7-7EED-5C503F71E03E}"/>
          </ac:spMkLst>
        </pc:spChg>
        <pc:spChg chg="add">
          <ac:chgData name="Gastbenutzer" userId="S::urn:spo:anon#9c58d11b956dbc6418d4a513cc32967b759a22ca6c08153e3a41529731f53e04::" providerId="AD" clId="Web-{517450C9-D50A-2EB7-F7CF-E45CE7CD1186}" dt="2022-11-13T20:05:45.850" v="212"/>
          <ac:spMkLst>
            <pc:docMk/>
            <pc:sldMk cId="1858455195" sldId="280"/>
            <ac:spMk id="47" creationId="{90BB9581-2E1D-405D-AC21-AD669748D56E}"/>
          </ac:spMkLst>
        </pc:spChg>
        <pc:grpChg chg="add del">
          <ac:chgData name="Gastbenutzer" userId="S::urn:spo:anon#9c58d11b956dbc6418d4a513cc32967b759a22ca6c08153e3a41529731f53e04::" providerId="AD" clId="Web-{517450C9-D50A-2EB7-F7CF-E45CE7CD1186}" dt="2022-11-13T20:05:35.584" v="207"/>
          <ac:grpSpMkLst>
            <pc:docMk/>
            <pc:sldMk cId="1858455195" sldId="280"/>
            <ac:grpSpMk id="15" creationId="{0924561D-756D-410B-973A-E68C2552C20C}"/>
          </ac:grpSpMkLst>
        </pc:grpChg>
        <pc:grpChg chg="add del">
          <ac:chgData name="Gastbenutzer" userId="S::urn:spo:anon#9c58d11b956dbc6418d4a513cc32967b759a22ca6c08153e3a41529731f53e04::" providerId="AD" clId="Web-{517450C9-D50A-2EB7-F7CF-E45CE7CD1186}" dt="2022-11-13T20:05:41.334" v="209"/>
          <ac:grpSpMkLst>
            <pc:docMk/>
            <pc:sldMk cId="1858455195" sldId="280"/>
            <ac:grpSpMk id="17" creationId="{9C6E8597-0CCE-4A8A-9326-AA52691A1C81}"/>
          </ac:grpSpMkLst>
        </pc:grpChg>
        <pc:picChg chg="add mod ord">
          <ac:chgData name="Gastbenutzer" userId="S::urn:spo:anon#9c58d11b956dbc6418d4a513cc32967b759a22ca6c08153e3a41529731f53e04::" providerId="AD" clId="Web-{517450C9-D50A-2EB7-F7CF-E45CE7CD1186}" dt="2022-11-13T20:05:45.850" v="212"/>
          <ac:picMkLst>
            <pc:docMk/>
            <pc:sldMk cId="1858455195" sldId="280"/>
            <ac:picMk id="4" creationId="{85B939AE-5EDF-EA73-8F09-6ACF1106EEE9}"/>
          </ac:picMkLst>
        </pc:picChg>
        <pc:picChg chg="add del mod">
          <ac:chgData name="Gastbenutzer" userId="S::urn:spo:anon#9c58d11b956dbc6418d4a513cc32967b759a22ca6c08153e3a41529731f53e04::" providerId="AD" clId="Web-{517450C9-D50A-2EB7-F7CF-E45CE7CD1186}" dt="2022-11-13T20:01:05.475" v="175"/>
          <ac:picMkLst>
            <pc:docMk/>
            <pc:sldMk cId="1858455195" sldId="280"/>
            <ac:picMk id="5" creationId="{AB8374B1-F1FB-C306-FDC4-C8270B9955FF}"/>
          </ac:picMkLst>
        </pc:picChg>
        <pc:picChg chg="add mod">
          <ac:chgData name="Gastbenutzer" userId="S::urn:spo:anon#9c58d11b956dbc6418d4a513cc32967b759a22ca6c08153e3a41529731f53e04::" providerId="AD" clId="Web-{517450C9-D50A-2EB7-F7CF-E45CE7CD1186}" dt="2022-11-13T20:05:45.850" v="212"/>
          <ac:picMkLst>
            <pc:docMk/>
            <pc:sldMk cId="1858455195" sldId="280"/>
            <ac:picMk id="6" creationId="{EC3428BF-6B47-E709-994B-8DD4C0800DD4}"/>
          </ac:picMkLst>
        </pc:picChg>
        <pc:picChg chg="add del">
          <ac:chgData name="Gastbenutzer" userId="S::urn:spo:anon#9c58d11b956dbc6418d4a513cc32967b759a22ca6c08153e3a41529731f53e04::" providerId="AD" clId="Web-{517450C9-D50A-2EB7-F7CF-E45CE7CD1186}" dt="2022-11-13T20:05:45.835" v="211"/>
          <ac:picMkLst>
            <pc:docMk/>
            <pc:sldMk cId="1858455195" sldId="280"/>
            <ac:picMk id="44" creationId="{B0DAC8FB-A162-44E3-A606-C855A03A5B09}"/>
          </ac:picMkLst>
        </pc:picChg>
      </pc:sldChg>
      <pc:sldChg chg="addSp delSp modSp new mod setBg">
        <pc:chgData name="Gastbenutzer" userId="S::urn:spo:anon#9c58d11b956dbc6418d4a513cc32967b759a22ca6c08153e3a41529731f53e04::" providerId="AD" clId="Web-{517450C9-D50A-2EB7-F7CF-E45CE7CD1186}" dt="2022-11-13T20:13:57.379" v="297" actId="20577"/>
        <pc:sldMkLst>
          <pc:docMk/>
          <pc:sldMk cId="1563031498" sldId="281"/>
        </pc:sldMkLst>
        <pc:spChg chg="mod ord">
          <ac:chgData name="Gastbenutzer" userId="S::urn:spo:anon#9c58d11b956dbc6418d4a513cc32967b759a22ca6c08153e3a41529731f53e04::" providerId="AD" clId="Web-{517450C9-D50A-2EB7-F7CF-E45CE7CD1186}" dt="2022-11-13T20:13:57.379" v="297" actId="20577"/>
          <ac:spMkLst>
            <pc:docMk/>
            <pc:sldMk cId="1563031498" sldId="281"/>
            <ac:spMk id="2" creationId="{EBFE509E-673F-DC83-67FC-B9FCCF32E498}"/>
          </ac:spMkLst>
        </pc:spChg>
        <pc:spChg chg="del">
          <ac:chgData name="Gastbenutzer" userId="S::urn:spo:anon#9c58d11b956dbc6418d4a513cc32967b759a22ca6c08153e3a41529731f53e04::" providerId="AD" clId="Web-{517450C9-D50A-2EB7-F7CF-E45CE7CD1186}" dt="2022-11-13T19:52:38.320" v="46"/>
          <ac:spMkLst>
            <pc:docMk/>
            <pc:sldMk cId="1563031498" sldId="281"/>
            <ac:spMk id="3" creationId="{9149CBCA-16C1-1600-43F6-51E759EA62B6}"/>
          </ac:spMkLst>
        </pc:spChg>
        <pc:spChg chg="add">
          <ac:chgData name="Gastbenutzer" userId="S::urn:spo:anon#9c58d11b956dbc6418d4a513cc32967b759a22ca6c08153e3a41529731f53e04::" providerId="AD" clId="Web-{517450C9-D50A-2EB7-F7CF-E45CE7CD1186}" dt="2022-11-13T20:07:37.482" v="225"/>
          <ac:spMkLst>
            <pc:docMk/>
            <pc:sldMk cId="1563031498" sldId="281"/>
            <ac:spMk id="10" creationId="{BE95D989-81FA-4BAD-9AD5-E46CEDA91B36}"/>
          </ac:spMkLst>
        </pc:spChg>
        <pc:spChg chg="add">
          <ac:chgData name="Gastbenutzer" userId="S::urn:spo:anon#9c58d11b956dbc6418d4a513cc32967b759a22ca6c08153e3a41529731f53e04::" providerId="AD" clId="Web-{517450C9-D50A-2EB7-F7CF-E45CE7CD1186}" dt="2022-11-13T20:07:37.482" v="225"/>
          <ac:spMkLst>
            <pc:docMk/>
            <pc:sldMk cId="1563031498" sldId="281"/>
            <ac:spMk id="12" creationId="{156189E5-8A3E-4CFD-B71B-CCD0F8495E56}"/>
          </ac:spMkLst>
        </pc:spChg>
        <pc:picChg chg="add mod ord">
          <ac:chgData name="Gastbenutzer" userId="S::urn:spo:anon#9c58d11b956dbc6418d4a513cc32967b759a22ca6c08153e3a41529731f53e04::" providerId="AD" clId="Web-{517450C9-D50A-2EB7-F7CF-E45CE7CD1186}" dt="2022-11-13T20:07:37.482" v="225"/>
          <ac:picMkLst>
            <pc:docMk/>
            <pc:sldMk cId="1563031498" sldId="281"/>
            <ac:picMk id="4" creationId="{488BF35A-13E8-D410-D32B-043DD6B6D897}"/>
          </ac:picMkLst>
        </pc:picChg>
        <pc:picChg chg="add mod">
          <ac:chgData name="Gastbenutzer" userId="S::urn:spo:anon#9c58d11b956dbc6418d4a513cc32967b759a22ca6c08153e3a41529731f53e04::" providerId="AD" clId="Web-{517450C9-D50A-2EB7-F7CF-E45CE7CD1186}" dt="2022-11-13T20:07:37.482" v="225"/>
          <ac:picMkLst>
            <pc:docMk/>
            <pc:sldMk cId="1563031498" sldId="281"/>
            <ac:picMk id="5" creationId="{B29EA3BD-C590-56F6-5D4D-D4FF846BCA73}"/>
          </ac:picMkLst>
        </pc:picChg>
      </pc:sldChg>
    </pc:docChg>
  </pc:docChgLst>
  <pc:docChgLst>
    <pc:chgData name="Guest User" userId="S::urn:spo:anon#9c58d11b956dbc6418d4a513cc32967b759a22ca6c08153e3a41529731f53e04::" providerId="AD" clId="Web-{3D6D2219-13B1-4240-85CE-254E367D5130}"/>
    <pc:docChg chg="modSld">
      <pc:chgData name="Guest User" userId="S::urn:spo:anon#9c58d11b956dbc6418d4a513cc32967b759a22ca6c08153e3a41529731f53e04::" providerId="AD" clId="Web-{3D6D2219-13B1-4240-85CE-254E367D5130}" dt="2022-11-16T11:50:26.951" v="8" actId="20577"/>
      <pc:docMkLst>
        <pc:docMk/>
      </pc:docMkLst>
      <pc:sldChg chg="modSp">
        <pc:chgData name="Guest User" userId="S::urn:spo:anon#9c58d11b956dbc6418d4a513cc32967b759a22ca6c08153e3a41529731f53e04::" providerId="AD" clId="Web-{3D6D2219-13B1-4240-85CE-254E367D5130}" dt="2022-11-16T10:31:37.102" v="7" actId="20577"/>
        <pc:sldMkLst>
          <pc:docMk/>
          <pc:sldMk cId="3985824555" sldId="260"/>
        </pc:sldMkLst>
        <pc:graphicFrameChg chg="modGraphic">
          <ac:chgData name="Guest User" userId="S::urn:spo:anon#9c58d11b956dbc6418d4a513cc32967b759a22ca6c08153e3a41529731f53e04::" providerId="AD" clId="Web-{3D6D2219-13B1-4240-85CE-254E367D5130}" dt="2022-11-16T10:31:37.102" v="7" actId="20577"/>
          <ac:graphicFrameMkLst>
            <pc:docMk/>
            <pc:sldMk cId="3985824555" sldId="260"/>
            <ac:graphicFrameMk id="8" creationId="{9FE06A21-81FA-8284-43AB-7A68CE9F4D5D}"/>
          </ac:graphicFrameMkLst>
        </pc:graphicFrameChg>
      </pc:sldChg>
      <pc:sldChg chg="modSp">
        <pc:chgData name="Guest User" userId="S::urn:spo:anon#9c58d11b956dbc6418d4a513cc32967b759a22ca6c08153e3a41529731f53e04::" providerId="AD" clId="Web-{3D6D2219-13B1-4240-85CE-254E367D5130}" dt="2022-11-16T11:50:26.951" v="8" actId="20577"/>
        <pc:sldMkLst>
          <pc:docMk/>
          <pc:sldMk cId="1563031498" sldId="281"/>
        </pc:sldMkLst>
        <pc:spChg chg="mod">
          <ac:chgData name="Guest User" userId="S::urn:spo:anon#9c58d11b956dbc6418d4a513cc32967b759a22ca6c08153e3a41529731f53e04::" providerId="AD" clId="Web-{3D6D2219-13B1-4240-85CE-254E367D5130}" dt="2022-11-16T11:50:26.951" v="8" actId="20577"/>
          <ac:spMkLst>
            <pc:docMk/>
            <pc:sldMk cId="1563031498" sldId="281"/>
            <ac:spMk id="2" creationId="{EBFE509E-673F-DC83-67FC-B9FCCF32E498}"/>
          </ac:spMkLst>
        </pc:spChg>
      </pc:sldChg>
    </pc:docChg>
  </pc:docChgLst>
  <pc:docChgLst>
    <pc:chgData name="Guest User" userId="S::urn:spo:anon#9c58d11b956dbc6418d4a513cc32967b759a22ca6c08153e3a41529731f53e04::" providerId="AD" clId="Web-{82BFA419-AEDF-CC46-8670-A6C2E9E7B291}"/>
    <pc:docChg chg="modSld">
      <pc:chgData name="Guest User" userId="S::urn:spo:anon#9c58d11b956dbc6418d4a513cc32967b759a22ca6c08153e3a41529731f53e04::" providerId="AD" clId="Web-{82BFA419-AEDF-CC46-8670-A6C2E9E7B291}" dt="2022-11-13T18:08:38.494" v="6" actId="14100"/>
      <pc:docMkLst>
        <pc:docMk/>
      </pc:docMkLst>
      <pc:sldChg chg="addSp delSp modSp">
        <pc:chgData name="Guest User" userId="S::urn:spo:anon#9c58d11b956dbc6418d4a513cc32967b759a22ca6c08153e3a41529731f53e04::" providerId="AD" clId="Web-{82BFA419-AEDF-CC46-8670-A6C2E9E7B291}" dt="2022-11-13T18:08:38.494" v="6" actId="14100"/>
        <pc:sldMkLst>
          <pc:docMk/>
          <pc:sldMk cId="2011337946" sldId="278"/>
        </pc:sldMkLst>
        <pc:picChg chg="add mod">
          <ac:chgData name="Guest User" userId="S::urn:spo:anon#9c58d11b956dbc6418d4a513cc32967b759a22ca6c08153e3a41529731f53e04::" providerId="AD" clId="Web-{82BFA419-AEDF-CC46-8670-A6C2E9E7B291}" dt="2022-11-13T18:08:38.494" v="6" actId="14100"/>
          <ac:picMkLst>
            <pc:docMk/>
            <pc:sldMk cId="2011337946" sldId="278"/>
            <ac:picMk id="3" creationId="{06180CDB-E0A9-F8F9-20A9-28555C7681AB}"/>
          </ac:picMkLst>
        </pc:picChg>
        <pc:picChg chg="del">
          <ac:chgData name="Guest User" userId="S::urn:spo:anon#9c58d11b956dbc6418d4a513cc32967b759a22ca6c08153e3a41529731f53e04::" providerId="AD" clId="Web-{82BFA419-AEDF-CC46-8670-A6C2E9E7B291}" dt="2022-11-13T18:08:15.775" v="0"/>
          <ac:picMkLst>
            <pc:docMk/>
            <pc:sldMk cId="2011337946" sldId="278"/>
            <ac:picMk id="7" creationId="{B6C19E8B-F86E-5D51-1F41-1EFC20DB464C}"/>
          </ac:picMkLst>
        </pc:picChg>
      </pc:sldChg>
    </pc:docChg>
  </pc:docChgLst>
  <pc:docChgLst>
    <pc:chgData name="Guest User" userId="S::urn:spo:anon#9c58d11b956dbc6418d4a513cc32967b759a22ca6c08153e3a41529731f53e04::" providerId="AD" clId="Web-{E9CDED97-DA53-79BA-416F-57125DC8BE17}"/>
    <pc:docChg chg="modSld">
      <pc:chgData name="Guest User" userId="S::urn:spo:anon#9c58d11b956dbc6418d4a513cc32967b759a22ca6c08153e3a41529731f53e04::" providerId="AD" clId="Web-{E9CDED97-DA53-79BA-416F-57125DC8BE17}" dt="2022-11-14T11:33:21.754" v="2" actId="20577"/>
      <pc:docMkLst>
        <pc:docMk/>
      </pc:docMkLst>
      <pc:sldChg chg="modSp">
        <pc:chgData name="Guest User" userId="S::urn:spo:anon#9c58d11b956dbc6418d4a513cc32967b759a22ca6c08153e3a41529731f53e04::" providerId="AD" clId="Web-{E9CDED97-DA53-79BA-416F-57125DC8BE17}" dt="2022-11-14T11:33:21.754" v="2" actId="20577"/>
        <pc:sldMkLst>
          <pc:docMk/>
          <pc:sldMk cId="3484064201" sldId="257"/>
        </pc:sldMkLst>
        <pc:spChg chg="mod">
          <ac:chgData name="Guest User" userId="S::urn:spo:anon#9c58d11b956dbc6418d4a513cc32967b759a22ca6c08153e3a41529731f53e04::" providerId="AD" clId="Web-{E9CDED97-DA53-79BA-416F-57125DC8BE17}" dt="2022-11-14T11:33:21.754" v="2" actId="20577"/>
          <ac:spMkLst>
            <pc:docMk/>
            <pc:sldMk cId="3484064201" sldId="257"/>
            <ac:spMk id="3" creationId="{F6CAAE68-0267-9B86-FB97-B808F6E8047F}"/>
          </ac:spMkLst>
        </pc:spChg>
      </pc:sldChg>
    </pc:docChg>
  </pc:docChgLst>
  <pc:docChgLst>
    <pc:chgData name="Guest User" userId="S::urn:spo:anon#9c58d11b956dbc6418d4a513cc32967b759a22ca6c08153e3a41529731f53e04::" providerId="AD" clId="Web-{9F6C24E7-DADE-E84C-6632-941721D77CD2}"/>
    <pc:docChg chg="modSld">
      <pc:chgData name="Guest User" userId="S::urn:spo:anon#9c58d11b956dbc6418d4a513cc32967b759a22ca6c08153e3a41529731f53e04::" providerId="AD" clId="Web-{9F6C24E7-DADE-E84C-6632-941721D77CD2}" dt="2022-11-17T09:54:35.209" v="23" actId="20577"/>
      <pc:docMkLst>
        <pc:docMk/>
      </pc:docMkLst>
      <pc:sldChg chg="modSp">
        <pc:chgData name="Guest User" userId="S::urn:spo:anon#9c58d11b956dbc6418d4a513cc32967b759a22ca6c08153e3a41529731f53e04::" providerId="AD" clId="Web-{9F6C24E7-DADE-E84C-6632-941721D77CD2}" dt="2022-11-17T09:52:51.955" v="10" actId="20577"/>
        <pc:sldMkLst>
          <pc:docMk/>
          <pc:sldMk cId="3985824555" sldId="260"/>
        </pc:sldMkLst>
        <pc:graphicFrameChg chg="modGraphic">
          <ac:chgData name="Guest User" userId="S::urn:spo:anon#9c58d11b956dbc6418d4a513cc32967b759a22ca6c08153e3a41529731f53e04::" providerId="AD" clId="Web-{9F6C24E7-DADE-E84C-6632-941721D77CD2}" dt="2022-11-17T09:52:51.955" v="10" actId="20577"/>
          <ac:graphicFrameMkLst>
            <pc:docMk/>
            <pc:sldMk cId="3985824555" sldId="260"/>
            <ac:graphicFrameMk id="8" creationId="{9FE06A21-81FA-8284-43AB-7A68CE9F4D5D}"/>
          </ac:graphicFrameMkLst>
        </pc:graphicFrameChg>
      </pc:sldChg>
      <pc:sldChg chg="modSp">
        <pc:chgData name="Guest User" userId="S::urn:spo:anon#9c58d11b956dbc6418d4a513cc32967b759a22ca6c08153e3a41529731f53e04::" providerId="AD" clId="Web-{9F6C24E7-DADE-E84C-6632-941721D77CD2}" dt="2022-11-17T09:54:35.209" v="23" actId="20577"/>
        <pc:sldMkLst>
          <pc:docMk/>
          <pc:sldMk cId="1514024579" sldId="282"/>
        </pc:sldMkLst>
        <pc:graphicFrameChg chg="modGraphic">
          <ac:chgData name="Guest User" userId="S::urn:spo:anon#9c58d11b956dbc6418d4a513cc32967b759a22ca6c08153e3a41529731f53e04::" providerId="AD" clId="Web-{9F6C24E7-DADE-E84C-6632-941721D77CD2}" dt="2022-11-17T09:54:35.209" v="23" actId="20577"/>
          <ac:graphicFrameMkLst>
            <pc:docMk/>
            <pc:sldMk cId="1514024579" sldId="282"/>
            <ac:graphicFrameMk id="9" creationId="{B5E5881A-9292-903F-549A-3ED668F4F6BA}"/>
          </ac:graphicFrameMkLst>
        </pc:graphicFrameChg>
      </pc:sldChg>
    </pc:docChg>
  </pc:docChgLst>
  <pc:docChgLst>
    <pc:chgData name="Guest User" userId="S::urn:spo:anon#9c58d11b956dbc6418d4a513cc32967b759a22ca6c08153e3a41529731f53e04::" providerId="AD" clId="Web-{6FB6EA70-2DC8-3795-ED87-676CE3BC1FAC}"/>
    <pc:docChg chg="modSld">
      <pc:chgData name="Guest User" userId="S::urn:spo:anon#9c58d11b956dbc6418d4a513cc32967b759a22ca6c08153e3a41529731f53e04::" providerId="AD" clId="Web-{6FB6EA70-2DC8-3795-ED87-676CE3BC1FAC}" dt="2022-11-13T18:02:10.541" v="42" actId="20577"/>
      <pc:docMkLst>
        <pc:docMk/>
      </pc:docMkLst>
      <pc:sldChg chg="addSp delSp modSp">
        <pc:chgData name="Guest User" userId="S::urn:spo:anon#9c58d11b956dbc6418d4a513cc32967b759a22ca6c08153e3a41529731f53e04::" providerId="AD" clId="Web-{6FB6EA70-2DC8-3795-ED87-676CE3BC1FAC}" dt="2022-11-13T18:02:10.541" v="42" actId="20577"/>
        <pc:sldMkLst>
          <pc:docMk/>
          <pc:sldMk cId="3985824555" sldId="260"/>
        </pc:sldMkLst>
        <pc:spChg chg="mod">
          <ac:chgData name="Guest User" userId="S::urn:spo:anon#9c58d11b956dbc6418d4a513cc32967b759a22ca6c08153e3a41529731f53e04::" providerId="AD" clId="Web-{6FB6EA70-2DC8-3795-ED87-676CE3BC1FAC}" dt="2022-11-13T18:02:10.541" v="42" actId="20577"/>
          <ac:spMkLst>
            <pc:docMk/>
            <pc:sldMk cId="3985824555" sldId="260"/>
            <ac:spMk id="3" creationId="{ACC86A02-AB68-6136-2AD5-A168FEC87F57}"/>
          </ac:spMkLst>
        </pc:spChg>
        <pc:spChg chg="add del">
          <ac:chgData name="Guest User" userId="S::urn:spo:anon#9c58d11b956dbc6418d4a513cc32967b759a22ca6c08153e3a41529731f53e04::" providerId="AD" clId="Web-{6FB6EA70-2DC8-3795-ED87-676CE3BC1FAC}" dt="2022-11-13T15:39:32.520" v="33"/>
          <ac:spMkLst>
            <pc:docMk/>
            <pc:sldMk cId="3985824555" sldId="260"/>
            <ac:spMk id="4" creationId="{40D97CE2-2F86-99AC-C26B-A5E52CB84A49}"/>
          </ac:spMkLst>
        </pc:spChg>
        <pc:picChg chg="add del mod ord">
          <ac:chgData name="Guest User" userId="S::urn:spo:anon#9c58d11b956dbc6418d4a513cc32967b759a22ca6c08153e3a41529731f53e04::" providerId="AD" clId="Web-{6FB6EA70-2DC8-3795-ED87-676CE3BC1FAC}" dt="2022-11-13T15:39:28.270" v="32"/>
          <ac:picMkLst>
            <pc:docMk/>
            <pc:sldMk cId="3985824555" sldId="260"/>
            <ac:picMk id="5" creationId="{39DD7370-125C-364E-31DC-0AC67C151215}"/>
          </ac:picMkLst>
        </pc:picChg>
        <pc:picChg chg="add mod ord">
          <ac:chgData name="Guest User" userId="S::urn:spo:anon#9c58d11b956dbc6418d4a513cc32967b759a22ca6c08153e3a41529731f53e04::" providerId="AD" clId="Web-{6FB6EA70-2DC8-3795-ED87-676CE3BC1FAC}" dt="2022-11-13T15:39:37.130" v="34" actId="1076"/>
          <ac:picMkLst>
            <pc:docMk/>
            <pc:sldMk cId="3985824555" sldId="260"/>
            <ac:picMk id="6" creationId="{1927A074-62FF-5043-BDDE-861C9D815B09}"/>
          </ac:picMkLst>
        </pc:picChg>
      </pc:sldChg>
    </pc:docChg>
  </pc:docChgLst>
  <pc:docChgLst>
    <pc:chgData name="Guest User" userId="S::urn:spo:anon#9c58d11b956dbc6418d4a513cc32967b759a22ca6c08153e3a41529731f53e04::" providerId="AD" clId="Web-{2C40A322-ABD8-FE9F-4D5F-C6188E87E0B0}"/>
    <pc:docChg chg="delSld">
      <pc:chgData name="Guest User" userId="S::urn:spo:anon#9c58d11b956dbc6418d4a513cc32967b759a22ca6c08153e3a41529731f53e04::" providerId="AD" clId="Web-{2C40A322-ABD8-FE9F-4D5F-C6188E87E0B0}" dt="2022-11-10T11:53:42.482" v="3"/>
      <pc:docMkLst>
        <pc:docMk/>
      </pc:docMkLst>
      <pc:sldChg chg="del">
        <pc:chgData name="Guest User" userId="S::urn:spo:anon#9c58d11b956dbc6418d4a513cc32967b759a22ca6c08153e3a41529731f53e04::" providerId="AD" clId="Web-{2C40A322-ABD8-FE9F-4D5F-C6188E87E0B0}" dt="2022-11-10T11:53:31.309" v="0"/>
        <pc:sldMkLst>
          <pc:docMk/>
          <pc:sldMk cId="3521478985" sldId="263"/>
        </pc:sldMkLst>
      </pc:sldChg>
      <pc:sldChg chg="del">
        <pc:chgData name="Guest User" userId="S::urn:spo:anon#9c58d11b956dbc6418d4a513cc32967b759a22ca6c08153e3a41529731f53e04::" providerId="AD" clId="Web-{2C40A322-ABD8-FE9F-4D5F-C6188E87E0B0}" dt="2022-11-10T11:53:35.403" v="1"/>
        <pc:sldMkLst>
          <pc:docMk/>
          <pc:sldMk cId="3459629303" sldId="264"/>
        </pc:sldMkLst>
      </pc:sldChg>
      <pc:sldChg chg="del">
        <pc:chgData name="Guest User" userId="S::urn:spo:anon#9c58d11b956dbc6418d4a513cc32967b759a22ca6c08153e3a41529731f53e04::" providerId="AD" clId="Web-{2C40A322-ABD8-FE9F-4D5F-C6188E87E0B0}" dt="2022-11-10T11:53:38.966" v="2"/>
        <pc:sldMkLst>
          <pc:docMk/>
          <pc:sldMk cId="1568950265" sldId="265"/>
        </pc:sldMkLst>
      </pc:sldChg>
      <pc:sldChg chg="del">
        <pc:chgData name="Guest User" userId="S::urn:spo:anon#9c58d11b956dbc6418d4a513cc32967b759a22ca6c08153e3a41529731f53e04::" providerId="AD" clId="Web-{2C40A322-ABD8-FE9F-4D5F-C6188E87E0B0}" dt="2022-11-10T11:53:42.482" v="3"/>
        <pc:sldMkLst>
          <pc:docMk/>
          <pc:sldMk cId="2150666039" sldId="266"/>
        </pc:sldMkLst>
      </pc:sldChg>
    </pc:docChg>
  </pc:docChgLst>
  <pc:docChgLst>
    <pc:chgData name="Guest User" userId="S::urn:spo:anon#9c58d11b956dbc6418d4a513cc32967b759a22ca6c08153e3a41529731f53e04::" providerId="AD" clId="Web-{DB0F929A-19FC-D122-D18C-7A42B76BC56F}"/>
    <pc:docChg chg="addSld modSld">
      <pc:chgData name="Guest User" userId="S::urn:spo:anon#9c58d11b956dbc6418d4a513cc32967b759a22ca6c08153e3a41529731f53e04::" providerId="AD" clId="Web-{DB0F929A-19FC-D122-D18C-7A42B76BC56F}" dt="2022-11-12T17:59:04.536" v="414" actId="20577"/>
      <pc:docMkLst>
        <pc:docMk/>
      </pc:docMkLst>
      <pc:sldChg chg="addSp delSp modSp new">
        <pc:chgData name="Guest User" userId="S::urn:spo:anon#9c58d11b956dbc6418d4a513cc32967b759a22ca6c08153e3a41529731f53e04::" providerId="AD" clId="Web-{DB0F929A-19FC-D122-D18C-7A42B76BC56F}" dt="2022-11-12T17:59:04.536" v="414" actId="20577"/>
        <pc:sldMkLst>
          <pc:docMk/>
          <pc:sldMk cId="2187976642" sldId="277"/>
        </pc:sldMkLst>
        <pc:spChg chg="mod">
          <ac:chgData name="Guest User" userId="S::urn:spo:anon#9c58d11b956dbc6418d4a513cc32967b759a22ca6c08153e3a41529731f53e04::" providerId="AD" clId="Web-{DB0F929A-19FC-D122-D18C-7A42B76BC56F}" dt="2022-11-12T17:37:55.220" v="7" actId="20577"/>
          <ac:spMkLst>
            <pc:docMk/>
            <pc:sldMk cId="2187976642" sldId="277"/>
            <ac:spMk id="2" creationId="{E44017DB-5C6E-7D27-FE83-EF27A81C39E3}"/>
          </ac:spMkLst>
        </pc:spChg>
        <pc:spChg chg="del mod">
          <ac:chgData name="Guest User" userId="S::urn:spo:anon#9c58d11b956dbc6418d4a513cc32967b759a22ca6c08153e3a41529731f53e04::" providerId="AD" clId="Web-{DB0F929A-19FC-D122-D18C-7A42B76BC56F}" dt="2022-11-12T17:44:03.073" v="296"/>
          <ac:spMkLst>
            <pc:docMk/>
            <pc:sldMk cId="2187976642" sldId="277"/>
            <ac:spMk id="3" creationId="{FC8320AE-060F-1C69-210F-C184AF2C2A39}"/>
          </ac:spMkLst>
        </pc:spChg>
        <pc:spChg chg="mod">
          <ac:chgData name="Guest User" userId="S::urn:spo:anon#9c58d11b956dbc6418d4a513cc32967b759a22ca6c08153e3a41529731f53e04::" providerId="AD" clId="Web-{DB0F929A-19FC-D122-D18C-7A42B76BC56F}" dt="2022-11-12T17:59:04.536" v="414" actId="20577"/>
          <ac:spMkLst>
            <pc:docMk/>
            <pc:sldMk cId="2187976642" sldId="277"/>
            <ac:spMk id="4" creationId="{15C75397-BDA1-5D3C-AA70-C38CD13980A3}"/>
          </ac:spMkLst>
        </pc:spChg>
        <pc:spChg chg="del">
          <ac:chgData name="Guest User" userId="S::urn:spo:anon#9c58d11b956dbc6418d4a513cc32967b759a22ca6c08153e3a41529731f53e04::" providerId="AD" clId="Web-{DB0F929A-19FC-D122-D18C-7A42B76BC56F}" dt="2022-11-12T17:43:59.979" v="295"/>
          <ac:spMkLst>
            <pc:docMk/>
            <pc:sldMk cId="2187976642" sldId="277"/>
            <ac:spMk id="5" creationId="{7B717042-AAED-AE90-05B3-593F0EF9978A}"/>
          </ac:spMkLst>
        </pc:spChg>
        <pc:spChg chg="del mod">
          <ac:chgData name="Guest User" userId="S::urn:spo:anon#9c58d11b956dbc6418d4a513cc32967b759a22ca6c08153e3a41529731f53e04::" providerId="AD" clId="Web-{DB0F929A-19FC-D122-D18C-7A42B76BC56F}" dt="2022-11-12T17:44:58.981" v="298"/>
          <ac:spMkLst>
            <pc:docMk/>
            <pc:sldMk cId="2187976642" sldId="277"/>
            <ac:spMk id="6" creationId="{487A6D36-4682-CFB1-D88A-B2A3377F5A90}"/>
          </ac:spMkLst>
        </pc:spChg>
        <pc:spChg chg="add del mod">
          <ac:chgData name="Guest User" userId="S::urn:spo:anon#9c58d11b956dbc6418d4a513cc32967b759a22ca6c08153e3a41529731f53e04::" providerId="AD" clId="Web-{DB0F929A-19FC-D122-D18C-7A42B76BC56F}" dt="2022-11-12T17:49:12.706" v="319"/>
          <ac:spMkLst>
            <pc:docMk/>
            <pc:sldMk cId="2187976642" sldId="277"/>
            <ac:spMk id="7" creationId="{F091C5A5-E75A-6E60-741F-8BAA457F86A5}"/>
          </ac:spMkLst>
        </pc:spChg>
        <pc:spChg chg="add mod">
          <ac:chgData name="Guest User" userId="S::urn:spo:anon#9c58d11b956dbc6418d4a513cc32967b759a22ca6c08153e3a41529731f53e04::" providerId="AD" clId="Web-{DB0F929A-19FC-D122-D18C-7A42B76BC56F}" dt="2022-11-12T17:50:19.427" v="330" actId="20577"/>
          <ac:spMkLst>
            <pc:docMk/>
            <pc:sldMk cId="2187976642" sldId="277"/>
            <ac:spMk id="8" creationId="{906F6F66-F1C0-9A48-A9D0-11DA0B988C6A}"/>
          </ac:spMkLst>
        </pc:spChg>
        <pc:spChg chg="add mod">
          <ac:chgData name="Guest User" userId="S::urn:spo:anon#9c58d11b956dbc6418d4a513cc32967b759a22ca6c08153e3a41529731f53e04::" providerId="AD" clId="Web-{DB0F929A-19FC-D122-D18C-7A42B76BC56F}" dt="2022-11-12T17:52:38.571" v="352" actId="14100"/>
          <ac:spMkLst>
            <pc:docMk/>
            <pc:sldMk cId="2187976642" sldId="277"/>
            <ac:spMk id="9" creationId="{B5D09F06-07EA-E66F-5D73-16829F5BF963}"/>
          </ac:spMkLst>
        </pc:spChg>
      </pc:sldChg>
      <pc:sldChg chg="addSp delSp modSp new">
        <pc:chgData name="Guest User" userId="S::urn:spo:anon#9c58d11b956dbc6418d4a513cc32967b759a22ca6c08153e3a41529731f53e04::" providerId="AD" clId="Web-{DB0F929A-19FC-D122-D18C-7A42B76BC56F}" dt="2022-11-12T17:57:54.518" v="409" actId="20577"/>
        <pc:sldMkLst>
          <pc:docMk/>
          <pc:sldMk cId="2011337946" sldId="278"/>
        </pc:sldMkLst>
        <pc:spChg chg="mod">
          <ac:chgData name="Guest User" userId="S::urn:spo:anon#9c58d11b956dbc6418d4a513cc32967b759a22ca6c08153e3a41529731f53e04::" providerId="AD" clId="Web-{DB0F929A-19FC-D122-D18C-7A42B76BC56F}" dt="2022-11-12T17:46:10.498" v="304" actId="20577"/>
          <ac:spMkLst>
            <pc:docMk/>
            <pc:sldMk cId="2011337946" sldId="278"/>
            <ac:spMk id="2" creationId="{375D554C-672F-5C7E-DEE8-7BABC23EE96E}"/>
          </ac:spMkLst>
        </pc:spChg>
        <pc:spChg chg="del">
          <ac:chgData name="Guest User" userId="S::urn:spo:anon#9c58d11b956dbc6418d4a513cc32967b759a22ca6c08153e3a41529731f53e04::" providerId="AD" clId="Web-{DB0F929A-19FC-D122-D18C-7A42B76BC56F}" dt="2022-11-12T17:46:29.608" v="305"/>
          <ac:spMkLst>
            <pc:docMk/>
            <pc:sldMk cId="2011337946" sldId="278"/>
            <ac:spMk id="3" creationId="{D6FF5921-2930-65CC-5AE6-6C1571E10105}"/>
          </ac:spMkLst>
        </pc:spChg>
        <pc:spChg chg="mod">
          <ac:chgData name="Guest User" userId="S::urn:spo:anon#9c58d11b956dbc6418d4a513cc32967b759a22ca6c08153e3a41529731f53e04::" providerId="AD" clId="Web-{DB0F929A-19FC-D122-D18C-7A42B76BC56F}" dt="2022-11-12T17:57:54.518" v="409" actId="20577"/>
          <ac:spMkLst>
            <pc:docMk/>
            <pc:sldMk cId="2011337946" sldId="278"/>
            <ac:spMk id="4" creationId="{F1EAE821-9C80-1759-1B1C-9E209919F590}"/>
          </ac:spMkLst>
        </pc:spChg>
        <pc:spChg chg="del">
          <ac:chgData name="Guest User" userId="S::urn:spo:anon#9c58d11b956dbc6418d4a513cc32967b759a22ca6c08153e3a41529731f53e04::" providerId="AD" clId="Web-{DB0F929A-19FC-D122-D18C-7A42B76BC56F}" dt="2022-11-12T17:46:38.937" v="308"/>
          <ac:spMkLst>
            <pc:docMk/>
            <pc:sldMk cId="2011337946" sldId="278"/>
            <ac:spMk id="5" creationId="{D901BA1A-4960-5C04-9A48-676228BF89B8}"/>
          </ac:spMkLst>
        </pc:spChg>
        <pc:spChg chg="del mod">
          <ac:chgData name="Guest User" userId="S::urn:spo:anon#9c58d11b956dbc6418d4a513cc32967b759a22ca6c08153e3a41529731f53e04::" providerId="AD" clId="Web-{DB0F929A-19FC-D122-D18C-7A42B76BC56F}" dt="2022-11-12T17:46:51.109" v="310"/>
          <ac:spMkLst>
            <pc:docMk/>
            <pc:sldMk cId="2011337946" sldId="278"/>
            <ac:spMk id="6" creationId="{6DAA162D-9CF3-7659-89E1-67962F7DCA1E}"/>
          </ac:spMkLst>
        </pc:spChg>
        <pc:picChg chg="add mod">
          <ac:chgData name="Guest User" userId="S::urn:spo:anon#9c58d11b956dbc6418d4a513cc32967b759a22ca6c08153e3a41529731f53e04::" providerId="AD" clId="Web-{DB0F929A-19FC-D122-D18C-7A42B76BC56F}" dt="2022-11-12T17:57:13.812" v="403" actId="14100"/>
          <ac:picMkLst>
            <pc:docMk/>
            <pc:sldMk cId="2011337946" sldId="278"/>
            <ac:picMk id="7" creationId="{B6C19E8B-F86E-5D51-1F41-1EFC20DB464C}"/>
          </ac:picMkLst>
        </pc:picChg>
      </pc:sldChg>
    </pc:docChg>
  </pc:docChgLst>
  <pc:docChgLst>
    <pc:chgData name="Guest User" userId="S::urn:spo:anon#9c58d11b956dbc6418d4a513cc32967b759a22ca6c08153e3a41529731f53e04::" providerId="AD" clId="Web-{5BA32C93-7CC1-3B92-C260-F5F2227DB64E}"/>
    <pc:docChg chg="addSld delSld modSld sldOrd">
      <pc:chgData name="Guest User" userId="S::urn:spo:anon#9c58d11b956dbc6418d4a513cc32967b759a22ca6c08153e3a41529731f53e04::" providerId="AD" clId="Web-{5BA32C93-7CC1-3B92-C260-F5F2227DB64E}" dt="2022-11-15T13:55:54.235" v="92" actId="1076"/>
      <pc:docMkLst>
        <pc:docMk/>
      </pc:docMkLst>
      <pc:sldChg chg="ord">
        <pc:chgData name="Guest User" userId="S::urn:spo:anon#9c58d11b956dbc6418d4a513cc32967b759a22ca6c08153e3a41529731f53e04::" providerId="AD" clId="Web-{5BA32C93-7CC1-3B92-C260-F5F2227DB64E}" dt="2022-11-15T13:48:55.674" v="12"/>
        <pc:sldMkLst>
          <pc:docMk/>
          <pc:sldMk cId="3648710308" sldId="258"/>
        </pc:sldMkLst>
      </pc:sldChg>
      <pc:sldChg chg="modSp">
        <pc:chgData name="Guest User" userId="S::urn:spo:anon#9c58d11b956dbc6418d4a513cc32967b759a22ca6c08153e3a41529731f53e04::" providerId="AD" clId="Web-{5BA32C93-7CC1-3B92-C260-F5F2227DB64E}" dt="2022-11-15T12:47:49.303" v="1" actId="20577"/>
        <pc:sldMkLst>
          <pc:docMk/>
          <pc:sldMk cId="1563031498" sldId="281"/>
        </pc:sldMkLst>
        <pc:spChg chg="mod">
          <ac:chgData name="Guest User" userId="S::urn:spo:anon#9c58d11b956dbc6418d4a513cc32967b759a22ca6c08153e3a41529731f53e04::" providerId="AD" clId="Web-{5BA32C93-7CC1-3B92-C260-F5F2227DB64E}" dt="2022-11-15T12:47:49.303" v="1" actId="20577"/>
          <ac:spMkLst>
            <pc:docMk/>
            <pc:sldMk cId="1563031498" sldId="281"/>
            <ac:spMk id="2" creationId="{EBFE509E-673F-DC83-67FC-B9FCCF32E498}"/>
          </ac:spMkLst>
        </pc:spChg>
      </pc:sldChg>
      <pc:sldChg chg="addSp delSp modSp new del mod modShow">
        <pc:chgData name="Guest User" userId="S::urn:spo:anon#9c58d11b956dbc6418d4a513cc32967b759a22ca6c08153e3a41529731f53e04::" providerId="AD" clId="Web-{5BA32C93-7CC1-3B92-C260-F5F2227DB64E}" dt="2022-11-15T13:54:19.232" v="78"/>
        <pc:sldMkLst>
          <pc:docMk/>
          <pc:sldMk cId="2260714661" sldId="288"/>
        </pc:sldMkLst>
        <pc:spChg chg="mod">
          <ac:chgData name="Guest User" userId="S::urn:spo:anon#9c58d11b956dbc6418d4a513cc32967b759a22ca6c08153e3a41529731f53e04::" providerId="AD" clId="Web-{5BA32C93-7CC1-3B92-C260-F5F2227DB64E}" dt="2022-11-15T13:51:09.257" v="36" actId="20577"/>
          <ac:spMkLst>
            <pc:docMk/>
            <pc:sldMk cId="2260714661" sldId="288"/>
            <ac:spMk id="2" creationId="{F9C71861-B08E-B336-5801-669F538063F4}"/>
          </ac:spMkLst>
        </pc:spChg>
        <pc:spChg chg="del">
          <ac:chgData name="Guest User" userId="S::urn:spo:anon#9c58d11b956dbc6418d4a513cc32967b759a22ca6c08153e3a41529731f53e04::" providerId="AD" clId="Web-{5BA32C93-7CC1-3B92-C260-F5F2227DB64E}" dt="2022-11-15T13:47:34.031" v="2"/>
          <ac:spMkLst>
            <pc:docMk/>
            <pc:sldMk cId="2260714661" sldId="288"/>
            <ac:spMk id="3" creationId="{D8F44E94-AD95-54BF-EDFD-0714F98948D8}"/>
          </ac:spMkLst>
        </pc:spChg>
        <pc:picChg chg="add mod ord">
          <ac:chgData name="Guest User" userId="S::urn:spo:anon#9c58d11b956dbc6418d4a513cc32967b759a22ca6c08153e3a41529731f53e04::" providerId="AD" clId="Web-{5BA32C93-7CC1-3B92-C260-F5F2227DB64E}" dt="2022-11-15T13:50:51.584" v="32" actId="1076"/>
          <ac:picMkLst>
            <pc:docMk/>
            <pc:sldMk cId="2260714661" sldId="288"/>
            <ac:picMk id="4" creationId="{562827B9-5788-12E5-DC88-99DC560321D2}"/>
          </ac:picMkLst>
        </pc:picChg>
      </pc:sldChg>
      <pc:sldChg chg="addSp delSp modSp new mod modClrScheme chgLayout">
        <pc:chgData name="Guest User" userId="S::urn:spo:anon#9c58d11b956dbc6418d4a513cc32967b759a22ca6c08153e3a41529731f53e04::" providerId="AD" clId="Web-{5BA32C93-7CC1-3B92-C260-F5F2227DB64E}" dt="2022-11-15T13:54:13.513" v="77" actId="1076"/>
        <pc:sldMkLst>
          <pc:docMk/>
          <pc:sldMk cId="3735039750" sldId="289"/>
        </pc:sldMkLst>
        <pc:spChg chg="mod ord">
          <ac:chgData name="Guest User" userId="S::urn:spo:anon#9c58d11b956dbc6418d4a513cc32967b759a22ca6c08153e3a41529731f53e04::" providerId="AD" clId="Web-{5BA32C93-7CC1-3B92-C260-F5F2227DB64E}" dt="2022-11-15T13:53:20.121" v="71" actId="20577"/>
          <ac:spMkLst>
            <pc:docMk/>
            <pc:sldMk cId="3735039750" sldId="289"/>
            <ac:spMk id="2" creationId="{65F7CE51-F3B0-E085-FA46-D7E2FCCC369D}"/>
          </ac:spMkLst>
        </pc:spChg>
        <pc:spChg chg="del">
          <ac:chgData name="Guest User" userId="S::urn:spo:anon#9c58d11b956dbc6418d4a513cc32967b759a22ca6c08153e3a41529731f53e04::" providerId="AD" clId="Web-{5BA32C93-7CC1-3B92-C260-F5F2227DB64E}" dt="2022-11-15T13:50:23.115" v="25"/>
          <ac:spMkLst>
            <pc:docMk/>
            <pc:sldMk cId="3735039750" sldId="289"/>
            <ac:spMk id="3" creationId="{7E5305F1-0982-121C-428A-FBBDC9E296CE}"/>
          </ac:spMkLst>
        </pc:spChg>
        <pc:spChg chg="del">
          <ac:chgData name="Guest User" userId="S::urn:spo:anon#9c58d11b956dbc6418d4a513cc32967b759a22ca6c08153e3a41529731f53e04::" providerId="AD" clId="Web-{5BA32C93-7CC1-3B92-C260-F5F2227DB64E}" dt="2022-11-15T13:49:30.472" v="13"/>
          <ac:spMkLst>
            <pc:docMk/>
            <pc:sldMk cId="3735039750" sldId="289"/>
            <ac:spMk id="4" creationId="{9BF494A0-D17D-ED30-9374-CA62ED3C2752}"/>
          </ac:spMkLst>
        </pc:spChg>
        <pc:spChg chg="del">
          <ac:chgData name="Guest User" userId="S::urn:spo:anon#9c58d11b956dbc6418d4a513cc32967b759a22ca6c08153e3a41529731f53e04::" providerId="AD" clId="Web-{5BA32C93-7CC1-3B92-C260-F5F2227DB64E}" dt="2022-11-15T13:50:23.115" v="25"/>
          <ac:spMkLst>
            <pc:docMk/>
            <pc:sldMk cId="3735039750" sldId="289"/>
            <ac:spMk id="5" creationId="{EE02725B-046D-0025-6AAD-C7B444AE3A0C}"/>
          </ac:spMkLst>
        </pc:spChg>
        <pc:spChg chg="del">
          <ac:chgData name="Guest User" userId="S::urn:spo:anon#9c58d11b956dbc6418d4a513cc32967b759a22ca6c08153e3a41529731f53e04::" providerId="AD" clId="Web-{5BA32C93-7CC1-3B92-C260-F5F2227DB64E}" dt="2022-11-15T13:50:23.115" v="25"/>
          <ac:spMkLst>
            <pc:docMk/>
            <pc:sldMk cId="3735039750" sldId="289"/>
            <ac:spMk id="6" creationId="{251952F1-1112-E07F-42E9-9445295A177D}"/>
          </ac:spMkLst>
        </pc:spChg>
        <pc:spChg chg="add mod">
          <ac:chgData name="Guest User" userId="S::urn:spo:anon#9c58d11b956dbc6418d4a513cc32967b759a22ca6c08153e3a41529731f53e04::" providerId="AD" clId="Web-{5BA32C93-7CC1-3B92-C260-F5F2227DB64E}" dt="2022-11-15T13:53:21.308" v="72"/>
          <ac:spMkLst>
            <pc:docMk/>
            <pc:sldMk cId="3735039750" sldId="289"/>
            <ac:spMk id="9" creationId="{896FA95A-8089-74AB-A7F7-47C452297614}"/>
          </ac:spMkLst>
        </pc:spChg>
        <pc:picChg chg="add del mod ord modCrop">
          <ac:chgData name="Guest User" userId="S::urn:spo:anon#9c58d11b956dbc6418d4a513cc32967b759a22ca6c08153e3a41529731f53e04::" providerId="AD" clId="Web-{5BA32C93-7CC1-3B92-C260-F5F2227DB64E}" dt="2022-11-15T13:53:21.308" v="72"/>
          <ac:picMkLst>
            <pc:docMk/>
            <pc:sldMk cId="3735039750" sldId="289"/>
            <ac:picMk id="7" creationId="{A108947E-647D-1FE0-6B35-CCF6B8F36F68}"/>
          </ac:picMkLst>
        </pc:picChg>
        <pc:picChg chg="add mod">
          <ac:chgData name="Guest User" userId="S::urn:spo:anon#9c58d11b956dbc6418d4a513cc32967b759a22ca6c08153e3a41529731f53e04::" providerId="AD" clId="Web-{5BA32C93-7CC1-3B92-C260-F5F2227DB64E}" dt="2022-11-15T13:54:13.513" v="77" actId="1076"/>
          <ac:picMkLst>
            <pc:docMk/>
            <pc:sldMk cId="3735039750" sldId="289"/>
            <ac:picMk id="11" creationId="{71C21CBB-55D0-B6E5-EB17-A72D885C0E14}"/>
          </ac:picMkLst>
        </pc:picChg>
      </pc:sldChg>
      <pc:sldChg chg="new del ord">
        <pc:chgData name="Guest User" userId="S::urn:spo:anon#9c58d11b956dbc6418d4a513cc32967b759a22ca6c08153e3a41529731f53e04::" providerId="AD" clId="Web-{5BA32C93-7CC1-3B92-C260-F5F2227DB64E}" dt="2022-11-15T13:51:24.929" v="43"/>
        <pc:sldMkLst>
          <pc:docMk/>
          <pc:sldMk cId="4079469323" sldId="290"/>
        </pc:sldMkLst>
      </pc:sldChg>
      <pc:sldChg chg="addSp delSp modSp add del replId">
        <pc:chgData name="Guest User" userId="S::urn:spo:anon#9c58d11b956dbc6418d4a513cc32967b759a22ca6c08153e3a41529731f53e04::" providerId="AD" clId="Web-{5BA32C93-7CC1-3B92-C260-F5F2227DB64E}" dt="2022-11-15T13:55:03.046" v="86"/>
        <pc:sldMkLst>
          <pc:docMk/>
          <pc:sldMk cId="772910555" sldId="291"/>
        </pc:sldMkLst>
        <pc:spChg chg="mod">
          <ac:chgData name="Guest User" userId="S::urn:spo:anon#9c58d11b956dbc6418d4a513cc32967b759a22ca6c08153e3a41529731f53e04::" providerId="AD" clId="Web-{5BA32C93-7CC1-3B92-C260-F5F2227DB64E}" dt="2022-11-15T13:51:37.789" v="49" actId="20577"/>
          <ac:spMkLst>
            <pc:docMk/>
            <pc:sldMk cId="772910555" sldId="291"/>
            <ac:spMk id="2" creationId="{65F7CE51-F3B0-E085-FA46-D7E2FCCC369D}"/>
          </ac:spMkLst>
        </pc:spChg>
        <pc:spChg chg="add mod">
          <ac:chgData name="Guest User" userId="S::urn:spo:anon#9c58d11b956dbc6418d4a513cc32967b759a22ca6c08153e3a41529731f53e04::" providerId="AD" clId="Web-{5BA32C93-7CC1-3B92-C260-F5F2227DB64E}" dt="2022-11-15T13:54:26.092" v="79"/>
          <ac:spMkLst>
            <pc:docMk/>
            <pc:sldMk cId="772910555" sldId="291"/>
            <ac:spMk id="4" creationId="{C7D0CBCC-C4FD-32FB-8D0F-1CB6DB57EB25}"/>
          </ac:spMkLst>
        </pc:spChg>
        <pc:picChg chg="del">
          <ac:chgData name="Guest User" userId="S::urn:spo:anon#9c58d11b956dbc6418d4a513cc32967b759a22ca6c08153e3a41529731f53e04::" providerId="AD" clId="Web-{5BA32C93-7CC1-3B92-C260-F5F2227DB64E}" dt="2022-11-15T13:54:26.092" v="79"/>
          <ac:picMkLst>
            <pc:docMk/>
            <pc:sldMk cId="772910555" sldId="291"/>
            <ac:picMk id="7" creationId="{A108947E-647D-1FE0-6B35-CCF6B8F36F68}"/>
          </ac:picMkLst>
        </pc:picChg>
      </pc:sldChg>
      <pc:sldChg chg="addSp delSp modSp add replId">
        <pc:chgData name="Guest User" userId="S::urn:spo:anon#9c58d11b956dbc6418d4a513cc32967b759a22ca6c08153e3a41529731f53e04::" providerId="AD" clId="Web-{5BA32C93-7CC1-3B92-C260-F5F2227DB64E}" dt="2022-11-15T13:54:44.139" v="84" actId="1076"/>
        <pc:sldMkLst>
          <pc:docMk/>
          <pc:sldMk cId="1438434733" sldId="292"/>
        </pc:sldMkLst>
        <pc:spChg chg="add mod">
          <ac:chgData name="Guest User" userId="S::urn:spo:anon#9c58d11b956dbc6418d4a513cc32967b759a22ca6c08153e3a41529731f53e04::" providerId="AD" clId="Web-{5BA32C93-7CC1-3B92-C260-F5F2227DB64E}" dt="2022-11-15T13:52:52.370" v="65"/>
          <ac:spMkLst>
            <pc:docMk/>
            <pc:sldMk cId="1438434733" sldId="292"/>
            <ac:spMk id="4" creationId="{2AA4477A-0330-7F2C-3625-89E1722C2951}"/>
          </ac:spMkLst>
        </pc:spChg>
        <pc:picChg chg="add mod">
          <ac:chgData name="Guest User" userId="S::urn:spo:anon#9c58d11b956dbc6418d4a513cc32967b759a22ca6c08153e3a41529731f53e04::" providerId="AD" clId="Web-{5BA32C93-7CC1-3B92-C260-F5F2227DB64E}" dt="2022-11-15T13:54:44.139" v="84" actId="1076"/>
          <ac:picMkLst>
            <pc:docMk/>
            <pc:sldMk cId="1438434733" sldId="292"/>
            <ac:picMk id="6" creationId="{34C95313-DFFE-3E4B-5E60-5227512DF9D5}"/>
          </ac:picMkLst>
        </pc:picChg>
        <pc:picChg chg="del">
          <ac:chgData name="Guest User" userId="S::urn:spo:anon#9c58d11b956dbc6418d4a513cc32967b759a22ca6c08153e3a41529731f53e04::" providerId="AD" clId="Web-{5BA32C93-7CC1-3B92-C260-F5F2227DB64E}" dt="2022-11-15T13:52:52.370" v="65"/>
          <ac:picMkLst>
            <pc:docMk/>
            <pc:sldMk cId="1438434733" sldId="292"/>
            <ac:picMk id="7" creationId="{A108947E-647D-1FE0-6B35-CCF6B8F36F68}"/>
          </ac:picMkLst>
        </pc:picChg>
      </pc:sldChg>
      <pc:sldChg chg="addSp delSp modSp add replId">
        <pc:chgData name="Guest User" userId="S::urn:spo:anon#9c58d11b956dbc6418d4a513cc32967b759a22ca6c08153e3a41529731f53e04::" providerId="AD" clId="Web-{5BA32C93-7CC1-3B92-C260-F5F2227DB64E}" dt="2022-11-15T13:55:54.235" v="92" actId="1076"/>
        <pc:sldMkLst>
          <pc:docMk/>
          <pc:sldMk cId="3557699494" sldId="293"/>
        </pc:sldMkLst>
        <pc:spChg chg="mod">
          <ac:chgData name="Guest User" userId="S::urn:spo:anon#9c58d11b956dbc6418d4a513cc32967b759a22ca6c08153e3a41529731f53e04::" providerId="AD" clId="Web-{5BA32C93-7CC1-3B92-C260-F5F2227DB64E}" dt="2022-11-15T13:55:09.468" v="88" actId="20577"/>
          <ac:spMkLst>
            <pc:docMk/>
            <pc:sldMk cId="3557699494" sldId="293"/>
            <ac:spMk id="2" creationId="{65F7CE51-F3B0-E085-FA46-D7E2FCCC369D}"/>
          </ac:spMkLst>
        </pc:spChg>
        <pc:spChg chg="del">
          <ac:chgData name="Guest User" userId="S::urn:spo:anon#9c58d11b956dbc6418d4a513cc32967b759a22ca6c08153e3a41529731f53e04::" providerId="AD" clId="Web-{5BA32C93-7CC1-3B92-C260-F5F2227DB64E}" dt="2022-11-15T13:55:22.265" v="89"/>
          <ac:spMkLst>
            <pc:docMk/>
            <pc:sldMk cId="3557699494" sldId="293"/>
            <ac:spMk id="4" creationId="{2AA4477A-0330-7F2C-3625-89E1722C2951}"/>
          </ac:spMkLst>
        </pc:spChg>
        <pc:picChg chg="add mod ord">
          <ac:chgData name="Guest User" userId="S::urn:spo:anon#9c58d11b956dbc6418d4a513cc32967b759a22ca6c08153e3a41529731f53e04::" providerId="AD" clId="Web-{5BA32C93-7CC1-3B92-C260-F5F2227DB64E}" dt="2022-11-15T13:55:54.235" v="92" actId="1076"/>
          <ac:picMkLst>
            <pc:docMk/>
            <pc:sldMk cId="3557699494" sldId="293"/>
            <ac:picMk id="3" creationId="{10232B8A-8A01-C27E-7C37-42BE4830EFDB}"/>
          </ac:picMkLst>
        </pc:picChg>
        <pc:picChg chg="del">
          <ac:chgData name="Guest User" userId="S::urn:spo:anon#9c58d11b956dbc6418d4a513cc32967b759a22ca6c08153e3a41529731f53e04::" providerId="AD" clId="Web-{5BA32C93-7CC1-3B92-C260-F5F2227DB64E}" dt="2022-11-15T13:55:05.015" v="87"/>
          <ac:picMkLst>
            <pc:docMk/>
            <pc:sldMk cId="3557699494" sldId="293"/>
            <ac:picMk id="6" creationId="{34C95313-DFFE-3E4B-5E60-5227512DF9D5}"/>
          </ac:picMkLst>
        </pc:picChg>
      </pc:sldChg>
    </pc:docChg>
  </pc:docChgLst>
  <pc:docChgLst>
    <pc:chgData name="Guest User" userId="S::urn:spo:anon#9c58d11b956dbc6418d4a513cc32967b759a22ca6c08153e3a41529731f53e04::" providerId="AD" clId="Web-{7F230A30-6984-4941-AAF7-B3EC6D57A3DC}"/>
    <pc:docChg chg="modSld">
      <pc:chgData name="Guest User" userId="S::urn:spo:anon#9c58d11b956dbc6418d4a513cc32967b759a22ca6c08153e3a41529731f53e04::" providerId="AD" clId="Web-{7F230A30-6984-4941-AAF7-B3EC6D57A3DC}" dt="2022-11-14T14:03:55.328" v="83"/>
      <pc:docMkLst>
        <pc:docMk/>
      </pc:docMkLst>
      <pc:sldChg chg="addSp delSp modSp">
        <pc:chgData name="Guest User" userId="S::urn:spo:anon#9c58d11b956dbc6418d4a513cc32967b759a22ca6c08153e3a41529731f53e04::" providerId="AD" clId="Web-{7F230A30-6984-4941-AAF7-B3EC6D57A3DC}" dt="2022-11-14T14:03:55.328" v="83"/>
        <pc:sldMkLst>
          <pc:docMk/>
          <pc:sldMk cId="3985824555" sldId="260"/>
        </pc:sldMkLst>
        <pc:spChg chg="del mod">
          <ac:chgData name="Guest User" userId="S::urn:spo:anon#9c58d11b956dbc6418d4a513cc32967b759a22ca6c08153e3a41529731f53e04::" providerId="AD" clId="Web-{7F230A30-6984-4941-AAF7-B3EC6D57A3DC}" dt="2022-11-14T14:03:55.328" v="83"/>
          <ac:spMkLst>
            <pc:docMk/>
            <pc:sldMk cId="3985824555" sldId="260"/>
            <ac:spMk id="3" creationId="{ACC86A02-AB68-6136-2AD5-A168FEC87F57}"/>
          </ac:spMkLst>
        </pc:spChg>
        <pc:graphicFrameChg chg="add">
          <ac:chgData name="Guest User" userId="S::urn:spo:anon#9c58d11b956dbc6418d4a513cc32967b759a22ca6c08153e3a41529731f53e04::" providerId="AD" clId="Web-{7F230A30-6984-4941-AAF7-B3EC6D57A3DC}" dt="2022-11-14T14:03:55.328" v="83"/>
          <ac:graphicFrameMkLst>
            <pc:docMk/>
            <pc:sldMk cId="3985824555" sldId="260"/>
            <ac:graphicFrameMk id="8" creationId="{9FE06A21-81FA-8284-43AB-7A68CE9F4D5D}"/>
          </ac:graphicFrameMkLst>
        </pc:graphicFrameChg>
      </pc:sldChg>
      <pc:sldChg chg="modSp">
        <pc:chgData name="Guest User" userId="S::urn:spo:anon#9c58d11b956dbc6418d4a513cc32967b759a22ca6c08153e3a41529731f53e04::" providerId="AD" clId="Web-{7F230A30-6984-4941-AAF7-B3EC6D57A3DC}" dt="2022-11-14T12:49:25.115" v="42" actId="1076"/>
        <pc:sldMkLst>
          <pc:docMk/>
          <pc:sldMk cId="1596829072" sldId="261"/>
        </pc:sldMkLst>
        <pc:spChg chg="mod">
          <ac:chgData name="Guest User" userId="S::urn:spo:anon#9c58d11b956dbc6418d4a513cc32967b759a22ca6c08153e3a41529731f53e04::" providerId="AD" clId="Web-{7F230A30-6984-4941-AAF7-B3EC6D57A3DC}" dt="2022-11-14T12:49:25.115" v="42" actId="1076"/>
          <ac:spMkLst>
            <pc:docMk/>
            <pc:sldMk cId="1596829072" sldId="261"/>
            <ac:spMk id="5" creationId="{F55688CD-9675-D340-EBC5-F07AA96DD106}"/>
          </ac:spMkLst>
        </pc:spChg>
        <pc:spChg chg="mod">
          <ac:chgData name="Guest User" userId="S::urn:spo:anon#9c58d11b956dbc6418d4a513cc32967b759a22ca6c08153e3a41529731f53e04::" providerId="AD" clId="Web-{7F230A30-6984-4941-AAF7-B3EC6D57A3DC}" dt="2022-11-14T12:49:12.802" v="40" actId="1076"/>
          <ac:spMkLst>
            <pc:docMk/>
            <pc:sldMk cId="1596829072" sldId="261"/>
            <ac:spMk id="6" creationId="{2AF6EB3B-1844-DE2D-8046-BB4ABF787C91}"/>
          </ac:spMkLst>
        </pc:spChg>
      </pc:sldChg>
      <pc:sldChg chg="addSp modSp mod setBg">
        <pc:chgData name="Guest User" userId="S::urn:spo:anon#9c58d11b956dbc6418d4a513cc32967b759a22ca6c08153e3a41529731f53e04::" providerId="AD" clId="Web-{7F230A30-6984-4941-AAF7-B3EC6D57A3DC}" dt="2022-11-14T14:03:29.265" v="82"/>
        <pc:sldMkLst>
          <pc:docMk/>
          <pc:sldMk cId="2245585632" sldId="276"/>
        </pc:sldMkLst>
        <pc:spChg chg="mod">
          <ac:chgData name="Guest User" userId="S::urn:spo:anon#9c58d11b956dbc6418d4a513cc32967b759a22ca6c08153e3a41529731f53e04::" providerId="AD" clId="Web-{7F230A30-6984-4941-AAF7-B3EC6D57A3DC}" dt="2022-11-14T14:03:12.921" v="81"/>
          <ac:spMkLst>
            <pc:docMk/>
            <pc:sldMk cId="2245585632" sldId="276"/>
            <ac:spMk id="2" creationId="{07DE90AB-4F0D-8689-4E30-CF34A6021A5F}"/>
          </ac:spMkLst>
        </pc:spChg>
        <pc:spChg chg="mod">
          <ac:chgData name="Guest User" userId="S::urn:spo:anon#9c58d11b956dbc6418d4a513cc32967b759a22ca6c08153e3a41529731f53e04::" providerId="AD" clId="Web-{7F230A30-6984-4941-AAF7-B3EC6D57A3DC}" dt="2022-11-14T14:03:12.921" v="81"/>
          <ac:spMkLst>
            <pc:docMk/>
            <pc:sldMk cId="2245585632" sldId="276"/>
            <ac:spMk id="3" creationId="{613391E2-9B6E-CA6A-D9AF-5F6D9B4BC024}"/>
          </ac:spMkLst>
        </pc:spChg>
        <pc:spChg chg="add">
          <ac:chgData name="Guest User" userId="S::urn:spo:anon#9c58d11b956dbc6418d4a513cc32967b759a22ca6c08153e3a41529731f53e04::" providerId="AD" clId="Web-{7F230A30-6984-4941-AAF7-B3EC6D57A3DC}" dt="2022-11-14T14:03:12.921" v="81"/>
          <ac:spMkLst>
            <pc:docMk/>
            <pc:sldMk cId="2245585632" sldId="276"/>
            <ac:spMk id="18" creationId="{22587ECF-85E9-4393-9D87-8EB6F3F6C208}"/>
          </ac:spMkLst>
        </pc:spChg>
        <pc:picChg chg="mod">
          <ac:chgData name="Guest User" userId="S::urn:spo:anon#9c58d11b956dbc6418d4a513cc32967b759a22ca6c08153e3a41529731f53e04::" providerId="AD" clId="Web-{7F230A30-6984-4941-AAF7-B3EC6D57A3DC}" dt="2022-11-14T14:03:12.921" v="81"/>
          <ac:picMkLst>
            <pc:docMk/>
            <pc:sldMk cId="2245585632" sldId="276"/>
            <ac:picMk id="13" creationId="{8AC42546-DFC6-FB71-99A9-C6300292247F}"/>
          </ac:picMkLst>
        </pc:picChg>
      </pc:sldChg>
      <pc:sldChg chg="addSp delSp modSp">
        <pc:chgData name="Guest User" userId="S::urn:spo:anon#9c58d11b956dbc6418d4a513cc32967b759a22ca6c08153e3a41529731f53e04::" providerId="AD" clId="Web-{7F230A30-6984-4941-AAF7-B3EC6D57A3DC}" dt="2022-11-14T14:02:15.059" v="80"/>
        <pc:sldMkLst>
          <pc:docMk/>
          <pc:sldMk cId="1514024579" sldId="282"/>
        </pc:sldMkLst>
        <pc:spChg chg="add del mod">
          <ac:chgData name="Guest User" userId="S::urn:spo:anon#9c58d11b956dbc6418d4a513cc32967b759a22ca6c08153e3a41529731f53e04::" providerId="AD" clId="Web-{7F230A30-6984-4941-AAF7-B3EC6D57A3DC}" dt="2022-11-14T14:02:15.059" v="80"/>
          <ac:spMkLst>
            <pc:docMk/>
            <pc:sldMk cId="1514024579" sldId="282"/>
            <ac:spMk id="3" creationId="{8E1052D2-2C59-367B-55FC-8FFB03F24189}"/>
          </ac:spMkLst>
        </pc:spChg>
        <pc:graphicFrameChg chg="add del">
          <ac:chgData name="Guest User" userId="S::urn:spo:anon#9c58d11b956dbc6418d4a513cc32967b759a22ca6c08153e3a41529731f53e04::" providerId="AD" clId="Web-{7F230A30-6984-4941-AAF7-B3EC6D57A3DC}" dt="2022-11-14T14:02:03.121" v="77"/>
          <ac:graphicFrameMkLst>
            <pc:docMk/>
            <pc:sldMk cId="1514024579" sldId="282"/>
            <ac:graphicFrameMk id="5" creationId="{B5E5881A-9292-903F-549A-3ED668F4F6BA}"/>
          </ac:graphicFrameMkLst>
        </pc:graphicFrameChg>
        <pc:graphicFrameChg chg="add del">
          <ac:chgData name="Guest User" userId="S::urn:spo:anon#9c58d11b956dbc6418d4a513cc32967b759a22ca6c08153e3a41529731f53e04::" providerId="AD" clId="Web-{7F230A30-6984-4941-AAF7-B3EC6D57A3DC}" dt="2022-11-14T14:02:15.044" v="79"/>
          <ac:graphicFrameMkLst>
            <pc:docMk/>
            <pc:sldMk cId="1514024579" sldId="282"/>
            <ac:graphicFrameMk id="7" creationId="{89B0D8CA-DEB6-45D3-C798-71AECC1734B0}"/>
          </ac:graphicFrameMkLst>
        </pc:graphicFrameChg>
        <pc:graphicFrameChg chg="add">
          <ac:chgData name="Guest User" userId="S::urn:spo:anon#9c58d11b956dbc6418d4a513cc32967b759a22ca6c08153e3a41529731f53e04::" providerId="AD" clId="Web-{7F230A30-6984-4941-AAF7-B3EC6D57A3DC}" dt="2022-11-14T14:02:15.059" v="80"/>
          <ac:graphicFrameMkLst>
            <pc:docMk/>
            <pc:sldMk cId="1514024579" sldId="282"/>
            <ac:graphicFrameMk id="9" creationId="{B5E5881A-9292-903F-549A-3ED668F4F6BA}"/>
          </ac:graphicFrameMkLst>
        </pc:graphicFrameChg>
      </pc:sldChg>
    </pc:docChg>
  </pc:docChgLst>
  <pc:docChgLst>
    <pc:chgData name="Guest User" userId="S::urn:spo:anon#9c58d11b956dbc6418d4a513cc32967b759a22ca6c08153e3a41529731f53e04::" providerId="AD" clId="Web-{EBF9A6CC-6B2D-F308-C96F-006CD5F8468E}"/>
    <pc:docChg chg="modSld">
      <pc:chgData name="Guest User" userId="S::urn:spo:anon#9c58d11b956dbc6418d4a513cc32967b759a22ca6c08153e3a41529731f53e04::" providerId="AD" clId="Web-{EBF9A6CC-6B2D-F308-C96F-006CD5F8468E}" dt="2022-11-17T10:02:27.179" v="64" actId="20577"/>
      <pc:docMkLst>
        <pc:docMk/>
      </pc:docMkLst>
      <pc:sldChg chg="addSp delSp modSp mod modClrScheme chgLayout">
        <pc:chgData name="Guest User" userId="S::urn:spo:anon#9c58d11b956dbc6418d4a513cc32967b759a22ca6c08153e3a41529731f53e04::" providerId="AD" clId="Web-{EBF9A6CC-6B2D-F308-C96F-006CD5F8468E}" dt="2022-11-17T10:02:27.179" v="64" actId="20577"/>
        <pc:sldMkLst>
          <pc:docMk/>
          <pc:sldMk cId="3648710308" sldId="258"/>
        </pc:sldMkLst>
        <pc:spChg chg="mod ord">
          <ac:chgData name="Guest User" userId="S::urn:spo:anon#9c58d11b956dbc6418d4a513cc32967b759a22ca6c08153e3a41529731f53e04::" providerId="AD" clId="Web-{EBF9A6CC-6B2D-F308-C96F-006CD5F8468E}" dt="2022-11-17T09:59:34.698" v="0"/>
          <ac:spMkLst>
            <pc:docMk/>
            <pc:sldMk cId="3648710308" sldId="258"/>
            <ac:spMk id="2" creationId="{2427B0EA-3C74-B89C-0BB6-12DF878AE332}"/>
          </ac:spMkLst>
        </pc:spChg>
        <pc:spChg chg="add mod ord">
          <ac:chgData name="Guest User" userId="S::urn:spo:anon#9c58d11b956dbc6418d4a513cc32967b759a22ca6c08153e3a41529731f53e04::" providerId="AD" clId="Web-{EBF9A6CC-6B2D-F308-C96F-006CD5F8468E}" dt="2022-11-17T10:00:08.122" v="9" actId="20577"/>
          <ac:spMkLst>
            <pc:docMk/>
            <pc:sldMk cId="3648710308" sldId="258"/>
            <ac:spMk id="3" creationId="{7B7BA2B8-D1D0-85BB-12BF-C0DBA22D47CB}"/>
          </ac:spMkLst>
        </pc:spChg>
        <pc:spChg chg="add mod">
          <ac:chgData name="Guest User" userId="S::urn:spo:anon#9c58d11b956dbc6418d4a513cc32967b759a22ca6c08153e3a41529731f53e04::" providerId="AD" clId="Web-{EBF9A6CC-6B2D-F308-C96F-006CD5F8468E}" dt="2022-11-17T10:02:27.179" v="64" actId="20577"/>
          <ac:spMkLst>
            <pc:docMk/>
            <pc:sldMk cId="3648710308" sldId="258"/>
            <ac:spMk id="5" creationId="{EEF61605-04C8-2487-8E01-C0A54EE1EE9E}"/>
          </ac:spMkLst>
        </pc:spChg>
        <pc:spChg chg="mod ord">
          <ac:chgData name="Guest User" userId="S::urn:spo:anon#9c58d11b956dbc6418d4a513cc32967b759a22ca6c08153e3a41529731f53e04::" providerId="AD" clId="Web-{EBF9A6CC-6B2D-F308-C96F-006CD5F8468E}" dt="2022-11-17T09:59:34.698" v="0"/>
          <ac:spMkLst>
            <pc:docMk/>
            <pc:sldMk cId="3648710308" sldId="258"/>
            <ac:spMk id="6" creationId="{8E6F01FD-1650-6574-8230-A7686368CEA9}"/>
          </ac:spMkLst>
        </pc:spChg>
        <pc:spChg chg="add del">
          <ac:chgData name="Guest User" userId="S::urn:spo:anon#9c58d11b956dbc6418d4a513cc32967b759a22ca6c08153e3a41529731f53e04::" providerId="AD" clId="Web-{EBF9A6CC-6B2D-F308-C96F-006CD5F8468E}" dt="2022-11-17T10:01:35.379" v="50"/>
          <ac:spMkLst>
            <pc:docMk/>
            <pc:sldMk cId="3648710308" sldId="258"/>
            <ac:spMk id="7" creationId="{E25E43EF-6B71-D972-704E-E3BC51C24139}"/>
          </ac:spMkLst>
        </pc:spChg>
      </pc:sldChg>
    </pc:docChg>
  </pc:docChgLst>
  <pc:docChgLst>
    <pc:chgData name="Guest User" userId="S::urn:spo:anon#9c58d11b956dbc6418d4a513cc32967b759a22ca6c08153e3a41529731f53e04::" providerId="AD" clId="Web-{5230EFFC-36E8-1463-E6C7-460553C266A3}"/>
    <pc:docChg chg="addSld delSld modSld">
      <pc:chgData name="Guest User" userId="S::urn:spo:anon#9c58d11b956dbc6418d4a513cc32967b759a22ca6c08153e3a41529731f53e04::" providerId="AD" clId="Web-{5230EFFC-36E8-1463-E6C7-460553C266A3}" dt="2022-11-14T10:18:05.739" v="1143" actId="20577"/>
      <pc:docMkLst>
        <pc:docMk/>
      </pc:docMkLst>
      <pc:sldChg chg="addSp delSp modSp">
        <pc:chgData name="Guest User" userId="S::urn:spo:anon#9c58d11b956dbc6418d4a513cc32967b759a22ca6c08153e3a41529731f53e04::" providerId="AD" clId="Web-{5230EFFC-36E8-1463-E6C7-460553C266A3}" dt="2022-11-14T10:17:18.017" v="1139" actId="14100"/>
        <pc:sldMkLst>
          <pc:docMk/>
          <pc:sldMk cId="3484064201" sldId="257"/>
        </pc:sldMkLst>
        <pc:spChg chg="mod">
          <ac:chgData name="Guest User" userId="S::urn:spo:anon#9c58d11b956dbc6418d4a513cc32967b759a22ca6c08153e3a41529731f53e04::" providerId="AD" clId="Web-{5230EFFC-36E8-1463-E6C7-460553C266A3}" dt="2022-11-14T10:06:31.456" v="1106" actId="20577"/>
          <ac:spMkLst>
            <pc:docMk/>
            <pc:sldMk cId="3484064201" sldId="257"/>
            <ac:spMk id="3" creationId="{F6CAAE68-0267-9B86-FB97-B808F6E8047F}"/>
          </ac:spMkLst>
        </pc:spChg>
        <pc:spChg chg="add del mod">
          <ac:chgData name="Guest User" userId="S::urn:spo:anon#9c58d11b956dbc6418d4a513cc32967b759a22ca6c08153e3a41529731f53e04::" providerId="AD" clId="Web-{5230EFFC-36E8-1463-E6C7-460553C266A3}" dt="2022-11-14T10:17:00.719" v="1134"/>
          <ac:spMkLst>
            <pc:docMk/>
            <pc:sldMk cId="3484064201" sldId="257"/>
            <ac:spMk id="4" creationId="{4B88E53B-88A3-C584-E1BD-6E5FE5D2F4AE}"/>
          </ac:spMkLst>
        </pc:spChg>
        <pc:picChg chg="add mod">
          <ac:chgData name="Guest User" userId="S::urn:spo:anon#9c58d11b956dbc6418d4a513cc32967b759a22ca6c08153e3a41529731f53e04::" providerId="AD" clId="Web-{5230EFFC-36E8-1463-E6C7-460553C266A3}" dt="2022-11-14T10:17:18.017" v="1139" actId="14100"/>
          <ac:picMkLst>
            <pc:docMk/>
            <pc:sldMk cId="3484064201" sldId="257"/>
            <ac:picMk id="5" creationId="{65383BC6-02A5-11D3-CF51-50464ADDDB4F}"/>
          </ac:picMkLst>
        </pc:picChg>
      </pc:sldChg>
      <pc:sldChg chg="modSp">
        <pc:chgData name="Guest User" userId="S::urn:spo:anon#9c58d11b956dbc6418d4a513cc32967b759a22ca6c08153e3a41529731f53e04::" providerId="AD" clId="Web-{5230EFFC-36E8-1463-E6C7-460553C266A3}" dt="2022-11-14T10:18:05.739" v="1143" actId="20577"/>
        <pc:sldMkLst>
          <pc:docMk/>
          <pc:sldMk cId="3648710308" sldId="258"/>
        </pc:sldMkLst>
        <pc:spChg chg="mod">
          <ac:chgData name="Guest User" userId="S::urn:spo:anon#9c58d11b956dbc6418d4a513cc32967b759a22ca6c08153e3a41529731f53e04::" providerId="AD" clId="Web-{5230EFFC-36E8-1463-E6C7-460553C266A3}" dt="2022-11-14T10:06:49.156" v="1107" actId="20577"/>
          <ac:spMkLst>
            <pc:docMk/>
            <pc:sldMk cId="3648710308" sldId="258"/>
            <ac:spMk id="2" creationId="{2427B0EA-3C74-B89C-0BB6-12DF878AE332}"/>
          </ac:spMkLst>
        </pc:spChg>
        <pc:spChg chg="mod">
          <ac:chgData name="Guest User" userId="S::urn:spo:anon#9c58d11b956dbc6418d4a513cc32967b759a22ca6c08153e3a41529731f53e04::" providerId="AD" clId="Web-{5230EFFC-36E8-1463-E6C7-460553C266A3}" dt="2022-11-14T09:52:33.777" v="928" actId="20577"/>
          <ac:spMkLst>
            <pc:docMk/>
            <pc:sldMk cId="3648710308" sldId="258"/>
            <ac:spMk id="8" creationId="{72A29BF6-B2CC-7D93-6660-3A74F8B6C51B}"/>
          </ac:spMkLst>
        </pc:spChg>
        <pc:spChg chg="mod">
          <ac:chgData name="Guest User" userId="S::urn:spo:anon#9c58d11b956dbc6418d4a513cc32967b759a22ca6c08153e3a41529731f53e04::" providerId="AD" clId="Web-{5230EFFC-36E8-1463-E6C7-460553C266A3}" dt="2022-11-14T10:01:46.367" v="962" actId="20577"/>
          <ac:spMkLst>
            <pc:docMk/>
            <pc:sldMk cId="3648710308" sldId="258"/>
            <ac:spMk id="10" creationId="{8E7081E1-AC1C-E28F-42F4-E011C5515B41}"/>
          </ac:spMkLst>
        </pc:spChg>
        <pc:spChg chg="mod">
          <ac:chgData name="Guest User" userId="S::urn:spo:anon#9c58d11b956dbc6418d4a513cc32967b759a22ca6c08153e3a41529731f53e04::" providerId="AD" clId="Web-{5230EFFC-36E8-1463-E6C7-460553C266A3}" dt="2022-11-14T10:18:05.739" v="1143" actId="20577"/>
          <ac:spMkLst>
            <pc:docMk/>
            <pc:sldMk cId="3648710308" sldId="258"/>
            <ac:spMk id="12" creationId="{1F4499EF-0206-6608-FCFE-FC4BAA203604}"/>
          </ac:spMkLst>
        </pc:spChg>
        <pc:spChg chg="mod">
          <ac:chgData name="Guest User" userId="S::urn:spo:anon#9c58d11b956dbc6418d4a513cc32967b759a22ca6c08153e3a41529731f53e04::" providerId="AD" clId="Web-{5230EFFC-36E8-1463-E6C7-460553C266A3}" dt="2022-11-14T10:01:56.039" v="970" actId="20577"/>
          <ac:spMkLst>
            <pc:docMk/>
            <pc:sldMk cId="3648710308" sldId="258"/>
            <ac:spMk id="14" creationId="{94FFC8B6-A6E5-9421-390F-498C3B389C08}"/>
          </ac:spMkLst>
        </pc:spChg>
      </pc:sldChg>
      <pc:sldChg chg="del">
        <pc:chgData name="Guest User" userId="S::urn:spo:anon#9c58d11b956dbc6418d4a513cc32967b759a22ca6c08153e3a41529731f53e04::" providerId="AD" clId="Web-{5230EFFC-36E8-1463-E6C7-460553C266A3}" dt="2022-11-14T10:07:35.863" v="1109"/>
        <pc:sldMkLst>
          <pc:docMk/>
          <pc:sldMk cId="1062816579" sldId="267"/>
        </pc:sldMkLst>
      </pc:sldChg>
      <pc:sldChg chg="del">
        <pc:chgData name="Guest User" userId="S::urn:spo:anon#9c58d11b956dbc6418d4a513cc32967b759a22ca6c08153e3a41529731f53e04::" providerId="AD" clId="Web-{5230EFFC-36E8-1463-E6C7-460553C266A3}" dt="2022-11-14T10:07:39.207" v="1110"/>
        <pc:sldMkLst>
          <pc:docMk/>
          <pc:sldMk cId="3003888265" sldId="268"/>
        </pc:sldMkLst>
      </pc:sldChg>
      <pc:sldChg chg="addSp delSp modSp mod modClrScheme chgLayout">
        <pc:chgData name="Guest User" userId="S::urn:spo:anon#9c58d11b956dbc6418d4a513cc32967b759a22ca6c08153e3a41529731f53e04::" providerId="AD" clId="Web-{5230EFFC-36E8-1463-E6C7-460553C266A3}" dt="2022-11-14T10:09:53.233" v="1130" actId="20577"/>
        <pc:sldMkLst>
          <pc:docMk/>
          <pc:sldMk cId="2869973534" sldId="269"/>
        </pc:sldMkLst>
        <pc:spChg chg="mod ord">
          <ac:chgData name="Guest User" userId="S::urn:spo:anon#9c58d11b956dbc6418d4a513cc32967b759a22ca6c08153e3a41529731f53e04::" providerId="AD" clId="Web-{5230EFFC-36E8-1463-E6C7-460553C266A3}" dt="2022-11-14T10:09:10.151" v="1121"/>
          <ac:spMkLst>
            <pc:docMk/>
            <pc:sldMk cId="2869973534" sldId="269"/>
            <ac:spMk id="2" creationId="{1A4C9DAD-0616-A665-DB89-7C55D31F1541}"/>
          </ac:spMkLst>
        </pc:spChg>
        <pc:spChg chg="mod ord">
          <ac:chgData name="Guest User" userId="S::urn:spo:anon#9c58d11b956dbc6418d4a513cc32967b759a22ca6c08153e3a41529731f53e04::" providerId="AD" clId="Web-{5230EFFC-36E8-1463-E6C7-460553C266A3}" dt="2022-11-14T10:09:53.233" v="1130" actId="20577"/>
          <ac:spMkLst>
            <pc:docMk/>
            <pc:sldMk cId="2869973534" sldId="269"/>
            <ac:spMk id="3" creationId="{85EB60C1-22B6-3B79-B611-F331BC29C8DB}"/>
          </ac:spMkLst>
        </pc:spChg>
        <pc:spChg chg="add del mod ord">
          <ac:chgData name="Guest User" userId="S::urn:spo:anon#9c58d11b956dbc6418d4a513cc32967b759a22ca6c08153e3a41529731f53e04::" providerId="AD" clId="Web-{5230EFFC-36E8-1463-E6C7-460553C266A3}" dt="2022-11-14T10:09:10.151" v="1121"/>
          <ac:spMkLst>
            <pc:docMk/>
            <pc:sldMk cId="2869973534" sldId="269"/>
            <ac:spMk id="4" creationId="{918F0898-4FD7-8FFE-A051-E12FBBA14BE1}"/>
          </ac:spMkLst>
        </pc:spChg>
        <pc:spChg chg="add del mod ord">
          <ac:chgData name="Guest User" userId="S::urn:spo:anon#9c58d11b956dbc6418d4a513cc32967b759a22ca6c08153e3a41529731f53e04::" providerId="AD" clId="Web-{5230EFFC-36E8-1463-E6C7-460553C266A3}" dt="2022-11-14T10:09:10.151" v="1121"/>
          <ac:spMkLst>
            <pc:docMk/>
            <pc:sldMk cId="2869973534" sldId="269"/>
            <ac:spMk id="5" creationId="{8A1F2C86-7D50-2E73-A87B-385E4338A03E}"/>
          </ac:spMkLst>
        </pc:spChg>
        <pc:spChg chg="add mod ord">
          <ac:chgData name="Guest User" userId="S::urn:spo:anon#9c58d11b956dbc6418d4a513cc32967b759a22ca6c08153e3a41529731f53e04::" providerId="AD" clId="Web-{5230EFFC-36E8-1463-E6C7-460553C266A3}" dt="2022-11-14T10:09:27.402" v="1123" actId="20577"/>
          <ac:spMkLst>
            <pc:docMk/>
            <pc:sldMk cId="2869973534" sldId="269"/>
            <ac:spMk id="6" creationId="{9023A3D2-71C2-F566-1F6F-655E2F89BF0D}"/>
          </ac:spMkLst>
        </pc:spChg>
      </pc:sldChg>
      <pc:sldChg chg="del">
        <pc:chgData name="Guest User" userId="S::urn:spo:anon#9c58d11b956dbc6418d4a513cc32967b759a22ca6c08153e3a41529731f53e04::" providerId="AD" clId="Web-{5230EFFC-36E8-1463-E6C7-460553C266A3}" dt="2022-11-14T07:50:58.557" v="0"/>
        <pc:sldMkLst>
          <pc:docMk/>
          <pc:sldMk cId="2510095235" sldId="270"/>
        </pc:sldMkLst>
      </pc:sldChg>
      <pc:sldChg chg="modSp del">
        <pc:chgData name="Guest User" userId="S::urn:spo:anon#9c58d11b956dbc6418d4a513cc32967b759a22ca6c08153e3a41529731f53e04::" providerId="AD" clId="Web-{5230EFFC-36E8-1463-E6C7-460553C266A3}" dt="2022-11-14T08:15:55.248" v="509"/>
        <pc:sldMkLst>
          <pc:docMk/>
          <pc:sldMk cId="3873110320" sldId="271"/>
        </pc:sldMkLst>
        <pc:spChg chg="mod">
          <ac:chgData name="Guest User" userId="S::urn:spo:anon#9c58d11b956dbc6418d4a513cc32967b759a22ca6c08153e3a41529731f53e04::" providerId="AD" clId="Web-{5230EFFC-36E8-1463-E6C7-460553C266A3}" dt="2022-11-14T07:58:26.286" v="502" actId="20577"/>
          <ac:spMkLst>
            <pc:docMk/>
            <pc:sldMk cId="3873110320" sldId="271"/>
            <ac:spMk id="2" creationId="{560E7D4A-2A00-52F1-878F-BC77D03796E6}"/>
          </ac:spMkLst>
        </pc:spChg>
        <pc:spChg chg="mod">
          <ac:chgData name="Guest User" userId="S::urn:spo:anon#9c58d11b956dbc6418d4a513cc32967b759a22ca6c08153e3a41529731f53e04::" providerId="AD" clId="Web-{5230EFFC-36E8-1463-E6C7-460553C266A3}" dt="2022-11-14T07:58:20.974" v="497" actId="20577"/>
          <ac:spMkLst>
            <pc:docMk/>
            <pc:sldMk cId="3873110320" sldId="271"/>
            <ac:spMk id="3" creationId="{8E1052D2-2C59-367B-55FC-8FFB03F24189}"/>
          </ac:spMkLst>
        </pc:spChg>
      </pc:sldChg>
      <pc:sldChg chg="modSp">
        <pc:chgData name="Guest User" userId="S::urn:spo:anon#9c58d11b956dbc6418d4a513cc32967b759a22ca6c08153e3a41529731f53e04::" providerId="AD" clId="Web-{5230EFFC-36E8-1463-E6C7-460553C266A3}" dt="2022-11-14T10:07:07.142" v="1108" actId="20577"/>
        <pc:sldMkLst>
          <pc:docMk/>
          <pc:sldMk cId="237586346" sldId="279"/>
        </pc:sldMkLst>
        <pc:spChg chg="mod">
          <ac:chgData name="Guest User" userId="S::urn:spo:anon#9c58d11b956dbc6418d4a513cc32967b759a22ca6c08153e3a41529731f53e04::" providerId="AD" clId="Web-{5230EFFC-36E8-1463-E6C7-460553C266A3}" dt="2022-11-14T10:07:07.142" v="1108" actId="20577"/>
          <ac:spMkLst>
            <pc:docMk/>
            <pc:sldMk cId="237586346" sldId="279"/>
            <ac:spMk id="2" creationId="{2427B0EA-3C74-B89C-0BB6-12DF878AE332}"/>
          </ac:spMkLst>
        </pc:spChg>
      </pc:sldChg>
      <pc:sldChg chg="modSp add replId">
        <pc:chgData name="Guest User" userId="S::urn:spo:anon#9c58d11b956dbc6418d4a513cc32967b759a22ca6c08153e3a41529731f53e04::" providerId="AD" clId="Web-{5230EFFC-36E8-1463-E6C7-460553C266A3}" dt="2022-11-14T08:17:24.469" v="543" actId="20577"/>
        <pc:sldMkLst>
          <pc:docMk/>
          <pc:sldMk cId="1514024579" sldId="282"/>
        </pc:sldMkLst>
        <pc:spChg chg="mod">
          <ac:chgData name="Guest User" userId="S::urn:spo:anon#9c58d11b956dbc6418d4a513cc32967b759a22ca6c08153e3a41529731f53e04::" providerId="AD" clId="Web-{5230EFFC-36E8-1463-E6C7-460553C266A3}" dt="2022-11-14T07:55:33.267" v="378" actId="20577"/>
          <ac:spMkLst>
            <pc:docMk/>
            <pc:sldMk cId="1514024579" sldId="282"/>
            <ac:spMk id="2" creationId="{560E7D4A-2A00-52F1-878F-BC77D03796E6}"/>
          </ac:spMkLst>
        </pc:spChg>
        <pc:spChg chg="mod">
          <ac:chgData name="Guest User" userId="S::urn:spo:anon#9c58d11b956dbc6418d4a513cc32967b759a22ca6c08153e3a41529731f53e04::" providerId="AD" clId="Web-{5230EFFC-36E8-1463-E6C7-460553C266A3}" dt="2022-11-14T08:17:24.469" v="543" actId="20577"/>
          <ac:spMkLst>
            <pc:docMk/>
            <pc:sldMk cId="1514024579" sldId="282"/>
            <ac:spMk id="3" creationId="{8E1052D2-2C59-367B-55FC-8FFB03F24189}"/>
          </ac:spMkLst>
        </pc:spChg>
      </pc:sldChg>
      <pc:sldChg chg="new del">
        <pc:chgData name="Guest User" userId="S::urn:spo:anon#9c58d11b956dbc6418d4a513cc32967b759a22ca6c08153e3a41529731f53e04::" providerId="AD" clId="Web-{5230EFFC-36E8-1463-E6C7-460553C266A3}" dt="2022-11-14T10:08:38.367" v="1112"/>
        <pc:sldMkLst>
          <pc:docMk/>
          <pc:sldMk cId="3505524034" sldId="284"/>
        </pc:sldMkLst>
      </pc:sldChg>
    </pc:docChg>
  </pc:docChgLst>
  <pc:docChgLst>
    <pc:chgData name="Guest User" userId="S::urn:spo:anon#9c58d11b956dbc6418d4a513cc32967b759a22ca6c08153e3a41529731f53e04::" providerId="AD" clId="Web-{C3D513A5-631B-1908-3ED2-AE3B08F3B39E}"/>
    <pc:docChg chg="modSld">
      <pc:chgData name="Guest User" userId="S::urn:spo:anon#9c58d11b956dbc6418d4a513cc32967b759a22ca6c08153e3a41529731f53e04::" providerId="AD" clId="Web-{C3D513A5-631B-1908-3ED2-AE3B08F3B39E}" dt="2022-11-03T13:49:18.396" v="2"/>
      <pc:docMkLst>
        <pc:docMk/>
      </pc:docMkLst>
      <pc:sldChg chg="addSp delSp modSp">
        <pc:chgData name="Guest User" userId="S::urn:spo:anon#9c58d11b956dbc6418d4a513cc32967b759a22ca6c08153e3a41529731f53e04::" providerId="AD" clId="Web-{C3D513A5-631B-1908-3ED2-AE3B08F3B39E}" dt="2022-11-03T13:49:18.396" v="2"/>
        <pc:sldMkLst>
          <pc:docMk/>
          <pc:sldMk cId="3152528283" sldId="256"/>
        </pc:sldMkLst>
        <pc:picChg chg="del">
          <ac:chgData name="Guest User" userId="S::urn:spo:anon#9c58d11b956dbc6418d4a513cc32967b759a22ca6c08153e3a41529731f53e04::" providerId="AD" clId="Web-{C3D513A5-631B-1908-3ED2-AE3B08F3B39E}" dt="2022-11-03T13:49:15.302" v="1"/>
          <ac:picMkLst>
            <pc:docMk/>
            <pc:sldMk cId="3152528283" sldId="256"/>
            <ac:picMk id="3" creationId="{D711AA47-0F3A-CDFA-0314-8164BF80CC72}"/>
          </ac:picMkLst>
        </pc:picChg>
        <pc:picChg chg="add del mod">
          <ac:chgData name="Guest User" userId="S::urn:spo:anon#9c58d11b956dbc6418d4a513cc32967b759a22ca6c08153e3a41529731f53e04::" providerId="AD" clId="Web-{C3D513A5-631B-1908-3ED2-AE3B08F3B39E}" dt="2022-11-03T13:49:18.396" v="2"/>
          <ac:picMkLst>
            <pc:docMk/>
            <pc:sldMk cId="3152528283" sldId="256"/>
            <ac:picMk id="6" creationId="{A51F81AC-926D-9A8D-EEF3-F70481943BA1}"/>
          </ac:picMkLst>
        </pc:picChg>
      </pc:sldChg>
    </pc:docChg>
  </pc:docChgLst>
  <pc:docChgLst>
    <pc:chgData name="Guest User" userId="S::urn:spo:anon#9c58d11b956dbc6418d4a513cc32967b759a22ca6c08153e3a41529731f53e04::" providerId="AD" clId="Web-{A9EED593-1FB8-4392-AF7F-FC1534E3C8D1}"/>
    <pc:docChg chg="modSld">
      <pc:chgData name="Guest User" userId="S::urn:spo:anon#9c58d11b956dbc6418d4a513cc32967b759a22ca6c08153e3a41529731f53e04::" providerId="AD" clId="Web-{A9EED593-1FB8-4392-AF7F-FC1534E3C8D1}" dt="2022-11-17T18:54:23.838" v="32" actId="20577"/>
      <pc:docMkLst>
        <pc:docMk/>
      </pc:docMkLst>
      <pc:sldChg chg="modSp">
        <pc:chgData name="Guest User" userId="S::urn:spo:anon#9c58d11b956dbc6418d4a513cc32967b759a22ca6c08153e3a41529731f53e04::" providerId="AD" clId="Web-{A9EED593-1FB8-4392-AF7F-FC1534E3C8D1}" dt="2022-11-17T18:54:23.838" v="32" actId="20577"/>
        <pc:sldMkLst>
          <pc:docMk/>
          <pc:sldMk cId="3985824555" sldId="260"/>
        </pc:sldMkLst>
        <pc:graphicFrameChg chg="modGraphic">
          <ac:chgData name="Guest User" userId="S::urn:spo:anon#9c58d11b956dbc6418d4a513cc32967b759a22ca6c08153e3a41529731f53e04::" providerId="AD" clId="Web-{A9EED593-1FB8-4392-AF7F-FC1534E3C8D1}" dt="2022-11-17T18:54:23.838" v="32" actId="20577"/>
          <ac:graphicFrameMkLst>
            <pc:docMk/>
            <pc:sldMk cId="3985824555" sldId="260"/>
            <ac:graphicFrameMk id="8" creationId="{9FE06A21-81FA-8284-43AB-7A68CE9F4D5D}"/>
          </ac:graphicFrameMkLst>
        </pc:graphicFrameChg>
      </pc:sldChg>
      <pc:sldChg chg="addSp modSp">
        <pc:chgData name="Guest User" userId="S::urn:spo:anon#9c58d11b956dbc6418d4a513cc32967b759a22ca6c08153e3a41529731f53e04::" providerId="AD" clId="Web-{A9EED593-1FB8-4392-AF7F-FC1534E3C8D1}" dt="2022-11-17T18:52:39.881" v="25" actId="1076"/>
        <pc:sldMkLst>
          <pc:docMk/>
          <pc:sldMk cId="2651369637" sldId="296"/>
        </pc:sldMkLst>
        <pc:picChg chg="add mod">
          <ac:chgData name="Guest User" userId="S::urn:spo:anon#9c58d11b956dbc6418d4a513cc32967b759a22ca6c08153e3a41529731f53e04::" providerId="AD" clId="Web-{A9EED593-1FB8-4392-AF7F-FC1534E3C8D1}" dt="2022-11-17T18:52:33.647" v="22" actId="1076"/>
          <ac:picMkLst>
            <pc:docMk/>
            <pc:sldMk cId="2651369637" sldId="296"/>
            <ac:picMk id="4" creationId="{D383A10A-6FD4-C789-BBDF-6D1DC3ED0051}"/>
          </ac:picMkLst>
        </pc:picChg>
        <pc:picChg chg="mod">
          <ac:chgData name="Guest User" userId="S::urn:spo:anon#9c58d11b956dbc6418d4a513cc32967b759a22ca6c08153e3a41529731f53e04::" providerId="AD" clId="Web-{A9EED593-1FB8-4392-AF7F-FC1534E3C8D1}" dt="2022-11-17T18:52:39.881" v="23" actId="1076"/>
          <ac:picMkLst>
            <pc:docMk/>
            <pc:sldMk cId="2651369637" sldId="296"/>
            <ac:picMk id="8" creationId="{628917A1-1AC2-65D8-CCAE-EB5A56346D0C}"/>
          </ac:picMkLst>
        </pc:picChg>
        <pc:picChg chg="mod">
          <ac:chgData name="Guest User" userId="S::urn:spo:anon#9c58d11b956dbc6418d4a513cc32967b759a22ca6c08153e3a41529731f53e04::" providerId="AD" clId="Web-{A9EED593-1FB8-4392-AF7F-FC1534E3C8D1}" dt="2022-11-17T18:52:39.881" v="24" actId="1076"/>
          <ac:picMkLst>
            <pc:docMk/>
            <pc:sldMk cId="2651369637" sldId="296"/>
            <ac:picMk id="11" creationId="{7E58020E-3324-3074-98A0-E1752F3912EF}"/>
          </ac:picMkLst>
        </pc:picChg>
        <pc:picChg chg="mod">
          <ac:chgData name="Guest User" userId="S::urn:spo:anon#9c58d11b956dbc6418d4a513cc32967b759a22ca6c08153e3a41529731f53e04::" providerId="AD" clId="Web-{A9EED593-1FB8-4392-AF7F-FC1534E3C8D1}" dt="2022-11-17T18:52:39.881" v="25" actId="1076"/>
          <ac:picMkLst>
            <pc:docMk/>
            <pc:sldMk cId="2651369637" sldId="296"/>
            <ac:picMk id="12" creationId="{A4FEBEED-3CA2-5CD9-7E6A-C88842224424}"/>
          </ac:picMkLst>
        </pc:picChg>
      </pc:sldChg>
    </pc:docChg>
  </pc:docChgLst>
  <pc:docChgLst>
    <pc:chgData name="Guest User" userId="S::urn:spo:anon#9c58d11b956dbc6418d4a513cc32967b759a22ca6c08153e3a41529731f53e04::" providerId="AD" clId="Web-{70A893C7-B067-71FB-D909-06A28AA2DFE7}"/>
    <pc:docChg chg="modSld">
      <pc:chgData name="Guest User" userId="S::urn:spo:anon#9c58d11b956dbc6418d4a513cc32967b759a22ca6c08153e3a41529731f53e04::" providerId="AD" clId="Web-{70A893C7-B067-71FB-D909-06A28AA2DFE7}" dt="2022-11-12T18:10:54.188" v="4" actId="1076"/>
      <pc:docMkLst>
        <pc:docMk/>
      </pc:docMkLst>
      <pc:sldChg chg="modSp">
        <pc:chgData name="Guest User" userId="S::urn:spo:anon#9c58d11b956dbc6418d4a513cc32967b759a22ca6c08153e3a41529731f53e04::" providerId="AD" clId="Web-{70A893C7-B067-71FB-D909-06A28AA2DFE7}" dt="2022-11-12T18:10:54.188" v="4" actId="1076"/>
        <pc:sldMkLst>
          <pc:docMk/>
          <pc:sldMk cId="1596829072" sldId="261"/>
        </pc:sldMkLst>
        <pc:picChg chg="mod">
          <ac:chgData name="Guest User" userId="S::urn:spo:anon#9c58d11b956dbc6418d4a513cc32967b759a22ca6c08153e3a41529731f53e04::" providerId="AD" clId="Web-{70A893C7-B067-71FB-D909-06A28AA2DFE7}" dt="2022-11-12T18:10:47.203" v="3" actId="1076"/>
          <ac:picMkLst>
            <pc:docMk/>
            <pc:sldMk cId="1596829072" sldId="261"/>
            <ac:picMk id="19" creationId="{84EFC20C-9D2B-6EC7-7D0F-7FD4E4CCAE69}"/>
          </ac:picMkLst>
        </pc:picChg>
        <pc:picChg chg="mod">
          <ac:chgData name="Guest User" userId="S::urn:spo:anon#9c58d11b956dbc6418d4a513cc32967b759a22ca6c08153e3a41529731f53e04::" providerId="AD" clId="Web-{70A893C7-B067-71FB-D909-06A28AA2DFE7}" dt="2022-11-12T18:10:54.188" v="4" actId="1076"/>
          <ac:picMkLst>
            <pc:docMk/>
            <pc:sldMk cId="1596829072" sldId="261"/>
            <ac:picMk id="20" creationId="{1231C87A-85E4-638A-8858-579396393E3E}"/>
          </ac:picMkLst>
        </pc:picChg>
        <pc:picChg chg="mod">
          <ac:chgData name="Guest User" userId="S::urn:spo:anon#9c58d11b956dbc6418d4a513cc32967b759a22ca6c08153e3a41529731f53e04::" providerId="AD" clId="Web-{70A893C7-B067-71FB-D909-06A28AA2DFE7}" dt="2022-11-12T18:10:38.718" v="1" actId="1076"/>
          <ac:picMkLst>
            <pc:docMk/>
            <pc:sldMk cId="1596829072" sldId="261"/>
            <ac:picMk id="21" creationId="{D9DDC128-5FA9-5A2C-19B5-20DF7B3A9B34}"/>
          </ac:picMkLst>
        </pc:picChg>
        <pc:picChg chg="mod">
          <ac:chgData name="Guest User" userId="S::urn:spo:anon#9c58d11b956dbc6418d4a513cc32967b759a22ca6c08153e3a41529731f53e04::" providerId="AD" clId="Web-{70A893C7-B067-71FB-D909-06A28AA2DFE7}" dt="2022-11-12T18:10:33.483" v="0" actId="1076"/>
          <ac:picMkLst>
            <pc:docMk/>
            <pc:sldMk cId="1596829072" sldId="261"/>
            <ac:picMk id="22" creationId="{86DFAFCA-7B08-EDB2-2CF6-90361B17DCFD}"/>
          </ac:picMkLst>
        </pc:picChg>
        <pc:picChg chg="mod">
          <ac:chgData name="Guest User" userId="S::urn:spo:anon#9c58d11b956dbc6418d4a513cc32967b759a22ca6c08153e3a41529731f53e04::" providerId="AD" clId="Web-{70A893C7-B067-71FB-D909-06A28AA2DFE7}" dt="2022-11-12T18:10:43.046" v="2" actId="1076"/>
          <ac:picMkLst>
            <pc:docMk/>
            <pc:sldMk cId="1596829072" sldId="261"/>
            <ac:picMk id="23" creationId="{00E30382-43CB-9A07-37CD-BC1D72B6BF47}"/>
          </ac:picMkLst>
        </pc:picChg>
      </pc:sldChg>
    </pc:docChg>
  </pc:docChgLst>
  <pc:docChgLst>
    <pc:chgData name="Guest User" userId="S::urn:spo:anon#9c58d11b956dbc6418d4a513cc32967b759a22ca6c08153e3a41529731f53e04::" providerId="AD" clId="Web-{893B3B69-FEDB-4450-AC76-0C9C6565DA2B}"/>
    <pc:docChg chg="addSld delSld modSld">
      <pc:chgData name="Guest User" userId="S::urn:spo:anon#9c58d11b956dbc6418d4a513cc32967b759a22ca6c08153e3a41529731f53e04::" providerId="AD" clId="Web-{893B3B69-FEDB-4450-AC76-0C9C6565DA2B}" dt="2022-11-17T11:36:51.040" v="253" actId="1076"/>
      <pc:docMkLst>
        <pc:docMk/>
      </pc:docMkLst>
      <pc:sldChg chg="del">
        <pc:chgData name="Guest User" userId="S::urn:spo:anon#9c58d11b956dbc6418d4a513cc32967b759a22ca6c08153e3a41529731f53e04::" providerId="AD" clId="Web-{893B3B69-FEDB-4450-AC76-0C9C6565DA2B}" dt="2022-11-17T11:34:06.770" v="197"/>
        <pc:sldMkLst>
          <pc:docMk/>
          <pc:sldMk cId="1596829072" sldId="261"/>
        </pc:sldMkLst>
      </pc:sldChg>
      <pc:sldChg chg="addSp delSp modSp add replId">
        <pc:chgData name="Guest User" userId="S::urn:spo:anon#9c58d11b956dbc6418d4a513cc32967b759a22ca6c08153e3a41529731f53e04::" providerId="AD" clId="Web-{893B3B69-FEDB-4450-AC76-0C9C6565DA2B}" dt="2022-11-17T11:36:51.040" v="253" actId="1076"/>
        <pc:sldMkLst>
          <pc:docMk/>
          <pc:sldMk cId="2651369637" sldId="296"/>
        </pc:sldMkLst>
        <pc:spChg chg="mod">
          <ac:chgData name="Guest User" userId="S::urn:spo:anon#9c58d11b956dbc6418d4a513cc32967b759a22ca6c08153e3a41529731f53e04::" providerId="AD" clId="Web-{893B3B69-FEDB-4450-AC76-0C9C6565DA2B}" dt="2022-11-17T11:29:39.591" v="39" actId="1076"/>
          <ac:spMkLst>
            <pc:docMk/>
            <pc:sldMk cId="2651369637" sldId="296"/>
            <ac:spMk id="2" creationId="{7E3FD34D-3E38-6CB9-8AB9-8DAAD8C016D1}"/>
          </ac:spMkLst>
        </pc:spChg>
        <pc:spChg chg="del">
          <ac:chgData name="Guest User" userId="S::urn:spo:anon#9c58d11b956dbc6418d4a513cc32967b759a22ca6c08153e3a41529731f53e04::" providerId="AD" clId="Web-{893B3B69-FEDB-4450-AC76-0C9C6565DA2B}" dt="2022-11-17T11:28:51.309" v="2"/>
          <ac:spMkLst>
            <pc:docMk/>
            <pc:sldMk cId="2651369637" sldId="296"/>
            <ac:spMk id="5" creationId="{F55688CD-9675-D340-EBC5-F07AA96DD106}"/>
          </ac:spMkLst>
        </pc:spChg>
        <pc:spChg chg="del">
          <ac:chgData name="Guest User" userId="S::urn:spo:anon#9c58d11b956dbc6418d4a513cc32967b759a22ca6c08153e3a41529731f53e04::" providerId="AD" clId="Web-{893B3B69-FEDB-4450-AC76-0C9C6565DA2B}" dt="2022-11-17T11:28:48.418" v="1"/>
          <ac:spMkLst>
            <pc:docMk/>
            <pc:sldMk cId="2651369637" sldId="296"/>
            <ac:spMk id="6" creationId="{2AF6EB3B-1844-DE2D-8046-BB4ABF787C91}"/>
          </ac:spMkLst>
        </pc:spChg>
        <pc:spChg chg="add del mod">
          <ac:chgData name="Guest User" userId="S::urn:spo:anon#9c58d11b956dbc6418d4a513cc32967b759a22ca6c08153e3a41529731f53e04::" providerId="AD" clId="Web-{893B3B69-FEDB-4450-AC76-0C9C6565DA2B}" dt="2022-11-17T11:28:56.668" v="4"/>
          <ac:spMkLst>
            <pc:docMk/>
            <pc:sldMk cId="2651369637" sldId="296"/>
            <ac:spMk id="7" creationId="{8491587B-07D6-5929-5285-C7F8F7765AA2}"/>
          </ac:spMkLst>
        </pc:spChg>
        <pc:spChg chg="add del mod">
          <ac:chgData name="Guest User" userId="S::urn:spo:anon#9c58d11b956dbc6418d4a513cc32967b759a22ca6c08153e3a41529731f53e04::" providerId="AD" clId="Web-{893B3B69-FEDB-4450-AC76-0C9C6565DA2B}" dt="2022-11-17T11:28:53.153" v="3"/>
          <ac:spMkLst>
            <pc:docMk/>
            <pc:sldMk cId="2651369637" sldId="296"/>
            <ac:spMk id="15" creationId="{7F5BEAF2-4864-D485-1304-4C46A2C2CDF3}"/>
          </ac:spMkLst>
        </pc:spChg>
        <pc:picChg chg="mod">
          <ac:chgData name="Guest User" userId="S::urn:spo:anon#9c58d11b956dbc6418d4a513cc32967b759a22ca6c08153e3a41529731f53e04::" providerId="AD" clId="Web-{893B3B69-FEDB-4450-AC76-0C9C6565DA2B}" dt="2022-11-17T11:36:50.962" v="242" actId="1076"/>
          <ac:picMkLst>
            <pc:docMk/>
            <pc:sldMk cId="2651369637" sldId="296"/>
            <ac:picMk id="3" creationId="{AE3952AF-35F4-7E89-3E96-2E8AD3ECC3D0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0.993" v="246" actId="1076"/>
          <ac:picMkLst>
            <pc:docMk/>
            <pc:sldMk cId="2651369637" sldId="296"/>
            <ac:picMk id="8" creationId="{628917A1-1AC2-65D8-CCAE-EB5A56346D0C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1.009" v="248" actId="1076"/>
          <ac:picMkLst>
            <pc:docMk/>
            <pc:sldMk cId="2651369637" sldId="296"/>
            <ac:picMk id="9" creationId="{BB79B26B-BC1F-85A2-B1A4-7CB3EFDEE5D5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0.993" v="247" actId="1076"/>
          <ac:picMkLst>
            <pc:docMk/>
            <pc:sldMk cId="2651369637" sldId="296"/>
            <ac:picMk id="11" creationId="{7E58020E-3324-3074-98A0-E1752F3912EF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0.978" v="245" actId="1076"/>
          <ac:picMkLst>
            <pc:docMk/>
            <pc:sldMk cId="2651369637" sldId="296"/>
            <ac:picMk id="12" creationId="{A4FEBEED-3CA2-5CD9-7E6A-C88842224424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0.947" v="240" actId="1076"/>
          <ac:picMkLst>
            <pc:docMk/>
            <pc:sldMk cId="2651369637" sldId="296"/>
            <ac:picMk id="13" creationId="{3A5A0D28-C312-E451-D0CA-9B03E3C0A22E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0.978" v="244" actId="1076"/>
          <ac:picMkLst>
            <pc:docMk/>
            <pc:sldMk cId="2651369637" sldId="296"/>
            <ac:picMk id="14" creationId="{5864D2FA-9736-0923-EF9A-BFC7E29270DB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0.962" v="241" actId="1076"/>
          <ac:picMkLst>
            <pc:docMk/>
            <pc:sldMk cId="2651369637" sldId="296"/>
            <ac:picMk id="16" creationId="{807DFC73-F3CF-5168-CDD2-0B108574A698}"/>
          </ac:picMkLst>
        </pc:picChg>
        <pc:picChg chg="add mod">
          <ac:chgData name="Guest User" userId="S::urn:spo:anon#9c58d11b956dbc6418d4a513cc32967b759a22ca6c08153e3a41529731f53e04::" providerId="AD" clId="Web-{893B3B69-FEDB-4450-AC76-0C9C6565DA2B}" dt="2022-11-17T11:36:36.571" v="239" actId="1076"/>
          <ac:picMkLst>
            <pc:docMk/>
            <pc:sldMk cId="2651369637" sldId="296"/>
            <ac:picMk id="17" creationId="{F9FC2D52-9812-03F5-AEBC-C11CC2371FD1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1.025" v="250" actId="1076"/>
          <ac:picMkLst>
            <pc:docMk/>
            <pc:sldMk cId="2651369637" sldId="296"/>
            <ac:picMk id="19" creationId="{84EFC20C-9D2B-6EC7-7D0F-7FD4E4CCAE69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1.040" v="251" actId="1076"/>
          <ac:picMkLst>
            <pc:docMk/>
            <pc:sldMk cId="2651369637" sldId="296"/>
            <ac:picMk id="20" creationId="{1231C87A-85E4-638A-8858-579396393E3E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1.040" v="252" actId="1076"/>
          <ac:picMkLst>
            <pc:docMk/>
            <pc:sldMk cId="2651369637" sldId="296"/>
            <ac:picMk id="21" creationId="{D9DDC128-5FA9-5A2C-19B5-20DF7B3A9B34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1.040" v="253" actId="1076"/>
          <ac:picMkLst>
            <pc:docMk/>
            <pc:sldMk cId="2651369637" sldId="296"/>
            <ac:picMk id="22" creationId="{86DFAFCA-7B08-EDB2-2CF6-90361B17DCFD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1.025" v="249" actId="1076"/>
          <ac:picMkLst>
            <pc:docMk/>
            <pc:sldMk cId="2651369637" sldId="296"/>
            <ac:picMk id="23" creationId="{00E30382-43CB-9A07-37CD-BC1D72B6BF47}"/>
          </ac:picMkLst>
        </pc:picChg>
        <pc:picChg chg="mod">
          <ac:chgData name="Guest User" userId="S::urn:spo:anon#9c58d11b956dbc6418d4a513cc32967b759a22ca6c08153e3a41529731f53e04::" providerId="AD" clId="Web-{893B3B69-FEDB-4450-AC76-0C9C6565DA2B}" dt="2022-11-17T11:36:50.978" v="243" actId="1076"/>
          <ac:picMkLst>
            <pc:docMk/>
            <pc:sldMk cId="2651369637" sldId="296"/>
            <ac:picMk id="25" creationId="{74206B47-94E1-4232-CE15-FA643D0C5463}"/>
          </ac:picMkLst>
        </pc:picChg>
      </pc:sldChg>
    </pc:docChg>
  </pc:docChgLst>
  <pc:docChgLst>
    <pc:chgData name="Guest User" userId="S::urn:spo:anon#9c58d11b956dbc6418d4a513cc32967b759a22ca6c08153e3a41529731f53e04::" providerId="AD" clId="Web-{E6E45D14-DC8C-9072-2553-437490ABC886}"/>
    <pc:docChg chg="modSld">
      <pc:chgData name="Guest User" userId="S::urn:spo:anon#9c58d11b956dbc6418d4a513cc32967b759a22ca6c08153e3a41529731f53e04::" providerId="AD" clId="Web-{E6E45D14-DC8C-9072-2553-437490ABC886}" dt="2022-11-09T18:47:15.270" v="2" actId="20577"/>
      <pc:docMkLst>
        <pc:docMk/>
      </pc:docMkLst>
      <pc:sldChg chg="modSp">
        <pc:chgData name="Guest User" userId="S::urn:spo:anon#9c58d11b956dbc6418d4a513cc32967b759a22ca6c08153e3a41529731f53e04::" providerId="AD" clId="Web-{E6E45D14-DC8C-9072-2553-437490ABC886}" dt="2022-11-09T18:47:15.270" v="2" actId="20577"/>
        <pc:sldMkLst>
          <pc:docMk/>
          <pc:sldMk cId="3484064201" sldId="257"/>
        </pc:sldMkLst>
        <pc:spChg chg="mod">
          <ac:chgData name="Guest User" userId="S::urn:spo:anon#9c58d11b956dbc6418d4a513cc32967b759a22ca6c08153e3a41529731f53e04::" providerId="AD" clId="Web-{E6E45D14-DC8C-9072-2553-437490ABC886}" dt="2022-11-09T18:47:15.270" v="2" actId="20577"/>
          <ac:spMkLst>
            <pc:docMk/>
            <pc:sldMk cId="3484064201" sldId="257"/>
            <ac:spMk id="3" creationId="{F6CAAE68-0267-9B86-FB97-B808F6E8047F}"/>
          </ac:spMkLst>
        </pc:spChg>
      </pc:sldChg>
    </pc:docChg>
  </pc:docChgLst>
  <pc:docChgLst>
    <pc:chgData name="Guest User" userId="S::urn:spo:anon#9c58d11b956dbc6418d4a513cc32967b759a22ca6c08153e3a41529731f53e04::" providerId="AD" clId="Web-{237CAC7B-161C-6ADE-A26D-2DF7F0BC517F}"/>
    <pc:docChg chg="modSld">
      <pc:chgData name="Guest User" userId="S::urn:spo:anon#9c58d11b956dbc6418d4a513cc32967b759a22ca6c08153e3a41529731f53e04::" providerId="AD" clId="Web-{237CAC7B-161C-6ADE-A26D-2DF7F0BC517F}" dt="2022-11-12T10:58:22.447" v="210" actId="1076"/>
      <pc:docMkLst>
        <pc:docMk/>
      </pc:docMkLst>
      <pc:sldChg chg="addSp delSp modSp">
        <pc:chgData name="Guest User" userId="S::urn:spo:anon#9c58d11b956dbc6418d4a513cc32967b759a22ca6c08153e3a41529731f53e04::" providerId="AD" clId="Web-{237CAC7B-161C-6ADE-A26D-2DF7F0BC517F}" dt="2022-11-12T10:58:22.447" v="210" actId="1076"/>
        <pc:sldMkLst>
          <pc:docMk/>
          <pc:sldMk cId="1596829072" sldId="261"/>
        </pc:sldMkLst>
        <pc:spChg chg="del mod">
          <ac:chgData name="Guest User" userId="S::urn:spo:anon#9c58d11b956dbc6418d4a513cc32967b759a22ca6c08153e3a41529731f53e04::" providerId="AD" clId="Web-{237CAC7B-161C-6ADE-A26D-2DF7F0BC517F}" dt="2022-11-12T10:43:26.040" v="92"/>
          <ac:spMkLst>
            <pc:docMk/>
            <pc:sldMk cId="1596829072" sldId="261"/>
            <ac:spMk id="3" creationId="{DA358465-0D73-A7C9-56A0-482E6D980E5C}"/>
          </ac:spMkLst>
        </pc:spChg>
        <pc:spChg chg="mod">
          <ac:chgData name="Guest User" userId="S::urn:spo:anon#9c58d11b956dbc6418d4a513cc32967b759a22ca6c08153e3a41529731f53e04::" providerId="AD" clId="Web-{237CAC7B-161C-6ADE-A26D-2DF7F0BC517F}" dt="2022-11-12T10:44:56.620" v="119" actId="1076"/>
          <ac:spMkLst>
            <pc:docMk/>
            <pc:sldMk cId="1596829072" sldId="261"/>
            <ac:spMk id="5" creationId="{F55688CD-9675-D340-EBC5-F07AA96DD106}"/>
          </ac:spMkLst>
        </pc:spChg>
        <pc:spChg chg="mod">
          <ac:chgData name="Guest User" userId="S::urn:spo:anon#9c58d11b956dbc6418d4a513cc32967b759a22ca6c08153e3a41529731f53e04::" providerId="AD" clId="Web-{237CAC7B-161C-6ADE-A26D-2DF7F0BC517F}" dt="2022-11-12T10:58:09.931" v="204" actId="1076"/>
          <ac:spMkLst>
            <pc:docMk/>
            <pc:sldMk cId="1596829072" sldId="261"/>
            <ac:spMk id="6" creationId="{2AF6EB3B-1844-DE2D-8046-BB4ABF787C91}"/>
          </ac:spMkLst>
        </pc:spChg>
        <pc:spChg chg="del mod">
          <ac:chgData name="Guest User" userId="S::urn:spo:anon#9c58d11b956dbc6418d4a513cc32967b759a22ca6c08153e3a41529731f53e04::" providerId="AD" clId="Web-{237CAC7B-161C-6ADE-A26D-2DF7F0BC517F}" dt="2022-11-12T10:58:03.728" v="203"/>
          <ac:spMkLst>
            <pc:docMk/>
            <pc:sldMk cId="1596829072" sldId="261"/>
            <ac:spMk id="7" creationId="{07BE743F-D18A-5AE5-9FF1-D402A60F4021}"/>
          </ac:spMkLst>
        </pc:spChg>
        <pc:spChg chg="add del mod">
          <ac:chgData name="Guest User" userId="S::urn:spo:anon#9c58d11b956dbc6418d4a513cc32967b759a22ca6c08153e3a41529731f53e04::" providerId="AD" clId="Web-{237CAC7B-161C-6ADE-A26D-2DF7F0BC517F}" dt="2022-11-12T10:43:44.197" v="96"/>
          <ac:spMkLst>
            <pc:docMk/>
            <pc:sldMk cId="1596829072" sldId="261"/>
            <ac:spMk id="10" creationId="{B209401C-C8F3-3A59-2BEC-4F7027982304}"/>
          </ac:spMkLst>
        </pc:spChg>
        <pc:spChg chg="add del mod">
          <ac:chgData name="Guest User" userId="S::urn:spo:anon#9c58d11b956dbc6418d4a513cc32967b759a22ca6c08153e3a41529731f53e04::" providerId="AD" clId="Web-{237CAC7B-161C-6ADE-A26D-2DF7F0BC517F}" dt="2022-11-12T09:40:32.045" v="29"/>
          <ac:spMkLst>
            <pc:docMk/>
            <pc:sldMk cId="1596829072" sldId="261"/>
            <ac:spMk id="18" creationId="{5F0C467C-B0EB-26D1-5503-EE30A697F500}"/>
          </ac:spMkLst>
        </pc:spChg>
        <pc:picChg chg="add del mod">
          <ac:chgData name="Guest User" userId="S::urn:spo:anon#9c58d11b956dbc6418d4a513cc32967b759a22ca6c08153e3a41529731f53e04::" providerId="AD" clId="Web-{237CAC7B-161C-6ADE-A26D-2DF7F0BC517F}" dt="2022-11-12T09:25:08.907" v="6"/>
          <ac:picMkLst>
            <pc:docMk/>
            <pc:sldMk cId="1596829072" sldId="261"/>
            <ac:picMk id="4" creationId="{9FE8F478-7DDE-E567-CD4C-37CCEDAAE46C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7:34.227" v="189" actId="1076"/>
          <ac:picMkLst>
            <pc:docMk/>
            <pc:sldMk cId="1596829072" sldId="261"/>
            <ac:picMk id="8" creationId="{628917A1-1AC2-65D8-CCAE-EB5A56346D0C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3:34.702" v="173" actId="1076"/>
          <ac:picMkLst>
            <pc:docMk/>
            <pc:sldMk cId="1596829072" sldId="261"/>
            <ac:picMk id="9" creationId="{BB79B26B-BC1F-85A2-B1A4-7CB3EFDEE5D5}"/>
          </ac:picMkLst>
        </pc:picChg>
        <pc:picChg chg="add del mod">
          <ac:chgData name="Guest User" userId="S::urn:spo:anon#9c58d11b956dbc6418d4a513cc32967b759a22ca6c08153e3a41529731f53e04::" providerId="AD" clId="Web-{237CAC7B-161C-6ADE-A26D-2DF7F0BC517F}" dt="2022-11-12T09:26:06.127" v="9"/>
          <ac:picMkLst>
            <pc:docMk/>
            <pc:sldMk cId="1596829072" sldId="261"/>
            <ac:picMk id="10" creationId="{9DF2B2F3-7B33-AF6B-2A83-F2D5F5CC8847}"/>
          </ac:picMkLst>
        </pc:picChg>
        <pc:picChg chg="add del mod">
          <ac:chgData name="Guest User" userId="S::urn:spo:anon#9c58d11b956dbc6418d4a513cc32967b759a22ca6c08153e3a41529731f53e04::" providerId="AD" clId="Web-{237CAC7B-161C-6ADE-A26D-2DF7F0BC517F}" dt="2022-11-12T09:28:12.115" v="11"/>
          <ac:picMkLst>
            <pc:docMk/>
            <pc:sldMk cId="1596829072" sldId="261"/>
            <ac:picMk id="11" creationId="{455F3F61-089D-C2A5-648C-9FB8A11B7011}"/>
          </ac:picMkLst>
        </pc:picChg>
        <pc:picChg chg="add del mod">
          <ac:chgData name="Guest User" userId="S::urn:spo:anon#9c58d11b956dbc6418d4a513cc32967b759a22ca6c08153e3a41529731f53e04::" providerId="AD" clId="Web-{237CAC7B-161C-6ADE-A26D-2DF7F0BC517F}" dt="2022-11-12T10:57:41.509" v="192" actId="1076"/>
          <ac:picMkLst>
            <pc:docMk/>
            <pc:sldMk cId="1596829072" sldId="261"/>
            <ac:picMk id="11" creationId="{7E58020E-3324-3074-98A0-E1752F3912EF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7:40.071" v="191" actId="1076"/>
          <ac:picMkLst>
            <pc:docMk/>
            <pc:sldMk cId="1596829072" sldId="261"/>
            <ac:picMk id="12" creationId="{A4FEBEED-3CA2-5CD9-7E6A-C88842224424}"/>
          </ac:picMkLst>
        </pc:picChg>
        <pc:picChg chg="add del mod">
          <ac:chgData name="Guest User" userId="S::urn:spo:anon#9c58d11b956dbc6418d4a513cc32967b759a22ca6c08153e3a41529731f53e04::" providerId="AD" clId="Web-{237CAC7B-161C-6ADE-A26D-2DF7F0BC517F}" dt="2022-11-12T09:28:14.756" v="13"/>
          <ac:picMkLst>
            <pc:docMk/>
            <pc:sldMk cId="1596829072" sldId="261"/>
            <ac:picMk id="12" creationId="{E299D679-338E-4154-9A59-41B184218001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7:36.477" v="190" actId="1076"/>
          <ac:picMkLst>
            <pc:docMk/>
            <pc:sldMk cId="1596829072" sldId="261"/>
            <ac:picMk id="13" creationId="{3A5A0D28-C312-E451-D0CA-9B03E3C0A22E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7:24.477" v="184" actId="14100"/>
          <ac:picMkLst>
            <pc:docMk/>
            <pc:sldMk cId="1596829072" sldId="261"/>
            <ac:picMk id="14" creationId="{5864D2FA-9736-0923-EF9A-BFC7E29270DB}"/>
          </ac:picMkLst>
        </pc:picChg>
        <pc:picChg chg="add del mod">
          <ac:chgData name="Guest User" userId="S::urn:spo:anon#9c58d11b956dbc6418d4a513cc32967b759a22ca6c08153e3a41529731f53e04::" providerId="AD" clId="Web-{237CAC7B-161C-6ADE-A26D-2DF7F0BC517F}" dt="2022-11-12T10:52:01.762" v="158"/>
          <ac:picMkLst>
            <pc:docMk/>
            <pc:sldMk cId="1596829072" sldId="261"/>
            <ac:picMk id="15" creationId="{FC3D9CD2-A56E-C489-A4E2-11B3D075B887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7:30.399" v="186" actId="1076"/>
          <ac:picMkLst>
            <pc:docMk/>
            <pc:sldMk cId="1596829072" sldId="261"/>
            <ac:picMk id="16" creationId="{807DFC73-F3CF-5168-CDD2-0B108574A698}"/>
          </ac:picMkLst>
        </pc:picChg>
        <pc:picChg chg="add del mod">
          <ac:chgData name="Guest User" userId="S::urn:spo:anon#9c58d11b956dbc6418d4a513cc32967b759a22ca6c08153e3a41529731f53e04::" providerId="AD" clId="Web-{237CAC7B-161C-6ADE-A26D-2DF7F0BC517F}" dt="2022-11-12T09:37:58.313" v="24"/>
          <ac:picMkLst>
            <pc:docMk/>
            <pc:sldMk cId="1596829072" sldId="261"/>
            <ac:picMk id="17" creationId="{574E2B08-7464-0D74-4E7B-05C15C9DC1B5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8:14.572" v="205" actId="1076"/>
          <ac:picMkLst>
            <pc:docMk/>
            <pc:sldMk cId="1596829072" sldId="261"/>
            <ac:picMk id="19" creationId="{84EFC20C-9D2B-6EC7-7D0F-7FD4E4CCAE69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8:16.400" v="206" actId="1076"/>
          <ac:picMkLst>
            <pc:docMk/>
            <pc:sldMk cId="1596829072" sldId="261"/>
            <ac:picMk id="20" creationId="{1231C87A-85E4-638A-8858-579396393E3E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8:19.588" v="208" actId="1076"/>
          <ac:picMkLst>
            <pc:docMk/>
            <pc:sldMk cId="1596829072" sldId="261"/>
            <ac:picMk id="21" creationId="{D9DDC128-5FA9-5A2C-19B5-20DF7B3A9B34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8:21.103" v="209" actId="1076"/>
          <ac:picMkLst>
            <pc:docMk/>
            <pc:sldMk cId="1596829072" sldId="261"/>
            <ac:picMk id="22" creationId="{86DFAFCA-7B08-EDB2-2CF6-90361B17DCFD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8:22.447" v="210" actId="1076"/>
          <ac:picMkLst>
            <pc:docMk/>
            <pc:sldMk cId="1596829072" sldId="261"/>
            <ac:picMk id="23" creationId="{00E30382-43CB-9A07-37CD-BC1D72B6BF47}"/>
          </ac:picMkLst>
        </pc:picChg>
        <pc:picChg chg="add del mod">
          <ac:chgData name="Guest User" userId="S::urn:spo:anon#9c58d11b956dbc6418d4a513cc32967b759a22ca6c08153e3a41529731f53e04::" providerId="AD" clId="Web-{237CAC7B-161C-6ADE-A26D-2DF7F0BC517F}" dt="2022-11-12T10:03:05.902" v="41"/>
          <ac:picMkLst>
            <pc:docMk/>
            <pc:sldMk cId="1596829072" sldId="261"/>
            <ac:picMk id="24" creationId="{AE71BDC3-0C2A-BF57-5F0D-64C8888EA618}"/>
          </ac:picMkLst>
        </pc:picChg>
        <pc:picChg chg="add mod">
          <ac:chgData name="Guest User" userId="S::urn:spo:anon#9c58d11b956dbc6418d4a513cc32967b759a22ca6c08153e3a41529731f53e04::" providerId="AD" clId="Web-{237CAC7B-161C-6ADE-A26D-2DF7F0BC517F}" dt="2022-11-12T10:53:34.702" v="174" actId="1076"/>
          <ac:picMkLst>
            <pc:docMk/>
            <pc:sldMk cId="1596829072" sldId="261"/>
            <ac:picMk id="25" creationId="{74206B47-94E1-4232-CE15-FA643D0C5463}"/>
          </ac:picMkLst>
        </pc:picChg>
      </pc:sldChg>
    </pc:docChg>
  </pc:docChgLst>
  <pc:docChgLst>
    <pc:chgData name="Guest User" userId="S::urn:spo:anon#9c58d11b956dbc6418d4a513cc32967b759a22ca6c08153e3a41529731f53e04::" providerId="AD" clId="Web-{77702D70-4A62-04DA-FF29-39640A23E66C}"/>
    <pc:docChg chg="addSld delSld modSld">
      <pc:chgData name="Guest User" userId="S::urn:spo:anon#9c58d11b956dbc6418d4a513cc32967b759a22ca6c08153e3a41529731f53e04::" providerId="AD" clId="Web-{77702D70-4A62-04DA-FF29-39640A23E66C}" dt="2022-11-16T10:18:32.697" v="128" actId="1076"/>
      <pc:docMkLst>
        <pc:docMk/>
      </pc:docMkLst>
      <pc:sldChg chg="modSp">
        <pc:chgData name="Guest User" userId="S::urn:spo:anon#9c58d11b956dbc6418d4a513cc32967b759a22ca6c08153e3a41529731f53e04::" providerId="AD" clId="Web-{77702D70-4A62-04DA-FF29-39640A23E66C}" dt="2022-11-16T10:14:14.343" v="74" actId="1076"/>
        <pc:sldMkLst>
          <pc:docMk/>
          <pc:sldMk cId="2622849887" sldId="283"/>
        </pc:sldMkLst>
        <pc:spChg chg="mod">
          <ac:chgData name="Guest User" userId="S::urn:spo:anon#9c58d11b956dbc6418d4a513cc32967b759a22ca6c08153e3a41529731f53e04::" providerId="AD" clId="Web-{77702D70-4A62-04DA-FF29-39640A23E66C}" dt="2022-11-16T10:10:09.021" v="24" actId="20577"/>
          <ac:spMkLst>
            <pc:docMk/>
            <pc:sldMk cId="2622849887" sldId="283"/>
            <ac:spMk id="2" creationId="{9D758690-A12C-18CB-20A8-08118F9304A9}"/>
          </ac:spMkLst>
        </pc:spChg>
        <pc:spChg chg="mod">
          <ac:chgData name="Guest User" userId="S::urn:spo:anon#9c58d11b956dbc6418d4a513cc32967b759a22ca6c08153e3a41529731f53e04::" providerId="AD" clId="Web-{77702D70-4A62-04DA-FF29-39640A23E66C}" dt="2022-11-16T10:14:08.390" v="71" actId="1076"/>
          <ac:spMkLst>
            <pc:docMk/>
            <pc:sldMk cId="2622849887" sldId="283"/>
            <ac:spMk id="5" creationId="{BE1B2B48-DC39-34B7-47AE-FFF2095C5927}"/>
          </ac:spMkLst>
        </pc:spChg>
        <pc:picChg chg="mod">
          <ac:chgData name="Guest User" userId="S::urn:spo:anon#9c58d11b956dbc6418d4a513cc32967b759a22ca6c08153e3a41529731f53e04::" providerId="AD" clId="Web-{77702D70-4A62-04DA-FF29-39640A23E66C}" dt="2022-11-16T10:14:14.343" v="74" actId="1076"/>
          <ac:picMkLst>
            <pc:docMk/>
            <pc:sldMk cId="2622849887" sldId="283"/>
            <ac:picMk id="6" creationId="{4DDE79BE-9985-A49F-675C-F1C1E97E3E10}"/>
          </ac:picMkLst>
        </pc:picChg>
      </pc:sldChg>
      <pc:sldChg chg="addSp delSp modSp new add del mod setBg setClrOvrMap">
        <pc:chgData name="Guest User" userId="S::urn:spo:anon#9c58d11b956dbc6418d4a513cc32967b759a22ca6c08153e3a41529731f53e04::" providerId="AD" clId="Web-{77702D70-4A62-04DA-FF29-39640A23E66C}" dt="2022-11-16T10:18:32.697" v="128" actId="1076"/>
        <pc:sldMkLst>
          <pc:docMk/>
          <pc:sldMk cId="741064038" sldId="295"/>
        </pc:sldMkLst>
        <pc:spChg chg="mod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2" creationId="{FC8B4FB1-9175-32E5-0149-0608824AD17C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0:15.724" v="27"/>
          <ac:spMkLst>
            <pc:docMk/>
            <pc:sldMk cId="741064038" sldId="295"/>
            <ac:spMk id="3" creationId="{B42C9CAE-B986-F762-1C41-FF2B6AB8EA01}"/>
          </ac:spMkLst>
        </pc:spChg>
        <pc:spChg chg="add mod ord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4" creationId="{DF3A64CA-20D2-9473-2654-D9CF3BCD0D72}"/>
          </ac:spMkLst>
        </pc:spChg>
        <pc:spChg chg="add mod">
          <ac:chgData name="Guest User" userId="S::urn:spo:anon#9c58d11b956dbc6418d4a513cc32967b759a22ca6c08153e3a41529731f53e04::" providerId="AD" clId="Web-{77702D70-4A62-04DA-FF29-39640A23E66C}" dt="2022-11-16T10:17:57.133" v="117" actId="20577"/>
          <ac:spMkLst>
            <pc:docMk/>
            <pc:sldMk cId="741064038" sldId="295"/>
            <ac:spMk id="11" creationId="{DB0AB461-8431-F7D8-1A8E-85310E33DC0B}"/>
          </ac:spMkLst>
        </pc:spChg>
        <pc:spChg chg="add mod">
          <ac:chgData name="Guest User" userId="S::urn:spo:anon#9c58d11b956dbc6418d4a513cc32967b759a22ca6c08153e3a41529731f53e04::" providerId="AD" clId="Web-{77702D70-4A62-04DA-FF29-39640A23E66C}" dt="2022-11-16T10:18:13.087" v="124" actId="20577"/>
          <ac:spMkLst>
            <pc:docMk/>
            <pc:sldMk cId="741064038" sldId="295"/>
            <ac:spMk id="12" creationId="{B58C1969-FF22-FA26-3750-910D5065293B}"/>
          </ac:spMkLst>
        </pc:spChg>
        <pc:spChg chg="add mod">
          <ac:chgData name="Guest User" userId="S::urn:spo:anon#9c58d11b956dbc6418d4a513cc32967b759a22ca6c08153e3a41529731f53e04::" providerId="AD" clId="Web-{77702D70-4A62-04DA-FF29-39640A23E66C}" dt="2022-11-16T10:18:32.697" v="128" actId="1076"/>
          <ac:spMkLst>
            <pc:docMk/>
            <pc:sldMk cId="741064038" sldId="295"/>
            <ac:spMk id="13" creationId="{85DC8AD7-023D-7F27-D903-8D9B97B72858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15" creationId="{8DF8AE6E-38CD-4B2A-8E02-F099DD30EF40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17" creationId="{23293907-0F26-4752-BCD0-3AC2C5026383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19" creationId="{4CA07809-FD84-4293-BEDA-C920BB2A1F3F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21" creationId="{A06D4B98-7FBD-4771-9C71-AE026D67023F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23" creationId="{1E32D174-F8A9-4FF0-8888-1B4F5E184961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25" creationId="{769201C5-687E-46FB-BA72-23BA40BFEE1E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27" creationId="{339141A8-FDFD-4ABE-A499-72C9669F4BE6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29" creationId="{8A439E11-755A-4258-859D-56A6B6AFCB66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31" creationId="{E916EF49-F958-4F28-A999-F8FA8D09AF86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33" creationId="{A7665D74-DFEA-412C-928C-F090E67084F3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35" creationId="{3E84BD56-679D-4E0C-9C9B-D694ABF07373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37" creationId="{2335FEDF-EF88-4E68-9CF7-5A72EF32AFC2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39" creationId="{03DB71A4-74AA-406D-9553-61C0C6D23689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41" creationId="{DA9994C2-211B-4BF6-B6A0-D67471594EC1}"/>
          </ac:spMkLst>
        </pc:spChg>
        <pc:spChg chg="add del">
          <ac:chgData name="Guest User" userId="S::urn:spo:anon#9c58d11b956dbc6418d4a513cc32967b759a22ca6c08153e3a41529731f53e04::" providerId="AD" clId="Web-{77702D70-4A62-04DA-FF29-39640A23E66C}" dt="2022-11-16T10:15:10.658" v="83"/>
          <ac:spMkLst>
            <pc:docMk/>
            <pc:sldMk cId="741064038" sldId="295"/>
            <ac:spMk id="43" creationId="{837A7BE2-DF08-4ECE-A520-13927DBF4C5E}"/>
          </ac:spMkLst>
        </pc:spChg>
        <pc:picChg chg="add del mod ord">
          <ac:chgData name="Guest User" userId="S::urn:spo:anon#9c58d11b956dbc6418d4a513cc32967b759a22ca6c08153e3a41529731f53e04::" providerId="AD" clId="Web-{77702D70-4A62-04DA-FF29-39640A23E66C}" dt="2022-11-16T10:15:31.268" v="91"/>
          <ac:picMkLst>
            <pc:docMk/>
            <pc:sldMk cId="741064038" sldId="295"/>
            <ac:picMk id="5" creationId="{11C7BE96-E003-CDA4-4A68-FA7EA03F73FA}"/>
          </ac:picMkLst>
        </pc:picChg>
        <pc:picChg chg="add mod">
          <ac:chgData name="Guest User" userId="S::urn:spo:anon#9c58d11b956dbc6418d4a513cc32967b759a22ca6c08153e3a41529731f53e04::" providerId="AD" clId="Web-{77702D70-4A62-04DA-FF29-39640A23E66C}" dt="2022-11-16T10:15:36.112" v="94" actId="1076"/>
          <ac:picMkLst>
            <pc:docMk/>
            <pc:sldMk cId="741064038" sldId="295"/>
            <ac:picMk id="6" creationId="{1DB1994A-A054-D543-2122-389D11484788}"/>
          </ac:picMkLst>
        </pc:picChg>
        <pc:picChg chg="add del mod">
          <ac:chgData name="Guest User" userId="S::urn:spo:anon#9c58d11b956dbc6418d4a513cc32967b759a22ca6c08153e3a41529731f53e04::" providerId="AD" clId="Web-{77702D70-4A62-04DA-FF29-39640A23E66C}" dt="2022-11-16T10:15:24.065" v="88"/>
          <ac:picMkLst>
            <pc:docMk/>
            <pc:sldMk cId="741064038" sldId="295"/>
            <ac:picMk id="7" creationId="{8AE8BA9A-ADF5-CC1E-6E69-70138AC4B50D}"/>
          </ac:picMkLst>
        </pc:picChg>
        <pc:picChg chg="add del mod">
          <ac:chgData name="Guest User" userId="S::urn:spo:anon#9c58d11b956dbc6418d4a513cc32967b759a22ca6c08153e3a41529731f53e04::" providerId="AD" clId="Web-{77702D70-4A62-04DA-FF29-39640A23E66C}" dt="2022-11-16T10:15:20.674" v="86"/>
          <ac:picMkLst>
            <pc:docMk/>
            <pc:sldMk cId="741064038" sldId="295"/>
            <ac:picMk id="8" creationId="{BEF01029-3BF8-A3F4-8153-03C81748399B}"/>
          </ac:picMkLst>
        </pc:picChg>
        <pc:picChg chg="add mod">
          <ac:chgData name="Guest User" userId="S::urn:spo:anon#9c58d11b956dbc6418d4a513cc32967b759a22ca6c08153e3a41529731f53e04::" providerId="AD" clId="Web-{77702D70-4A62-04DA-FF29-39640A23E66C}" dt="2022-11-16T10:16:37.333" v="109" actId="1076"/>
          <ac:picMkLst>
            <pc:docMk/>
            <pc:sldMk cId="741064038" sldId="295"/>
            <ac:picMk id="9" creationId="{4540F1A1-66BE-E6E3-DB8E-5F974AD1F8C8}"/>
          </ac:picMkLst>
        </pc:picChg>
        <pc:picChg chg="add mod modCrop">
          <ac:chgData name="Guest User" userId="S::urn:spo:anon#9c58d11b956dbc6418d4a513cc32967b759a22ca6c08153e3a41529731f53e04::" providerId="AD" clId="Web-{77702D70-4A62-04DA-FF29-39640A23E66C}" dt="2022-11-16T10:16:35.474" v="108" actId="1076"/>
          <ac:picMkLst>
            <pc:docMk/>
            <pc:sldMk cId="741064038" sldId="295"/>
            <ac:picMk id="10" creationId="{FEBC87B5-B30D-8CB2-D9E0-D53E2E6E6FCA}"/>
          </ac:picMkLst>
        </pc:picChg>
      </pc:sldChg>
    </pc:docChg>
  </pc:docChgLst>
  <pc:docChgLst>
    <pc:chgData name="Guest User" userId="S::urn:spo:anon#9c58d11b956dbc6418d4a513cc32967b759a22ca6c08153e3a41529731f53e04::" providerId="AD" clId="Web-{AC9B2A3A-8C72-7E6A-B831-044C28C1B815}"/>
    <pc:docChg chg="modSld">
      <pc:chgData name="Guest User" userId="S::urn:spo:anon#9c58d11b956dbc6418d4a513cc32967b759a22ca6c08153e3a41529731f53e04::" providerId="AD" clId="Web-{AC9B2A3A-8C72-7E6A-B831-044C28C1B815}" dt="2022-11-04T09:21:59.410" v="14" actId="20577"/>
      <pc:docMkLst>
        <pc:docMk/>
      </pc:docMkLst>
      <pc:sldChg chg="modSp">
        <pc:chgData name="Guest User" userId="S::urn:spo:anon#9c58d11b956dbc6418d4a513cc32967b759a22ca6c08153e3a41529731f53e04::" providerId="AD" clId="Web-{AC9B2A3A-8C72-7E6A-B831-044C28C1B815}" dt="2022-11-04T09:21:59.410" v="14" actId="20577"/>
        <pc:sldMkLst>
          <pc:docMk/>
          <pc:sldMk cId="3873110320" sldId="271"/>
        </pc:sldMkLst>
        <pc:spChg chg="mod">
          <ac:chgData name="Guest User" userId="S::urn:spo:anon#9c58d11b956dbc6418d4a513cc32967b759a22ca6c08153e3a41529731f53e04::" providerId="AD" clId="Web-{AC9B2A3A-8C72-7E6A-B831-044C28C1B815}" dt="2022-11-04T09:21:59.410" v="14" actId="20577"/>
          <ac:spMkLst>
            <pc:docMk/>
            <pc:sldMk cId="3873110320" sldId="271"/>
            <ac:spMk id="3" creationId="{8E1052D2-2C59-367B-55FC-8FFB03F24189}"/>
          </ac:spMkLst>
        </pc:spChg>
      </pc:sldChg>
    </pc:docChg>
  </pc:docChgLst>
  <pc:docChgLst>
    <pc:chgData name="Guest User" userId="S::urn:spo:anon#9c58d11b956dbc6418d4a513cc32967b759a22ca6c08153e3a41529731f53e04::" providerId="AD" clId="Web-{4C1D8585-FF35-35D0-7E20-CBCA678EC9FA}"/>
    <pc:docChg chg="modSld">
      <pc:chgData name="Guest User" userId="S::urn:spo:anon#9c58d11b956dbc6418d4a513cc32967b759a22ca6c08153e3a41529731f53e04::" providerId="AD" clId="Web-{4C1D8585-FF35-35D0-7E20-CBCA678EC9FA}" dt="2022-11-12T18:08:21.572" v="4" actId="1076"/>
      <pc:docMkLst>
        <pc:docMk/>
      </pc:docMkLst>
      <pc:sldChg chg="addSp modSp">
        <pc:chgData name="Guest User" userId="S::urn:spo:anon#9c58d11b956dbc6418d4a513cc32967b759a22ca6c08153e3a41529731f53e04::" providerId="AD" clId="Web-{4C1D8585-FF35-35D0-7E20-CBCA678EC9FA}" dt="2022-11-12T18:08:21.572" v="4" actId="1076"/>
        <pc:sldMkLst>
          <pc:docMk/>
          <pc:sldMk cId="1596829072" sldId="261"/>
        </pc:sldMkLst>
        <pc:picChg chg="add mod">
          <ac:chgData name="Guest User" userId="S::urn:spo:anon#9c58d11b956dbc6418d4a513cc32967b759a22ca6c08153e3a41529731f53e04::" providerId="AD" clId="Web-{4C1D8585-FF35-35D0-7E20-CBCA678EC9FA}" dt="2022-11-12T18:08:21.572" v="4" actId="1076"/>
          <ac:picMkLst>
            <pc:docMk/>
            <pc:sldMk cId="1596829072" sldId="261"/>
            <ac:picMk id="3" creationId="{AE3952AF-35F4-7E89-3E96-2E8AD3ECC3D0}"/>
          </ac:picMkLst>
        </pc:picChg>
      </pc:sldChg>
    </pc:docChg>
  </pc:docChgLst>
  <pc:docChgLst>
    <pc:chgData name="Gastbenutzer" userId="S::urn:spo:anon#9c58d11b956dbc6418d4a513cc32967b759a22ca6c08153e3a41529731f53e04::" providerId="AD" clId="Web-{40FB826E-5DB1-A9B4-6C65-5F0F5A3BEAF8}"/>
    <pc:docChg chg="modSld">
      <pc:chgData name="Gastbenutzer" userId="S::urn:spo:anon#9c58d11b956dbc6418d4a513cc32967b759a22ca6c08153e3a41529731f53e04::" providerId="AD" clId="Web-{40FB826E-5DB1-A9B4-6C65-5F0F5A3BEAF8}" dt="2022-11-14T14:01:05.726" v="36" actId="1076"/>
      <pc:docMkLst>
        <pc:docMk/>
      </pc:docMkLst>
      <pc:sldChg chg="delSp modSp">
        <pc:chgData name="Gastbenutzer" userId="S::urn:spo:anon#9c58d11b956dbc6418d4a513cc32967b759a22ca6c08153e3a41529731f53e04::" providerId="AD" clId="Web-{40FB826E-5DB1-A9B4-6C65-5F0F5A3BEAF8}" dt="2022-11-14T14:01:05.726" v="36" actId="1076"/>
        <pc:sldMkLst>
          <pc:docMk/>
          <pc:sldMk cId="2875346789" sldId="272"/>
        </pc:sldMkLst>
        <pc:spChg chg="mod">
          <ac:chgData name="Gastbenutzer" userId="S::urn:spo:anon#9c58d11b956dbc6418d4a513cc32967b759a22ca6c08153e3a41529731f53e04::" providerId="AD" clId="Web-{40FB826E-5DB1-A9B4-6C65-5F0F5A3BEAF8}" dt="2022-11-14T12:17:39.589" v="2" actId="20577"/>
          <ac:spMkLst>
            <pc:docMk/>
            <pc:sldMk cId="2875346789" sldId="272"/>
            <ac:spMk id="3" creationId="{7A7997EB-B792-12C0-9886-D7211FA19E17}"/>
          </ac:spMkLst>
        </pc:spChg>
        <pc:picChg chg="mod">
          <ac:chgData name="Gastbenutzer" userId="S::urn:spo:anon#9c58d11b956dbc6418d4a513cc32967b759a22ca6c08153e3a41529731f53e04::" providerId="AD" clId="Web-{40FB826E-5DB1-A9B4-6C65-5F0F5A3BEAF8}" dt="2022-11-14T14:01:03.335" v="35" actId="1076"/>
          <ac:picMkLst>
            <pc:docMk/>
            <pc:sldMk cId="2875346789" sldId="272"/>
            <ac:picMk id="4" creationId="{CAD61685-8B09-83A6-2140-370AB319BD62}"/>
          </ac:picMkLst>
        </pc:picChg>
        <pc:picChg chg="del">
          <ac:chgData name="Gastbenutzer" userId="S::urn:spo:anon#9c58d11b956dbc6418d4a513cc32967b759a22ca6c08153e3a41529731f53e04::" providerId="AD" clId="Web-{40FB826E-5DB1-A9B4-6C65-5F0F5A3BEAF8}" dt="2022-11-14T14:00:35.756" v="26"/>
          <ac:picMkLst>
            <pc:docMk/>
            <pc:sldMk cId="2875346789" sldId="272"/>
            <ac:picMk id="5" creationId="{5F028EFA-A5FE-167D-FE55-C6D3C016DDA9}"/>
          </ac:picMkLst>
        </pc:picChg>
        <pc:picChg chg="mod">
          <ac:chgData name="Gastbenutzer" userId="S::urn:spo:anon#9c58d11b956dbc6418d4a513cc32967b759a22ca6c08153e3a41529731f53e04::" providerId="AD" clId="Web-{40FB826E-5DB1-A9B4-6C65-5F0F5A3BEAF8}" dt="2022-11-14T14:01:05.726" v="36" actId="1076"/>
          <ac:picMkLst>
            <pc:docMk/>
            <pc:sldMk cId="2875346789" sldId="272"/>
            <ac:picMk id="6" creationId="{B4758F50-B6E5-639C-0F22-DE6AA116C008}"/>
          </ac:picMkLst>
        </pc:picChg>
      </pc:sldChg>
      <pc:sldChg chg="modSp">
        <pc:chgData name="Gastbenutzer" userId="S::urn:spo:anon#9c58d11b956dbc6418d4a513cc32967b759a22ca6c08153e3a41529731f53e04::" providerId="AD" clId="Web-{40FB826E-5DB1-A9B4-6C65-5F0F5A3BEAF8}" dt="2022-11-14T12:28:50.824" v="23" actId="20577"/>
        <pc:sldMkLst>
          <pc:docMk/>
          <pc:sldMk cId="889808494" sldId="273"/>
        </pc:sldMkLst>
        <pc:spChg chg="mod">
          <ac:chgData name="Gastbenutzer" userId="S::urn:spo:anon#9c58d11b956dbc6418d4a513cc32967b759a22ca6c08153e3a41529731f53e04::" providerId="AD" clId="Web-{40FB826E-5DB1-A9B4-6C65-5F0F5A3BEAF8}" dt="2022-11-14T12:28:32.199" v="11" actId="20577"/>
          <ac:spMkLst>
            <pc:docMk/>
            <pc:sldMk cId="889808494" sldId="273"/>
            <ac:spMk id="3" creationId="{50C13067-3D34-718F-D251-F0054DBE5E58}"/>
          </ac:spMkLst>
        </pc:spChg>
        <pc:spChg chg="mod">
          <ac:chgData name="Gastbenutzer" userId="S::urn:spo:anon#9c58d11b956dbc6418d4a513cc32967b759a22ca6c08153e3a41529731f53e04::" providerId="AD" clId="Web-{40FB826E-5DB1-A9B4-6C65-5F0F5A3BEAF8}" dt="2022-11-14T12:28:50.824" v="23" actId="20577"/>
          <ac:spMkLst>
            <pc:docMk/>
            <pc:sldMk cId="889808494" sldId="273"/>
            <ac:spMk id="5" creationId="{1F0CED7F-F4F6-290A-5552-7D5DECCE3D7F}"/>
          </ac:spMkLst>
        </pc:spChg>
      </pc:sldChg>
      <pc:sldChg chg="modSp">
        <pc:chgData name="Gastbenutzer" userId="S::urn:spo:anon#9c58d11b956dbc6418d4a513cc32967b759a22ca6c08153e3a41529731f53e04::" providerId="AD" clId="Web-{40FB826E-5DB1-A9B4-6C65-5F0F5A3BEAF8}" dt="2022-11-14T12:31:49.516" v="24" actId="20577"/>
        <pc:sldMkLst>
          <pc:docMk/>
          <pc:sldMk cId="1858455195" sldId="280"/>
        </pc:sldMkLst>
        <pc:spChg chg="mod">
          <ac:chgData name="Gastbenutzer" userId="S::urn:spo:anon#9c58d11b956dbc6418d4a513cc32967b759a22ca6c08153e3a41529731f53e04::" providerId="AD" clId="Web-{40FB826E-5DB1-A9B4-6C65-5F0F5A3BEAF8}" dt="2022-11-14T12:31:49.516" v="24" actId="20577"/>
          <ac:spMkLst>
            <pc:docMk/>
            <pc:sldMk cId="1858455195" sldId="280"/>
            <ac:spMk id="2" creationId="{568B2455-43E2-8C3E-2326-ED983E3191F1}"/>
          </ac:spMkLst>
        </pc:spChg>
      </pc:sldChg>
      <pc:sldChg chg="modSp">
        <pc:chgData name="Gastbenutzer" userId="S::urn:spo:anon#9c58d11b956dbc6418d4a513cc32967b759a22ca6c08153e3a41529731f53e04::" providerId="AD" clId="Web-{40FB826E-5DB1-A9B4-6C65-5F0F5A3BEAF8}" dt="2022-11-14T12:35:21.131" v="25" actId="20577"/>
        <pc:sldMkLst>
          <pc:docMk/>
          <pc:sldMk cId="1563031498" sldId="281"/>
        </pc:sldMkLst>
        <pc:spChg chg="mod">
          <ac:chgData name="Gastbenutzer" userId="S::urn:spo:anon#9c58d11b956dbc6418d4a513cc32967b759a22ca6c08153e3a41529731f53e04::" providerId="AD" clId="Web-{40FB826E-5DB1-A9B4-6C65-5F0F5A3BEAF8}" dt="2022-11-14T12:35:21.131" v="25" actId="20577"/>
          <ac:spMkLst>
            <pc:docMk/>
            <pc:sldMk cId="1563031498" sldId="281"/>
            <ac:spMk id="2" creationId="{EBFE509E-673F-DC83-67FC-B9FCCF32E498}"/>
          </ac:spMkLst>
        </pc:spChg>
      </pc:sldChg>
    </pc:docChg>
  </pc:docChgLst>
  <pc:docChgLst>
    <pc:chgData name="Guest User" userId="S::urn:spo:anon#9c58d11b956dbc6418d4a513cc32967b759a22ca6c08153e3a41529731f53e04::" providerId="AD" clId="Web-{8BB01E5C-55EE-9882-A7C1-F7D002AAE30D}"/>
    <pc:docChg chg="modSld">
      <pc:chgData name="Guest User" userId="S::urn:spo:anon#9c58d11b956dbc6418d4a513cc32967b759a22ca6c08153e3a41529731f53e04::" providerId="AD" clId="Web-{8BB01E5C-55EE-9882-A7C1-F7D002AAE30D}" dt="2022-11-03T13:43:20.667" v="1" actId="1076"/>
      <pc:docMkLst>
        <pc:docMk/>
      </pc:docMkLst>
      <pc:sldChg chg="addSp modSp">
        <pc:chgData name="Guest User" userId="S::urn:spo:anon#9c58d11b956dbc6418d4a513cc32967b759a22ca6c08153e3a41529731f53e04::" providerId="AD" clId="Web-{8BB01E5C-55EE-9882-A7C1-F7D002AAE30D}" dt="2022-11-03T13:43:20.667" v="1" actId="1076"/>
        <pc:sldMkLst>
          <pc:docMk/>
          <pc:sldMk cId="3152528283" sldId="256"/>
        </pc:sldMkLst>
        <pc:picChg chg="add mod">
          <ac:chgData name="Guest User" userId="S::urn:spo:anon#9c58d11b956dbc6418d4a513cc32967b759a22ca6c08153e3a41529731f53e04::" providerId="AD" clId="Web-{8BB01E5C-55EE-9882-A7C1-F7D002AAE30D}" dt="2022-11-03T13:43:20.667" v="1" actId="1076"/>
          <ac:picMkLst>
            <pc:docMk/>
            <pc:sldMk cId="3152528283" sldId="256"/>
            <ac:picMk id="3" creationId="{D711AA47-0F3A-CDFA-0314-8164BF80CC72}"/>
          </ac:picMkLst>
        </pc:picChg>
      </pc:sldChg>
    </pc:docChg>
  </pc:docChgLst>
  <pc:docChgLst>
    <pc:chgData name="Daniel Dedoukh" userId="4febe607-0998-4eba-8c65-ec4718da8e27" providerId="ADAL" clId="{4EF34705-C50B-4BB8-87A4-8D3D3B056883}"/>
    <pc:docChg chg="undo redo custSel addSld delSld modSld">
      <pc:chgData name="Daniel Dedoukh" userId="4febe607-0998-4eba-8c65-ec4718da8e27" providerId="ADAL" clId="{4EF34705-C50B-4BB8-87A4-8D3D3B056883}" dt="2022-11-11T19:34:07.498" v="282" actId="20577"/>
      <pc:docMkLst>
        <pc:docMk/>
      </pc:docMkLst>
      <pc:sldChg chg="modSp mod">
        <pc:chgData name="Daniel Dedoukh" userId="4febe607-0998-4eba-8c65-ec4718da8e27" providerId="ADAL" clId="{4EF34705-C50B-4BB8-87A4-8D3D3B056883}" dt="2022-11-11T19:05:49.710" v="275" actId="20577"/>
        <pc:sldMkLst>
          <pc:docMk/>
          <pc:sldMk cId="1596829072" sldId="261"/>
        </pc:sldMkLst>
        <pc:spChg chg="mod">
          <ac:chgData name="Daniel Dedoukh" userId="4febe607-0998-4eba-8c65-ec4718da8e27" providerId="ADAL" clId="{4EF34705-C50B-4BB8-87A4-8D3D3B056883}" dt="2022-11-11T19:05:49.710" v="275" actId="20577"/>
          <ac:spMkLst>
            <pc:docMk/>
            <pc:sldMk cId="1596829072" sldId="261"/>
            <ac:spMk id="3" creationId="{DA358465-0D73-A7C9-56A0-482E6D980E5C}"/>
          </ac:spMkLst>
        </pc:spChg>
      </pc:sldChg>
      <pc:sldChg chg="modSp mod">
        <pc:chgData name="Daniel Dedoukh" userId="4febe607-0998-4eba-8c65-ec4718da8e27" providerId="ADAL" clId="{4EF34705-C50B-4BB8-87A4-8D3D3B056883}" dt="2022-11-11T15:25:48.721" v="31" actId="1076"/>
        <pc:sldMkLst>
          <pc:docMk/>
          <pc:sldMk cId="405228375" sldId="275"/>
        </pc:sldMkLst>
        <pc:spChg chg="mod">
          <ac:chgData name="Daniel Dedoukh" userId="4febe607-0998-4eba-8c65-ec4718da8e27" providerId="ADAL" clId="{4EF34705-C50B-4BB8-87A4-8D3D3B056883}" dt="2022-11-11T15:25:48.721" v="31" actId="1076"/>
          <ac:spMkLst>
            <pc:docMk/>
            <pc:sldMk cId="405228375" sldId="275"/>
            <ac:spMk id="14" creationId="{EA5E0F03-E5B7-79BD-B8F6-302C6B048C5F}"/>
          </ac:spMkLst>
        </pc:spChg>
      </pc:sldChg>
      <pc:sldChg chg="addSp delSp modSp new add del mod">
        <pc:chgData name="Daniel Dedoukh" userId="4febe607-0998-4eba-8c65-ec4718da8e27" providerId="ADAL" clId="{4EF34705-C50B-4BB8-87A4-8D3D3B056883}" dt="2022-11-11T19:34:07.498" v="282" actId="20577"/>
        <pc:sldMkLst>
          <pc:docMk/>
          <pc:sldMk cId="2245585632" sldId="276"/>
        </pc:sldMkLst>
        <pc:spChg chg="mod">
          <ac:chgData name="Daniel Dedoukh" userId="4febe607-0998-4eba-8c65-ec4718da8e27" providerId="ADAL" clId="{4EF34705-C50B-4BB8-87A4-8D3D3B056883}" dt="2022-11-11T15:29:36.710" v="79" actId="20577"/>
          <ac:spMkLst>
            <pc:docMk/>
            <pc:sldMk cId="2245585632" sldId="276"/>
            <ac:spMk id="2" creationId="{07DE90AB-4F0D-8689-4E30-CF34A6021A5F}"/>
          </ac:spMkLst>
        </pc:spChg>
        <pc:spChg chg="add del mod">
          <ac:chgData name="Daniel Dedoukh" userId="4febe607-0998-4eba-8c65-ec4718da8e27" providerId="ADAL" clId="{4EF34705-C50B-4BB8-87A4-8D3D3B056883}" dt="2022-11-11T19:34:07.498" v="282" actId="20577"/>
          <ac:spMkLst>
            <pc:docMk/>
            <pc:sldMk cId="2245585632" sldId="276"/>
            <ac:spMk id="3" creationId="{613391E2-9B6E-CA6A-D9AF-5F6D9B4BC024}"/>
          </ac:spMkLst>
        </pc:spChg>
        <pc:spChg chg="add del mod">
          <ac:chgData name="Daniel Dedoukh" userId="4febe607-0998-4eba-8c65-ec4718da8e27" providerId="ADAL" clId="{4EF34705-C50B-4BB8-87A4-8D3D3B056883}" dt="2022-11-11T15:24:51.049" v="6" actId="22"/>
          <ac:spMkLst>
            <pc:docMk/>
            <pc:sldMk cId="2245585632" sldId="276"/>
            <ac:spMk id="5" creationId="{598D74C0-4CC5-479F-86DE-81D47E1208BA}"/>
          </ac:spMkLst>
        </pc:spChg>
        <pc:picChg chg="add del mod">
          <ac:chgData name="Daniel Dedoukh" userId="4febe607-0998-4eba-8c65-ec4718da8e27" providerId="ADAL" clId="{4EF34705-C50B-4BB8-87A4-8D3D3B056883}" dt="2022-11-11T15:28:22.604" v="42"/>
          <ac:picMkLst>
            <pc:docMk/>
            <pc:sldMk cId="2245585632" sldId="276"/>
            <ac:picMk id="7" creationId="{813CCCAA-6CA1-A2F6-9159-CEFD70B52262}"/>
          </ac:picMkLst>
        </pc:picChg>
        <pc:picChg chg="add del mod">
          <ac:chgData name="Daniel Dedoukh" userId="4febe607-0998-4eba-8c65-ec4718da8e27" providerId="ADAL" clId="{4EF34705-C50B-4BB8-87A4-8D3D3B056883}" dt="2022-11-11T15:28:28.249" v="44"/>
          <ac:picMkLst>
            <pc:docMk/>
            <pc:sldMk cId="2245585632" sldId="276"/>
            <ac:picMk id="9" creationId="{F5C76924-3360-DD56-5388-59C05F7F36F7}"/>
          </ac:picMkLst>
        </pc:picChg>
        <pc:picChg chg="add del mod">
          <ac:chgData name="Daniel Dedoukh" userId="4febe607-0998-4eba-8c65-ec4718da8e27" providerId="ADAL" clId="{4EF34705-C50B-4BB8-87A4-8D3D3B056883}" dt="2022-11-11T15:28:58.802" v="51" actId="931"/>
          <ac:picMkLst>
            <pc:docMk/>
            <pc:sldMk cId="2245585632" sldId="276"/>
            <ac:picMk id="11" creationId="{35E83938-1BBF-1657-44F3-FA161B406E5D}"/>
          </ac:picMkLst>
        </pc:picChg>
        <pc:picChg chg="add mod">
          <ac:chgData name="Daniel Dedoukh" userId="4febe607-0998-4eba-8c65-ec4718da8e27" providerId="ADAL" clId="{4EF34705-C50B-4BB8-87A4-8D3D3B056883}" dt="2022-11-11T18:40:12.188" v="175" actId="1076"/>
          <ac:picMkLst>
            <pc:docMk/>
            <pc:sldMk cId="2245585632" sldId="276"/>
            <ac:picMk id="13" creationId="{8AC42546-DFC6-FB71-99A9-C6300292247F}"/>
          </ac:picMkLst>
        </pc:picChg>
      </pc:sldChg>
    </pc:docChg>
  </pc:docChgLst>
  <pc:docChgLst>
    <pc:chgData name="Guest User" userId="S::urn:spo:anon#9c58d11b956dbc6418d4a513cc32967b759a22ca6c08153e3a41529731f53e04::" providerId="AD" clId="Web-{0A38413E-F018-AFB0-BEC1-D827ABD1FB54}"/>
    <pc:docChg chg="modSld">
      <pc:chgData name="Guest User" userId="S::urn:spo:anon#9c58d11b956dbc6418d4a513cc32967b759a22ca6c08153e3a41529731f53e04::" providerId="AD" clId="Web-{0A38413E-F018-AFB0-BEC1-D827ABD1FB54}" dt="2022-11-16T12:22:53.438" v="42" actId="20577"/>
      <pc:docMkLst>
        <pc:docMk/>
      </pc:docMkLst>
      <pc:sldChg chg="modSp">
        <pc:chgData name="Guest User" userId="S::urn:spo:anon#9c58d11b956dbc6418d4a513cc32967b759a22ca6c08153e3a41529731f53e04::" providerId="AD" clId="Web-{0A38413E-F018-AFB0-BEC1-D827ABD1FB54}" dt="2022-11-16T12:22:33.733" v="23" actId="20577"/>
        <pc:sldMkLst>
          <pc:docMk/>
          <pc:sldMk cId="2187976642" sldId="277"/>
        </pc:sldMkLst>
        <pc:spChg chg="mod">
          <ac:chgData name="Guest User" userId="S::urn:spo:anon#9c58d11b956dbc6418d4a513cc32967b759a22ca6c08153e3a41529731f53e04::" providerId="AD" clId="Web-{0A38413E-F018-AFB0-BEC1-D827ABD1FB54}" dt="2022-11-16T12:22:33.733" v="23" actId="20577"/>
          <ac:spMkLst>
            <pc:docMk/>
            <pc:sldMk cId="2187976642" sldId="277"/>
            <ac:spMk id="4" creationId="{15C75397-BDA1-5D3C-AA70-C38CD13980A3}"/>
          </ac:spMkLst>
        </pc:spChg>
      </pc:sldChg>
      <pc:sldChg chg="modSp">
        <pc:chgData name="Guest User" userId="S::urn:spo:anon#9c58d11b956dbc6418d4a513cc32967b759a22ca6c08153e3a41529731f53e04::" providerId="AD" clId="Web-{0A38413E-F018-AFB0-BEC1-D827ABD1FB54}" dt="2022-11-16T12:22:53.438" v="42" actId="20577"/>
        <pc:sldMkLst>
          <pc:docMk/>
          <pc:sldMk cId="2011337946" sldId="278"/>
        </pc:sldMkLst>
        <pc:spChg chg="mod">
          <ac:chgData name="Guest User" userId="S::urn:spo:anon#9c58d11b956dbc6418d4a513cc32967b759a22ca6c08153e3a41529731f53e04::" providerId="AD" clId="Web-{0A38413E-F018-AFB0-BEC1-D827ABD1FB54}" dt="2022-11-16T12:22:53.438" v="42" actId="20577"/>
          <ac:spMkLst>
            <pc:docMk/>
            <pc:sldMk cId="2011337946" sldId="278"/>
            <ac:spMk id="4" creationId="{F1EAE821-9C80-1759-1B1C-9E209919F5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16CA0-458F-4060-B746-58B8B2F22B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F162F-DCA4-48C4-AADB-F4772C1900B4}">
      <dgm:prSet/>
      <dgm:spPr/>
      <dgm:t>
        <a:bodyPr/>
        <a:lstStyle/>
        <a:p>
          <a:r>
            <a:rPr lang="en-US" b="0"/>
            <a:t>Multi user</a:t>
          </a:r>
        </a:p>
      </dgm:t>
    </dgm:pt>
    <dgm:pt modelId="{1DF986A1-6AA4-4E31-AC36-F9D7AD689B4D}" type="parTrans" cxnId="{BBC13976-8F09-43E2-A8A7-C506F0F0A983}">
      <dgm:prSet/>
      <dgm:spPr/>
      <dgm:t>
        <a:bodyPr/>
        <a:lstStyle/>
        <a:p>
          <a:endParaRPr lang="en-US"/>
        </a:p>
      </dgm:t>
    </dgm:pt>
    <dgm:pt modelId="{D2C7EFE4-8622-409B-917E-D69E6467B63E}" type="sibTrans" cxnId="{BBC13976-8F09-43E2-A8A7-C506F0F0A983}">
      <dgm:prSet/>
      <dgm:spPr/>
      <dgm:t>
        <a:bodyPr/>
        <a:lstStyle/>
        <a:p>
          <a:endParaRPr lang="en-US"/>
        </a:p>
      </dgm:t>
    </dgm:pt>
    <dgm:pt modelId="{3464E44C-37F2-4A00-BE37-5E6653403DED}">
      <dgm:prSet/>
      <dgm:spPr/>
      <dgm:t>
        <a:bodyPr/>
        <a:lstStyle/>
        <a:p>
          <a:r>
            <a:rPr lang="en-US" b="0"/>
            <a:t>Customizable </a:t>
          </a:r>
          <a:r>
            <a:rPr lang="en-US" b="0">
              <a:latin typeface="Calibri Light" panose="020F0302020204030204"/>
            </a:rPr>
            <a:t>avatar</a:t>
          </a:r>
          <a:endParaRPr lang="en-US" b="0"/>
        </a:p>
      </dgm:t>
    </dgm:pt>
    <dgm:pt modelId="{9C27DF2A-A1DA-4A99-B6F6-57E2BB112CF4}" type="parTrans" cxnId="{AF7B3251-9DF2-4E84-8E7E-3223537E29AE}">
      <dgm:prSet/>
      <dgm:spPr/>
      <dgm:t>
        <a:bodyPr/>
        <a:lstStyle/>
        <a:p>
          <a:endParaRPr lang="en-US"/>
        </a:p>
      </dgm:t>
    </dgm:pt>
    <dgm:pt modelId="{3F4FB71C-41D5-4726-A149-1507F30774D7}" type="sibTrans" cxnId="{AF7B3251-9DF2-4E84-8E7E-3223537E29AE}">
      <dgm:prSet/>
      <dgm:spPr/>
      <dgm:t>
        <a:bodyPr/>
        <a:lstStyle/>
        <a:p>
          <a:endParaRPr lang="en-US"/>
        </a:p>
      </dgm:t>
    </dgm:pt>
    <dgm:pt modelId="{0769A012-2801-46D2-AD86-663DADD307B7}">
      <dgm:prSet/>
      <dgm:spPr/>
      <dgm:t>
        <a:bodyPr/>
        <a:lstStyle/>
        <a:p>
          <a:r>
            <a:rPr lang="en-US" b="0"/>
            <a:t>Join the spaces online</a:t>
          </a:r>
        </a:p>
      </dgm:t>
    </dgm:pt>
    <dgm:pt modelId="{A644BEA9-C802-47F0-BC87-59336A155E26}" type="parTrans" cxnId="{146E50B6-51B4-4925-812E-7AD78F9861DA}">
      <dgm:prSet/>
      <dgm:spPr/>
      <dgm:t>
        <a:bodyPr/>
        <a:lstStyle/>
        <a:p>
          <a:endParaRPr lang="en-US"/>
        </a:p>
      </dgm:t>
    </dgm:pt>
    <dgm:pt modelId="{CE90609E-3933-4F9A-B0BC-717DA7380B33}" type="sibTrans" cxnId="{146E50B6-51B4-4925-812E-7AD78F9861DA}">
      <dgm:prSet/>
      <dgm:spPr/>
      <dgm:t>
        <a:bodyPr/>
        <a:lstStyle/>
        <a:p>
          <a:endParaRPr lang="en-US"/>
        </a:p>
      </dgm:t>
    </dgm:pt>
    <dgm:pt modelId="{DFC9B1D3-72AE-425F-A421-F571A3A75245}">
      <dgm:prSet/>
      <dgm:spPr/>
      <dgm:t>
        <a:bodyPr/>
        <a:lstStyle/>
        <a:p>
          <a:r>
            <a:rPr lang="en-US" b="0"/>
            <a:t>3 different </a:t>
          </a:r>
          <a:r>
            <a:rPr lang="en-US" b="0">
              <a:latin typeface="Calibri Light" panose="020F0302020204030204"/>
            </a:rPr>
            <a:t>spaces</a:t>
          </a:r>
          <a:r>
            <a:rPr lang="en-US" b="0"/>
            <a:t> to join</a:t>
          </a:r>
        </a:p>
      </dgm:t>
    </dgm:pt>
    <dgm:pt modelId="{CEACE696-2B95-4BA9-B4BF-560549E151EB}" type="parTrans" cxnId="{922DF704-B70E-4495-936E-D41177299763}">
      <dgm:prSet/>
      <dgm:spPr/>
      <dgm:t>
        <a:bodyPr/>
        <a:lstStyle/>
        <a:p>
          <a:endParaRPr lang="en-US"/>
        </a:p>
      </dgm:t>
    </dgm:pt>
    <dgm:pt modelId="{4240F191-18E2-4A66-8E35-2105D79CAC56}" type="sibTrans" cxnId="{922DF704-B70E-4495-936E-D41177299763}">
      <dgm:prSet/>
      <dgm:spPr/>
      <dgm:t>
        <a:bodyPr/>
        <a:lstStyle/>
        <a:p>
          <a:endParaRPr lang="en-US"/>
        </a:p>
      </dgm:t>
    </dgm:pt>
    <dgm:pt modelId="{4D96F321-E8D4-4398-8BBA-27F7F0FB7A37}">
      <dgm:prSet/>
      <dgm:spPr/>
      <dgm:t>
        <a:bodyPr/>
        <a:lstStyle/>
        <a:p>
          <a:r>
            <a:rPr lang="en-US" b="0"/>
            <a:t>Interact through chat</a:t>
          </a:r>
        </a:p>
      </dgm:t>
    </dgm:pt>
    <dgm:pt modelId="{78DF6990-5856-457E-8366-C25B1C936BDB}" type="parTrans" cxnId="{5724BF8E-D091-4EA8-838F-83A498C941EA}">
      <dgm:prSet/>
      <dgm:spPr/>
      <dgm:t>
        <a:bodyPr/>
        <a:lstStyle/>
        <a:p>
          <a:endParaRPr lang="en-US"/>
        </a:p>
      </dgm:t>
    </dgm:pt>
    <dgm:pt modelId="{0181C586-FCE9-4C5A-94A7-948C2F4FFA74}" type="sibTrans" cxnId="{5724BF8E-D091-4EA8-838F-83A498C941EA}">
      <dgm:prSet/>
      <dgm:spPr/>
      <dgm:t>
        <a:bodyPr/>
        <a:lstStyle/>
        <a:p>
          <a:endParaRPr lang="en-US"/>
        </a:p>
      </dgm:t>
    </dgm:pt>
    <dgm:pt modelId="{D19ABD16-CAD4-4B01-88A0-2D28F1B04793}">
      <dgm:prSet/>
      <dgm:spPr/>
      <dgm:t>
        <a:bodyPr/>
        <a:lstStyle/>
        <a:p>
          <a:r>
            <a:rPr lang="en-US" b="0"/>
            <a:t>Chat </a:t>
          </a:r>
          <a:r>
            <a:rPr lang="en-US" b="0">
              <a:latin typeface="Calibri Light" panose="020F0302020204030204"/>
            </a:rPr>
            <a:t>history</a:t>
          </a:r>
          <a:r>
            <a:rPr lang="en-US" b="0"/>
            <a:t> per room</a:t>
          </a:r>
        </a:p>
      </dgm:t>
    </dgm:pt>
    <dgm:pt modelId="{D0B9E972-E648-4F2C-80EF-64263237229D}" type="parTrans" cxnId="{71F0CFB2-217D-4805-A6D8-D64C6230F617}">
      <dgm:prSet/>
      <dgm:spPr/>
      <dgm:t>
        <a:bodyPr/>
        <a:lstStyle/>
        <a:p>
          <a:endParaRPr lang="en-US"/>
        </a:p>
      </dgm:t>
    </dgm:pt>
    <dgm:pt modelId="{079E451C-64FC-42A1-8E9B-A23F5133837A}" type="sibTrans" cxnId="{71F0CFB2-217D-4805-A6D8-D64C6230F617}">
      <dgm:prSet/>
      <dgm:spPr/>
      <dgm:t>
        <a:bodyPr/>
        <a:lstStyle/>
        <a:p>
          <a:endParaRPr lang="en-US"/>
        </a:p>
      </dgm:t>
    </dgm:pt>
    <dgm:pt modelId="{21C5278A-A360-4176-AAC0-68A0A2DEA652}">
      <dgm:prSet/>
      <dgm:spPr/>
      <dgm:t>
        <a:bodyPr/>
        <a:lstStyle/>
        <a:p>
          <a:r>
            <a:rPr lang="en-US" b="0"/>
            <a:t>See who is online</a:t>
          </a:r>
        </a:p>
      </dgm:t>
    </dgm:pt>
    <dgm:pt modelId="{77A0C0E7-A297-40A3-86EC-92BBBB6FDFF0}" type="parTrans" cxnId="{4376AF5A-FFDF-4C2D-ADAF-2F5D1D2F12AC}">
      <dgm:prSet/>
      <dgm:spPr/>
      <dgm:t>
        <a:bodyPr/>
        <a:lstStyle/>
        <a:p>
          <a:endParaRPr lang="en-US"/>
        </a:p>
      </dgm:t>
    </dgm:pt>
    <dgm:pt modelId="{A1101708-ED8F-486E-B32F-ABD94A1CF9EE}" type="sibTrans" cxnId="{4376AF5A-FFDF-4C2D-ADAF-2F5D1D2F12AC}">
      <dgm:prSet/>
      <dgm:spPr/>
      <dgm:t>
        <a:bodyPr/>
        <a:lstStyle/>
        <a:p>
          <a:endParaRPr lang="en-US"/>
        </a:p>
      </dgm:t>
    </dgm:pt>
    <dgm:pt modelId="{4C3A227C-996F-4897-A5E9-E0D2E79E6665}">
      <dgm:prSet/>
      <dgm:spPr/>
      <dgm:t>
        <a:bodyPr/>
        <a:lstStyle/>
        <a:p>
          <a:r>
            <a:rPr lang="en-US" b="0"/>
            <a:t>See where the users are</a:t>
          </a:r>
        </a:p>
      </dgm:t>
    </dgm:pt>
    <dgm:pt modelId="{1CAF547F-538E-4469-BA9A-2AA5B4C1C484}" type="parTrans" cxnId="{4B270990-56AB-4B33-AD8D-9A22B800D1EB}">
      <dgm:prSet/>
      <dgm:spPr/>
      <dgm:t>
        <a:bodyPr/>
        <a:lstStyle/>
        <a:p>
          <a:endParaRPr lang="en-US"/>
        </a:p>
      </dgm:t>
    </dgm:pt>
    <dgm:pt modelId="{CE3DB648-01CA-4738-9FD3-8EB889F67EF4}" type="sibTrans" cxnId="{4B270990-56AB-4B33-AD8D-9A22B800D1EB}">
      <dgm:prSet/>
      <dgm:spPr/>
      <dgm:t>
        <a:bodyPr/>
        <a:lstStyle/>
        <a:p>
          <a:endParaRPr lang="en-US"/>
        </a:p>
      </dgm:t>
    </dgm:pt>
    <dgm:pt modelId="{1AAEF474-10D3-4AA4-9871-8DAB30F888C4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Support for multiple</a:t>
          </a:r>
          <a:r>
            <a:rPr lang="en-US" b="0"/>
            <a:t> </a:t>
          </a:r>
          <a:r>
            <a:rPr lang="en-US" b="0">
              <a:latin typeface="Calibri Light" panose="020F0302020204030204"/>
            </a:rPr>
            <a:t>platforms</a:t>
          </a:r>
          <a:endParaRPr lang="en-US" b="0"/>
        </a:p>
      </dgm:t>
    </dgm:pt>
    <dgm:pt modelId="{2F39967C-7895-4E1B-95D1-866DF46B4890}" type="parTrans" cxnId="{F74E06D3-E093-4E47-A62D-C1C89C00F953}">
      <dgm:prSet/>
      <dgm:spPr/>
      <dgm:t>
        <a:bodyPr/>
        <a:lstStyle/>
        <a:p>
          <a:endParaRPr lang="en-US"/>
        </a:p>
      </dgm:t>
    </dgm:pt>
    <dgm:pt modelId="{BC15A335-B224-4FD3-9727-9770E5506A53}" type="sibTrans" cxnId="{F74E06D3-E093-4E47-A62D-C1C89C00F953}">
      <dgm:prSet/>
      <dgm:spPr/>
      <dgm:t>
        <a:bodyPr/>
        <a:lstStyle/>
        <a:p>
          <a:endParaRPr lang="en-US"/>
        </a:p>
      </dgm:t>
    </dgm:pt>
    <dgm:pt modelId="{BE85A40E-AB0C-4784-A87B-472DF91BB72C}">
      <dgm:prSet phldr="0"/>
      <dgm:spPr/>
      <dgm:t>
        <a:bodyPr/>
        <a:lstStyle/>
        <a:p>
          <a:pPr rtl="0"/>
          <a:r>
            <a:rPr lang="en-US" b="0"/>
            <a:t>Reactions with emojis</a:t>
          </a:r>
          <a:endParaRPr lang="en-US" b="0">
            <a:latin typeface="Calibri Light" panose="020F0302020204030204"/>
          </a:endParaRPr>
        </a:p>
      </dgm:t>
    </dgm:pt>
    <dgm:pt modelId="{1A44D632-736C-4B6A-8A37-1697D4FB580B}" type="parTrans" cxnId="{38107871-A4A8-4C6D-8DBE-E04C5A56FA5C}">
      <dgm:prSet/>
      <dgm:spPr/>
    </dgm:pt>
    <dgm:pt modelId="{47F89421-639E-4DBB-B250-DF6CCB2D275B}" type="sibTrans" cxnId="{38107871-A4A8-4C6D-8DBE-E04C5A56FA5C}">
      <dgm:prSet/>
      <dgm:spPr/>
    </dgm:pt>
    <dgm:pt modelId="{276771E6-39D2-4AEB-A16A-B058AA58BFCD}">
      <dgm:prSet phldr="0"/>
      <dgm:spPr/>
      <dgm:t>
        <a:bodyPr/>
        <a:lstStyle/>
        <a:p>
          <a:pPr rtl="0"/>
          <a:r>
            <a:rPr lang="en-US" b="0"/>
            <a:t>User Authentication</a:t>
          </a:r>
        </a:p>
      </dgm:t>
    </dgm:pt>
    <dgm:pt modelId="{A9B3CC27-3438-49E6-8A28-C2207C16E940}" type="parTrans" cxnId="{6C3E356D-51A0-4BDE-9088-3DF36B9CFE8E}">
      <dgm:prSet/>
      <dgm:spPr/>
    </dgm:pt>
    <dgm:pt modelId="{4C57311C-C472-41C3-A814-FE5413B95FA0}" type="sibTrans" cxnId="{6C3E356D-51A0-4BDE-9088-3DF36B9CFE8E}">
      <dgm:prSet/>
      <dgm:spPr/>
    </dgm:pt>
    <dgm:pt modelId="{883A8274-269B-48B0-BD78-2ED7C78A7313}" type="pres">
      <dgm:prSet presAssocID="{6EB16CA0-458F-4060-B746-58B8B2F22B7F}" presName="vert0" presStyleCnt="0">
        <dgm:presLayoutVars>
          <dgm:dir/>
          <dgm:animOne val="branch"/>
          <dgm:animLvl val="lvl"/>
        </dgm:presLayoutVars>
      </dgm:prSet>
      <dgm:spPr/>
    </dgm:pt>
    <dgm:pt modelId="{42993B9D-2041-4827-828D-99F064C16ADC}" type="pres">
      <dgm:prSet presAssocID="{7A1F162F-DCA4-48C4-AADB-F4772C1900B4}" presName="thickLine" presStyleLbl="alignNode1" presStyleIdx="0" presStyleCnt="11"/>
      <dgm:spPr/>
    </dgm:pt>
    <dgm:pt modelId="{3225D255-9B1C-4904-80D1-B060575B9462}" type="pres">
      <dgm:prSet presAssocID="{7A1F162F-DCA4-48C4-AADB-F4772C1900B4}" presName="horz1" presStyleCnt="0"/>
      <dgm:spPr/>
    </dgm:pt>
    <dgm:pt modelId="{2A731335-C1EE-4DB2-9619-400161AE7C5D}" type="pres">
      <dgm:prSet presAssocID="{7A1F162F-DCA4-48C4-AADB-F4772C1900B4}" presName="tx1" presStyleLbl="revTx" presStyleIdx="0" presStyleCnt="11"/>
      <dgm:spPr/>
    </dgm:pt>
    <dgm:pt modelId="{42EE5FB4-5992-4C53-BBEA-14AB44399FFE}" type="pres">
      <dgm:prSet presAssocID="{7A1F162F-DCA4-48C4-AADB-F4772C1900B4}" presName="vert1" presStyleCnt="0"/>
      <dgm:spPr/>
    </dgm:pt>
    <dgm:pt modelId="{A35C5C6B-F339-49BE-9DB3-5CA3F4856B53}" type="pres">
      <dgm:prSet presAssocID="{276771E6-39D2-4AEB-A16A-B058AA58BFCD}" presName="thickLine" presStyleLbl="alignNode1" presStyleIdx="1" presStyleCnt="11"/>
      <dgm:spPr/>
    </dgm:pt>
    <dgm:pt modelId="{C43342FF-46E9-4C55-8F46-B489D04152E9}" type="pres">
      <dgm:prSet presAssocID="{276771E6-39D2-4AEB-A16A-B058AA58BFCD}" presName="horz1" presStyleCnt="0"/>
      <dgm:spPr/>
    </dgm:pt>
    <dgm:pt modelId="{706AA0FE-2434-48DF-BCEF-35618DD9051E}" type="pres">
      <dgm:prSet presAssocID="{276771E6-39D2-4AEB-A16A-B058AA58BFCD}" presName="tx1" presStyleLbl="revTx" presStyleIdx="1" presStyleCnt="11"/>
      <dgm:spPr/>
    </dgm:pt>
    <dgm:pt modelId="{AB71D996-897C-40F0-AAB3-38E22DD2F264}" type="pres">
      <dgm:prSet presAssocID="{276771E6-39D2-4AEB-A16A-B058AA58BFCD}" presName="vert1" presStyleCnt="0"/>
      <dgm:spPr/>
    </dgm:pt>
    <dgm:pt modelId="{13FD67D7-D35B-41F7-82C3-2F6D89B9F503}" type="pres">
      <dgm:prSet presAssocID="{3464E44C-37F2-4A00-BE37-5E6653403DED}" presName="thickLine" presStyleLbl="alignNode1" presStyleIdx="2" presStyleCnt="11"/>
      <dgm:spPr/>
    </dgm:pt>
    <dgm:pt modelId="{A4E0F98E-1A76-467F-9396-898AB95EB3E0}" type="pres">
      <dgm:prSet presAssocID="{3464E44C-37F2-4A00-BE37-5E6653403DED}" presName="horz1" presStyleCnt="0"/>
      <dgm:spPr/>
    </dgm:pt>
    <dgm:pt modelId="{97F3B4C1-DE7E-47F8-B362-635A6F49A30A}" type="pres">
      <dgm:prSet presAssocID="{3464E44C-37F2-4A00-BE37-5E6653403DED}" presName="tx1" presStyleLbl="revTx" presStyleIdx="2" presStyleCnt="11"/>
      <dgm:spPr/>
    </dgm:pt>
    <dgm:pt modelId="{3765F9E1-4C79-4D33-A3B4-F0390342AD23}" type="pres">
      <dgm:prSet presAssocID="{3464E44C-37F2-4A00-BE37-5E6653403DED}" presName="vert1" presStyleCnt="0"/>
      <dgm:spPr/>
    </dgm:pt>
    <dgm:pt modelId="{EAC674D9-3252-4100-A948-8A5545954A50}" type="pres">
      <dgm:prSet presAssocID="{0769A012-2801-46D2-AD86-663DADD307B7}" presName="thickLine" presStyleLbl="alignNode1" presStyleIdx="3" presStyleCnt="11"/>
      <dgm:spPr/>
    </dgm:pt>
    <dgm:pt modelId="{F82F6944-E29A-4CE2-AAE8-6FBD6C34BFC5}" type="pres">
      <dgm:prSet presAssocID="{0769A012-2801-46D2-AD86-663DADD307B7}" presName="horz1" presStyleCnt="0"/>
      <dgm:spPr/>
    </dgm:pt>
    <dgm:pt modelId="{35397173-F009-430B-8DD9-56307192E894}" type="pres">
      <dgm:prSet presAssocID="{0769A012-2801-46D2-AD86-663DADD307B7}" presName="tx1" presStyleLbl="revTx" presStyleIdx="3" presStyleCnt="11"/>
      <dgm:spPr/>
    </dgm:pt>
    <dgm:pt modelId="{B6482693-EF21-4032-AF91-42F455A9AB34}" type="pres">
      <dgm:prSet presAssocID="{0769A012-2801-46D2-AD86-663DADD307B7}" presName="vert1" presStyleCnt="0"/>
      <dgm:spPr/>
    </dgm:pt>
    <dgm:pt modelId="{553347B5-34E0-4D8C-BB18-CC9594E21B9C}" type="pres">
      <dgm:prSet presAssocID="{DFC9B1D3-72AE-425F-A421-F571A3A75245}" presName="thickLine" presStyleLbl="alignNode1" presStyleIdx="4" presStyleCnt="11"/>
      <dgm:spPr/>
    </dgm:pt>
    <dgm:pt modelId="{A56371E9-38F7-4C1E-B027-315563E16F83}" type="pres">
      <dgm:prSet presAssocID="{DFC9B1D3-72AE-425F-A421-F571A3A75245}" presName="horz1" presStyleCnt="0"/>
      <dgm:spPr/>
    </dgm:pt>
    <dgm:pt modelId="{2901C8A1-C6E3-46D5-8212-798A602FDC34}" type="pres">
      <dgm:prSet presAssocID="{DFC9B1D3-72AE-425F-A421-F571A3A75245}" presName="tx1" presStyleLbl="revTx" presStyleIdx="4" presStyleCnt="11"/>
      <dgm:spPr/>
    </dgm:pt>
    <dgm:pt modelId="{1882DABD-1DC4-4D2A-A7CA-1A20875ABE36}" type="pres">
      <dgm:prSet presAssocID="{DFC9B1D3-72AE-425F-A421-F571A3A75245}" presName="vert1" presStyleCnt="0"/>
      <dgm:spPr/>
    </dgm:pt>
    <dgm:pt modelId="{83BBCDAE-1012-49BB-A2C2-875F9B2C4FCB}" type="pres">
      <dgm:prSet presAssocID="{4D96F321-E8D4-4398-8BBA-27F7F0FB7A37}" presName="thickLine" presStyleLbl="alignNode1" presStyleIdx="5" presStyleCnt="11"/>
      <dgm:spPr/>
    </dgm:pt>
    <dgm:pt modelId="{0ACE2EA0-B701-428B-8FA3-FCB2E88128A3}" type="pres">
      <dgm:prSet presAssocID="{4D96F321-E8D4-4398-8BBA-27F7F0FB7A37}" presName="horz1" presStyleCnt="0"/>
      <dgm:spPr/>
    </dgm:pt>
    <dgm:pt modelId="{810EA90F-6085-47F9-A560-89B82F6F2E78}" type="pres">
      <dgm:prSet presAssocID="{4D96F321-E8D4-4398-8BBA-27F7F0FB7A37}" presName="tx1" presStyleLbl="revTx" presStyleIdx="5" presStyleCnt="11"/>
      <dgm:spPr/>
    </dgm:pt>
    <dgm:pt modelId="{044F2E05-B6E4-4EDB-B10A-544296A5B7A7}" type="pres">
      <dgm:prSet presAssocID="{4D96F321-E8D4-4398-8BBA-27F7F0FB7A37}" presName="vert1" presStyleCnt="0"/>
      <dgm:spPr/>
    </dgm:pt>
    <dgm:pt modelId="{3276A768-DED7-46B0-BDAD-D8536A90FFCC}" type="pres">
      <dgm:prSet presAssocID="{D19ABD16-CAD4-4B01-88A0-2D28F1B04793}" presName="thickLine" presStyleLbl="alignNode1" presStyleIdx="6" presStyleCnt="11"/>
      <dgm:spPr/>
    </dgm:pt>
    <dgm:pt modelId="{61911F2D-7801-4A63-A50A-097A26F57028}" type="pres">
      <dgm:prSet presAssocID="{D19ABD16-CAD4-4B01-88A0-2D28F1B04793}" presName="horz1" presStyleCnt="0"/>
      <dgm:spPr/>
    </dgm:pt>
    <dgm:pt modelId="{DDEFB5DC-551C-4DBC-993C-0647B7FFBABA}" type="pres">
      <dgm:prSet presAssocID="{D19ABD16-CAD4-4B01-88A0-2D28F1B04793}" presName="tx1" presStyleLbl="revTx" presStyleIdx="6" presStyleCnt="11"/>
      <dgm:spPr/>
    </dgm:pt>
    <dgm:pt modelId="{1251B0A5-F841-4ADF-A7F5-69326E00618B}" type="pres">
      <dgm:prSet presAssocID="{D19ABD16-CAD4-4B01-88A0-2D28F1B04793}" presName="vert1" presStyleCnt="0"/>
      <dgm:spPr/>
    </dgm:pt>
    <dgm:pt modelId="{F34CCE50-A4D0-4D3A-8EFC-7353E8E7EB00}" type="pres">
      <dgm:prSet presAssocID="{BE85A40E-AB0C-4784-A87B-472DF91BB72C}" presName="thickLine" presStyleLbl="alignNode1" presStyleIdx="7" presStyleCnt="11"/>
      <dgm:spPr/>
    </dgm:pt>
    <dgm:pt modelId="{BB576F28-E560-4811-A481-FDE94FB79FAB}" type="pres">
      <dgm:prSet presAssocID="{BE85A40E-AB0C-4784-A87B-472DF91BB72C}" presName="horz1" presStyleCnt="0"/>
      <dgm:spPr/>
    </dgm:pt>
    <dgm:pt modelId="{A6695C2A-4562-49D8-AB66-7A4BB3FDC6E7}" type="pres">
      <dgm:prSet presAssocID="{BE85A40E-AB0C-4784-A87B-472DF91BB72C}" presName="tx1" presStyleLbl="revTx" presStyleIdx="7" presStyleCnt="11"/>
      <dgm:spPr/>
    </dgm:pt>
    <dgm:pt modelId="{B82A0E40-9840-4117-BD4A-C083EA9A092E}" type="pres">
      <dgm:prSet presAssocID="{BE85A40E-AB0C-4784-A87B-472DF91BB72C}" presName="vert1" presStyleCnt="0"/>
      <dgm:spPr/>
    </dgm:pt>
    <dgm:pt modelId="{C528C89A-EF18-4BED-A537-3F01ECDB3D41}" type="pres">
      <dgm:prSet presAssocID="{21C5278A-A360-4176-AAC0-68A0A2DEA652}" presName="thickLine" presStyleLbl="alignNode1" presStyleIdx="8" presStyleCnt="11"/>
      <dgm:spPr/>
    </dgm:pt>
    <dgm:pt modelId="{48C42D75-C777-49B9-B3CA-0F71C613BFC7}" type="pres">
      <dgm:prSet presAssocID="{21C5278A-A360-4176-AAC0-68A0A2DEA652}" presName="horz1" presStyleCnt="0"/>
      <dgm:spPr/>
    </dgm:pt>
    <dgm:pt modelId="{A4DF429A-2DF6-4029-BEE6-E7D518155535}" type="pres">
      <dgm:prSet presAssocID="{21C5278A-A360-4176-AAC0-68A0A2DEA652}" presName="tx1" presStyleLbl="revTx" presStyleIdx="8" presStyleCnt="11"/>
      <dgm:spPr/>
    </dgm:pt>
    <dgm:pt modelId="{1B2377BB-A256-4A3F-A09D-8389D26E7CB7}" type="pres">
      <dgm:prSet presAssocID="{21C5278A-A360-4176-AAC0-68A0A2DEA652}" presName="vert1" presStyleCnt="0"/>
      <dgm:spPr/>
    </dgm:pt>
    <dgm:pt modelId="{10C15DA2-6798-462A-8E04-5316A13D592E}" type="pres">
      <dgm:prSet presAssocID="{4C3A227C-996F-4897-A5E9-E0D2E79E6665}" presName="thickLine" presStyleLbl="alignNode1" presStyleIdx="9" presStyleCnt="11"/>
      <dgm:spPr/>
    </dgm:pt>
    <dgm:pt modelId="{4A8D56A4-5DAB-4BA6-8DBA-B1DA0D75C3EB}" type="pres">
      <dgm:prSet presAssocID="{4C3A227C-996F-4897-A5E9-E0D2E79E6665}" presName="horz1" presStyleCnt="0"/>
      <dgm:spPr/>
    </dgm:pt>
    <dgm:pt modelId="{96587748-22B7-4B65-9F91-A38E78673E1B}" type="pres">
      <dgm:prSet presAssocID="{4C3A227C-996F-4897-A5E9-E0D2E79E6665}" presName="tx1" presStyleLbl="revTx" presStyleIdx="9" presStyleCnt="11"/>
      <dgm:spPr/>
    </dgm:pt>
    <dgm:pt modelId="{3CF207E0-6A9D-4EDB-8793-5A3F726221DA}" type="pres">
      <dgm:prSet presAssocID="{4C3A227C-996F-4897-A5E9-E0D2E79E6665}" presName="vert1" presStyleCnt="0"/>
      <dgm:spPr/>
    </dgm:pt>
    <dgm:pt modelId="{78FAEB22-C92B-454C-8E9B-D595963862AF}" type="pres">
      <dgm:prSet presAssocID="{1AAEF474-10D3-4AA4-9871-8DAB30F888C4}" presName="thickLine" presStyleLbl="alignNode1" presStyleIdx="10" presStyleCnt="11"/>
      <dgm:spPr/>
    </dgm:pt>
    <dgm:pt modelId="{7D1A9A09-9D69-45DB-8F64-2C9A20D9DB35}" type="pres">
      <dgm:prSet presAssocID="{1AAEF474-10D3-4AA4-9871-8DAB30F888C4}" presName="horz1" presStyleCnt="0"/>
      <dgm:spPr/>
    </dgm:pt>
    <dgm:pt modelId="{B53C3241-D822-4206-96FB-42CBCD059C8C}" type="pres">
      <dgm:prSet presAssocID="{1AAEF474-10D3-4AA4-9871-8DAB30F888C4}" presName="tx1" presStyleLbl="revTx" presStyleIdx="10" presStyleCnt="11"/>
      <dgm:spPr/>
    </dgm:pt>
    <dgm:pt modelId="{9C9EEEF0-D618-480D-AE1D-36671AA449BF}" type="pres">
      <dgm:prSet presAssocID="{1AAEF474-10D3-4AA4-9871-8DAB30F888C4}" presName="vert1" presStyleCnt="0"/>
      <dgm:spPr/>
    </dgm:pt>
  </dgm:ptLst>
  <dgm:cxnLst>
    <dgm:cxn modelId="{922DF704-B70E-4495-936E-D41177299763}" srcId="{6EB16CA0-458F-4060-B746-58B8B2F22B7F}" destId="{DFC9B1D3-72AE-425F-A421-F571A3A75245}" srcOrd="4" destOrd="0" parTransId="{CEACE696-2B95-4BA9-B4BF-560549E151EB}" sibTransId="{4240F191-18E2-4A66-8E35-2105D79CAC56}"/>
    <dgm:cxn modelId="{CF47A922-A321-4C1B-A287-6531E3BD8097}" type="presOf" srcId="{0769A012-2801-46D2-AD86-663DADD307B7}" destId="{35397173-F009-430B-8DD9-56307192E894}" srcOrd="0" destOrd="0" presId="urn:microsoft.com/office/officeart/2008/layout/LinedList"/>
    <dgm:cxn modelId="{D74F9028-2763-4685-842D-7ED12248B543}" type="presOf" srcId="{D19ABD16-CAD4-4B01-88A0-2D28F1B04793}" destId="{DDEFB5DC-551C-4DBC-993C-0647B7FFBABA}" srcOrd="0" destOrd="0" presId="urn:microsoft.com/office/officeart/2008/layout/LinedList"/>
    <dgm:cxn modelId="{FB3F5B37-EB4C-45AA-971A-3C8B08F2049A}" type="presOf" srcId="{BE85A40E-AB0C-4784-A87B-472DF91BB72C}" destId="{A6695C2A-4562-49D8-AB66-7A4BB3FDC6E7}" srcOrd="0" destOrd="0" presId="urn:microsoft.com/office/officeart/2008/layout/LinedList"/>
    <dgm:cxn modelId="{A889D65F-9B1B-43D8-AE58-7A27CF0B55F8}" type="presOf" srcId="{4C3A227C-996F-4897-A5E9-E0D2E79E6665}" destId="{96587748-22B7-4B65-9F91-A38E78673E1B}" srcOrd="0" destOrd="0" presId="urn:microsoft.com/office/officeart/2008/layout/LinedList"/>
    <dgm:cxn modelId="{6C3E356D-51A0-4BDE-9088-3DF36B9CFE8E}" srcId="{6EB16CA0-458F-4060-B746-58B8B2F22B7F}" destId="{276771E6-39D2-4AEB-A16A-B058AA58BFCD}" srcOrd="1" destOrd="0" parTransId="{A9B3CC27-3438-49E6-8A28-C2207C16E940}" sibTransId="{4C57311C-C472-41C3-A814-FE5413B95FA0}"/>
    <dgm:cxn modelId="{AF7B3251-9DF2-4E84-8E7E-3223537E29AE}" srcId="{6EB16CA0-458F-4060-B746-58B8B2F22B7F}" destId="{3464E44C-37F2-4A00-BE37-5E6653403DED}" srcOrd="2" destOrd="0" parTransId="{9C27DF2A-A1DA-4A99-B6F6-57E2BB112CF4}" sibTransId="{3F4FB71C-41D5-4726-A149-1507F30774D7}"/>
    <dgm:cxn modelId="{38107871-A4A8-4C6D-8DBE-E04C5A56FA5C}" srcId="{6EB16CA0-458F-4060-B746-58B8B2F22B7F}" destId="{BE85A40E-AB0C-4784-A87B-472DF91BB72C}" srcOrd="7" destOrd="0" parTransId="{1A44D632-736C-4B6A-8A37-1697D4FB580B}" sibTransId="{47F89421-639E-4DBB-B250-DF6CCB2D275B}"/>
    <dgm:cxn modelId="{BBC13976-8F09-43E2-A8A7-C506F0F0A983}" srcId="{6EB16CA0-458F-4060-B746-58B8B2F22B7F}" destId="{7A1F162F-DCA4-48C4-AADB-F4772C1900B4}" srcOrd="0" destOrd="0" parTransId="{1DF986A1-6AA4-4E31-AC36-F9D7AD689B4D}" sibTransId="{D2C7EFE4-8622-409B-917E-D69E6467B63E}"/>
    <dgm:cxn modelId="{CBCD1479-8486-47B8-A624-397C0ADFACA1}" type="presOf" srcId="{6EB16CA0-458F-4060-B746-58B8B2F22B7F}" destId="{883A8274-269B-48B0-BD78-2ED7C78A7313}" srcOrd="0" destOrd="0" presId="urn:microsoft.com/office/officeart/2008/layout/LinedList"/>
    <dgm:cxn modelId="{4376AF5A-FFDF-4C2D-ADAF-2F5D1D2F12AC}" srcId="{6EB16CA0-458F-4060-B746-58B8B2F22B7F}" destId="{21C5278A-A360-4176-AAC0-68A0A2DEA652}" srcOrd="8" destOrd="0" parTransId="{77A0C0E7-A297-40A3-86EC-92BBBB6FDFF0}" sibTransId="{A1101708-ED8F-486E-B32F-ABD94A1CF9EE}"/>
    <dgm:cxn modelId="{F1C63984-CB7A-44FD-BEAA-2B96F4931D24}" type="presOf" srcId="{3464E44C-37F2-4A00-BE37-5E6653403DED}" destId="{97F3B4C1-DE7E-47F8-B362-635A6F49A30A}" srcOrd="0" destOrd="0" presId="urn:microsoft.com/office/officeart/2008/layout/LinedList"/>
    <dgm:cxn modelId="{5724BF8E-D091-4EA8-838F-83A498C941EA}" srcId="{6EB16CA0-458F-4060-B746-58B8B2F22B7F}" destId="{4D96F321-E8D4-4398-8BBA-27F7F0FB7A37}" srcOrd="5" destOrd="0" parTransId="{78DF6990-5856-457E-8366-C25B1C936BDB}" sibTransId="{0181C586-FCE9-4C5A-94A7-948C2F4FFA74}"/>
    <dgm:cxn modelId="{4B270990-56AB-4B33-AD8D-9A22B800D1EB}" srcId="{6EB16CA0-458F-4060-B746-58B8B2F22B7F}" destId="{4C3A227C-996F-4897-A5E9-E0D2E79E6665}" srcOrd="9" destOrd="0" parTransId="{1CAF547F-538E-4469-BA9A-2AA5B4C1C484}" sibTransId="{CE3DB648-01CA-4738-9FD3-8EB889F67EF4}"/>
    <dgm:cxn modelId="{C1DACAA2-FC7D-476D-99F5-1CEA436CD4CD}" type="presOf" srcId="{DFC9B1D3-72AE-425F-A421-F571A3A75245}" destId="{2901C8A1-C6E3-46D5-8212-798A602FDC34}" srcOrd="0" destOrd="0" presId="urn:microsoft.com/office/officeart/2008/layout/LinedList"/>
    <dgm:cxn modelId="{644D90A3-71C8-4EBF-9A5F-80E14346210A}" type="presOf" srcId="{21C5278A-A360-4176-AAC0-68A0A2DEA652}" destId="{A4DF429A-2DF6-4029-BEE6-E7D518155535}" srcOrd="0" destOrd="0" presId="urn:microsoft.com/office/officeart/2008/layout/LinedList"/>
    <dgm:cxn modelId="{71F0CFB2-217D-4805-A6D8-D64C6230F617}" srcId="{6EB16CA0-458F-4060-B746-58B8B2F22B7F}" destId="{D19ABD16-CAD4-4B01-88A0-2D28F1B04793}" srcOrd="6" destOrd="0" parTransId="{D0B9E972-E648-4F2C-80EF-64263237229D}" sibTransId="{079E451C-64FC-42A1-8E9B-A23F5133837A}"/>
    <dgm:cxn modelId="{146E50B6-51B4-4925-812E-7AD78F9861DA}" srcId="{6EB16CA0-458F-4060-B746-58B8B2F22B7F}" destId="{0769A012-2801-46D2-AD86-663DADD307B7}" srcOrd="3" destOrd="0" parTransId="{A644BEA9-C802-47F0-BC87-59336A155E26}" sibTransId="{CE90609E-3933-4F9A-B0BC-717DA7380B33}"/>
    <dgm:cxn modelId="{C05266C0-D944-4A25-A361-406C7EF492B0}" type="presOf" srcId="{1AAEF474-10D3-4AA4-9871-8DAB30F888C4}" destId="{B53C3241-D822-4206-96FB-42CBCD059C8C}" srcOrd="0" destOrd="0" presId="urn:microsoft.com/office/officeart/2008/layout/LinedList"/>
    <dgm:cxn modelId="{F74E06D3-E093-4E47-A62D-C1C89C00F953}" srcId="{6EB16CA0-458F-4060-B746-58B8B2F22B7F}" destId="{1AAEF474-10D3-4AA4-9871-8DAB30F888C4}" srcOrd="10" destOrd="0" parTransId="{2F39967C-7895-4E1B-95D1-866DF46B4890}" sibTransId="{BC15A335-B224-4FD3-9727-9770E5506A53}"/>
    <dgm:cxn modelId="{A0A949D3-A0A5-45F1-AE42-5CF0B7F5F0D6}" type="presOf" srcId="{276771E6-39D2-4AEB-A16A-B058AA58BFCD}" destId="{706AA0FE-2434-48DF-BCEF-35618DD9051E}" srcOrd="0" destOrd="0" presId="urn:microsoft.com/office/officeart/2008/layout/LinedList"/>
    <dgm:cxn modelId="{0E4768E1-B7CC-425A-A31A-0FB41152C902}" type="presOf" srcId="{4D96F321-E8D4-4398-8BBA-27F7F0FB7A37}" destId="{810EA90F-6085-47F9-A560-89B82F6F2E78}" srcOrd="0" destOrd="0" presId="urn:microsoft.com/office/officeart/2008/layout/LinedList"/>
    <dgm:cxn modelId="{61E90CF4-097B-4467-A4AF-156AE9210006}" type="presOf" srcId="{7A1F162F-DCA4-48C4-AADB-F4772C1900B4}" destId="{2A731335-C1EE-4DB2-9619-400161AE7C5D}" srcOrd="0" destOrd="0" presId="urn:microsoft.com/office/officeart/2008/layout/LinedList"/>
    <dgm:cxn modelId="{F33D3B96-6497-4C80-A5AC-52FF1292C111}" type="presParOf" srcId="{883A8274-269B-48B0-BD78-2ED7C78A7313}" destId="{42993B9D-2041-4827-828D-99F064C16ADC}" srcOrd="0" destOrd="0" presId="urn:microsoft.com/office/officeart/2008/layout/LinedList"/>
    <dgm:cxn modelId="{6C9F3F04-568A-466B-85DD-8BAB2A79C8E2}" type="presParOf" srcId="{883A8274-269B-48B0-BD78-2ED7C78A7313}" destId="{3225D255-9B1C-4904-80D1-B060575B9462}" srcOrd="1" destOrd="0" presId="urn:microsoft.com/office/officeart/2008/layout/LinedList"/>
    <dgm:cxn modelId="{AED95B0C-B433-4550-8A8E-0F3B711A63FA}" type="presParOf" srcId="{3225D255-9B1C-4904-80D1-B060575B9462}" destId="{2A731335-C1EE-4DB2-9619-400161AE7C5D}" srcOrd="0" destOrd="0" presId="urn:microsoft.com/office/officeart/2008/layout/LinedList"/>
    <dgm:cxn modelId="{1F3DEE72-5EF2-4629-81BB-08EA3989F300}" type="presParOf" srcId="{3225D255-9B1C-4904-80D1-B060575B9462}" destId="{42EE5FB4-5992-4C53-BBEA-14AB44399FFE}" srcOrd="1" destOrd="0" presId="urn:microsoft.com/office/officeart/2008/layout/LinedList"/>
    <dgm:cxn modelId="{BDC15CC4-D45F-4349-A5AD-3E4EA96228CA}" type="presParOf" srcId="{883A8274-269B-48B0-BD78-2ED7C78A7313}" destId="{A35C5C6B-F339-49BE-9DB3-5CA3F4856B53}" srcOrd="2" destOrd="0" presId="urn:microsoft.com/office/officeart/2008/layout/LinedList"/>
    <dgm:cxn modelId="{7D815B01-91DF-4A10-8807-81F2D6883ADA}" type="presParOf" srcId="{883A8274-269B-48B0-BD78-2ED7C78A7313}" destId="{C43342FF-46E9-4C55-8F46-B489D04152E9}" srcOrd="3" destOrd="0" presId="urn:microsoft.com/office/officeart/2008/layout/LinedList"/>
    <dgm:cxn modelId="{2AD4B43D-917F-4FBA-8655-C5643E15E20C}" type="presParOf" srcId="{C43342FF-46E9-4C55-8F46-B489D04152E9}" destId="{706AA0FE-2434-48DF-BCEF-35618DD9051E}" srcOrd="0" destOrd="0" presId="urn:microsoft.com/office/officeart/2008/layout/LinedList"/>
    <dgm:cxn modelId="{FC040D5C-874E-41FF-8AF0-AB16593238CC}" type="presParOf" srcId="{C43342FF-46E9-4C55-8F46-B489D04152E9}" destId="{AB71D996-897C-40F0-AAB3-38E22DD2F264}" srcOrd="1" destOrd="0" presId="urn:microsoft.com/office/officeart/2008/layout/LinedList"/>
    <dgm:cxn modelId="{F142B714-EED1-4352-A649-3A429B9027CE}" type="presParOf" srcId="{883A8274-269B-48B0-BD78-2ED7C78A7313}" destId="{13FD67D7-D35B-41F7-82C3-2F6D89B9F503}" srcOrd="4" destOrd="0" presId="urn:microsoft.com/office/officeart/2008/layout/LinedList"/>
    <dgm:cxn modelId="{2C608D4F-0D30-4F20-BF44-FE30CC6481C9}" type="presParOf" srcId="{883A8274-269B-48B0-BD78-2ED7C78A7313}" destId="{A4E0F98E-1A76-467F-9396-898AB95EB3E0}" srcOrd="5" destOrd="0" presId="urn:microsoft.com/office/officeart/2008/layout/LinedList"/>
    <dgm:cxn modelId="{7371E02C-6580-4552-929E-EAEDD83F6F68}" type="presParOf" srcId="{A4E0F98E-1A76-467F-9396-898AB95EB3E0}" destId="{97F3B4C1-DE7E-47F8-B362-635A6F49A30A}" srcOrd="0" destOrd="0" presId="urn:microsoft.com/office/officeart/2008/layout/LinedList"/>
    <dgm:cxn modelId="{C31BE087-0318-4AA2-B795-B81790BA4464}" type="presParOf" srcId="{A4E0F98E-1A76-467F-9396-898AB95EB3E0}" destId="{3765F9E1-4C79-4D33-A3B4-F0390342AD23}" srcOrd="1" destOrd="0" presId="urn:microsoft.com/office/officeart/2008/layout/LinedList"/>
    <dgm:cxn modelId="{3D7FF674-7849-4D4D-8652-E66B3CCC0FD6}" type="presParOf" srcId="{883A8274-269B-48B0-BD78-2ED7C78A7313}" destId="{EAC674D9-3252-4100-A948-8A5545954A50}" srcOrd="6" destOrd="0" presId="urn:microsoft.com/office/officeart/2008/layout/LinedList"/>
    <dgm:cxn modelId="{B5B93D1C-AB5D-484D-B8F2-A28EE3ECDDC4}" type="presParOf" srcId="{883A8274-269B-48B0-BD78-2ED7C78A7313}" destId="{F82F6944-E29A-4CE2-AAE8-6FBD6C34BFC5}" srcOrd="7" destOrd="0" presId="urn:microsoft.com/office/officeart/2008/layout/LinedList"/>
    <dgm:cxn modelId="{F22D6529-E7B6-40A9-BFE4-6B5318F6BC41}" type="presParOf" srcId="{F82F6944-E29A-4CE2-AAE8-6FBD6C34BFC5}" destId="{35397173-F009-430B-8DD9-56307192E894}" srcOrd="0" destOrd="0" presId="urn:microsoft.com/office/officeart/2008/layout/LinedList"/>
    <dgm:cxn modelId="{F0460B1A-1BD2-42F7-8C25-89ACDCAE8FA5}" type="presParOf" srcId="{F82F6944-E29A-4CE2-AAE8-6FBD6C34BFC5}" destId="{B6482693-EF21-4032-AF91-42F455A9AB34}" srcOrd="1" destOrd="0" presId="urn:microsoft.com/office/officeart/2008/layout/LinedList"/>
    <dgm:cxn modelId="{531ECC74-DB8D-446C-B5B7-948D16952100}" type="presParOf" srcId="{883A8274-269B-48B0-BD78-2ED7C78A7313}" destId="{553347B5-34E0-4D8C-BB18-CC9594E21B9C}" srcOrd="8" destOrd="0" presId="urn:microsoft.com/office/officeart/2008/layout/LinedList"/>
    <dgm:cxn modelId="{8743C8F8-058E-4642-9936-FFE7DF90A7B5}" type="presParOf" srcId="{883A8274-269B-48B0-BD78-2ED7C78A7313}" destId="{A56371E9-38F7-4C1E-B027-315563E16F83}" srcOrd="9" destOrd="0" presId="urn:microsoft.com/office/officeart/2008/layout/LinedList"/>
    <dgm:cxn modelId="{5D5378CE-2198-4ACA-B87A-3796D27670A2}" type="presParOf" srcId="{A56371E9-38F7-4C1E-B027-315563E16F83}" destId="{2901C8A1-C6E3-46D5-8212-798A602FDC34}" srcOrd="0" destOrd="0" presId="urn:microsoft.com/office/officeart/2008/layout/LinedList"/>
    <dgm:cxn modelId="{F002EE13-BA50-46CF-AF64-58BA0DDCE41A}" type="presParOf" srcId="{A56371E9-38F7-4C1E-B027-315563E16F83}" destId="{1882DABD-1DC4-4D2A-A7CA-1A20875ABE36}" srcOrd="1" destOrd="0" presId="urn:microsoft.com/office/officeart/2008/layout/LinedList"/>
    <dgm:cxn modelId="{4AA0F189-5357-4104-BDB3-9AA3D4DF5A0F}" type="presParOf" srcId="{883A8274-269B-48B0-BD78-2ED7C78A7313}" destId="{83BBCDAE-1012-49BB-A2C2-875F9B2C4FCB}" srcOrd="10" destOrd="0" presId="urn:microsoft.com/office/officeart/2008/layout/LinedList"/>
    <dgm:cxn modelId="{55E1D0C8-48EE-4203-BC37-222EC0E9DD15}" type="presParOf" srcId="{883A8274-269B-48B0-BD78-2ED7C78A7313}" destId="{0ACE2EA0-B701-428B-8FA3-FCB2E88128A3}" srcOrd="11" destOrd="0" presId="urn:microsoft.com/office/officeart/2008/layout/LinedList"/>
    <dgm:cxn modelId="{F17C23A7-3BAD-4090-89B0-5ACCBE4F6ED9}" type="presParOf" srcId="{0ACE2EA0-B701-428B-8FA3-FCB2E88128A3}" destId="{810EA90F-6085-47F9-A560-89B82F6F2E78}" srcOrd="0" destOrd="0" presId="urn:microsoft.com/office/officeart/2008/layout/LinedList"/>
    <dgm:cxn modelId="{71252182-FAB0-431D-B415-BA9B5A0AD8D5}" type="presParOf" srcId="{0ACE2EA0-B701-428B-8FA3-FCB2E88128A3}" destId="{044F2E05-B6E4-4EDB-B10A-544296A5B7A7}" srcOrd="1" destOrd="0" presId="urn:microsoft.com/office/officeart/2008/layout/LinedList"/>
    <dgm:cxn modelId="{E0EBE6BF-94E4-4C92-BC3B-DA60E7A72664}" type="presParOf" srcId="{883A8274-269B-48B0-BD78-2ED7C78A7313}" destId="{3276A768-DED7-46B0-BDAD-D8536A90FFCC}" srcOrd="12" destOrd="0" presId="urn:microsoft.com/office/officeart/2008/layout/LinedList"/>
    <dgm:cxn modelId="{A8170889-0D3D-49D9-929C-AC27C63ADF8A}" type="presParOf" srcId="{883A8274-269B-48B0-BD78-2ED7C78A7313}" destId="{61911F2D-7801-4A63-A50A-097A26F57028}" srcOrd="13" destOrd="0" presId="urn:microsoft.com/office/officeart/2008/layout/LinedList"/>
    <dgm:cxn modelId="{3F6EE7E0-4AD5-4D08-B09C-7432ECA84C47}" type="presParOf" srcId="{61911F2D-7801-4A63-A50A-097A26F57028}" destId="{DDEFB5DC-551C-4DBC-993C-0647B7FFBABA}" srcOrd="0" destOrd="0" presId="urn:microsoft.com/office/officeart/2008/layout/LinedList"/>
    <dgm:cxn modelId="{604158E3-92B7-4077-B337-CD3349BE9096}" type="presParOf" srcId="{61911F2D-7801-4A63-A50A-097A26F57028}" destId="{1251B0A5-F841-4ADF-A7F5-69326E00618B}" srcOrd="1" destOrd="0" presId="urn:microsoft.com/office/officeart/2008/layout/LinedList"/>
    <dgm:cxn modelId="{A2000E90-6BFA-4946-B310-209E20FB3EDF}" type="presParOf" srcId="{883A8274-269B-48B0-BD78-2ED7C78A7313}" destId="{F34CCE50-A4D0-4D3A-8EFC-7353E8E7EB00}" srcOrd="14" destOrd="0" presId="urn:microsoft.com/office/officeart/2008/layout/LinedList"/>
    <dgm:cxn modelId="{F6D4D9A4-8637-4CA4-827C-91B37493A287}" type="presParOf" srcId="{883A8274-269B-48B0-BD78-2ED7C78A7313}" destId="{BB576F28-E560-4811-A481-FDE94FB79FAB}" srcOrd="15" destOrd="0" presId="urn:microsoft.com/office/officeart/2008/layout/LinedList"/>
    <dgm:cxn modelId="{00FED19D-B2C9-4896-910B-D1929FFCD234}" type="presParOf" srcId="{BB576F28-E560-4811-A481-FDE94FB79FAB}" destId="{A6695C2A-4562-49D8-AB66-7A4BB3FDC6E7}" srcOrd="0" destOrd="0" presId="urn:microsoft.com/office/officeart/2008/layout/LinedList"/>
    <dgm:cxn modelId="{0A28BAB5-1DBD-4521-831C-8018A8857C03}" type="presParOf" srcId="{BB576F28-E560-4811-A481-FDE94FB79FAB}" destId="{B82A0E40-9840-4117-BD4A-C083EA9A092E}" srcOrd="1" destOrd="0" presId="urn:microsoft.com/office/officeart/2008/layout/LinedList"/>
    <dgm:cxn modelId="{84BD43A1-466C-451E-B62B-44F3A66539F7}" type="presParOf" srcId="{883A8274-269B-48B0-BD78-2ED7C78A7313}" destId="{C528C89A-EF18-4BED-A537-3F01ECDB3D41}" srcOrd="16" destOrd="0" presId="urn:microsoft.com/office/officeart/2008/layout/LinedList"/>
    <dgm:cxn modelId="{ABB9FB70-7EC0-43C3-BA3F-C0FE3973F9D6}" type="presParOf" srcId="{883A8274-269B-48B0-BD78-2ED7C78A7313}" destId="{48C42D75-C777-49B9-B3CA-0F71C613BFC7}" srcOrd="17" destOrd="0" presId="urn:microsoft.com/office/officeart/2008/layout/LinedList"/>
    <dgm:cxn modelId="{E012D94E-2827-4C15-B310-C0EC4FC49507}" type="presParOf" srcId="{48C42D75-C777-49B9-B3CA-0F71C613BFC7}" destId="{A4DF429A-2DF6-4029-BEE6-E7D518155535}" srcOrd="0" destOrd="0" presId="urn:microsoft.com/office/officeart/2008/layout/LinedList"/>
    <dgm:cxn modelId="{FDC457CF-B131-45C2-81C1-26FCEEA52D0C}" type="presParOf" srcId="{48C42D75-C777-49B9-B3CA-0F71C613BFC7}" destId="{1B2377BB-A256-4A3F-A09D-8389D26E7CB7}" srcOrd="1" destOrd="0" presId="urn:microsoft.com/office/officeart/2008/layout/LinedList"/>
    <dgm:cxn modelId="{24481FA1-9EE7-428A-99C0-EC270598A575}" type="presParOf" srcId="{883A8274-269B-48B0-BD78-2ED7C78A7313}" destId="{10C15DA2-6798-462A-8E04-5316A13D592E}" srcOrd="18" destOrd="0" presId="urn:microsoft.com/office/officeart/2008/layout/LinedList"/>
    <dgm:cxn modelId="{E76CC582-70ED-4056-A656-8E9E43B4A8F0}" type="presParOf" srcId="{883A8274-269B-48B0-BD78-2ED7C78A7313}" destId="{4A8D56A4-5DAB-4BA6-8DBA-B1DA0D75C3EB}" srcOrd="19" destOrd="0" presId="urn:microsoft.com/office/officeart/2008/layout/LinedList"/>
    <dgm:cxn modelId="{2C00F4FD-D381-440F-AE17-B09AF43DEC07}" type="presParOf" srcId="{4A8D56A4-5DAB-4BA6-8DBA-B1DA0D75C3EB}" destId="{96587748-22B7-4B65-9F91-A38E78673E1B}" srcOrd="0" destOrd="0" presId="urn:microsoft.com/office/officeart/2008/layout/LinedList"/>
    <dgm:cxn modelId="{C30D973E-8A3F-41E9-90D6-212996F81BA1}" type="presParOf" srcId="{4A8D56A4-5DAB-4BA6-8DBA-B1DA0D75C3EB}" destId="{3CF207E0-6A9D-4EDB-8793-5A3F726221DA}" srcOrd="1" destOrd="0" presId="urn:microsoft.com/office/officeart/2008/layout/LinedList"/>
    <dgm:cxn modelId="{34EEDA04-A71C-46A4-8ABA-22C7755154EC}" type="presParOf" srcId="{883A8274-269B-48B0-BD78-2ED7C78A7313}" destId="{78FAEB22-C92B-454C-8E9B-D595963862AF}" srcOrd="20" destOrd="0" presId="urn:microsoft.com/office/officeart/2008/layout/LinedList"/>
    <dgm:cxn modelId="{2A833E1B-62F0-4F51-93C9-BE81D8AA5048}" type="presParOf" srcId="{883A8274-269B-48B0-BD78-2ED7C78A7313}" destId="{7D1A9A09-9D69-45DB-8F64-2C9A20D9DB35}" srcOrd="21" destOrd="0" presId="urn:microsoft.com/office/officeart/2008/layout/LinedList"/>
    <dgm:cxn modelId="{857B9F4B-CB87-47C5-9C09-2D6977A7FCBC}" type="presParOf" srcId="{7D1A9A09-9D69-45DB-8F64-2C9A20D9DB35}" destId="{B53C3241-D822-4206-96FB-42CBCD059C8C}" srcOrd="0" destOrd="0" presId="urn:microsoft.com/office/officeart/2008/layout/LinedList"/>
    <dgm:cxn modelId="{BBFBF3CE-F1C7-472F-9891-DE6EDF2A4451}" type="presParOf" srcId="{7D1A9A09-9D69-45DB-8F64-2C9A20D9DB35}" destId="{9C9EEEF0-D618-480D-AE1D-36671AA449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EEA8B9-7881-4FAA-8EE1-E86F29DFAD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A7E00-5C95-46FC-BF77-F5924AD2CB73}">
      <dgm:prSet custT="1"/>
      <dgm:spPr/>
      <dgm:t>
        <a:bodyPr/>
        <a:lstStyle/>
        <a:p>
          <a:r>
            <a:rPr lang="en-US" sz="3600"/>
            <a:t>Participants </a:t>
          </a:r>
        </a:p>
      </dgm:t>
    </dgm:pt>
    <dgm:pt modelId="{7246E64F-10AB-4319-B3D3-3A8568844EEF}" type="parTrans" cxnId="{EB6E0339-2259-4859-9CC8-7921EB38F2B8}">
      <dgm:prSet/>
      <dgm:spPr/>
      <dgm:t>
        <a:bodyPr/>
        <a:lstStyle/>
        <a:p>
          <a:endParaRPr lang="en-US"/>
        </a:p>
      </dgm:t>
    </dgm:pt>
    <dgm:pt modelId="{14245D0F-A055-4322-800D-BC494BCB7DAA}" type="sibTrans" cxnId="{EB6E0339-2259-4859-9CC8-7921EB38F2B8}">
      <dgm:prSet/>
      <dgm:spPr/>
      <dgm:t>
        <a:bodyPr/>
        <a:lstStyle/>
        <a:p>
          <a:endParaRPr lang="en-US"/>
        </a:p>
      </dgm:t>
    </dgm:pt>
    <dgm:pt modelId="{6FB3367F-C7AE-4C3D-BD47-DC8253613148}">
      <dgm:prSet custT="1"/>
      <dgm:spPr/>
      <dgm:t>
        <a:bodyPr/>
        <a:lstStyle/>
        <a:p>
          <a:r>
            <a:rPr lang="en-US" sz="3600"/>
            <a:t>Doors</a:t>
          </a:r>
        </a:p>
      </dgm:t>
    </dgm:pt>
    <dgm:pt modelId="{E055FFE7-E939-4998-8815-468557874E0F}" type="parTrans" cxnId="{4FFB71A3-5B99-4B1B-AB4C-2C347841F68D}">
      <dgm:prSet/>
      <dgm:spPr/>
      <dgm:t>
        <a:bodyPr/>
        <a:lstStyle/>
        <a:p>
          <a:endParaRPr lang="en-US"/>
        </a:p>
      </dgm:t>
    </dgm:pt>
    <dgm:pt modelId="{97BA4365-9886-4AE2-97A1-2653B6086512}" type="sibTrans" cxnId="{4FFB71A3-5B99-4B1B-AB4C-2C347841F68D}">
      <dgm:prSet/>
      <dgm:spPr/>
      <dgm:t>
        <a:bodyPr/>
        <a:lstStyle/>
        <a:p>
          <a:endParaRPr lang="en-US"/>
        </a:p>
      </dgm:t>
    </dgm:pt>
    <dgm:pt modelId="{CB446241-C741-4C1F-A4C1-242411DE4F9A}">
      <dgm:prSet custT="1"/>
      <dgm:spPr/>
      <dgm:t>
        <a:bodyPr/>
        <a:lstStyle/>
        <a:p>
          <a:r>
            <a:rPr lang="en-US" sz="3600"/>
            <a:t>Reactions</a:t>
          </a:r>
        </a:p>
      </dgm:t>
    </dgm:pt>
    <dgm:pt modelId="{6ABA34E9-5743-47BB-A667-9C25C9DDD66E}" type="parTrans" cxnId="{D0475F8C-5330-4F0B-82CE-95EB0667A8FA}">
      <dgm:prSet/>
      <dgm:spPr/>
      <dgm:t>
        <a:bodyPr/>
        <a:lstStyle/>
        <a:p>
          <a:endParaRPr lang="en-US"/>
        </a:p>
      </dgm:t>
    </dgm:pt>
    <dgm:pt modelId="{9B89FB48-5665-4A96-B49A-6EB43CB4D818}" type="sibTrans" cxnId="{D0475F8C-5330-4F0B-82CE-95EB0667A8FA}">
      <dgm:prSet/>
      <dgm:spPr/>
      <dgm:t>
        <a:bodyPr/>
        <a:lstStyle/>
        <a:p>
          <a:endParaRPr lang="en-US"/>
        </a:p>
      </dgm:t>
    </dgm:pt>
    <dgm:pt modelId="{2FFC1103-48A5-437E-BDFB-A2F3C711C997}" type="pres">
      <dgm:prSet presAssocID="{32EEA8B9-7881-4FAA-8EE1-E86F29DFAD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F6897A-D035-4599-944F-EA835164A68D}" type="pres">
      <dgm:prSet presAssocID="{1B5A7E00-5C95-46FC-BF77-F5924AD2CB73}" presName="root" presStyleCnt="0"/>
      <dgm:spPr/>
    </dgm:pt>
    <dgm:pt modelId="{7DDDE95F-40A5-4F3C-8A96-1BD429D714BB}" type="pres">
      <dgm:prSet presAssocID="{1B5A7E00-5C95-46FC-BF77-F5924AD2CB73}" presName="rootComposite" presStyleCnt="0"/>
      <dgm:spPr/>
    </dgm:pt>
    <dgm:pt modelId="{A6C504AC-FC16-4509-8946-B23485D19F61}" type="pres">
      <dgm:prSet presAssocID="{1B5A7E00-5C95-46FC-BF77-F5924AD2CB73}" presName="rootText" presStyleLbl="node1" presStyleIdx="0" presStyleCnt="3" custScaleX="56376" custScaleY="56376"/>
      <dgm:spPr/>
    </dgm:pt>
    <dgm:pt modelId="{C8E78E2D-8F48-4274-8786-99F5785ABBDB}" type="pres">
      <dgm:prSet presAssocID="{1B5A7E00-5C95-46FC-BF77-F5924AD2CB73}" presName="rootConnector" presStyleLbl="node1" presStyleIdx="0" presStyleCnt="3"/>
      <dgm:spPr/>
    </dgm:pt>
    <dgm:pt modelId="{357CA635-7E9D-4AB6-95FC-CC1087F43D25}" type="pres">
      <dgm:prSet presAssocID="{1B5A7E00-5C95-46FC-BF77-F5924AD2CB73}" presName="childShape" presStyleCnt="0"/>
      <dgm:spPr/>
    </dgm:pt>
    <dgm:pt modelId="{4F1A1347-2E79-4AAB-9680-DB8A80ED79CF}" type="pres">
      <dgm:prSet presAssocID="{6FB3367F-C7AE-4C3D-BD47-DC8253613148}" presName="root" presStyleCnt="0"/>
      <dgm:spPr/>
    </dgm:pt>
    <dgm:pt modelId="{41C741B7-7D83-43D1-B1B7-4CB5379EC927}" type="pres">
      <dgm:prSet presAssocID="{6FB3367F-C7AE-4C3D-BD47-DC8253613148}" presName="rootComposite" presStyleCnt="0"/>
      <dgm:spPr/>
    </dgm:pt>
    <dgm:pt modelId="{7995C273-D4B8-48A4-AA98-254CA7697081}" type="pres">
      <dgm:prSet presAssocID="{6FB3367F-C7AE-4C3D-BD47-DC8253613148}" presName="rootText" presStyleLbl="node1" presStyleIdx="1" presStyleCnt="3" custScaleX="57500" custScaleY="57500"/>
      <dgm:spPr/>
    </dgm:pt>
    <dgm:pt modelId="{299FB21C-C215-482C-B8D4-E866EC7504DB}" type="pres">
      <dgm:prSet presAssocID="{6FB3367F-C7AE-4C3D-BD47-DC8253613148}" presName="rootConnector" presStyleLbl="node1" presStyleIdx="1" presStyleCnt="3"/>
      <dgm:spPr/>
    </dgm:pt>
    <dgm:pt modelId="{658FE828-466B-4634-99A3-FA70A82F4ADE}" type="pres">
      <dgm:prSet presAssocID="{6FB3367F-C7AE-4C3D-BD47-DC8253613148}" presName="childShape" presStyleCnt="0"/>
      <dgm:spPr/>
    </dgm:pt>
    <dgm:pt modelId="{64BFB1F6-9380-46B6-ADFE-ACEFDEE0AC78}" type="pres">
      <dgm:prSet presAssocID="{CB446241-C741-4C1F-A4C1-242411DE4F9A}" presName="root" presStyleCnt="0"/>
      <dgm:spPr/>
    </dgm:pt>
    <dgm:pt modelId="{AE4EE413-0B08-41A7-983C-3EC22B0D41C0}" type="pres">
      <dgm:prSet presAssocID="{CB446241-C741-4C1F-A4C1-242411DE4F9A}" presName="rootComposite" presStyleCnt="0"/>
      <dgm:spPr/>
    </dgm:pt>
    <dgm:pt modelId="{AF23830F-D395-4EBC-9D6C-DC90671C6E2A}" type="pres">
      <dgm:prSet presAssocID="{CB446241-C741-4C1F-A4C1-242411DE4F9A}" presName="rootText" presStyleLbl="node1" presStyleIdx="2" presStyleCnt="3" custScaleX="58567" custScaleY="58567"/>
      <dgm:spPr/>
    </dgm:pt>
    <dgm:pt modelId="{15799346-0C72-4912-A9A2-F01DC554D611}" type="pres">
      <dgm:prSet presAssocID="{CB446241-C741-4C1F-A4C1-242411DE4F9A}" presName="rootConnector" presStyleLbl="node1" presStyleIdx="2" presStyleCnt="3"/>
      <dgm:spPr/>
    </dgm:pt>
    <dgm:pt modelId="{1BEF96A1-8231-4476-A277-22B5FDF60A1B}" type="pres">
      <dgm:prSet presAssocID="{CB446241-C741-4C1F-A4C1-242411DE4F9A}" presName="childShape" presStyleCnt="0"/>
      <dgm:spPr/>
    </dgm:pt>
  </dgm:ptLst>
  <dgm:cxnLst>
    <dgm:cxn modelId="{3E2B3C13-E18B-4B7F-9CDF-FBE1F0A3C8FA}" type="presOf" srcId="{CB446241-C741-4C1F-A4C1-242411DE4F9A}" destId="{AF23830F-D395-4EBC-9D6C-DC90671C6E2A}" srcOrd="0" destOrd="0" presId="urn:microsoft.com/office/officeart/2005/8/layout/hierarchy3"/>
    <dgm:cxn modelId="{3F9C1D1A-802E-4B54-BBFC-216378A4A97A}" type="presOf" srcId="{6FB3367F-C7AE-4C3D-BD47-DC8253613148}" destId="{299FB21C-C215-482C-B8D4-E866EC7504DB}" srcOrd="1" destOrd="0" presId="urn:microsoft.com/office/officeart/2005/8/layout/hierarchy3"/>
    <dgm:cxn modelId="{427C782B-54F0-4DE5-B323-D8E64B2A85AF}" type="presOf" srcId="{32EEA8B9-7881-4FAA-8EE1-E86F29DFAD2C}" destId="{2FFC1103-48A5-437E-BDFB-A2F3C711C997}" srcOrd="0" destOrd="0" presId="urn:microsoft.com/office/officeart/2005/8/layout/hierarchy3"/>
    <dgm:cxn modelId="{EB6E0339-2259-4859-9CC8-7921EB38F2B8}" srcId="{32EEA8B9-7881-4FAA-8EE1-E86F29DFAD2C}" destId="{1B5A7E00-5C95-46FC-BF77-F5924AD2CB73}" srcOrd="0" destOrd="0" parTransId="{7246E64F-10AB-4319-B3D3-3A8568844EEF}" sibTransId="{14245D0F-A055-4322-800D-BC494BCB7DAA}"/>
    <dgm:cxn modelId="{F518F75F-A7BE-4B75-B25B-C3A56E3DE167}" type="presOf" srcId="{CB446241-C741-4C1F-A4C1-242411DE4F9A}" destId="{15799346-0C72-4912-A9A2-F01DC554D611}" srcOrd="1" destOrd="0" presId="urn:microsoft.com/office/officeart/2005/8/layout/hierarchy3"/>
    <dgm:cxn modelId="{D0475F8C-5330-4F0B-82CE-95EB0667A8FA}" srcId="{32EEA8B9-7881-4FAA-8EE1-E86F29DFAD2C}" destId="{CB446241-C741-4C1F-A4C1-242411DE4F9A}" srcOrd="2" destOrd="0" parTransId="{6ABA34E9-5743-47BB-A667-9C25C9DDD66E}" sibTransId="{9B89FB48-5665-4A96-B49A-6EB43CB4D818}"/>
    <dgm:cxn modelId="{35DEC38E-2DA3-4442-8608-1EFFFF0438FD}" type="presOf" srcId="{6FB3367F-C7AE-4C3D-BD47-DC8253613148}" destId="{7995C273-D4B8-48A4-AA98-254CA7697081}" srcOrd="0" destOrd="0" presId="urn:microsoft.com/office/officeart/2005/8/layout/hierarchy3"/>
    <dgm:cxn modelId="{57BE8799-075E-4964-B367-F690742B26FD}" type="presOf" srcId="{1B5A7E00-5C95-46FC-BF77-F5924AD2CB73}" destId="{C8E78E2D-8F48-4274-8786-99F5785ABBDB}" srcOrd="1" destOrd="0" presId="urn:microsoft.com/office/officeart/2005/8/layout/hierarchy3"/>
    <dgm:cxn modelId="{4FFB71A3-5B99-4B1B-AB4C-2C347841F68D}" srcId="{32EEA8B9-7881-4FAA-8EE1-E86F29DFAD2C}" destId="{6FB3367F-C7AE-4C3D-BD47-DC8253613148}" srcOrd="1" destOrd="0" parTransId="{E055FFE7-E939-4998-8815-468557874E0F}" sibTransId="{97BA4365-9886-4AE2-97A1-2653B6086512}"/>
    <dgm:cxn modelId="{778588C8-FDF2-4438-8978-F94BC82F80BE}" type="presOf" srcId="{1B5A7E00-5C95-46FC-BF77-F5924AD2CB73}" destId="{A6C504AC-FC16-4509-8946-B23485D19F61}" srcOrd="0" destOrd="0" presId="urn:microsoft.com/office/officeart/2005/8/layout/hierarchy3"/>
    <dgm:cxn modelId="{52AE3042-7913-4773-9307-645AA9464419}" type="presParOf" srcId="{2FFC1103-48A5-437E-BDFB-A2F3C711C997}" destId="{A2F6897A-D035-4599-944F-EA835164A68D}" srcOrd="0" destOrd="0" presId="urn:microsoft.com/office/officeart/2005/8/layout/hierarchy3"/>
    <dgm:cxn modelId="{844861EC-514B-41CA-BA43-00D8E8AA4009}" type="presParOf" srcId="{A2F6897A-D035-4599-944F-EA835164A68D}" destId="{7DDDE95F-40A5-4F3C-8A96-1BD429D714BB}" srcOrd="0" destOrd="0" presId="urn:microsoft.com/office/officeart/2005/8/layout/hierarchy3"/>
    <dgm:cxn modelId="{E059C7EF-B72E-4E14-B9EB-5D693B669B54}" type="presParOf" srcId="{7DDDE95F-40A5-4F3C-8A96-1BD429D714BB}" destId="{A6C504AC-FC16-4509-8946-B23485D19F61}" srcOrd="0" destOrd="0" presId="urn:microsoft.com/office/officeart/2005/8/layout/hierarchy3"/>
    <dgm:cxn modelId="{0E3F22E8-E768-4F07-ADC8-0245E4EDAA86}" type="presParOf" srcId="{7DDDE95F-40A5-4F3C-8A96-1BD429D714BB}" destId="{C8E78E2D-8F48-4274-8786-99F5785ABBDB}" srcOrd="1" destOrd="0" presId="urn:microsoft.com/office/officeart/2005/8/layout/hierarchy3"/>
    <dgm:cxn modelId="{551FDC5C-FB33-4B19-B92A-A4FDB3D0CAB3}" type="presParOf" srcId="{A2F6897A-D035-4599-944F-EA835164A68D}" destId="{357CA635-7E9D-4AB6-95FC-CC1087F43D25}" srcOrd="1" destOrd="0" presId="urn:microsoft.com/office/officeart/2005/8/layout/hierarchy3"/>
    <dgm:cxn modelId="{4A1441A2-8E12-4712-BC71-153319CDFEBF}" type="presParOf" srcId="{2FFC1103-48A5-437E-BDFB-A2F3C711C997}" destId="{4F1A1347-2E79-4AAB-9680-DB8A80ED79CF}" srcOrd="1" destOrd="0" presId="urn:microsoft.com/office/officeart/2005/8/layout/hierarchy3"/>
    <dgm:cxn modelId="{A3FD943A-ABBA-48E7-8902-8E749F240468}" type="presParOf" srcId="{4F1A1347-2E79-4AAB-9680-DB8A80ED79CF}" destId="{41C741B7-7D83-43D1-B1B7-4CB5379EC927}" srcOrd="0" destOrd="0" presId="urn:microsoft.com/office/officeart/2005/8/layout/hierarchy3"/>
    <dgm:cxn modelId="{87113BA0-9DF6-4003-A246-F1BCD008752F}" type="presParOf" srcId="{41C741B7-7D83-43D1-B1B7-4CB5379EC927}" destId="{7995C273-D4B8-48A4-AA98-254CA7697081}" srcOrd="0" destOrd="0" presId="urn:microsoft.com/office/officeart/2005/8/layout/hierarchy3"/>
    <dgm:cxn modelId="{7405D3A4-B2BC-4E3F-A1CA-D5EC548BF1BC}" type="presParOf" srcId="{41C741B7-7D83-43D1-B1B7-4CB5379EC927}" destId="{299FB21C-C215-482C-B8D4-E866EC7504DB}" srcOrd="1" destOrd="0" presId="urn:microsoft.com/office/officeart/2005/8/layout/hierarchy3"/>
    <dgm:cxn modelId="{86AE2919-092E-4782-B443-5C14B062F820}" type="presParOf" srcId="{4F1A1347-2E79-4AAB-9680-DB8A80ED79CF}" destId="{658FE828-466B-4634-99A3-FA70A82F4ADE}" srcOrd="1" destOrd="0" presId="urn:microsoft.com/office/officeart/2005/8/layout/hierarchy3"/>
    <dgm:cxn modelId="{EDE59022-B849-46FA-8E2B-9CEE088F3C5C}" type="presParOf" srcId="{2FFC1103-48A5-437E-BDFB-A2F3C711C997}" destId="{64BFB1F6-9380-46B6-ADFE-ACEFDEE0AC78}" srcOrd="2" destOrd="0" presId="urn:microsoft.com/office/officeart/2005/8/layout/hierarchy3"/>
    <dgm:cxn modelId="{AA8B1781-F52E-4C22-A006-E7566AD1A028}" type="presParOf" srcId="{64BFB1F6-9380-46B6-ADFE-ACEFDEE0AC78}" destId="{AE4EE413-0B08-41A7-983C-3EC22B0D41C0}" srcOrd="0" destOrd="0" presId="urn:microsoft.com/office/officeart/2005/8/layout/hierarchy3"/>
    <dgm:cxn modelId="{2EC6BC3C-AD50-4639-995D-1907133F858A}" type="presParOf" srcId="{AE4EE413-0B08-41A7-983C-3EC22B0D41C0}" destId="{AF23830F-D395-4EBC-9D6C-DC90671C6E2A}" srcOrd="0" destOrd="0" presId="urn:microsoft.com/office/officeart/2005/8/layout/hierarchy3"/>
    <dgm:cxn modelId="{E006F69D-4AB9-489B-964C-2348B7C9A956}" type="presParOf" srcId="{AE4EE413-0B08-41A7-983C-3EC22B0D41C0}" destId="{15799346-0C72-4912-A9A2-F01DC554D611}" srcOrd="1" destOrd="0" presId="urn:microsoft.com/office/officeart/2005/8/layout/hierarchy3"/>
    <dgm:cxn modelId="{F28E8F85-37D5-4915-9584-F2AE02513A49}" type="presParOf" srcId="{64BFB1F6-9380-46B6-ADFE-ACEFDEE0AC78}" destId="{1BEF96A1-8231-4476-A277-22B5FDF60A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311737-F65C-4EAF-9C67-03970EE179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1BA83A-B4D6-4085-A2EE-449000AC2694}">
      <dgm:prSet/>
      <dgm:spPr/>
      <dgm:t>
        <a:bodyPr/>
        <a:lstStyle/>
        <a:p>
          <a:r>
            <a:rPr lang="en-US"/>
            <a:t>Add video chat/voice chat</a:t>
          </a:r>
        </a:p>
      </dgm:t>
    </dgm:pt>
    <dgm:pt modelId="{6BF6420D-63AD-4BB9-B730-5BFF6E5ADB84}" type="parTrans" cxnId="{8F95894F-CF13-4E45-8884-69B0EB3D8744}">
      <dgm:prSet/>
      <dgm:spPr/>
      <dgm:t>
        <a:bodyPr/>
        <a:lstStyle/>
        <a:p>
          <a:endParaRPr lang="en-US"/>
        </a:p>
      </dgm:t>
    </dgm:pt>
    <dgm:pt modelId="{A740859A-75E9-4D23-9BFB-F2EB03BE382B}" type="sibTrans" cxnId="{8F95894F-CF13-4E45-8884-69B0EB3D8744}">
      <dgm:prSet/>
      <dgm:spPr/>
      <dgm:t>
        <a:bodyPr/>
        <a:lstStyle/>
        <a:p>
          <a:endParaRPr lang="en-US"/>
        </a:p>
      </dgm:t>
    </dgm:pt>
    <dgm:pt modelId="{694A7848-930F-4F62-B97C-71081363030A}">
      <dgm:prSet/>
      <dgm:spPr/>
      <dgm:t>
        <a:bodyPr/>
        <a:lstStyle/>
        <a:p>
          <a:r>
            <a:rPr lang="en-US"/>
            <a:t>Add pin boards to allow some sort of asynchronous interaction between users</a:t>
          </a:r>
        </a:p>
      </dgm:t>
    </dgm:pt>
    <dgm:pt modelId="{904D6074-D99C-4A7D-95A5-5D2111829890}" type="parTrans" cxnId="{E24AC8AB-1B66-4F7A-81C7-B921F3295D29}">
      <dgm:prSet/>
      <dgm:spPr/>
      <dgm:t>
        <a:bodyPr/>
        <a:lstStyle/>
        <a:p>
          <a:endParaRPr lang="en-US"/>
        </a:p>
      </dgm:t>
    </dgm:pt>
    <dgm:pt modelId="{C1DF052D-C7DA-4349-B263-49DEED5EBAA8}" type="sibTrans" cxnId="{E24AC8AB-1B66-4F7A-81C7-B921F3295D29}">
      <dgm:prSet/>
      <dgm:spPr/>
      <dgm:t>
        <a:bodyPr/>
        <a:lstStyle/>
        <a:p>
          <a:endParaRPr lang="en-US"/>
        </a:p>
      </dgm:t>
    </dgm:pt>
    <dgm:pt modelId="{8E79188C-9645-4745-9964-94B1EC9A0BF7}">
      <dgm:prSet/>
      <dgm:spPr/>
      <dgm:t>
        <a:bodyPr/>
        <a:lstStyle/>
        <a:p>
          <a:r>
            <a:rPr lang="en-US"/>
            <a:t>Give the user the option to create its own </a:t>
          </a:r>
          <a:r>
            <a:rPr lang="en-US">
              <a:latin typeface="Calibri Light" panose="020F0302020204030204"/>
            </a:rPr>
            <a:t>space</a:t>
          </a:r>
          <a:r>
            <a:rPr lang="en-US"/>
            <a:t> with an editor</a:t>
          </a:r>
        </a:p>
      </dgm:t>
    </dgm:pt>
    <dgm:pt modelId="{FC1C7B57-CC9A-4394-B3A9-8F66A952D734}" type="parTrans" cxnId="{4D67DD8A-76C6-4E2C-89F7-9B77F3FDC5C8}">
      <dgm:prSet/>
      <dgm:spPr/>
      <dgm:t>
        <a:bodyPr/>
        <a:lstStyle/>
        <a:p>
          <a:endParaRPr lang="en-US"/>
        </a:p>
      </dgm:t>
    </dgm:pt>
    <dgm:pt modelId="{AB618006-2E5D-418A-B14B-A2A128763E96}" type="sibTrans" cxnId="{4D67DD8A-76C6-4E2C-89F7-9B77F3FDC5C8}">
      <dgm:prSet/>
      <dgm:spPr/>
      <dgm:t>
        <a:bodyPr/>
        <a:lstStyle/>
        <a:p>
          <a:endParaRPr lang="en-US"/>
        </a:p>
      </dgm:t>
    </dgm:pt>
    <dgm:pt modelId="{8CBD28E3-C539-49ED-89BA-6586175E45E9}">
      <dgm:prSet/>
      <dgm:spPr/>
      <dgm:t>
        <a:bodyPr/>
        <a:lstStyle/>
        <a:p>
          <a:r>
            <a:rPr lang="en-US"/>
            <a:t>Private </a:t>
          </a:r>
          <a:r>
            <a:rPr lang="en-US">
              <a:latin typeface="Calibri Light" panose="020F0302020204030204"/>
            </a:rPr>
            <a:t>spaces</a:t>
          </a:r>
          <a:r>
            <a:rPr lang="en-US"/>
            <a:t> like a Webex Meeting </a:t>
          </a:r>
          <a:r>
            <a:rPr lang="en-US">
              <a:latin typeface="Calibri Light" panose="020F0302020204030204"/>
            </a:rPr>
            <a:t>Rooms</a:t>
          </a:r>
          <a:endParaRPr lang="en-US"/>
        </a:p>
      </dgm:t>
    </dgm:pt>
    <dgm:pt modelId="{35B68921-D994-45DA-98D4-5DC808B3FCFB}" type="parTrans" cxnId="{A34EB230-4730-4C35-BD13-736F0D15904D}">
      <dgm:prSet/>
      <dgm:spPr/>
      <dgm:t>
        <a:bodyPr/>
        <a:lstStyle/>
        <a:p>
          <a:endParaRPr lang="en-US"/>
        </a:p>
      </dgm:t>
    </dgm:pt>
    <dgm:pt modelId="{B34AB273-2F46-44A7-B959-36C710007D82}" type="sibTrans" cxnId="{A34EB230-4730-4C35-BD13-736F0D15904D}">
      <dgm:prSet/>
      <dgm:spPr/>
      <dgm:t>
        <a:bodyPr/>
        <a:lstStyle/>
        <a:p>
          <a:endParaRPr lang="en-US"/>
        </a:p>
      </dgm:t>
    </dgm:pt>
    <dgm:pt modelId="{B9698C83-0C66-4689-BF22-7F694FE7B73C}">
      <dgm:prSet/>
      <dgm:spPr/>
      <dgm:t>
        <a:bodyPr/>
        <a:lstStyle/>
        <a:p>
          <a:r>
            <a:rPr lang="en-US"/>
            <a:t>Extend the </a:t>
          </a:r>
          <a:r>
            <a:rPr lang="en-US">
              <a:latin typeface="Calibri Light" panose="020F0302020204030204"/>
            </a:rPr>
            <a:t>app</a:t>
          </a:r>
          <a:r>
            <a:rPr lang="en-US"/>
            <a:t> to </a:t>
          </a:r>
          <a:r>
            <a:rPr lang="en-US">
              <a:latin typeface="Calibri Light" panose="020F0302020204030204"/>
            </a:rPr>
            <a:t>mobile</a:t>
          </a:r>
          <a:endParaRPr lang="en-US"/>
        </a:p>
      </dgm:t>
    </dgm:pt>
    <dgm:pt modelId="{DCDBB66D-DBA0-4833-925E-E667AADF0F21}" type="parTrans" cxnId="{E987BEC5-F649-4301-B581-01AD87F3EAC2}">
      <dgm:prSet/>
      <dgm:spPr/>
      <dgm:t>
        <a:bodyPr/>
        <a:lstStyle/>
        <a:p>
          <a:endParaRPr lang="en-US"/>
        </a:p>
      </dgm:t>
    </dgm:pt>
    <dgm:pt modelId="{B80C8BB9-5D80-4F78-9E2E-F61CBBD2F33B}" type="sibTrans" cxnId="{E987BEC5-F649-4301-B581-01AD87F3EAC2}">
      <dgm:prSet/>
      <dgm:spPr/>
      <dgm:t>
        <a:bodyPr/>
        <a:lstStyle/>
        <a:p>
          <a:endParaRPr lang="en-US"/>
        </a:p>
      </dgm:t>
    </dgm:pt>
    <dgm:pt modelId="{B364F8DC-BF81-4B6E-8772-7823E511284C}">
      <dgm:prSet/>
      <dgm:spPr/>
      <dgm:t>
        <a:bodyPr/>
        <a:lstStyle/>
        <a:p>
          <a:r>
            <a:rPr lang="en-US"/>
            <a:t>Add more </a:t>
          </a:r>
          <a:r>
            <a:rPr lang="en-US">
              <a:latin typeface="Calibri Light" panose="020F0302020204030204"/>
            </a:rPr>
            <a:t>spaces</a:t>
          </a:r>
          <a:endParaRPr lang="en-US"/>
        </a:p>
      </dgm:t>
    </dgm:pt>
    <dgm:pt modelId="{69C1989B-25E2-4210-B39B-3CFD93290785}" type="parTrans" cxnId="{CA844747-68E1-40B4-9C4C-44DCDBEBA62C}">
      <dgm:prSet/>
      <dgm:spPr/>
      <dgm:t>
        <a:bodyPr/>
        <a:lstStyle/>
        <a:p>
          <a:endParaRPr lang="en-US"/>
        </a:p>
      </dgm:t>
    </dgm:pt>
    <dgm:pt modelId="{05356F62-25FB-4F6F-A92A-3CF3B373A838}" type="sibTrans" cxnId="{CA844747-68E1-40B4-9C4C-44DCDBEBA62C}">
      <dgm:prSet/>
      <dgm:spPr/>
      <dgm:t>
        <a:bodyPr/>
        <a:lstStyle/>
        <a:p>
          <a:endParaRPr lang="en-US"/>
        </a:p>
      </dgm:t>
    </dgm:pt>
    <dgm:pt modelId="{D47D51B0-7892-4FB8-BB4B-7BD732C2E5B7}">
      <dgm:prSet/>
      <dgm:spPr/>
      <dgm:t>
        <a:bodyPr/>
        <a:lstStyle/>
        <a:p>
          <a:r>
            <a:rPr lang="en-US"/>
            <a:t>More avatar designs</a:t>
          </a:r>
        </a:p>
      </dgm:t>
    </dgm:pt>
    <dgm:pt modelId="{6A67AF94-36D4-4483-B161-473016253D1E}" type="parTrans" cxnId="{619A57FA-5D34-42FF-A074-261384B5FEED}">
      <dgm:prSet/>
      <dgm:spPr/>
      <dgm:t>
        <a:bodyPr/>
        <a:lstStyle/>
        <a:p>
          <a:endParaRPr lang="en-US"/>
        </a:p>
      </dgm:t>
    </dgm:pt>
    <dgm:pt modelId="{4BC01CE0-C1EF-4CB9-85E1-BD3CCC662D6F}" type="sibTrans" cxnId="{619A57FA-5D34-42FF-A074-261384B5FEED}">
      <dgm:prSet/>
      <dgm:spPr/>
      <dgm:t>
        <a:bodyPr/>
        <a:lstStyle/>
        <a:p>
          <a:endParaRPr lang="en-US"/>
        </a:p>
      </dgm:t>
    </dgm:pt>
    <dgm:pt modelId="{C8CAD372-2203-4C9E-B33E-56364C2D981E}" type="pres">
      <dgm:prSet presAssocID="{D1311737-F65C-4EAF-9C67-03970EE179D1}" presName="vert0" presStyleCnt="0">
        <dgm:presLayoutVars>
          <dgm:dir/>
          <dgm:animOne val="branch"/>
          <dgm:animLvl val="lvl"/>
        </dgm:presLayoutVars>
      </dgm:prSet>
      <dgm:spPr/>
    </dgm:pt>
    <dgm:pt modelId="{EDAB0911-2D29-4E02-94C6-EF2135DE0D1E}" type="pres">
      <dgm:prSet presAssocID="{AE1BA83A-B4D6-4085-A2EE-449000AC2694}" presName="thickLine" presStyleLbl="alignNode1" presStyleIdx="0" presStyleCnt="7"/>
      <dgm:spPr/>
    </dgm:pt>
    <dgm:pt modelId="{49E59EA4-208A-45E4-B002-7AF43FB984A5}" type="pres">
      <dgm:prSet presAssocID="{AE1BA83A-B4D6-4085-A2EE-449000AC2694}" presName="horz1" presStyleCnt="0"/>
      <dgm:spPr/>
    </dgm:pt>
    <dgm:pt modelId="{0860AAD4-9868-4A16-A076-8A7CF48D1892}" type="pres">
      <dgm:prSet presAssocID="{AE1BA83A-B4D6-4085-A2EE-449000AC2694}" presName="tx1" presStyleLbl="revTx" presStyleIdx="0" presStyleCnt="7"/>
      <dgm:spPr/>
    </dgm:pt>
    <dgm:pt modelId="{42D02296-8F85-4FDB-9C9C-D85E310F8A80}" type="pres">
      <dgm:prSet presAssocID="{AE1BA83A-B4D6-4085-A2EE-449000AC2694}" presName="vert1" presStyleCnt="0"/>
      <dgm:spPr/>
    </dgm:pt>
    <dgm:pt modelId="{217E569A-FFD0-403A-AA10-74C0F68A06CC}" type="pres">
      <dgm:prSet presAssocID="{694A7848-930F-4F62-B97C-71081363030A}" presName="thickLine" presStyleLbl="alignNode1" presStyleIdx="1" presStyleCnt="7"/>
      <dgm:spPr/>
    </dgm:pt>
    <dgm:pt modelId="{1CD04387-2CDF-4125-9922-8BBB2E1EAD93}" type="pres">
      <dgm:prSet presAssocID="{694A7848-930F-4F62-B97C-71081363030A}" presName="horz1" presStyleCnt="0"/>
      <dgm:spPr/>
    </dgm:pt>
    <dgm:pt modelId="{2D99296B-D52E-410A-AC18-49BB58C45F47}" type="pres">
      <dgm:prSet presAssocID="{694A7848-930F-4F62-B97C-71081363030A}" presName="tx1" presStyleLbl="revTx" presStyleIdx="1" presStyleCnt="7"/>
      <dgm:spPr/>
    </dgm:pt>
    <dgm:pt modelId="{672F1AFC-DE62-4C26-A59A-BBF24858C8C6}" type="pres">
      <dgm:prSet presAssocID="{694A7848-930F-4F62-B97C-71081363030A}" presName="vert1" presStyleCnt="0"/>
      <dgm:spPr/>
    </dgm:pt>
    <dgm:pt modelId="{F6D0C617-6FF0-4CF7-AB68-22510C792F99}" type="pres">
      <dgm:prSet presAssocID="{8E79188C-9645-4745-9964-94B1EC9A0BF7}" presName="thickLine" presStyleLbl="alignNode1" presStyleIdx="2" presStyleCnt="7"/>
      <dgm:spPr/>
    </dgm:pt>
    <dgm:pt modelId="{68CB60D0-72A5-41DD-BA92-411EAC70FF3F}" type="pres">
      <dgm:prSet presAssocID="{8E79188C-9645-4745-9964-94B1EC9A0BF7}" presName="horz1" presStyleCnt="0"/>
      <dgm:spPr/>
    </dgm:pt>
    <dgm:pt modelId="{EEC105D9-B3C0-4B1F-9C45-15BE8F8FD44A}" type="pres">
      <dgm:prSet presAssocID="{8E79188C-9645-4745-9964-94B1EC9A0BF7}" presName="tx1" presStyleLbl="revTx" presStyleIdx="2" presStyleCnt="7"/>
      <dgm:spPr/>
    </dgm:pt>
    <dgm:pt modelId="{8C5A1664-7870-4D09-873A-4941C3450234}" type="pres">
      <dgm:prSet presAssocID="{8E79188C-9645-4745-9964-94B1EC9A0BF7}" presName="vert1" presStyleCnt="0"/>
      <dgm:spPr/>
    </dgm:pt>
    <dgm:pt modelId="{BF97362A-D23C-4CA0-806B-E3AF649616D6}" type="pres">
      <dgm:prSet presAssocID="{8CBD28E3-C539-49ED-89BA-6586175E45E9}" presName="thickLine" presStyleLbl="alignNode1" presStyleIdx="3" presStyleCnt="7"/>
      <dgm:spPr/>
    </dgm:pt>
    <dgm:pt modelId="{EC999E15-7D88-47A7-B95B-4065FCA2DDB2}" type="pres">
      <dgm:prSet presAssocID="{8CBD28E3-C539-49ED-89BA-6586175E45E9}" presName="horz1" presStyleCnt="0"/>
      <dgm:spPr/>
    </dgm:pt>
    <dgm:pt modelId="{AFD8DBCA-4610-4FA8-B76A-564AEF28D085}" type="pres">
      <dgm:prSet presAssocID="{8CBD28E3-C539-49ED-89BA-6586175E45E9}" presName="tx1" presStyleLbl="revTx" presStyleIdx="3" presStyleCnt="7"/>
      <dgm:spPr/>
    </dgm:pt>
    <dgm:pt modelId="{9A82740F-962E-4070-99A6-4853F2A7BA2B}" type="pres">
      <dgm:prSet presAssocID="{8CBD28E3-C539-49ED-89BA-6586175E45E9}" presName="vert1" presStyleCnt="0"/>
      <dgm:spPr/>
    </dgm:pt>
    <dgm:pt modelId="{85542C55-D9F3-4A16-9889-C9220AE59086}" type="pres">
      <dgm:prSet presAssocID="{B9698C83-0C66-4689-BF22-7F694FE7B73C}" presName="thickLine" presStyleLbl="alignNode1" presStyleIdx="4" presStyleCnt="7"/>
      <dgm:spPr/>
    </dgm:pt>
    <dgm:pt modelId="{7A437089-C5EB-4071-95F0-9FDF39572995}" type="pres">
      <dgm:prSet presAssocID="{B9698C83-0C66-4689-BF22-7F694FE7B73C}" presName="horz1" presStyleCnt="0"/>
      <dgm:spPr/>
    </dgm:pt>
    <dgm:pt modelId="{45179697-CABF-4BCD-908D-E7C0E2369923}" type="pres">
      <dgm:prSet presAssocID="{B9698C83-0C66-4689-BF22-7F694FE7B73C}" presName="tx1" presStyleLbl="revTx" presStyleIdx="4" presStyleCnt="7"/>
      <dgm:spPr/>
    </dgm:pt>
    <dgm:pt modelId="{2CBAABBD-3024-478E-B4E8-82E9A66CC666}" type="pres">
      <dgm:prSet presAssocID="{B9698C83-0C66-4689-BF22-7F694FE7B73C}" presName="vert1" presStyleCnt="0"/>
      <dgm:spPr/>
    </dgm:pt>
    <dgm:pt modelId="{7DC92C30-2E22-4E65-BCB3-836F871F264C}" type="pres">
      <dgm:prSet presAssocID="{B364F8DC-BF81-4B6E-8772-7823E511284C}" presName="thickLine" presStyleLbl="alignNode1" presStyleIdx="5" presStyleCnt="7"/>
      <dgm:spPr/>
    </dgm:pt>
    <dgm:pt modelId="{6331CC9A-9ACB-4601-A465-B8D0ADC62485}" type="pres">
      <dgm:prSet presAssocID="{B364F8DC-BF81-4B6E-8772-7823E511284C}" presName="horz1" presStyleCnt="0"/>
      <dgm:spPr/>
    </dgm:pt>
    <dgm:pt modelId="{9E2768B6-6B1C-4B4E-8D95-45269C7C2CA7}" type="pres">
      <dgm:prSet presAssocID="{B364F8DC-BF81-4B6E-8772-7823E511284C}" presName="tx1" presStyleLbl="revTx" presStyleIdx="5" presStyleCnt="7"/>
      <dgm:spPr/>
    </dgm:pt>
    <dgm:pt modelId="{0D9A7249-7AA4-4AB2-9F3C-B17BED2A0790}" type="pres">
      <dgm:prSet presAssocID="{B364F8DC-BF81-4B6E-8772-7823E511284C}" presName="vert1" presStyleCnt="0"/>
      <dgm:spPr/>
    </dgm:pt>
    <dgm:pt modelId="{05BCB75C-2FAE-4AA8-98CF-75D581831D8C}" type="pres">
      <dgm:prSet presAssocID="{D47D51B0-7892-4FB8-BB4B-7BD732C2E5B7}" presName="thickLine" presStyleLbl="alignNode1" presStyleIdx="6" presStyleCnt="7"/>
      <dgm:spPr/>
    </dgm:pt>
    <dgm:pt modelId="{2B54737B-A842-4F54-8385-E44A1C66EC90}" type="pres">
      <dgm:prSet presAssocID="{D47D51B0-7892-4FB8-BB4B-7BD732C2E5B7}" presName="horz1" presStyleCnt="0"/>
      <dgm:spPr/>
    </dgm:pt>
    <dgm:pt modelId="{AEE47217-92ED-4011-B9B2-1C1C6C8E85B9}" type="pres">
      <dgm:prSet presAssocID="{D47D51B0-7892-4FB8-BB4B-7BD732C2E5B7}" presName="tx1" presStyleLbl="revTx" presStyleIdx="6" presStyleCnt="7"/>
      <dgm:spPr/>
    </dgm:pt>
    <dgm:pt modelId="{CB2934B9-6304-4856-A1EA-13E28543E3D4}" type="pres">
      <dgm:prSet presAssocID="{D47D51B0-7892-4FB8-BB4B-7BD732C2E5B7}" presName="vert1" presStyleCnt="0"/>
      <dgm:spPr/>
    </dgm:pt>
  </dgm:ptLst>
  <dgm:cxnLst>
    <dgm:cxn modelId="{A34EB230-4730-4C35-BD13-736F0D15904D}" srcId="{D1311737-F65C-4EAF-9C67-03970EE179D1}" destId="{8CBD28E3-C539-49ED-89BA-6586175E45E9}" srcOrd="3" destOrd="0" parTransId="{35B68921-D994-45DA-98D4-5DC808B3FCFB}" sibTransId="{B34AB273-2F46-44A7-B959-36C710007D82}"/>
    <dgm:cxn modelId="{B4589E63-5084-45C1-B502-3AB5C6E3739B}" type="presOf" srcId="{8CBD28E3-C539-49ED-89BA-6586175E45E9}" destId="{AFD8DBCA-4610-4FA8-B76A-564AEF28D085}" srcOrd="0" destOrd="0" presId="urn:microsoft.com/office/officeart/2008/layout/LinedList"/>
    <dgm:cxn modelId="{CA844747-68E1-40B4-9C4C-44DCDBEBA62C}" srcId="{D1311737-F65C-4EAF-9C67-03970EE179D1}" destId="{B364F8DC-BF81-4B6E-8772-7823E511284C}" srcOrd="5" destOrd="0" parTransId="{69C1989B-25E2-4210-B39B-3CFD93290785}" sibTransId="{05356F62-25FB-4F6F-A92A-3CF3B373A838}"/>
    <dgm:cxn modelId="{8F95894F-CF13-4E45-8884-69B0EB3D8744}" srcId="{D1311737-F65C-4EAF-9C67-03970EE179D1}" destId="{AE1BA83A-B4D6-4085-A2EE-449000AC2694}" srcOrd="0" destOrd="0" parTransId="{6BF6420D-63AD-4BB9-B730-5BFF6E5ADB84}" sibTransId="{A740859A-75E9-4D23-9BFB-F2EB03BE382B}"/>
    <dgm:cxn modelId="{A8FE9751-AFD4-46C6-BE01-F9F46A6F2B8C}" type="presOf" srcId="{B9698C83-0C66-4689-BF22-7F694FE7B73C}" destId="{45179697-CABF-4BCD-908D-E7C0E2369923}" srcOrd="0" destOrd="0" presId="urn:microsoft.com/office/officeart/2008/layout/LinedList"/>
    <dgm:cxn modelId="{42F8F451-E814-42E6-93E7-8BBC802400F5}" type="presOf" srcId="{B364F8DC-BF81-4B6E-8772-7823E511284C}" destId="{9E2768B6-6B1C-4B4E-8D95-45269C7C2CA7}" srcOrd="0" destOrd="0" presId="urn:microsoft.com/office/officeart/2008/layout/LinedList"/>
    <dgm:cxn modelId="{134B365A-4638-4866-B631-C9FCA981F4AD}" type="presOf" srcId="{AE1BA83A-B4D6-4085-A2EE-449000AC2694}" destId="{0860AAD4-9868-4A16-A076-8A7CF48D1892}" srcOrd="0" destOrd="0" presId="urn:microsoft.com/office/officeart/2008/layout/LinedList"/>
    <dgm:cxn modelId="{4D67DD8A-76C6-4E2C-89F7-9B77F3FDC5C8}" srcId="{D1311737-F65C-4EAF-9C67-03970EE179D1}" destId="{8E79188C-9645-4745-9964-94B1EC9A0BF7}" srcOrd="2" destOrd="0" parTransId="{FC1C7B57-CC9A-4394-B3A9-8F66A952D734}" sibTransId="{AB618006-2E5D-418A-B14B-A2A128763E96}"/>
    <dgm:cxn modelId="{A9648C9A-762C-4C61-9F72-B544FE21E85D}" type="presOf" srcId="{D1311737-F65C-4EAF-9C67-03970EE179D1}" destId="{C8CAD372-2203-4C9E-B33E-56364C2D981E}" srcOrd="0" destOrd="0" presId="urn:microsoft.com/office/officeart/2008/layout/LinedList"/>
    <dgm:cxn modelId="{840AFC9C-A724-4E64-ACC3-18725C7955C6}" type="presOf" srcId="{8E79188C-9645-4745-9964-94B1EC9A0BF7}" destId="{EEC105D9-B3C0-4B1F-9C45-15BE8F8FD44A}" srcOrd="0" destOrd="0" presId="urn:microsoft.com/office/officeart/2008/layout/LinedList"/>
    <dgm:cxn modelId="{E24AC8AB-1B66-4F7A-81C7-B921F3295D29}" srcId="{D1311737-F65C-4EAF-9C67-03970EE179D1}" destId="{694A7848-930F-4F62-B97C-71081363030A}" srcOrd="1" destOrd="0" parTransId="{904D6074-D99C-4A7D-95A5-5D2111829890}" sibTransId="{C1DF052D-C7DA-4349-B263-49DEED5EBAA8}"/>
    <dgm:cxn modelId="{E987BEC5-F649-4301-B581-01AD87F3EAC2}" srcId="{D1311737-F65C-4EAF-9C67-03970EE179D1}" destId="{B9698C83-0C66-4689-BF22-7F694FE7B73C}" srcOrd="4" destOrd="0" parTransId="{DCDBB66D-DBA0-4833-925E-E667AADF0F21}" sibTransId="{B80C8BB9-5D80-4F78-9E2E-F61CBBD2F33B}"/>
    <dgm:cxn modelId="{F29689F6-8DD5-4BAC-8A41-B05BE5B06FA0}" type="presOf" srcId="{694A7848-930F-4F62-B97C-71081363030A}" destId="{2D99296B-D52E-410A-AC18-49BB58C45F47}" srcOrd="0" destOrd="0" presId="urn:microsoft.com/office/officeart/2008/layout/LinedList"/>
    <dgm:cxn modelId="{619A57FA-5D34-42FF-A074-261384B5FEED}" srcId="{D1311737-F65C-4EAF-9C67-03970EE179D1}" destId="{D47D51B0-7892-4FB8-BB4B-7BD732C2E5B7}" srcOrd="6" destOrd="0" parTransId="{6A67AF94-36D4-4483-B161-473016253D1E}" sibTransId="{4BC01CE0-C1EF-4CB9-85E1-BD3CCC662D6F}"/>
    <dgm:cxn modelId="{C10171FB-7C58-4EC0-8ECE-3DB9CCA1F20D}" type="presOf" srcId="{D47D51B0-7892-4FB8-BB4B-7BD732C2E5B7}" destId="{AEE47217-92ED-4011-B9B2-1C1C6C8E85B9}" srcOrd="0" destOrd="0" presId="urn:microsoft.com/office/officeart/2008/layout/LinedList"/>
    <dgm:cxn modelId="{F8EB6022-2DD5-4F98-89FC-DCDAF9A3EF73}" type="presParOf" srcId="{C8CAD372-2203-4C9E-B33E-56364C2D981E}" destId="{EDAB0911-2D29-4E02-94C6-EF2135DE0D1E}" srcOrd="0" destOrd="0" presId="urn:microsoft.com/office/officeart/2008/layout/LinedList"/>
    <dgm:cxn modelId="{F626C693-F8A8-4C26-A94B-A7F4AC0A6CD3}" type="presParOf" srcId="{C8CAD372-2203-4C9E-B33E-56364C2D981E}" destId="{49E59EA4-208A-45E4-B002-7AF43FB984A5}" srcOrd="1" destOrd="0" presId="urn:microsoft.com/office/officeart/2008/layout/LinedList"/>
    <dgm:cxn modelId="{5118B2D3-FE2D-4ABD-B202-FF6AC4B4AA33}" type="presParOf" srcId="{49E59EA4-208A-45E4-B002-7AF43FB984A5}" destId="{0860AAD4-9868-4A16-A076-8A7CF48D1892}" srcOrd="0" destOrd="0" presId="urn:microsoft.com/office/officeart/2008/layout/LinedList"/>
    <dgm:cxn modelId="{8CB3471D-B7BD-4679-A63D-4C9C74F55B18}" type="presParOf" srcId="{49E59EA4-208A-45E4-B002-7AF43FB984A5}" destId="{42D02296-8F85-4FDB-9C9C-D85E310F8A80}" srcOrd="1" destOrd="0" presId="urn:microsoft.com/office/officeart/2008/layout/LinedList"/>
    <dgm:cxn modelId="{9A1E258F-6080-40BF-8492-AA37CAE6A4B7}" type="presParOf" srcId="{C8CAD372-2203-4C9E-B33E-56364C2D981E}" destId="{217E569A-FFD0-403A-AA10-74C0F68A06CC}" srcOrd="2" destOrd="0" presId="urn:microsoft.com/office/officeart/2008/layout/LinedList"/>
    <dgm:cxn modelId="{DA70F6AC-C904-459C-9A3B-F38FDD12260D}" type="presParOf" srcId="{C8CAD372-2203-4C9E-B33E-56364C2D981E}" destId="{1CD04387-2CDF-4125-9922-8BBB2E1EAD93}" srcOrd="3" destOrd="0" presId="urn:microsoft.com/office/officeart/2008/layout/LinedList"/>
    <dgm:cxn modelId="{90D5FDBF-0B82-4534-9635-7508512B37A0}" type="presParOf" srcId="{1CD04387-2CDF-4125-9922-8BBB2E1EAD93}" destId="{2D99296B-D52E-410A-AC18-49BB58C45F47}" srcOrd="0" destOrd="0" presId="urn:microsoft.com/office/officeart/2008/layout/LinedList"/>
    <dgm:cxn modelId="{CD934C61-074D-472D-B798-FA7BBFBB34E2}" type="presParOf" srcId="{1CD04387-2CDF-4125-9922-8BBB2E1EAD93}" destId="{672F1AFC-DE62-4C26-A59A-BBF24858C8C6}" srcOrd="1" destOrd="0" presId="urn:microsoft.com/office/officeart/2008/layout/LinedList"/>
    <dgm:cxn modelId="{F83A8655-30C5-4DF9-B476-30289E9717D0}" type="presParOf" srcId="{C8CAD372-2203-4C9E-B33E-56364C2D981E}" destId="{F6D0C617-6FF0-4CF7-AB68-22510C792F99}" srcOrd="4" destOrd="0" presId="urn:microsoft.com/office/officeart/2008/layout/LinedList"/>
    <dgm:cxn modelId="{E3F9F7D0-B743-41B3-83C1-F3D4F9DEEB55}" type="presParOf" srcId="{C8CAD372-2203-4C9E-B33E-56364C2D981E}" destId="{68CB60D0-72A5-41DD-BA92-411EAC70FF3F}" srcOrd="5" destOrd="0" presId="urn:microsoft.com/office/officeart/2008/layout/LinedList"/>
    <dgm:cxn modelId="{B2ACD31C-9375-4C50-8751-AA521E20BF76}" type="presParOf" srcId="{68CB60D0-72A5-41DD-BA92-411EAC70FF3F}" destId="{EEC105D9-B3C0-4B1F-9C45-15BE8F8FD44A}" srcOrd="0" destOrd="0" presId="urn:microsoft.com/office/officeart/2008/layout/LinedList"/>
    <dgm:cxn modelId="{13E2DB80-25EE-494D-AB1C-EFD81EE05369}" type="presParOf" srcId="{68CB60D0-72A5-41DD-BA92-411EAC70FF3F}" destId="{8C5A1664-7870-4D09-873A-4941C3450234}" srcOrd="1" destOrd="0" presId="urn:microsoft.com/office/officeart/2008/layout/LinedList"/>
    <dgm:cxn modelId="{AE12C8BF-A2D5-4607-BB63-F1612C0B809F}" type="presParOf" srcId="{C8CAD372-2203-4C9E-B33E-56364C2D981E}" destId="{BF97362A-D23C-4CA0-806B-E3AF649616D6}" srcOrd="6" destOrd="0" presId="urn:microsoft.com/office/officeart/2008/layout/LinedList"/>
    <dgm:cxn modelId="{4AC6E450-4C03-4ABD-A2E4-BA0AB3671781}" type="presParOf" srcId="{C8CAD372-2203-4C9E-B33E-56364C2D981E}" destId="{EC999E15-7D88-47A7-B95B-4065FCA2DDB2}" srcOrd="7" destOrd="0" presId="urn:microsoft.com/office/officeart/2008/layout/LinedList"/>
    <dgm:cxn modelId="{574A3A0A-11A4-4363-AB40-2634F3640596}" type="presParOf" srcId="{EC999E15-7D88-47A7-B95B-4065FCA2DDB2}" destId="{AFD8DBCA-4610-4FA8-B76A-564AEF28D085}" srcOrd="0" destOrd="0" presId="urn:microsoft.com/office/officeart/2008/layout/LinedList"/>
    <dgm:cxn modelId="{90B0FEEC-30CC-49BE-AD71-F0B5D2C058F1}" type="presParOf" srcId="{EC999E15-7D88-47A7-B95B-4065FCA2DDB2}" destId="{9A82740F-962E-4070-99A6-4853F2A7BA2B}" srcOrd="1" destOrd="0" presId="urn:microsoft.com/office/officeart/2008/layout/LinedList"/>
    <dgm:cxn modelId="{F1ACE86A-D5BF-431F-9EB4-01B432A78BDD}" type="presParOf" srcId="{C8CAD372-2203-4C9E-B33E-56364C2D981E}" destId="{85542C55-D9F3-4A16-9889-C9220AE59086}" srcOrd="8" destOrd="0" presId="urn:microsoft.com/office/officeart/2008/layout/LinedList"/>
    <dgm:cxn modelId="{C10F804F-89FB-4111-99E6-41E0062F82D0}" type="presParOf" srcId="{C8CAD372-2203-4C9E-B33E-56364C2D981E}" destId="{7A437089-C5EB-4071-95F0-9FDF39572995}" srcOrd="9" destOrd="0" presId="urn:microsoft.com/office/officeart/2008/layout/LinedList"/>
    <dgm:cxn modelId="{4A3F3BC5-4A32-4705-B86C-32A451ED988B}" type="presParOf" srcId="{7A437089-C5EB-4071-95F0-9FDF39572995}" destId="{45179697-CABF-4BCD-908D-E7C0E2369923}" srcOrd="0" destOrd="0" presId="urn:microsoft.com/office/officeart/2008/layout/LinedList"/>
    <dgm:cxn modelId="{D8FF5C37-DB2C-4460-8B96-5092DA991B3B}" type="presParOf" srcId="{7A437089-C5EB-4071-95F0-9FDF39572995}" destId="{2CBAABBD-3024-478E-B4E8-82E9A66CC666}" srcOrd="1" destOrd="0" presId="urn:microsoft.com/office/officeart/2008/layout/LinedList"/>
    <dgm:cxn modelId="{5F9D4231-A786-41A9-8970-1EC3A3259E51}" type="presParOf" srcId="{C8CAD372-2203-4C9E-B33E-56364C2D981E}" destId="{7DC92C30-2E22-4E65-BCB3-836F871F264C}" srcOrd="10" destOrd="0" presId="urn:microsoft.com/office/officeart/2008/layout/LinedList"/>
    <dgm:cxn modelId="{D179FE12-C819-4CFD-B55C-B97A9B8413D0}" type="presParOf" srcId="{C8CAD372-2203-4C9E-B33E-56364C2D981E}" destId="{6331CC9A-9ACB-4601-A465-B8D0ADC62485}" srcOrd="11" destOrd="0" presId="urn:microsoft.com/office/officeart/2008/layout/LinedList"/>
    <dgm:cxn modelId="{7074F744-9F23-4194-8FF5-248A3FD2D09B}" type="presParOf" srcId="{6331CC9A-9ACB-4601-A465-B8D0ADC62485}" destId="{9E2768B6-6B1C-4B4E-8D95-45269C7C2CA7}" srcOrd="0" destOrd="0" presId="urn:microsoft.com/office/officeart/2008/layout/LinedList"/>
    <dgm:cxn modelId="{777716D9-DCC4-4897-BB87-1449A56738B8}" type="presParOf" srcId="{6331CC9A-9ACB-4601-A465-B8D0ADC62485}" destId="{0D9A7249-7AA4-4AB2-9F3C-B17BED2A0790}" srcOrd="1" destOrd="0" presId="urn:microsoft.com/office/officeart/2008/layout/LinedList"/>
    <dgm:cxn modelId="{9E8483AB-23F6-40B0-9064-6DD0213BE6C2}" type="presParOf" srcId="{C8CAD372-2203-4C9E-B33E-56364C2D981E}" destId="{05BCB75C-2FAE-4AA8-98CF-75D581831D8C}" srcOrd="12" destOrd="0" presId="urn:microsoft.com/office/officeart/2008/layout/LinedList"/>
    <dgm:cxn modelId="{670B4562-62AA-4778-85A7-70F5C4B8E6CF}" type="presParOf" srcId="{C8CAD372-2203-4C9E-B33E-56364C2D981E}" destId="{2B54737B-A842-4F54-8385-E44A1C66EC90}" srcOrd="13" destOrd="0" presId="urn:microsoft.com/office/officeart/2008/layout/LinedList"/>
    <dgm:cxn modelId="{B6311E06-97D5-467C-A8ED-597CDC22A6E8}" type="presParOf" srcId="{2B54737B-A842-4F54-8385-E44A1C66EC90}" destId="{AEE47217-92ED-4011-B9B2-1C1C6C8E85B9}" srcOrd="0" destOrd="0" presId="urn:microsoft.com/office/officeart/2008/layout/LinedList"/>
    <dgm:cxn modelId="{F42DD054-492C-46D8-BA66-C11787711B31}" type="presParOf" srcId="{2B54737B-A842-4F54-8385-E44A1C66EC90}" destId="{CB2934B9-6304-4856-A1EA-13E28543E3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93B9D-2041-4827-828D-99F064C16ADC}">
      <dsp:nvSpPr>
        <dsp:cNvPr id="0" name=""/>
        <dsp:cNvSpPr/>
      </dsp:nvSpPr>
      <dsp:spPr>
        <a:xfrm>
          <a:off x="0" y="212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1335-C1EE-4DB2-9619-400161AE7C5D}">
      <dsp:nvSpPr>
        <dsp:cNvPr id="0" name=""/>
        <dsp:cNvSpPr/>
      </dsp:nvSpPr>
      <dsp:spPr>
        <a:xfrm>
          <a:off x="0" y="2124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Multi user</a:t>
          </a:r>
        </a:p>
      </dsp:txBody>
      <dsp:txXfrm>
        <a:off x="0" y="2124"/>
        <a:ext cx="5181600" cy="395189"/>
      </dsp:txXfrm>
    </dsp:sp>
    <dsp:sp modelId="{A35C5C6B-F339-49BE-9DB3-5CA3F4856B53}">
      <dsp:nvSpPr>
        <dsp:cNvPr id="0" name=""/>
        <dsp:cNvSpPr/>
      </dsp:nvSpPr>
      <dsp:spPr>
        <a:xfrm>
          <a:off x="0" y="39731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AA0FE-2434-48DF-BCEF-35618DD9051E}">
      <dsp:nvSpPr>
        <dsp:cNvPr id="0" name=""/>
        <dsp:cNvSpPr/>
      </dsp:nvSpPr>
      <dsp:spPr>
        <a:xfrm>
          <a:off x="0" y="397314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User Authentication</a:t>
          </a:r>
        </a:p>
      </dsp:txBody>
      <dsp:txXfrm>
        <a:off x="0" y="397314"/>
        <a:ext cx="5181600" cy="395189"/>
      </dsp:txXfrm>
    </dsp:sp>
    <dsp:sp modelId="{13FD67D7-D35B-41F7-82C3-2F6D89B9F503}">
      <dsp:nvSpPr>
        <dsp:cNvPr id="0" name=""/>
        <dsp:cNvSpPr/>
      </dsp:nvSpPr>
      <dsp:spPr>
        <a:xfrm>
          <a:off x="0" y="79250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3B4C1-DE7E-47F8-B362-635A6F49A30A}">
      <dsp:nvSpPr>
        <dsp:cNvPr id="0" name=""/>
        <dsp:cNvSpPr/>
      </dsp:nvSpPr>
      <dsp:spPr>
        <a:xfrm>
          <a:off x="0" y="792504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Customizable </a:t>
          </a:r>
          <a:r>
            <a:rPr lang="en-US" sz="1800" b="0" kern="1200">
              <a:latin typeface="Calibri Light" panose="020F0302020204030204"/>
            </a:rPr>
            <a:t>avatar</a:t>
          </a:r>
          <a:endParaRPr lang="en-US" sz="1800" b="0" kern="1200"/>
        </a:p>
      </dsp:txBody>
      <dsp:txXfrm>
        <a:off x="0" y="792504"/>
        <a:ext cx="5181600" cy="395189"/>
      </dsp:txXfrm>
    </dsp:sp>
    <dsp:sp modelId="{EAC674D9-3252-4100-A948-8A5545954A50}">
      <dsp:nvSpPr>
        <dsp:cNvPr id="0" name=""/>
        <dsp:cNvSpPr/>
      </dsp:nvSpPr>
      <dsp:spPr>
        <a:xfrm>
          <a:off x="0" y="118769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7173-F009-430B-8DD9-56307192E894}">
      <dsp:nvSpPr>
        <dsp:cNvPr id="0" name=""/>
        <dsp:cNvSpPr/>
      </dsp:nvSpPr>
      <dsp:spPr>
        <a:xfrm>
          <a:off x="0" y="1187694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Join the spaces online</a:t>
          </a:r>
        </a:p>
      </dsp:txBody>
      <dsp:txXfrm>
        <a:off x="0" y="1187694"/>
        <a:ext cx="5181600" cy="395189"/>
      </dsp:txXfrm>
    </dsp:sp>
    <dsp:sp modelId="{553347B5-34E0-4D8C-BB18-CC9594E21B9C}">
      <dsp:nvSpPr>
        <dsp:cNvPr id="0" name=""/>
        <dsp:cNvSpPr/>
      </dsp:nvSpPr>
      <dsp:spPr>
        <a:xfrm>
          <a:off x="0" y="158288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C8A1-C6E3-46D5-8212-798A602FDC34}">
      <dsp:nvSpPr>
        <dsp:cNvPr id="0" name=""/>
        <dsp:cNvSpPr/>
      </dsp:nvSpPr>
      <dsp:spPr>
        <a:xfrm>
          <a:off x="0" y="1582884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3 different </a:t>
          </a:r>
          <a:r>
            <a:rPr lang="en-US" sz="1800" b="0" kern="1200">
              <a:latin typeface="Calibri Light" panose="020F0302020204030204"/>
            </a:rPr>
            <a:t>spaces</a:t>
          </a:r>
          <a:r>
            <a:rPr lang="en-US" sz="1800" b="0" kern="1200"/>
            <a:t> to join</a:t>
          </a:r>
        </a:p>
      </dsp:txBody>
      <dsp:txXfrm>
        <a:off x="0" y="1582884"/>
        <a:ext cx="5181600" cy="395189"/>
      </dsp:txXfrm>
    </dsp:sp>
    <dsp:sp modelId="{83BBCDAE-1012-49BB-A2C2-875F9B2C4FCB}">
      <dsp:nvSpPr>
        <dsp:cNvPr id="0" name=""/>
        <dsp:cNvSpPr/>
      </dsp:nvSpPr>
      <dsp:spPr>
        <a:xfrm>
          <a:off x="0" y="197807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EA90F-6085-47F9-A560-89B82F6F2E78}">
      <dsp:nvSpPr>
        <dsp:cNvPr id="0" name=""/>
        <dsp:cNvSpPr/>
      </dsp:nvSpPr>
      <dsp:spPr>
        <a:xfrm>
          <a:off x="0" y="1978074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Interact through chat</a:t>
          </a:r>
        </a:p>
      </dsp:txBody>
      <dsp:txXfrm>
        <a:off x="0" y="1978074"/>
        <a:ext cx="5181600" cy="395189"/>
      </dsp:txXfrm>
    </dsp:sp>
    <dsp:sp modelId="{3276A768-DED7-46B0-BDAD-D8536A90FFCC}">
      <dsp:nvSpPr>
        <dsp:cNvPr id="0" name=""/>
        <dsp:cNvSpPr/>
      </dsp:nvSpPr>
      <dsp:spPr>
        <a:xfrm>
          <a:off x="0" y="237326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FB5DC-551C-4DBC-993C-0647B7FFBABA}">
      <dsp:nvSpPr>
        <dsp:cNvPr id="0" name=""/>
        <dsp:cNvSpPr/>
      </dsp:nvSpPr>
      <dsp:spPr>
        <a:xfrm>
          <a:off x="0" y="2373263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Chat </a:t>
          </a:r>
          <a:r>
            <a:rPr lang="en-US" sz="1800" b="0" kern="1200">
              <a:latin typeface="Calibri Light" panose="020F0302020204030204"/>
            </a:rPr>
            <a:t>history</a:t>
          </a:r>
          <a:r>
            <a:rPr lang="en-US" sz="1800" b="0" kern="1200"/>
            <a:t> per room</a:t>
          </a:r>
        </a:p>
      </dsp:txBody>
      <dsp:txXfrm>
        <a:off x="0" y="2373263"/>
        <a:ext cx="5181600" cy="395189"/>
      </dsp:txXfrm>
    </dsp:sp>
    <dsp:sp modelId="{F34CCE50-A4D0-4D3A-8EFC-7353E8E7EB00}">
      <dsp:nvSpPr>
        <dsp:cNvPr id="0" name=""/>
        <dsp:cNvSpPr/>
      </dsp:nvSpPr>
      <dsp:spPr>
        <a:xfrm>
          <a:off x="0" y="276845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5C2A-4562-49D8-AB66-7A4BB3FDC6E7}">
      <dsp:nvSpPr>
        <dsp:cNvPr id="0" name=""/>
        <dsp:cNvSpPr/>
      </dsp:nvSpPr>
      <dsp:spPr>
        <a:xfrm>
          <a:off x="0" y="2768453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Reactions with emojis</a:t>
          </a:r>
          <a:endParaRPr lang="en-US" sz="1800" b="0" kern="1200">
            <a:latin typeface="Calibri Light" panose="020F0302020204030204"/>
          </a:endParaRPr>
        </a:p>
      </dsp:txBody>
      <dsp:txXfrm>
        <a:off x="0" y="2768453"/>
        <a:ext cx="5181600" cy="395189"/>
      </dsp:txXfrm>
    </dsp:sp>
    <dsp:sp modelId="{C528C89A-EF18-4BED-A537-3F01ECDB3D41}">
      <dsp:nvSpPr>
        <dsp:cNvPr id="0" name=""/>
        <dsp:cNvSpPr/>
      </dsp:nvSpPr>
      <dsp:spPr>
        <a:xfrm>
          <a:off x="0" y="316364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F429A-2DF6-4029-BEE6-E7D518155535}">
      <dsp:nvSpPr>
        <dsp:cNvPr id="0" name=""/>
        <dsp:cNvSpPr/>
      </dsp:nvSpPr>
      <dsp:spPr>
        <a:xfrm>
          <a:off x="0" y="3163643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See who is online</a:t>
          </a:r>
        </a:p>
      </dsp:txBody>
      <dsp:txXfrm>
        <a:off x="0" y="3163643"/>
        <a:ext cx="5181600" cy="395189"/>
      </dsp:txXfrm>
    </dsp:sp>
    <dsp:sp modelId="{10C15DA2-6798-462A-8E04-5316A13D592E}">
      <dsp:nvSpPr>
        <dsp:cNvPr id="0" name=""/>
        <dsp:cNvSpPr/>
      </dsp:nvSpPr>
      <dsp:spPr>
        <a:xfrm>
          <a:off x="0" y="355883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87748-22B7-4B65-9F91-A38E78673E1B}">
      <dsp:nvSpPr>
        <dsp:cNvPr id="0" name=""/>
        <dsp:cNvSpPr/>
      </dsp:nvSpPr>
      <dsp:spPr>
        <a:xfrm>
          <a:off x="0" y="3558833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See where the users are</a:t>
          </a:r>
        </a:p>
      </dsp:txBody>
      <dsp:txXfrm>
        <a:off x="0" y="3558833"/>
        <a:ext cx="5181600" cy="395189"/>
      </dsp:txXfrm>
    </dsp:sp>
    <dsp:sp modelId="{78FAEB22-C92B-454C-8E9B-D595963862AF}">
      <dsp:nvSpPr>
        <dsp:cNvPr id="0" name=""/>
        <dsp:cNvSpPr/>
      </dsp:nvSpPr>
      <dsp:spPr>
        <a:xfrm>
          <a:off x="0" y="395402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C3241-D822-4206-96FB-42CBCD059C8C}">
      <dsp:nvSpPr>
        <dsp:cNvPr id="0" name=""/>
        <dsp:cNvSpPr/>
      </dsp:nvSpPr>
      <dsp:spPr>
        <a:xfrm>
          <a:off x="0" y="3954023"/>
          <a:ext cx="5181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alibri Light" panose="020F0302020204030204"/>
            </a:rPr>
            <a:t>Support for multiple</a:t>
          </a:r>
          <a:r>
            <a:rPr lang="en-US" sz="1800" b="0" kern="1200"/>
            <a:t> </a:t>
          </a:r>
          <a:r>
            <a:rPr lang="en-US" sz="1800" b="0" kern="1200">
              <a:latin typeface="Calibri Light" panose="020F0302020204030204"/>
            </a:rPr>
            <a:t>platforms</a:t>
          </a:r>
          <a:endParaRPr lang="en-US" sz="1800" b="0" kern="1200"/>
        </a:p>
      </dsp:txBody>
      <dsp:txXfrm>
        <a:off x="0" y="3954023"/>
        <a:ext cx="5181600" cy="39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504AC-FC16-4509-8946-B23485D19F61}">
      <dsp:nvSpPr>
        <dsp:cNvPr id="0" name=""/>
        <dsp:cNvSpPr/>
      </dsp:nvSpPr>
      <dsp:spPr>
        <a:xfrm>
          <a:off x="3913" y="1484021"/>
          <a:ext cx="2663092" cy="1331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Participants </a:t>
          </a:r>
        </a:p>
      </dsp:txBody>
      <dsp:txXfrm>
        <a:off x="42913" y="1523021"/>
        <a:ext cx="2585092" cy="1253546"/>
      </dsp:txXfrm>
    </dsp:sp>
    <dsp:sp modelId="{7995C273-D4B8-48A4-AA98-254CA7697081}">
      <dsp:nvSpPr>
        <dsp:cNvPr id="0" name=""/>
        <dsp:cNvSpPr/>
      </dsp:nvSpPr>
      <dsp:spPr>
        <a:xfrm>
          <a:off x="3847956" y="1484021"/>
          <a:ext cx="2716187" cy="1358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Doors</a:t>
          </a:r>
        </a:p>
      </dsp:txBody>
      <dsp:txXfrm>
        <a:off x="3887733" y="1523798"/>
        <a:ext cx="2636633" cy="1278539"/>
      </dsp:txXfrm>
    </dsp:sp>
    <dsp:sp modelId="{AF23830F-D395-4EBC-9D6C-DC90671C6E2A}">
      <dsp:nvSpPr>
        <dsp:cNvPr id="0" name=""/>
        <dsp:cNvSpPr/>
      </dsp:nvSpPr>
      <dsp:spPr>
        <a:xfrm>
          <a:off x="7745095" y="1484021"/>
          <a:ext cx="2766590" cy="1383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Reactions</a:t>
          </a:r>
        </a:p>
      </dsp:txBody>
      <dsp:txXfrm>
        <a:off x="7785610" y="1524536"/>
        <a:ext cx="2685560" cy="1302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B0911-2D29-4E02-94C6-EF2135DE0D1E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0AAD4-9868-4A16-A076-8A7CF48D1892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video chat/voice chat</a:t>
          </a:r>
        </a:p>
      </dsp:txBody>
      <dsp:txXfrm>
        <a:off x="0" y="531"/>
        <a:ext cx="10515600" cy="621467"/>
      </dsp:txXfrm>
    </dsp:sp>
    <dsp:sp modelId="{217E569A-FFD0-403A-AA10-74C0F68A06CC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9296B-D52E-410A-AC18-49BB58C45F47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pin boards to allow some sort of asynchronous interaction between users</a:t>
          </a:r>
        </a:p>
      </dsp:txBody>
      <dsp:txXfrm>
        <a:off x="0" y="621999"/>
        <a:ext cx="10515600" cy="621467"/>
      </dsp:txXfrm>
    </dsp:sp>
    <dsp:sp modelId="{F6D0C617-6FF0-4CF7-AB68-22510C792F99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105D9-B3C0-4B1F-9C45-15BE8F8FD44A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 the user the option to create its own </a:t>
          </a:r>
          <a:r>
            <a:rPr lang="en-US" sz="2500" kern="1200">
              <a:latin typeface="Calibri Light" panose="020F0302020204030204"/>
            </a:rPr>
            <a:t>space</a:t>
          </a:r>
          <a:r>
            <a:rPr lang="en-US" sz="2500" kern="1200"/>
            <a:t> with an editor</a:t>
          </a:r>
        </a:p>
      </dsp:txBody>
      <dsp:txXfrm>
        <a:off x="0" y="1243467"/>
        <a:ext cx="10515600" cy="621467"/>
      </dsp:txXfrm>
    </dsp:sp>
    <dsp:sp modelId="{BF97362A-D23C-4CA0-806B-E3AF649616D6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8DBCA-4610-4FA8-B76A-564AEF28D085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Private </a:t>
          </a:r>
          <a:r>
            <a:rPr lang="en-US" sz="2500" kern="1200">
              <a:latin typeface="Calibri Light" panose="020F0302020204030204"/>
            </a:rPr>
            <a:t>spaces</a:t>
          </a:r>
          <a:r>
            <a:rPr lang="en-US" sz="2500" kern="1200"/>
            <a:t> like a Webex Meeting </a:t>
          </a:r>
          <a:r>
            <a:rPr lang="en-US" sz="2500" kern="1200">
              <a:latin typeface="Calibri Light" panose="020F0302020204030204"/>
            </a:rPr>
            <a:t>Rooms</a:t>
          </a:r>
          <a:endParaRPr lang="en-US" sz="2500" kern="1200"/>
        </a:p>
      </dsp:txBody>
      <dsp:txXfrm>
        <a:off x="0" y="1864935"/>
        <a:ext cx="10515600" cy="621467"/>
      </dsp:txXfrm>
    </dsp:sp>
    <dsp:sp modelId="{85542C55-D9F3-4A16-9889-C9220AE59086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79697-CABF-4BCD-908D-E7C0E2369923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Extend the </a:t>
          </a:r>
          <a:r>
            <a:rPr lang="en-US" sz="2500" kern="1200">
              <a:latin typeface="Calibri Light" panose="020F0302020204030204"/>
            </a:rPr>
            <a:t>app</a:t>
          </a:r>
          <a:r>
            <a:rPr lang="en-US" sz="2500" kern="1200"/>
            <a:t> to </a:t>
          </a:r>
          <a:r>
            <a:rPr lang="en-US" sz="2500" kern="1200">
              <a:latin typeface="Calibri Light" panose="020F0302020204030204"/>
            </a:rPr>
            <a:t>mobile</a:t>
          </a:r>
          <a:endParaRPr lang="en-US" sz="2500" kern="1200"/>
        </a:p>
      </dsp:txBody>
      <dsp:txXfrm>
        <a:off x="0" y="2486402"/>
        <a:ext cx="10515600" cy="621467"/>
      </dsp:txXfrm>
    </dsp:sp>
    <dsp:sp modelId="{7DC92C30-2E22-4E65-BCB3-836F871F264C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768B6-6B1C-4B4E-8D95-45269C7C2CA7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more </a:t>
          </a:r>
          <a:r>
            <a:rPr lang="en-US" sz="2500" kern="1200">
              <a:latin typeface="Calibri Light" panose="020F0302020204030204"/>
            </a:rPr>
            <a:t>spaces</a:t>
          </a:r>
          <a:endParaRPr lang="en-US" sz="2500" kern="1200"/>
        </a:p>
      </dsp:txBody>
      <dsp:txXfrm>
        <a:off x="0" y="3107870"/>
        <a:ext cx="10515600" cy="621467"/>
      </dsp:txXfrm>
    </dsp:sp>
    <dsp:sp modelId="{05BCB75C-2FAE-4AA8-98CF-75D581831D8C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7217-92ED-4011-B9B2-1C1C6C8E85B9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avatar designs</a:t>
          </a: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7B9F1-4C2F-5845-B995-74BFDCEB26B2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9501-93DD-BD4F-9B48-D085E64B208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774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/>
              <a:t>Title in same font as game</a:t>
            </a:r>
          </a:p>
          <a:p>
            <a:endParaRPr lang="en-ES"/>
          </a:p>
          <a:p>
            <a:r>
              <a:rPr lang="en-ES"/>
              <a:t>Maybe each make it’s own avatar with the name and take a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9501-93DD-BD4F-9B48-D085E64B208C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9788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/>
              <a:t>Add any other technology by team members</a:t>
            </a:r>
          </a:p>
          <a:p>
            <a:endParaRPr lang="en-ES"/>
          </a:p>
          <a:p>
            <a:r>
              <a:rPr lang="en-ES"/>
              <a:t>Is any organisation tool missing?</a:t>
            </a:r>
          </a:p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9501-93DD-BD4F-9B48-D085E64B208C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743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9501-93DD-BD4F-9B48-D085E64B208C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181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/>
              <a:t>Everyone vote what we can add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69501-93DD-BD4F-9B48-D085E64B208C}" type="slidenum">
              <a:rPr lang="en-ES" smtClean="0"/>
              <a:t>23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3795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8253-6D3B-1351-2050-07BF5EAC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A3780-7349-01A9-2A4F-1793C157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B10-A0CD-4F3D-7FC8-55B0F199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9A05-7126-00A7-5C58-15EE83CE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82C0-B46D-15A5-0EC0-D95BD35E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987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3989-F99A-8580-44DB-FE90DB36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1C893-3142-2660-B816-A73834BE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32A8-E94D-58F4-7210-9329C881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99E09-3A56-5756-BF40-239656F5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2DEE-926D-9FAF-AD3B-F10577D0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772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F8D65-11FE-4533-E2FC-B9B6F110A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7380E-3416-64DC-7A30-0911DBC19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D5F9-35CB-C71D-08B0-4273D26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47C8-76D4-A394-AD1D-198B3B74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503A-5614-31F7-B0F5-A363E76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258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CB40-0F7C-C874-04D3-EEAAD242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6F95-25B3-51C4-AD12-CBE0887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95AE-BAB5-0A57-C4F9-57113428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9F6A-5FBA-79E8-725F-4AE1036C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B75B-0823-CEC1-AD91-0AC88E2C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355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A7DC-AB76-AEC2-64F5-C7BF2255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CBB73-A687-EEE3-A91F-BADD4D54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47F8-063D-0EC9-12D0-5B94DD41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79D6-B0B4-4AB5-CCCF-26464C0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B769-45A4-175F-D966-4DD235A7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031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5B-F64C-ADC8-9DE8-BADAE355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CB76-6DB8-A95C-8260-5522A8763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B71C-F543-2BAD-CE65-88F31BB4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EDB71-2990-5871-1F33-26A89C05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4F02-ED16-6EF3-C025-68B6D21D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3EA-9C7E-BF8B-5E82-504F1598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6313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AD47-F3FC-7A56-4BBC-B7F4ECF0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E755B-B1D2-AC86-239B-35278B4F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89596-5B3E-4AD6-E8AC-E18BCEF8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75924-B150-DD8E-9201-1AC440BD5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33B69-7496-9FB2-0B87-C7859E221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76C7B-CA7D-047E-EAFF-2C1301F6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26603-5E97-212D-DD04-1B925C3F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B710-F1BA-BE79-7B9B-56A907B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748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BB1-E613-F534-C1AB-2C424CEE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10B19-6EF5-5349-749C-99DFB5DC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D1710-D51D-D18C-8B9C-2EAF01AB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AE50B-0B1C-ECD4-F9A5-7E999001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3107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59251-EA62-FD87-B5EE-5D1306EE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1124F-8A8C-BAD0-7149-635A5D51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9C4A8-C707-101F-2078-A944EB8E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41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FA03-362C-D3F5-94F6-D3D408B5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FF80-7412-39C2-F3BF-66358F2E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EA25D-6418-093B-B09F-D1EDE8EBC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E7EF-4280-DA25-5213-67798ECF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E2FC7-092E-7843-DCE3-30958457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0821-9E06-6DCA-D9C1-55AB95B7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385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8A8B-6F96-E75A-9312-9B18D934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3EF3B-73F6-7BAC-5F4F-E355A68A3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3504-1D0B-FBEC-C604-C2DDAD0FC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35DF-4AC0-361B-ECCA-964A1763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066CE-C553-5D6B-2ECF-6F8F478E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7787-83D5-7E74-C620-335F7961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94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3A3A7-A189-722D-0CDD-40A056EE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1441-E408-286C-F9B5-A3A72F85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627C-0930-D656-4310-D75348EE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AB4F-E5EF-F240-A7EF-4767B12AF160}" type="datetimeFigureOut">
              <a:rPr lang="en-ES" smtClean="0"/>
              <a:t>11/18/2022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3A34-A77A-D22C-CFAA-D57C9941D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F452-C144-F906-07F1-2EAA142A6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CCA0-5B62-B04A-9176-E1CA5D192AE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510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5CAC-884F-7AA4-DBA4-7053A92D1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6381"/>
            <a:ext cx="9144000" cy="2387600"/>
          </a:xfrm>
          <a:prstGeom prst="roundRect">
            <a:avLst/>
          </a:prstGeom>
          <a:solidFill>
            <a:srgbClr val="2B5394"/>
          </a:solidFill>
        </p:spPr>
        <p:txBody>
          <a:bodyPr anchor="ctr"/>
          <a:lstStyle/>
          <a:p>
            <a:r>
              <a:rPr lang="en-ES">
                <a:solidFill>
                  <a:schemeClr val="bg1"/>
                </a:solidFill>
                <a:latin typeface="Hussar Milosc" pitchFamily="2" charset="0"/>
                <a:ea typeface="SZTYLET" pitchFamily="2" charset="0"/>
              </a:rPr>
              <a:t>Collaboration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BBD31-345F-9C27-A0F3-B28AFE11C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94872" l="9398" r="89850">
                        <a14:foregroundMark x1="46241" y1="10256" x2="50752" y2="39194"/>
                        <a14:foregroundMark x1="50752" y1="39194" x2="45865" y2="52015"/>
                        <a14:foregroundMark x1="45865" y1="52015" x2="45489" y2="73626"/>
                        <a14:foregroundMark x1="34586" y1="82418" x2="44361" y2="84249"/>
                        <a14:foregroundMark x1="38346" y1="86447" x2="38346" y2="86447"/>
                        <a14:foregroundMark x1="53759" y1="89011" x2="53759" y2="89011"/>
                        <a14:foregroundMark x1="62030" y1="87179" x2="62030" y2="87179"/>
                        <a14:foregroundMark x1="63534" y1="88278" x2="63534" y2="88278"/>
                        <a14:foregroundMark x1="61654" y1="92674" x2="61654" y2="92674"/>
                        <a14:foregroundMark x1="37970" y1="94872" x2="37970" y2="94872"/>
                        <a14:backgroundMark x1="14662" y1="17582" x2="14662" y2="17582"/>
                      </a14:backgroundRemoval>
                    </a14:imgEffect>
                  </a14:imgLayer>
                </a14:imgProps>
              </a:ext>
            </a:extLst>
          </a:blip>
          <a:srcRect l="16054" t="9368" r="20079" b="4740"/>
          <a:stretch/>
        </p:blipFill>
        <p:spPr>
          <a:xfrm>
            <a:off x="10103316" y="4592144"/>
            <a:ext cx="1298714" cy="1792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B846B-1810-D206-8068-9794578BE2E9}"/>
              </a:ext>
            </a:extLst>
          </p:cNvPr>
          <p:cNvSpPr txBox="1"/>
          <p:nvPr/>
        </p:nvSpPr>
        <p:spPr>
          <a:xfrm>
            <a:off x="10305274" y="42170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>
                <a:latin typeface="SZTYLET" pitchFamily="2" charset="0"/>
                <a:ea typeface="SZTYLET" pitchFamily="2" charset="0"/>
              </a:rPr>
              <a:t>Amai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82D04-073E-2D50-E42F-EE372ED0AF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3364" y1="8989" x2="13364" y2="8989"/>
                      </a14:backgroundRemoval>
                    </a14:imgEffect>
                  </a14:imgLayer>
                </a14:imgProps>
              </a:ext>
            </a:extLst>
          </a:blip>
          <a:srcRect l="16077" t="13486" r="15489" b="10040"/>
          <a:stretch/>
        </p:blipFill>
        <p:spPr>
          <a:xfrm>
            <a:off x="8457517" y="4612691"/>
            <a:ext cx="1298714" cy="1785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00E06-516C-5449-4794-65E4DAF239D9}"/>
              </a:ext>
            </a:extLst>
          </p:cNvPr>
          <p:cNvSpPr txBox="1"/>
          <p:nvPr/>
        </p:nvSpPr>
        <p:spPr>
          <a:xfrm>
            <a:off x="8592364" y="4217084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>
                <a:latin typeface="SZTYLET" pitchFamily="2" charset="0"/>
                <a:ea typeface="SZTYLET" pitchFamily="2" charset="0"/>
              </a:rPr>
              <a:t>Fatma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A41DB-7787-38F5-D5F8-2E8E0790CC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17" b="92713" l="9959" r="89627">
                        <a14:foregroundMark x1="47303" y1="9717" x2="47303" y2="9717"/>
                        <a14:foregroundMark x1="36515" y1="91498" x2="36515" y2="91498"/>
                        <a14:foregroundMark x1="56846" y1="92713" x2="56846" y2="92713"/>
                      </a14:backgroundRemoval>
                    </a14:imgEffect>
                  </a14:imgLayer>
                </a14:imgProps>
              </a:ext>
            </a:extLst>
          </a:blip>
          <a:srcRect l="12448" t="7743" r="16830" b="6628"/>
          <a:stretch/>
        </p:blipFill>
        <p:spPr>
          <a:xfrm>
            <a:off x="6714355" y="4592144"/>
            <a:ext cx="1444517" cy="1792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248352-63F6-1499-65CE-70DD1320AC9E}"/>
              </a:ext>
            </a:extLst>
          </p:cNvPr>
          <p:cNvSpPr txBox="1"/>
          <p:nvPr/>
        </p:nvSpPr>
        <p:spPr>
          <a:xfrm>
            <a:off x="7176043" y="42433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>
                <a:latin typeface="SZTYLET" pitchFamily="2" charset="0"/>
                <a:ea typeface="SZTYLET" pitchFamily="2" charset="0"/>
              </a:rPr>
              <a:t>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B85C1-F8AC-017F-5527-62B14A4054F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294" b="95911" l="9434" r="89434">
                        <a14:foregroundMark x1="33962" y1="91078" x2="33962" y2="91078"/>
                        <a14:foregroundMark x1="32075" y1="95167" x2="32075" y2="95167"/>
                        <a14:foregroundMark x1="49434" y1="95911" x2="49434" y2="95911"/>
                      </a14:backgroundRemoval>
                    </a14:imgEffect>
                  </a14:imgLayer>
                </a14:imgProps>
              </a:ext>
            </a:extLst>
          </a:blip>
          <a:srcRect l="9210" t="10649" r="26015" b="2631"/>
          <a:stretch/>
        </p:blipFill>
        <p:spPr>
          <a:xfrm>
            <a:off x="745887" y="4631432"/>
            <a:ext cx="1300230" cy="176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A3184-B864-2F34-7409-B2571DB8744B}"/>
              </a:ext>
            </a:extLst>
          </p:cNvPr>
          <p:cNvSpPr txBox="1"/>
          <p:nvPr/>
        </p:nvSpPr>
        <p:spPr>
          <a:xfrm>
            <a:off x="768060" y="422281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>
                <a:latin typeface="SZTYLET" pitchFamily="2" charset="0"/>
                <a:ea typeface="SZTYLET" pitchFamily="2" charset="0"/>
              </a:rPr>
              <a:t>Khaled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1F8DA-0218-EAF0-2107-3790C1DD4F4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87" b="89744" l="9894" r="89753">
                        <a14:foregroundMark x1="40989" y1="9687" x2="40989" y2="9687"/>
                      </a14:backgroundRemoval>
                    </a14:imgEffect>
                  </a14:imgLayer>
                </a14:imgProps>
              </a:ext>
            </a:extLst>
          </a:blip>
          <a:srcRect l="11840" t="8535" r="27631" b="25324"/>
          <a:stretch/>
        </p:blipFill>
        <p:spPr>
          <a:xfrm>
            <a:off x="2294668" y="4636268"/>
            <a:ext cx="1300230" cy="17621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045740-30AB-E577-2D1B-8CF9B77B0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977" b="95720" l="10000" r="90000">
                        <a14:foregroundMark x1="46087" y1="8560" x2="46087" y2="8560"/>
                        <a14:foregroundMark x1="61087" y1="91634" x2="61087" y2="91634"/>
                        <a14:foregroundMark x1="59783" y1="95720" x2="59783" y2="95720"/>
                        <a14:foregroundMark x1="37826" y1="95914" x2="37826" y2="95914"/>
                        <a14:foregroundMark x1="46304" y1="85603" x2="46304" y2="85603"/>
                        <a14:foregroundMark x1="53913" y1="7977" x2="53913" y2="7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7676" r="13668" b="3175"/>
          <a:stretch/>
        </p:blipFill>
        <p:spPr bwMode="auto">
          <a:xfrm>
            <a:off x="5110827" y="4612691"/>
            <a:ext cx="1300230" cy="176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C1EF6-D590-D337-B8BE-2C6BEA0A853B}"/>
              </a:ext>
            </a:extLst>
          </p:cNvPr>
          <p:cNvSpPr txBox="1"/>
          <p:nvPr/>
        </p:nvSpPr>
        <p:spPr>
          <a:xfrm>
            <a:off x="2219739" y="422281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>
                <a:latin typeface="SZTYLET" pitchFamily="2" charset="0"/>
                <a:ea typeface="SZTYLET" pitchFamily="2" charset="0"/>
              </a:rPr>
              <a:t>Assylbek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82BC2-AB5B-EB38-AC51-28BE8F0ECBB0}"/>
              </a:ext>
            </a:extLst>
          </p:cNvPr>
          <p:cNvSpPr txBox="1"/>
          <p:nvPr/>
        </p:nvSpPr>
        <p:spPr>
          <a:xfrm>
            <a:off x="5297444" y="42170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>
                <a:latin typeface="SZTYLET" pitchFamily="2" charset="0"/>
                <a:ea typeface="SZTYLET" pitchFamily="2" charset="0"/>
              </a:rPr>
              <a:t>Asian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E0F03-E5B7-79BD-B8F6-302C6B048C5F}"/>
              </a:ext>
            </a:extLst>
          </p:cNvPr>
          <p:cNvSpPr txBox="1"/>
          <p:nvPr/>
        </p:nvSpPr>
        <p:spPr>
          <a:xfrm>
            <a:off x="3831049" y="421708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>
                <a:latin typeface="SZTYLET" pitchFamily="2" charset="0"/>
                <a:ea typeface="SZTYLET" pitchFamily="2" charset="0"/>
              </a:rPr>
              <a:t>Daniel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785052A-DEF0-4C43-A344-C3757F9EB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331" b="95276" l="2778" r="93889">
                        <a14:foregroundMark x1="43333" y1="5118" x2="43333" y2="5118"/>
                        <a14:foregroundMark x1="53889" y1="5118" x2="53889" y2="5118"/>
                        <a14:foregroundMark x1="87222" y1="59843" x2="87222" y2="59843"/>
                        <a14:foregroundMark x1="93889" y1="66929" x2="93889" y2="66929"/>
                        <a14:foregroundMark x1="2778" y1="66929" x2="2778" y2="66929"/>
                        <a14:foregroundMark x1="35000" y1="94882" x2="35000" y2="94882"/>
                        <a14:foregroundMark x1="60000" y1="95276" x2="60000" y2="95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5" t="3776" r="3725" b="3947"/>
          <a:stretch/>
        </p:blipFill>
        <p:spPr bwMode="auto">
          <a:xfrm>
            <a:off x="3700640" y="4586416"/>
            <a:ext cx="1298704" cy="17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7DB-5C6E-7D27-FE83-EF27A81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75397-BDA1-5D3C-AA70-C38CD1398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9338"/>
            <a:ext cx="5258429" cy="4360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text messaging between different users.</a:t>
            </a:r>
          </a:p>
          <a:p>
            <a:r>
              <a:rPr lang="en-US">
                <a:cs typeface="Calibri"/>
              </a:rPr>
              <a:t>WebSocket protocol is used for two-way communication between client and server.</a:t>
            </a:r>
            <a:endParaRPr lang="en-US"/>
          </a:p>
          <a:p>
            <a:r>
              <a:rPr lang="en-US">
                <a:cs typeface="Calibri"/>
              </a:rPr>
              <a:t>Python </a:t>
            </a:r>
            <a:r>
              <a:rPr lang="en-US" err="1">
                <a:cs typeface="Calibri"/>
              </a:rPr>
              <a:t>Websockets</a:t>
            </a:r>
            <a:r>
              <a:rPr lang="en-US">
                <a:cs typeface="Calibri"/>
              </a:rPr>
              <a:t> library.</a:t>
            </a:r>
          </a:p>
          <a:p>
            <a:r>
              <a:rPr lang="en-US">
                <a:cs typeface="Calibri"/>
              </a:rPr>
              <a:t>Messaging is allowed depending on rooms.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6F6F66-F1C0-9A48-A9D0-11DA0B988C6A}"/>
              </a:ext>
            </a:extLst>
          </p:cNvPr>
          <p:cNvSpPr/>
          <p:nvPr/>
        </p:nvSpPr>
        <p:spPr>
          <a:xfrm>
            <a:off x="6102483" y="2912119"/>
            <a:ext cx="5262113" cy="329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>
                <a:cs typeface="Calibri"/>
              </a:rPr>
              <a:t>{</a:t>
            </a:r>
          </a:p>
          <a:p>
            <a:r>
              <a:rPr lang="en-US" sz="2800">
                <a:cs typeface="Calibri"/>
              </a:rPr>
              <a:t>   “type”: “assign_room”,</a:t>
            </a:r>
          </a:p>
          <a:p>
            <a:r>
              <a:rPr lang="en-US" sz="2800">
                <a:cs typeface="Calibri"/>
              </a:rPr>
              <a:t>   “</a:t>
            </a:r>
            <a:r>
              <a:rPr lang="en-US" sz="2800" err="1">
                <a:cs typeface="Calibri"/>
              </a:rPr>
              <a:t>user_id</a:t>
            </a:r>
            <a:r>
              <a:rPr lang="en-US" sz="2800">
                <a:cs typeface="Calibri"/>
              </a:rPr>
              <a:t>”: </a:t>
            </a:r>
            <a:r>
              <a:rPr lang="en-US" sz="2800" err="1">
                <a:cs typeface="Calibri"/>
              </a:rPr>
              <a:t>user_id</a:t>
            </a:r>
            <a:r>
              <a:rPr lang="en-US" sz="2800">
                <a:cs typeface="Calibri"/>
              </a:rPr>
              <a:t>,</a:t>
            </a:r>
          </a:p>
          <a:p>
            <a:r>
              <a:rPr lang="en-US" sz="2800">
                <a:cs typeface="Calibri"/>
              </a:rPr>
              <a:t>   “room”: room,</a:t>
            </a:r>
          </a:p>
          <a:p>
            <a:r>
              <a:rPr lang="en-US" sz="2800">
                <a:cs typeface="Calibri"/>
              </a:rPr>
              <a:t>   “state”: “join”</a:t>
            </a:r>
          </a:p>
          <a:p>
            <a:r>
              <a:rPr lang="en-US" sz="2800">
                <a:cs typeface="Calibri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09F06-07EA-E66F-5D73-16829F5BF963}"/>
              </a:ext>
            </a:extLst>
          </p:cNvPr>
          <p:cNvSpPr txBox="1"/>
          <p:nvPr/>
        </p:nvSpPr>
        <p:spPr>
          <a:xfrm>
            <a:off x="6106147" y="1774054"/>
            <a:ext cx="52733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Client and server communicate messages in JSON format.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97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554C-672F-5C7E-DEE8-7BABC23E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E821-9C80-1759-1B1C-9E209919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77" y="1699944"/>
            <a:ext cx="10894352" cy="2261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NoSQL with 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MongoDB</a:t>
            </a:r>
            <a:r>
              <a:rPr lang="en-US">
                <a:ea typeface="+mn-lt"/>
                <a:cs typeface="+mn-lt"/>
              </a:rPr>
              <a:t> is used to store messages in a database.</a:t>
            </a:r>
          </a:p>
          <a:p>
            <a:r>
              <a:rPr lang="en-US">
                <a:ea typeface="+mn-lt"/>
                <a:cs typeface="+mn-lt"/>
              </a:rPr>
              <a:t>Collection corresponds to a room. Document corresponds to a user message.</a:t>
            </a:r>
          </a:p>
          <a:p>
            <a:r>
              <a:rPr lang="en-US">
                <a:cs typeface="Calibri" panose="020F0502020204030204"/>
              </a:rPr>
              <a:t>Python Motor library to handle MongoDB connection.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6180CDB-E0A9-F8F9-20A9-28555C76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3968819"/>
            <a:ext cx="11268974" cy="25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3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425A7-D26C-470E-2E6A-007E8553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de-DE" b="1">
                <a:cs typeface="Calibri Light"/>
              </a:rPr>
              <a:t>User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7997EB-B792-12C0-9886-D7211FA1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b="1" err="1">
                <a:ea typeface="+mn-lt"/>
                <a:cs typeface="+mn-lt"/>
              </a:rPr>
              <a:t>Firebase</a:t>
            </a:r>
            <a:r>
              <a:rPr lang="de-DE" sz="2400" b="1">
                <a:ea typeface="+mn-lt"/>
                <a:cs typeface="+mn-lt"/>
              </a:rPr>
              <a:t> </a:t>
            </a:r>
            <a:r>
              <a:rPr lang="de-DE" sz="2000">
                <a:ea typeface="+mn-lt"/>
                <a:cs typeface="+mn-lt"/>
              </a:rPr>
              <a:t>-</a:t>
            </a:r>
            <a:r>
              <a:rPr lang="en-029" sz="2000">
                <a:ea typeface="+mn-lt"/>
                <a:cs typeface="+mn-lt"/>
              </a:rPr>
              <a:t> for user management Google-backed application is used. From two types of general purpose database services offered by Firebase, "</a:t>
            </a:r>
            <a:r>
              <a:rPr lang="en-029" sz="2000" err="1">
                <a:ea typeface="+mn-lt"/>
                <a:cs typeface="+mn-lt"/>
              </a:rPr>
              <a:t>Firestore</a:t>
            </a:r>
            <a:r>
              <a:rPr lang="en-029" sz="2000">
                <a:ea typeface="+mn-lt"/>
                <a:cs typeface="+mn-lt"/>
              </a:rPr>
              <a:t>" was better fit for us in order to store general data. Additionally, Firebase Auth is used to store authentication data.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4758F50-B6E5-639C-0F22-DE6AA116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7" y="1798691"/>
            <a:ext cx="4673690" cy="1628096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CAD61685-8B09-83A6-2140-370AB319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68" y="3868541"/>
            <a:ext cx="4673690" cy="19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3D571-4FD4-4B33-CA65-DCCC0B9C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management services: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13067-3D34-718F-D251-F0054DBE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Firebase Auth:</a:t>
            </a:r>
          </a:p>
          <a:p>
            <a:r>
              <a:rPr lang="en-US" sz="2000"/>
              <a:t>Sign up with email / password</a:t>
            </a:r>
            <a:endParaRPr lang="en-US"/>
          </a:p>
          <a:p>
            <a:r>
              <a:rPr lang="en-US" sz="2000"/>
              <a:t>Sign in with email / password</a:t>
            </a:r>
            <a:endParaRPr lang="en-US" sz="2000">
              <a:cs typeface="Calibri"/>
            </a:endParaRPr>
          </a:p>
          <a:p>
            <a:r>
              <a:rPr lang="en-US" sz="2000"/>
              <a:t>Sign in anonymously</a:t>
            </a:r>
            <a:endParaRPr lang="en-US" sz="2000">
              <a:cs typeface="Calibri"/>
            </a:endParaRPr>
          </a:p>
          <a:p>
            <a:r>
              <a:rPr lang="en-US" sz="2000"/>
              <a:t>Refresh of session token</a:t>
            </a:r>
            <a:endParaRPr lang="en-US" sz="2000">
              <a:cs typeface="Calibri"/>
            </a:endParaRPr>
          </a:p>
          <a:p>
            <a:r>
              <a:rPr lang="en-US" sz="2000"/>
              <a:t>Delete account</a:t>
            </a:r>
            <a:endParaRPr lang="en-US" sz="2000">
              <a:cs typeface="Calibri"/>
            </a:endParaRPr>
          </a:p>
          <a:p>
            <a:r>
              <a:rPr lang="en-US" sz="2000"/>
              <a:t>Change password</a:t>
            </a:r>
            <a:endParaRPr lang="en-US" sz="2000">
              <a:cs typeface="Calibri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F0CED7F-F4F6-290A-5552-7D5DECCE3D7F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err="1">
                <a:cs typeface="Calibri" panose="020F0502020204030204"/>
              </a:rPr>
              <a:t>Firestore</a:t>
            </a:r>
            <a:r>
              <a:rPr lang="en-US" sz="2000" b="1">
                <a:cs typeface="Calibri" panose="020F0502020204030204"/>
              </a:rPr>
              <a:t>:</a:t>
            </a:r>
          </a:p>
          <a:p>
            <a:r>
              <a:rPr lang="en-US" sz="2000"/>
              <a:t>Save data – username and avatar configurations saved</a:t>
            </a:r>
            <a:endParaRPr lang="en-US"/>
          </a:p>
          <a:p>
            <a:r>
              <a:rPr lang="en-US" sz="2000"/>
              <a:t>Update data- update username and avatar configurations </a:t>
            </a:r>
            <a:endParaRPr lang="en-US" sz="2000">
              <a:cs typeface="Calibri"/>
            </a:endParaRPr>
          </a:p>
          <a:p>
            <a:r>
              <a:rPr lang="en-US" sz="2000"/>
              <a:t>Get data- get username and avatar configurations </a:t>
            </a:r>
            <a:endParaRPr lang="en-US" sz="2000">
              <a:cs typeface="Calibri"/>
            </a:endParaRPr>
          </a:p>
          <a:p>
            <a:r>
              <a:rPr lang="en-US" sz="2000"/>
              <a:t>Delete data- Firebase account has to be deleted, alongside with </a:t>
            </a:r>
            <a:r>
              <a:rPr lang="en-US" sz="2000" err="1"/>
              <a:t>Firestore</a:t>
            </a:r>
            <a:r>
              <a:rPr lang="en-US" sz="2000"/>
              <a:t> Database entry</a:t>
            </a:r>
            <a:endParaRPr lang="en-US" sz="2000">
              <a:cs typeface="Calibri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8980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>
            <a:extLst>
              <a:ext uri="{FF2B5EF4-FFF2-40B4-BE49-F238E27FC236}">
                <a16:creationId xmlns:a16="http://schemas.microsoft.com/office/drawing/2014/main" id="{EC3428BF-6B47-E709-994B-8DD4C080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979488"/>
            <a:ext cx="6253163" cy="2316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8B2455-43E2-8C3E-2326-ED983E31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latin typeface="+mj-lt"/>
                <a:ea typeface="+mj-ea"/>
                <a:cs typeface="+mj-cs"/>
              </a:rPr>
              <a:t>Firebase Auth</a:t>
            </a:r>
            <a:r>
              <a:rPr lang="en-US" sz="3700" kern="1200">
                <a:latin typeface="+mj-lt"/>
                <a:ea typeface="+mj-ea"/>
                <a:cs typeface="+mj-cs"/>
              </a:rPr>
              <a:t>-</a:t>
            </a:r>
            <a:r>
              <a:rPr lang="en-US" sz="3200" kern="1200">
                <a:latin typeface="+mj-lt"/>
                <a:ea typeface="+mj-ea"/>
                <a:cs typeface="+mj-cs"/>
              </a:rPr>
              <a:t>authentication of the users, keeps password, UUID and emails saved.</a:t>
            </a:r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85B939AE-5EDF-EA73-8F09-6ACF1106E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438" y="3354388"/>
            <a:ext cx="6253163" cy="2497138"/>
          </a:xfrm>
        </p:spPr>
      </p:pic>
    </p:spTree>
    <p:extLst>
      <p:ext uri="{BB962C8B-B14F-4D97-AF65-F5344CB8AC3E}">
        <p14:creationId xmlns:p14="http://schemas.microsoft.com/office/powerpoint/2010/main" val="185845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509E-673F-DC83-67FC-B9FCCF32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N" sz="3700" b="1" err="1">
                <a:cs typeface="Calibri Light"/>
              </a:rPr>
              <a:t>Firestore</a:t>
            </a:r>
            <a:r>
              <a:rPr lang="en-IN" sz="3700" b="1">
                <a:cs typeface="Calibri Light"/>
              </a:rPr>
              <a:t> –</a:t>
            </a:r>
            <a:r>
              <a:rPr lang="en-IN" sz="3700">
                <a:cs typeface="Calibri Light"/>
              </a:rPr>
              <a:t> </a:t>
            </a:r>
            <a:r>
              <a:rPr lang="en-IN" sz="2400">
                <a:cs typeface="Calibri Light"/>
              </a:rPr>
              <a:t>database to store any data such as username, avatar configurations, etc.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29EA3BD-C590-56F6-5D4D-D4FF846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0" y="2803525"/>
            <a:ext cx="5907088" cy="341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D1D33-AAE7-4488-B80F-0D87544A3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291494"/>
            <a:ext cx="5907088" cy="239015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CC6096-F7D2-431E-AE0D-D9DBF33C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90AB-4F0D-8689-4E30-CF34A602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Multiplayer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91E2-9B6E-CA6A-D9AF-5F6D9B4B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GB" sz="2000"/>
              <a:t>Network connection</a:t>
            </a:r>
          </a:p>
          <a:p>
            <a:r>
              <a:rPr lang="en-GB" sz="2000"/>
              <a:t>Communication between network peers</a:t>
            </a:r>
          </a:p>
          <a:p>
            <a:r>
              <a:rPr lang="en-GB" sz="2000"/>
              <a:t>Application initialization</a:t>
            </a:r>
          </a:p>
          <a:p>
            <a:r>
              <a:rPr lang="en-GB" sz="2000"/>
              <a:t>Synchronization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C42546-DFC6-FB71-99A9-C6300292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646206"/>
            <a:ext cx="5365375" cy="5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8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5D7-BB01-4660-B57A-24D46CBB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59" y="467271"/>
            <a:ext cx="5126804" cy="2052522"/>
          </a:xfrm>
        </p:spPr>
        <p:txBody>
          <a:bodyPr anchor="b">
            <a:normAutofit/>
          </a:bodyPr>
          <a:lstStyle/>
          <a:p>
            <a:r>
              <a:rPr lang="en-US" sz="4300"/>
              <a:t>Multiplayer network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11E5-6ACB-4586-BC5F-2CE830B1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59" y="2990817"/>
            <a:ext cx="4555332" cy="3317515"/>
          </a:xfrm>
        </p:spPr>
        <p:txBody>
          <a:bodyPr anchor="t">
            <a:normAutofit lnSpcReduction="10000"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Server network peer</a:t>
            </a:r>
          </a:p>
          <a:p>
            <a:pPr lvl="1"/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Acting as application host</a:t>
            </a:r>
          </a:p>
          <a:p>
            <a:pPr lvl="1"/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Forwards initialization information for new user</a:t>
            </a:r>
          </a:p>
          <a:p>
            <a:pPr lvl="1"/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Forwards information about new user to users already online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Client network peer</a:t>
            </a:r>
          </a:p>
          <a:p>
            <a:pPr lvl="1"/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Connects to host</a:t>
            </a:r>
          </a:p>
          <a:p>
            <a:pPr lvl="1"/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Requests initialization information from server</a:t>
            </a:r>
          </a:p>
          <a:p>
            <a:pPr lvl="1"/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Receives/sends information for synchronization</a:t>
            </a:r>
          </a:p>
          <a:p>
            <a:pPr lvl="1"/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Gets informed if user disconnects</a:t>
            </a:r>
          </a:p>
          <a:p>
            <a:pPr lvl="1"/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A picture containing electronics, row, surface, several&#10;&#10;Description automatically generated">
            <a:extLst>
              <a:ext uri="{FF2B5EF4-FFF2-40B4-BE49-F238E27FC236}">
                <a16:creationId xmlns:a16="http://schemas.microsoft.com/office/drawing/2014/main" id="{4F01DF5B-9450-4044-8A6D-1CFB0F1A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00" y="1448957"/>
            <a:ext cx="3824119" cy="39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7E2E-406F-4DA9-B2B7-09B5A79E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Multiplayer </a:t>
            </a:r>
            <a:r>
              <a:rPr lang="en-GB" sz="3600"/>
              <a:t>communication between network peers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DEA4-7DF4-4809-A7AD-BC94EE25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Communication is performed via Remote Procedure Call ( RPC )</a:t>
            </a:r>
          </a:p>
          <a:p>
            <a:r>
              <a:rPr lang="en-US" sz="2000"/>
              <a:t>Used to inform about:</a:t>
            </a:r>
          </a:p>
          <a:p>
            <a:pPr lvl="1"/>
            <a:r>
              <a:rPr lang="en-US" sz="2000"/>
              <a:t>user/server connect/disconnect </a:t>
            </a:r>
          </a:p>
          <a:p>
            <a:pPr lvl="1"/>
            <a:r>
              <a:rPr lang="en-US" sz="2000"/>
              <a:t>exchange user/server information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4DF74-5AA6-4379-BD99-7724A465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736734"/>
            <a:ext cx="6253212" cy="24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9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A5D6D-B393-474D-84DA-AA7FC810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/>
              <a:t>Multiplayer </a:t>
            </a:r>
            <a:r>
              <a:rPr lang="en-GB"/>
              <a:t>application initialization</a:t>
            </a:r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3113-14CC-4730-9D90-94104759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2400"/>
              <a:t>Initialization of space</a:t>
            </a:r>
          </a:p>
          <a:p>
            <a:pPr lvl="1"/>
            <a:r>
              <a:rPr lang="en-US" sz="2000"/>
              <a:t>Information is on client-side</a:t>
            </a:r>
          </a:p>
          <a:p>
            <a:r>
              <a:rPr lang="en-US" sz="2400"/>
              <a:t>Initialization of participants</a:t>
            </a:r>
          </a:p>
          <a:p>
            <a:pPr lvl="1"/>
            <a:r>
              <a:rPr lang="en-US" sz="2000"/>
              <a:t>Adding another participants</a:t>
            </a:r>
          </a:p>
          <a:p>
            <a:pPr lvl="1"/>
            <a:r>
              <a:rPr lang="en-US" sz="2000"/>
              <a:t>Adding yourself</a:t>
            </a:r>
          </a:p>
          <a:p>
            <a:pPr lvl="1"/>
            <a:r>
              <a:rPr lang="en-US" sz="2000"/>
              <a:t>Online participants add new user</a:t>
            </a:r>
            <a:endParaRPr lang="ru-RU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2B63730-0A1B-4331-B13D-C5C2C2B2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11" y="2422740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4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A9D6-74BD-E4B1-8372-4E7FE72E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AE68-0267-9B86-FB97-B808F6E8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ES"/>
              <a:t> Project</a:t>
            </a:r>
          </a:p>
          <a:p>
            <a:pPr lvl="1"/>
            <a:r>
              <a:rPr lang="en-ES"/>
              <a:t>Introduction</a:t>
            </a:r>
            <a:endParaRPr lang="en-ES">
              <a:cs typeface="Calibri"/>
            </a:endParaRPr>
          </a:p>
          <a:p>
            <a:pPr lvl="1"/>
            <a:r>
              <a:rPr lang="en-ES"/>
              <a:t>Live demonstration</a:t>
            </a:r>
            <a:endParaRPr lang="en-ES">
              <a:cs typeface="Calibri"/>
            </a:endParaRPr>
          </a:p>
          <a:p>
            <a:pPr lvl="1"/>
            <a:r>
              <a:rPr lang="en-ES"/>
              <a:t>Reached goals</a:t>
            </a:r>
            <a:endParaRPr lang="en-ES">
              <a:cs typeface="Calibri"/>
            </a:endParaRPr>
          </a:p>
          <a:p>
            <a:r>
              <a:rPr lang="en-ES"/>
              <a:t>Technical view</a:t>
            </a:r>
            <a:endParaRPr lang="en-ES">
              <a:cs typeface="Calibri"/>
            </a:endParaRPr>
          </a:p>
          <a:p>
            <a:pPr lvl="1"/>
            <a:r>
              <a:rPr lang="en-ES"/>
              <a:t>Used technologies</a:t>
            </a:r>
            <a:endParaRPr lang="en-ES">
              <a:ea typeface="Calibri"/>
              <a:cs typeface="Calibri"/>
            </a:endParaRPr>
          </a:p>
          <a:p>
            <a:pPr lvl="1"/>
            <a:r>
              <a:rPr lang="en-ES"/>
              <a:t>Multiplayer</a:t>
            </a:r>
            <a:endParaRPr lang="en-ES">
              <a:cs typeface="Calibri"/>
            </a:endParaRPr>
          </a:p>
          <a:p>
            <a:pPr lvl="1"/>
            <a:r>
              <a:rPr lang="en-ES">
                <a:cs typeface="Calibri"/>
              </a:rPr>
              <a:t>User management</a:t>
            </a:r>
          </a:p>
          <a:p>
            <a:pPr lvl="1"/>
            <a:r>
              <a:rPr lang="en-ES"/>
              <a:t>Chat</a:t>
            </a:r>
            <a:endParaRPr lang="en-ES">
              <a:cs typeface="Calibri"/>
            </a:endParaRPr>
          </a:p>
          <a:p>
            <a:pPr lvl="1"/>
            <a:r>
              <a:rPr lang="en-ES"/>
              <a:t>Space design/UI</a:t>
            </a:r>
            <a:endParaRPr lang="en-ES">
              <a:cs typeface="Calibri"/>
            </a:endParaRPr>
          </a:p>
          <a:p>
            <a:r>
              <a:rPr lang="en-ES"/>
              <a:t>Project conclusion</a:t>
            </a:r>
            <a:endParaRPr lang="en-ES">
              <a:cs typeface="Calibri"/>
            </a:endParaRPr>
          </a:p>
          <a:p>
            <a:pPr lvl="1"/>
            <a:r>
              <a:rPr lang="en-ES">
                <a:cs typeface="Calibri"/>
              </a:rPr>
              <a:t>Retrospective</a:t>
            </a:r>
          </a:p>
          <a:p>
            <a:pPr lvl="1"/>
            <a:r>
              <a:rPr lang="en-ES"/>
              <a:t>Outlook</a:t>
            </a:r>
            <a:endParaRPr lang="en-E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383BC6-02A5-11D3-CF51-50464ADD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21" y="1825823"/>
            <a:ext cx="7107988" cy="43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6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4D72-DFBC-4BE2-9E85-A0CC8984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Multiplayer </a:t>
            </a:r>
            <a:r>
              <a:rPr lang="en-GB"/>
              <a:t>s</a:t>
            </a:r>
            <a:r>
              <a:rPr lang="en-GB" sz="4400"/>
              <a:t>ynchronization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8831316-0596-D58F-2325-374334ED4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489978"/>
              </p:ext>
            </p:extLst>
          </p:nvPr>
        </p:nvGraphicFramePr>
        <p:xfrm>
          <a:off x="838200" y="18050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34617742-2576-4E62-9051-5F21E4D1F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31" b="95276" l="2778" r="93889">
                        <a14:foregroundMark x1="43333" y1="5118" x2="43333" y2="5118"/>
                        <a14:foregroundMark x1="53889" y1="5118" x2="53889" y2="5118"/>
                        <a14:foregroundMark x1="87222" y1="59843" x2="87222" y2="59843"/>
                        <a14:foregroundMark x1="93889" y1="66929" x2="93889" y2="66929"/>
                        <a14:foregroundMark x1="2778" y1="66929" x2="2778" y2="66929"/>
                        <a14:foregroundMark x1="35000" y1="94882" x2="35000" y2="94882"/>
                        <a14:foregroundMark x1="60000" y1="95276" x2="60000" y2="95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5" t="3776" r="3725" b="3947"/>
          <a:stretch/>
        </p:blipFill>
        <p:spPr bwMode="auto">
          <a:xfrm>
            <a:off x="932980" y="1946309"/>
            <a:ext cx="872447" cy="12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FA5B5537-9959-40A1-A4DB-B485A45F0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9650" y="2118597"/>
            <a:ext cx="1852259" cy="926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239C8-4F2D-42A6-8C82-7F11D3606E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7121" y="1942177"/>
            <a:ext cx="1195851" cy="1195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BAA8E6-E229-4D1F-9B8E-16CA2A0097B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17" b="92713" l="9959" r="89627">
                        <a14:foregroundMark x1="47303" y1="9717" x2="47303" y2="9717"/>
                        <a14:foregroundMark x1="36515" y1="91498" x2="36515" y2="91498"/>
                        <a14:foregroundMark x1="56846" y1="92713" x2="56846" y2="92713"/>
                      </a14:backgroundRemoval>
                    </a14:imgEffect>
                  </a14:imgLayer>
                </a14:imgProps>
              </a:ext>
            </a:extLst>
          </a:blip>
          <a:srcRect l="12448" t="7743" r="16830" b="6628"/>
          <a:stretch/>
        </p:blipFill>
        <p:spPr>
          <a:xfrm>
            <a:off x="2448597" y="1942177"/>
            <a:ext cx="970402" cy="1204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3FAE3-2728-4DB7-8C70-C74D1259AF9F}"/>
              </a:ext>
            </a:extLst>
          </p:cNvPr>
          <p:cNvSpPr txBox="1"/>
          <p:nvPr/>
        </p:nvSpPr>
        <p:spPr>
          <a:xfrm>
            <a:off x="838200" y="4911315"/>
            <a:ext cx="3261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Velocity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Current_animation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Current_location</a:t>
            </a:r>
            <a:r>
              <a:rPr lang="en-US" sz="240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F2ED1-A6F2-41CD-A1EA-6C786D14923F}"/>
              </a:ext>
            </a:extLst>
          </p:cNvPr>
          <p:cNvSpPr txBox="1"/>
          <p:nvPr/>
        </p:nvSpPr>
        <p:spPr>
          <a:xfrm>
            <a:off x="4465260" y="4911315"/>
            <a:ext cx="2880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2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nteraction_active</a:t>
            </a: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3F13-EF36-471C-A4BC-FFC681B18E4A}"/>
              </a:ext>
            </a:extLst>
          </p:cNvPr>
          <p:cNvSpPr txBox="1"/>
          <p:nvPr/>
        </p:nvSpPr>
        <p:spPr>
          <a:xfrm>
            <a:off x="8655974" y="4911314"/>
            <a:ext cx="288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Current_</a:t>
            </a:r>
            <a:r>
              <a:rPr lang="en-GB" sz="2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emoji</a:t>
            </a:r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7372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8690-A12C-18CB-20A8-08118F9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570" y="2710"/>
            <a:ext cx="4028574" cy="124535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cs typeface="Calibri Light"/>
              </a:rPr>
              <a:t>UI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1B2B48-DC39-34B7-47AE-FFF2095C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391" y="1002668"/>
            <a:ext cx="7617995" cy="2426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Custom global theme using Godot's theme editor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Calibri"/>
                <a:cs typeface="Calibri"/>
              </a:rPr>
              <a:t>Scene Transition</a:t>
            </a:r>
          </a:p>
          <a:p>
            <a:pPr lvl="1"/>
            <a:r>
              <a:rPr lang="en-US">
                <a:ea typeface="Calibri"/>
                <a:cs typeface="Calibri"/>
              </a:rPr>
              <a:t>Godot's change scene function</a:t>
            </a:r>
          </a:p>
          <a:p>
            <a:pPr lvl="1"/>
            <a:r>
              <a:rPr lang="en-US">
                <a:ea typeface="Calibri"/>
                <a:cs typeface="Calibri"/>
              </a:rPr>
              <a:t>Godot's hide and show function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DE79BE-9985-A49F-675C-F1C1E97E3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7" r="-224" b="-355"/>
          <a:stretch/>
        </p:blipFill>
        <p:spPr>
          <a:xfrm>
            <a:off x="2947624" y="3064568"/>
            <a:ext cx="6162190" cy="36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4FB1-9175-32E5-0149-0608824A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ea typeface="+mj-lt"/>
                <a:cs typeface="+mj-lt"/>
              </a:rPr>
              <a:t>Space Design</a:t>
            </a:r>
            <a:endParaRPr lang="en-US" sz="6000"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64CA-20D2-9473-2654-D9CF3BCD0D72}"/>
              </a:ext>
            </a:extLst>
          </p:cNvPr>
          <p:cNvSpPr txBox="1"/>
          <p:nvPr/>
        </p:nvSpPr>
        <p:spPr>
          <a:xfrm>
            <a:off x="4318661" y="1399309"/>
            <a:ext cx="35447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 </a:t>
            </a:r>
            <a:r>
              <a:rPr lang="en-US" sz="2400"/>
              <a:t>Using </a:t>
            </a:r>
            <a:r>
              <a:rPr lang="en-US" sz="2400" err="1"/>
              <a:t>TileMaps</a:t>
            </a:r>
            <a:r>
              <a:rPr lang="en-US" sz="2400"/>
              <a:t> and </a:t>
            </a:r>
            <a:r>
              <a:rPr lang="en-US" sz="2400" err="1"/>
              <a:t>Tileset</a:t>
            </a:r>
            <a:endParaRPr lang="en-US" sz="240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DB1994A-A054-D543-2122-389D1148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13" y="2307046"/>
            <a:ext cx="4181340" cy="32742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540F1A1-66BE-E6E3-DB8E-5F974AD1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6" y="2308106"/>
            <a:ext cx="3816439" cy="327209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EBC87B5-B30D-8CB2-D9E0-D53E2E6E6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80" r="-305" b="-498"/>
          <a:stretch/>
        </p:blipFill>
        <p:spPr>
          <a:xfrm>
            <a:off x="4040746" y="2304104"/>
            <a:ext cx="3741118" cy="2203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AB461-8431-F7D8-1A8E-85310E33DC0B}"/>
              </a:ext>
            </a:extLst>
          </p:cNvPr>
          <p:cNvSpPr txBox="1"/>
          <p:nvPr/>
        </p:nvSpPr>
        <p:spPr>
          <a:xfrm>
            <a:off x="138546" y="5579423"/>
            <a:ext cx="35447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THU</a:t>
            </a:r>
            <a:endParaRPr lang="en-US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C1969-FF22-FA26-3750-910D5065293B}"/>
              </a:ext>
            </a:extLst>
          </p:cNvPr>
          <p:cNvSpPr txBox="1"/>
          <p:nvPr/>
        </p:nvSpPr>
        <p:spPr>
          <a:xfrm>
            <a:off x="4144489" y="4534394"/>
            <a:ext cx="35447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Library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C8AD7-023D-7F27-D903-8D9B97B72858}"/>
              </a:ext>
            </a:extLst>
          </p:cNvPr>
          <p:cNvSpPr txBox="1"/>
          <p:nvPr/>
        </p:nvSpPr>
        <p:spPr>
          <a:xfrm>
            <a:off x="8324603" y="5579422"/>
            <a:ext cx="35447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Office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106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9DAD-0616-A665-DB89-7C55D31F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60C1-22B6-3B79-B611-F331BC29C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Calibri"/>
                <a:cs typeface="Calibri"/>
              </a:rPr>
              <a:t>What went well:</a:t>
            </a:r>
          </a:p>
          <a:p>
            <a:pPr lvl="1"/>
            <a:r>
              <a:rPr lang="en-US">
                <a:ea typeface="Calibri"/>
                <a:cs typeface="Calibri"/>
              </a:rPr>
              <a:t>Similar project vision from the beginning</a:t>
            </a:r>
          </a:p>
          <a:p>
            <a:pPr lvl="1"/>
            <a:r>
              <a:rPr lang="en-US">
                <a:ea typeface="Calibri"/>
                <a:cs typeface="Calibri"/>
              </a:rPr>
              <a:t>Willingness to work hard</a:t>
            </a:r>
          </a:p>
          <a:p>
            <a:pPr lvl="1"/>
            <a:r>
              <a:rPr lang="en-US">
                <a:ea typeface="Calibri"/>
                <a:cs typeface="Calibri"/>
              </a:rPr>
              <a:t>Team availability to help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What went NOT so well:</a:t>
            </a:r>
          </a:p>
          <a:p>
            <a:pPr lvl="1"/>
            <a:r>
              <a:rPr lang="en-US">
                <a:ea typeface="Calibri"/>
                <a:cs typeface="Calibri"/>
              </a:rPr>
              <a:t>Team communication</a:t>
            </a:r>
          </a:p>
          <a:p>
            <a:pPr lvl="1"/>
            <a:r>
              <a:rPr lang="en-US">
                <a:ea typeface="Calibri"/>
                <a:cs typeface="Calibri"/>
              </a:rPr>
              <a:t>Slow start</a:t>
            </a:r>
          </a:p>
          <a:p>
            <a:pPr lvl="1"/>
            <a:r>
              <a:rPr lang="en-US">
                <a:ea typeface="Calibri"/>
                <a:cs typeface="Calibri"/>
              </a:rPr>
              <a:t>Misinterpretation of tasks' complexity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3A3D2-71C2-F566-1F6F-655E2F89B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What we can improve:</a:t>
            </a:r>
          </a:p>
          <a:p>
            <a:pPr lvl="1"/>
            <a:r>
              <a:rPr lang="en-US">
                <a:ea typeface="+mn-lt"/>
                <a:cs typeface="+mn-lt"/>
              </a:rPr>
              <a:t>Try to think as a team, and not about only ourselves</a:t>
            </a:r>
          </a:p>
          <a:p>
            <a:pPr lvl="1"/>
            <a:r>
              <a:rPr lang="en-US">
                <a:ea typeface="+mn-lt"/>
                <a:cs typeface="+mn-lt"/>
              </a:rPr>
              <a:t>Arrange meetings with urgency to not loose time</a:t>
            </a:r>
          </a:p>
          <a:p>
            <a:pPr lvl="1"/>
            <a:r>
              <a:rPr lang="en-US">
                <a:ea typeface="+mn-lt"/>
                <a:cs typeface="+mn-lt"/>
              </a:rPr>
              <a:t>Break down complicated tasks to simpler ones</a:t>
            </a:r>
          </a:p>
          <a:p>
            <a:pPr lvl="1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997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7D4A-2A00-52F1-878F-BC77D037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Outlook – what could be done next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5E5881A-9292-903F-549A-3ED668F4F6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02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7D4A-2A00-52F1-878F-BC77D037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7277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Thank you for listening!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5E88A1A-E9A7-BCEC-AA3D-1A4CF1FF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3589"/>
            <a:ext cx="10515600" cy="2133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3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E51-F3B0-E085-FA46-D7E2FCCC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6FA95A-8089-74AB-A7F7-47C45229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1C21CBB-55D0-B6E5-EB17-A72D885C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1687682"/>
            <a:ext cx="6373047" cy="50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E51-F3B0-E085-FA46-D7E2FCCC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4477A-0330-7F2C-3625-89E1722C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34C95313-DFFE-3E4B-5E60-5227512D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91" y="1687657"/>
            <a:ext cx="5492343" cy="50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E51-F3B0-E085-FA46-D7E2FCCC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Socialize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0232B8A-8A01-C27E-7C37-42BE4830E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030" y="1586320"/>
            <a:ext cx="5979941" cy="5170015"/>
          </a:xfrm>
        </p:spPr>
      </p:pic>
    </p:spTree>
    <p:extLst>
      <p:ext uri="{BB962C8B-B14F-4D97-AF65-F5344CB8AC3E}">
        <p14:creationId xmlns:p14="http://schemas.microsoft.com/office/powerpoint/2010/main" val="355769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B0EA-3C74-B89C-0BB6-12DF878A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/>
              <a:t>1.1 Introduction – client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F01FD-1650-6574-8230-A7686368CE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Allow participants to navigate in a 2D space</a:t>
            </a:r>
          </a:p>
          <a:p>
            <a:r>
              <a:rPr lang="en-US">
                <a:ea typeface="+mn-lt"/>
                <a:cs typeface="+mn-lt"/>
              </a:rPr>
              <a:t>Virtual location-based interaction</a:t>
            </a:r>
          </a:p>
          <a:p>
            <a:r>
              <a:rPr lang="en-US">
                <a:ea typeface="+mn-lt"/>
                <a:cs typeface="+mn-lt"/>
              </a:rPr>
              <a:t>Synchronous chat</a:t>
            </a:r>
          </a:p>
          <a:p>
            <a:r>
              <a:rPr lang="en-US">
                <a:ea typeface="+mn-lt"/>
                <a:cs typeface="+mn-lt"/>
              </a:rPr>
              <a:t>Open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A2B8-D1D0-85BB-12BF-C0DBA22D4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cs typeface="Calibri"/>
              </a:rPr>
              <a:t>Vision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F61605-04C8-2487-8E01-C0A54EE1EE9E}"/>
              </a:ext>
            </a:extLst>
          </p:cNvPr>
          <p:cNvSpPr txBox="1">
            <a:spLocks/>
          </p:cNvSpPr>
          <p:nvPr/>
        </p:nvSpPr>
        <p:spPr>
          <a:xfrm>
            <a:off x="5862992" y="2487885"/>
            <a:ext cx="6146380" cy="2620607"/>
          </a:xfrm>
          <a:prstGeom prst="roundRect">
            <a:avLst/>
          </a:prstGeom>
          <a:solidFill>
            <a:srgbClr val="2B539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alibri Light"/>
                <a:ea typeface="SZTYLET" pitchFamily="2" charset="0"/>
                <a:cs typeface="Calibri Light" panose="020F0302020204030204"/>
              </a:rPr>
              <a:t>Bring the online world a step closer to the real world.</a:t>
            </a:r>
            <a:endParaRPr lang="en-US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871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088EB0-C61E-384F-3E9F-5AE2F5E1B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/>
              <a:t>1.2 Project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264BC4-8D4C-A305-FBD1-065798CF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723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7573-9FD3-F8F6-B259-AA5C6FE5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1.3 Reached goals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FE06A21-81FA-8284-43AB-7A68CE9F4D5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927A074-62FF-5043-BDDE-861C9D815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00119" y="2072594"/>
            <a:ext cx="5181600" cy="3177778"/>
          </a:xfrm>
        </p:spPr>
      </p:pic>
    </p:spTree>
    <p:extLst>
      <p:ext uri="{BB962C8B-B14F-4D97-AF65-F5344CB8AC3E}">
        <p14:creationId xmlns:p14="http://schemas.microsoft.com/office/powerpoint/2010/main" val="398582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D34D-3E38-6CB9-8AB9-8DAAD8C0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2.1 Used technologies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628917A1-1AC2-65D8-CCAE-EB5A5634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1" y="3458445"/>
            <a:ext cx="1115719" cy="303600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B79B26B-BC1F-85A2-B1A4-7CB3EFDE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30" y="1627298"/>
            <a:ext cx="1125126" cy="450458"/>
          </a:xfrm>
          <a:prstGeom prst="rect">
            <a:avLst/>
          </a:prstGeom>
        </p:spPr>
      </p:pic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3A5A0D28-C312-E451-D0CA-9B03E3C0A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899" y="2125019"/>
            <a:ext cx="1115719" cy="330473"/>
          </a:xfrm>
          <a:prstGeom prst="rect">
            <a:avLst/>
          </a:prstGeom>
        </p:spPr>
      </p:pic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5864D2FA-9736-0923-EF9A-BFC7E2927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22" y="2576897"/>
            <a:ext cx="804386" cy="27256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807DFC73-F3CF-5168-CDD2-0B108574A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548" y="1672496"/>
            <a:ext cx="1157671" cy="389845"/>
          </a:xfrm>
          <a:prstGeom prst="rect">
            <a:avLst/>
          </a:prstGeom>
        </p:spPr>
      </p:pic>
      <p:pic>
        <p:nvPicPr>
          <p:cNvPr id="19" name="Picture 19" descr="Logo&#10;&#10;Description automatically generated">
            <a:extLst>
              <a:ext uri="{FF2B5EF4-FFF2-40B4-BE49-F238E27FC236}">
                <a16:creationId xmlns:a16="http://schemas.microsoft.com/office/drawing/2014/main" id="{84EFC20C-9D2B-6EC7-7D0F-7FD4E4CCA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97" y="4996177"/>
            <a:ext cx="1125126" cy="345470"/>
          </a:xfrm>
          <a:prstGeom prst="rect">
            <a:avLst/>
          </a:prstGeom>
        </p:spPr>
      </p:pic>
      <p:pic>
        <p:nvPicPr>
          <p:cNvPr id="20" name="Picture 20" descr="Text, logo&#10;&#10;Description automatically generated">
            <a:extLst>
              <a:ext uri="{FF2B5EF4-FFF2-40B4-BE49-F238E27FC236}">
                <a16:creationId xmlns:a16="http://schemas.microsoft.com/office/drawing/2014/main" id="{1231C87A-85E4-638A-8858-579396393E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030" y="5602768"/>
            <a:ext cx="842905" cy="343898"/>
          </a:xfrm>
          <a:prstGeom prst="rect">
            <a:avLst/>
          </a:prstGeom>
        </p:spPr>
      </p:pic>
      <p:pic>
        <p:nvPicPr>
          <p:cNvPr id="21" name="Picture 21" descr="Logo&#10;&#10;Description automatically generated">
            <a:extLst>
              <a:ext uri="{FF2B5EF4-FFF2-40B4-BE49-F238E27FC236}">
                <a16:creationId xmlns:a16="http://schemas.microsoft.com/office/drawing/2014/main" id="{D9DDC128-5FA9-5A2C-19B5-20DF7B3A9B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275" y="5981654"/>
            <a:ext cx="1115719" cy="209799"/>
          </a:xfrm>
          <a:prstGeom prst="rect">
            <a:avLst/>
          </a:prstGeom>
        </p:spPr>
      </p:pic>
      <p:pic>
        <p:nvPicPr>
          <p:cNvPr id="22" name="Picture 22" descr="Logo&#10;&#10;Description automatically generated">
            <a:extLst>
              <a:ext uri="{FF2B5EF4-FFF2-40B4-BE49-F238E27FC236}">
                <a16:creationId xmlns:a16="http://schemas.microsoft.com/office/drawing/2014/main" id="{86DFAFCA-7B08-EDB2-2CF6-90361B17DC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119" y="6273182"/>
            <a:ext cx="1125126" cy="309935"/>
          </a:xfrm>
          <a:prstGeom prst="rect">
            <a:avLst/>
          </a:prstGeom>
        </p:spPr>
      </p:pic>
      <p:pic>
        <p:nvPicPr>
          <p:cNvPr id="23" name="Picture 23" descr="Logo&#10;&#10;Description automatically generated">
            <a:extLst>
              <a:ext uri="{FF2B5EF4-FFF2-40B4-BE49-F238E27FC236}">
                <a16:creationId xmlns:a16="http://schemas.microsoft.com/office/drawing/2014/main" id="{00E30382-43CB-9A07-37CD-BC1D72B6BF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116" y="5332458"/>
            <a:ext cx="1115719" cy="292471"/>
          </a:xfrm>
          <a:prstGeom prst="rect">
            <a:avLst/>
          </a:prstGeom>
        </p:spPr>
      </p:pic>
      <p:pic>
        <p:nvPicPr>
          <p:cNvPr id="25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74206B47-94E1-4232-CE15-FA643D0C54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358" y="2065187"/>
            <a:ext cx="1115719" cy="459956"/>
          </a:xfrm>
          <a:prstGeom prst="rect">
            <a:avLst/>
          </a:prstGeom>
        </p:spPr>
      </p:pic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7E58020E-3324-3074-98A0-E1752F3912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928" y="4222005"/>
            <a:ext cx="458601" cy="484740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A4FEBEED-3CA2-5CD9-7E6A-C888422244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2918" y="3920447"/>
            <a:ext cx="960379" cy="232951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AE3952AF-35F4-7E89-3E96-2E8AD3ECC3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8582" y="2466348"/>
            <a:ext cx="1115719" cy="28750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9FC2D52-9812-03F5-AEBC-C11CC2371F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91010" y="1719686"/>
            <a:ext cx="8634664" cy="4819723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D383A10A-6FD4-C789-BBDF-6D1DC3ED00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1071" y="3004256"/>
            <a:ext cx="13144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Collaboration Space</vt:lpstr>
      <vt:lpstr>Overview</vt:lpstr>
      <vt:lpstr>Work</vt:lpstr>
      <vt:lpstr>Study</vt:lpstr>
      <vt:lpstr>Socialize</vt:lpstr>
      <vt:lpstr>1.1 Introduction – client requirements</vt:lpstr>
      <vt:lpstr>1.2 Project Demo</vt:lpstr>
      <vt:lpstr>1.3 Reached goals</vt:lpstr>
      <vt:lpstr>2.1 Used technologies</vt:lpstr>
      <vt:lpstr>Chat</vt:lpstr>
      <vt:lpstr>Chat</vt:lpstr>
      <vt:lpstr>User management</vt:lpstr>
      <vt:lpstr>User management services:</vt:lpstr>
      <vt:lpstr>Firebase Auth-authentication of the users, keeps password, UUID and emails saved.</vt:lpstr>
      <vt:lpstr>Firestore – database to store any data such as username, avatar configurations, etc.</vt:lpstr>
      <vt:lpstr>Multiplayer</vt:lpstr>
      <vt:lpstr>Multiplayer network connection</vt:lpstr>
      <vt:lpstr>Multiplayer communication between network peers</vt:lpstr>
      <vt:lpstr>Multiplayer application initialization</vt:lpstr>
      <vt:lpstr>Multiplayer synchronization</vt:lpstr>
      <vt:lpstr>UI</vt:lpstr>
      <vt:lpstr>Space Design</vt:lpstr>
      <vt:lpstr>Retrospective</vt:lpstr>
      <vt:lpstr>Outlook – what could be done next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Space</dc:title>
  <dc:creator>Amai Rivas</dc:creator>
  <cp:revision>1</cp:revision>
  <dcterms:created xsi:type="dcterms:W3CDTF">2022-10-31T10:39:16Z</dcterms:created>
  <dcterms:modified xsi:type="dcterms:W3CDTF">2022-11-18T09:14:18Z</dcterms:modified>
</cp:coreProperties>
</file>