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45A-E63C-4FCD-AC1F-A2D7BDCD4533}" type="datetimeFigureOut">
              <a:rPr lang="es-MX" smtClean="0"/>
              <a:t>23/11/2016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E84A-2A1E-4C0B-97FF-6FE6D84985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759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45A-E63C-4FCD-AC1F-A2D7BDCD4533}" type="datetimeFigureOut">
              <a:rPr lang="es-MX" smtClean="0"/>
              <a:t>23/11/2016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E84A-2A1E-4C0B-97FF-6FE6D84985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779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45A-E63C-4FCD-AC1F-A2D7BDCD4533}" type="datetimeFigureOut">
              <a:rPr lang="es-MX" smtClean="0"/>
              <a:t>23/11/2016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E84A-2A1E-4C0B-97FF-6FE6D84985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94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45A-E63C-4FCD-AC1F-A2D7BDCD4533}" type="datetimeFigureOut">
              <a:rPr lang="es-MX" smtClean="0"/>
              <a:t>23/11/2016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E84A-2A1E-4C0B-97FF-6FE6D84985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674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45A-E63C-4FCD-AC1F-A2D7BDCD4533}" type="datetimeFigureOut">
              <a:rPr lang="es-MX" smtClean="0"/>
              <a:t>23/11/2016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E84A-2A1E-4C0B-97FF-6FE6D84985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167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45A-E63C-4FCD-AC1F-A2D7BDCD4533}" type="datetimeFigureOut">
              <a:rPr lang="es-MX" smtClean="0"/>
              <a:t>23/11/2016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E84A-2A1E-4C0B-97FF-6FE6D84985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598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45A-E63C-4FCD-AC1F-A2D7BDCD4533}" type="datetimeFigureOut">
              <a:rPr lang="es-MX" smtClean="0"/>
              <a:t>23/11/2016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E84A-2A1E-4C0B-97FF-6FE6D84985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749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45A-E63C-4FCD-AC1F-A2D7BDCD4533}" type="datetimeFigureOut">
              <a:rPr lang="es-MX" smtClean="0"/>
              <a:t>23/11/2016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E84A-2A1E-4C0B-97FF-6FE6D84985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919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45A-E63C-4FCD-AC1F-A2D7BDCD4533}" type="datetimeFigureOut">
              <a:rPr lang="es-MX" smtClean="0"/>
              <a:t>23/11/2016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E84A-2A1E-4C0B-97FF-6FE6D84985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039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45A-E63C-4FCD-AC1F-A2D7BDCD4533}" type="datetimeFigureOut">
              <a:rPr lang="es-MX" smtClean="0"/>
              <a:t>23/11/2016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E84A-2A1E-4C0B-97FF-6FE6D84985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36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45A-E63C-4FCD-AC1F-A2D7BDCD4533}" type="datetimeFigureOut">
              <a:rPr lang="es-MX" smtClean="0"/>
              <a:t>23/11/2016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E84A-2A1E-4C0B-97FF-6FE6D84985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071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D245A-E63C-4FCD-AC1F-A2D7BDCD4533}" type="datetimeFigureOut">
              <a:rPr lang="es-MX" smtClean="0"/>
              <a:t>23/11/2016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9E84A-2A1E-4C0B-97FF-6FE6D84985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10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Sindicatos</a:t>
            </a:r>
          </a:p>
        </p:txBody>
      </p:sp>
    </p:spTree>
    <p:extLst>
      <p:ext uri="{BB962C8B-B14F-4D97-AF65-F5344CB8AC3E}">
        <p14:creationId xmlns:p14="http://schemas.microsoft.com/office/powerpoint/2010/main" val="195178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Definición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 </a:t>
            </a:r>
            <a:r>
              <a:rPr lang="es-ES" b="1" dirty="0"/>
              <a:t>sindicato</a:t>
            </a:r>
            <a:r>
              <a:rPr lang="es-ES" dirty="0"/>
              <a:t> es una asociación integrada por trabajadores en defensa y promoción de sus intereses laborales, con respecto al centro de producción, al empleador con el que están relacionados contractualmente o al Estado.</a:t>
            </a:r>
            <a:endParaRPr lang="es-MX" dirty="0"/>
          </a:p>
        </p:txBody>
      </p:sp>
      <p:pic>
        <p:nvPicPr>
          <p:cNvPr id="1028" name="Picture 4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84" y="3313043"/>
            <a:ext cx="3696166" cy="326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54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Función de los sindicatos.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95991" cy="435133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Los sindicatos, tras reunirse con sus afiliados, informan y llegan a acuerdos previos o toman conciencia de las necesidades del momento, negocian en nombre de estos, los salarios y condiciones de trabajo dando lugar al contrato colectivo de trabajo.</a:t>
            </a:r>
          </a:p>
          <a:p>
            <a:r>
              <a:rPr lang="es-ES" dirty="0"/>
              <a:t>El sindicato tiene como objetivo principal el bienestar de sus miembros, es decir, asegurar condiciones dignas de seguridad e higiene laboral y generar mediante la unidad, la suficiente capacidad de negociación como para establecer una dinámica de diálogo social entre el empleador y los trabajadores. La libertad sindical de los trabajadores, para crear, organizar, afiliarse, no afiliarse o desafiliarse, cambiar de sindicato es libre y sin injerencias del Estado, patrones, empleadores u otros sindicatos.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957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Clases diversas de sindicatos.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Sindicato de gremio.</a:t>
            </a:r>
          </a:p>
          <a:p>
            <a:r>
              <a:rPr lang="es-MX" dirty="0"/>
              <a:t>Sindicato de empresas.</a:t>
            </a:r>
          </a:p>
          <a:p>
            <a:r>
              <a:rPr lang="es-MX" dirty="0"/>
              <a:t>Sindicato de industria.</a:t>
            </a:r>
          </a:p>
          <a:p>
            <a:r>
              <a:rPr lang="es-MX" dirty="0"/>
              <a:t>Sindicato de empresas varias.</a:t>
            </a:r>
          </a:p>
          <a:p>
            <a:r>
              <a:rPr lang="es-MX" dirty="0"/>
              <a:t>Sindicato de trabajadores independientes.</a:t>
            </a:r>
          </a:p>
        </p:txBody>
      </p:sp>
    </p:spTree>
    <p:extLst>
      <p:ext uri="{BB962C8B-B14F-4D97-AF65-F5344CB8AC3E}">
        <p14:creationId xmlns:p14="http://schemas.microsoft.com/office/powerpoint/2010/main" val="126124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Historia.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Gremios.</a:t>
            </a:r>
          </a:p>
          <a:p>
            <a:r>
              <a:rPr lang="es-MX" dirty="0"/>
              <a:t>Revolución industrial.</a:t>
            </a:r>
          </a:p>
          <a:p>
            <a:r>
              <a:rPr lang="es-MX" dirty="0"/>
              <a:t>Sociedades obreras.</a:t>
            </a:r>
          </a:p>
          <a:p>
            <a:r>
              <a:rPr lang="es-MX" dirty="0"/>
              <a:t>Movimiento sindical.</a:t>
            </a:r>
          </a:p>
          <a:p>
            <a:endParaRPr lang="es-MX" dirty="0"/>
          </a:p>
        </p:txBody>
      </p:sp>
      <p:pic>
        <p:nvPicPr>
          <p:cNvPr id="2050" name="Picture 2" descr="Resultado de imagen para sindicatos histor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461" y="2146553"/>
            <a:ext cx="5115339" cy="416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90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Críticas.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Ciertos sectores del liberalismo consideran la actividad sindical contraria a la regulación de la esfera económica en cuanto que otorgaría ciertos privilegios a los trabajadores sindicalizados frente a los trabajadores autónomos que deciden no unirse. Con este argumento, algunos empleadores llegan a cortar la libertad de asociación de los trabajadores exigiendo la no-sindicalización como condición para el empleo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6068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Sindicatos en la actualidad.</a:t>
            </a:r>
          </a:p>
        </p:txBody>
      </p:sp>
      <p:pic>
        <p:nvPicPr>
          <p:cNvPr id="3074" name="Picture 2" descr="Resultado de imagen para sindicatos en mexic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57" y="1690688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sindicatos en mexi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851" y="1690688"/>
            <a:ext cx="2086041" cy="25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n para sindicatos en mexi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851" y="4228479"/>
            <a:ext cx="2358887" cy="214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83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9357"/>
            <a:ext cx="10515600" cy="5527606"/>
          </a:xfrm>
        </p:spPr>
        <p:txBody>
          <a:bodyPr/>
          <a:lstStyle/>
          <a:p>
            <a:r>
              <a:rPr lang="es-MX" dirty="0"/>
              <a:t>CTM: Confederación de Trabajadores en México.</a:t>
            </a:r>
          </a:p>
          <a:p>
            <a:r>
              <a:rPr lang="es-MX" dirty="0"/>
              <a:t>SNTE: </a:t>
            </a:r>
            <a:r>
              <a:rPr lang="es-ES" dirty="0"/>
              <a:t>Sindicato Nacional de Trabajadores de la Educación.</a:t>
            </a:r>
          </a:p>
          <a:p>
            <a:r>
              <a:rPr lang="es-ES" dirty="0"/>
              <a:t>STPRM: Sindicato de Trabajadores Petroleros de la República Mexicana.</a:t>
            </a:r>
          </a:p>
          <a:p>
            <a:r>
              <a:rPr lang="es-ES" dirty="0"/>
              <a:t>SITATYR: Sindicato Industrial de Trabajadores y Artistas de Televisión y Radio.</a:t>
            </a:r>
          </a:p>
          <a:p>
            <a:r>
              <a:rPr lang="es-ES" dirty="0"/>
              <a:t>SNTMM: Sindicato Nacional de Trabajadores Mineros y Metalúrgicos.</a:t>
            </a:r>
          </a:p>
          <a:p>
            <a:r>
              <a:rPr lang="es-ES" dirty="0"/>
              <a:t>FEDESSP: Federación Democrática de Sindicatos de Servidores Públicos.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34946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</TotalTime>
  <Words>151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Sindicatos</vt:lpstr>
      <vt:lpstr>Definición</vt:lpstr>
      <vt:lpstr>Función de los sindicatos.</vt:lpstr>
      <vt:lpstr>Clases diversas de sindicatos.</vt:lpstr>
      <vt:lpstr>Historia.</vt:lpstr>
      <vt:lpstr>Críticas.</vt:lpstr>
      <vt:lpstr>Sindicatos en la actualidad.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Sindicatos.</dc:title>
  <dc:creator>arturo araiza</dc:creator>
  <cp:lastModifiedBy>arturo araiza</cp:lastModifiedBy>
  <cp:revision>4</cp:revision>
  <dcterms:created xsi:type="dcterms:W3CDTF">2016-11-23T04:47:45Z</dcterms:created>
  <dcterms:modified xsi:type="dcterms:W3CDTF">2016-11-23T06:02:10Z</dcterms:modified>
</cp:coreProperties>
</file>