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formación del ingeniero.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formación integral.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refiere al proceso de generación de competencias particulares que producen diferencias de especialización entre los individuos y por otra parte, a la inserción del estudiante en formas socialmente aceptables de conducta, carácter y maneras, mediante prácticas, procedimientos y juicios, que intentan producir un orden interno o subjetivo.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3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</a:t>
            </a:r>
            <a:r>
              <a:rPr lang="es-ES" dirty="0"/>
              <a:t>de </a:t>
            </a:r>
            <a:r>
              <a:rPr lang="es-ES" dirty="0" smtClean="0"/>
              <a:t>formación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s-ES" dirty="0"/>
              <a:t> </a:t>
            </a:r>
            <a:r>
              <a:rPr lang="es-ES" dirty="0" smtClean="0"/>
              <a:t>Es </a:t>
            </a:r>
            <a:r>
              <a:rPr lang="es-ES" dirty="0"/>
              <a:t>el proceso de construcción consciente del ser humano en toda su potencialidad de desarrollo y evolución, sus objetivos principales son:</a:t>
            </a:r>
          </a:p>
          <a:p>
            <a:pPr marL="0" indent="0" fontAlgn="base">
              <a:buNone/>
            </a:pPr>
            <a:r>
              <a:rPr lang="es-ES" dirty="0"/>
              <a:t>• </a:t>
            </a:r>
            <a:r>
              <a:rPr lang="es-ES" dirty="0" smtClean="0"/>
              <a:t>Formar </a:t>
            </a:r>
            <a:r>
              <a:rPr lang="es-ES" dirty="0"/>
              <a:t>personas responsables y libres, que puedan desarrollar toda su capacidad y dignidad personal en la sociedad.</a:t>
            </a:r>
          </a:p>
          <a:p>
            <a:pPr marL="0" indent="0" fontAlgn="base">
              <a:buNone/>
            </a:pPr>
            <a:r>
              <a:rPr lang="es-ES" dirty="0" smtClean="0"/>
              <a:t>• </a:t>
            </a:r>
            <a:r>
              <a:rPr lang="es-ES" dirty="0"/>
              <a:t>H</a:t>
            </a:r>
            <a:r>
              <a:rPr lang="es-ES" dirty="0" smtClean="0"/>
              <a:t>acer </a:t>
            </a:r>
            <a:r>
              <a:rPr lang="es-ES" dirty="0"/>
              <a:t>del ser humano un ser dispuesto, preparado, motivado, con gusto por la vida; un ser que se sienta y se piense </a:t>
            </a:r>
            <a:r>
              <a:rPr lang="es-ES" dirty="0" smtClean="0"/>
              <a:t>integrado a la sociedad.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1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 </a:t>
            </a:r>
            <a:r>
              <a:rPr lang="es-ES" dirty="0" smtClean="0"/>
              <a:t>Perspectiva global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ES" dirty="0" smtClean="0"/>
              <a:t>El </a:t>
            </a:r>
            <a:r>
              <a:rPr lang="es-ES" dirty="0"/>
              <a:t>ingeniero de hoy, y más aun en las próximas décadas, no puede eludir el ambiente de globalización. durante el siglo </a:t>
            </a:r>
            <a:r>
              <a:rPr lang="es-ES" dirty="0" smtClean="0"/>
              <a:t>XXI </a:t>
            </a:r>
            <a:r>
              <a:rPr lang="es-ES" dirty="0"/>
              <a:t>las organizaciones y el sistema productivo se verán influenciados por:</a:t>
            </a:r>
          </a:p>
          <a:p>
            <a:pPr fontAlgn="base"/>
            <a:r>
              <a:rPr lang="es-ES" dirty="0"/>
              <a:t>Cambios continuos en la economía.</a:t>
            </a:r>
          </a:p>
          <a:p>
            <a:pPr fontAlgn="base"/>
            <a:r>
              <a:rPr lang="es-ES" dirty="0"/>
              <a:t>Fenómenos geopolíticos y económicos.</a:t>
            </a:r>
          </a:p>
          <a:p>
            <a:pPr fontAlgn="base"/>
            <a:r>
              <a:rPr lang="es-ES" dirty="0"/>
              <a:t>Predominio del flujo de información.</a:t>
            </a:r>
          </a:p>
          <a:p>
            <a:pPr fontAlgn="base"/>
            <a:r>
              <a:rPr lang="es-ES" dirty="0"/>
              <a:t>Adaptación a los cambios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875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studiantes de ingenier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47" y="777476"/>
            <a:ext cx="8107365" cy="608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12028" y="2103120"/>
            <a:ext cx="640080" cy="130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bg1"/>
                </a:solidFill>
              </a:rPr>
              <a:t>darwin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1988" y="2638697"/>
            <a:ext cx="640080" cy="130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bg1"/>
                </a:solidFill>
              </a:rPr>
              <a:t>darwin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1885" y="1737361"/>
            <a:ext cx="640080" cy="130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bg1"/>
                </a:solidFill>
              </a:rPr>
              <a:t>darwin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6547" y="777476"/>
            <a:ext cx="1214846" cy="870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9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Formación del ingeniero.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la ingeniería es una profesión y una de las maneras como se forman los ingenieros es mediante el estudio en las universidades. los estudiantes que ingresan a estudiar ingeniería deberían tener las siguientes habilidades por encima del </a:t>
            </a:r>
            <a:r>
              <a:rPr lang="es-ES" dirty="0" smtClean="0"/>
              <a:t>promedio…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2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Habilidad </a:t>
            </a:r>
            <a:r>
              <a:rPr lang="es-ES" dirty="0"/>
              <a:t>para pensar con imaginación y visión.</a:t>
            </a:r>
            <a:endParaRPr lang="en-US" dirty="0"/>
          </a:p>
        </p:txBody>
      </p:sp>
      <p:pic>
        <p:nvPicPr>
          <p:cNvPr id="2050" name="Picture 2" descr="Resultado de imagen para ingenieria vision imaginac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402115"/>
            <a:ext cx="2402241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ingenieria vision imagin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88" y="3243807"/>
            <a:ext cx="49530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06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Habilidad </a:t>
            </a:r>
            <a:r>
              <a:rPr lang="es-ES" dirty="0"/>
              <a:t>para entender principios científicos y aplicar 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3074" name="Picture 2" descr="Resultado de imagen para cienc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37" y="2336800"/>
            <a:ext cx="6256301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Habilidad para concebir, organizar, y llevar hasta el final investigaciones experimentales apropiadas.</a:t>
            </a:r>
            <a:endParaRPr lang="en-US" dirty="0"/>
          </a:p>
        </p:txBody>
      </p:sp>
      <p:pic>
        <p:nvPicPr>
          <p:cNvPr id="4098" name="Picture 2" descr="Resultado de imagen para investigacion cientific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26" y="2637246"/>
            <a:ext cx="6172924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Habilidad para sintetizar y diseñar.</a:t>
            </a:r>
            <a:endParaRPr lang="en-US" dirty="0"/>
          </a:p>
        </p:txBody>
      </p:sp>
      <p:pic>
        <p:nvPicPr>
          <p:cNvPr id="5122" name="Picture 2" descr="Resultado de imagen para ingenieria diseñ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42" y="2180046"/>
            <a:ext cx="3585018" cy="39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3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Disposición para trabajar en el campo o en las plantas fabriles, según el caso. Disposición para estudiar continuamente.</a:t>
            </a:r>
            <a:endParaRPr lang="en-US" dirty="0"/>
          </a:p>
        </p:txBody>
      </p:sp>
      <p:pic>
        <p:nvPicPr>
          <p:cNvPr id="6146" name="Picture 2" descr="Resultado de imagen para anciano estudian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80" y="2426354"/>
            <a:ext cx="4886752" cy="33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ingeniero en el cam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5" y="2426354"/>
            <a:ext cx="5025001" cy="33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6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Moral y Ética.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L</a:t>
            </a:r>
            <a:r>
              <a:rPr lang="es-ES" dirty="0" smtClean="0"/>
              <a:t>a </a:t>
            </a:r>
            <a:r>
              <a:rPr lang="es-ES" dirty="0"/>
              <a:t>moral y la ética están en la esencia del ingeniero. la </a:t>
            </a:r>
            <a:r>
              <a:rPr lang="es-ES" dirty="0" smtClean="0"/>
              <a:t>ética </a:t>
            </a:r>
            <a:r>
              <a:rPr lang="es-ES" dirty="0"/>
              <a:t>de un ingeniero ayuda a incrementar la habilidad para reflexionar </a:t>
            </a:r>
            <a:r>
              <a:rPr lang="es-ES" dirty="0" smtClean="0"/>
              <a:t>críticamente </a:t>
            </a:r>
            <a:r>
              <a:rPr lang="es-ES" dirty="0"/>
              <a:t>sobre aspectos morales , así como el desarrollo de la misma. </a:t>
            </a:r>
            <a:r>
              <a:rPr lang="es-ES" b="1" dirty="0"/>
              <a:t> el deber, los derechos y la virtud</a:t>
            </a:r>
            <a:r>
              <a:rPr lang="es-ES" dirty="0"/>
              <a:t> hacen que las acciones sean moralmente correctas o incorrectas.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805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1688</TotalTime>
  <Words>269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La formación del ingeniero.</vt:lpstr>
      <vt:lpstr>PowerPoint Presentation</vt:lpstr>
      <vt:lpstr>Formación del ingeniero.</vt:lpstr>
      <vt:lpstr>Habilidad para pensar con imaginación y visión.</vt:lpstr>
      <vt:lpstr>Habilidad para entender principios científicos y aplicar .</vt:lpstr>
      <vt:lpstr>Habilidad para concebir, organizar, y llevar hasta el final investigaciones experimentales apropiadas.</vt:lpstr>
      <vt:lpstr>Habilidad para sintetizar y diseñar.</vt:lpstr>
      <vt:lpstr>Disposición para trabajar en el campo o en las plantas fabriles, según el caso. Disposición para estudiar continuamente.</vt:lpstr>
      <vt:lpstr>Moral y Ética.</vt:lpstr>
      <vt:lpstr>La formación integral.</vt:lpstr>
      <vt:lpstr>Proceso de formación.</vt:lpstr>
      <vt:lpstr> Perspectiva global.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Escuelas Extranjeras</dc:title>
  <dc:creator>Diego Garcia</dc:creator>
  <cp:lastModifiedBy>arturo araiza</cp:lastModifiedBy>
  <cp:revision>21</cp:revision>
  <dcterms:created xsi:type="dcterms:W3CDTF">2016-10-10T06:50:26Z</dcterms:created>
  <dcterms:modified xsi:type="dcterms:W3CDTF">2016-10-12T15:03:25Z</dcterms:modified>
</cp:coreProperties>
</file>