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Bodoni Moda"/>
      <p:regular r:id="rId27"/>
      <p:bold r:id="rId28"/>
      <p:italic r:id="rId29"/>
      <p:boldItalic r:id="rId30"/>
    </p:embeddedFont>
    <p:embeddedFont>
      <p:font typeface="Poppins"/>
      <p:regular r:id="rId31"/>
      <p:bold r:id="rId32"/>
      <p:italic r:id="rId33"/>
      <p:boldItalic r:id="rId34"/>
    </p:embeddedFont>
    <p:embeddedFont>
      <p:font typeface="Bodoni Moda Black"/>
      <p:bold r:id="rId35"/>
      <p:boldItalic r:id="rId36"/>
    </p:embeddedFont>
    <p:embeddedFont>
      <p:font typeface="Bebas Neue"/>
      <p:regular r:id="rId37"/>
    </p:embeddedFont>
    <p:embeddedFont>
      <p:font typeface="Poppins SemiBold"/>
      <p:regular r:id="rId38"/>
      <p:bold r:id="rId39"/>
      <p:italic r:id="rId40"/>
      <p:boldItalic r:id="rId41"/>
    </p:embeddedFont>
    <p:embeddedFont>
      <p:font typeface="PT Sans"/>
      <p:regular r:id="rId42"/>
      <p:bold r:id="rId43"/>
      <p:italic r:id="rId44"/>
      <p:boldItalic r:id="rId45"/>
    </p:embeddedFont>
    <p:embeddedFont>
      <p:font typeface="Bodoni Moda SemiBold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0" roundtripDataSignature="AMtx7mikI1bK5khlc9PnUm0xV0GVibBP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SemiBold-italic.fntdata"/><Relationship Id="rId42" Type="http://schemas.openxmlformats.org/officeDocument/2006/relationships/font" Target="fonts/PTSans-regular.fntdata"/><Relationship Id="rId41" Type="http://schemas.openxmlformats.org/officeDocument/2006/relationships/font" Target="fonts/PoppinsSemiBold-boldItalic.fntdata"/><Relationship Id="rId44" Type="http://schemas.openxmlformats.org/officeDocument/2006/relationships/font" Target="fonts/PTSans-italic.fntdata"/><Relationship Id="rId43" Type="http://schemas.openxmlformats.org/officeDocument/2006/relationships/font" Target="fonts/PTSans-bold.fntdata"/><Relationship Id="rId46" Type="http://schemas.openxmlformats.org/officeDocument/2006/relationships/font" Target="fonts/BodoniModaSemiBold-regular.fntdata"/><Relationship Id="rId45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BodoniModaSemiBold-italic.fntdata"/><Relationship Id="rId47" Type="http://schemas.openxmlformats.org/officeDocument/2006/relationships/font" Target="fonts/BodoniModaSemiBold-bold.fntdata"/><Relationship Id="rId49" Type="http://schemas.openxmlformats.org/officeDocument/2006/relationships/font" Target="fonts/BodoniModa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-regular.fntdata"/><Relationship Id="rId30" Type="http://schemas.openxmlformats.org/officeDocument/2006/relationships/font" Target="fonts/BodoniModa-boldItalic.fntdata"/><Relationship Id="rId33" Type="http://schemas.openxmlformats.org/officeDocument/2006/relationships/font" Target="fonts/Poppins-italic.fntdata"/><Relationship Id="rId32" Type="http://schemas.openxmlformats.org/officeDocument/2006/relationships/font" Target="fonts/Poppins-bold.fntdata"/><Relationship Id="rId35" Type="http://schemas.openxmlformats.org/officeDocument/2006/relationships/font" Target="fonts/BodoniModaBlack-bold.fntdata"/><Relationship Id="rId34" Type="http://schemas.openxmlformats.org/officeDocument/2006/relationships/font" Target="fonts/Poppins-boldItalic.fntdata"/><Relationship Id="rId37" Type="http://schemas.openxmlformats.org/officeDocument/2006/relationships/font" Target="fonts/BebasNeue-regular.fntdata"/><Relationship Id="rId36" Type="http://schemas.openxmlformats.org/officeDocument/2006/relationships/font" Target="fonts/BodoniModaBlack-boldItalic.fntdata"/><Relationship Id="rId39" Type="http://schemas.openxmlformats.org/officeDocument/2006/relationships/font" Target="fonts/PoppinsSemiBold-bold.fntdata"/><Relationship Id="rId38" Type="http://schemas.openxmlformats.org/officeDocument/2006/relationships/font" Target="fonts/PoppinsSemiBold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BodoniModa-bold.fntdata"/><Relationship Id="rId27" Type="http://schemas.openxmlformats.org/officeDocument/2006/relationships/font" Target="fonts/BodoniModa-regular.fntdata"/><Relationship Id="rId29" Type="http://schemas.openxmlformats.org/officeDocument/2006/relationships/font" Target="fonts/BodoniModa-italic.fntdata"/><Relationship Id="rId5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85978d31c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385978d31c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85978d31c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385978d31c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8521a3d864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8521a3d864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85978d31c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g385978d31c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8521a3d864_2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38521a3d864_2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85978d31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85978d31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85978d31c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85978d31c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85978d31c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85978d31c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85978d31c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g385978d31c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5978d31c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5978d31c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8846b8e43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8846b8e43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85978d31c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85978d31c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8521a3d86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8521a3d86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85200eee0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85200eee0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85978d31c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385978d31c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7"/>
          <p:cNvSpPr txBox="1"/>
          <p:nvPr>
            <p:ph type="ctrTitle"/>
          </p:nvPr>
        </p:nvSpPr>
        <p:spPr>
          <a:xfrm>
            <a:off x="713225" y="590350"/>
            <a:ext cx="4990500" cy="20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700">
                <a:latin typeface="Bodoni Moda SemiBold"/>
                <a:ea typeface="Bodoni Moda SemiBold"/>
                <a:cs typeface="Bodoni Moda SemiBold"/>
                <a:sym typeface="Bodoni Mod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57"/>
          <p:cNvSpPr txBox="1"/>
          <p:nvPr>
            <p:ph idx="1" type="subTitle"/>
          </p:nvPr>
        </p:nvSpPr>
        <p:spPr>
          <a:xfrm>
            <a:off x="713225" y="2723075"/>
            <a:ext cx="4990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57"/>
          <p:cNvSpPr/>
          <p:nvPr/>
        </p:nvSpPr>
        <p:spPr>
          <a:xfrm rot="10800000">
            <a:off x="6621650" y="-524725"/>
            <a:ext cx="3185400" cy="3247800"/>
          </a:xfrm>
          <a:prstGeom prst="donut">
            <a:avLst>
              <a:gd fmla="val 1315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7"/>
          <p:cNvSpPr/>
          <p:nvPr/>
        </p:nvSpPr>
        <p:spPr>
          <a:xfrm rot="10800000">
            <a:off x="7670000" y="554825"/>
            <a:ext cx="1088700" cy="108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7"/>
          <p:cNvSpPr/>
          <p:nvPr/>
        </p:nvSpPr>
        <p:spPr>
          <a:xfrm>
            <a:off x="365400" y="3950700"/>
            <a:ext cx="8413200" cy="88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6"/>
          <p:cNvSpPr/>
          <p:nvPr/>
        </p:nvSpPr>
        <p:spPr>
          <a:xfrm>
            <a:off x="717175" y="522775"/>
            <a:ext cx="7710900" cy="408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6"/>
          <p:cNvSpPr txBox="1"/>
          <p:nvPr>
            <p:ph type="title"/>
          </p:nvPr>
        </p:nvSpPr>
        <p:spPr>
          <a:xfrm>
            <a:off x="716550" y="1429650"/>
            <a:ext cx="77109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7"/>
          <p:cNvSpPr/>
          <p:nvPr/>
        </p:nvSpPr>
        <p:spPr>
          <a:xfrm>
            <a:off x="365400" y="276075"/>
            <a:ext cx="8413200" cy="88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67"/>
          <p:cNvSpPr txBox="1"/>
          <p:nvPr>
            <p:ph idx="1" type="subTitle"/>
          </p:nvPr>
        </p:nvSpPr>
        <p:spPr>
          <a:xfrm>
            <a:off x="1514465" y="2197550"/>
            <a:ext cx="2817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7"/>
          <p:cNvSpPr txBox="1"/>
          <p:nvPr>
            <p:ph idx="2" type="subTitle"/>
          </p:nvPr>
        </p:nvSpPr>
        <p:spPr>
          <a:xfrm>
            <a:off x="4812533" y="2197550"/>
            <a:ext cx="2817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7"/>
          <p:cNvSpPr txBox="1"/>
          <p:nvPr>
            <p:ph idx="3" type="subTitle"/>
          </p:nvPr>
        </p:nvSpPr>
        <p:spPr>
          <a:xfrm>
            <a:off x="1514465" y="3938600"/>
            <a:ext cx="2817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7"/>
          <p:cNvSpPr txBox="1"/>
          <p:nvPr>
            <p:ph idx="4" type="subTitle"/>
          </p:nvPr>
        </p:nvSpPr>
        <p:spPr>
          <a:xfrm>
            <a:off x="4812533" y="3938600"/>
            <a:ext cx="2817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7"/>
          <p:cNvSpPr txBox="1"/>
          <p:nvPr>
            <p:ph idx="5" type="subTitle"/>
          </p:nvPr>
        </p:nvSpPr>
        <p:spPr>
          <a:xfrm>
            <a:off x="1514465" y="1913950"/>
            <a:ext cx="2817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67"/>
          <p:cNvSpPr txBox="1"/>
          <p:nvPr>
            <p:ph idx="6" type="subTitle"/>
          </p:nvPr>
        </p:nvSpPr>
        <p:spPr>
          <a:xfrm>
            <a:off x="1514465" y="3655075"/>
            <a:ext cx="2817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" name="Google Shape;98;p67"/>
          <p:cNvSpPr txBox="1"/>
          <p:nvPr>
            <p:ph idx="7" type="subTitle"/>
          </p:nvPr>
        </p:nvSpPr>
        <p:spPr>
          <a:xfrm>
            <a:off x="4812533" y="1913950"/>
            <a:ext cx="2817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" name="Google Shape;99;p67"/>
          <p:cNvSpPr txBox="1"/>
          <p:nvPr>
            <p:ph idx="8" type="subTitle"/>
          </p:nvPr>
        </p:nvSpPr>
        <p:spPr>
          <a:xfrm>
            <a:off x="4812533" y="3655075"/>
            <a:ext cx="2817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" name="Google Shape;102;p68"/>
          <p:cNvSpPr txBox="1"/>
          <p:nvPr>
            <p:ph idx="1" type="subTitle"/>
          </p:nvPr>
        </p:nvSpPr>
        <p:spPr>
          <a:xfrm>
            <a:off x="720025" y="2169321"/>
            <a:ext cx="25347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8"/>
          <p:cNvSpPr txBox="1"/>
          <p:nvPr>
            <p:ph idx="2" type="subTitle"/>
          </p:nvPr>
        </p:nvSpPr>
        <p:spPr>
          <a:xfrm>
            <a:off x="3305575" y="2168779"/>
            <a:ext cx="25329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8"/>
          <p:cNvSpPr txBox="1"/>
          <p:nvPr>
            <p:ph idx="3" type="subTitle"/>
          </p:nvPr>
        </p:nvSpPr>
        <p:spPr>
          <a:xfrm>
            <a:off x="720025" y="3974237"/>
            <a:ext cx="25347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8"/>
          <p:cNvSpPr txBox="1"/>
          <p:nvPr>
            <p:ph idx="4" type="subTitle"/>
          </p:nvPr>
        </p:nvSpPr>
        <p:spPr>
          <a:xfrm>
            <a:off x="3305575" y="3973725"/>
            <a:ext cx="2532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8"/>
          <p:cNvSpPr txBox="1"/>
          <p:nvPr>
            <p:ph idx="5" type="subTitle"/>
          </p:nvPr>
        </p:nvSpPr>
        <p:spPr>
          <a:xfrm>
            <a:off x="5889325" y="2171041"/>
            <a:ext cx="25347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8"/>
          <p:cNvSpPr txBox="1"/>
          <p:nvPr>
            <p:ph idx="6" type="subTitle"/>
          </p:nvPr>
        </p:nvSpPr>
        <p:spPr>
          <a:xfrm>
            <a:off x="5889325" y="3975967"/>
            <a:ext cx="25347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8"/>
          <p:cNvSpPr txBox="1"/>
          <p:nvPr>
            <p:ph idx="7" type="subTitle"/>
          </p:nvPr>
        </p:nvSpPr>
        <p:spPr>
          <a:xfrm>
            <a:off x="720925" y="1960225"/>
            <a:ext cx="2532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" name="Google Shape;109;p68"/>
          <p:cNvSpPr txBox="1"/>
          <p:nvPr>
            <p:ph idx="8" type="subTitle"/>
          </p:nvPr>
        </p:nvSpPr>
        <p:spPr>
          <a:xfrm>
            <a:off x="3305575" y="1959825"/>
            <a:ext cx="2532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68"/>
          <p:cNvSpPr txBox="1"/>
          <p:nvPr>
            <p:ph idx="9" type="subTitle"/>
          </p:nvPr>
        </p:nvSpPr>
        <p:spPr>
          <a:xfrm>
            <a:off x="5889325" y="1961500"/>
            <a:ext cx="2534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68"/>
          <p:cNvSpPr txBox="1"/>
          <p:nvPr>
            <p:ph idx="13" type="subTitle"/>
          </p:nvPr>
        </p:nvSpPr>
        <p:spPr>
          <a:xfrm>
            <a:off x="720913" y="3765577"/>
            <a:ext cx="2532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68"/>
          <p:cNvSpPr txBox="1"/>
          <p:nvPr>
            <p:ph idx="14" type="subTitle"/>
          </p:nvPr>
        </p:nvSpPr>
        <p:spPr>
          <a:xfrm>
            <a:off x="3305563" y="3765196"/>
            <a:ext cx="2532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68"/>
          <p:cNvSpPr txBox="1"/>
          <p:nvPr>
            <p:ph idx="15" type="subTitle"/>
          </p:nvPr>
        </p:nvSpPr>
        <p:spPr>
          <a:xfrm>
            <a:off x="5889313" y="3766850"/>
            <a:ext cx="2534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68"/>
          <p:cNvSpPr/>
          <p:nvPr/>
        </p:nvSpPr>
        <p:spPr>
          <a:xfrm rot="10800000">
            <a:off x="8833300" y="325750"/>
            <a:ext cx="3870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8"/>
          <p:cNvSpPr/>
          <p:nvPr/>
        </p:nvSpPr>
        <p:spPr>
          <a:xfrm rot="10800000">
            <a:off x="8591975" y="325750"/>
            <a:ext cx="1518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8"/>
          <p:cNvSpPr/>
          <p:nvPr/>
        </p:nvSpPr>
        <p:spPr>
          <a:xfrm rot="10800000">
            <a:off x="8430775" y="325750"/>
            <a:ext cx="717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9"/>
          <p:cNvSpPr/>
          <p:nvPr/>
        </p:nvSpPr>
        <p:spPr>
          <a:xfrm>
            <a:off x="-1501975" y="2058550"/>
            <a:ext cx="4430400" cy="4517100"/>
          </a:xfrm>
          <a:prstGeom prst="donut">
            <a:avLst>
              <a:gd fmla="val 672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9"/>
          <p:cNvSpPr txBox="1"/>
          <p:nvPr>
            <p:ph type="title"/>
          </p:nvPr>
        </p:nvSpPr>
        <p:spPr>
          <a:xfrm>
            <a:off x="3557400" y="3509863"/>
            <a:ext cx="4360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69"/>
          <p:cNvSpPr txBox="1"/>
          <p:nvPr>
            <p:ph idx="1" type="subTitle"/>
          </p:nvPr>
        </p:nvSpPr>
        <p:spPr>
          <a:xfrm>
            <a:off x="1226400" y="1329425"/>
            <a:ext cx="66912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0"/>
          <p:cNvSpPr txBox="1"/>
          <p:nvPr>
            <p:ph type="title"/>
          </p:nvPr>
        </p:nvSpPr>
        <p:spPr>
          <a:xfrm>
            <a:off x="720000" y="539500"/>
            <a:ext cx="3205800" cy="192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70"/>
          <p:cNvSpPr/>
          <p:nvPr/>
        </p:nvSpPr>
        <p:spPr>
          <a:xfrm>
            <a:off x="8055750" y="2575425"/>
            <a:ext cx="4430400" cy="4517100"/>
          </a:xfrm>
          <a:prstGeom prst="donut">
            <a:avLst>
              <a:gd fmla="val 672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70"/>
          <p:cNvCxnSpPr/>
          <p:nvPr/>
        </p:nvCxnSpPr>
        <p:spPr>
          <a:xfrm flipH="1">
            <a:off x="-2027450" y="460280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70"/>
          <p:cNvCxnSpPr/>
          <p:nvPr/>
        </p:nvCxnSpPr>
        <p:spPr>
          <a:xfrm flipH="1">
            <a:off x="-1494375" y="4376933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70"/>
          <p:cNvCxnSpPr/>
          <p:nvPr/>
        </p:nvCxnSpPr>
        <p:spPr>
          <a:xfrm flipH="1">
            <a:off x="-1156100" y="4151067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70"/>
          <p:cNvCxnSpPr/>
          <p:nvPr/>
        </p:nvCxnSpPr>
        <p:spPr>
          <a:xfrm flipH="1">
            <a:off x="-981850" y="392520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1"/>
          <p:cNvSpPr txBox="1"/>
          <p:nvPr>
            <p:ph type="title"/>
          </p:nvPr>
        </p:nvSpPr>
        <p:spPr>
          <a:xfrm>
            <a:off x="2026875" y="2687238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71"/>
          <p:cNvSpPr txBox="1"/>
          <p:nvPr>
            <p:ph idx="2" type="title"/>
          </p:nvPr>
        </p:nvSpPr>
        <p:spPr>
          <a:xfrm>
            <a:off x="3497025" y="1328538"/>
            <a:ext cx="21273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71"/>
          <p:cNvSpPr txBox="1"/>
          <p:nvPr>
            <p:ph idx="1" type="subTitle"/>
          </p:nvPr>
        </p:nvSpPr>
        <p:spPr>
          <a:xfrm>
            <a:off x="2051325" y="3560188"/>
            <a:ext cx="5065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1"/>
          <p:cNvSpPr/>
          <p:nvPr/>
        </p:nvSpPr>
        <p:spPr>
          <a:xfrm rot="10800000">
            <a:off x="8833300" y="4176500"/>
            <a:ext cx="3870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1"/>
          <p:cNvSpPr/>
          <p:nvPr/>
        </p:nvSpPr>
        <p:spPr>
          <a:xfrm rot="10800000">
            <a:off x="8591975" y="4176500"/>
            <a:ext cx="1518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1"/>
          <p:cNvSpPr/>
          <p:nvPr/>
        </p:nvSpPr>
        <p:spPr>
          <a:xfrm rot="10800000">
            <a:off x="8430775" y="4176500"/>
            <a:ext cx="717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2"/>
          <p:cNvSpPr/>
          <p:nvPr/>
        </p:nvSpPr>
        <p:spPr>
          <a:xfrm>
            <a:off x="365400" y="378825"/>
            <a:ext cx="8413200" cy="88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2"/>
          <p:cNvSpPr txBox="1"/>
          <p:nvPr>
            <p:ph type="title"/>
          </p:nvPr>
        </p:nvSpPr>
        <p:spPr>
          <a:xfrm>
            <a:off x="713225" y="1581125"/>
            <a:ext cx="40140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" name="Google Shape;138;p72"/>
          <p:cNvSpPr txBox="1"/>
          <p:nvPr>
            <p:ph idx="1" type="subTitle"/>
          </p:nvPr>
        </p:nvSpPr>
        <p:spPr>
          <a:xfrm>
            <a:off x="713225" y="2728675"/>
            <a:ext cx="40140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2"/>
          <p:cNvSpPr/>
          <p:nvPr>
            <p:ph idx="2" type="pic"/>
          </p:nvPr>
        </p:nvSpPr>
        <p:spPr>
          <a:xfrm>
            <a:off x="5016625" y="690300"/>
            <a:ext cx="2785500" cy="3762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40" name="Google Shape;140;p72"/>
          <p:cNvCxnSpPr/>
          <p:nvPr/>
        </p:nvCxnSpPr>
        <p:spPr>
          <a:xfrm flipH="1">
            <a:off x="-1352200" y="494220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72"/>
          <p:cNvCxnSpPr/>
          <p:nvPr/>
        </p:nvCxnSpPr>
        <p:spPr>
          <a:xfrm flipH="1">
            <a:off x="-819125" y="4716333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72"/>
          <p:cNvCxnSpPr/>
          <p:nvPr/>
        </p:nvCxnSpPr>
        <p:spPr>
          <a:xfrm flipH="1">
            <a:off x="-480850" y="4490467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72"/>
          <p:cNvCxnSpPr/>
          <p:nvPr/>
        </p:nvCxnSpPr>
        <p:spPr>
          <a:xfrm flipH="1">
            <a:off x="-306600" y="426460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3"/>
          <p:cNvSpPr/>
          <p:nvPr/>
        </p:nvSpPr>
        <p:spPr>
          <a:xfrm>
            <a:off x="365400" y="311100"/>
            <a:ext cx="8413200" cy="452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3"/>
          <p:cNvSpPr txBox="1"/>
          <p:nvPr>
            <p:ph hasCustomPrompt="1" type="title"/>
          </p:nvPr>
        </p:nvSpPr>
        <p:spPr>
          <a:xfrm>
            <a:off x="1470150" y="1689250"/>
            <a:ext cx="6203700" cy="126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7" name="Google Shape;147;p73"/>
          <p:cNvSpPr txBox="1"/>
          <p:nvPr>
            <p:ph idx="1" type="subTitle"/>
          </p:nvPr>
        </p:nvSpPr>
        <p:spPr>
          <a:xfrm>
            <a:off x="1470150" y="2957150"/>
            <a:ext cx="6203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8" name="Google Shape;148;p73"/>
          <p:cNvSpPr/>
          <p:nvPr/>
        </p:nvSpPr>
        <p:spPr>
          <a:xfrm>
            <a:off x="6621650" y="-524725"/>
            <a:ext cx="3185400" cy="3247800"/>
          </a:xfrm>
          <a:prstGeom prst="donut">
            <a:avLst>
              <a:gd fmla="val 1315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3"/>
          <p:cNvSpPr/>
          <p:nvPr/>
        </p:nvSpPr>
        <p:spPr>
          <a:xfrm>
            <a:off x="7670000" y="554825"/>
            <a:ext cx="1088700" cy="108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73"/>
          <p:cNvCxnSpPr/>
          <p:nvPr/>
        </p:nvCxnSpPr>
        <p:spPr>
          <a:xfrm flipH="1">
            <a:off x="-914050" y="460280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73"/>
          <p:cNvCxnSpPr/>
          <p:nvPr/>
        </p:nvCxnSpPr>
        <p:spPr>
          <a:xfrm flipH="1">
            <a:off x="-380975" y="4376933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73"/>
          <p:cNvCxnSpPr/>
          <p:nvPr/>
        </p:nvCxnSpPr>
        <p:spPr>
          <a:xfrm flipH="1">
            <a:off x="-42700" y="4151067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73"/>
          <p:cNvCxnSpPr/>
          <p:nvPr/>
        </p:nvCxnSpPr>
        <p:spPr>
          <a:xfrm flipH="1">
            <a:off x="131550" y="392520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73"/>
          <p:cNvSpPr/>
          <p:nvPr/>
        </p:nvSpPr>
        <p:spPr>
          <a:xfrm rot="10800000">
            <a:off x="8833300" y="4176500"/>
            <a:ext cx="3870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3"/>
          <p:cNvSpPr/>
          <p:nvPr/>
        </p:nvSpPr>
        <p:spPr>
          <a:xfrm rot="10800000">
            <a:off x="8591975" y="4176500"/>
            <a:ext cx="1518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3"/>
          <p:cNvSpPr/>
          <p:nvPr/>
        </p:nvSpPr>
        <p:spPr>
          <a:xfrm rot="10800000">
            <a:off x="8430775" y="4176500"/>
            <a:ext cx="717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4"/>
          <p:cNvSpPr/>
          <p:nvPr/>
        </p:nvSpPr>
        <p:spPr>
          <a:xfrm>
            <a:off x="365400" y="311100"/>
            <a:ext cx="8413200" cy="452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4"/>
          <p:cNvSpPr txBox="1"/>
          <p:nvPr>
            <p:ph type="title"/>
          </p:nvPr>
        </p:nvSpPr>
        <p:spPr>
          <a:xfrm>
            <a:off x="2223600" y="752797"/>
            <a:ext cx="4696800" cy="7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74"/>
          <p:cNvSpPr txBox="1"/>
          <p:nvPr>
            <p:ph idx="1" type="subTitle"/>
          </p:nvPr>
        </p:nvSpPr>
        <p:spPr>
          <a:xfrm>
            <a:off x="2223600" y="1533204"/>
            <a:ext cx="4696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1" name="Google Shape;161;p74"/>
          <p:cNvSpPr txBox="1"/>
          <p:nvPr>
            <p:ph idx="2" type="title"/>
          </p:nvPr>
        </p:nvSpPr>
        <p:spPr>
          <a:xfrm>
            <a:off x="2223600" y="2013443"/>
            <a:ext cx="4696800" cy="7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74"/>
          <p:cNvSpPr txBox="1"/>
          <p:nvPr>
            <p:ph idx="3" type="subTitle"/>
          </p:nvPr>
        </p:nvSpPr>
        <p:spPr>
          <a:xfrm>
            <a:off x="2223600" y="2784002"/>
            <a:ext cx="46968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3" name="Google Shape;163;p74"/>
          <p:cNvSpPr txBox="1"/>
          <p:nvPr>
            <p:ph idx="4" type="title"/>
          </p:nvPr>
        </p:nvSpPr>
        <p:spPr>
          <a:xfrm>
            <a:off x="2223600" y="3268362"/>
            <a:ext cx="4696800" cy="7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74"/>
          <p:cNvSpPr txBox="1"/>
          <p:nvPr>
            <p:ph idx="5" type="subTitle"/>
          </p:nvPr>
        </p:nvSpPr>
        <p:spPr>
          <a:xfrm>
            <a:off x="2223600" y="4040572"/>
            <a:ext cx="46968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5" name="Google Shape;165;p74"/>
          <p:cNvSpPr/>
          <p:nvPr/>
        </p:nvSpPr>
        <p:spPr>
          <a:xfrm>
            <a:off x="6414400" y="2085125"/>
            <a:ext cx="3868800" cy="3944700"/>
          </a:xfrm>
          <a:prstGeom prst="donut">
            <a:avLst>
              <a:gd fmla="val 593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4"/>
          <p:cNvSpPr/>
          <p:nvPr/>
        </p:nvSpPr>
        <p:spPr>
          <a:xfrm>
            <a:off x="7827700" y="3536375"/>
            <a:ext cx="1042200" cy="104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5"/>
          <p:cNvSpPr txBox="1"/>
          <p:nvPr>
            <p:ph type="title"/>
          </p:nvPr>
        </p:nvSpPr>
        <p:spPr>
          <a:xfrm>
            <a:off x="1070550" y="2688625"/>
            <a:ext cx="1472100" cy="52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75"/>
          <p:cNvSpPr txBox="1"/>
          <p:nvPr>
            <p:ph idx="1" type="subTitle"/>
          </p:nvPr>
        </p:nvSpPr>
        <p:spPr>
          <a:xfrm>
            <a:off x="720000" y="3629175"/>
            <a:ext cx="2173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0" name="Google Shape;170;p75"/>
          <p:cNvSpPr txBox="1"/>
          <p:nvPr>
            <p:ph idx="2" type="subTitle"/>
          </p:nvPr>
        </p:nvSpPr>
        <p:spPr>
          <a:xfrm>
            <a:off x="720000" y="3230125"/>
            <a:ext cx="2173200" cy="440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75"/>
          <p:cNvSpPr txBox="1"/>
          <p:nvPr>
            <p:ph idx="3" type="title"/>
          </p:nvPr>
        </p:nvSpPr>
        <p:spPr>
          <a:xfrm>
            <a:off x="3835500" y="2688625"/>
            <a:ext cx="1473000" cy="52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75"/>
          <p:cNvSpPr txBox="1"/>
          <p:nvPr>
            <p:ph idx="4" type="subTitle"/>
          </p:nvPr>
        </p:nvSpPr>
        <p:spPr>
          <a:xfrm>
            <a:off x="3485400" y="3629175"/>
            <a:ext cx="2173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3" name="Google Shape;173;p75"/>
          <p:cNvSpPr txBox="1"/>
          <p:nvPr>
            <p:ph idx="5" type="subTitle"/>
          </p:nvPr>
        </p:nvSpPr>
        <p:spPr>
          <a:xfrm>
            <a:off x="3485400" y="3230125"/>
            <a:ext cx="2173200" cy="440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" name="Google Shape;174;p75"/>
          <p:cNvSpPr txBox="1"/>
          <p:nvPr>
            <p:ph idx="6" type="title"/>
          </p:nvPr>
        </p:nvSpPr>
        <p:spPr>
          <a:xfrm>
            <a:off x="6600900" y="2688625"/>
            <a:ext cx="1473000" cy="52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75"/>
          <p:cNvSpPr txBox="1"/>
          <p:nvPr>
            <p:ph idx="7" type="subTitle"/>
          </p:nvPr>
        </p:nvSpPr>
        <p:spPr>
          <a:xfrm>
            <a:off x="6250800" y="3629175"/>
            <a:ext cx="2173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6" name="Google Shape;176;p75"/>
          <p:cNvSpPr txBox="1"/>
          <p:nvPr>
            <p:ph idx="8" type="subTitle"/>
          </p:nvPr>
        </p:nvSpPr>
        <p:spPr>
          <a:xfrm>
            <a:off x="6250800" y="3230125"/>
            <a:ext cx="2173200" cy="440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7" name="Google Shape;177;p75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" name="Google Shape;16;p58"/>
          <p:cNvSpPr txBox="1"/>
          <p:nvPr>
            <p:ph idx="1" type="body"/>
          </p:nvPr>
        </p:nvSpPr>
        <p:spPr>
          <a:xfrm>
            <a:off x="720000" y="1215751"/>
            <a:ext cx="77040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>
                <a:solidFill>
                  <a:srgbClr val="19191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7" name="Google Shape;17;p58"/>
          <p:cNvSpPr/>
          <p:nvPr/>
        </p:nvSpPr>
        <p:spPr>
          <a:xfrm>
            <a:off x="7503275" y="3915525"/>
            <a:ext cx="4430400" cy="4517100"/>
          </a:xfrm>
          <a:prstGeom prst="donut">
            <a:avLst>
              <a:gd fmla="val 11848" name="adj"/>
            </a:avLst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8"/>
          <p:cNvSpPr/>
          <p:nvPr/>
        </p:nvSpPr>
        <p:spPr>
          <a:xfrm>
            <a:off x="-2067800" y="276633"/>
            <a:ext cx="4874400" cy="1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8"/>
          <p:cNvSpPr/>
          <p:nvPr/>
        </p:nvSpPr>
        <p:spPr>
          <a:xfrm>
            <a:off x="-2734125" y="103887"/>
            <a:ext cx="4874400" cy="4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76"/>
          <p:cNvSpPr txBox="1"/>
          <p:nvPr>
            <p:ph idx="1" type="subTitle"/>
          </p:nvPr>
        </p:nvSpPr>
        <p:spPr>
          <a:xfrm>
            <a:off x="914400" y="1483627"/>
            <a:ext cx="7286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76"/>
          <p:cNvSpPr txBox="1"/>
          <p:nvPr>
            <p:ph idx="2" type="subTitle"/>
          </p:nvPr>
        </p:nvSpPr>
        <p:spPr>
          <a:xfrm>
            <a:off x="914450" y="2353624"/>
            <a:ext cx="7286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76"/>
          <p:cNvSpPr txBox="1"/>
          <p:nvPr>
            <p:ph idx="3" type="subTitle"/>
          </p:nvPr>
        </p:nvSpPr>
        <p:spPr>
          <a:xfrm>
            <a:off x="914400" y="3223551"/>
            <a:ext cx="7286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76"/>
          <p:cNvSpPr txBox="1"/>
          <p:nvPr>
            <p:ph idx="4" type="subTitle"/>
          </p:nvPr>
        </p:nvSpPr>
        <p:spPr>
          <a:xfrm>
            <a:off x="914450" y="4093550"/>
            <a:ext cx="7286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76"/>
          <p:cNvSpPr txBox="1"/>
          <p:nvPr>
            <p:ph idx="5" type="subTitle"/>
          </p:nvPr>
        </p:nvSpPr>
        <p:spPr>
          <a:xfrm>
            <a:off x="914400" y="1229300"/>
            <a:ext cx="7286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76"/>
          <p:cNvSpPr txBox="1"/>
          <p:nvPr>
            <p:ph idx="6" type="subTitle"/>
          </p:nvPr>
        </p:nvSpPr>
        <p:spPr>
          <a:xfrm>
            <a:off x="914400" y="2969288"/>
            <a:ext cx="7286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" name="Google Shape;186;p76"/>
          <p:cNvSpPr txBox="1"/>
          <p:nvPr>
            <p:ph idx="7" type="subTitle"/>
          </p:nvPr>
        </p:nvSpPr>
        <p:spPr>
          <a:xfrm>
            <a:off x="914447" y="2099283"/>
            <a:ext cx="7286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" name="Google Shape;187;p76"/>
          <p:cNvSpPr txBox="1"/>
          <p:nvPr>
            <p:ph idx="8" type="subTitle"/>
          </p:nvPr>
        </p:nvSpPr>
        <p:spPr>
          <a:xfrm>
            <a:off x="914447" y="3839283"/>
            <a:ext cx="7286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88" name="Google Shape;188;p76"/>
          <p:cNvCxnSpPr/>
          <p:nvPr/>
        </p:nvCxnSpPr>
        <p:spPr>
          <a:xfrm flipH="1">
            <a:off x="7182200" y="5002025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76"/>
          <p:cNvCxnSpPr/>
          <p:nvPr/>
        </p:nvCxnSpPr>
        <p:spPr>
          <a:xfrm flipH="1">
            <a:off x="7715275" y="4776158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76"/>
          <p:cNvCxnSpPr/>
          <p:nvPr/>
        </p:nvCxnSpPr>
        <p:spPr>
          <a:xfrm flipH="1">
            <a:off x="8053550" y="4550292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76"/>
          <p:cNvCxnSpPr/>
          <p:nvPr/>
        </p:nvCxnSpPr>
        <p:spPr>
          <a:xfrm flipH="1">
            <a:off x="8227800" y="4324425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7"/>
          <p:cNvSpPr/>
          <p:nvPr/>
        </p:nvSpPr>
        <p:spPr>
          <a:xfrm>
            <a:off x="-1065025" y="-1812500"/>
            <a:ext cx="3185400" cy="3247800"/>
          </a:xfrm>
          <a:prstGeom prst="donut">
            <a:avLst>
              <a:gd fmla="val 1315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" name="Google Shape;195;p77"/>
          <p:cNvSpPr txBox="1"/>
          <p:nvPr>
            <p:ph idx="1" type="subTitle"/>
          </p:nvPr>
        </p:nvSpPr>
        <p:spPr>
          <a:xfrm>
            <a:off x="720050" y="3206775"/>
            <a:ext cx="2511600" cy="114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77"/>
          <p:cNvSpPr txBox="1"/>
          <p:nvPr>
            <p:ph idx="2" type="subTitle"/>
          </p:nvPr>
        </p:nvSpPr>
        <p:spPr>
          <a:xfrm>
            <a:off x="3316200" y="3206775"/>
            <a:ext cx="2511600" cy="114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77"/>
          <p:cNvSpPr txBox="1"/>
          <p:nvPr>
            <p:ph idx="3" type="subTitle"/>
          </p:nvPr>
        </p:nvSpPr>
        <p:spPr>
          <a:xfrm>
            <a:off x="5912350" y="3206775"/>
            <a:ext cx="2511600" cy="114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77"/>
          <p:cNvSpPr txBox="1"/>
          <p:nvPr>
            <p:ph idx="4" type="subTitle"/>
          </p:nvPr>
        </p:nvSpPr>
        <p:spPr>
          <a:xfrm>
            <a:off x="720050" y="1642900"/>
            <a:ext cx="2511600" cy="1314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77"/>
          <p:cNvSpPr txBox="1"/>
          <p:nvPr>
            <p:ph idx="5" type="subTitle"/>
          </p:nvPr>
        </p:nvSpPr>
        <p:spPr>
          <a:xfrm>
            <a:off x="3316200" y="1642900"/>
            <a:ext cx="2511600" cy="1314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77"/>
          <p:cNvSpPr txBox="1"/>
          <p:nvPr>
            <p:ph idx="6" type="subTitle"/>
          </p:nvPr>
        </p:nvSpPr>
        <p:spPr>
          <a:xfrm>
            <a:off x="5912350" y="1642900"/>
            <a:ext cx="2511600" cy="1314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8"/>
          <p:cNvSpPr txBox="1"/>
          <p:nvPr>
            <p:ph type="title"/>
          </p:nvPr>
        </p:nvSpPr>
        <p:spPr>
          <a:xfrm>
            <a:off x="940568" y="1163700"/>
            <a:ext cx="3233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" name="Google Shape;203;p78"/>
          <p:cNvSpPr txBox="1"/>
          <p:nvPr>
            <p:ph idx="1" type="subTitle"/>
          </p:nvPr>
        </p:nvSpPr>
        <p:spPr>
          <a:xfrm>
            <a:off x="940568" y="2177400"/>
            <a:ext cx="32331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78"/>
          <p:cNvSpPr/>
          <p:nvPr/>
        </p:nvSpPr>
        <p:spPr>
          <a:xfrm>
            <a:off x="-2067800" y="276633"/>
            <a:ext cx="4874400" cy="1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78"/>
          <p:cNvSpPr/>
          <p:nvPr/>
        </p:nvSpPr>
        <p:spPr>
          <a:xfrm>
            <a:off x="-2734125" y="103887"/>
            <a:ext cx="4874400" cy="4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9"/>
          <p:cNvSpPr/>
          <p:nvPr/>
        </p:nvSpPr>
        <p:spPr>
          <a:xfrm>
            <a:off x="365400" y="539500"/>
            <a:ext cx="8413200" cy="88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79"/>
          <p:cNvSpPr txBox="1"/>
          <p:nvPr>
            <p:ph type="title"/>
          </p:nvPr>
        </p:nvSpPr>
        <p:spPr>
          <a:xfrm>
            <a:off x="5120566" y="1483224"/>
            <a:ext cx="29739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9" name="Google Shape;209;p79"/>
          <p:cNvSpPr txBox="1"/>
          <p:nvPr>
            <p:ph idx="1" type="subTitle"/>
          </p:nvPr>
        </p:nvSpPr>
        <p:spPr>
          <a:xfrm>
            <a:off x="5120708" y="2517624"/>
            <a:ext cx="29739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212" name="Google Shape;212;p80"/>
          <p:cNvCxnSpPr/>
          <p:nvPr/>
        </p:nvCxnSpPr>
        <p:spPr>
          <a:xfrm flipH="1">
            <a:off x="7182200" y="5002025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80"/>
          <p:cNvCxnSpPr/>
          <p:nvPr/>
        </p:nvCxnSpPr>
        <p:spPr>
          <a:xfrm flipH="1">
            <a:off x="7715275" y="4776158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80"/>
          <p:cNvCxnSpPr/>
          <p:nvPr/>
        </p:nvCxnSpPr>
        <p:spPr>
          <a:xfrm flipH="1">
            <a:off x="8053550" y="4550292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80"/>
          <p:cNvCxnSpPr/>
          <p:nvPr/>
        </p:nvCxnSpPr>
        <p:spPr>
          <a:xfrm flipH="1">
            <a:off x="8227800" y="4324425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0" name="Google Shape;220;p82"/>
          <p:cNvSpPr/>
          <p:nvPr/>
        </p:nvSpPr>
        <p:spPr>
          <a:xfrm>
            <a:off x="364550" y="4402550"/>
            <a:ext cx="84132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" name="Google Shape;223;p83"/>
          <p:cNvSpPr txBox="1"/>
          <p:nvPr>
            <p:ph idx="1" type="subTitle"/>
          </p:nvPr>
        </p:nvSpPr>
        <p:spPr>
          <a:xfrm>
            <a:off x="4843308" y="4031262"/>
            <a:ext cx="304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83"/>
          <p:cNvSpPr txBox="1"/>
          <p:nvPr>
            <p:ph idx="2" type="subTitle"/>
          </p:nvPr>
        </p:nvSpPr>
        <p:spPr>
          <a:xfrm>
            <a:off x="1250892" y="4031312"/>
            <a:ext cx="304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5" name="Google Shape;225;p83"/>
          <p:cNvSpPr txBox="1"/>
          <p:nvPr>
            <p:ph idx="3" type="subTitle"/>
          </p:nvPr>
        </p:nvSpPr>
        <p:spPr>
          <a:xfrm>
            <a:off x="4843308" y="3723238"/>
            <a:ext cx="304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83"/>
          <p:cNvSpPr txBox="1"/>
          <p:nvPr>
            <p:ph idx="4" type="subTitle"/>
          </p:nvPr>
        </p:nvSpPr>
        <p:spPr>
          <a:xfrm>
            <a:off x="1250892" y="3723288"/>
            <a:ext cx="304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7" name="Google Shape;227;p83"/>
          <p:cNvSpPr/>
          <p:nvPr/>
        </p:nvSpPr>
        <p:spPr>
          <a:xfrm>
            <a:off x="6740600" y="-539025"/>
            <a:ext cx="3185400" cy="3247800"/>
          </a:xfrm>
          <a:prstGeom prst="donut">
            <a:avLst>
              <a:gd fmla="val 1315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3"/>
          <p:cNvSpPr/>
          <p:nvPr/>
        </p:nvSpPr>
        <p:spPr>
          <a:xfrm>
            <a:off x="7788950" y="540525"/>
            <a:ext cx="1088700" cy="1088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4"/>
          <p:cNvSpPr txBox="1"/>
          <p:nvPr>
            <p:ph type="title"/>
          </p:nvPr>
        </p:nvSpPr>
        <p:spPr>
          <a:xfrm>
            <a:off x="3324300" y="2755963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1" name="Google Shape;231;p84"/>
          <p:cNvSpPr txBox="1"/>
          <p:nvPr>
            <p:ph idx="2" type="title"/>
          </p:nvPr>
        </p:nvSpPr>
        <p:spPr>
          <a:xfrm>
            <a:off x="3324300" y="1328550"/>
            <a:ext cx="20193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2" name="Google Shape;232;p84"/>
          <p:cNvSpPr txBox="1"/>
          <p:nvPr>
            <p:ph idx="1" type="subTitle"/>
          </p:nvPr>
        </p:nvSpPr>
        <p:spPr>
          <a:xfrm>
            <a:off x="3324300" y="3635338"/>
            <a:ext cx="5018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84"/>
          <p:cNvSpPr/>
          <p:nvPr/>
        </p:nvSpPr>
        <p:spPr>
          <a:xfrm>
            <a:off x="-3564775" y="408450"/>
            <a:ext cx="4430400" cy="4517100"/>
          </a:xfrm>
          <a:prstGeom prst="donut">
            <a:avLst>
              <a:gd fmla="val 672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4"/>
          <p:cNvSpPr/>
          <p:nvPr/>
        </p:nvSpPr>
        <p:spPr>
          <a:xfrm>
            <a:off x="4105375" y="4782475"/>
            <a:ext cx="5486400" cy="6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5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5"/>
          <p:cNvSpPr/>
          <p:nvPr/>
        </p:nvSpPr>
        <p:spPr>
          <a:xfrm>
            <a:off x="6414400" y="2085125"/>
            <a:ext cx="3868800" cy="3944700"/>
          </a:xfrm>
          <a:prstGeom prst="donut">
            <a:avLst>
              <a:gd fmla="val 593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5"/>
          <p:cNvSpPr/>
          <p:nvPr/>
        </p:nvSpPr>
        <p:spPr>
          <a:xfrm>
            <a:off x="7827700" y="3536375"/>
            <a:ext cx="1042200" cy="104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85"/>
          <p:cNvSpPr txBox="1"/>
          <p:nvPr>
            <p:ph idx="1" type="subTitle"/>
          </p:nvPr>
        </p:nvSpPr>
        <p:spPr>
          <a:xfrm>
            <a:off x="720000" y="2251460"/>
            <a:ext cx="2305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85"/>
          <p:cNvSpPr txBox="1"/>
          <p:nvPr>
            <p:ph idx="2" type="subTitle"/>
          </p:nvPr>
        </p:nvSpPr>
        <p:spPr>
          <a:xfrm>
            <a:off x="3419256" y="2251460"/>
            <a:ext cx="2305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85"/>
          <p:cNvSpPr txBox="1"/>
          <p:nvPr>
            <p:ph idx="3" type="subTitle"/>
          </p:nvPr>
        </p:nvSpPr>
        <p:spPr>
          <a:xfrm>
            <a:off x="2072000" y="4075100"/>
            <a:ext cx="2305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85"/>
          <p:cNvSpPr txBox="1"/>
          <p:nvPr>
            <p:ph idx="4" type="subTitle"/>
          </p:nvPr>
        </p:nvSpPr>
        <p:spPr>
          <a:xfrm>
            <a:off x="4766490" y="4075100"/>
            <a:ext cx="2305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85"/>
          <p:cNvSpPr txBox="1"/>
          <p:nvPr>
            <p:ph idx="5" type="subTitle"/>
          </p:nvPr>
        </p:nvSpPr>
        <p:spPr>
          <a:xfrm>
            <a:off x="720000" y="1967875"/>
            <a:ext cx="2305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4" name="Google Shape;244;p85"/>
          <p:cNvSpPr txBox="1"/>
          <p:nvPr>
            <p:ph idx="6" type="subTitle"/>
          </p:nvPr>
        </p:nvSpPr>
        <p:spPr>
          <a:xfrm>
            <a:off x="2071998" y="3791575"/>
            <a:ext cx="2305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5" name="Google Shape;245;p85"/>
          <p:cNvSpPr txBox="1"/>
          <p:nvPr>
            <p:ph idx="7" type="subTitle"/>
          </p:nvPr>
        </p:nvSpPr>
        <p:spPr>
          <a:xfrm>
            <a:off x="3419252" y="1967875"/>
            <a:ext cx="2305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6" name="Google Shape;246;p85"/>
          <p:cNvSpPr txBox="1"/>
          <p:nvPr>
            <p:ph idx="8" type="subTitle"/>
          </p:nvPr>
        </p:nvSpPr>
        <p:spPr>
          <a:xfrm>
            <a:off x="4766490" y="3791575"/>
            <a:ext cx="2305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7" name="Google Shape;247;p85"/>
          <p:cNvSpPr txBox="1"/>
          <p:nvPr>
            <p:ph idx="9" type="subTitle"/>
          </p:nvPr>
        </p:nvSpPr>
        <p:spPr>
          <a:xfrm>
            <a:off x="6118497" y="2251400"/>
            <a:ext cx="2305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85"/>
          <p:cNvSpPr txBox="1"/>
          <p:nvPr>
            <p:ph idx="13" type="subTitle"/>
          </p:nvPr>
        </p:nvSpPr>
        <p:spPr>
          <a:xfrm>
            <a:off x="6118490" y="1967875"/>
            <a:ext cx="2305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9"/>
          <p:cNvSpPr txBox="1"/>
          <p:nvPr>
            <p:ph idx="1" type="subTitle"/>
          </p:nvPr>
        </p:nvSpPr>
        <p:spPr>
          <a:xfrm>
            <a:off x="1025250" y="2237025"/>
            <a:ext cx="31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9"/>
          <p:cNvSpPr txBox="1"/>
          <p:nvPr>
            <p:ph idx="2" type="subTitle"/>
          </p:nvPr>
        </p:nvSpPr>
        <p:spPr>
          <a:xfrm>
            <a:off x="5104115" y="2237025"/>
            <a:ext cx="31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9"/>
          <p:cNvSpPr txBox="1"/>
          <p:nvPr>
            <p:ph idx="3" type="subTitle"/>
          </p:nvPr>
        </p:nvSpPr>
        <p:spPr>
          <a:xfrm>
            <a:off x="1025250" y="3838075"/>
            <a:ext cx="31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9"/>
          <p:cNvSpPr txBox="1"/>
          <p:nvPr>
            <p:ph idx="4" type="subTitle"/>
          </p:nvPr>
        </p:nvSpPr>
        <p:spPr>
          <a:xfrm>
            <a:off x="5104115" y="3838075"/>
            <a:ext cx="31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9"/>
          <p:cNvSpPr txBox="1"/>
          <p:nvPr>
            <p:ph idx="5" type="title"/>
          </p:nvPr>
        </p:nvSpPr>
        <p:spPr>
          <a:xfrm>
            <a:off x="1047452" y="1367033"/>
            <a:ext cx="7347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9"/>
          <p:cNvSpPr txBox="1"/>
          <p:nvPr>
            <p:ph idx="6" type="title"/>
          </p:nvPr>
        </p:nvSpPr>
        <p:spPr>
          <a:xfrm>
            <a:off x="1047466" y="2968100"/>
            <a:ext cx="7347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59"/>
          <p:cNvSpPr txBox="1"/>
          <p:nvPr>
            <p:ph idx="7" type="title"/>
          </p:nvPr>
        </p:nvSpPr>
        <p:spPr>
          <a:xfrm>
            <a:off x="5103191" y="1367025"/>
            <a:ext cx="7347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59"/>
          <p:cNvSpPr txBox="1"/>
          <p:nvPr>
            <p:ph idx="8" type="title"/>
          </p:nvPr>
        </p:nvSpPr>
        <p:spPr>
          <a:xfrm>
            <a:off x="5103191" y="2968100"/>
            <a:ext cx="7347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59"/>
          <p:cNvSpPr txBox="1"/>
          <p:nvPr>
            <p:ph idx="9" type="subTitle"/>
          </p:nvPr>
        </p:nvSpPr>
        <p:spPr>
          <a:xfrm>
            <a:off x="1025261" y="1926425"/>
            <a:ext cx="3182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9"/>
          <p:cNvSpPr txBox="1"/>
          <p:nvPr>
            <p:ph idx="13" type="subTitle"/>
          </p:nvPr>
        </p:nvSpPr>
        <p:spPr>
          <a:xfrm>
            <a:off x="5104121" y="1926425"/>
            <a:ext cx="3182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9"/>
          <p:cNvSpPr txBox="1"/>
          <p:nvPr>
            <p:ph idx="14" type="subTitle"/>
          </p:nvPr>
        </p:nvSpPr>
        <p:spPr>
          <a:xfrm>
            <a:off x="1025261" y="3527554"/>
            <a:ext cx="3182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9"/>
          <p:cNvSpPr txBox="1"/>
          <p:nvPr>
            <p:ph idx="15" type="subTitle"/>
          </p:nvPr>
        </p:nvSpPr>
        <p:spPr>
          <a:xfrm>
            <a:off x="5104121" y="3527554"/>
            <a:ext cx="3182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59"/>
          <p:cNvSpPr/>
          <p:nvPr/>
        </p:nvSpPr>
        <p:spPr>
          <a:xfrm>
            <a:off x="-3629900" y="4943883"/>
            <a:ext cx="4874400" cy="1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9"/>
          <p:cNvSpPr/>
          <p:nvPr/>
        </p:nvSpPr>
        <p:spPr>
          <a:xfrm>
            <a:off x="-4296225" y="4771137"/>
            <a:ext cx="4874400" cy="4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9"/>
          <p:cNvSpPr/>
          <p:nvPr/>
        </p:nvSpPr>
        <p:spPr>
          <a:xfrm>
            <a:off x="6864700" y="-569425"/>
            <a:ext cx="1088700" cy="108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9"/>
          <p:cNvSpPr/>
          <p:nvPr/>
        </p:nvSpPr>
        <p:spPr>
          <a:xfrm>
            <a:off x="5816350" y="-1648975"/>
            <a:ext cx="3185400" cy="3247800"/>
          </a:xfrm>
          <a:prstGeom prst="donut">
            <a:avLst>
              <a:gd fmla="val 1315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6"/>
          <p:cNvSpPr/>
          <p:nvPr/>
        </p:nvSpPr>
        <p:spPr>
          <a:xfrm>
            <a:off x="5391425" y="311100"/>
            <a:ext cx="3391500" cy="452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86"/>
          <p:cNvSpPr txBox="1"/>
          <p:nvPr>
            <p:ph type="title"/>
          </p:nvPr>
        </p:nvSpPr>
        <p:spPr>
          <a:xfrm>
            <a:off x="3587400" y="539500"/>
            <a:ext cx="48435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2" name="Google Shape;252;p86"/>
          <p:cNvSpPr txBox="1"/>
          <p:nvPr>
            <p:ph idx="1" type="subTitle"/>
          </p:nvPr>
        </p:nvSpPr>
        <p:spPr>
          <a:xfrm>
            <a:off x="3752575" y="1819200"/>
            <a:ext cx="46782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86"/>
          <p:cNvSpPr txBox="1"/>
          <p:nvPr/>
        </p:nvSpPr>
        <p:spPr>
          <a:xfrm>
            <a:off x="4857850" y="3631000"/>
            <a:ext cx="3573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86"/>
          <p:cNvSpPr/>
          <p:nvPr/>
        </p:nvSpPr>
        <p:spPr>
          <a:xfrm>
            <a:off x="8631175" y="4610292"/>
            <a:ext cx="885000" cy="88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87"/>
          <p:cNvSpPr txBox="1"/>
          <p:nvPr>
            <p:ph idx="1" type="body"/>
          </p:nvPr>
        </p:nvSpPr>
        <p:spPr>
          <a:xfrm>
            <a:off x="720000" y="1215750"/>
            <a:ext cx="56142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58" name="Google Shape;258;p87"/>
          <p:cNvSpPr/>
          <p:nvPr/>
        </p:nvSpPr>
        <p:spPr>
          <a:xfrm>
            <a:off x="6912725" y="-2209050"/>
            <a:ext cx="4430400" cy="4517100"/>
          </a:xfrm>
          <a:prstGeom prst="donut">
            <a:avLst>
              <a:gd fmla="val 1184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2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1" name="Google Shape;261;p88"/>
          <p:cNvSpPr txBox="1"/>
          <p:nvPr>
            <p:ph idx="1" type="body"/>
          </p:nvPr>
        </p:nvSpPr>
        <p:spPr>
          <a:xfrm>
            <a:off x="720000" y="1017725"/>
            <a:ext cx="77040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>
                <a:solidFill>
                  <a:srgbClr val="19191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62" name="Google Shape;262;p88"/>
          <p:cNvSpPr/>
          <p:nvPr/>
        </p:nvSpPr>
        <p:spPr>
          <a:xfrm>
            <a:off x="8541500" y="-1527175"/>
            <a:ext cx="4430400" cy="4517100"/>
          </a:xfrm>
          <a:prstGeom prst="donut">
            <a:avLst>
              <a:gd fmla="val 298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2"/>
          <p:cNvSpPr/>
          <p:nvPr/>
        </p:nvSpPr>
        <p:spPr>
          <a:xfrm>
            <a:off x="-3008525" y="3779475"/>
            <a:ext cx="4430400" cy="4517100"/>
          </a:xfrm>
          <a:prstGeom prst="donut">
            <a:avLst>
              <a:gd fmla="val 672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92"/>
          <p:cNvSpPr/>
          <p:nvPr/>
        </p:nvSpPr>
        <p:spPr>
          <a:xfrm>
            <a:off x="-3598550" y="4268375"/>
            <a:ext cx="4430400" cy="4517100"/>
          </a:xfrm>
          <a:prstGeom prst="donut">
            <a:avLst>
              <a:gd fmla="val 672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3"/>
          <p:cNvSpPr/>
          <p:nvPr/>
        </p:nvSpPr>
        <p:spPr>
          <a:xfrm rot="10800000">
            <a:off x="8833300" y="4176500"/>
            <a:ext cx="3870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3"/>
          <p:cNvSpPr/>
          <p:nvPr/>
        </p:nvSpPr>
        <p:spPr>
          <a:xfrm rot="10800000">
            <a:off x="8591975" y="4176500"/>
            <a:ext cx="1518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3"/>
          <p:cNvSpPr/>
          <p:nvPr/>
        </p:nvSpPr>
        <p:spPr>
          <a:xfrm rot="10800000">
            <a:off x="8430775" y="4176500"/>
            <a:ext cx="717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93"/>
          <p:cNvSpPr/>
          <p:nvPr/>
        </p:nvSpPr>
        <p:spPr>
          <a:xfrm>
            <a:off x="-940275" y="1934050"/>
            <a:ext cx="3651300" cy="3722700"/>
          </a:xfrm>
          <a:prstGeom prst="donut">
            <a:avLst>
              <a:gd fmla="val 827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3"/>
          <p:cNvSpPr/>
          <p:nvPr/>
        </p:nvSpPr>
        <p:spPr>
          <a:xfrm>
            <a:off x="261375" y="3171462"/>
            <a:ext cx="1248000" cy="1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4"/>
          <p:cNvSpPr/>
          <p:nvPr/>
        </p:nvSpPr>
        <p:spPr>
          <a:xfrm>
            <a:off x="365400" y="311100"/>
            <a:ext cx="8413200" cy="452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0"/>
          <p:cNvSpPr/>
          <p:nvPr/>
        </p:nvSpPr>
        <p:spPr>
          <a:xfrm>
            <a:off x="365400" y="311100"/>
            <a:ext cx="8413200" cy="452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0"/>
          <p:cNvSpPr txBox="1"/>
          <p:nvPr>
            <p:ph type="title"/>
          </p:nvPr>
        </p:nvSpPr>
        <p:spPr>
          <a:xfrm>
            <a:off x="713225" y="1227975"/>
            <a:ext cx="77175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1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60"/>
          <p:cNvSpPr txBox="1"/>
          <p:nvPr>
            <p:ph idx="1" type="subTitle"/>
          </p:nvPr>
        </p:nvSpPr>
        <p:spPr>
          <a:xfrm>
            <a:off x="1709400" y="3153500"/>
            <a:ext cx="57252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" name="Google Shape;42;p60"/>
          <p:cNvCxnSpPr/>
          <p:nvPr/>
        </p:nvCxnSpPr>
        <p:spPr>
          <a:xfrm flipH="1">
            <a:off x="7144100" y="466895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60"/>
          <p:cNvCxnSpPr/>
          <p:nvPr/>
        </p:nvCxnSpPr>
        <p:spPr>
          <a:xfrm flipH="1">
            <a:off x="7677175" y="4443083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60"/>
          <p:cNvCxnSpPr/>
          <p:nvPr/>
        </p:nvCxnSpPr>
        <p:spPr>
          <a:xfrm flipH="1">
            <a:off x="8015450" y="4217217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0"/>
          <p:cNvCxnSpPr/>
          <p:nvPr/>
        </p:nvCxnSpPr>
        <p:spPr>
          <a:xfrm flipH="1">
            <a:off x="8189700" y="399135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1"/>
          <p:cNvSpPr txBox="1"/>
          <p:nvPr>
            <p:ph type="title"/>
          </p:nvPr>
        </p:nvSpPr>
        <p:spPr>
          <a:xfrm>
            <a:off x="865625" y="3105975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61"/>
          <p:cNvSpPr txBox="1"/>
          <p:nvPr>
            <p:ph idx="2" type="title"/>
          </p:nvPr>
        </p:nvSpPr>
        <p:spPr>
          <a:xfrm>
            <a:off x="865625" y="1747275"/>
            <a:ext cx="1606500" cy="1358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61"/>
          <p:cNvSpPr txBox="1"/>
          <p:nvPr>
            <p:ph idx="1" type="subTitle"/>
          </p:nvPr>
        </p:nvSpPr>
        <p:spPr>
          <a:xfrm>
            <a:off x="865625" y="3858700"/>
            <a:ext cx="5018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1"/>
          <p:cNvSpPr/>
          <p:nvPr/>
        </p:nvSpPr>
        <p:spPr>
          <a:xfrm>
            <a:off x="5745025" y="-569325"/>
            <a:ext cx="4430400" cy="4517100"/>
          </a:xfrm>
          <a:prstGeom prst="donut">
            <a:avLst>
              <a:gd fmla="val 664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1"/>
          <p:cNvSpPr/>
          <p:nvPr/>
        </p:nvSpPr>
        <p:spPr>
          <a:xfrm>
            <a:off x="-952400" y="629575"/>
            <a:ext cx="5486400" cy="6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2"/>
          <p:cNvSpPr/>
          <p:nvPr/>
        </p:nvSpPr>
        <p:spPr>
          <a:xfrm>
            <a:off x="-2036900" y="-2128225"/>
            <a:ext cx="3185400" cy="3247800"/>
          </a:xfrm>
          <a:prstGeom prst="donut">
            <a:avLst>
              <a:gd fmla="val 1315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2"/>
          <p:cNvSpPr/>
          <p:nvPr/>
        </p:nvSpPr>
        <p:spPr>
          <a:xfrm>
            <a:off x="-671050" y="4749875"/>
            <a:ext cx="1088700" cy="108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" name="Google Shape;56;p62"/>
          <p:cNvSpPr txBox="1"/>
          <p:nvPr>
            <p:ph idx="1" type="subTitle"/>
          </p:nvPr>
        </p:nvSpPr>
        <p:spPr>
          <a:xfrm>
            <a:off x="719994" y="3216759"/>
            <a:ext cx="2511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2"/>
          <p:cNvSpPr txBox="1"/>
          <p:nvPr>
            <p:ph idx="2" type="subTitle"/>
          </p:nvPr>
        </p:nvSpPr>
        <p:spPr>
          <a:xfrm>
            <a:off x="3316200" y="3216784"/>
            <a:ext cx="2511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2"/>
          <p:cNvSpPr txBox="1"/>
          <p:nvPr>
            <p:ph idx="3" type="subTitle"/>
          </p:nvPr>
        </p:nvSpPr>
        <p:spPr>
          <a:xfrm>
            <a:off x="5912357" y="3216784"/>
            <a:ext cx="2511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2"/>
          <p:cNvSpPr txBox="1"/>
          <p:nvPr>
            <p:ph idx="4" type="subTitle"/>
          </p:nvPr>
        </p:nvSpPr>
        <p:spPr>
          <a:xfrm>
            <a:off x="719994" y="2352058"/>
            <a:ext cx="2511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" name="Google Shape;60;p62"/>
          <p:cNvSpPr txBox="1"/>
          <p:nvPr>
            <p:ph idx="5" type="subTitle"/>
          </p:nvPr>
        </p:nvSpPr>
        <p:spPr>
          <a:xfrm>
            <a:off x="3316200" y="2352083"/>
            <a:ext cx="2511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62"/>
          <p:cNvSpPr txBox="1"/>
          <p:nvPr>
            <p:ph idx="6" type="subTitle"/>
          </p:nvPr>
        </p:nvSpPr>
        <p:spPr>
          <a:xfrm>
            <a:off x="5912357" y="2352083"/>
            <a:ext cx="2511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62"/>
          <p:cNvSpPr/>
          <p:nvPr/>
        </p:nvSpPr>
        <p:spPr>
          <a:xfrm rot="10800000">
            <a:off x="8819675" y="112000"/>
            <a:ext cx="3870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2"/>
          <p:cNvSpPr/>
          <p:nvPr/>
        </p:nvSpPr>
        <p:spPr>
          <a:xfrm rot="10800000">
            <a:off x="8578350" y="112000"/>
            <a:ext cx="1518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2"/>
          <p:cNvSpPr/>
          <p:nvPr/>
        </p:nvSpPr>
        <p:spPr>
          <a:xfrm rot="10800000">
            <a:off x="8417150" y="112000"/>
            <a:ext cx="717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3"/>
          <p:cNvSpPr/>
          <p:nvPr/>
        </p:nvSpPr>
        <p:spPr>
          <a:xfrm>
            <a:off x="365400" y="3950700"/>
            <a:ext cx="8413200" cy="88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63"/>
          <p:cNvSpPr txBox="1"/>
          <p:nvPr>
            <p:ph idx="1" type="subTitle"/>
          </p:nvPr>
        </p:nvSpPr>
        <p:spPr>
          <a:xfrm>
            <a:off x="4899773" y="1431225"/>
            <a:ext cx="33246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3"/>
          <p:cNvSpPr txBox="1"/>
          <p:nvPr>
            <p:ph idx="2" type="subTitle"/>
          </p:nvPr>
        </p:nvSpPr>
        <p:spPr>
          <a:xfrm>
            <a:off x="919638" y="1431225"/>
            <a:ext cx="33246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64"/>
          <p:cNvSpPr txBox="1"/>
          <p:nvPr>
            <p:ph idx="1" type="subTitle"/>
          </p:nvPr>
        </p:nvSpPr>
        <p:spPr>
          <a:xfrm>
            <a:off x="4994089" y="2967437"/>
            <a:ext cx="30117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4"/>
          <p:cNvSpPr txBox="1"/>
          <p:nvPr>
            <p:ph idx="2" type="subTitle"/>
          </p:nvPr>
        </p:nvSpPr>
        <p:spPr>
          <a:xfrm>
            <a:off x="1138208" y="2967437"/>
            <a:ext cx="30117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4"/>
          <p:cNvSpPr txBox="1"/>
          <p:nvPr>
            <p:ph idx="3" type="subTitle"/>
          </p:nvPr>
        </p:nvSpPr>
        <p:spPr>
          <a:xfrm>
            <a:off x="1138208" y="2370513"/>
            <a:ext cx="30117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64"/>
          <p:cNvSpPr txBox="1"/>
          <p:nvPr>
            <p:ph idx="4" type="subTitle"/>
          </p:nvPr>
        </p:nvSpPr>
        <p:spPr>
          <a:xfrm>
            <a:off x="4994092" y="2370513"/>
            <a:ext cx="30117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76" name="Google Shape;76;p64"/>
          <p:cNvCxnSpPr/>
          <p:nvPr/>
        </p:nvCxnSpPr>
        <p:spPr>
          <a:xfrm flipH="1">
            <a:off x="7144100" y="466895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64"/>
          <p:cNvCxnSpPr/>
          <p:nvPr/>
        </p:nvCxnSpPr>
        <p:spPr>
          <a:xfrm flipH="1">
            <a:off x="7677175" y="4443083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64"/>
          <p:cNvCxnSpPr/>
          <p:nvPr/>
        </p:nvCxnSpPr>
        <p:spPr>
          <a:xfrm flipH="1">
            <a:off x="8015450" y="4217217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64"/>
          <p:cNvCxnSpPr/>
          <p:nvPr/>
        </p:nvCxnSpPr>
        <p:spPr>
          <a:xfrm flipH="1">
            <a:off x="8189700" y="399135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5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65"/>
          <p:cNvSpPr txBox="1"/>
          <p:nvPr>
            <p:ph idx="1" type="subTitle"/>
          </p:nvPr>
        </p:nvSpPr>
        <p:spPr>
          <a:xfrm>
            <a:off x="713225" y="1391325"/>
            <a:ext cx="4420800" cy="278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83" name="Google Shape;83;p65"/>
          <p:cNvSpPr/>
          <p:nvPr/>
        </p:nvSpPr>
        <p:spPr>
          <a:xfrm>
            <a:off x="-3629900" y="4943883"/>
            <a:ext cx="4874400" cy="1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5"/>
          <p:cNvSpPr/>
          <p:nvPr/>
        </p:nvSpPr>
        <p:spPr>
          <a:xfrm>
            <a:off x="-4296225" y="4771137"/>
            <a:ext cx="4874400" cy="4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5"/>
          <p:cNvSpPr/>
          <p:nvPr/>
        </p:nvSpPr>
        <p:spPr>
          <a:xfrm>
            <a:off x="5784250" y="3363475"/>
            <a:ext cx="4430400" cy="4517100"/>
          </a:xfrm>
          <a:prstGeom prst="donut">
            <a:avLst>
              <a:gd fmla="val 672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odoni Moda"/>
              <a:buNone/>
              <a:defRPr b="1" i="0" sz="2900" u="none" cap="none" strike="noStrike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5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"/>
          <p:cNvSpPr txBox="1"/>
          <p:nvPr>
            <p:ph type="ctrTitle"/>
          </p:nvPr>
        </p:nvSpPr>
        <p:spPr>
          <a:xfrm>
            <a:off x="713225" y="590350"/>
            <a:ext cx="4990500" cy="20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300"/>
              <a:t>P</a:t>
            </a:r>
            <a:r>
              <a:rPr lang="en" sz="3300"/>
              <a:t>RESENTACIÓN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highlight>
                  <a:schemeClr val="accent1"/>
                </a:highlight>
              </a:rPr>
              <a:t>CAPSTONE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79" name="Google Shape;279;p1"/>
          <p:cNvSpPr txBox="1"/>
          <p:nvPr>
            <p:ph idx="1" type="subTitle"/>
          </p:nvPr>
        </p:nvSpPr>
        <p:spPr>
          <a:xfrm>
            <a:off x="713225" y="2723075"/>
            <a:ext cx="4009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Definición Proyecto</a:t>
            </a:r>
            <a:endParaRPr sz="1300"/>
          </a:p>
        </p:txBody>
      </p:sp>
      <p:cxnSp>
        <p:nvCxnSpPr>
          <p:cNvPr id="280" name="Google Shape;280;p1"/>
          <p:cNvCxnSpPr/>
          <p:nvPr/>
        </p:nvCxnSpPr>
        <p:spPr>
          <a:xfrm>
            <a:off x="616002" y="772775"/>
            <a:ext cx="0" cy="24261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1" name="Google Shape;281;p1"/>
          <p:cNvGrpSpPr/>
          <p:nvPr/>
        </p:nvGrpSpPr>
        <p:grpSpPr>
          <a:xfrm>
            <a:off x="5336676" y="2044579"/>
            <a:ext cx="3399743" cy="2251104"/>
            <a:chOff x="2737350" y="1122000"/>
            <a:chExt cx="1570175" cy="1039675"/>
          </a:xfrm>
        </p:grpSpPr>
        <p:sp>
          <p:nvSpPr>
            <p:cNvPr id="282" name="Google Shape;282;p1"/>
            <p:cNvSpPr/>
            <p:nvPr/>
          </p:nvSpPr>
          <p:spPr>
            <a:xfrm>
              <a:off x="3866250" y="1269250"/>
              <a:ext cx="420950" cy="474475"/>
            </a:xfrm>
            <a:custGeom>
              <a:rect b="b" l="l" r="r" t="t"/>
              <a:pathLst>
                <a:path extrusionOk="0" h="18979" w="16838">
                  <a:moveTo>
                    <a:pt x="140" y="18979"/>
                  </a:moveTo>
                  <a:lnTo>
                    <a:pt x="1" y="18919"/>
                  </a:lnTo>
                  <a:lnTo>
                    <a:pt x="8350" y="60"/>
                  </a:lnTo>
                  <a:cubicBezTo>
                    <a:pt x="8370" y="20"/>
                    <a:pt x="8390" y="0"/>
                    <a:pt x="8429" y="0"/>
                  </a:cubicBezTo>
                  <a:lnTo>
                    <a:pt x="8429" y="0"/>
                  </a:lnTo>
                  <a:cubicBezTo>
                    <a:pt x="8469" y="0"/>
                    <a:pt x="8489" y="20"/>
                    <a:pt x="8509" y="60"/>
                  </a:cubicBezTo>
                  <a:lnTo>
                    <a:pt x="16838" y="18919"/>
                  </a:lnTo>
                  <a:lnTo>
                    <a:pt x="16699" y="18979"/>
                  </a:lnTo>
                  <a:lnTo>
                    <a:pt x="8429" y="27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3474100" y="1122000"/>
              <a:ext cx="100675" cy="142300"/>
            </a:xfrm>
            <a:custGeom>
              <a:rect b="b" l="l" r="r" t="t"/>
              <a:pathLst>
                <a:path extrusionOk="0" h="5692" w="4027">
                  <a:moveTo>
                    <a:pt x="2003" y="0"/>
                  </a:moveTo>
                  <a:cubicBezTo>
                    <a:pt x="2003" y="0"/>
                    <a:pt x="0" y="2003"/>
                    <a:pt x="60" y="3173"/>
                  </a:cubicBezTo>
                  <a:cubicBezTo>
                    <a:pt x="139" y="4343"/>
                    <a:pt x="2003" y="5692"/>
                    <a:pt x="2003" y="5692"/>
                  </a:cubicBezTo>
                  <a:cubicBezTo>
                    <a:pt x="2003" y="5692"/>
                    <a:pt x="3867" y="4343"/>
                    <a:pt x="3947" y="3173"/>
                  </a:cubicBezTo>
                  <a:cubicBezTo>
                    <a:pt x="4026" y="2023"/>
                    <a:pt x="2003" y="0"/>
                    <a:pt x="200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3475575" y="1183475"/>
              <a:ext cx="97200" cy="80825"/>
            </a:xfrm>
            <a:custGeom>
              <a:rect b="b" l="l" r="r" t="t"/>
              <a:pathLst>
                <a:path extrusionOk="0" h="3233" w="3888">
                  <a:moveTo>
                    <a:pt x="1944" y="377"/>
                  </a:moveTo>
                  <a:cubicBezTo>
                    <a:pt x="1072" y="754"/>
                    <a:pt x="457" y="536"/>
                    <a:pt x="80" y="238"/>
                  </a:cubicBezTo>
                  <a:cubicBezTo>
                    <a:pt x="21" y="397"/>
                    <a:pt x="1" y="556"/>
                    <a:pt x="1" y="714"/>
                  </a:cubicBezTo>
                  <a:cubicBezTo>
                    <a:pt x="80" y="1884"/>
                    <a:pt x="1944" y="3233"/>
                    <a:pt x="1944" y="3233"/>
                  </a:cubicBezTo>
                  <a:cubicBezTo>
                    <a:pt x="1944" y="3233"/>
                    <a:pt x="3808" y="1884"/>
                    <a:pt x="3888" y="714"/>
                  </a:cubicBezTo>
                  <a:cubicBezTo>
                    <a:pt x="3888" y="516"/>
                    <a:pt x="3868" y="318"/>
                    <a:pt x="3789" y="119"/>
                  </a:cubicBezTo>
                  <a:cubicBezTo>
                    <a:pt x="3412" y="40"/>
                    <a:pt x="2797" y="0"/>
                    <a:pt x="1944" y="37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2757675" y="1269250"/>
              <a:ext cx="421450" cy="474475"/>
            </a:xfrm>
            <a:custGeom>
              <a:rect b="b" l="l" r="r" t="t"/>
              <a:pathLst>
                <a:path extrusionOk="0" h="18979" w="16858">
                  <a:moveTo>
                    <a:pt x="140" y="18979"/>
                  </a:moveTo>
                  <a:lnTo>
                    <a:pt x="1" y="18919"/>
                  </a:lnTo>
                  <a:lnTo>
                    <a:pt x="8350" y="60"/>
                  </a:lnTo>
                  <a:cubicBezTo>
                    <a:pt x="8370" y="20"/>
                    <a:pt x="8390" y="0"/>
                    <a:pt x="8429" y="0"/>
                  </a:cubicBezTo>
                  <a:lnTo>
                    <a:pt x="8429" y="0"/>
                  </a:lnTo>
                  <a:cubicBezTo>
                    <a:pt x="8449" y="0"/>
                    <a:pt x="8489" y="20"/>
                    <a:pt x="8509" y="60"/>
                  </a:cubicBezTo>
                  <a:lnTo>
                    <a:pt x="16858" y="18919"/>
                  </a:lnTo>
                  <a:lnTo>
                    <a:pt x="16699" y="18979"/>
                  </a:lnTo>
                  <a:lnTo>
                    <a:pt x="8429" y="27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3308500" y="1999525"/>
              <a:ext cx="431850" cy="137850"/>
            </a:xfrm>
            <a:custGeom>
              <a:rect b="b" l="l" r="r" t="t"/>
              <a:pathLst>
                <a:path extrusionOk="0" h="5514" w="17274">
                  <a:moveTo>
                    <a:pt x="17274" y="5514"/>
                  </a:moveTo>
                  <a:cubicBezTo>
                    <a:pt x="15707" y="2142"/>
                    <a:pt x="12336" y="1"/>
                    <a:pt x="8627" y="1"/>
                  </a:cubicBezTo>
                  <a:cubicBezTo>
                    <a:pt x="4919" y="1"/>
                    <a:pt x="1547" y="2142"/>
                    <a:pt x="1" y="55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3518225" y="1170075"/>
              <a:ext cx="580575" cy="152725"/>
            </a:xfrm>
            <a:custGeom>
              <a:rect b="b" l="l" r="r" t="t"/>
              <a:pathLst>
                <a:path extrusionOk="0" h="6109" w="23223">
                  <a:moveTo>
                    <a:pt x="4304" y="6109"/>
                  </a:moveTo>
                  <a:cubicBezTo>
                    <a:pt x="1706" y="6109"/>
                    <a:pt x="199" y="5117"/>
                    <a:pt x="99" y="5038"/>
                  </a:cubicBezTo>
                  <a:cubicBezTo>
                    <a:pt x="40" y="4978"/>
                    <a:pt x="0" y="4899"/>
                    <a:pt x="0" y="4820"/>
                  </a:cubicBezTo>
                  <a:lnTo>
                    <a:pt x="0" y="3134"/>
                  </a:lnTo>
                  <a:cubicBezTo>
                    <a:pt x="0" y="3055"/>
                    <a:pt x="40" y="2975"/>
                    <a:pt x="99" y="2916"/>
                  </a:cubicBezTo>
                  <a:cubicBezTo>
                    <a:pt x="139" y="2876"/>
                    <a:pt x="218" y="2876"/>
                    <a:pt x="278" y="2916"/>
                  </a:cubicBezTo>
                  <a:cubicBezTo>
                    <a:pt x="318" y="2956"/>
                    <a:pt x="4661" y="6109"/>
                    <a:pt x="14457" y="1448"/>
                  </a:cubicBezTo>
                  <a:cubicBezTo>
                    <a:pt x="16619" y="417"/>
                    <a:pt x="18959" y="1"/>
                    <a:pt x="20327" y="239"/>
                  </a:cubicBezTo>
                  <a:cubicBezTo>
                    <a:pt x="21656" y="497"/>
                    <a:pt x="22568" y="1111"/>
                    <a:pt x="23064" y="2420"/>
                  </a:cubicBezTo>
                  <a:cubicBezTo>
                    <a:pt x="23223" y="2876"/>
                    <a:pt x="23223" y="3372"/>
                    <a:pt x="23084" y="3848"/>
                  </a:cubicBezTo>
                  <a:cubicBezTo>
                    <a:pt x="23005" y="4126"/>
                    <a:pt x="22786" y="4364"/>
                    <a:pt x="22509" y="4483"/>
                  </a:cubicBezTo>
                  <a:cubicBezTo>
                    <a:pt x="22152" y="4661"/>
                    <a:pt x="21735" y="4463"/>
                    <a:pt x="21616" y="4106"/>
                  </a:cubicBezTo>
                  <a:cubicBezTo>
                    <a:pt x="21478" y="3729"/>
                    <a:pt x="21517" y="3313"/>
                    <a:pt x="21755" y="2975"/>
                  </a:cubicBezTo>
                  <a:cubicBezTo>
                    <a:pt x="21934" y="2757"/>
                    <a:pt x="22271" y="2757"/>
                    <a:pt x="22449" y="2975"/>
                  </a:cubicBezTo>
                  <a:cubicBezTo>
                    <a:pt x="22529" y="3075"/>
                    <a:pt x="22549" y="3213"/>
                    <a:pt x="22489" y="3313"/>
                  </a:cubicBezTo>
                  <a:cubicBezTo>
                    <a:pt x="22449" y="3432"/>
                    <a:pt x="22330" y="3451"/>
                    <a:pt x="22251" y="3372"/>
                  </a:cubicBezTo>
                  <a:cubicBezTo>
                    <a:pt x="22092" y="3233"/>
                    <a:pt x="22013" y="3313"/>
                    <a:pt x="21993" y="3352"/>
                  </a:cubicBezTo>
                  <a:cubicBezTo>
                    <a:pt x="21894" y="3511"/>
                    <a:pt x="21874" y="3709"/>
                    <a:pt x="21934" y="3868"/>
                  </a:cubicBezTo>
                  <a:cubicBezTo>
                    <a:pt x="22013" y="4106"/>
                    <a:pt x="22271" y="4066"/>
                    <a:pt x="22430" y="4007"/>
                  </a:cubicBezTo>
                  <a:cubicBezTo>
                    <a:pt x="22588" y="3947"/>
                    <a:pt x="22727" y="3828"/>
                    <a:pt x="22767" y="3650"/>
                  </a:cubicBezTo>
                  <a:cubicBezTo>
                    <a:pt x="22846" y="3313"/>
                    <a:pt x="22846" y="2975"/>
                    <a:pt x="22747" y="2658"/>
                  </a:cubicBezTo>
                  <a:cubicBezTo>
                    <a:pt x="22152" y="1052"/>
                    <a:pt x="20565" y="516"/>
                    <a:pt x="18027" y="1092"/>
                  </a:cubicBezTo>
                  <a:cubicBezTo>
                    <a:pt x="16163" y="1528"/>
                    <a:pt x="13783" y="2559"/>
                    <a:pt x="10789" y="4225"/>
                  </a:cubicBezTo>
                  <a:cubicBezTo>
                    <a:pt x="8210" y="5673"/>
                    <a:pt x="6009" y="6109"/>
                    <a:pt x="4304" y="610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2943600" y="1169575"/>
              <a:ext cx="580600" cy="153225"/>
            </a:xfrm>
            <a:custGeom>
              <a:rect b="b" l="l" r="r" t="t"/>
              <a:pathLst>
                <a:path extrusionOk="0" h="6129" w="23224">
                  <a:moveTo>
                    <a:pt x="12435" y="4245"/>
                  </a:moveTo>
                  <a:cubicBezTo>
                    <a:pt x="9440" y="2559"/>
                    <a:pt x="7061" y="1548"/>
                    <a:pt x="5197" y="1112"/>
                  </a:cubicBezTo>
                  <a:cubicBezTo>
                    <a:pt x="2678" y="536"/>
                    <a:pt x="1091" y="1052"/>
                    <a:pt x="477" y="2658"/>
                  </a:cubicBezTo>
                  <a:cubicBezTo>
                    <a:pt x="378" y="2995"/>
                    <a:pt x="358" y="3333"/>
                    <a:pt x="457" y="3650"/>
                  </a:cubicBezTo>
                  <a:cubicBezTo>
                    <a:pt x="496" y="3828"/>
                    <a:pt x="635" y="3967"/>
                    <a:pt x="794" y="4027"/>
                  </a:cubicBezTo>
                  <a:cubicBezTo>
                    <a:pt x="953" y="4066"/>
                    <a:pt x="1210" y="4126"/>
                    <a:pt x="1290" y="3888"/>
                  </a:cubicBezTo>
                  <a:cubicBezTo>
                    <a:pt x="1349" y="3709"/>
                    <a:pt x="1329" y="3511"/>
                    <a:pt x="1230" y="3352"/>
                  </a:cubicBezTo>
                  <a:cubicBezTo>
                    <a:pt x="1210" y="3333"/>
                    <a:pt x="1131" y="3253"/>
                    <a:pt x="972" y="3392"/>
                  </a:cubicBezTo>
                  <a:cubicBezTo>
                    <a:pt x="893" y="3452"/>
                    <a:pt x="774" y="3432"/>
                    <a:pt x="734" y="3333"/>
                  </a:cubicBezTo>
                  <a:cubicBezTo>
                    <a:pt x="675" y="3214"/>
                    <a:pt x="695" y="3075"/>
                    <a:pt x="774" y="2995"/>
                  </a:cubicBezTo>
                  <a:cubicBezTo>
                    <a:pt x="953" y="2758"/>
                    <a:pt x="1290" y="2758"/>
                    <a:pt x="1468" y="2995"/>
                  </a:cubicBezTo>
                  <a:cubicBezTo>
                    <a:pt x="1686" y="3313"/>
                    <a:pt x="1746" y="3729"/>
                    <a:pt x="1607" y="4106"/>
                  </a:cubicBezTo>
                  <a:cubicBezTo>
                    <a:pt x="1488" y="4483"/>
                    <a:pt x="1072" y="4661"/>
                    <a:pt x="715" y="4483"/>
                  </a:cubicBezTo>
                  <a:cubicBezTo>
                    <a:pt x="437" y="4384"/>
                    <a:pt x="219" y="4146"/>
                    <a:pt x="140" y="3848"/>
                  </a:cubicBezTo>
                  <a:cubicBezTo>
                    <a:pt x="1" y="3392"/>
                    <a:pt x="1" y="2896"/>
                    <a:pt x="159" y="2440"/>
                  </a:cubicBezTo>
                  <a:cubicBezTo>
                    <a:pt x="655" y="1131"/>
                    <a:pt x="1567" y="497"/>
                    <a:pt x="2876" y="259"/>
                  </a:cubicBezTo>
                  <a:cubicBezTo>
                    <a:pt x="4264" y="1"/>
                    <a:pt x="6605" y="437"/>
                    <a:pt x="8766" y="1468"/>
                  </a:cubicBezTo>
                  <a:cubicBezTo>
                    <a:pt x="18563" y="6129"/>
                    <a:pt x="22906" y="2956"/>
                    <a:pt x="22946" y="2936"/>
                  </a:cubicBezTo>
                  <a:cubicBezTo>
                    <a:pt x="23005" y="2877"/>
                    <a:pt x="23065" y="2877"/>
                    <a:pt x="23124" y="2936"/>
                  </a:cubicBezTo>
                  <a:cubicBezTo>
                    <a:pt x="23184" y="2976"/>
                    <a:pt x="23223" y="3055"/>
                    <a:pt x="23223" y="3134"/>
                  </a:cubicBezTo>
                  <a:lnTo>
                    <a:pt x="23223" y="4820"/>
                  </a:lnTo>
                  <a:cubicBezTo>
                    <a:pt x="23223" y="4919"/>
                    <a:pt x="23184" y="4998"/>
                    <a:pt x="23124" y="5038"/>
                  </a:cubicBezTo>
                  <a:cubicBezTo>
                    <a:pt x="23025" y="5117"/>
                    <a:pt x="21518" y="6109"/>
                    <a:pt x="18920" y="6109"/>
                  </a:cubicBezTo>
                  <a:cubicBezTo>
                    <a:pt x="17214" y="6129"/>
                    <a:pt x="15013" y="5693"/>
                    <a:pt x="12435" y="424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3500875" y="1298500"/>
              <a:ext cx="45625" cy="672300"/>
            </a:xfrm>
            <a:custGeom>
              <a:rect b="b" l="l" r="r" t="t"/>
              <a:pathLst>
                <a:path extrusionOk="0" h="26892" w="1825">
                  <a:moveTo>
                    <a:pt x="1210" y="26891"/>
                  </a:moveTo>
                  <a:lnTo>
                    <a:pt x="635" y="26891"/>
                  </a:lnTo>
                  <a:cubicBezTo>
                    <a:pt x="278" y="26891"/>
                    <a:pt x="0" y="26614"/>
                    <a:pt x="0" y="26277"/>
                  </a:cubicBezTo>
                  <a:lnTo>
                    <a:pt x="0" y="615"/>
                  </a:lnTo>
                  <a:cubicBezTo>
                    <a:pt x="0" y="278"/>
                    <a:pt x="278" y="0"/>
                    <a:pt x="635" y="0"/>
                  </a:cubicBezTo>
                  <a:lnTo>
                    <a:pt x="1210" y="0"/>
                  </a:lnTo>
                  <a:cubicBezTo>
                    <a:pt x="1567" y="0"/>
                    <a:pt x="1825" y="278"/>
                    <a:pt x="1825" y="615"/>
                  </a:cubicBezTo>
                  <a:lnTo>
                    <a:pt x="1825" y="26277"/>
                  </a:lnTo>
                  <a:cubicBezTo>
                    <a:pt x="1825" y="26614"/>
                    <a:pt x="1567" y="26891"/>
                    <a:pt x="1210" y="2689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3493425" y="1908300"/>
              <a:ext cx="61500" cy="80350"/>
            </a:xfrm>
            <a:custGeom>
              <a:rect b="b" l="l" r="r" t="t"/>
              <a:pathLst>
                <a:path extrusionOk="0" h="3214" w="2460">
                  <a:moveTo>
                    <a:pt x="1627" y="3213"/>
                  </a:moveTo>
                  <a:lnTo>
                    <a:pt x="834" y="3213"/>
                  </a:lnTo>
                  <a:cubicBezTo>
                    <a:pt x="358" y="3213"/>
                    <a:pt x="1" y="2836"/>
                    <a:pt x="1" y="2380"/>
                  </a:cubicBezTo>
                  <a:lnTo>
                    <a:pt x="1" y="833"/>
                  </a:lnTo>
                  <a:cubicBezTo>
                    <a:pt x="1" y="377"/>
                    <a:pt x="358" y="1"/>
                    <a:pt x="834" y="1"/>
                  </a:cubicBezTo>
                  <a:lnTo>
                    <a:pt x="1627" y="1"/>
                  </a:lnTo>
                  <a:cubicBezTo>
                    <a:pt x="2083" y="1"/>
                    <a:pt x="2460" y="377"/>
                    <a:pt x="2460" y="833"/>
                  </a:cubicBezTo>
                  <a:lnTo>
                    <a:pt x="2460" y="2380"/>
                  </a:lnTo>
                  <a:cubicBezTo>
                    <a:pt x="2460" y="2836"/>
                    <a:pt x="2083" y="3213"/>
                    <a:pt x="1627" y="321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3483525" y="1900875"/>
              <a:ext cx="80825" cy="17375"/>
            </a:xfrm>
            <a:custGeom>
              <a:rect b="b" l="l" r="r" t="t"/>
              <a:pathLst>
                <a:path extrusionOk="0" h="695" w="3233">
                  <a:moveTo>
                    <a:pt x="2995" y="694"/>
                  </a:moveTo>
                  <a:lnTo>
                    <a:pt x="238" y="694"/>
                  </a:lnTo>
                  <a:cubicBezTo>
                    <a:pt x="119" y="694"/>
                    <a:pt x="0" y="595"/>
                    <a:pt x="0" y="456"/>
                  </a:cubicBezTo>
                  <a:lnTo>
                    <a:pt x="0" y="238"/>
                  </a:lnTo>
                  <a:cubicBezTo>
                    <a:pt x="0" y="99"/>
                    <a:pt x="119" y="0"/>
                    <a:pt x="238" y="0"/>
                  </a:cubicBezTo>
                  <a:lnTo>
                    <a:pt x="2995" y="0"/>
                  </a:lnTo>
                  <a:cubicBezTo>
                    <a:pt x="3133" y="0"/>
                    <a:pt x="3233" y="99"/>
                    <a:pt x="3233" y="238"/>
                  </a:cubicBezTo>
                  <a:lnTo>
                    <a:pt x="3233" y="456"/>
                  </a:lnTo>
                  <a:cubicBezTo>
                    <a:pt x="3233" y="595"/>
                    <a:pt x="3133" y="694"/>
                    <a:pt x="2995" y="69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3490950" y="1884000"/>
              <a:ext cx="66450" cy="16900"/>
            </a:xfrm>
            <a:custGeom>
              <a:rect b="b" l="l" r="r" t="t"/>
              <a:pathLst>
                <a:path extrusionOk="0" h="676" w="2658">
                  <a:moveTo>
                    <a:pt x="2420" y="675"/>
                  </a:moveTo>
                  <a:lnTo>
                    <a:pt x="219" y="675"/>
                  </a:lnTo>
                  <a:cubicBezTo>
                    <a:pt x="100" y="675"/>
                    <a:pt x="1" y="576"/>
                    <a:pt x="1" y="457"/>
                  </a:cubicBezTo>
                  <a:lnTo>
                    <a:pt x="1" y="219"/>
                  </a:lnTo>
                  <a:cubicBezTo>
                    <a:pt x="1" y="100"/>
                    <a:pt x="100" y="1"/>
                    <a:pt x="219" y="1"/>
                  </a:cubicBezTo>
                  <a:lnTo>
                    <a:pt x="2420" y="1"/>
                  </a:lnTo>
                  <a:cubicBezTo>
                    <a:pt x="2539" y="1"/>
                    <a:pt x="2658" y="100"/>
                    <a:pt x="2658" y="219"/>
                  </a:cubicBezTo>
                  <a:lnTo>
                    <a:pt x="2658" y="457"/>
                  </a:lnTo>
                  <a:cubicBezTo>
                    <a:pt x="2658" y="576"/>
                    <a:pt x="2539" y="675"/>
                    <a:pt x="2420" y="67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3479050" y="1960850"/>
              <a:ext cx="90250" cy="23325"/>
            </a:xfrm>
            <a:custGeom>
              <a:rect b="b" l="l" r="r" t="t"/>
              <a:pathLst>
                <a:path extrusionOk="0" h="933" w="3610">
                  <a:moveTo>
                    <a:pt x="3293" y="933"/>
                  </a:moveTo>
                  <a:lnTo>
                    <a:pt x="318" y="933"/>
                  </a:lnTo>
                  <a:cubicBezTo>
                    <a:pt x="139" y="933"/>
                    <a:pt x="1" y="794"/>
                    <a:pt x="1" y="635"/>
                  </a:cubicBezTo>
                  <a:lnTo>
                    <a:pt x="1" y="318"/>
                  </a:lnTo>
                  <a:cubicBezTo>
                    <a:pt x="1" y="139"/>
                    <a:pt x="139" y="1"/>
                    <a:pt x="318" y="1"/>
                  </a:cubicBezTo>
                  <a:lnTo>
                    <a:pt x="3293" y="1"/>
                  </a:lnTo>
                  <a:cubicBezTo>
                    <a:pt x="3451" y="1"/>
                    <a:pt x="3610" y="139"/>
                    <a:pt x="3610" y="318"/>
                  </a:cubicBezTo>
                  <a:lnTo>
                    <a:pt x="3610" y="635"/>
                  </a:lnTo>
                  <a:cubicBezTo>
                    <a:pt x="3610" y="794"/>
                    <a:pt x="3451" y="933"/>
                    <a:pt x="3293" y="93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3469125" y="1982175"/>
              <a:ext cx="109600" cy="23325"/>
            </a:xfrm>
            <a:custGeom>
              <a:rect b="b" l="l" r="r" t="t"/>
              <a:pathLst>
                <a:path extrusionOk="0" h="933" w="4384">
                  <a:moveTo>
                    <a:pt x="4066" y="932"/>
                  </a:moveTo>
                  <a:lnTo>
                    <a:pt x="318" y="932"/>
                  </a:lnTo>
                  <a:cubicBezTo>
                    <a:pt x="140" y="932"/>
                    <a:pt x="1" y="794"/>
                    <a:pt x="1" y="615"/>
                  </a:cubicBezTo>
                  <a:lnTo>
                    <a:pt x="1" y="318"/>
                  </a:lnTo>
                  <a:cubicBezTo>
                    <a:pt x="1" y="139"/>
                    <a:pt x="140" y="0"/>
                    <a:pt x="318" y="0"/>
                  </a:cubicBezTo>
                  <a:lnTo>
                    <a:pt x="4066" y="0"/>
                  </a:lnTo>
                  <a:cubicBezTo>
                    <a:pt x="4245" y="0"/>
                    <a:pt x="4384" y="139"/>
                    <a:pt x="4384" y="318"/>
                  </a:cubicBezTo>
                  <a:lnTo>
                    <a:pt x="4384" y="615"/>
                  </a:lnTo>
                  <a:cubicBezTo>
                    <a:pt x="4384" y="794"/>
                    <a:pt x="4245" y="932"/>
                    <a:pt x="4066" y="93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3293125" y="2117525"/>
              <a:ext cx="461600" cy="44150"/>
            </a:xfrm>
            <a:custGeom>
              <a:rect b="b" l="l" r="r" t="t"/>
              <a:pathLst>
                <a:path extrusionOk="0" h="1766" w="18464">
                  <a:moveTo>
                    <a:pt x="17869" y="1765"/>
                  </a:moveTo>
                  <a:lnTo>
                    <a:pt x="596" y="1765"/>
                  </a:lnTo>
                  <a:cubicBezTo>
                    <a:pt x="259" y="1765"/>
                    <a:pt x="1" y="1508"/>
                    <a:pt x="1" y="1170"/>
                  </a:cubicBezTo>
                  <a:lnTo>
                    <a:pt x="1" y="595"/>
                  </a:lnTo>
                  <a:cubicBezTo>
                    <a:pt x="1" y="278"/>
                    <a:pt x="259" y="0"/>
                    <a:pt x="596" y="0"/>
                  </a:cubicBezTo>
                  <a:lnTo>
                    <a:pt x="17869" y="0"/>
                  </a:lnTo>
                  <a:cubicBezTo>
                    <a:pt x="18206" y="0"/>
                    <a:pt x="18464" y="278"/>
                    <a:pt x="18464" y="595"/>
                  </a:cubicBezTo>
                  <a:lnTo>
                    <a:pt x="18464" y="1170"/>
                  </a:lnTo>
                  <a:cubicBezTo>
                    <a:pt x="18464" y="1508"/>
                    <a:pt x="18206" y="1765"/>
                    <a:pt x="17869" y="176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2752225" y="1767000"/>
              <a:ext cx="431850" cy="137850"/>
            </a:xfrm>
            <a:custGeom>
              <a:rect b="b" l="l" r="r" t="t"/>
              <a:pathLst>
                <a:path extrusionOk="0" h="5514" w="17274">
                  <a:moveTo>
                    <a:pt x="17274" y="1"/>
                  </a:moveTo>
                  <a:cubicBezTo>
                    <a:pt x="15727" y="3372"/>
                    <a:pt x="12356" y="5514"/>
                    <a:pt x="8647" y="5514"/>
                  </a:cubicBezTo>
                  <a:cubicBezTo>
                    <a:pt x="4939" y="5514"/>
                    <a:pt x="1567" y="337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2737350" y="1742700"/>
              <a:ext cx="461600" cy="44150"/>
            </a:xfrm>
            <a:custGeom>
              <a:rect b="b" l="l" r="r" t="t"/>
              <a:pathLst>
                <a:path extrusionOk="0" h="1766" w="18464">
                  <a:moveTo>
                    <a:pt x="17869" y="1766"/>
                  </a:moveTo>
                  <a:lnTo>
                    <a:pt x="596" y="1766"/>
                  </a:lnTo>
                  <a:cubicBezTo>
                    <a:pt x="259" y="1766"/>
                    <a:pt x="1" y="1488"/>
                    <a:pt x="1" y="1171"/>
                  </a:cubicBezTo>
                  <a:lnTo>
                    <a:pt x="1" y="596"/>
                  </a:lnTo>
                  <a:cubicBezTo>
                    <a:pt x="1" y="259"/>
                    <a:pt x="259" y="1"/>
                    <a:pt x="596" y="1"/>
                  </a:cubicBezTo>
                  <a:lnTo>
                    <a:pt x="17869" y="1"/>
                  </a:lnTo>
                  <a:cubicBezTo>
                    <a:pt x="18206" y="1"/>
                    <a:pt x="18464" y="259"/>
                    <a:pt x="18464" y="596"/>
                  </a:cubicBezTo>
                  <a:lnTo>
                    <a:pt x="18464" y="1171"/>
                  </a:lnTo>
                  <a:cubicBezTo>
                    <a:pt x="18464" y="1488"/>
                    <a:pt x="18206" y="1766"/>
                    <a:pt x="17869" y="176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3466650" y="1224125"/>
              <a:ext cx="118525" cy="118525"/>
            </a:xfrm>
            <a:custGeom>
              <a:rect b="b" l="l" r="r" t="t"/>
              <a:pathLst>
                <a:path extrusionOk="0" h="4741" w="4741">
                  <a:moveTo>
                    <a:pt x="4740" y="2380"/>
                  </a:moveTo>
                  <a:cubicBezTo>
                    <a:pt x="4740" y="3689"/>
                    <a:pt x="3670" y="4740"/>
                    <a:pt x="2361" y="4740"/>
                  </a:cubicBezTo>
                  <a:cubicBezTo>
                    <a:pt x="1052" y="4740"/>
                    <a:pt x="1" y="3689"/>
                    <a:pt x="1" y="2380"/>
                  </a:cubicBezTo>
                  <a:cubicBezTo>
                    <a:pt x="1" y="1071"/>
                    <a:pt x="1052" y="0"/>
                    <a:pt x="2361" y="0"/>
                  </a:cubicBezTo>
                  <a:cubicBezTo>
                    <a:pt x="3670" y="0"/>
                    <a:pt x="4740" y="1071"/>
                    <a:pt x="4740" y="238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3456750" y="1213700"/>
              <a:ext cx="134375" cy="134400"/>
            </a:xfrm>
            <a:custGeom>
              <a:rect b="b" l="l" r="r" t="t"/>
              <a:pathLst>
                <a:path extrusionOk="0" h="5376" w="5375">
                  <a:moveTo>
                    <a:pt x="4879" y="1786"/>
                  </a:moveTo>
                  <a:cubicBezTo>
                    <a:pt x="5374" y="2995"/>
                    <a:pt x="4799" y="4364"/>
                    <a:pt x="3590" y="4879"/>
                  </a:cubicBezTo>
                  <a:cubicBezTo>
                    <a:pt x="2380" y="5375"/>
                    <a:pt x="992" y="4800"/>
                    <a:pt x="496" y="3590"/>
                  </a:cubicBezTo>
                  <a:cubicBezTo>
                    <a:pt x="0" y="2381"/>
                    <a:pt x="575" y="993"/>
                    <a:pt x="1785" y="497"/>
                  </a:cubicBezTo>
                  <a:cubicBezTo>
                    <a:pt x="2995" y="1"/>
                    <a:pt x="4383" y="576"/>
                    <a:pt x="4879" y="178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3484000" y="1241475"/>
              <a:ext cx="83825" cy="83800"/>
            </a:xfrm>
            <a:custGeom>
              <a:rect b="b" l="l" r="r" t="t"/>
              <a:pathLst>
                <a:path extrusionOk="0" h="3352" w="3353">
                  <a:moveTo>
                    <a:pt x="3352" y="1686"/>
                  </a:moveTo>
                  <a:cubicBezTo>
                    <a:pt x="3352" y="2598"/>
                    <a:pt x="2599" y="3352"/>
                    <a:pt x="1667" y="3352"/>
                  </a:cubicBezTo>
                  <a:cubicBezTo>
                    <a:pt x="754" y="3352"/>
                    <a:pt x="1" y="2598"/>
                    <a:pt x="1" y="1686"/>
                  </a:cubicBezTo>
                  <a:cubicBezTo>
                    <a:pt x="1" y="754"/>
                    <a:pt x="754" y="1"/>
                    <a:pt x="1667" y="1"/>
                  </a:cubicBezTo>
                  <a:cubicBezTo>
                    <a:pt x="2599" y="1"/>
                    <a:pt x="3352" y="754"/>
                    <a:pt x="3352" y="168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3468150" y="1239000"/>
              <a:ext cx="98175" cy="97700"/>
            </a:xfrm>
            <a:custGeom>
              <a:rect b="b" l="l" r="r" t="t"/>
              <a:pathLst>
                <a:path extrusionOk="0" h="3908" w="3927">
                  <a:moveTo>
                    <a:pt x="3927" y="1666"/>
                  </a:moveTo>
                  <a:cubicBezTo>
                    <a:pt x="3927" y="3173"/>
                    <a:pt x="2122" y="3907"/>
                    <a:pt x="1051" y="2856"/>
                  </a:cubicBezTo>
                  <a:cubicBezTo>
                    <a:pt x="0" y="1805"/>
                    <a:pt x="754" y="0"/>
                    <a:pt x="2241" y="0"/>
                  </a:cubicBezTo>
                  <a:cubicBezTo>
                    <a:pt x="3173" y="0"/>
                    <a:pt x="3927" y="754"/>
                    <a:pt x="3927" y="166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3497900" y="1255350"/>
              <a:ext cx="55550" cy="55550"/>
            </a:xfrm>
            <a:custGeom>
              <a:rect b="b" l="l" r="r" t="t"/>
              <a:pathLst>
                <a:path extrusionOk="0" h="2222" w="2222">
                  <a:moveTo>
                    <a:pt x="2221" y="1111"/>
                  </a:moveTo>
                  <a:cubicBezTo>
                    <a:pt x="2221" y="1726"/>
                    <a:pt x="1725" y="2222"/>
                    <a:pt x="1111" y="2222"/>
                  </a:cubicBezTo>
                  <a:cubicBezTo>
                    <a:pt x="496" y="2222"/>
                    <a:pt x="0" y="1726"/>
                    <a:pt x="0" y="1111"/>
                  </a:cubicBezTo>
                  <a:cubicBezTo>
                    <a:pt x="0" y="497"/>
                    <a:pt x="496" y="1"/>
                    <a:pt x="1111" y="1"/>
                  </a:cubicBezTo>
                  <a:cubicBezTo>
                    <a:pt x="1725" y="1"/>
                    <a:pt x="2221" y="497"/>
                    <a:pt x="2221" y="111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3487475" y="1253875"/>
              <a:ext cx="64475" cy="64475"/>
            </a:xfrm>
            <a:custGeom>
              <a:rect b="b" l="l" r="r" t="t"/>
              <a:pathLst>
                <a:path extrusionOk="0" h="2579" w="2579">
                  <a:moveTo>
                    <a:pt x="2579" y="1091"/>
                  </a:moveTo>
                  <a:cubicBezTo>
                    <a:pt x="2579" y="2083"/>
                    <a:pt x="1389" y="2578"/>
                    <a:pt x="695" y="1884"/>
                  </a:cubicBezTo>
                  <a:cubicBezTo>
                    <a:pt x="1" y="1190"/>
                    <a:pt x="496" y="0"/>
                    <a:pt x="1468" y="0"/>
                  </a:cubicBezTo>
                  <a:cubicBezTo>
                    <a:pt x="2083" y="0"/>
                    <a:pt x="2579" y="476"/>
                    <a:pt x="2579" y="109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2966400" y="1269250"/>
              <a:ext cx="4000" cy="475475"/>
            </a:xfrm>
            <a:custGeom>
              <a:rect b="b" l="l" r="r" t="t"/>
              <a:pathLst>
                <a:path extrusionOk="0" h="19019" w="160">
                  <a:moveTo>
                    <a:pt x="80" y="19018"/>
                  </a:moveTo>
                  <a:cubicBezTo>
                    <a:pt x="41" y="19018"/>
                    <a:pt x="1" y="18979"/>
                    <a:pt x="1" y="18939"/>
                  </a:cubicBezTo>
                  <a:lnTo>
                    <a:pt x="1" y="79"/>
                  </a:lnTo>
                  <a:cubicBezTo>
                    <a:pt x="1" y="40"/>
                    <a:pt x="41" y="0"/>
                    <a:pt x="80" y="0"/>
                  </a:cubicBezTo>
                  <a:cubicBezTo>
                    <a:pt x="120" y="0"/>
                    <a:pt x="160" y="40"/>
                    <a:pt x="160" y="79"/>
                  </a:cubicBezTo>
                  <a:lnTo>
                    <a:pt x="160" y="18939"/>
                  </a:lnTo>
                  <a:cubicBezTo>
                    <a:pt x="160" y="18979"/>
                    <a:pt x="120" y="19018"/>
                    <a:pt x="80" y="190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3860800" y="1767000"/>
              <a:ext cx="431850" cy="137850"/>
            </a:xfrm>
            <a:custGeom>
              <a:rect b="b" l="l" r="r" t="t"/>
              <a:pathLst>
                <a:path extrusionOk="0" h="5514" w="17274">
                  <a:moveTo>
                    <a:pt x="17274" y="1"/>
                  </a:moveTo>
                  <a:cubicBezTo>
                    <a:pt x="15707" y="3372"/>
                    <a:pt x="12356" y="5514"/>
                    <a:pt x="8647" y="5514"/>
                  </a:cubicBezTo>
                  <a:cubicBezTo>
                    <a:pt x="4939" y="5514"/>
                    <a:pt x="1567" y="337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3845925" y="1742700"/>
              <a:ext cx="461600" cy="44150"/>
            </a:xfrm>
            <a:custGeom>
              <a:rect b="b" l="l" r="r" t="t"/>
              <a:pathLst>
                <a:path extrusionOk="0" h="1766" w="18464">
                  <a:moveTo>
                    <a:pt x="17869" y="1766"/>
                  </a:moveTo>
                  <a:lnTo>
                    <a:pt x="596" y="1766"/>
                  </a:lnTo>
                  <a:cubicBezTo>
                    <a:pt x="259" y="1766"/>
                    <a:pt x="1" y="1488"/>
                    <a:pt x="1" y="1171"/>
                  </a:cubicBezTo>
                  <a:lnTo>
                    <a:pt x="1" y="596"/>
                  </a:lnTo>
                  <a:cubicBezTo>
                    <a:pt x="1" y="259"/>
                    <a:pt x="259" y="1"/>
                    <a:pt x="596" y="1"/>
                  </a:cubicBezTo>
                  <a:lnTo>
                    <a:pt x="17869" y="1"/>
                  </a:lnTo>
                  <a:cubicBezTo>
                    <a:pt x="18186" y="1"/>
                    <a:pt x="18464" y="259"/>
                    <a:pt x="18464" y="596"/>
                  </a:cubicBezTo>
                  <a:lnTo>
                    <a:pt x="18464" y="1171"/>
                  </a:lnTo>
                  <a:cubicBezTo>
                    <a:pt x="18464" y="1488"/>
                    <a:pt x="18186" y="1766"/>
                    <a:pt x="17869" y="176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4074500" y="1269250"/>
              <a:ext cx="4475" cy="475475"/>
            </a:xfrm>
            <a:custGeom>
              <a:rect b="b" l="l" r="r" t="t"/>
              <a:pathLst>
                <a:path extrusionOk="0" h="19019" w="179">
                  <a:moveTo>
                    <a:pt x="99" y="19018"/>
                  </a:moveTo>
                  <a:cubicBezTo>
                    <a:pt x="40" y="19018"/>
                    <a:pt x="20" y="18979"/>
                    <a:pt x="0" y="18939"/>
                  </a:cubicBezTo>
                  <a:lnTo>
                    <a:pt x="0" y="79"/>
                  </a:lnTo>
                  <a:cubicBezTo>
                    <a:pt x="0" y="40"/>
                    <a:pt x="40" y="0"/>
                    <a:pt x="99" y="0"/>
                  </a:cubicBezTo>
                  <a:cubicBezTo>
                    <a:pt x="139" y="0"/>
                    <a:pt x="179" y="40"/>
                    <a:pt x="179" y="79"/>
                  </a:cubicBezTo>
                  <a:lnTo>
                    <a:pt x="179" y="18939"/>
                  </a:lnTo>
                  <a:cubicBezTo>
                    <a:pt x="179" y="18979"/>
                    <a:pt x="139" y="19018"/>
                    <a:pt x="99" y="190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1"/>
          <p:cNvSpPr txBox="1"/>
          <p:nvPr>
            <p:ph idx="1" type="subTitle"/>
          </p:nvPr>
        </p:nvSpPr>
        <p:spPr>
          <a:xfrm>
            <a:off x="757250" y="4042650"/>
            <a:ext cx="4293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" sz="1000"/>
              <a:t>Samira Awad - Constanza Flores - </a:t>
            </a:r>
            <a:r>
              <a:rPr b="1" i="1" lang="en" sz="1000"/>
              <a:t>Astrid Gonzalez</a:t>
            </a:r>
            <a:endParaRPr b="1" i="1" sz="1000"/>
          </a:p>
        </p:txBody>
      </p:sp>
      <p:pic>
        <p:nvPicPr>
          <p:cNvPr id="309" name="Google Shape;30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0" y="-1391231"/>
            <a:ext cx="2499425" cy="11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85978d31cb_0_152"/>
          <p:cNvSpPr txBox="1"/>
          <p:nvPr>
            <p:ph type="title"/>
          </p:nvPr>
        </p:nvSpPr>
        <p:spPr>
          <a:xfrm>
            <a:off x="828975" y="2906325"/>
            <a:ext cx="72111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ALCANCE 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LIMITACIONES</a:t>
            </a:r>
            <a:endParaRPr/>
          </a:p>
        </p:txBody>
      </p:sp>
      <p:sp>
        <p:nvSpPr>
          <p:cNvPr id="553" name="Google Shape;553;g385978d31cb_0_152"/>
          <p:cNvSpPr txBox="1"/>
          <p:nvPr>
            <p:ph idx="2" type="title"/>
          </p:nvPr>
        </p:nvSpPr>
        <p:spPr>
          <a:xfrm>
            <a:off x="865625" y="1512800"/>
            <a:ext cx="18918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554" name="Google Shape;554;g385978d31cb_0_152"/>
          <p:cNvCxnSpPr/>
          <p:nvPr/>
        </p:nvCxnSpPr>
        <p:spPr>
          <a:xfrm>
            <a:off x="694988" y="1465975"/>
            <a:ext cx="0" cy="25623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55" name="Google Shape;555;g385978d31cb_0_152"/>
          <p:cNvGrpSpPr/>
          <p:nvPr/>
        </p:nvGrpSpPr>
        <p:grpSpPr>
          <a:xfrm>
            <a:off x="6803111" y="869536"/>
            <a:ext cx="1976686" cy="1755457"/>
            <a:chOff x="3584280" y="3699191"/>
            <a:chExt cx="358069" cy="317995"/>
          </a:xfrm>
        </p:grpSpPr>
        <p:sp>
          <p:nvSpPr>
            <p:cNvPr id="556" name="Google Shape;556;g385978d31cb_0_152"/>
            <p:cNvSpPr/>
            <p:nvPr/>
          </p:nvSpPr>
          <p:spPr>
            <a:xfrm>
              <a:off x="3584280" y="3699191"/>
              <a:ext cx="358069" cy="317995"/>
            </a:xfrm>
            <a:custGeom>
              <a:rect b="b" l="l" r="r" t="t"/>
              <a:pathLst>
                <a:path extrusionOk="0" h="10014" w="11276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04700" lIns="504700" spcFirstLastPara="1" rIns="504700" wrap="square" tIns="504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729"/>
                <a:buFont typeface="Arial"/>
                <a:buNone/>
              </a:pPr>
              <a:r>
                <a:t/>
              </a:r>
              <a:endParaRPr b="0" i="0" sz="77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385978d31cb_0_152"/>
            <p:cNvSpPr/>
            <p:nvPr/>
          </p:nvSpPr>
          <p:spPr>
            <a:xfrm>
              <a:off x="3613400" y="3727167"/>
              <a:ext cx="299831" cy="261661"/>
            </a:xfrm>
            <a:custGeom>
              <a:rect b="b" l="l" r="r" t="t"/>
              <a:pathLst>
                <a:path extrusionOk="0" h="8240" w="9442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04700" lIns="504700" spcFirstLastPara="1" rIns="504700" wrap="square" tIns="504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729"/>
                <a:buFont typeface="Arial"/>
                <a:buNone/>
              </a:pPr>
              <a:r>
                <a:t/>
              </a:r>
              <a:endParaRPr b="0" i="0" sz="77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385978d31cb_0_152"/>
            <p:cNvSpPr/>
            <p:nvPr/>
          </p:nvSpPr>
          <p:spPr>
            <a:xfrm>
              <a:off x="3735879" y="3910171"/>
              <a:ext cx="54873" cy="54841"/>
            </a:xfrm>
            <a:custGeom>
              <a:rect b="b" l="l" r="r" t="t"/>
              <a:pathLst>
                <a:path extrusionOk="0" h="1727" w="1728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04700" lIns="504700" spcFirstLastPara="1" rIns="504700" wrap="square" tIns="504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729"/>
                <a:buFont typeface="Arial"/>
                <a:buNone/>
              </a:pPr>
              <a:r>
                <a:t/>
              </a:r>
              <a:endParaRPr b="0" i="0" sz="77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g385978d31cb_0_152"/>
            <p:cNvSpPr/>
            <p:nvPr/>
          </p:nvSpPr>
          <p:spPr>
            <a:xfrm>
              <a:off x="3738896" y="3788422"/>
              <a:ext cx="49188" cy="114604"/>
            </a:xfrm>
            <a:custGeom>
              <a:rect b="b" l="l" r="r" t="t"/>
              <a:pathLst>
                <a:path extrusionOk="0" h="3609" w="1549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04700" lIns="504700" spcFirstLastPara="1" rIns="504700" wrap="square" tIns="504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729"/>
                <a:buFont typeface="Arial"/>
                <a:buNone/>
              </a:pPr>
              <a:r>
                <a:t/>
              </a:r>
              <a:endParaRPr b="0" i="0" sz="77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ALCANCE DEL </a:t>
            </a:r>
            <a:r>
              <a:rPr lang="en">
                <a:highlight>
                  <a:schemeClr val="accent1"/>
                </a:highlight>
              </a:rPr>
              <a:t>PROYECTO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565" name="Google Shape;565;p6"/>
          <p:cNvSpPr/>
          <p:nvPr/>
        </p:nvSpPr>
        <p:spPr>
          <a:xfrm>
            <a:off x="1690650" y="1569275"/>
            <a:ext cx="5762700" cy="254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6"/>
          <p:cNvSpPr txBox="1"/>
          <p:nvPr>
            <p:ph idx="1" type="subTitle"/>
          </p:nvPr>
        </p:nvSpPr>
        <p:spPr>
          <a:xfrm>
            <a:off x="1935525" y="1936650"/>
            <a:ext cx="5190300" cy="18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móvil multiplataforma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Generación automática de preguntas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IA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Interacción por voz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(reproduce preguntas y recibe respuestas habladas)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Corrección automática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feedback argumentativo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Seguimiento de progreso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áreas temáticas con panel visual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85978d31cb_0_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LIMITACIONES DEL </a:t>
            </a:r>
            <a:r>
              <a:rPr lang="en">
                <a:highlight>
                  <a:schemeClr val="accent1"/>
                </a:highlight>
              </a:rPr>
              <a:t>PROYECTO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572" name="Google Shape;572;g385978d31cb_0_3"/>
          <p:cNvSpPr/>
          <p:nvPr/>
        </p:nvSpPr>
        <p:spPr>
          <a:xfrm>
            <a:off x="1875750" y="1485750"/>
            <a:ext cx="5530800" cy="3220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385978d31cb_0_3"/>
          <p:cNvSpPr txBox="1"/>
          <p:nvPr>
            <p:ph idx="1" type="subTitle"/>
          </p:nvPr>
        </p:nvSpPr>
        <p:spPr>
          <a:xfrm>
            <a:off x="2162250" y="1746975"/>
            <a:ext cx="5189700" cy="19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Cobertura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solo en materias principales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examen de grado.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Corrección automática básica,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sustituye a un profesor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Personalización inicial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 tutor completo.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MVP limitado a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Tiempo restringido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un semestre.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planes gratuitos y recursos estudiantiles.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Experiencia del equipo aún en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formación.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Dependencia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APIs externas y conectividad.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Dificultades de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coordinación y pruebas con usuarios.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8521a3d864_2_94"/>
          <p:cNvSpPr txBox="1"/>
          <p:nvPr>
            <p:ph type="title"/>
          </p:nvPr>
        </p:nvSpPr>
        <p:spPr>
          <a:xfrm>
            <a:off x="1360050" y="2771500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579" name="Google Shape;579;g38521a3d864_2_94"/>
          <p:cNvSpPr txBox="1"/>
          <p:nvPr>
            <p:ph idx="2" type="title"/>
          </p:nvPr>
        </p:nvSpPr>
        <p:spPr>
          <a:xfrm>
            <a:off x="1360050" y="1412800"/>
            <a:ext cx="18270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580" name="Google Shape;580;g38521a3d864_2_94"/>
          <p:cNvGrpSpPr/>
          <p:nvPr/>
        </p:nvGrpSpPr>
        <p:grpSpPr>
          <a:xfrm>
            <a:off x="5880094" y="1241914"/>
            <a:ext cx="2269392" cy="2269598"/>
            <a:chOff x="1308631" y="1507830"/>
            <a:chExt cx="350166" cy="350198"/>
          </a:xfrm>
        </p:grpSpPr>
        <p:sp>
          <p:nvSpPr>
            <p:cNvPr id="581" name="Google Shape;581;g38521a3d864_2_94"/>
            <p:cNvSpPr/>
            <p:nvPr/>
          </p:nvSpPr>
          <p:spPr>
            <a:xfrm>
              <a:off x="1308631" y="1507830"/>
              <a:ext cx="350166" cy="350198"/>
            </a:xfrm>
            <a:custGeom>
              <a:rect b="b" l="l" r="r" t="t"/>
              <a:pathLst>
                <a:path extrusionOk="0" h="11003" w="11002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92500" lIns="592500" spcFirstLastPara="1" rIns="592500" wrap="square" tIns="592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73"/>
                <a:buFont typeface="Arial"/>
                <a:buNone/>
              </a:pPr>
              <a:r>
                <a:t/>
              </a:r>
              <a:endParaRPr b="0" i="0" sz="907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g38521a3d864_2_94"/>
            <p:cNvSpPr/>
            <p:nvPr/>
          </p:nvSpPr>
          <p:spPr>
            <a:xfrm>
              <a:off x="1373049" y="1574063"/>
              <a:ext cx="181544" cy="179730"/>
            </a:xfrm>
            <a:custGeom>
              <a:rect b="b" l="l" r="r" t="t"/>
              <a:pathLst>
                <a:path extrusionOk="0" h="5647" w="5704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92500" lIns="592500" spcFirstLastPara="1" rIns="592500" wrap="square" tIns="592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73"/>
                <a:buFont typeface="Arial"/>
                <a:buNone/>
              </a:pPr>
              <a:r>
                <a:t/>
              </a:r>
              <a:endParaRPr b="0" i="0" sz="907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g38521a3d864_2_94"/>
            <p:cNvSpPr/>
            <p:nvPr/>
          </p:nvSpPr>
          <p:spPr>
            <a:xfrm>
              <a:off x="1411338" y="1606368"/>
              <a:ext cx="182276" cy="186477"/>
            </a:xfrm>
            <a:custGeom>
              <a:rect b="b" l="l" r="r" t="t"/>
              <a:pathLst>
                <a:path extrusionOk="0" h="5859" w="5727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92500" lIns="592500" spcFirstLastPara="1" rIns="592500" wrap="square" tIns="592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73"/>
                <a:buFont typeface="Arial"/>
                <a:buNone/>
              </a:pPr>
              <a:r>
                <a:t/>
              </a:r>
              <a:endParaRPr b="0" i="0" sz="907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g38521a3d864_2_94"/>
            <p:cNvSpPr/>
            <p:nvPr/>
          </p:nvSpPr>
          <p:spPr>
            <a:xfrm>
              <a:off x="1461721" y="1634026"/>
              <a:ext cx="43986" cy="15564"/>
            </a:xfrm>
            <a:custGeom>
              <a:rect b="b" l="l" r="r" t="t"/>
              <a:pathLst>
                <a:path extrusionOk="0" h="489" w="1382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92500" lIns="592500" spcFirstLastPara="1" rIns="592500" wrap="square" tIns="592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73"/>
                <a:buFont typeface="Arial"/>
                <a:buNone/>
              </a:pPr>
              <a:r>
                <a:t/>
              </a:r>
              <a:endParaRPr b="0" i="0" sz="907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2"/>
          <p:cNvSpPr txBox="1"/>
          <p:nvPr>
            <p:ph type="title"/>
          </p:nvPr>
        </p:nvSpPr>
        <p:spPr>
          <a:xfrm>
            <a:off x="395500" y="445025"/>
            <a:ext cx="802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>
                <a:highlight>
                  <a:schemeClr val="accent1"/>
                </a:highlight>
              </a:rPr>
              <a:t>SCRUM</a:t>
            </a:r>
            <a:endParaRPr sz="2900">
              <a:highlight>
                <a:schemeClr val="accent1"/>
              </a:highlight>
            </a:endParaRPr>
          </a:p>
        </p:txBody>
      </p:sp>
      <p:sp>
        <p:nvSpPr>
          <p:cNvPr id="590" name="Google Shape;590;p12"/>
          <p:cNvSpPr/>
          <p:nvPr/>
        </p:nvSpPr>
        <p:spPr>
          <a:xfrm>
            <a:off x="395500" y="1303975"/>
            <a:ext cx="3347700" cy="1618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1" name="Google Shape;591;p12"/>
          <p:cNvSpPr txBox="1"/>
          <p:nvPr>
            <p:ph idx="1" type="subTitle"/>
          </p:nvPr>
        </p:nvSpPr>
        <p:spPr>
          <a:xfrm>
            <a:off x="606650" y="1844325"/>
            <a:ext cx="29541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/>
              <a:t>Metodología iterativa e incremental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/>
              <a:t>4 sprints de 2-3 semanas cada uno.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/>
              <a:t>Entregas incrementales de valor al final de cada sprint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92" name="Google Shape;592;p12"/>
          <p:cNvSpPr txBox="1"/>
          <p:nvPr>
            <p:ph type="title"/>
          </p:nvPr>
        </p:nvSpPr>
        <p:spPr>
          <a:xfrm>
            <a:off x="395500" y="1385125"/>
            <a:ext cx="33477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Bodoni Moda Black"/>
                <a:ea typeface="Bodoni Moda Black"/>
                <a:cs typeface="Bodoni Moda Black"/>
                <a:sym typeface="Bodoni Moda Black"/>
              </a:rPr>
              <a:t>Framework Ágil</a:t>
            </a:r>
            <a:endParaRPr b="0" sz="2000">
              <a:latin typeface="Bodoni Moda Black"/>
              <a:ea typeface="Bodoni Moda Black"/>
              <a:cs typeface="Bodoni Moda Black"/>
              <a:sym typeface="Bodoni Moda Black"/>
            </a:endParaRPr>
          </a:p>
        </p:txBody>
      </p:sp>
      <p:sp>
        <p:nvSpPr>
          <p:cNvPr id="593" name="Google Shape;593;p12"/>
          <p:cNvSpPr/>
          <p:nvPr/>
        </p:nvSpPr>
        <p:spPr>
          <a:xfrm>
            <a:off x="395500" y="3026975"/>
            <a:ext cx="3347700" cy="1618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4" name="Google Shape;594;p12"/>
          <p:cNvSpPr txBox="1"/>
          <p:nvPr>
            <p:ph type="title"/>
          </p:nvPr>
        </p:nvSpPr>
        <p:spPr>
          <a:xfrm>
            <a:off x="395500" y="3108125"/>
            <a:ext cx="33477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Bodoni Moda Black"/>
                <a:ea typeface="Bodoni Moda Black"/>
                <a:cs typeface="Bodoni Moda Black"/>
                <a:sym typeface="Bodoni Moda Black"/>
              </a:rPr>
              <a:t>Herramientas </a:t>
            </a:r>
            <a:endParaRPr b="0" sz="2000">
              <a:latin typeface="Bodoni Moda Black"/>
              <a:ea typeface="Bodoni Moda Black"/>
              <a:cs typeface="Bodoni Moda Black"/>
              <a:sym typeface="Bodoni Moda Black"/>
            </a:endParaRPr>
          </a:p>
        </p:txBody>
      </p:sp>
      <p:sp>
        <p:nvSpPr>
          <p:cNvPr id="595" name="Google Shape;595;p12"/>
          <p:cNvSpPr/>
          <p:nvPr/>
        </p:nvSpPr>
        <p:spPr>
          <a:xfrm>
            <a:off x="3856600" y="1303975"/>
            <a:ext cx="4647600" cy="3341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6" name="Google Shape;596;p12"/>
          <p:cNvSpPr txBox="1"/>
          <p:nvPr>
            <p:ph idx="1" type="subTitle"/>
          </p:nvPr>
        </p:nvSpPr>
        <p:spPr>
          <a:xfrm>
            <a:off x="4149750" y="1844325"/>
            <a:ext cx="4101300" cy="1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1: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Funcionalidades base → visualizar preguntas, responder por texto, ver materias.</a:t>
            </a:r>
            <a:b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2: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 y progreso → retroalimentación, ver si es correcta, tablero de progreso, explicación de corrección.</a:t>
            </a:r>
            <a:b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3: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Funcionalidades avanzadas → responder por voz, detectar debilidades, recomendaciones, escuchar corrección.</a:t>
            </a:r>
            <a:b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4: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Personalización y cierre → recordatorios, notificaciones, login, puntaje final, selección de materias, perfil.</a:t>
            </a:r>
            <a:endParaRPr sz="1000"/>
          </a:p>
        </p:txBody>
      </p:sp>
      <p:sp>
        <p:nvSpPr>
          <p:cNvPr id="597" name="Google Shape;597;p12"/>
          <p:cNvSpPr txBox="1"/>
          <p:nvPr>
            <p:ph type="title"/>
          </p:nvPr>
        </p:nvSpPr>
        <p:spPr>
          <a:xfrm>
            <a:off x="3876600" y="1385125"/>
            <a:ext cx="46476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Bodoni Moda Black"/>
                <a:ea typeface="Bodoni Moda Black"/>
                <a:cs typeface="Bodoni Moda Black"/>
                <a:sym typeface="Bodoni Moda Black"/>
              </a:rPr>
              <a:t>Distribución por Sprints</a:t>
            </a:r>
            <a:endParaRPr b="0" sz="2000">
              <a:latin typeface="Bodoni Moda Black"/>
              <a:ea typeface="Bodoni Moda Black"/>
              <a:cs typeface="Bodoni Moda Black"/>
              <a:sym typeface="Bodoni Moda Black"/>
            </a:endParaRPr>
          </a:p>
        </p:txBody>
      </p:sp>
      <p:pic>
        <p:nvPicPr>
          <p:cNvPr descr="Github Logo PNG Vectors Free Download" id="598" name="Google Shape;5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800" y="3603075"/>
            <a:ext cx="466000" cy="46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ira Logo - símbolo, significado logotipo, historia, PNG" id="599" name="Google Shape;599;p12"/>
          <p:cNvPicPr preferRelativeResize="0"/>
          <p:nvPr/>
        </p:nvPicPr>
        <p:blipFill rotWithShape="1">
          <a:blip r:embed="rId4">
            <a:alphaModFix/>
          </a:blip>
          <a:srcRect b="28991" l="0" r="60987" t="16898"/>
          <a:stretch/>
        </p:blipFill>
        <p:spPr>
          <a:xfrm>
            <a:off x="1556400" y="3609725"/>
            <a:ext cx="495381" cy="4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12" title="Canva-Logo-Design-Platform-Ic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7588" y="3549725"/>
            <a:ext cx="594325" cy="594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Figma-logo.svg - Wikimedia Commons" id="601" name="Google Shape;601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6322" y="3651500"/>
            <a:ext cx="310280" cy="4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12"/>
          <p:cNvSpPr txBox="1"/>
          <p:nvPr/>
        </p:nvSpPr>
        <p:spPr>
          <a:xfrm>
            <a:off x="742200" y="4127425"/>
            <a:ext cx="6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GitHub</a:t>
            </a:r>
            <a:endParaRPr sz="900"/>
          </a:p>
        </p:txBody>
      </p:sp>
      <p:sp>
        <p:nvSpPr>
          <p:cNvPr id="603" name="Google Shape;603;p12"/>
          <p:cNvSpPr txBox="1"/>
          <p:nvPr/>
        </p:nvSpPr>
        <p:spPr>
          <a:xfrm>
            <a:off x="1466175" y="4127425"/>
            <a:ext cx="6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Jira</a:t>
            </a:r>
            <a:endParaRPr sz="900"/>
          </a:p>
        </p:txBody>
      </p:sp>
      <p:sp>
        <p:nvSpPr>
          <p:cNvPr id="604" name="Google Shape;604;p12"/>
          <p:cNvSpPr txBox="1"/>
          <p:nvPr/>
        </p:nvSpPr>
        <p:spPr>
          <a:xfrm>
            <a:off x="2190150" y="4127425"/>
            <a:ext cx="6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Canva</a:t>
            </a:r>
            <a:endParaRPr sz="900"/>
          </a:p>
        </p:txBody>
      </p:sp>
      <p:sp>
        <p:nvSpPr>
          <p:cNvPr id="605" name="Google Shape;605;p12"/>
          <p:cNvSpPr txBox="1"/>
          <p:nvPr/>
        </p:nvSpPr>
        <p:spPr>
          <a:xfrm>
            <a:off x="2914125" y="4127425"/>
            <a:ext cx="6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Figma</a:t>
            </a:r>
            <a:endParaRPr sz="900"/>
          </a:p>
        </p:txBody>
      </p:sp>
      <p:sp>
        <p:nvSpPr>
          <p:cNvPr id="606" name="Google Shape;606;p12"/>
          <p:cNvSpPr txBox="1"/>
          <p:nvPr>
            <p:ph type="title"/>
          </p:nvPr>
        </p:nvSpPr>
        <p:spPr>
          <a:xfrm>
            <a:off x="3876600" y="3665125"/>
            <a:ext cx="46476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Bodoni Moda Black"/>
                <a:ea typeface="Bodoni Moda Black"/>
                <a:cs typeface="Bodoni Moda Black"/>
                <a:sym typeface="Bodoni Moda Black"/>
              </a:rPr>
              <a:t>Ceremonias</a:t>
            </a:r>
            <a:endParaRPr b="0" sz="2000">
              <a:latin typeface="Bodoni Moda Black"/>
              <a:ea typeface="Bodoni Moda Black"/>
              <a:cs typeface="Bodoni Moda Black"/>
              <a:sym typeface="Bodoni Moda Black"/>
            </a:endParaRPr>
          </a:p>
        </p:txBody>
      </p:sp>
      <p:sp>
        <p:nvSpPr>
          <p:cNvPr id="607" name="Google Shape;607;p12"/>
          <p:cNvSpPr txBox="1"/>
          <p:nvPr>
            <p:ph idx="1" type="subTitle"/>
          </p:nvPr>
        </p:nvSpPr>
        <p:spPr>
          <a:xfrm>
            <a:off x="4149739" y="4166725"/>
            <a:ext cx="41013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Planning, Daily, Review y Retrospective.</a:t>
            </a:r>
            <a:endParaRPr b="1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85978d31cb_0_165"/>
          <p:cNvSpPr txBox="1"/>
          <p:nvPr>
            <p:ph type="title"/>
          </p:nvPr>
        </p:nvSpPr>
        <p:spPr>
          <a:xfrm>
            <a:off x="2026875" y="2954188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RELEASE</a:t>
            </a:r>
            <a:endParaRPr sz="3600"/>
          </a:p>
        </p:txBody>
      </p:sp>
      <p:sp>
        <p:nvSpPr>
          <p:cNvPr id="613" name="Google Shape;613;g385978d31cb_0_165"/>
          <p:cNvSpPr txBox="1"/>
          <p:nvPr>
            <p:ph idx="2" type="title"/>
          </p:nvPr>
        </p:nvSpPr>
        <p:spPr>
          <a:xfrm>
            <a:off x="3497025" y="1595488"/>
            <a:ext cx="21273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614" name="Google Shape;614;g385978d31cb_0_165"/>
          <p:cNvGrpSpPr/>
          <p:nvPr/>
        </p:nvGrpSpPr>
        <p:grpSpPr>
          <a:xfrm>
            <a:off x="6206281" y="1610580"/>
            <a:ext cx="1158085" cy="1993806"/>
            <a:chOff x="2131810" y="1594273"/>
            <a:chExt cx="967570" cy="1665809"/>
          </a:xfrm>
        </p:grpSpPr>
        <p:sp>
          <p:nvSpPr>
            <p:cNvPr id="615" name="Google Shape;615;g385978d31cb_0_165"/>
            <p:cNvSpPr/>
            <p:nvPr/>
          </p:nvSpPr>
          <p:spPr>
            <a:xfrm>
              <a:off x="2131810" y="2811830"/>
              <a:ext cx="215995" cy="248662"/>
            </a:xfrm>
            <a:custGeom>
              <a:rect b="b" l="l" r="r" t="t"/>
              <a:pathLst>
                <a:path extrusionOk="0" h="6942" w="6030">
                  <a:moveTo>
                    <a:pt x="378" y="6525"/>
                  </a:moveTo>
                  <a:cubicBezTo>
                    <a:pt x="378" y="6525"/>
                    <a:pt x="1" y="1706"/>
                    <a:pt x="6030" y="0"/>
                  </a:cubicBezTo>
                  <a:cubicBezTo>
                    <a:pt x="6030" y="0"/>
                    <a:pt x="5831" y="6941"/>
                    <a:pt x="378" y="65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385978d31cb_0_165"/>
            <p:cNvSpPr/>
            <p:nvPr/>
          </p:nvSpPr>
          <p:spPr>
            <a:xfrm>
              <a:off x="2301597" y="2736537"/>
              <a:ext cx="245833" cy="273522"/>
            </a:xfrm>
            <a:custGeom>
              <a:rect b="b" l="l" r="r" t="t"/>
              <a:pathLst>
                <a:path extrusionOk="0" h="7636" w="6863">
                  <a:moveTo>
                    <a:pt x="1448" y="7635"/>
                  </a:moveTo>
                  <a:cubicBezTo>
                    <a:pt x="1448" y="7635"/>
                    <a:pt x="1" y="3014"/>
                    <a:pt x="5474" y="0"/>
                  </a:cubicBezTo>
                  <a:cubicBezTo>
                    <a:pt x="5474" y="20"/>
                    <a:pt x="6862" y="6782"/>
                    <a:pt x="1448" y="763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385978d31cb_0_165"/>
            <p:cNvSpPr/>
            <p:nvPr/>
          </p:nvSpPr>
          <p:spPr>
            <a:xfrm>
              <a:off x="2463575" y="2622880"/>
              <a:ext cx="267826" cy="296231"/>
            </a:xfrm>
            <a:custGeom>
              <a:rect b="b" l="l" r="r" t="t"/>
              <a:pathLst>
                <a:path extrusionOk="0" h="8270" w="7477">
                  <a:moveTo>
                    <a:pt x="2340" y="8270"/>
                  </a:moveTo>
                  <a:cubicBezTo>
                    <a:pt x="2340" y="8270"/>
                    <a:pt x="0" y="4046"/>
                    <a:pt x="4779" y="0"/>
                  </a:cubicBezTo>
                  <a:cubicBezTo>
                    <a:pt x="4779" y="0"/>
                    <a:pt x="7477" y="6386"/>
                    <a:pt x="2340" y="82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385978d31cb_0_165"/>
            <p:cNvSpPr/>
            <p:nvPr/>
          </p:nvSpPr>
          <p:spPr>
            <a:xfrm>
              <a:off x="2599225" y="2455206"/>
              <a:ext cx="279933" cy="307622"/>
            </a:xfrm>
            <a:custGeom>
              <a:rect b="b" l="l" r="r" t="t"/>
              <a:pathLst>
                <a:path extrusionOk="0" h="8588" w="7815">
                  <a:moveTo>
                    <a:pt x="3194" y="8588"/>
                  </a:moveTo>
                  <a:cubicBezTo>
                    <a:pt x="3194" y="8588"/>
                    <a:pt x="1" y="4979"/>
                    <a:pt x="3769" y="1"/>
                  </a:cubicBezTo>
                  <a:cubicBezTo>
                    <a:pt x="3769" y="1"/>
                    <a:pt x="7814" y="5633"/>
                    <a:pt x="3194" y="85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385978d31cb_0_165"/>
            <p:cNvSpPr/>
            <p:nvPr/>
          </p:nvSpPr>
          <p:spPr>
            <a:xfrm>
              <a:off x="2694435" y="2236418"/>
              <a:ext cx="272089" cy="298416"/>
            </a:xfrm>
            <a:custGeom>
              <a:rect b="b" l="l" r="r" t="t"/>
              <a:pathLst>
                <a:path extrusionOk="0" h="8331" w="7596">
                  <a:moveTo>
                    <a:pt x="4205" y="8330"/>
                  </a:moveTo>
                  <a:cubicBezTo>
                    <a:pt x="4205" y="8330"/>
                    <a:pt x="0" y="5930"/>
                    <a:pt x="1983" y="1"/>
                  </a:cubicBezTo>
                  <a:cubicBezTo>
                    <a:pt x="1964" y="1"/>
                    <a:pt x="7596" y="4046"/>
                    <a:pt x="4205" y="833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385978d31cb_0_165"/>
            <p:cNvSpPr/>
            <p:nvPr/>
          </p:nvSpPr>
          <p:spPr>
            <a:xfrm>
              <a:off x="2593566" y="1807366"/>
              <a:ext cx="247946" cy="214562"/>
            </a:xfrm>
            <a:custGeom>
              <a:rect b="b" l="l" r="r" t="t"/>
              <a:pathLst>
                <a:path extrusionOk="0" h="5990" w="6922">
                  <a:moveTo>
                    <a:pt x="6564" y="5573"/>
                  </a:moveTo>
                  <a:cubicBezTo>
                    <a:pt x="6564" y="5573"/>
                    <a:pt x="1765" y="5990"/>
                    <a:pt x="0" y="1"/>
                  </a:cubicBezTo>
                  <a:cubicBezTo>
                    <a:pt x="0" y="1"/>
                    <a:pt x="6921" y="100"/>
                    <a:pt x="6564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385978d31cb_0_165"/>
            <p:cNvSpPr/>
            <p:nvPr/>
          </p:nvSpPr>
          <p:spPr>
            <a:xfrm>
              <a:off x="2696548" y="1599968"/>
              <a:ext cx="279933" cy="306906"/>
            </a:xfrm>
            <a:custGeom>
              <a:rect b="b" l="l" r="r" t="t"/>
              <a:pathLst>
                <a:path extrusionOk="0" h="8568" w="7815">
                  <a:moveTo>
                    <a:pt x="3729" y="8567"/>
                  </a:moveTo>
                  <a:cubicBezTo>
                    <a:pt x="3729" y="8567"/>
                    <a:pt x="1" y="5493"/>
                    <a:pt x="2956" y="0"/>
                  </a:cubicBezTo>
                  <a:cubicBezTo>
                    <a:pt x="2956" y="0"/>
                    <a:pt x="7814" y="4938"/>
                    <a:pt x="3729" y="856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385978d31cb_0_165"/>
            <p:cNvSpPr/>
            <p:nvPr/>
          </p:nvSpPr>
          <p:spPr>
            <a:xfrm>
              <a:off x="2785346" y="1793898"/>
              <a:ext cx="274954" cy="304040"/>
            </a:xfrm>
            <a:custGeom>
              <a:rect b="b" l="l" r="r" t="t"/>
              <a:pathLst>
                <a:path extrusionOk="0" h="8488" w="7676">
                  <a:moveTo>
                    <a:pt x="2737" y="8488"/>
                  </a:moveTo>
                  <a:cubicBezTo>
                    <a:pt x="2737" y="8488"/>
                    <a:pt x="1" y="4522"/>
                    <a:pt x="4344" y="20"/>
                  </a:cubicBezTo>
                  <a:cubicBezTo>
                    <a:pt x="4344" y="0"/>
                    <a:pt x="7675" y="6088"/>
                    <a:pt x="2737" y="84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385978d31cb_0_165"/>
            <p:cNvSpPr/>
            <p:nvPr/>
          </p:nvSpPr>
          <p:spPr>
            <a:xfrm>
              <a:off x="2846455" y="2016232"/>
              <a:ext cx="252925" cy="279897"/>
            </a:xfrm>
            <a:custGeom>
              <a:rect b="b" l="l" r="r" t="t"/>
              <a:pathLst>
                <a:path extrusionOk="0" h="7814" w="7061">
                  <a:moveTo>
                    <a:pt x="1686" y="7814"/>
                  </a:moveTo>
                  <a:cubicBezTo>
                    <a:pt x="1686" y="7814"/>
                    <a:pt x="0" y="3272"/>
                    <a:pt x="5315" y="0"/>
                  </a:cubicBezTo>
                  <a:cubicBezTo>
                    <a:pt x="5335" y="0"/>
                    <a:pt x="7060" y="6703"/>
                    <a:pt x="1686" y="78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385978d31cb_0_165"/>
            <p:cNvSpPr/>
            <p:nvPr/>
          </p:nvSpPr>
          <p:spPr>
            <a:xfrm>
              <a:off x="2851434" y="2255617"/>
              <a:ext cx="233009" cy="260017"/>
            </a:xfrm>
            <a:custGeom>
              <a:rect b="b" l="l" r="r" t="t"/>
              <a:pathLst>
                <a:path extrusionOk="0" h="7259" w="6505">
                  <a:moveTo>
                    <a:pt x="1051" y="7259"/>
                  </a:moveTo>
                  <a:cubicBezTo>
                    <a:pt x="1051" y="7259"/>
                    <a:pt x="0" y="2539"/>
                    <a:pt x="5711" y="0"/>
                  </a:cubicBezTo>
                  <a:cubicBezTo>
                    <a:pt x="5711" y="0"/>
                    <a:pt x="6505" y="6882"/>
                    <a:pt x="1051" y="72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385978d31cb_0_165"/>
            <p:cNvSpPr/>
            <p:nvPr/>
          </p:nvSpPr>
          <p:spPr>
            <a:xfrm>
              <a:off x="2800283" y="2506357"/>
              <a:ext cx="264280" cy="243003"/>
            </a:xfrm>
            <a:custGeom>
              <a:rect b="b" l="l" r="r" t="t"/>
              <a:pathLst>
                <a:path extrusionOk="0" h="6784" w="7378">
                  <a:moveTo>
                    <a:pt x="0" y="4701"/>
                  </a:moveTo>
                  <a:cubicBezTo>
                    <a:pt x="0" y="4701"/>
                    <a:pt x="1131" y="1"/>
                    <a:pt x="7377" y="259"/>
                  </a:cubicBezTo>
                  <a:cubicBezTo>
                    <a:pt x="7377" y="259"/>
                    <a:pt x="5057" y="6783"/>
                    <a:pt x="0" y="470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385978d31cb_0_165"/>
            <p:cNvSpPr/>
            <p:nvPr/>
          </p:nvSpPr>
          <p:spPr>
            <a:xfrm>
              <a:off x="2673838" y="2679690"/>
              <a:ext cx="302643" cy="275671"/>
            </a:xfrm>
            <a:custGeom>
              <a:rect b="b" l="l" r="r" t="t"/>
              <a:pathLst>
                <a:path extrusionOk="0" h="7696" w="8449">
                  <a:moveTo>
                    <a:pt x="0" y="4046"/>
                  </a:moveTo>
                  <a:cubicBezTo>
                    <a:pt x="0" y="4046"/>
                    <a:pt x="2638" y="1"/>
                    <a:pt x="8428" y="2301"/>
                  </a:cubicBezTo>
                  <a:cubicBezTo>
                    <a:pt x="8448" y="2301"/>
                    <a:pt x="4105" y="7695"/>
                    <a:pt x="0" y="404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385978d31cb_0_165"/>
            <p:cNvSpPr/>
            <p:nvPr/>
          </p:nvSpPr>
          <p:spPr>
            <a:xfrm>
              <a:off x="2533890" y="2832427"/>
              <a:ext cx="309055" cy="280614"/>
            </a:xfrm>
            <a:custGeom>
              <a:rect b="b" l="l" r="r" t="t"/>
              <a:pathLst>
                <a:path extrusionOk="0" h="7834" w="8628">
                  <a:moveTo>
                    <a:pt x="0" y="3352"/>
                  </a:moveTo>
                  <a:cubicBezTo>
                    <a:pt x="0" y="3352"/>
                    <a:pt x="3471" y="0"/>
                    <a:pt x="8627" y="3550"/>
                  </a:cubicBezTo>
                  <a:cubicBezTo>
                    <a:pt x="8607" y="3550"/>
                    <a:pt x="3154" y="7834"/>
                    <a:pt x="0" y="335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385978d31cb_0_165"/>
            <p:cNvSpPr/>
            <p:nvPr/>
          </p:nvSpPr>
          <p:spPr>
            <a:xfrm>
              <a:off x="2376174" y="2943934"/>
              <a:ext cx="300530" cy="272125"/>
            </a:xfrm>
            <a:custGeom>
              <a:rect b="b" l="l" r="r" t="t"/>
              <a:pathLst>
                <a:path extrusionOk="0" h="7597" w="8390">
                  <a:moveTo>
                    <a:pt x="1" y="2559"/>
                  </a:moveTo>
                  <a:cubicBezTo>
                    <a:pt x="1" y="2559"/>
                    <a:pt x="4106" y="1"/>
                    <a:pt x="8389" y="4542"/>
                  </a:cubicBezTo>
                  <a:cubicBezTo>
                    <a:pt x="8389" y="4542"/>
                    <a:pt x="2182" y="7596"/>
                    <a:pt x="1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385978d31cb_0_165"/>
            <p:cNvSpPr/>
            <p:nvPr/>
          </p:nvSpPr>
          <p:spPr>
            <a:xfrm>
              <a:off x="2145314" y="2987993"/>
              <a:ext cx="300530" cy="272089"/>
            </a:xfrm>
            <a:custGeom>
              <a:rect b="b" l="l" r="r" t="t"/>
              <a:pathLst>
                <a:path extrusionOk="0" h="7596" w="8390">
                  <a:moveTo>
                    <a:pt x="1" y="2559"/>
                  </a:moveTo>
                  <a:cubicBezTo>
                    <a:pt x="1" y="2559"/>
                    <a:pt x="4086" y="0"/>
                    <a:pt x="8389" y="4542"/>
                  </a:cubicBezTo>
                  <a:cubicBezTo>
                    <a:pt x="8369" y="4542"/>
                    <a:pt x="2162" y="7596"/>
                    <a:pt x="1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385978d31cb_0_165"/>
            <p:cNvSpPr/>
            <p:nvPr/>
          </p:nvSpPr>
          <p:spPr>
            <a:xfrm>
              <a:off x="2489831" y="1594273"/>
              <a:ext cx="248662" cy="215278"/>
            </a:xfrm>
            <a:custGeom>
              <a:rect b="b" l="l" r="r" t="t"/>
              <a:pathLst>
                <a:path extrusionOk="0" h="6010" w="6942">
                  <a:moveTo>
                    <a:pt x="6585" y="5573"/>
                  </a:moveTo>
                  <a:cubicBezTo>
                    <a:pt x="6585" y="5573"/>
                    <a:pt x="1766" y="6009"/>
                    <a:pt x="1" y="0"/>
                  </a:cubicBezTo>
                  <a:cubicBezTo>
                    <a:pt x="1" y="0"/>
                    <a:pt x="6942" y="100"/>
                    <a:pt x="6585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385978d31cb_0_165"/>
            <p:cNvSpPr/>
            <p:nvPr/>
          </p:nvSpPr>
          <p:spPr>
            <a:xfrm>
              <a:off x="2706506" y="2019778"/>
              <a:ext cx="240137" cy="262167"/>
            </a:xfrm>
            <a:custGeom>
              <a:rect b="b" l="l" r="r" t="t"/>
              <a:pathLst>
                <a:path extrusionOk="0" h="7319" w="6704">
                  <a:moveTo>
                    <a:pt x="4700" y="7318"/>
                  </a:moveTo>
                  <a:cubicBezTo>
                    <a:pt x="4700" y="7318"/>
                    <a:pt x="0" y="6247"/>
                    <a:pt x="139" y="0"/>
                  </a:cubicBezTo>
                  <a:cubicBezTo>
                    <a:pt x="139" y="0"/>
                    <a:pt x="6703" y="2202"/>
                    <a:pt x="4700" y="73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g385978d31cb_0_165"/>
          <p:cNvGrpSpPr/>
          <p:nvPr/>
        </p:nvGrpSpPr>
        <p:grpSpPr>
          <a:xfrm>
            <a:off x="1779673" y="1610580"/>
            <a:ext cx="1158042" cy="1993806"/>
            <a:chOff x="255773" y="1594273"/>
            <a:chExt cx="967535" cy="1665809"/>
          </a:xfrm>
        </p:grpSpPr>
        <p:sp>
          <p:nvSpPr>
            <p:cNvPr id="633" name="Google Shape;633;g385978d31cb_0_165"/>
            <p:cNvSpPr/>
            <p:nvPr/>
          </p:nvSpPr>
          <p:spPr>
            <a:xfrm>
              <a:off x="1007313" y="2811830"/>
              <a:ext cx="215995" cy="248662"/>
            </a:xfrm>
            <a:custGeom>
              <a:rect b="b" l="l" r="r" t="t"/>
              <a:pathLst>
                <a:path extrusionOk="0" h="6942" w="6030">
                  <a:moveTo>
                    <a:pt x="5653" y="6525"/>
                  </a:moveTo>
                  <a:cubicBezTo>
                    <a:pt x="5653" y="6525"/>
                    <a:pt x="6030" y="1706"/>
                    <a:pt x="1" y="0"/>
                  </a:cubicBezTo>
                  <a:cubicBezTo>
                    <a:pt x="1" y="0"/>
                    <a:pt x="199" y="6941"/>
                    <a:pt x="5653" y="65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385978d31cb_0_165"/>
            <p:cNvSpPr/>
            <p:nvPr/>
          </p:nvSpPr>
          <p:spPr>
            <a:xfrm>
              <a:off x="807724" y="2736537"/>
              <a:ext cx="245797" cy="273522"/>
            </a:xfrm>
            <a:custGeom>
              <a:rect b="b" l="l" r="r" t="t"/>
              <a:pathLst>
                <a:path extrusionOk="0" h="7636" w="6862">
                  <a:moveTo>
                    <a:pt x="5414" y="7635"/>
                  </a:moveTo>
                  <a:cubicBezTo>
                    <a:pt x="5414" y="7635"/>
                    <a:pt x="6862" y="3014"/>
                    <a:pt x="1388" y="0"/>
                  </a:cubicBezTo>
                  <a:cubicBezTo>
                    <a:pt x="1388" y="20"/>
                    <a:pt x="0" y="6782"/>
                    <a:pt x="5414" y="763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385978d31cb_0_165"/>
            <p:cNvSpPr/>
            <p:nvPr/>
          </p:nvSpPr>
          <p:spPr>
            <a:xfrm>
              <a:off x="623717" y="2622880"/>
              <a:ext cx="267862" cy="296231"/>
            </a:xfrm>
            <a:custGeom>
              <a:rect b="b" l="l" r="r" t="t"/>
              <a:pathLst>
                <a:path extrusionOk="0" h="8270" w="7478">
                  <a:moveTo>
                    <a:pt x="5137" y="8270"/>
                  </a:moveTo>
                  <a:cubicBezTo>
                    <a:pt x="5137" y="8270"/>
                    <a:pt x="7477" y="4046"/>
                    <a:pt x="2698" y="0"/>
                  </a:cubicBezTo>
                  <a:cubicBezTo>
                    <a:pt x="2698" y="0"/>
                    <a:pt x="1" y="6386"/>
                    <a:pt x="5137" y="82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g385978d31cb_0_165"/>
            <p:cNvSpPr/>
            <p:nvPr/>
          </p:nvSpPr>
          <p:spPr>
            <a:xfrm>
              <a:off x="475959" y="2455206"/>
              <a:ext cx="279933" cy="307622"/>
            </a:xfrm>
            <a:custGeom>
              <a:rect b="b" l="l" r="r" t="t"/>
              <a:pathLst>
                <a:path extrusionOk="0" h="8588" w="7815">
                  <a:moveTo>
                    <a:pt x="4602" y="8588"/>
                  </a:moveTo>
                  <a:cubicBezTo>
                    <a:pt x="4602" y="8588"/>
                    <a:pt x="7815" y="4979"/>
                    <a:pt x="4047" y="1"/>
                  </a:cubicBezTo>
                  <a:cubicBezTo>
                    <a:pt x="4047" y="1"/>
                    <a:pt x="1" y="5633"/>
                    <a:pt x="4602" y="85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385978d31cb_0_165"/>
            <p:cNvSpPr/>
            <p:nvPr/>
          </p:nvSpPr>
          <p:spPr>
            <a:xfrm>
              <a:off x="388594" y="2236418"/>
              <a:ext cx="272125" cy="298416"/>
            </a:xfrm>
            <a:custGeom>
              <a:rect b="b" l="l" r="r" t="t"/>
              <a:pathLst>
                <a:path extrusionOk="0" h="8331" w="7597">
                  <a:moveTo>
                    <a:pt x="3412" y="8330"/>
                  </a:moveTo>
                  <a:cubicBezTo>
                    <a:pt x="3412" y="8330"/>
                    <a:pt x="7596" y="5930"/>
                    <a:pt x="5633" y="1"/>
                  </a:cubicBezTo>
                  <a:cubicBezTo>
                    <a:pt x="5613" y="1"/>
                    <a:pt x="1" y="4046"/>
                    <a:pt x="3412" y="833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g385978d31cb_0_165"/>
            <p:cNvSpPr/>
            <p:nvPr/>
          </p:nvSpPr>
          <p:spPr>
            <a:xfrm>
              <a:off x="513642" y="1807366"/>
              <a:ext cx="247946" cy="214562"/>
            </a:xfrm>
            <a:custGeom>
              <a:rect b="b" l="l" r="r" t="t"/>
              <a:pathLst>
                <a:path extrusionOk="0" h="5990" w="6922">
                  <a:moveTo>
                    <a:pt x="357" y="5573"/>
                  </a:moveTo>
                  <a:cubicBezTo>
                    <a:pt x="357" y="5573"/>
                    <a:pt x="5156" y="5990"/>
                    <a:pt x="6921" y="1"/>
                  </a:cubicBezTo>
                  <a:cubicBezTo>
                    <a:pt x="6921" y="1"/>
                    <a:pt x="0" y="100"/>
                    <a:pt x="357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385978d31cb_0_165"/>
            <p:cNvSpPr/>
            <p:nvPr/>
          </p:nvSpPr>
          <p:spPr>
            <a:xfrm>
              <a:off x="378672" y="1599968"/>
              <a:ext cx="279181" cy="306906"/>
            </a:xfrm>
            <a:custGeom>
              <a:rect b="b" l="l" r="r" t="t"/>
              <a:pathLst>
                <a:path extrusionOk="0" h="8568" w="7794">
                  <a:moveTo>
                    <a:pt x="4085" y="8567"/>
                  </a:moveTo>
                  <a:cubicBezTo>
                    <a:pt x="4085" y="8567"/>
                    <a:pt x="7794" y="5493"/>
                    <a:pt x="4859" y="0"/>
                  </a:cubicBezTo>
                  <a:cubicBezTo>
                    <a:pt x="4859" y="0"/>
                    <a:pt x="0" y="4938"/>
                    <a:pt x="4085" y="856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385978d31cb_0_165"/>
            <p:cNvSpPr/>
            <p:nvPr/>
          </p:nvSpPr>
          <p:spPr>
            <a:xfrm>
              <a:off x="294817" y="1793898"/>
              <a:ext cx="274954" cy="304040"/>
            </a:xfrm>
            <a:custGeom>
              <a:rect b="b" l="l" r="r" t="t"/>
              <a:pathLst>
                <a:path extrusionOk="0" h="8488" w="7676">
                  <a:moveTo>
                    <a:pt x="4939" y="8488"/>
                  </a:moveTo>
                  <a:cubicBezTo>
                    <a:pt x="4939" y="8488"/>
                    <a:pt x="7676" y="4522"/>
                    <a:pt x="3333" y="20"/>
                  </a:cubicBezTo>
                  <a:cubicBezTo>
                    <a:pt x="3333" y="0"/>
                    <a:pt x="1" y="6088"/>
                    <a:pt x="4939" y="84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385978d31cb_0_165"/>
            <p:cNvSpPr/>
            <p:nvPr/>
          </p:nvSpPr>
          <p:spPr>
            <a:xfrm>
              <a:off x="255773" y="2016232"/>
              <a:ext cx="252925" cy="279897"/>
            </a:xfrm>
            <a:custGeom>
              <a:rect b="b" l="l" r="r" t="t"/>
              <a:pathLst>
                <a:path extrusionOk="0" h="7814" w="7061">
                  <a:moveTo>
                    <a:pt x="5375" y="7814"/>
                  </a:moveTo>
                  <a:cubicBezTo>
                    <a:pt x="5375" y="7814"/>
                    <a:pt x="7060" y="3272"/>
                    <a:pt x="1726" y="0"/>
                  </a:cubicBezTo>
                  <a:cubicBezTo>
                    <a:pt x="1726" y="0"/>
                    <a:pt x="0" y="6703"/>
                    <a:pt x="5375" y="78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385978d31cb_0_165"/>
            <p:cNvSpPr/>
            <p:nvPr/>
          </p:nvSpPr>
          <p:spPr>
            <a:xfrm>
              <a:off x="270675" y="2255617"/>
              <a:ext cx="233761" cy="260017"/>
            </a:xfrm>
            <a:custGeom>
              <a:rect b="b" l="l" r="r" t="t"/>
              <a:pathLst>
                <a:path extrusionOk="0" h="7259" w="6526">
                  <a:moveTo>
                    <a:pt x="5454" y="7259"/>
                  </a:moveTo>
                  <a:cubicBezTo>
                    <a:pt x="5454" y="7259"/>
                    <a:pt x="6525" y="2539"/>
                    <a:pt x="794" y="0"/>
                  </a:cubicBezTo>
                  <a:cubicBezTo>
                    <a:pt x="794" y="0"/>
                    <a:pt x="1" y="6882"/>
                    <a:pt x="5454" y="72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385978d31cb_0_165"/>
            <p:cNvSpPr/>
            <p:nvPr/>
          </p:nvSpPr>
          <p:spPr>
            <a:xfrm>
              <a:off x="290555" y="2506357"/>
              <a:ext cx="264316" cy="243003"/>
            </a:xfrm>
            <a:custGeom>
              <a:rect b="b" l="l" r="r" t="t"/>
              <a:pathLst>
                <a:path extrusionOk="0" h="6784" w="7379">
                  <a:moveTo>
                    <a:pt x="7378" y="4701"/>
                  </a:moveTo>
                  <a:cubicBezTo>
                    <a:pt x="7378" y="4701"/>
                    <a:pt x="6248" y="1"/>
                    <a:pt x="1" y="259"/>
                  </a:cubicBezTo>
                  <a:cubicBezTo>
                    <a:pt x="1" y="259"/>
                    <a:pt x="2321" y="6783"/>
                    <a:pt x="7378" y="470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385978d31cb_0_165"/>
            <p:cNvSpPr/>
            <p:nvPr/>
          </p:nvSpPr>
          <p:spPr>
            <a:xfrm>
              <a:off x="378672" y="2679690"/>
              <a:ext cx="302643" cy="275671"/>
            </a:xfrm>
            <a:custGeom>
              <a:rect b="b" l="l" r="r" t="t"/>
              <a:pathLst>
                <a:path extrusionOk="0" h="7696" w="8449">
                  <a:moveTo>
                    <a:pt x="8448" y="4046"/>
                  </a:moveTo>
                  <a:cubicBezTo>
                    <a:pt x="8448" y="4046"/>
                    <a:pt x="5811" y="1"/>
                    <a:pt x="20" y="2301"/>
                  </a:cubicBezTo>
                  <a:cubicBezTo>
                    <a:pt x="0" y="2301"/>
                    <a:pt x="4343" y="7695"/>
                    <a:pt x="8448" y="404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385978d31cb_0_165"/>
            <p:cNvSpPr/>
            <p:nvPr/>
          </p:nvSpPr>
          <p:spPr>
            <a:xfrm>
              <a:off x="512925" y="2832427"/>
              <a:ext cx="308303" cy="280614"/>
            </a:xfrm>
            <a:custGeom>
              <a:rect b="b" l="l" r="r" t="t"/>
              <a:pathLst>
                <a:path extrusionOk="0" h="7834" w="8607">
                  <a:moveTo>
                    <a:pt x="8607" y="3352"/>
                  </a:moveTo>
                  <a:cubicBezTo>
                    <a:pt x="8607" y="3352"/>
                    <a:pt x="5137" y="0"/>
                    <a:pt x="0" y="3550"/>
                  </a:cubicBezTo>
                  <a:cubicBezTo>
                    <a:pt x="0" y="3550"/>
                    <a:pt x="5454" y="7834"/>
                    <a:pt x="8607" y="335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385978d31cb_0_165"/>
            <p:cNvSpPr/>
            <p:nvPr/>
          </p:nvSpPr>
          <p:spPr>
            <a:xfrm>
              <a:off x="678414" y="2943934"/>
              <a:ext cx="300530" cy="272125"/>
            </a:xfrm>
            <a:custGeom>
              <a:rect b="b" l="l" r="r" t="t"/>
              <a:pathLst>
                <a:path extrusionOk="0" h="7597" w="8390">
                  <a:moveTo>
                    <a:pt x="8390" y="2559"/>
                  </a:moveTo>
                  <a:cubicBezTo>
                    <a:pt x="8390" y="2559"/>
                    <a:pt x="4284" y="1"/>
                    <a:pt x="1" y="4542"/>
                  </a:cubicBezTo>
                  <a:cubicBezTo>
                    <a:pt x="1" y="4542"/>
                    <a:pt x="6228" y="7596"/>
                    <a:pt x="8390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385978d31cb_0_165"/>
            <p:cNvSpPr/>
            <p:nvPr/>
          </p:nvSpPr>
          <p:spPr>
            <a:xfrm>
              <a:off x="909309" y="2987993"/>
              <a:ext cx="300494" cy="272089"/>
            </a:xfrm>
            <a:custGeom>
              <a:rect b="b" l="l" r="r" t="t"/>
              <a:pathLst>
                <a:path extrusionOk="0" h="7596" w="8389">
                  <a:moveTo>
                    <a:pt x="8389" y="2559"/>
                  </a:moveTo>
                  <a:cubicBezTo>
                    <a:pt x="8389" y="2559"/>
                    <a:pt x="4284" y="0"/>
                    <a:pt x="0" y="4542"/>
                  </a:cubicBezTo>
                  <a:cubicBezTo>
                    <a:pt x="0" y="4542"/>
                    <a:pt x="6227" y="7596"/>
                    <a:pt x="8389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385978d31cb_0_165"/>
            <p:cNvSpPr/>
            <p:nvPr/>
          </p:nvSpPr>
          <p:spPr>
            <a:xfrm>
              <a:off x="617341" y="1594273"/>
              <a:ext cx="247946" cy="215278"/>
            </a:xfrm>
            <a:custGeom>
              <a:rect b="b" l="l" r="r" t="t"/>
              <a:pathLst>
                <a:path extrusionOk="0" h="6010" w="6922">
                  <a:moveTo>
                    <a:pt x="338" y="5573"/>
                  </a:moveTo>
                  <a:cubicBezTo>
                    <a:pt x="338" y="5573"/>
                    <a:pt x="5176" y="6009"/>
                    <a:pt x="6922" y="0"/>
                  </a:cubicBezTo>
                  <a:cubicBezTo>
                    <a:pt x="6922" y="0"/>
                    <a:pt x="0" y="100"/>
                    <a:pt x="338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385978d31cb_0_165"/>
            <p:cNvSpPr/>
            <p:nvPr/>
          </p:nvSpPr>
          <p:spPr>
            <a:xfrm>
              <a:off x="408474" y="2019778"/>
              <a:ext cx="240137" cy="262167"/>
            </a:xfrm>
            <a:custGeom>
              <a:rect b="b" l="l" r="r" t="t"/>
              <a:pathLst>
                <a:path extrusionOk="0" h="7319" w="6704">
                  <a:moveTo>
                    <a:pt x="2004" y="7318"/>
                  </a:moveTo>
                  <a:cubicBezTo>
                    <a:pt x="2004" y="7318"/>
                    <a:pt x="6704" y="6247"/>
                    <a:pt x="6565" y="0"/>
                  </a:cubicBezTo>
                  <a:cubicBezTo>
                    <a:pt x="6565" y="0"/>
                    <a:pt x="1" y="2202"/>
                    <a:pt x="2004" y="73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g38521a3d864_2_289" title="Captura de pantalla 2025-08-29 a la(s) 2.19.49 p.m.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211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g385978d31cb_0_16" title="3.png"/>
          <p:cNvPicPr preferRelativeResize="0"/>
          <p:nvPr/>
        </p:nvPicPr>
        <p:blipFill rotWithShape="1">
          <a:blip r:embed="rId3">
            <a:alphaModFix/>
          </a:blip>
          <a:srcRect b="19961" l="0" r="0" t="0"/>
          <a:stretch/>
        </p:blipFill>
        <p:spPr>
          <a:xfrm>
            <a:off x="270925" y="152400"/>
            <a:ext cx="8602123" cy="387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g385978d31cb_0_23" title="4.png"/>
          <p:cNvPicPr preferRelativeResize="0"/>
          <p:nvPr/>
        </p:nvPicPr>
        <p:blipFill rotWithShape="1">
          <a:blip r:embed="rId3">
            <a:alphaModFix/>
          </a:blip>
          <a:srcRect b="14602" l="0" r="0" t="0"/>
          <a:stretch/>
        </p:blipFill>
        <p:spPr>
          <a:xfrm>
            <a:off x="152400" y="152400"/>
            <a:ext cx="8602123" cy="41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669;g385978d31cb_0_28" title="5.png"/>
          <p:cNvPicPr preferRelativeResize="0"/>
          <p:nvPr/>
        </p:nvPicPr>
        <p:blipFill rotWithShape="1">
          <a:blip r:embed="rId3">
            <a:alphaModFix/>
          </a:blip>
          <a:srcRect b="11847" l="0" r="0" t="0"/>
          <a:stretch/>
        </p:blipFill>
        <p:spPr>
          <a:xfrm>
            <a:off x="152400" y="152400"/>
            <a:ext cx="8602123" cy="426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/>
          <p:nvPr>
            <p:ph type="title"/>
          </p:nvPr>
        </p:nvSpPr>
        <p:spPr>
          <a:xfrm>
            <a:off x="2026875" y="2954188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EQUIPO</a:t>
            </a:r>
            <a:endParaRPr sz="3600"/>
          </a:p>
        </p:txBody>
      </p:sp>
      <p:sp>
        <p:nvSpPr>
          <p:cNvPr id="315" name="Google Shape;315;p15"/>
          <p:cNvSpPr txBox="1"/>
          <p:nvPr>
            <p:ph idx="2" type="title"/>
          </p:nvPr>
        </p:nvSpPr>
        <p:spPr>
          <a:xfrm>
            <a:off x="3497025" y="1595488"/>
            <a:ext cx="21273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16" name="Google Shape;316;p15"/>
          <p:cNvGrpSpPr/>
          <p:nvPr/>
        </p:nvGrpSpPr>
        <p:grpSpPr>
          <a:xfrm>
            <a:off x="6206281" y="1610580"/>
            <a:ext cx="1158085" cy="1993807"/>
            <a:chOff x="2131810" y="1594273"/>
            <a:chExt cx="967570" cy="1665809"/>
          </a:xfrm>
        </p:grpSpPr>
        <p:sp>
          <p:nvSpPr>
            <p:cNvPr id="317" name="Google Shape;317;p15"/>
            <p:cNvSpPr/>
            <p:nvPr/>
          </p:nvSpPr>
          <p:spPr>
            <a:xfrm>
              <a:off x="2131810" y="2811830"/>
              <a:ext cx="215995" cy="248662"/>
            </a:xfrm>
            <a:custGeom>
              <a:rect b="b" l="l" r="r" t="t"/>
              <a:pathLst>
                <a:path extrusionOk="0" h="6942" w="6030">
                  <a:moveTo>
                    <a:pt x="378" y="6525"/>
                  </a:moveTo>
                  <a:cubicBezTo>
                    <a:pt x="378" y="6525"/>
                    <a:pt x="1" y="1706"/>
                    <a:pt x="6030" y="0"/>
                  </a:cubicBezTo>
                  <a:cubicBezTo>
                    <a:pt x="6030" y="0"/>
                    <a:pt x="5831" y="6941"/>
                    <a:pt x="378" y="65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2301597" y="2736537"/>
              <a:ext cx="245833" cy="273522"/>
            </a:xfrm>
            <a:custGeom>
              <a:rect b="b" l="l" r="r" t="t"/>
              <a:pathLst>
                <a:path extrusionOk="0" h="7636" w="6863">
                  <a:moveTo>
                    <a:pt x="1448" y="7635"/>
                  </a:moveTo>
                  <a:cubicBezTo>
                    <a:pt x="1448" y="7635"/>
                    <a:pt x="1" y="3014"/>
                    <a:pt x="5474" y="0"/>
                  </a:cubicBezTo>
                  <a:cubicBezTo>
                    <a:pt x="5474" y="20"/>
                    <a:pt x="6862" y="6782"/>
                    <a:pt x="1448" y="763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463575" y="2622880"/>
              <a:ext cx="267826" cy="296231"/>
            </a:xfrm>
            <a:custGeom>
              <a:rect b="b" l="l" r="r" t="t"/>
              <a:pathLst>
                <a:path extrusionOk="0" h="8270" w="7477">
                  <a:moveTo>
                    <a:pt x="2340" y="8270"/>
                  </a:moveTo>
                  <a:cubicBezTo>
                    <a:pt x="2340" y="8270"/>
                    <a:pt x="0" y="4046"/>
                    <a:pt x="4779" y="0"/>
                  </a:cubicBezTo>
                  <a:cubicBezTo>
                    <a:pt x="4779" y="0"/>
                    <a:pt x="7477" y="6386"/>
                    <a:pt x="2340" y="82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599225" y="2455206"/>
              <a:ext cx="279933" cy="307622"/>
            </a:xfrm>
            <a:custGeom>
              <a:rect b="b" l="l" r="r" t="t"/>
              <a:pathLst>
                <a:path extrusionOk="0" h="8588" w="7815">
                  <a:moveTo>
                    <a:pt x="3194" y="8588"/>
                  </a:moveTo>
                  <a:cubicBezTo>
                    <a:pt x="3194" y="8588"/>
                    <a:pt x="1" y="4979"/>
                    <a:pt x="3769" y="1"/>
                  </a:cubicBezTo>
                  <a:cubicBezTo>
                    <a:pt x="3769" y="1"/>
                    <a:pt x="7814" y="5633"/>
                    <a:pt x="3194" y="85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2694435" y="2236418"/>
              <a:ext cx="272089" cy="298416"/>
            </a:xfrm>
            <a:custGeom>
              <a:rect b="b" l="l" r="r" t="t"/>
              <a:pathLst>
                <a:path extrusionOk="0" h="8331" w="7596">
                  <a:moveTo>
                    <a:pt x="4205" y="8330"/>
                  </a:moveTo>
                  <a:cubicBezTo>
                    <a:pt x="4205" y="8330"/>
                    <a:pt x="0" y="5930"/>
                    <a:pt x="1983" y="1"/>
                  </a:cubicBezTo>
                  <a:cubicBezTo>
                    <a:pt x="1964" y="1"/>
                    <a:pt x="7596" y="4046"/>
                    <a:pt x="4205" y="833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593566" y="1807366"/>
              <a:ext cx="247946" cy="214562"/>
            </a:xfrm>
            <a:custGeom>
              <a:rect b="b" l="l" r="r" t="t"/>
              <a:pathLst>
                <a:path extrusionOk="0" h="5990" w="6922">
                  <a:moveTo>
                    <a:pt x="6564" y="5573"/>
                  </a:moveTo>
                  <a:cubicBezTo>
                    <a:pt x="6564" y="5573"/>
                    <a:pt x="1765" y="5990"/>
                    <a:pt x="0" y="1"/>
                  </a:cubicBezTo>
                  <a:cubicBezTo>
                    <a:pt x="0" y="1"/>
                    <a:pt x="6921" y="100"/>
                    <a:pt x="6564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696548" y="1599968"/>
              <a:ext cx="279933" cy="306906"/>
            </a:xfrm>
            <a:custGeom>
              <a:rect b="b" l="l" r="r" t="t"/>
              <a:pathLst>
                <a:path extrusionOk="0" h="8568" w="7815">
                  <a:moveTo>
                    <a:pt x="3729" y="8567"/>
                  </a:moveTo>
                  <a:cubicBezTo>
                    <a:pt x="3729" y="8567"/>
                    <a:pt x="1" y="5493"/>
                    <a:pt x="2956" y="0"/>
                  </a:cubicBezTo>
                  <a:cubicBezTo>
                    <a:pt x="2956" y="0"/>
                    <a:pt x="7814" y="4938"/>
                    <a:pt x="3729" y="856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2785346" y="1793898"/>
              <a:ext cx="274954" cy="304040"/>
            </a:xfrm>
            <a:custGeom>
              <a:rect b="b" l="l" r="r" t="t"/>
              <a:pathLst>
                <a:path extrusionOk="0" h="8488" w="7676">
                  <a:moveTo>
                    <a:pt x="2737" y="8488"/>
                  </a:moveTo>
                  <a:cubicBezTo>
                    <a:pt x="2737" y="8488"/>
                    <a:pt x="1" y="4522"/>
                    <a:pt x="4344" y="20"/>
                  </a:cubicBezTo>
                  <a:cubicBezTo>
                    <a:pt x="4344" y="0"/>
                    <a:pt x="7675" y="6088"/>
                    <a:pt x="2737" y="84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2846455" y="2016232"/>
              <a:ext cx="252925" cy="279897"/>
            </a:xfrm>
            <a:custGeom>
              <a:rect b="b" l="l" r="r" t="t"/>
              <a:pathLst>
                <a:path extrusionOk="0" h="7814" w="7061">
                  <a:moveTo>
                    <a:pt x="1686" y="7814"/>
                  </a:moveTo>
                  <a:cubicBezTo>
                    <a:pt x="1686" y="7814"/>
                    <a:pt x="0" y="3272"/>
                    <a:pt x="5315" y="0"/>
                  </a:cubicBezTo>
                  <a:cubicBezTo>
                    <a:pt x="5335" y="0"/>
                    <a:pt x="7060" y="6703"/>
                    <a:pt x="1686" y="78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2851434" y="2255617"/>
              <a:ext cx="233009" cy="260017"/>
            </a:xfrm>
            <a:custGeom>
              <a:rect b="b" l="l" r="r" t="t"/>
              <a:pathLst>
                <a:path extrusionOk="0" h="7259" w="6505">
                  <a:moveTo>
                    <a:pt x="1051" y="7259"/>
                  </a:moveTo>
                  <a:cubicBezTo>
                    <a:pt x="1051" y="7259"/>
                    <a:pt x="0" y="2539"/>
                    <a:pt x="5711" y="0"/>
                  </a:cubicBezTo>
                  <a:cubicBezTo>
                    <a:pt x="5711" y="0"/>
                    <a:pt x="6505" y="6882"/>
                    <a:pt x="1051" y="72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2800283" y="2506357"/>
              <a:ext cx="264280" cy="243003"/>
            </a:xfrm>
            <a:custGeom>
              <a:rect b="b" l="l" r="r" t="t"/>
              <a:pathLst>
                <a:path extrusionOk="0" h="6784" w="7378">
                  <a:moveTo>
                    <a:pt x="0" y="4701"/>
                  </a:moveTo>
                  <a:cubicBezTo>
                    <a:pt x="0" y="4701"/>
                    <a:pt x="1131" y="1"/>
                    <a:pt x="7377" y="259"/>
                  </a:cubicBezTo>
                  <a:cubicBezTo>
                    <a:pt x="7377" y="259"/>
                    <a:pt x="5057" y="6783"/>
                    <a:pt x="0" y="470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2673838" y="2679690"/>
              <a:ext cx="302643" cy="275671"/>
            </a:xfrm>
            <a:custGeom>
              <a:rect b="b" l="l" r="r" t="t"/>
              <a:pathLst>
                <a:path extrusionOk="0" h="7696" w="8449">
                  <a:moveTo>
                    <a:pt x="0" y="4046"/>
                  </a:moveTo>
                  <a:cubicBezTo>
                    <a:pt x="0" y="4046"/>
                    <a:pt x="2638" y="1"/>
                    <a:pt x="8428" y="2301"/>
                  </a:cubicBezTo>
                  <a:cubicBezTo>
                    <a:pt x="8448" y="2301"/>
                    <a:pt x="4105" y="7695"/>
                    <a:pt x="0" y="404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2533890" y="2832427"/>
              <a:ext cx="309055" cy="280614"/>
            </a:xfrm>
            <a:custGeom>
              <a:rect b="b" l="l" r="r" t="t"/>
              <a:pathLst>
                <a:path extrusionOk="0" h="7834" w="8628">
                  <a:moveTo>
                    <a:pt x="0" y="3352"/>
                  </a:moveTo>
                  <a:cubicBezTo>
                    <a:pt x="0" y="3352"/>
                    <a:pt x="3471" y="0"/>
                    <a:pt x="8627" y="3550"/>
                  </a:cubicBezTo>
                  <a:cubicBezTo>
                    <a:pt x="8607" y="3550"/>
                    <a:pt x="3154" y="7834"/>
                    <a:pt x="0" y="335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2376174" y="2943934"/>
              <a:ext cx="300530" cy="272125"/>
            </a:xfrm>
            <a:custGeom>
              <a:rect b="b" l="l" r="r" t="t"/>
              <a:pathLst>
                <a:path extrusionOk="0" h="7597" w="8390">
                  <a:moveTo>
                    <a:pt x="1" y="2559"/>
                  </a:moveTo>
                  <a:cubicBezTo>
                    <a:pt x="1" y="2559"/>
                    <a:pt x="4106" y="1"/>
                    <a:pt x="8389" y="4542"/>
                  </a:cubicBezTo>
                  <a:cubicBezTo>
                    <a:pt x="8389" y="4542"/>
                    <a:pt x="2182" y="7596"/>
                    <a:pt x="1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2145314" y="2987993"/>
              <a:ext cx="300530" cy="272089"/>
            </a:xfrm>
            <a:custGeom>
              <a:rect b="b" l="l" r="r" t="t"/>
              <a:pathLst>
                <a:path extrusionOk="0" h="7596" w="8390">
                  <a:moveTo>
                    <a:pt x="1" y="2559"/>
                  </a:moveTo>
                  <a:cubicBezTo>
                    <a:pt x="1" y="2559"/>
                    <a:pt x="4086" y="0"/>
                    <a:pt x="8389" y="4542"/>
                  </a:cubicBezTo>
                  <a:cubicBezTo>
                    <a:pt x="8369" y="4542"/>
                    <a:pt x="2162" y="7596"/>
                    <a:pt x="1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2489831" y="1594273"/>
              <a:ext cx="248662" cy="215278"/>
            </a:xfrm>
            <a:custGeom>
              <a:rect b="b" l="l" r="r" t="t"/>
              <a:pathLst>
                <a:path extrusionOk="0" h="6010" w="6942">
                  <a:moveTo>
                    <a:pt x="6585" y="5573"/>
                  </a:moveTo>
                  <a:cubicBezTo>
                    <a:pt x="6585" y="5573"/>
                    <a:pt x="1766" y="6009"/>
                    <a:pt x="1" y="0"/>
                  </a:cubicBezTo>
                  <a:cubicBezTo>
                    <a:pt x="1" y="0"/>
                    <a:pt x="6942" y="100"/>
                    <a:pt x="6585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2706506" y="2019778"/>
              <a:ext cx="240137" cy="262167"/>
            </a:xfrm>
            <a:custGeom>
              <a:rect b="b" l="l" r="r" t="t"/>
              <a:pathLst>
                <a:path extrusionOk="0" h="7319" w="6704">
                  <a:moveTo>
                    <a:pt x="4700" y="7318"/>
                  </a:moveTo>
                  <a:cubicBezTo>
                    <a:pt x="4700" y="7318"/>
                    <a:pt x="0" y="6247"/>
                    <a:pt x="139" y="0"/>
                  </a:cubicBezTo>
                  <a:cubicBezTo>
                    <a:pt x="139" y="0"/>
                    <a:pt x="6703" y="2202"/>
                    <a:pt x="4700" y="73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15"/>
          <p:cNvGrpSpPr/>
          <p:nvPr/>
        </p:nvGrpSpPr>
        <p:grpSpPr>
          <a:xfrm>
            <a:off x="1779673" y="1610580"/>
            <a:ext cx="1158043" cy="1993807"/>
            <a:chOff x="255773" y="1594273"/>
            <a:chExt cx="967535" cy="1665809"/>
          </a:xfrm>
        </p:grpSpPr>
        <p:sp>
          <p:nvSpPr>
            <p:cNvPr id="335" name="Google Shape;335;p15"/>
            <p:cNvSpPr/>
            <p:nvPr/>
          </p:nvSpPr>
          <p:spPr>
            <a:xfrm>
              <a:off x="1007313" y="2811830"/>
              <a:ext cx="215995" cy="248662"/>
            </a:xfrm>
            <a:custGeom>
              <a:rect b="b" l="l" r="r" t="t"/>
              <a:pathLst>
                <a:path extrusionOk="0" h="6942" w="6030">
                  <a:moveTo>
                    <a:pt x="5653" y="6525"/>
                  </a:moveTo>
                  <a:cubicBezTo>
                    <a:pt x="5653" y="6525"/>
                    <a:pt x="6030" y="1706"/>
                    <a:pt x="1" y="0"/>
                  </a:cubicBezTo>
                  <a:cubicBezTo>
                    <a:pt x="1" y="0"/>
                    <a:pt x="199" y="6941"/>
                    <a:pt x="5653" y="65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807724" y="2736537"/>
              <a:ext cx="245797" cy="273522"/>
            </a:xfrm>
            <a:custGeom>
              <a:rect b="b" l="l" r="r" t="t"/>
              <a:pathLst>
                <a:path extrusionOk="0" h="7636" w="6862">
                  <a:moveTo>
                    <a:pt x="5414" y="7635"/>
                  </a:moveTo>
                  <a:cubicBezTo>
                    <a:pt x="5414" y="7635"/>
                    <a:pt x="6862" y="3014"/>
                    <a:pt x="1388" y="0"/>
                  </a:cubicBezTo>
                  <a:cubicBezTo>
                    <a:pt x="1388" y="20"/>
                    <a:pt x="0" y="6782"/>
                    <a:pt x="5414" y="763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623717" y="2622880"/>
              <a:ext cx="267862" cy="296231"/>
            </a:xfrm>
            <a:custGeom>
              <a:rect b="b" l="l" r="r" t="t"/>
              <a:pathLst>
                <a:path extrusionOk="0" h="8270" w="7478">
                  <a:moveTo>
                    <a:pt x="5137" y="8270"/>
                  </a:moveTo>
                  <a:cubicBezTo>
                    <a:pt x="5137" y="8270"/>
                    <a:pt x="7477" y="4046"/>
                    <a:pt x="2698" y="0"/>
                  </a:cubicBezTo>
                  <a:cubicBezTo>
                    <a:pt x="2698" y="0"/>
                    <a:pt x="1" y="6386"/>
                    <a:pt x="5137" y="82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475959" y="2455206"/>
              <a:ext cx="279933" cy="307622"/>
            </a:xfrm>
            <a:custGeom>
              <a:rect b="b" l="l" r="r" t="t"/>
              <a:pathLst>
                <a:path extrusionOk="0" h="8588" w="7815">
                  <a:moveTo>
                    <a:pt x="4602" y="8588"/>
                  </a:moveTo>
                  <a:cubicBezTo>
                    <a:pt x="4602" y="8588"/>
                    <a:pt x="7815" y="4979"/>
                    <a:pt x="4047" y="1"/>
                  </a:cubicBezTo>
                  <a:cubicBezTo>
                    <a:pt x="4047" y="1"/>
                    <a:pt x="1" y="5633"/>
                    <a:pt x="4602" y="85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388594" y="2236418"/>
              <a:ext cx="272125" cy="298416"/>
            </a:xfrm>
            <a:custGeom>
              <a:rect b="b" l="l" r="r" t="t"/>
              <a:pathLst>
                <a:path extrusionOk="0" h="8331" w="7597">
                  <a:moveTo>
                    <a:pt x="3412" y="8330"/>
                  </a:moveTo>
                  <a:cubicBezTo>
                    <a:pt x="3412" y="8330"/>
                    <a:pt x="7596" y="5930"/>
                    <a:pt x="5633" y="1"/>
                  </a:cubicBezTo>
                  <a:cubicBezTo>
                    <a:pt x="5613" y="1"/>
                    <a:pt x="1" y="4046"/>
                    <a:pt x="3412" y="833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513642" y="1807366"/>
              <a:ext cx="247946" cy="214562"/>
            </a:xfrm>
            <a:custGeom>
              <a:rect b="b" l="l" r="r" t="t"/>
              <a:pathLst>
                <a:path extrusionOk="0" h="5990" w="6922">
                  <a:moveTo>
                    <a:pt x="357" y="5573"/>
                  </a:moveTo>
                  <a:cubicBezTo>
                    <a:pt x="357" y="5573"/>
                    <a:pt x="5156" y="5990"/>
                    <a:pt x="6921" y="1"/>
                  </a:cubicBezTo>
                  <a:cubicBezTo>
                    <a:pt x="6921" y="1"/>
                    <a:pt x="0" y="100"/>
                    <a:pt x="357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378672" y="1599968"/>
              <a:ext cx="279181" cy="306906"/>
            </a:xfrm>
            <a:custGeom>
              <a:rect b="b" l="l" r="r" t="t"/>
              <a:pathLst>
                <a:path extrusionOk="0" h="8568" w="7794">
                  <a:moveTo>
                    <a:pt x="4085" y="8567"/>
                  </a:moveTo>
                  <a:cubicBezTo>
                    <a:pt x="4085" y="8567"/>
                    <a:pt x="7794" y="5493"/>
                    <a:pt x="4859" y="0"/>
                  </a:cubicBezTo>
                  <a:cubicBezTo>
                    <a:pt x="4859" y="0"/>
                    <a:pt x="0" y="4938"/>
                    <a:pt x="4085" y="856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294817" y="1793898"/>
              <a:ext cx="274954" cy="304040"/>
            </a:xfrm>
            <a:custGeom>
              <a:rect b="b" l="l" r="r" t="t"/>
              <a:pathLst>
                <a:path extrusionOk="0" h="8488" w="7676">
                  <a:moveTo>
                    <a:pt x="4939" y="8488"/>
                  </a:moveTo>
                  <a:cubicBezTo>
                    <a:pt x="4939" y="8488"/>
                    <a:pt x="7676" y="4522"/>
                    <a:pt x="3333" y="20"/>
                  </a:cubicBezTo>
                  <a:cubicBezTo>
                    <a:pt x="3333" y="0"/>
                    <a:pt x="1" y="6088"/>
                    <a:pt x="4939" y="84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255773" y="2016232"/>
              <a:ext cx="252925" cy="279897"/>
            </a:xfrm>
            <a:custGeom>
              <a:rect b="b" l="l" r="r" t="t"/>
              <a:pathLst>
                <a:path extrusionOk="0" h="7814" w="7061">
                  <a:moveTo>
                    <a:pt x="5375" y="7814"/>
                  </a:moveTo>
                  <a:cubicBezTo>
                    <a:pt x="5375" y="7814"/>
                    <a:pt x="7060" y="3272"/>
                    <a:pt x="1726" y="0"/>
                  </a:cubicBezTo>
                  <a:cubicBezTo>
                    <a:pt x="1726" y="0"/>
                    <a:pt x="0" y="6703"/>
                    <a:pt x="5375" y="78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270675" y="2255617"/>
              <a:ext cx="233761" cy="260017"/>
            </a:xfrm>
            <a:custGeom>
              <a:rect b="b" l="l" r="r" t="t"/>
              <a:pathLst>
                <a:path extrusionOk="0" h="7259" w="6526">
                  <a:moveTo>
                    <a:pt x="5454" y="7259"/>
                  </a:moveTo>
                  <a:cubicBezTo>
                    <a:pt x="5454" y="7259"/>
                    <a:pt x="6525" y="2539"/>
                    <a:pt x="794" y="0"/>
                  </a:cubicBezTo>
                  <a:cubicBezTo>
                    <a:pt x="794" y="0"/>
                    <a:pt x="1" y="6882"/>
                    <a:pt x="5454" y="72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290555" y="2506357"/>
              <a:ext cx="264316" cy="243003"/>
            </a:xfrm>
            <a:custGeom>
              <a:rect b="b" l="l" r="r" t="t"/>
              <a:pathLst>
                <a:path extrusionOk="0" h="6784" w="7379">
                  <a:moveTo>
                    <a:pt x="7378" y="4701"/>
                  </a:moveTo>
                  <a:cubicBezTo>
                    <a:pt x="7378" y="4701"/>
                    <a:pt x="6248" y="1"/>
                    <a:pt x="1" y="259"/>
                  </a:cubicBezTo>
                  <a:cubicBezTo>
                    <a:pt x="1" y="259"/>
                    <a:pt x="2321" y="6783"/>
                    <a:pt x="7378" y="470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378672" y="2679690"/>
              <a:ext cx="302643" cy="275671"/>
            </a:xfrm>
            <a:custGeom>
              <a:rect b="b" l="l" r="r" t="t"/>
              <a:pathLst>
                <a:path extrusionOk="0" h="7696" w="8449">
                  <a:moveTo>
                    <a:pt x="8448" y="4046"/>
                  </a:moveTo>
                  <a:cubicBezTo>
                    <a:pt x="8448" y="4046"/>
                    <a:pt x="5811" y="1"/>
                    <a:pt x="20" y="2301"/>
                  </a:cubicBezTo>
                  <a:cubicBezTo>
                    <a:pt x="0" y="2301"/>
                    <a:pt x="4343" y="7695"/>
                    <a:pt x="8448" y="404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512925" y="2832427"/>
              <a:ext cx="308303" cy="280614"/>
            </a:xfrm>
            <a:custGeom>
              <a:rect b="b" l="l" r="r" t="t"/>
              <a:pathLst>
                <a:path extrusionOk="0" h="7834" w="8607">
                  <a:moveTo>
                    <a:pt x="8607" y="3352"/>
                  </a:moveTo>
                  <a:cubicBezTo>
                    <a:pt x="8607" y="3352"/>
                    <a:pt x="5137" y="0"/>
                    <a:pt x="0" y="3550"/>
                  </a:cubicBezTo>
                  <a:cubicBezTo>
                    <a:pt x="0" y="3550"/>
                    <a:pt x="5454" y="7834"/>
                    <a:pt x="8607" y="335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678414" y="2943934"/>
              <a:ext cx="300530" cy="272125"/>
            </a:xfrm>
            <a:custGeom>
              <a:rect b="b" l="l" r="r" t="t"/>
              <a:pathLst>
                <a:path extrusionOk="0" h="7597" w="8390">
                  <a:moveTo>
                    <a:pt x="8390" y="2559"/>
                  </a:moveTo>
                  <a:cubicBezTo>
                    <a:pt x="8390" y="2559"/>
                    <a:pt x="4284" y="1"/>
                    <a:pt x="1" y="4542"/>
                  </a:cubicBezTo>
                  <a:cubicBezTo>
                    <a:pt x="1" y="4542"/>
                    <a:pt x="6228" y="7596"/>
                    <a:pt x="8390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909309" y="2987993"/>
              <a:ext cx="300494" cy="272089"/>
            </a:xfrm>
            <a:custGeom>
              <a:rect b="b" l="l" r="r" t="t"/>
              <a:pathLst>
                <a:path extrusionOk="0" h="7596" w="8389">
                  <a:moveTo>
                    <a:pt x="8389" y="2559"/>
                  </a:moveTo>
                  <a:cubicBezTo>
                    <a:pt x="8389" y="2559"/>
                    <a:pt x="4284" y="0"/>
                    <a:pt x="0" y="4542"/>
                  </a:cubicBezTo>
                  <a:cubicBezTo>
                    <a:pt x="0" y="4542"/>
                    <a:pt x="6227" y="7596"/>
                    <a:pt x="8389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617341" y="1594273"/>
              <a:ext cx="247946" cy="215278"/>
            </a:xfrm>
            <a:custGeom>
              <a:rect b="b" l="l" r="r" t="t"/>
              <a:pathLst>
                <a:path extrusionOk="0" h="6010" w="6922">
                  <a:moveTo>
                    <a:pt x="338" y="5573"/>
                  </a:moveTo>
                  <a:cubicBezTo>
                    <a:pt x="338" y="5573"/>
                    <a:pt x="5176" y="6009"/>
                    <a:pt x="6922" y="0"/>
                  </a:cubicBezTo>
                  <a:cubicBezTo>
                    <a:pt x="6922" y="0"/>
                    <a:pt x="0" y="100"/>
                    <a:pt x="338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408474" y="2019778"/>
              <a:ext cx="240137" cy="262167"/>
            </a:xfrm>
            <a:custGeom>
              <a:rect b="b" l="l" r="r" t="t"/>
              <a:pathLst>
                <a:path extrusionOk="0" h="7319" w="6704">
                  <a:moveTo>
                    <a:pt x="2004" y="7318"/>
                  </a:moveTo>
                  <a:cubicBezTo>
                    <a:pt x="2004" y="7318"/>
                    <a:pt x="6704" y="6247"/>
                    <a:pt x="6565" y="0"/>
                  </a:cubicBezTo>
                  <a:cubicBezTo>
                    <a:pt x="6565" y="0"/>
                    <a:pt x="1" y="2202"/>
                    <a:pt x="2004" y="73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85978d31cb_0_206"/>
          <p:cNvSpPr txBox="1"/>
          <p:nvPr>
            <p:ph type="title"/>
          </p:nvPr>
        </p:nvSpPr>
        <p:spPr>
          <a:xfrm>
            <a:off x="865625" y="2972275"/>
            <a:ext cx="72111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ARQUITECTURA</a:t>
            </a:r>
            <a:endParaRPr/>
          </a:p>
        </p:txBody>
      </p:sp>
      <p:sp>
        <p:nvSpPr>
          <p:cNvPr id="675" name="Google Shape;675;g385978d31cb_0_206"/>
          <p:cNvSpPr txBox="1"/>
          <p:nvPr>
            <p:ph idx="2" type="title"/>
          </p:nvPr>
        </p:nvSpPr>
        <p:spPr>
          <a:xfrm>
            <a:off x="865625" y="1512800"/>
            <a:ext cx="18918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07</a:t>
            </a:r>
            <a:endParaRPr/>
          </a:p>
        </p:txBody>
      </p:sp>
      <p:cxnSp>
        <p:nvCxnSpPr>
          <p:cNvPr id="676" name="Google Shape;676;g385978d31cb_0_206"/>
          <p:cNvCxnSpPr/>
          <p:nvPr/>
        </p:nvCxnSpPr>
        <p:spPr>
          <a:xfrm>
            <a:off x="694988" y="1465975"/>
            <a:ext cx="0" cy="25623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77" name="Google Shape;677;g385978d31cb_0_206"/>
          <p:cNvGrpSpPr/>
          <p:nvPr/>
        </p:nvGrpSpPr>
        <p:grpSpPr>
          <a:xfrm>
            <a:off x="6469801" y="686453"/>
            <a:ext cx="2456688" cy="2285824"/>
            <a:chOff x="6099375" y="2456075"/>
            <a:chExt cx="337684" cy="314194"/>
          </a:xfrm>
        </p:grpSpPr>
        <p:sp>
          <p:nvSpPr>
            <p:cNvPr id="678" name="Google Shape;678;g385978d31cb_0_206"/>
            <p:cNvSpPr/>
            <p:nvPr/>
          </p:nvSpPr>
          <p:spPr>
            <a:xfrm>
              <a:off x="6099375" y="2456075"/>
              <a:ext cx="337684" cy="314194"/>
            </a:xfrm>
            <a:custGeom>
              <a:rect b="b" l="l" r="r" t="t"/>
              <a:pathLst>
                <a:path extrusionOk="0" h="9871" w="10609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65125" lIns="665125" spcFirstLastPara="1" rIns="665125" wrap="square" tIns="665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85"/>
                <a:buFont typeface="Arial"/>
                <a:buNone/>
              </a:pPr>
              <a:r>
                <a:t/>
              </a:r>
              <a:endParaRPr b="0" i="0" sz="1018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g385978d31cb_0_206"/>
            <p:cNvSpPr/>
            <p:nvPr/>
          </p:nvSpPr>
          <p:spPr>
            <a:xfrm>
              <a:off x="6306652" y="2638748"/>
              <a:ext cx="59904" cy="59522"/>
            </a:xfrm>
            <a:custGeom>
              <a:rect b="b" l="l" r="r" t="t"/>
              <a:pathLst>
                <a:path extrusionOk="0" h="1870" w="1882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65125" lIns="665125" spcFirstLastPara="1" rIns="665125" wrap="square" tIns="665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85"/>
                <a:buFont typeface="Arial"/>
                <a:buNone/>
              </a:pPr>
              <a:r>
                <a:t/>
              </a:r>
              <a:endParaRPr b="0" i="0" sz="1018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g385978d31cb_0_230" title="Arquitectura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013" y="179450"/>
            <a:ext cx="6767976" cy="471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85978d31cb_0_75"/>
          <p:cNvSpPr/>
          <p:nvPr/>
        </p:nvSpPr>
        <p:spPr>
          <a:xfrm>
            <a:off x="710375" y="1550800"/>
            <a:ext cx="2459700" cy="2727900"/>
          </a:xfrm>
          <a:prstGeom prst="rect">
            <a:avLst/>
          </a:prstGeom>
          <a:noFill/>
          <a:ln cap="flat" cmpd="sng" w="92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450" lIns="88450" spcFirstLastPara="1" rIns="88450" wrap="square" tIns="8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4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7" name="Google Shape;357;g385978d31cb_0_75"/>
          <p:cNvSpPr/>
          <p:nvPr/>
        </p:nvSpPr>
        <p:spPr>
          <a:xfrm>
            <a:off x="710375" y="941350"/>
            <a:ext cx="2459700" cy="799800"/>
          </a:xfrm>
          <a:prstGeom prst="rect">
            <a:avLst/>
          </a:prstGeom>
          <a:solidFill>
            <a:schemeClr val="lt2"/>
          </a:solidFill>
          <a:ln cap="flat" cmpd="sng" w="92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450" lIns="88450" spcFirstLastPara="1" rIns="88450" wrap="square" tIns="8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4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g385978d31cb_0_75"/>
          <p:cNvSpPr txBox="1"/>
          <p:nvPr/>
        </p:nvSpPr>
        <p:spPr>
          <a:xfrm>
            <a:off x="798863" y="1912711"/>
            <a:ext cx="2282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Facilitar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las ceremonias de Scrum (planning, daily, retrospective).</a:t>
            </a:r>
            <a:b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Identificar y resolver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impedimentos.</a:t>
            </a:r>
            <a:b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Desarrollar el</a:t>
            </a: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 backend y la base de datos.</a:t>
            </a:r>
            <a:b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 sz="1000">
              <a:solidFill>
                <a:schemeClr val="dk1"/>
              </a:solidFill>
              <a:highlight>
                <a:schemeClr val="accen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Integrar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los servicios de IA.</a:t>
            </a:r>
            <a:b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Asegurar el </a:t>
            </a: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correcto flujo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 datos entre frontend y backend.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g385978d31cb_0_75"/>
          <p:cNvSpPr txBox="1"/>
          <p:nvPr/>
        </p:nvSpPr>
        <p:spPr>
          <a:xfrm>
            <a:off x="710363" y="1033173"/>
            <a:ext cx="245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rPr>
              <a:t>Samira Awad</a:t>
            </a:r>
            <a:endParaRPr sz="2000">
              <a:solidFill>
                <a:schemeClr val="dk1"/>
              </a:solidFill>
              <a:latin typeface="Bodoni Moda Black"/>
              <a:ea typeface="Bodoni Moda Black"/>
              <a:cs typeface="Bodoni Moda Black"/>
              <a:sym typeface="Bodoni Moda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6"/>
                </a:solidFill>
                <a:highlight>
                  <a:srgbClr val="000000"/>
                </a:highlight>
                <a:latin typeface="Poppins"/>
                <a:ea typeface="Poppins"/>
                <a:cs typeface="Poppins"/>
                <a:sym typeface="Poppins"/>
              </a:rPr>
              <a:t>Scrum Master + Backend</a:t>
            </a:r>
            <a:endParaRPr b="1" sz="1800">
              <a:solidFill>
                <a:schemeClr val="accent6"/>
              </a:solidFill>
              <a:highlight>
                <a:srgbClr val="000000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0" name="Google Shape;360;g385978d31cb_0_75"/>
          <p:cNvSpPr/>
          <p:nvPr/>
        </p:nvSpPr>
        <p:spPr>
          <a:xfrm>
            <a:off x="3342150" y="1550800"/>
            <a:ext cx="2459700" cy="2727900"/>
          </a:xfrm>
          <a:prstGeom prst="rect">
            <a:avLst/>
          </a:prstGeom>
          <a:noFill/>
          <a:ln cap="flat" cmpd="sng" w="92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450" lIns="88450" spcFirstLastPara="1" rIns="88450" wrap="square" tIns="8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4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1" name="Google Shape;361;g385978d31cb_0_75"/>
          <p:cNvSpPr/>
          <p:nvPr/>
        </p:nvSpPr>
        <p:spPr>
          <a:xfrm>
            <a:off x="3342150" y="941350"/>
            <a:ext cx="2459700" cy="799800"/>
          </a:xfrm>
          <a:prstGeom prst="rect">
            <a:avLst/>
          </a:prstGeom>
          <a:solidFill>
            <a:schemeClr val="lt2"/>
          </a:solidFill>
          <a:ln cap="flat" cmpd="sng" w="92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450" lIns="88450" spcFirstLastPara="1" rIns="88450" wrap="square" tIns="8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4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2" name="Google Shape;362;g385978d31cb_0_75"/>
          <p:cNvSpPr txBox="1"/>
          <p:nvPr/>
        </p:nvSpPr>
        <p:spPr>
          <a:xfrm>
            <a:off x="3430638" y="1912711"/>
            <a:ext cx="22827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➔"/>
            </a:pPr>
            <a: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Definir y priorizar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el Product Backlog.</a:t>
            </a:r>
            <a:b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➔"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Asegurar que el producto cumpla con la </a:t>
            </a:r>
            <a: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visión y objetivos del proyecto.</a:t>
            </a:r>
            <a:b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 sz="900">
              <a:solidFill>
                <a:schemeClr val="dk1"/>
              </a:solidFill>
              <a:highlight>
                <a:schemeClr val="accen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➔"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Coordinar el trabajo y seguimiento con </a:t>
            </a:r>
            <a: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metodología ágil.</a:t>
            </a:r>
            <a:b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</a:br>
            <a:endParaRPr sz="900">
              <a:solidFill>
                <a:schemeClr val="dk1"/>
              </a:solidFill>
              <a:highlight>
                <a:schemeClr val="accen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➔"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Diseñar e implementar la </a:t>
            </a:r>
            <a: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analítica de datos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para el progreso del estudiante.</a:t>
            </a:r>
            <a:b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➔"/>
            </a:pPr>
            <a: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Facilitar la comunicación 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 documentar avances.</a:t>
            </a:r>
            <a:endParaRPr sz="1000">
              <a:solidFill>
                <a:schemeClr val="dk1"/>
              </a:solidFill>
              <a:highlight>
                <a:schemeClr val="accen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3" name="Google Shape;363;g385978d31cb_0_75"/>
          <p:cNvSpPr txBox="1"/>
          <p:nvPr/>
        </p:nvSpPr>
        <p:spPr>
          <a:xfrm>
            <a:off x="3342138" y="1033173"/>
            <a:ext cx="245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rPr>
              <a:t>Astrid González</a:t>
            </a:r>
            <a:endParaRPr sz="2000">
              <a:solidFill>
                <a:schemeClr val="dk1"/>
              </a:solidFill>
              <a:latin typeface="Bodoni Moda Black"/>
              <a:ea typeface="Bodoni Moda Black"/>
              <a:cs typeface="Bodoni Moda Black"/>
              <a:sym typeface="Bodoni Moda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6"/>
                </a:solidFill>
                <a:highlight>
                  <a:srgbClr val="000000"/>
                </a:highlight>
                <a:latin typeface="Poppins"/>
                <a:ea typeface="Poppins"/>
                <a:cs typeface="Poppins"/>
                <a:sym typeface="Poppins"/>
              </a:rPr>
              <a:t>Product Owner + Analítica de Datos</a:t>
            </a:r>
            <a:endParaRPr b="1" sz="1800">
              <a:solidFill>
                <a:schemeClr val="accent6"/>
              </a:solidFill>
              <a:highlight>
                <a:srgbClr val="000000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4" name="Google Shape;364;g385978d31cb_0_75"/>
          <p:cNvSpPr/>
          <p:nvPr/>
        </p:nvSpPr>
        <p:spPr>
          <a:xfrm>
            <a:off x="5973925" y="1550800"/>
            <a:ext cx="2459700" cy="2727900"/>
          </a:xfrm>
          <a:prstGeom prst="rect">
            <a:avLst/>
          </a:prstGeom>
          <a:noFill/>
          <a:ln cap="flat" cmpd="sng" w="92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450" lIns="88450" spcFirstLastPara="1" rIns="88450" wrap="square" tIns="8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4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5" name="Google Shape;365;g385978d31cb_0_75"/>
          <p:cNvSpPr/>
          <p:nvPr/>
        </p:nvSpPr>
        <p:spPr>
          <a:xfrm>
            <a:off x="5973925" y="941350"/>
            <a:ext cx="2459700" cy="799800"/>
          </a:xfrm>
          <a:prstGeom prst="rect">
            <a:avLst/>
          </a:prstGeom>
          <a:solidFill>
            <a:schemeClr val="lt2"/>
          </a:solidFill>
          <a:ln cap="flat" cmpd="sng" w="92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8450" lIns="88450" spcFirstLastPara="1" rIns="88450" wrap="square" tIns="8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4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6" name="Google Shape;366;g385978d31cb_0_75"/>
          <p:cNvSpPr txBox="1"/>
          <p:nvPr/>
        </p:nvSpPr>
        <p:spPr>
          <a:xfrm>
            <a:off x="6062413" y="1912711"/>
            <a:ext cx="22827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➔"/>
            </a:pPr>
            <a: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Diseñar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las interfaces y experiencia de usuario en Figma.</a:t>
            </a:r>
            <a:b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➔"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Desarrollar el </a:t>
            </a:r>
            <a: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frontend 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móvil.</a:t>
            </a:r>
            <a:b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➔"/>
            </a:pPr>
            <a: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Garantizar usabilidad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accesibilidad y diseño atractivo.</a:t>
            </a:r>
            <a:b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➔"/>
            </a:pPr>
            <a: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Implementar prototipos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 validarlos con pruebas de usuario.</a:t>
            </a:r>
            <a:b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Poppins"/>
              <a:buChar char="➔"/>
            </a:pPr>
            <a:r>
              <a:rPr lang="en" sz="9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Optimizar</a:t>
            </a: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el rendimiento y la compatibilidad en distintos dispositivos.</a:t>
            </a:r>
            <a:endParaRPr sz="1000">
              <a:solidFill>
                <a:schemeClr val="dk1"/>
              </a:solidFill>
              <a:highlight>
                <a:schemeClr val="accen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7" name="Google Shape;367;g385978d31cb_0_75"/>
          <p:cNvSpPr txBox="1"/>
          <p:nvPr/>
        </p:nvSpPr>
        <p:spPr>
          <a:xfrm>
            <a:off x="5973913" y="1033173"/>
            <a:ext cx="2459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Bodoni Moda Black"/>
                <a:ea typeface="Bodoni Moda Black"/>
                <a:cs typeface="Bodoni Moda Black"/>
                <a:sym typeface="Bodoni Moda Black"/>
              </a:rPr>
              <a:t>Constanza Flores</a:t>
            </a:r>
            <a:endParaRPr sz="2000">
              <a:solidFill>
                <a:schemeClr val="dk1"/>
              </a:solidFill>
              <a:latin typeface="Bodoni Moda Black"/>
              <a:ea typeface="Bodoni Moda Black"/>
              <a:cs typeface="Bodoni Moda Black"/>
              <a:sym typeface="Bodoni Moda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accent6"/>
                </a:solidFill>
                <a:highlight>
                  <a:srgbClr val="000000"/>
                </a:highlight>
                <a:latin typeface="Poppins"/>
                <a:ea typeface="Poppins"/>
                <a:cs typeface="Poppins"/>
                <a:sym typeface="Poppins"/>
              </a:rPr>
              <a:t>Diseño + Frontend</a:t>
            </a:r>
            <a:endParaRPr b="1" sz="1800">
              <a:solidFill>
                <a:schemeClr val="accent6"/>
              </a:solidFill>
              <a:highlight>
                <a:srgbClr val="000000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"/>
          <p:cNvSpPr txBox="1"/>
          <p:nvPr>
            <p:ph type="title"/>
          </p:nvPr>
        </p:nvSpPr>
        <p:spPr>
          <a:xfrm>
            <a:off x="865625" y="3105975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DESCRIPCIÓN</a:t>
            </a:r>
            <a:endParaRPr/>
          </a:p>
        </p:txBody>
      </p:sp>
      <p:sp>
        <p:nvSpPr>
          <p:cNvPr id="373" name="Google Shape;373;p5"/>
          <p:cNvSpPr txBox="1"/>
          <p:nvPr>
            <p:ph idx="2" type="title"/>
          </p:nvPr>
        </p:nvSpPr>
        <p:spPr>
          <a:xfrm>
            <a:off x="865625" y="1747275"/>
            <a:ext cx="17451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4" name="Google Shape;374;p5"/>
          <p:cNvSpPr/>
          <p:nvPr/>
        </p:nvSpPr>
        <p:spPr>
          <a:xfrm>
            <a:off x="5780800" y="3132458"/>
            <a:ext cx="4874400" cy="1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"/>
          <p:cNvSpPr/>
          <p:nvPr/>
        </p:nvSpPr>
        <p:spPr>
          <a:xfrm>
            <a:off x="5114475" y="2959712"/>
            <a:ext cx="4874400" cy="4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p5"/>
          <p:cNvCxnSpPr/>
          <p:nvPr/>
        </p:nvCxnSpPr>
        <p:spPr>
          <a:xfrm>
            <a:off x="694988" y="1700450"/>
            <a:ext cx="0" cy="25623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7" name="Google Shape;377;p5"/>
          <p:cNvGrpSpPr/>
          <p:nvPr/>
        </p:nvGrpSpPr>
        <p:grpSpPr>
          <a:xfrm>
            <a:off x="6593757" y="611046"/>
            <a:ext cx="1665343" cy="2219709"/>
            <a:chOff x="5194002" y="1511297"/>
            <a:chExt cx="259605" cy="346024"/>
          </a:xfrm>
        </p:grpSpPr>
        <p:sp>
          <p:nvSpPr>
            <p:cNvPr id="378" name="Google Shape;378;p5"/>
            <p:cNvSpPr/>
            <p:nvPr/>
          </p:nvSpPr>
          <p:spPr>
            <a:xfrm>
              <a:off x="5216729" y="1543636"/>
              <a:ext cx="169431" cy="159436"/>
            </a:xfrm>
            <a:custGeom>
              <a:rect b="b" l="l" r="r" t="t"/>
              <a:pathLst>
                <a:path extrusionOk="0" h="5009" w="5323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86475" lIns="586475" spcFirstLastPara="1" rIns="586475" wrap="square" tIns="586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981"/>
                <a:buFont typeface="Arial"/>
                <a:buNone/>
              </a:pPr>
              <a:r>
                <a:t/>
              </a:r>
              <a:endParaRPr b="0" i="0" sz="89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194002" y="1511297"/>
              <a:ext cx="259605" cy="346024"/>
            </a:xfrm>
            <a:custGeom>
              <a:rect b="b" l="l" r="r" t="t"/>
              <a:pathLst>
                <a:path extrusionOk="0" h="10871" w="8156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86475" lIns="586475" spcFirstLastPara="1" rIns="586475" wrap="square" tIns="586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981"/>
                <a:buFont typeface="Arial"/>
                <a:buNone/>
              </a:pPr>
              <a:r>
                <a:t/>
              </a:r>
              <a:endParaRPr b="0" i="0" sz="89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296304" y="1607105"/>
              <a:ext cx="55002" cy="17156"/>
            </a:xfrm>
            <a:custGeom>
              <a:rect b="b" l="l" r="r" t="t"/>
              <a:pathLst>
                <a:path extrusionOk="0" h="539" w="1728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86475" lIns="586475" spcFirstLastPara="1" rIns="586475" wrap="square" tIns="586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981"/>
                <a:buFont typeface="Arial"/>
                <a:buNone/>
              </a:pPr>
              <a:r>
                <a:t/>
              </a:r>
              <a:endParaRPr b="0" i="0" sz="89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260686" y="1576103"/>
              <a:ext cx="169813" cy="162970"/>
            </a:xfrm>
            <a:custGeom>
              <a:rect b="b" l="l" r="r" t="t"/>
              <a:pathLst>
                <a:path extrusionOk="0" h="5120" w="5335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86475" lIns="586475" spcFirstLastPara="1" rIns="586475" wrap="square" tIns="586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981"/>
                <a:buFont typeface="Arial"/>
                <a:buNone/>
              </a:pPr>
              <a:r>
                <a:t/>
              </a:r>
              <a:endParaRPr b="0" i="0" sz="89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8521a3d864_2_5"/>
          <p:cNvSpPr/>
          <p:nvPr/>
        </p:nvSpPr>
        <p:spPr>
          <a:xfrm>
            <a:off x="5889475" y="0"/>
            <a:ext cx="2876400" cy="482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38521a3d864_2_5"/>
          <p:cNvSpPr/>
          <p:nvPr/>
        </p:nvSpPr>
        <p:spPr>
          <a:xfrm>
            <a:off x="364675" y="810950"/>
            <a:ext cx="1929300" cy="3773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8" name="Google Shape;388;g38521a3d864_2_5"/>
          <p:cNvSpPr/>
          <p:nvPr/>
        </p:nvSpPr>
        <p:spPr>
          <a:xfrm>
            <a:off x="2585175" y="810950"/>
            <a:ext cx="3013200" cy="3773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9" name="Google Shape;389;g38521a3d864_2_5"/>
          <p:cNvSpPr txBox="1"/>
          <p:nvPr>
            <p:ph type="title"/>
          </p:nvPr>
        </p:nvSpPr>
        <p:spPr>
          <a:xfrm>
            <a:off x="516175" y="1710500"/>
            <a:ext cx="16263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+4.000</a:t>
            </a:r>
            <a:endParaRPr sz="3300"/>
          </a:p>
        </p:txBody>
      </p:sp>
      <p:sp>
        <p:nvSpPr>
          <p:cNvPr id="390" name="Google Shape;390;g38521a3d864_2_5"/>
          <p:cNvSpPr txBox="1"/>
          <p:nvPr>
            <p:ph idx="1" type="subTitle"/>
          </p:nvPr>
        </p:nvSpPr>
        <p:spPr>
          <a:xfrm>
            <a:off x="473875" y="2265700"/>
            <a:ext cx="17109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</a:t>
            </a:r>
            <a:r>
              <a:rPr lang="en" sz="1000"/>
              <a:t>studiantes de Derecho en Chile rinden el </a:t>
            </a:r>
            <a:r>
              <a:rPr lang="en" sz="1000">
                <a:highlight>
                  <a:schemeClr val="accent1"/>
                </a:highlight>
              </a:rPr>
              <a:t>examen de grado</a:t>
            </a:r>
            <a:r>
              <a:rPr lang="en" sz="1000"/>
              <a:t> anualmente.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Bodoni Moda"/>
                <a:ea typeface="Bodoni Moda"/>
                <a:cs typeface="Bodoni Moda"/>
                <a:sym typeface="Bodoni Moda"/>
              </a:rPr>
              <a:t>30%</a:t>
            </a:r>
            <a:endParaRPr b="1" sz="3300">
              <a:latin typeface="Bodoni Moda"/>
              <a:ea typeface="Bodoni Moda"/>
              <a:cs typeface="Bodoni Moda"/>
              <a:sym typeface="Bodoni Mod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accent1"/>
                </a:highlight>
              </a:rPr>
              <a:t>Reprueba</a:t>
            </a:r>
            <a:r>
              <a:rPr lang="en" sz="1000"/>
              <a:t> anualmente</a:t>
            </a:r>
            <a:endParaRPr b="1" sz="3300">
              <a:latin typeface="Bodoni Moda"/>
              <a:ea typeface="Bodoni Moda"/>
              <a:cs typeface="Bodoni Moda"/>
              <a:sym typeface="Bodoni Mod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/>
            </a:br>
            <a:r>
              <a:rPr lang="en" sz="700"/>
              <a:t>Fuente: Estado Diario (2023)</a:t>
            </a:r>
            <a:endParaRPr sz="700"/>
          </a:p>
        </p:txBody>
      </p:sp>
      <p:grpSp>
        <p:nvGrpSpPr>
          <p:cNvPr id="391" name="Google Shape;391;g38521a3d864_2_5"/>
          <p:cNvGrpSpPr/>
          <p:nvPr/>
        </p:nvGrpSpPr>
        <p:grpSpPr>
          <a:xfrm>
            <a:off x="1029076" y="1109270"/>
            <a:ext cx="600495" cy="461691"/>
            <a:chOff x="1105276" y="1248795"/>
            <a:chExt cx="600495" cy="461691"/>
          </a:xfrm>
        </p:grpSpPr>
        <p:sp>
          <p:nvSpPr>
            <p:cNvPr id="392" name="Google Shape;392;g38521a3d864_2_5"/>
            <p:cNvSpPr/>
            <p:nvPr/>
          </p:nvSpPr>
          <p:spPr>
            <a:xfrm>
              <a:off x="1301069" y="1654644"/>
              <a:ext cx="18008" cy="55220"/>
            </a:xfrm>
            <a:custGeom>
              <a:rect b="b" l="l" r="r" t="t"/>
              <a:pathLst>
                <a:path extrusionOk="0" h="1061" w="346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94"/>
                  </a:lnTo>
                  <a:cubicBezTo>
                    <a:pt x="1" y="977"/>
                    <a:pt x="72" y="1060"/>
                    <a:pt x="167" y="1060"/>
                  </a:cubicBezTo>
                  <a:cubicBezTo>
                    <a:pt x="251" y="1060"/>
                    <a:pt x="334" y="977"/>
                    <a:pt x="334" y="894"/>
                  </a:cubicBezTo>
                  <a:lnTo>
                    <a:pt x="334" y="167"/>
                  </a:lnTo>
                  <a:cubicBezTo>
                    <a:pt x="346" y="72"/>
                    <a:pt x="27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9475" lIns="149475" spcFirstLastPara="1" rIns="149475" wrap="square" tIns="149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9"/>
                <a:buFont typeface="Arial"/>
                <a:buNone/>
              </a:pPr>
              <a:r>
                <a:t/>
              </a:r>
              <a:endParaRPr b="0" i="0" sz="22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38521a3d864_2_5"/>
            <p:cNvSpPr/>
            <p:nvPr/>
          </p:nvSpPr>
          <p:spPr>
            <a:xfrm>
              <a:off x="1490098" y="1654644"/>
              <a:ext cx="17383" cy="55220"/>
            </a:xfrm>
            <a:custGeom>
              <a:rect b="b" l="l" r="r" t="t"/>
              <a:pathLst>
                <a:path extrusionOk="0" h="1061" w="334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894"/>
                  </a:lnTo>
                  <a:cubicBezTo>
                    <a:pt x="0" y="977"/>
                    <a:pt x="71" y="1060"/>
                    <a:pt x="167" y="1060"/>
                  </a:cubicBezTo>
                  <a:cubicBezTo>
                    <a:pt x="250" y="1060"/>
                    <a:pt x="333" y="977"/>
                    <a:pt x="333" y="894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9475" lIns="149475" spcFirstLastPara="1" rIns="149475" wrap="square" tIns="149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9"/>
                <a:buFont typeface="Arial"/>
                <a:buNone/>
              </a:pPr>
              <a:r>
                <a:t/>
              </a:r>
              <a:endParaRPr b="0" i="0" sz="22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38521a3d864_2_5"/>
            <p:cNvSpPr/>
            <p:nvPr/>
          </p:nvSpPr>
          <p:spPr>
            <a:xfrm>
              <a:off x="1169082" y="1456976"/>
              <a:ext cx="75673" cy="26699"/>
            </a:xfrm>
            <a:custGeom>
              <a:rect b="b" l="l" r="r" t="t"/>
              <a:pathLst>
                <a:path extrusionOk="0" h="513" w="1454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cubicBezTo>
                    <a:pt x="370" y="334"/>
                    <a:pt x="917" y="358"/>
                    <a:pt x="1179" y="489"/>
                  </a:cubicBezTo>
                  <a:cubicBezTo>
                    <a:pt x="1215" y="513"/>
                    <a:pt x="1227" y="513"/>
                    <a:pt x="1263" y="513"/>
                  </a:cubicBezTo>
                  <a:cubicBezTo>
                    <a:pt x="1310" y="513"/>
                    <a:pt x="1382" y="477"/>
                    <a:pt x="1406" y="417"/>
                  </a:cubicBezTo>
                  <a:cubicBezTo>
                    <a:pt x="1453" y="346"/>
                    <a:pt x="1417" y="239"/>
                    <a:pt x="1334" y="191"/>
                  </a:cubicBezTo>
                  <a:cubicBezTo>
                    <a:pt x="941" y="1"/>
                    <a:pt x="203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9475" lIns="149475" spcFirstLastPara="1" rIns="149475" wrap="square" tIns="149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9"/>
                <a:buFont typeface="Arial"/>
                <a:buNone/>
              </a:pPr>
              <a:r>
                <a:t/>
              </a:r>
              <a:endParaRPr b="0" i="0" sz="22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38521a3d864_2_5"/>
            <p:cNvSpPr/>
            <p:nvPr/>
          </p:nvSpPr>
          <p:spPr>
            <a:xfrm>
              <a:off x="1140563" y="1636064"/>
              <a:ext cx="18060" cy="73800"/>
            </a:xfrm>
            <a:custGeom>
              <a:rect b="b" l="l" r="r" t="t"/>
              <a:pathLst>
                <a:path extrusionOk="0" h="1418" w="347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251"/>
                  </a:lnTo>
                  <a:cubicBezTo>
                    <a:pt x="1" y="1334"/>
                    <a:pt x="72" y="1417"/>
                    <a:pt x="168" y="1417"/>
                  </a:cubicBezTo>
                  <a:cubicBezTo>
                    <a:pt x="263" y="1417"/>
                    <a:pt x="334" y="1334"/>
                    <a:pt x="334" y="1251"/>
                  </a:cubicBezTo>
                  <a:lnTo>
                    <a:pt x="334" y="167"/>
                  </a:lnTo>
                  <a:cubicBezTo>
                    <a:pt x="346" y="72"/>
                    <a:pt x="275" y="1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9475" lIns="149475" spcFirstLastPara="1" rIns="149475" wrap="square" tIns="149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9"/>
                <a:buFont typeface="Arial"/>
                <a:buNone/>
              </a:pPr>
              <a:r>
                <a:t/>
              </a:r>
              <a:endParaRPr b="0" i="0" sz="22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38521a3d864_2_5"/>
            <p:cNvSpPr/>
            <p:nvPr/>
          </p:nvSpPr>
          <p:spPr>
            <a:xfrm>
              <a:off x="1105276" y="1248795"/>
              <a:ext cx="600495" cy="461691"/>
            </a:xfrm>
            <a:custGeom>
              <a:rect b="b" l="l" r="r" t="t"/>
              <a:pathLst>
                <a:path extrusionOk="0" h="8871" w="11538">
                  <a:moveTo>
                    <a:pt x="9728" y="2703"/>
                  </a:moveTo>
                  <a:cubicBezTo>
                    <a:pt x="10049" y="2703"/>
                    <a:pt x="10287" y="2917"/>
                    <a:pt x="10287" y="3167"/>
                  </a:cubicBezTo>
                  <a:lnTo>
                    <a:pt x="10287" y="3203"/>
                  </a:lnTo>
                  <a:cubicBezTo>
                    <a:pt x="10121" y="3120"/>
                    <a:pt x="9930" y="3096"/>
                    <a:pt x="9728" y="3096"/>
                  </a:cubicBezTo>
                  <a:cubicBezTo>
                    <a:pt x="9537" y="3096"/>
                    <a:pt x="9347" y="3143"/>
                    <a:pt x="9180" y="3203"/>
                  </a:cubicBezTo>
                  <a:lnTo>
                    <a:pt x="9180" y="3167"/>
                  </a:lnTo>
                  <a:cubicBezTo>
                    <a:pt x="9180" y="2917"/>
                    <a:pt x="9430" y="2703"/>
                    <a:pt x="9728" y="2703"/>
                  </a:cubicBezTo>
                  <a:close/>
                  <a:moveTo>
                    <a:pt x="9728" y="3405"/>
                  </a:moveTo>
                  <a:cubicBezTo>
                    <a:pt x="10347" y="3405"/>
                    <a:pt x="10835" y="3893"/>
                    <a:pt x="10835" y="4513"/>
                  </a:cubicBezTo>
                  <a:cubicBezTo>
                    <a:pt x="10835" y="4632"/>
                    <a:pt x="10811" y="4751"/>
                    <a:pt x="10775" y="4846"/>
                  </a:cubicBezTo>
                  <a:cubicBezTo>
                    <a:pt x="10299" y="4358"/>
                    <a:pt x="9454" y="4167"/>
                    <a:pt x="9406" y="4167"/>
                  </a:cubicBezTo>
                  <a:cubicBezTo>
                    <a:pt x="9392" y="4160"/>
                    <a:pt x="9377" y="4157"/>
                    <a:pt x="9362" y="4157"/>
                  </a:cubicBezTo>
                  <a:cubicBezTo>
                    <a:pt x="9325" y="4157"/>
                    <a:pt x="9285" y="4174"/>
                    <a:pt x="9251" y="4191"/>
                  </a:cubicBezTo>
                  <a:cubicBezTo>
                    <a:pt x="9216" y="4227"/>
                    <a:pt x="9192" y="4274"/>
                    <a:pt x="9192" y="4334"/>
                  </a:cubicBezTo>
                  <a:cubicBezTo>
                    <a:pt x="9192" y="4334"/>
                    <a:pt x="9180" y="4441"/>
                    <a:pt x="9061" y="4572"/>
                  </a:cubicBezTo>
                  <a:cubicBezTo>
                    <a:pt x="9001" y="4632"/>
                    <a:pt x="9001" y="4751"/>
                    <a:pt x="9061" y="4810"/>
                  </a:cubicBezTo>
                  <a:cubicBezTo>
                    <a:pt x="9091" y="4840"/>
                    <a:pt x="9135" y="4855"/>
                    <a:pt x="9180" y="4855"/>
                  </a:cubicBezTo>
                  <a:cubicBezTo>
                    <a:pt x="9225" y="4855"/>
                    <a:pt x="9269" y="4840"/>
                    <a:pt x="9299" y="4810"/>
                  </a:cubicBezTo>
                  <a:cubicBezTo>
                    <a:pt x="9394" y="4715"/>
                    <a:pt x="9454" y="4608"/>
                    <a:pt x="9478" y="4536"/>
                  </a:cubicBezTo>
                  <a:cubicBezTo>
                    <a:pt x="9763" y="4632"/>
                    <a:pt x="10359" y="4834"/>
                    <a:pt x="10621" y="5203"/>
                  </a:cubicBezTo>
                  <a:cubicBezTo>
                    <a:pt x="10561" y="5668"/>
                    <a:pt x="10192" y="5977"/>
                    <a:pt x="9728" y="5977"/>
                  </a:cubicBezTo>
                  <a:cubicBezTo>
                    <a:pt x="9251" y="5977"/>
                    <a:pt x="8870" y="5620"/>
                    <a:pt x="8823" y="5167"/>
                  </a:cubicBezTo>
                  <a:cubicBezTo>
                    <a:pt x="8823" y="5132"/>
                    <a:pt x="8811" y="5120"/>
                    <a:pt x="8799" y="5084"/>
                  </a:cubicBezTo>
                  <a:cubicBezTo>
                    <a:pt x="8692" y="4906"/>
                    <a:pt x="8632" y="4715"/>
                    <a:pt x="8632" y="4513"/>
                  </a:cubicBezTo>
                  <a:cubicBezTo>
                    <a:pt x="8632" y="3893"/>
                    <a:pt x="9120" y="3405"/>
                    <a:pt x="9728" y="3405"/>
                  </a:cubicBezTo>
                  <a:close/>
                  <a:moveTo>
                    <a:pt x="3048" y="3405"/>
                  </a:moveTo>
                  <a:lnTo>
                    <a:pt x="3048" y="4108"/>
                  </a:lnTo>
                  <a:cubicBezTo>
                    <a:pt x="3048" y="4227"/>
                    <a:pt x="3024" y="4334"/>
                    <a:pt x="2977" y="4429"/>
                  </a:cubicBezTo>
                  <a:lnTo>
                    <a:pt x="2882" y="4608"/>
                  </a:lnTo>
                  <a:cubicBezTo>
                    <a:pt x="2870" y="4644"/>
                    <a:pt x="2870" y="4655"/>
                    <a:pt x="2870" y="4691"/>
                  </a:cubicBezTo>
                  <a:lnTo>
                    <a:pt x="2870" y="5048"/>
                  </a:lnTo>
                  <a:cubicBezTo>
                    <a:pt x="2870" y="5298"/>
                    <a:pt x="2763" y="5537"/>
                    <a:pt x="2584" y="5703"/>
                  </a:cubicBezTo>
                  <a:cubicBezTo>
                    <a:pt x="2413" y="5885"/>
                    <a:pt x="2203" y="5981"/>
                    <a:pt x="1989" y="5981"/>
                  </a:cubicBezTo>
                  <a:cubicBezTo>
                    <a:pt x="1965" y="5981"/>
                    <a:pt x="1941" y="5979"/>
                    <a:pt x="1917" y="5977"/>
                  </a:cubicBezTo>
                  <a:cubicBezTo>
                    <a:pt x="1429" y="5965"/>
                    <a:pt x="1024" y="5537"/>
                    <a:pt x="1024" y="5013"/>
                  </a:cubicBezTo>
                  <a:lnTo>
                    <a:pt x="1024" y="4703"/>
                  </a:lnTo>
                  <a:cubicBezTo>
                    <a:pt x="1024" y="4667"/>
                    <a:pt x="1024" y="4644"/>
                    <a:pt x="1012" y="4632"/>
                  </a:cubicBezTo>
                  <a:lnTo>
                    <a:pt x="905" y="4417"/>
                  </a:lnTo>
                  <a:cubicBezTo>
                    <a:pt x="858" y="4346"/>
                    <a:pt x="846" y="4251"/>
                    <a:pt x="846" y="4167"/>
                  </a:cubicBezTo>
                  <a:lnTo>
                    <a:pt x="846" y="4144"/>
                  </a:lnTo>
                  <a:cubicBezTo>
                    <a:pt x="846" y="3751"/>
                    <a:pt x="1179" y="3405"/>
                    <a:pt x="1596" y="3405"/>
                  </a:cubicBezTo>
                  <a:close/>
                  <a:moveTo>
                    <a:pt x="5763" y="322"/>
                  </a:moveTo>
                  <a:cubicBezTo>
                    <a:pt x="6358" y="322"/>
                    <a:pt x="6870" y="536"/>
                    <a:pt x="7263" y="905"/>
                  </a:cubicBezTo>
                  <a:cubicBezTo>
                    <a:pt x="7668" y="1298"/>
                    <a:pt x="7882" y="1858"/>
                    <a:pt x="7942" y="2524"/>
                  </a:cubicBezTo>
                  <a:cubicBezTo>
                    <a:pt x="8085" y="4346"/>
                    <a:pt x="8227" y="5346"/>
                    <a:pt x="8287" y="5703"/>
                  </a:cubicBezTo>
                  <a:lnTo>
                    <a:pt x="8287" y="5715"/>
                  </a:lnTo>
                  <a:cubicBezTo>
                    <a:pt x="8108" y="5834"/>
                    <a:pt x="7763" y="6025"/>
                    <a:pt x="7215" y="6179"/>
                  </a:cubicBezTo>
                  <a:lnTo>
                    <a:pt x="6930" y="6060"/>
                  </a:lnTo>
                  <a:cubicBezTo>
                    <a:pt x="6858" y="6025"/>
                    <a:pt x="6811" y="5953"/>
                    <a:pt x="6811" y="5882"/>
                  </a:cubicBezTo>
                  <a:lnTo>
                    <a:pt x="6811" y="5298"/>
                  </a:lnTo>
                  <a:cubicBezTo>
                    <a:pt x="7370" y="4941"/>
                    <a:pt x="7727" y="4334"/>
                    <a:pt x="7727" y="3632"/>
                  </a:cubicBezTo>
                  <a:lnTo>
                    <a:pt x="7727" y="3322"/>
                  </a:lnTo>
                  <a:cubicBezTo>
                    <a:pt x="7727" y="3108"/>
                    <a:pt x="7632" y="2917"/>
                    <a:pt x="7489" y="2786"/>
                  </a:cubicBezTo>
                  <a:cubicBezTo>
                    <a:pt x="7144" y="2489"/>
                    <a:pt x="6370" y="1965"/>
                    <a:pt x="5025" y="1834"/>
                  </a:cubicBezTo>
                  <a:cubicBezTo>
                    <a:pt x="5015" y="1831"/>
                    <a:pt x="5005" y="1830"/>
                    <a:pt x="4995" y="1830"/>
                  </a:cubicBezTo>
                  <a:cubicBezTo>
                    <a:pt x="4920" y="1830"/>
                    <a:pt x="4846" y="1903"/>
                    <a:pt x="4846" y="1977"/>
                  </a:cubicBezTo>
                  <a:cubicBezTo>
                    <a:pt x="4834" y="2072"/>
                    <a:pt x="4906" y="2155"/>
                    <a:pt x="5001" y="2155"/>
                  </a:cubicBezTo>
                  <a:cubicBezTo>
                    <a:pt x="6251" y="2274"/>
                    <a:pt x="6954" y="2750"/>
                    <a:pt x="7263" y="3024"/>
                  </a:cubicBezTo>
                  <a:cubicBezTo>
                    <a:pt x="7335" y="3096"/>
                    <a:pt x="7382" y="3179"/>
                    <a:pt x="7382" y="3298"/>
                  </a:cubicBezTo>
                  <a:lnTo>
                    <a:pt x="7382" y="3620"/>
                  </a:lnTo>
                  <a:cubicBezTo>
                    <a:pt x="7382" y="4525"/>
                    <a:pt x="6632" y="5251"/>
                    <a:pt x="5739" y="5251"/>
                  </a:cubicBezTo>
                  <a:cubicBezTo>
                    <a:pt x="4846" y="5251"/>
                    <a:pt x="4108" y="4513"/>
                    <a:pt x="4108" y="3620"/>
                  </a:cubicBezTo>
                  <a:lnTo>
                    <a:pt x="4108" y="3465"/>
                  </a:lnTo>
                  <a:cubicBezTo>
                    <a:pt x="4108" y="3405"/>
                    <a:pt x="4132" y="3346"/>
                    <a:pt x="4191" y="3298"/>
                  </a:cubicBezTo>
                  <a:cubicBezTo>
                    <a:pt x="4406" y="3179"/>
                    <a:pt x="4691" y="2965"/>
                    <a:pt x="4822" y="2572"/>
                  </a:cubicBezTo>
                  <a:cubicBezTo>
                    <a:pt x="4846" y="2489"/>
                    <a:pt x="4810" y="2393"/>
                    <a:pt x="4715" y="2369"/>
                  </a:cubicBezTo>
                  <a:cubicBezTo>
                    <a:pt x="4696" y="2361"/>
                    <a:pt x="4676" y="2357"/>
                    <a:pt x="4657" y="2357"/>
                  </a:cubicBezTo>
                  <a:cubicBezTo>
                    <a:pt x="4592" y="2357"/>
                    <a:pt x="4531" y="2401"/>
                    <a:pt x="4513" y="2465"/>
                  </a:cubicBezTo>
                  <a:cubicBezTo>
                    <a:pt x="4417" y="2750"/>
                    <a:pt x="4191" y="2917"/>
                    <a:pt x="4048" y="3024"/>
                  </a:cubicBezTo>
                  <a:cubicBezTo>
                    <a:pt x="3882" y="3108"/>
                    <a:pt x="3775" y="3286"/>
                    <a:pt x="3775" y="3465"/>
                  </a:cubicBezTo>
                  <a:lnTo>
                    <a:pt x="3775" y="3620"/>
                  </a:lnTo>
                  <a:cubicBezTo>
                    <a:pt x="3775" y="4310"/>
                    <a:pt x="4132" y="4929"/>
                    <a:pt x="4691" y="5287"/>
                  </a:cubicBezTo>
                  <a:lnTo>
                    <a:pt x="4691" y="5858"/>
                  </a:lnTo>
                  <a:cubicBezTo>
                    <a:pt x="4691" y="5941"/>
                    <a:pt x="4644" y="6013"/>
                    <a:pt x="4572" y="6037"/>
                  </a:cubicBezTo>
                  <a:lnTo>
                    <a:pt x="4287" y="6156"/>
                  </a:lnTo>
                  <a:cubicBezTo>
                    <a:pt x="3739" y="6013"/>
                    <a:pt x="3394" y="5822"/>
                    <a:pt x="3227" y="5715"/>
                  </a:cubicBezTo>
                  <a:lnTo>
                    <a:pt x="3227" y="5703"/>
                  </a:lnTo>
                  <a:cubicBezTo>
                    <a:pt x="3286" y="5346"/>
                    <a:pt x="3441" y="4346"/>
                    <a:pt x="3572" y="2524"/>
                  </a:cubicBezTo>
                  <a:cubicBezTo>
                    <a:pt x="3620" y="1858"/>
                    <a:pt x="3858" y="1310"/>
                    <a:pt x="4251" y="905"/>
                  </a:cubicBezTo>
                  <a:cubicBezTo>
                    <a:pt x="4644" y="524"/>
                    <a:pt x="5168" y="322"/>
                    <a:pt x="5763" y="322"/>
                  </a:cubicBezTo>
                  <a:close/>
                  <a:moveTo>
                    <a:pt x="2917" y="5870"/>
                  </a:moveTo>
                  <a:cubicBezTo>
                    <a:pt x="2941" y="5929"/>
                    <a:pt x="2989" y="5977"/>
                    <a:pt x="3036" y="6013"/>
                  </a:cubicBezTo>
                  <a:cubicBezTo>
                    <a:pt x="3167" y="6096"/>
                    <a:pt x="3417" y="6251"/>
                    <a:pt x="3810" y="6382"/>
                  </a:cubicBezTo>
                  <a:lnTo>
                    <a:pt x="3334" y="6596"/>
                  </a:lnTo>
                  <a:lnTo>
                    <a:pt x="2798" y="6441"/>
                  </a:lnTo>
                  <a:cubicBezTo>
                    <a:pt x="2667" y="6394"/>
                    <a:pt x="2667" y="6382"/>
                    <a:pt x="2667" y="6358"/>
                  </a:cubicBezTo>
                  <a:lnTo>
                    <a:pt x="2667" y="6120"/>
                  </a:lnTo>
                  <a:cubicBezTo>
                    <a:pt x="2727" y="6072"/>
                    <a:pt x="2763" y="6025"/>
                    <a:pt x="2822" y="5977"/>
                  </a:cubicBezTo>
                  <a:cubicBezTo>
                    <a:pt x="2858" y="5953"/>
                    <a:pt x="2882" y="5906"/>
                    <a:pt x="2917" y="5870"/>
                  </a:cubicBezTo>
                  <a:close/>
                  <a:moveTo>
                    <a:pt x="8620" y="5620"/>
                  </a:moveTo>
                  <a:cubicBezTo>
                    <a:pt x="8704" y="5822"/>
                    <a:pt x="8859" y="5977"/>
                    <a:pt x="9037" y="6096"/>
                  </a:cubicBezTo>
                  <a:lnTo>
                    <a:pt x="9037" y="6453"/>
                  </a:lnTo>
                  <a:lnTo>
                    <a:pt x="9013" y="6453"/>
                  </a:lnTo>
                  <a:lnTo>
                    <a:pt x="8478" y="6739"/>
                  </a:lnTo>
                  <a:cubicBezTo>
                    <a:pt x="8478" y="6739"/>
                    <a:pt x="8466" y="6739"/>
                    <a:pt x="8466" y="6727"/>
                  </a:cubicBezTo>
                  <a:lnTo>
                    <a:pt x="7692" y="6382"/>
                  </a:lnTo>
                  <a:cubicBezTo>
                    <a:pt x="8061" y="6251"/>
                    <a:pt x="8335" y="6096"/>
                    <a:pt x="8466" y="6013"/>
                  </a:cubicBezTo>
                  <a:cubicBezTo>
                    <a:pt x="8585" y="5941"/>
                    <a:pt x="8644" y="5798"/>
                    <a:pt x="8620" y="5656"/>
                  </a:cubicBezTo>
                  <a:lnTo>
                    <a:pt x="8620" y="5620"/>
                  </a:lnTo>
                  <a:close/>
                  <a:moveTo>
                    <a:pt x="2322" y="6263"/>
                  </a:moveTo>
                  <a:lnTo>
                    <a:pt x="2322" y="6334"/>
                  </a:lnTo>
                  <a:cubicBezTo>
                    <a:pt x="2322" y="6370"/>
                    <a:pt x="2322" y="6418"/>
                    <a:pt x="2334" y="6441"/>
                  </a:cubicBezTo>
                  <a:lnTo>
                    <a:pt x="1929" y="6834"/>
                  </a:lnTo>
                  <a:lnTo>
                    <a:pt x="1548" y="6441"/>
                  </a:lnTo>
                  <a:cubicBezTo>
                    <a:pt x="1560" y="6418"/>
                    <a:pt x="1560" y="6382"/>
                    <a:pt x="1560" y="6334"/>
                  </a:cubicBezTo>
                  <a:lnTo>
                    <a:pt x="1560" y="6263"/>
                  </a:lnTo>
                  <a:cubicBezTo>
                    <a:pt x="1667" y="6299"/>
                    <a:pt x="1786" y="6322"/>
                    <a:pt x="1905" y="6322"/>
                  </a:cubicBezTo>
                  <a:lnTo>
                    <a:pt x="1953" y="6322"/>
                  </a:lnTo>
                  <a:cubicBezTo>
                    <a:pt x="2084" y="6322"/>
                    <a:pt x="2203" y="6310"/>
                    <a:pt x="2322" y="6263"/>
                  </a:cubicBezTo>
                  <a:close/>
                  <a:moveTo>
                    <a:pt x="10109" y="6275"/>
                  </a:moveTo>
                  <a:lnTo>
                    <a:pt x="10109" y="6453"/>
                  </a:lnTo>
                  <a:cubicBezTo>
                    <a:pt x="10109" y="6513"/>
                    <a:pt x="10121" y="6572"/>
                    <a:pt x="10144" y="6620"/>
                  </a:cubicBezTo>
                  <a:lnTo>
                    <a:pt x="10002" y="6775"/>
                  </a:lnTo>
                  <a:cubicBezTo>
                    <a:pt x="9924" y="6840"/>
                    <a:pt x="9832" y="6873"/>
                    <a:pt x="9740" y="6873"/>
                  </a:cubicBezTo>
                  <a:cubicBezTo>
                    <a:pt x="9647" y="6873"/>
                    <a:pt x="9555" y="6840"/>
                    <a:pt x="9478" y="6775"/>
                  </a:cubicBezTo>
                  <a:lnTo>
                    <a:pt x="9311" y="6620"/>
                  </a:lnTo>
                  <a:cubicBezTo>
                    <a:pt x="9347" y="6572"/>
                    <a:pt x="9359" y="6513"/>
                    <a:pt x="9359" y="6453"/>
                  </a:cubicBezTo>
                  <a:lnTo>
                    <a:pt x="9359" y="6275"/>
                  </a:lnTo>
                  <a:cubicBezTo>
                    <a:pt x="9478" y="6310"/>
                    <a:pt x="9597" y="6334"/>
                    <a:pt x="9728" y="6334"/>
                  </a:cubicBezTo>
                  <a:cubicBezTo>
                    <a:pt x="9859" y="6334"/>
                    <a:pt x="9978" y="6322"/>
                    <a:pt x="10109" y="6275"/>
                  </a:cubicBezTo>
                  <a:close/>
                  <a:moveTo>
                    <a:pt x="6501" y="5477"/>
                  </a:moveTo>
                  <a:lnTo>
                    <a:pt x="6501" y="5882"/>
                  </a:lnTo>
                  <a:cubicBezTo>
                    <a:pt x="6501" y="6084"/>
                    <a:pt x="6620" y="6275"/>
                    <a:pt x="6811" y="6370"/>
                  </a:cubicBezTo>
                  <a:lnTo>
                    <a:pt x="7073" y="6477"/>
                  </a:lnTo>
                  <a:cubicBezTo>
                    <a:pt x="6799" y="6953"/>
                    <a:pt x="6299" y="7263"/>
                    <a:pt x="5739" y="7263"/>
                  </a:cubicBezTo>
                  <a:cubicBezTo>
                    <a:pt x="5191" y="7263"/>
                    <a:pt x="4691" y="6953"/>
                    <a:pt x="4453" y="6477"/>
                  </a:cubicBezTo>
                  <a:lnTo>
                    <a:pt x="4703" y="6370"/>
                  </a:lnTo>
                  <a:cubicBezTo>
                    <a:pt x="4894" y="6275"/>
                    <a:pt x="5013" y="6084"/>
                    <a:pt x="5013" y="5882"/>
                  </a:cubicBezTo>
                  <a:lnTo>
                    <a:pt x="5013" y="5477"/>
                  </a:lnTo>
                  <a:cubicBezTo>
                    <a:pt x="5239" y="5560"/>
                    <a:pt x="5489" y="5620"/>
                    <a:pt x="5763" y="5620"/>
                  </a:cubicBezTo>
                  <a:cubicBezTo>
                    <a:pt x="6025" y="5620"/>
                    <a:pt x="6263" y="5584"/>
                    <a:pt x="6501" y="5477"/>
                  </a:cubicBezTo>
                  <a:close/>
                  <a:moveTo>
                    <a:pt x="5763" y="0"/>
                  </a:moveTo>
                  <a:cubicBezTo>
                    <a:pt x="5072" y="0"/>
                    <a:pt x="4465" y="238"/>
                    <a:pt x="4013" y="679"/>
                  </a:cubicBezTo>
                  <a:cubicBezTo>
                    <a:pt x="3560" y="1131"/>
                    <a:pt x="3286" y="1774"/>
                    <a:pt x="3239" y="2512"/>
                  </a:cubicBezTo>
                  <a:cubicBezTo>
                    <a:pt x="3227" y="2703"/>
                    <a:pt x="3215" y="2905"/>
                    <a:pt x="3203" y="3084"/>
                  </a:cubicBezTo>
                  <a:lnTo>
                    <a:pt x="1608" y="3084"/>
                  </a:lnTo>
                  <a:cubicBezTo>
                    <a:pt x="1012" y="3084"/>
                    <a:pt x="536" y="3560"/>
                    <a:pt x="536" y="4155"/>
                  </a:cubicBezTo>
                  <a:lnTo>
                    <a:pt x="536" y="4167"/>
                  </a:lnTo>
                  <a:cubicBezTo>
                    <a:pt x="536" y="4298"/>
                    <a:pt x="560" y="4453"/>
                    <a:pt x="619" y="4572"/>
                  </a:cubicBezTo>
                  <a:lnTo>
                    <a:pt x="715" y="4751"/>
                  </a:lnTo>
                  <a:lnTo>
                    <a:pt x="715" y="5025"/>
                  </a:lnTo>
                  <a:cubicBezTo>
                    <a:pt x="715" y="5465"/>
                    <a:pt x="941" y="5858"/>
                    <a:pt x="1262" y="6096"/>
                  </a:cubicBezTo>
                  <a:lnTo>
                    <a:pt x="1262" y="6334"/>
                  </a:lnTo>
                  <a:cubicBezTo>
                    <a:pt x="1262" y="6370"/>
                    <a:pt x="1250" y="6394"/>
                    <a:pt x="1215" y="6418"/>
                  </a:cubicBezTo>
                  <a:lnTo>
                    <a:pt x="524" y="6608"/>
                  </a:lnTo>
                  <a:cubicBezTo>
                    <a:pt x="226" y="6691"/>
                    <a:pt x="0" y="6977"/>
                    <a:pt x="0" y="7287"/>
                  </a:cubicBezTo>
                  <a:lnTo>
                    <a:pt x="0" y="8692"/>
                  </a:lnTo>
                  <a:cubicBezTo>
                    <a:pt x="0" y="8775"/>
                    <a:pt x="72" y="8858"/>
                    <a:pt x="167" y="8858"/>
                  </a:cubicBezTo>
                  <a:cubicBezTo>
                    <a:pt x="250" y="8858"/>
                    <a:pt x="322" y="8775"/>
                    <a:pt x="322" y="8692"/>
                  </a:cubicBezTo>
                  <a:lnTo>
                    <a:pt x="322" y="7287"/>
                  </a:lnTo>
                  <a:cubicBezTo>
                    <a:pt x="322" y="7132"/>
                    <a:pt x="441" y="6977"/>
                    <a:pt x="596" y="6930"/>
                  </a:cubicBezTo>
                  <a:lnTo>
                    <a:pt x="1298" y="6739"/>
                  </a:lnTo>
                  <a:cubicBezTo>
                    <a:pt x="1322" y="6739"/>
                    <a:pt x="1334" y="6727"/>
                    <a:pt x="1369" y="6715"/>
                  </a:cubicBezTo>
                  <a:lnTo>
                    <a:pt x="1798" y="7144"/>
                  </a:lnTo>
                  <a:lnTo>
                    <a:pt x="1798" y="8704"/>
                  </a:lnTo>
                  <a:cubicBezTo>
                    <a:pt x="1798" y="8799"/>
                    <a:pt x="1870" y="8870"/>
                    <a:pt x="1965" y="8870"/>
                  </a:cubicBezTo>
                  <a:cubicBezTo>
                    <a:pt x="2048" y="8870"/>
                    <a:pt x="2131" y="8799"/>
                    <a:pt x="2131" y="8704"/>
                  </a:cubicBezTo>
                  <a:lnTo>
                    <a:pt x="2131" y="7144"/>
                  </a:lnTo>
                  <a:lnTo>
                    <a:pt x="2560" y="6715"/>
                  </a:lnTo>
                  <a:cubicBezTo>
                    <a:pt x="2620" y="6739"/>
                    <a:pt x="2679" y="6751"/>
                    <a:pt x="2727" y="6775"/>
                  </a:cubicBezTo>
                  <a:lnTo>
                    <a:pt x="2905" y="6811"/>
                  </a:lnTo>
                  <a:cubicBezTo>
                    <a:pt x="2667" y="6977"/>
                    <a:pt x="2524" y="7251"/>
                    <a:pt x="2524" y="7549"/>
                  </a:cubicBezTo>
                  <a:lnTo>
                    <a:pt x="2524" y="8704"/>
                  </a:lnTo>
                  <a:cubicBezTo>
                    <a:pt x="2524" y="8799"/>
                    <a:pt x="2608" y="8870"/>
                    <a:pt x="2691" y="8870"/>
                  </a:cubicBezTo>
                  <a:cubicBezTo>
                    <a:pt x="2786" y="8870"/>
                    <a:pt x="2858" y="8799"/>
                    <a:pt x="2858" y="8704"/>
                  </a:cubicBezTo>
                  <a:lnTo>
                    <a:pt x="2858" y="7549"/>
                  </a:lnTo>
                  <a:cubicBezTo>
                    <a:pt x="2858" y="7322"/>
                    <a:pt x="2989" y="7132"/>
                    <a:pt x="3179" y="7037"/>
                  </a:cubicBezTo>
                  <a:lnTo>
                    <a:pt x="4156" y="6608"/>
                  </a:lnTo>
                  <a:cubicBezTo>
                    <a:pt x="4453" y="7215"/>
                    <a:pt x="5072" y="7608"/>
                    <a:pt x="5763" y="7608"/>
                  </a:cubicBezTo>
                  <a:cubicBezTo>
                    <a:pt x="6442" y="7608"/>
                    <a:pt x="7073" y="7215"/>
                    <a:pt x="7370" y="6608"/>
                  </a:cubicBezTo>
                  <a:lnTo>
                    <a:pt x="8335" y="7037"/>
                  </a:lnTo>
                  <a:cubicBezTo>
                    <a:pt x="8537" y="7132"/>
                    <a:pt x="8656" y="7322"/>
                    <a:pt x="8656" y="7549"/>
                  </a:cubicBezTo>
                  <a:lnTo>
                    <a:pt x="8656" y="8704"/>
                  </a:lnTo>
                  <a:cubicBezTo>
                    <a:pt x="8656" y="8799"/>
                    <a:pt x="8739" y="8870"/>
                    <a:pt x="8823" y="8870"/>
                  </a:cubicBezTo>
                  <a:cubicBezTo>
                    <a:pt x="8918" y="8870"/>
                    <a:pt x="8989" y="8799"/>
                    <a:pt x="8989" y="8704"/>
                  </a:cubicBezTo>
                  <a:lnTo>
                    <a:pt x="8989" y="7549"/>
                  </a:lnTo>
                  <a:cubicBezTo>
                    <a:pt x="8989" y="7322"/>
                    <a:pt x="8918" y="7132"/>
                    <a:pt x="8775" y="6965"/>
                  </a:cubicBezTo>
                  <a:lnTo>
                    <a:pt x="9049" y="6834"/>
                  </a:lnTo>
                  <a:lnTo>
                    <a:pt x="9240" y="7025"/>
                  </a:lnTo>
                  <a:cubicBezTo>
                    <a:pt x="9370" y="7156"/>
                    <a:pt x="9549" y="7215"/>
                    <a:pt x="9728" y="7215"/>
                  </a:cubicBezTo>
                  <a:cubicBezTo>
                    <a:pt x="9906" y="7215"/>
                    <a:pt x="10085" y="7156"/>
                    <a:pt x="10228" y="7025"/>
                  </a:cubicBezTo>
                  <a:lnTo>
                    <a:pt x="10418" y="6834"/>
                  </a:lnTo>
                  <a:lnTo>
                    <a:pt x="10978" y="7108"/>
                  </a:lnTo>
                  <a:cubicBezTo>
                    <a:pt x="11121" y="7168"/>
                    <a:pt x="11192" y="7311"/>
                    <a:pt x="11192" y="7442"/>
                  </a:cubicBezTo>
                  <a:lnTo>
                    <a:pt x="11192" y="8692"/>
                  </a:lnTo>
                  <a:cubicBezTo>
                    <a:pt x="11192" y="8775"/>
                    <a:pt x="11264" y="8858"/>
                    <a:pt x="11359" y="8858"/>
                  </a:cubicBezTo>
                  <a:cubicBezTo>
                    <a:pt x="11442" y="8858"/>
                    <a:pt x="11514" y="8775"/>
                    <a:pt x="11514" y="8692"/>
                  </a:cubicBezTo>
                  <a:lnTo>
                    <a:pt x="11514" y="7442"/>
                  </a:lnTo>
                  <a:cubicBezTo>
                    <a:pt x="11537" y="7168"/>
                    <a:pt x="11383" y="6930"/>
                    <a:pt x="11145" y="6799"/>
                  </a:cubicBezTo>
                  <a:lnTo>
                    <a:pt x="10466" y="6453"/>
                  </a:lnTo>
                  <a:lnTo>
                    <a:pt x="10466" y="6441"/>
                  </a:lnTo>
                  <a:lnTo>
                    <a:pt x="10466" y="6096"/>
                  </a:lnTo>
                  <a:cubicBezTo>
                    <a:pt x="10740" y="5906"/>
                    <a:pt x="10942" y="5596"/>
                    <a:pt x="11002" y="5239"/>
                  </a:cubicBezTo>
                  <a:cubicBezTo>
                    <a:pt x="11133" y="5013"/>
                    <a:pt x="11192" y="4775"/>
                    <a:pt x="11192" y="4525"/>
                  </a:cubicBezTo>
                  <a:cubicBezTo>
                    <a:pt x="11192" y="4048"/>
                    <a:pt x="10966" y="3632"/>
                    <a:pt x="10609" y="3382"/>
                  </a:cubicBezTo>
                  <a:cubicBezTo>
                    <a:pt x="10621" y="3298"/>
                    <a:pt x="10644" y="3239"/>
                    <a:pt x="10644" y="3167"/>
                  </a:cubicBezTo>
                  <a:cubicBezTo>
                    <a:pt x="10644" y="2727"/>
                    <a:pt x="10240" y="2369"/>
                    <a:pt x="9751" y="2369"/>
                  </a:cubicBezTo>
                  <a:cubicBezTo>
                    <a:pt x="9251" y="2369"/>
                    <a:pt x="8859" y="2727"/>
                    <a:pt x="8859" y="3167"/>
                  </a:cubicBezTo>
                  <a:cubicBezTo>
                    <a:pt x="8859" y="3239"/>
                    <a:pt x="8870" y="3322"/>
                    <a:pt x="8882" y="3382"/>
                  </a:cubicBezTo>
                  <a:cubicBezTo>
                    <a:pt x="8680" y="3536"/>
                    <a:pt x="8513" y="3751"/>
                    <a:pt x="8406" y="3989"/>
                  </a:cubicBezTo>
                  <a:cubicBezTo>
                    <a:pt x="8358" y="3572"/>
                    <a:pt x="8323" y="3084"/>
                    <a:pt x="8275" y="2512"/>
                  </a:cubicBezTo>
                  <a:cubicBezTo>
                    <a:pt x="8216" y="1774"/>
                    <a:pt x="7942" y="1131"/>
                    <a:pt x="7501" y="679"/>
                  </a:cubicBezTo>
                  <a:cubicBezTo>
                    <a:pt x="7049" y="238"/>
                    <a:pt x="6442" y="0"/>
                    <a:pt x="5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9475" lIns="149475" spcFirstLastPara="1" rIns="149475" wrap="square" tIns="149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9"/>
                <a:buFont typeface="Arial"/>
                <a:buNone/>
              </a:pPr>
              <a:r>
                <a:t/>
              </a:r>
              <a:endParaRPr b="0" i="0" sz="22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38521a3d864_2_5"/>
            <p:cNvSpPr/>
            <p:nvPr/>
          </p:nvSpPr>
          <p:spPr>
            <a:xfrm>
              <a:off x="1650554" y="1647825"/>
              <a:ext cx="18060" cy="62038"/>
            </a:xfrm>
            <a:custGeom>
              <a:rect b="b" l="l" r="r" t="t"/>
              <a:pathLst>
                <a:path extrusionOk="0" h="1192" w="347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025"/>
                  </a:lnTo>
                  <a:cubicBezTo>
                    <a:pt x="1" y="1108"/>
                    <a:pt x="72" y="1191"/>
                    <a:pt x="167" y="1191"/>
                  </a:cubicBezTo>
                  <a:cubicBezTo>
                    <a:pt x="251" y="1191"/>
                    <a:pt x="322" y="1108"/>
                    <a:pt x="322" y="1025"/>
                  </a:cubicBezTo>
                  <a:lnTo>
                    <a:pt x="322" y="156"/>
                  </a:lnTo>
                  <a:cubicBezTo>
                    <a:pt x="346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9475" lIns="149475" spcFirstLastPara="1" rIns="149475" wrap="square" tIns="149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9"/>
                <a:buFont typeface="Arial"/>
                <a:buNone/>
              </a:pPr>
              <a:r>
                <a:t/>
              </a:r>
              <a:endParaRPr b="0" i="0" sz="22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g38521a3d864_2_5"/>
          <p:cNvSpPr txBox="1"/>
          <p:nvPr>
            <p:ph type="title"/>
          </p:nvPr>
        </p:nvSpPr>
        <p:spPr>
          <a:xfrm>
            <a:off x="2688275" y="1672400"/>
            <a:ext cx="2749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PROBLEMAS IDENTIFICADOS</a:t>
            </a:r>
            <a:endParaRPr sz="2300"/>
          </a:p>
        </p:txBody>
      </p:sp>
      <p:sp>
        <p:nvSpPr>
          <p:cNvPr id="399" name="Google Shape;399;g38521a3d864_2_5"/>
          <p:cNvSpPr txBox="1"/>
          <p:nvPr>
            <p:ph idx="1" type="subTitle"/>
          </p:nvPr>
        </p:nvSpPr>
        <p:spPr>
          <a:xfrm>
            <a:off x="2639750" y="2640625"/>
            <a:ext cx="2749200" cy="17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/>
              <a:t>Falta de </a:t>
            </a:r>
            <a:r>
              <a:rPr lang="en" sz="1000">
                <a:highlight>
                  <a:srgbClr val="FFE201"/>
                </a:highlight>
              </a:rPr>
              <a:t>constancia</a:t>
            </a:r>
            <a:r>
              <a:rPr lang="en" sz="1000"/>
              <a:t> en el estudio</a:t>
            </a:r>
            <a:br>
              <a:rPr lang="en" sz="1000"/>
            </a:b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/>
              <a:t>Dificultad para </a:t>
            </a:r>
            <a:r>
              <a:rPr lang="en" sz="1000">
                <a:highlight>
                  <a:schemeClr val="accent1"/>
                </a:highlight>
              </a:rPr>
              <a:t>identificar puntos débiles</a:t>
            </a:r>
            <a:r>
              <a:rPr lang="en" sz="1000"/>
              <a:t> específicos</a:t>
            </a:r>
            <a:br>
              <a:rPr lang="en" sz="1000"/>
            </a:b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/>
              <a:t>Bancos de preguntas estáticos sin </a:t>
            </a:r>
            <a:r>
              <a:rPr lang="en" sz="1000">
                <a:highlight>
                  <a:schemeClr val="accent1"/>
                </a:highlight>
              </a:rPr>
              <a:t>seguimiento personalizado</a:t>
            </a:r>
            <a:r>
              <a:rPr lang="en" sz="1000"/>
              <a:t> </a:t>
            </a:r>
            <a:br>
              <a:rPr lang="en" sz="1000"/>
            </a:b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>
                <a:highlight>
                  <a:schemeClr val="accent1"/>
                </a:highlight>
              </a:rPr>
              <a:t>Tiempos</a:t>
            </a:r>
            <a:r>
              <a:rPr lang="en" sz="1000"/>
              <a:t> de estudio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400" name="Google Shape;400;g38521a3d864_2_5"/>
          <p:cNvGrpSpPr/>
          <p:nvPr/>
        </p:nvGrpSpPr>
        <p:grpSpPr>
          <a:xfrm>
            <a:off x="3867723" y="1032807"/>
            <a:ext cx="600500" cy="562529"/>
            <a:chOff x="2753373" y="2902523"/>
            <a:chExt cx="347552" cy="325557"/>
          </a:xfrm>
        </p:grpSpPr>
        <p:sp>
          <p:nvSpPr>
            <p:cNvPr id="401" name="Google Shape;401;g38521a3d864_2_5"/>
            <p:cNvSpPr/>
            <p:nvPr/>
          </p:nvSpPr>
          <p:spPr>
            <a:xfrm>
              <a:off x="2807962" y="3018575"/>
              <a:ext cx="86418" cy="29506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3400" lIns="143400" spcFirstLastPara="1" rIns="143400" wrap="square" tIns="14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6"/>
                <a:buFont typeface="Arial"/>
                <a:buNone/>
              </a:pPr>
              <a:r>
                <a:t/>
              </a:r>
              <a:endParaRPr b="0" i="0" sz="21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38521a3d864_2_5"/>
            <p:cNvSpPr/>
            <p:nvPr/>
          </p:nvSpPr>
          <p:spPr>
            <a:xfrm>
              <a:off x="2753373" y="2973376"/>
              <a:ext cx="195213" cy="25470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3400" lIns="143400" spcFirstLastPara="1" rIns="143400" wrap="square" tIns="14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6"/>
                <a:buFont typeface="Arial"/>
                <a:buNone/>
              </a:pPr>
              <a:r>
                <a:t/>
              </a:r>
              <a:endParaRPr b="0" i="0" sz="21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38521a3d864_2_5"/>
            <p:cNvSpPr/>
            <p:nvPr/>
          </p:nvSpPr>
          <p:spPr>
            <a:xfrm>
              <a:off x="2905361" y="3195072"/>
              <a:ext cx="10631" cy="32244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3400" lIns="143400" spcFirstLastPara="1" rIns="143400" wrap="square" tIns="14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6"/>
                <a:buFont typeface="Arial"/>
                <a:buNone/>
              </a:pPr>
              <a:r>
                <a:t/>
              </a:r>
              <a:endParaRPr b="0" i="0" sz="21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38521a3d864_2_5"/>
            <p:cNvSpPr/>
            <p:nvPr/>
          </p:nvSpPr>
          <p:spPr>
            <a:xfrm>
              <a:off x="2939069" y="2934735"/>
              <a:ext cx="161856" cy="16904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3400" lIns="143400" spcFirstLastPara="1" rIns="143400" wrap="square" tIns="14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6"/>
                <a:buFont typeface="Arial"/>
                <a:buNone/>
              </a:pPr>
              <a:r>
                <a:t/>
              </a:r>
              <a:endParaRPr b="0" i="0" sz="21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38521a3d864_2_5"/>
            <p:cNvSpPr/>
            <p:nvPr/>
          </p:nvSpPr>
          <p:spPr>
            <a:xfrm>
              <a:off x="3002379" y="2902523"/>
              <a:ext cx="32244" cy="96668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3400" lIns="143400" spcFirstLastPara="1" rIns="143400" wrap="square" tIns="14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6"/>
                <a:buFont typeface="Arial"/>
                <a:buNone/>
              </a:pPr>
              <a:r>
                <a:t/>
              </a:r>
              <a:endParaRPr b="0" i="0" sz="21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38521a3d864_2_5"/>
            <p:cNvSpPr/>
            <p:nvPr/>
          </p:nvSpPr>
          <p:spPr>
            <a:xfrm>
              <a:off x="3003143" y="3005206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3400" lIns="143400" spcFirstLastPara="1" rIns="143400" wrap="square" tIns="14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6"/>
                <a:buFont typeface="Arial"/>
                <a:buNone/>
              </a:pPr>
              <a:r>
                <a:t/>
              </a:r>
              <a:endParaRPr b="0" i="0" sz="21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7" name="Google Shape;407;g38521a3d864_2_5"/>
          <p:cNvSpPr txBox="1"/>
          <p:nvPr>
            <p:ph type="title"/>
          </p:nvPr>
        </p:nvSpPr>
        <p:spPr>
          <a:xfrm>
            <a:off x="5889575" y="2357488"/>
            <a:ext cx="28764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latin typeface="Bodoni Moda Black"/>
                <a:ea typeface="Bodoni Moda Black"/>
                <a:cs typeface="Bodoni Moda Black"/>
                <a:sym typeface="Bodoni Moda Black"/>
              </a:rPr>
              <a:t>PROPUESTA DE SOLUCIÓN</a:t>
            </a:r>
            <a:endParaRPr b="0" sz="2300">
              <a:latin typeface="Bodoni Moda Black"/>
              <a:ea typeface="Bodoni Moda Black"/>
              <a:cs typeface="Bodoni Moda Black"/>
              <a:sym typeface="Bodoni Moda Black"/>
            </a:endParaRPr>
          </a:p>
        </p:txBody>
      </p:sp>
      <p:sp>
        <p:nvSpPr>
          <p:cNvPr id="408" name="Google Shape;408;g38521a3d864_2_5"/>
          <p:cNvSpPr txBox="1"/>
          <p:nvPr>
            <p:ph idx="1" type="subTitle"/>
          </p:nvPr>
        </p:nvSpPr>
        <p:spPr>
          <a:xfrm>
            <a:off x="6115825" y="3321663"/>
            <a:ext cx="24237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App móvil que genera preguntas personalizadas, permite responder por texto o voz, corrige automáticamente y ofrece </a:t>
            </a:r>
            <a:r>
              <a:rPr b="1" i="1" lang="en" sz="1000"/>
              <a:t>seguimiento personalizado actuando como un tutor digital.</a:t>
            </a:r>
            <a:endParaRPr b="1" i="1" sz="1000"/>
          </a:p>
        </p:txBody>
      </p:sp>
      <p:grpSp>
        <p:nvGrpSpPr>
          <p:cNvPr id="409" name="Google Shape;409;g38521a3d864_2_5"/>
          <p:cNvGrpSpPr/>
          <p:nvPr/>
        </p:nvGrpSpPr>
        <p:grpSpPr>
          <a:xfrm>
            <a:off x="6601562" y="710659"/>
            <a:ext cx="1452448" cy="1555031"/>
            <a:chOff x="7055134" y="2919170"/>
            <a:chExt cx="290321" cy="310820"/>
          </a:xfrm>
        </p:grpSpPr>
        <p:sp>
          <p:nvSpPr>
            <p:cNvPr id="410" name="Google Shape;410;g38521a3d864_2_5"/>
            <p:cNvSpPr/>
            <p:nvPr/>
          </p:nvSpPr>
          <p:spPr>
            <a:xfrm>
              <a:off x="7102497" y="2970989"/>
              <a:ext cx="191044" cy="259001"/>
            </a:xfrm>
            <a:custGeom>
              <a:rect b="b" l="l" r="r" t="t"/>
              <a:pathLst>
                <a:path extrusionOk="0" h="8137" w="6002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38521a3d864_2_5"/>
            <p:cNvSpPr/>
            <p:nvPr/>
          </p:nvSpPr>
          <p:spPr>
            <a:xfrm>
              <a:off x="7304872" y="3059413"/>
              <a:ext cx="40583" cy="9485"/>
            </a:xfrm>
            <a:custGeom>
              <a:rect b="b" l="l" r="r" t="t"/>
              <a:pathLst>
                <a:path extrusionOk="0" h="298" w="1275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38521a3d864_2_5"/>
            <p:cNvSpPr/>
            <p:nvPr/>
          </p:nvSpPr>
          <p:spPr>
            <a:xfrm>
              <a:off x="7055134" y="3059413"/>
              <a:ext cx="41347" cy="9485"/>
            </a:xfrm>
            <a:custGeom>
              <a:rect b="b" l="l" r="r" t="t"/>
              <a:pathLst>
                <a:path extrusionOk="0" h="298" w="1299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38521a3d864_2_5"/>
            <p:cNvSpPr/>
            <p:nvPr/>
          </p:nvSpPr>
          <p:spPr>
            <a:xfrm>
              <a:off x="7195727" y="2919170"/>
              <a:ext cx="9517" cy="40583"/>
            </a:xfrm>
            <a:custGeom>
              <a:rect b="b" l="l" r="r" t="t"/>
              <a:pathLst>
                <a:path extrusionOk="0" h="1275" w="299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38521a3d864_2_5"/>
            <p:cNvSpPr/>
            <p:nvPr/>
          </p:nvSpPr>
          <p:spPr>
            <a:xfrm>
              <a:off x="7185128" y="3007116"/>
              <a:ext cx="30334" cy="92880"/>
            </a:xfrm>
            <a:custGeom>
              <a:rect b="b" l="l" r="r" t="t"/>
              <a:pathLst>
                <a:path extrusionOk="0" h="2918" w="953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38521a3d864_2_5"/>
            <p:cNvSpPr/>
            <p:nvPr/>
          </p:nvSpPr>
          <p:spPr>
            <a:xfrm>
              <a:off x="7187770" y="3111328"/>
              <a:ext cx="25814" cy="25814"/>
            </a:xfrm>
            <a:custGeom>
              <a:rect b="b" l="l" r="r" t="t"/>
              <a:pathLst>
                <a:path extrusionOk="0" h="811" w="811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38521a3d864_2_5"/>
            <p:cNvSpPr/>
            <p:nvPr/>
          </p:nvSpPr>
          <p:spPr>
            <a:xfrm>
              <a:off x="7249552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38521a3d864_2_5"/>
            <p:cNvSpPr/>
            <p:nvPr/>
          </p:nvSpPr>
          <p:spPr>
            <a:xfrm>
              <a:off x="7132831" y="3153852"/>
              <a:ext cx="18589" cy="22695"/>
            </a:xfrm>
            <a:custGeom>
              <a:rect b="b" l="l" r="r" t="t"/>
              <a:pathLst>
                <a:path extrusionOk="0" h="713" w="584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38521a3d864_2_5"/>
            <p:cNvSpPr/>
            <p:nvPr/>
          </p:nvSpPr>
          <p:spPr>
            <a:xfrm>
              <a:off x="7132449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38521a3d864_2_5"/>
            <p:cNvSpPr/>
            <p:nvPr/>
          </p:nvSpPr>
          <p:spPr>
            <a:xfrm>
              <a:off x="7249552" y="3153852"/>
              <a:ext cx="18971" cy="22695"/>
            </a:xfrm>
            <a:custGeom>
              <a:rect b="b" l="l" r="r" t="t"/>
              <a:pathLst>
                <a:path extrusionOk="0" h="713" w="596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38521a3d864_2_5"/>
            <p:cNvSpPr/>
            <p:nvPr/>
          </p:nvSpPr>
          <p:spPr>
            <a:xfrm>
              <a:off x="7289721" y="3113969"/>
              <a:ext cx="24286" cy="17093"/>
            </a:xfrm>
            <a:custGeom>
              <a:rect b="b" l="l" r="r" t="t"/>
              <a:pathLst>
                <a:path extrusionOk="0" h="537" w="763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38521a3d864_2_5"/>
            <p:cNvSpPr/>
            <p:nvPr/>
          </p:nvSpPr>
          <p:spPr>
            <a:xfrm>
              <a:off x="7086964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38521a3d864_2_5"/>
            <p:cNvSpPr/>
            <p:nvPr/>
          </p:nvSpPr>
          <p:spPr>
            <a:xfrm>
              <a:off x="7289339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38521a3d864_2_5"/>
            <p:cNvSpPr/>
            <p:nvPr/>
          </p:nvSpPr>
          <p:spPr>
            <a:xfrm>
              <a:off x="7086964" y="3113587"/>
              <a:ext cx="24668" cy="17093"/>
            </a:xfrm>
            <a:custGeom>
              <a:rect b="b" l="l" r="r" t="t"/>
              <a:pathLst>
                <a:path extrusionOk="0" h="537" w="775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g385200eee06_0_3" title="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725" y="1371875"/>
            <a:ext cx="6710502" cy="214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g385200eee06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550" y="3514800"/>
            <a:ext cx="3328200" cy="3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85978d31cb_0_34"/>
          <p:cNvSpPr txBox="1"/>
          <p:nvPr>
            <p:ph type="title"/>
          </p:nvPr>
        </p:nvSpPr>
        <p:spPr>
          <a:xfrm>
            <a:off x="2026875" y="2954188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OBJETIVOS</a:t>
            </a:r>
            <a:endParaRPr sz="3600"/>
          </a:p>
        </p:txBody>
      </p:sp>
      <p:sp>
        <p:nvSpPr>
          <p:cNvPr id="435" name="Google Shape;435;g385978d31cb_0_34"/>
          <p:cNvSpPr txBox="1"/>
          <p:nvPr>
            <p:ph idx="2" type="title"/>
          </p:nvPr>
        </p:nvSpPr>
        <p:spPr>
          <a:xfrm>
            <a:off x="3497025" y="1595488"/>
            <a:ext cx="21273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36" name="Google Shape;436;g385978d31cb_0_34"/>
          <p:cNvGrpSpPr/>
          <p:nvPr/>
        </p:nvGrpSpPr>
        <p:grpSpPr>
          <a:xfrm>
            <a:off x="6206281" y="1610580"/>
            <a:ext cx="1158085" cy="1993806"/>
            <a:chOff x="2131810" y="1594273"/>
            <a:chExt cx="967570" cy="1665809"/>
          </a:xfrm>
        </p:grpSpPr>
        <p:sp>
          <p:nvSpPr>
            <p:cNvPr id="437" name="Google Shape;437;g385978d31cb_0_34"/>
            <p:cNvSpPr/>
            <p:nvPr/>
          </p:nvSpPr>
          <p:spPr>
            <a:xfrm>
              <a:off x="2131810" y="2811830"/>
              <a:ext cx="215995" cy="248662"/>
            </a:xfrm>
            <a:custGeom>
              <a:rect b="b" l="l" r="r" t="t"/>
              <a:pathLst>
                <a:path extrusionOk="0" h="6942" w="6030">
                  <a:moveTo>
                    <a:pt x="378" y="6525"/>
                  </a:moveTo>
                  <a:cubicBezTo>
                    <a:pt x="378" y="6525"/>
                    <a:pt x="1" y="1706"/>
                    <a:pt x="6030" y="0"/>
                  </a:cubicBezTo>
                  <a:cubicBezTo>
                    <a:pt x="6030" y="0"/>
                    <a:pt x="5831" y="6941"/>
                    <a:pt x="378" y="65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385978d31cb_0_34"/>
            <p:cNvSpPr/>
            <p:nvPr/>
          </p:nvSpPr>
          <p:spPr>
            <a:xfrm>
              <a:off x="2301597" y="2736537"/>
              <a:ext cx="245833" cy="273522"/>
            </a:xfrm>
            <a:custGeom>
              <a:rect b="b" l="l" r="r" t="t"/>
              <a:pathLst>
                <a:path extrusionOk="0" h="7636" w="6863">
                  <a:moveTo>
                    <a:pt x="1448" y="7635"/>
                  </a:moveTo>
                  <a:cubicBezTo>
                    <a:pt x="1448" y="7635"/>
                    <a:pt x="1" y="3014"/>
                    <a:pt x="5474" y="0"/>
                  </a:cubicBezTo>
                  <a:cubicBezTo>
                    <a:pt x="5474" y="20"/>
                    <a:pt x="6862" y="6782"/>
                    <a:pt x="1448" y="763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385978d31cb_0_34"/>
            <p:cNvSpPr/>
            <p:nvPr/>
          </p:nvSpPr>
          <p:spPr>
            <a:xfrm>
              <a:off x="2463575" y="2622880"/>
              <a:ext cx="267826" cy="296231"/>
            </a:xfrm>
            <a:custGeom>
              <a:rect b="b" l="l" r="r" t="t"/>
              <a:pathLst>
                <a:path extrusionOk="0" h="8270" w="7477">
                  <a:moveTo>
                    <a:pt x="2340" y="8270"/>
                  </a:moveTo>
                  <a:cubicBezTo>
                    <a:pt x="2340" y="8270"/>
                    <a:pt x="0" y="4046"/>
                    <a:pt x="4779" y="0"/>
                  </a:cubicBezTo>
                  <a:cubicBezTo>
                    <a:pt x="4779" y="0"/>
                    <a:pt x="7477" y="6386"/>
                    <a:pt x="2340" y="82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385978d31cb_0_34"/>
            <p:cNvSpPr/>
            <p:nvPr/>
          </p:nvSpPr>
          <p:spPr>
            <a:xfrm>
              <a:off x="2599225" y="2455206"/>
              <a:ext cx="279933" cy="307622"/>
            </a:xfrm>
            <a:custGeom>
              <a:rect b="b" l="l" r="r" t="t"/>
              <a:pathLst>
                <a:path extrusionOk="0" h="8588" w="7815">
                  <a:moveTo>
                    <a:pt x="3194" y="8588"/>
                  </a:moveTo>
                  <a:cubicBezTo>
                    <a:pt x="3194" y="8588"/>
                    <a:pt x="1" y="4979"/>
                    <a:pt x="3769" y="1"/>
                  </a:cubicBezTo>
                  <a:cubicBezTo>
                    <a:pt x="3769" y="1"/>
                    <a:pt x="7814" y="5633"/>
                    <a:pt x="3194" y="85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385978d31cb_0_34"/>
            <p:cNvSpPr/>
            <p:nvPr/>
          </p:nvSpPr>
          <p:spPr>
            <a:xfrm>
              <a:off x="2694435" y="2236418"/>
              <a:ext cx="272089" cy="298416"/>
            </a:xfrm>
            <a:custGeom>
              <a:rect b="b" l="l" r="r" t="t"/>
              <a:pathLst>
                <a:path extrusionOk="0" h="8331" w="7596">
                  <a:moveTo>
                    <a:pt x="4205" y="8330"/>
                  </a:moveTo>
                  <a:cubicBezTo>
                    <a:pt x="4205" y="8330"/>
                    <a:pt x="0" y="5930"/>
                    <a:pt x="1983" y="1"/>
                  </a:cubicBezTo>
                  <a:cubicBezTo>
                    <a:pt x="1964" y="1"/>
                    <a:pt x="7596" y="4046"/>
                    <a:pt x="4205" y="833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385978d31cb_0_34"/>
            <p:cNvSpPr/>
            <p:nvPr/>
          </p:nvSpPr>
          <p:spPr>
            <a:xfrm>
              <a:off x="2593566" y="1807366"/>
              <a:ext cx="247946" cy="214562"/>
            </a:xfrm>
            <a:custGeom>
              <a:rect b="b" l="l" r="r" t="t"/>
              <a:pathLst>
                <a:path extrusionOk="0" h="5990" w="6922">
                  <a:moveTo>
                    <a:pt x="6564" y="5573"/>
                  </a:moveTo>
                  <a:cubicBezTo>
                    <a:pt x="6564" y="5573"/>
                    <a:pt x="1765" y="5990"/>
                    <a:pt x="0" y="1"/>
                  </a:cubicBezTo>
                  <a:cubicBezTo>
                    <a:pt x="0" y="1"/>
                    <a:pt x="6921" y="100"/>
                    <a:pt x="6564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385978d31cb_0_34"/>
            <p:cNvSpPr/>
            <p:nvPr/>
          </p:nvSpPr>
          <p:spPr>
            <a:xfrm>
              <a:off x="2696548" y="1599968"/>
              <a:ext cx="279933" cy="306906"/>
            </a:xfrm>
            <a:custGeom>
              <a:rect b="b" l="l" r="r" t="t"/>
              <a:pathLst>
                <a:path extrusionOk="0" h="8568" w="7815">
                  <a:moveTo>
                    <a:pt x="3729" y="8567"/>
                  </a:moveTo>
                  <a:cubicBezTo>
                    <a:pt x="3729" y="8567"/>
                    <a:pt x="1" y="5493"/>
                    <a:pt x="2956" y="0"/>
                  </a:cubicBezTo>
                  <a:cubicBezTo>
                    <a:pt x="2956" y="0"/>
                    <a:pt x="7814" y="4938"/>
                    <a:pt x="3729" y="856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385978d31cb_0_34"/>
            <p:cNvSpPr/>
            <p:nvPr/>
          </p:nvSpPr>
          <p:spPr>
            <a:xfrm>
              <a:off x="2785346" y="1793898"/>
              <a:ext cx="274954" cy="304040"/>
            </a:xfrm>
            <a:custGeom>
              <a:rect b="b" l="l" r="r" t="t"/>
              <a:pathLst>
                <a:path extrusionOk="0" h="8488" w="7676">
                  <a:moveTo>
                    <a:pt x="2737" y="8488"/>
                  </a:moveTo>
                  <a:cubicBezTo>
                    <a:pt x="2737" y="8488"/>
                    <a:pt x="1" y="4522"/>
                    <a:pt x="4344" y="20"/>
                  </a:cubicBezTo>
                  <a:cubicBezTo>
                    <a:pt x="4344" y="0"/>
                    <a:pt x="7675" y="6088"/>
                    <a:pt x="2737" y="84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385978d31cb_0_34"/>
            <p:cNvSpPr/>
            <p:nvPr/>
          </p:nvSpPr>
          <p:spPr>
            <a:xfrm>
              <a:off x="2846455" y="2016232"/>
              <a:ext cx="252925" cy="279897"/>
            </a:xfrm>
            <a:custGeom>
              <a:rect b="b" l="l" r="r" t="t"/>
              <a:pathLst>
                <a:path extrusionOk="0" h="7814" w="7061">
                  <a:moveTo>
                    <a:pt x="1686" y="7814"/>
                  </a:moveTo>
                  <a:cubicBezTo>
                    <a:pt x="1686" y="7814"/>
                    <a:pt x="0" y="3272"/>
                    <a:pt x="5315" y="0"/>
                  </a:cubicBezTo>
                  <a:cubicBezTo>
                    <a:pt x="5335" y="0"/>
                    <a:pt x="7060" y="6703"/>
                    <a:pt x="1686" y="78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385978d31cb_0_34"/>
            <p:cNvSpPr/>
            <p:nvPr/>
          </p:nvSpPr>
          <p:spPr>
            <a:xfrm>
              <a:off x="2851434" y="2255617"/>
              <a:ext cx="233009" cy="260017"/>
            </a:xfrm>
            <a:custGeom>
              <a:rect b="b" l="l" r="r" t="t"/>
              <a:pathLst>
                <a:path extrusionOk="0" h="7259" w="6505">
                  <a:moveTo>
                    <a:pt x="1051" y="7259"/>
                  </a:moveTo>
                  <a:cubicBezTo>
                    <a:pt x="1051" y="7259"/>
                    <a:pt x="0" y="2539"/>
                    <a:pt x="5711" y="0"/>
                  </a:cubicBezTo>
                  <a:cubicBezTo>
                    <a:pt x="5711" y="0"/>
                    <a:pt x="6505" y="6882"/>
                    <a:pt x="1051" y="72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385978d31cb_0_34"/>
            <p:cNvSpPr/>
            <p:nvPr/>
          </p:nvSpPr>
          <p:spPr>
            <a:xfrm>
              <a:off x="2800283" y="2506357"/>
              <a:ext cx="264280" cy="243003"/>
            </a:xfrm>
            <a:custGeom>
              <a:rect b="b" l="l" r="r" t="t"/>
              <a:pathLst>
                <a:path extrusionOk="0" h="6784" w="7378">
                  <a:moveTo>
                    <a:pt x="0" y="4701"/>
                  </a:moveTo>
                  <a:cubicBezTo>
                    <a:pt x="0" y="4701"/>
                    <a:pt x="1131" y="1"/>
                    <a:pt x="7377" y="259"/>
                  </a:cubicBezTo>
                  <a:cubicBezTo>
                    <a:pt x="7377" y="259"/>
                    <a:pt x="5057" y="6783"/>
                    <a:pt x="0" y="470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385978d31cb_0_34"/>
            <p:cNvSpPr/>
            <p:nvPr/>
          </p:nvSpPr>
          <p:spPr>
            <a:xfrm>
              <a:off x="2673838" y="2679690"/>
              <a:ext cx="302643" cy="275671"/>
            </a:xfrm>
            <a:custGeom>
              <a:rect b="b" l="l" r="r" t="t"/>
              <a:pathLst>
                <a:path extrusionOk="0" h="7696" w="8449">
                  <a:moveTo>
                    <a:pt x="0" y="4046"/>
                  </a:moveTo>
                  <a:cubicBezTo>
                    <a:pt x="0" y="4046"/>
                    <a:pt x="2638" y="1"/>
                    <a:pt x="8428" y="2301"/>
                  </a:cubicBezTo>
                  <a:cubicBezTo>
                    <a:pt x="8448" y="2301"/>
                    <a:pt x="4105" y="7695"/>
                    <a:pt x="0" y="404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385978d31cb_0_34"/>
            <p:cNvSpPr/>
            <p:nvPr/>
          </p:nvSpPr>
          <p:spPr>
            <a:xfrm>
              <a:off x="2533890" y="2832427"/>
              <a:ext cx="309055" cy="280614"/>
            </a:xfrm>
            <a:custGeom>
              <a:rect b="b" l="l" r="r" t="t"/>
              <a:pathLst>
                <a:path extrusionOk="0" h="7834" w="8628">
                  <a:moveTo>
                    <a:pt x="0" y="3352"/>
                  </a:moveTo>
                  <a:cubicBezTo>
                    <a:pt x="0" y="3352"/>
                    <a:pt x="3471" y="0"/>
                    <a:pt x="8627" y="3550"/>
                  </a:cubicBezTo>
                  <a:cubicBezTo>
                    <a:pt x="8607" y="3550"/>
                    <a:pt x="3154" y="7834"/>
                    <a:pt x="0" y="335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385978d31cb_0_34"/>
            <p:cNvSpPr/>
            <p:nvPr/>
          </p:nvSpPr>
          <p:spPr>
            <a:xfrm>
              <a:off x="2376174" y="2943934"/>
              <a:ext cx="300530" cy="272125"/>
            </a:xfrm>
            <a:custGeom>
              <a:rect b="b" l="l" r="r" t="t"/>
              <a:pathLst>
                <a:path extrusionOk="0" h="7597" w="8390">
                  <a:moveTo>
                    <a:pt x="1" y="2559"/>
                  </a:moveTo>
                  <a:cubicBezTo>
                    <a:pt x="1" y="2559"/>
                    <a:pt x="4106" y="1"/>
                    <a:pt x="8389" y="4542"/>
                  </a:cubicBezTo>
                  <a:cubicBezTo>
                    <a:pt x="8389" y="4542"/>
                    <a:pt x="2182" y="7596"/>
                    <a:pt x="1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385978d31cb_0_34"/>
            <p:cNvSpPr/>
            <p:nvPr/>
          </p:nvSpPr>
          <p:spPr>
            <a:xfrm>
              <a:off x="2145314" y="2987993"/>
              <a:ext cx="300530" cy="272089"/>
            </a:xfrm>
            <a:custGeom>
              <a:rect b="b" l="l" r="r" t="t"/>
              <a:pathLst>
                <a:path extrusionOk="0" h="7596" w="8390">
                  <a:moveTo>
                    <a:pt x="1" y="2559"/>
                  </a:moveTo>
                  <a:cubicBezTo>
                    <a:pt x="1" y="2559"/>
                    <a:pt x="4086" y="0"/>
                    <a:pt x="8389" y="4542"/>
                  </a:cubicBezTo>
                  <a:cubicBezTo>
                    <a:pt x="8369" y="4542"/>
                    <a:pt x="2162" y="7596"/>
                    <a:pt x="1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385978d31cb_0_34"/>
            <p:cNvSpPr/>
            <p:nvPr/>
          </p:nvSpPr>
          <p:spPr>
            <a:xfrm>
              <a:off x="2489831" y="1594273"/>
              <a:ext cx="248662" cy="215278"/>
            </a:xfrm>
            <a:custGeom>
              <a:rect b="b" l="l" r="r" t="t"/>
              <a:pathLst>
                <a:path extrusionOk="0" h="6010" w="6942">
                  <a:moveTo>
                    <a:pt x="6585" y="5573"/>
                  </a:moveTo>
                  <a:cubicBezTo>
                    <a:pt x="6585" y="5573"/>
                    <a:pt x="1766" y="6009"/>
                    <a:pt x="1" y="0"/>
                  </a:cubicBezTo>
                  <a:cubicBezTo>
                    <a:pt x="1" y="0"/>
                    <a:pt x="6942" y="100"/>
                    <a:pt x="6585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385978d31cb_0_34"/>
            <p:cNvSpPr/>
            <p:nvPr/>
          </p:nvSpPr>
          <p:spPr>
            <a:xfrm>
              <a:off x="2706506" y="2019778"/>
              <a:ext cx="240137" cy="262167"/>
            </a:xfrm>
            <a:custGeom>
              <a:rect b="b" l="l" r="r" t="t"/>
              <a:pathLst>
                <a:path extrusionOk="0" h="7319" w="6704">
                  <a:moveTo>
                    <a:pt x="4700" y="7318"/>
                  </a:moveTo>
                  <a:cubicBezTo>
                    <a:pt x="4700" y="7318"/>
                    <a:pt x="0" y="6247"/>
                    <a:pt x="139" y="0"/>
                  </a:cubicBezTo>
                  <a:cubicBezTo>
                    <a:pt x="139" y="0"/>
                    <a:pt x="6703" y="2202"/>
                    <a:pt x="4700" y="73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g385978d31cb_0_34"/>
          <p:cNvGrpSpPr/>
          <p:nvPr/>
        </p:nvGrpSpPr>
        <p:grpSpPr>
          <a:xfrm>
            <a:off x="1779673" y="1610580"/>
            <a:ext cx="1158042" cy="1993806"/>
            <a:chOff x="255773" y="1594273"/>
            <a:chExt cx="967535" cy="1665809"/>
          </a:xfrm>
        </p:grpSpPr>
        <p:sp>
          <p:nvSpPr>
            <p:cNvPr id="455" name="Google Shape;455;g385978d31cb_0_34"/>
            <p:cNvSpPr/>
            <p:nvPr/>
          </p:nvSpPr>
          <p:spPr>
            <a:xfrm>
              <a:off x="1007313" y="2811830"/>
              <a:ext cx="215995" cy="248662"/>
            </a:xfrm>
            <a:custGeom>
              <a:rect b="b" l="l" r="r" t="t"/>
              <a:pathLst>
                <a:path extrusionOk="0" h="6942" w="6030">
                  <a:moveTo>
                    <a:pt x="5653" y="6525"/>
                  </a:moveTo>
                  <a:cubicBezTo>
                    <a:pt x="5653" y="6525"/>
                    <a:pt x="6030" y="1706"/>
                    <a:pt x="1" y="0"/>
                  </a:cubicBezTo>
                  <a:cubicBezTo>
                    <a:pt x="1" y="0"/>
                    <a:pt x="199" y="6941"/>
                    <a:pt x="5653" y="65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385978d31cb_0_34"/>
            <p:cNvSpPr/>
            <p:nvPr/>
          </p:nvSpPr>
          <p:spPr>
            <a:xfrm>
              <a:off x="807724" y="2736537"/>
              <a:ext cx="245797" cy="273522"/>
            </a:xfrm>
            <a:custGeom>
              <a:rect b="b" l="l" r="r" t="t"/>
              <a:pathLst>
                <a:path extrusionOk="0" h="7636" w="6862">
                  <a:moveTo>
                    <a:pt x="5414" y="7635"/>
                  </a:moveTo>
                  <a:cubicBezTo>
                    <a:pt x="5414" y="7635"/>
                    <a:pt x="6862" y="3014"/>
                    <a:pt x="1388" y="0"/>
                  </a:cubicBezTo>
                  <a:cubicBezTo>
                    <a:pt x="1388" y="20"/>
                    <a:pt x="0" y="6782"/>
                    <a:pt x="5414" y="763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385978d31cb_0_34"/>
            <p:cNvSpPr/>
            <p:nvPr/>
          </p:nvSpPr>
          <p:spPr>
            <a:xfrm>
              <a:off x="623717" y="2622880"/>
              <a:ext cx="267862" cy="296231"/>
            </a:xfrm>
            <a:custGeom>
              <a:rect b="b" l="l" r="r" t="t"/>
              <a:pathLst>
                <a:path extrusionOk="0" h="8270" w="7478">
                  <a:moveTo>
                    <a:pt x="5137" y="8270"/>
                  </a:moveTo>
                  <a:cubicBezTo>
                    <a:pt x="5137" y="8270"/>
                    <a:pt x="7477" y="4046"/>
                    <a:pt x="2698" y="0"/>
                  </a:cubicBezTo>
                  <a:cubicBezTo>
                    <a:pt x="2698" y="0"/>
                    <a:pt x="1" y="6386"/>
                    <a:pt x="5137" y="82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385978d31cb_0_34"/>
            <p:cNvSpPr/>
            <p:nvPr/>
          </p:nvSpPr>
          <p:spPr>
            <a:xfrm>
              <a:off x="475959" y="2455206"/>
              <a:ext cx="279933" cy="307622"/>
            </a:xfrm>
            <a:custGeom>
              <a:rect b="b" l="l" r="r" t="t"/>
              <a:pathLst>
                <a:path extrusionOk="0" h="8588" w="7815">
                  <a:moveTo>
                    <a:pt x="4602" y="8588"/>
                  </a:moveTo>
                  <a:cubicBezTo>
                    <a:pt x="4602" y="8588"/>
                    <a:pt x="7815" y="4979"/>
                    <a:pt x="4047" y="1"/>
                  </a:cubicBezTo>
                  <a:cubicBezTo>
                    <a:pt x="4047" y="1"/>
                    <a:pt x="1" y="5633"/>
                    <a:pt x="4602" y="85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385978d31cb_0_34"/>
            <p:cNvSpPr/>
            <p:nvPr/>
          </p:nvSpPr>
          <p:spPr>
            <a:xfrm>
              <a:off x="388594" y="2236418"/>
              <a:ext cx="272125" cy="298416"/>
            </a:xfrm>
            <a:custGeom>
              <a:rect b="b" l="l" r="r" t="t"/>
              <a:pathLst>
                <a:path extrusionOk="0" h="8331" w="7597">
                  <a:moveTo>
                    <a:pt x="3412" y="8330"/>
                  </a:moveTo>
                  <a:cubicBezTo>
                    <a:pt x="3412" y="8330"/>
                    <a:pt x="7596" y="5930"/>
                    <a:pt x="5633" y="1"/>
                  </a:cubicBezTo>
                  <a:cubicBezTo>
                    <a:pt x="5613" y="1"/>
                    <a:pt x="1" y="4046"/>
                    <a:pt x="3412" y="833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385978d31cb_0_34"/>
            <p:cNvSpPr/>
            <p:nvPr/>
          </p:nvSpPr>
          <p:spPr>
            <a:xfrm>
              <a:off x="513642" y="1807366"/>
              <a:ext cx="247946" cy="214562"/>
            </a:xfrm>
            <a:custGeom>
              <a:rect b="b" l="l" r="r" t="t"/>
              <a:pathLst>
                <a:path extrusionOk="0" h="5990" w="6922">
                  <a:moveTo>
                    <a:pt x="357" y="5573"/>
                  </a:moveTo>
                  <a:cubicBezTo>
                    <a:pt x="357" y="5573"/>
                    <a:pt x="5156" y="5990"/>
                    <a:pt x="6921" y="1"/>
                  </a:cubicBezTo>
                  <a:cubicBezTo>
                    <a:pt x="6921" y="1"/>
                    <a:pt x="0" y="100"/>
                    <a:pt x="357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385978d31cb_0_34"/>
            <p:cNvSpPr/>
            <p:nvPr/>
          </p:nvSpPr>
          <p:spPr>
            <a:xfrm>
              <a:off x="378672" y="1599968"/>
              <a:ext cx="279181" cy="306906"/>
            </a:xfrm>
            <a:custGeom>
              <a:rect b="b" l="l" r="r" t="t"/>
              <a:pathLst>
                <a:path extrusionOk="0" h="8568" w="7794">
                  <a:moveTo>
                    <a:pt x="4085" y="8567"/>
                  </a:moveTo>
                  <a:cubicBezTo>
                    <a:pt x="4085" y="8567"/>
                    <a:pt x="7794" y="5493"/>
                    <a:pt x="4859" y="0"/>
                  </a:cubicBezTo>
                  <a:cubicBezTo>
                    <a:pt x="4859" y="0"/>
                    <a:pt x="0" y="4938"/>
                    <a:pt x="4085" y="856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385978d31cb_0_34"/>
            <p:cNvSpPr/>
            <p:nvPr/>
          </p:nvSpPr>
          <p:spPr>
            <a:xfrm>
              <a:off x="294817" y="1793898"/>
              <a:ext cx="274954" cy="304040"/>
            </a:xfrm>
            <a:custGeom>
              <a:rect b="b" l="l" r="r" t="t"/>
              <a:pathLst>
                <a:path extrusionOk="0" h="8488" w="7676">
                  <a:moveTo>
                    <a:pt x="4939" y="8488"/>
                  </a:moveTo>
                  <a:cubicBezTo>
                    <a:pt x="4939" y="8488"/>
                    <a:pt x="7676" y="4522"/>
                    <a:pt x="3333" y="20"/>
                  </a:cubicBezTo>
                  <a:cubicBezTo>
                    <a:pt x="3333" y="0"/>
                    <a:pt x="1" y="6088"/>
                    <a:pt x="4939" y="84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385978d31cb_0_34"/>
            <p:cNvSpPr/>
            <p:nvPr/>
          </p:nvSpPr>
          <p:spPr>
            <a:xfrm>
              <a:off x="255773" y="2016232"/>
              <a:ext cx="252925" cy="279897"/>
            </a:xfrm>
            <a:custGeom>
              <a:rect b="b" l="l" r="r" t="t"/>
              <a:pathLst>
                <a:path extrusionOk="0" h="7814" w="7061">
                  <a:moveTo>
                    <a:pt x="5375" y="7814"/>
                  </a:moveTo>
                  <a:cubicBezTo>
                    <a:pt x="5375" y="7814"/>
                    <a:pt x="7060" y="3272"/>
                    <a:pt x="1726" y="0"/>
                  </a:cubicBezTo>
                  <a:cubicBezTo>
                    <a:pt x="1726" y="0"/>
                    <a:pt x="0" y="6703"/>
                    <a:pt x="5375" y="78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385978d31cb_0_34"/>
            <p:cNvSpPr/>
            <p:nvPr/>
          </p:nvSpPr>
          <p:spPr>
            <a:xfrm>
              <a:off x="270675" y="2255617"/>
              <a:ext cx="233761" cy="260017"/>
            </a:xfrm>
            <a:custGeom>
              <a:rect b="b" l="l" r="r" t="t"/>
              <a:pathLst>
                <a:path extrusionOk="0" h="7259" w="6526">
                  <a:moveTo>
                    <a:pt x="5454" y="7259"/>
                  </a:moveTo>
                  <a:cubicBezTo>
                    <a:pt x="5454" y="7259"/>
                    <a:pt x="6525" y="2539"/>
                    <a:pt x="794" y="0"/>
                  </a:cubicBezTo>
                  <a:cubicBezTo>
                    <a:pt x="794" y="0"/>
                    <a:pt x="1" y="6882"/>
                    <a:pt x="5454" y="72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385978d31cb_0_34"/>
            <p:cNvSpPr/>
            <p:nvPr/>
          </p:nvSpPr>
          <p:spPr>
            <a:xfrm>
              <a:off x="290555" y="2506357"/>
              <a:ext cx="264316" cy="243003"/>
            </a:xfrm>
            <a:custGeom>
              <a:rect b="b" l="l" r="r" t="t"/>
              <a:pathLst>
                <a:path extrusionOk="0" h="6784" w="7379">
                  <a:moveTo>
                    <a:pt x="7378" y="4701"/>
                  </a:moveTo>
                  <a:cubicBezTo>
                    <a:pt x="7378" y="4701"/>
                    <a:pt x="6248" y="1"/>
                    <a:pt x="1" y="259"/>
                  </a:cubicBezTo>
                  <a:cubicBezTo>
                    <a:pt x="1" y="259"/>
                    <a:pt x="2321" y="6783"/>
                    <a:pt x="7378" y="470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385978d31cb_0_34"/>
            <p:cNvSpPr/>
            <p:nvPr/>
          </p:nvSpPr>
          <p:spPr>
            <a:xfrm>
              <a:off x="378672" y="2679690"/>
              <a:ext cx="302643" cy="275671"/>
            </a:xfrm>
            <a:custGeom>
              <a:rect b="b" l="l" r="r" t="t"/>
              <a:pathLst>
                <a:path extrusionOk="0" h="7696" w="8449">
                  <a:moveTo>
                    <a:pt x="8448" y="4046"/>
                  </a:moveTo>
                  <a:cubicBezTo>
                    <a:pt x="8448" y="4046"/>
                    <a:pt x="5811" y="1"/>
                    <a:pt x="20" y="2301"/>
                  </a:cubicBezTo>
                  <a:cubicBezTo>
                    <a:pt x="0" y="2301"/>
                    <a:pt x="4343" y="7695"/>
                    <a:pt x="8448" y="404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385978d31cb_0_34"/>
            <p:cNvSpPr/>
            <p:nvPr/>
          </p:nvSpPr>
          <p:spPr>
            <a:xfrm>
              <a:off x="512925" y="2832427"/>
              <a:ext cx="308303" cy="280614"/>
            </a:xfrm>
            <a:custGeom>
              <a:rect b="b" l="l" r="r" t="t"/>
              <a:pathLst>
                <a:path extrusionOk="0" h="7834" w="8607">
                  <a:moveTo>
                    <a:pt x="8607" y="3352"/>
                  </a:moveTo>
                  <a:cubicBezTo>
                    <a:pt x="8607" y="3352"/>
                    <a:pt x="5137" y="0"/>
                    <a:pt x="0" y="3550"/>
                  </a:cubicBezTo>
                  <a:cubicBezTo>
                    <a:pt x="0" y="3550"/>
                    <a:pt x="5454" y="7834"/>
                    <a:pt x="8607" y="335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385978d31cb_0_34"/>
            <p:cNvSpPr/>
            <p:nvPr/>
          </p:nvSpPr>
          <p:spPr>
            <a:xfrm>
              <a:off x="678414" y="2943934"/>
              <a:ext cx="300530" cy="272125"/>
            </a:xfrm>
            <a:custGeom>
              <a:rect b="b" l="l" r="r" t="t"/>
              <a:pathLst>
                <a:path extrusionOk="0" h="7597" w="8390">
                  <a:moveTo>
                    <a:pt x="8390" y="2559"/>
                  </a:moveTo>
                  <a:cubicBezTo>
                    <a:pt x="8390" y="2559"/>
                    <a:pt x="4284" y="1"/>
                    <a:pt x="1" y="4542"/>
                  </a:cubicBezTo>
                  <a:cubicBezTo>
                    <a:pt x="1" y="4542"/>
                    <a:pt x="6228" y="7596"/>
                    <a:pt x="8390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385978d31cb_0_34"/>
            <p:cNvSpPr/>
            <p:nvPr/>
          </p:nvSpPr>
          <p:spPr>
            <a:xfrm>
              <a:off x="909309" y="2987993"/>
              <a:ext cx="300494" cy="272089"/>
            </a:xfrm>
            <a:custGeom>
              <a:rect b="b" l="l" r="r" t="t"/>
              <a:pathLst>
                <a:path extrusionOk="0" h="7596" w="8389">
                  <a:moveTo>
                    <a:pt x="8389" y="2559"/>
                  </a:moveTo>
                  <a:cubicBezTo>
                    <a:pt x="8389" y="2559"/>
                    <a:pt x="4284" y="0"/>
                    <a:pt x="0" y="4542"/>
                  </a:cubicBezTo>
                  <a:cubicBezTo>
                    <a:pt x="0" y="4542"/>
                    <a:pt x="6227" y="7596"/>
                    <a:pt x="8389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385978d31cb_0_34"/>
            <p:cNvSpPr/>
            <p:nvPr/>
          </p:nvSpPr>
          <p:spPr>
            <a:xfrm>
              <a:off x="617341" y="1594273"/>
              <a:ext cx="247946" cy="215278"/>
            </a:xfrm>
            <a:custGeom>
              <a:rect b="b" l="l" r="r" t="t"/>
              <a:pathLst>
                <a:path extrusionOk="0" h="6010" w="6922">
                  <a:moveTo>
                    <a:pt x="338" y="5573"/>
                  </a:moveTo>
                  <a:cubicBezTo>
                    <a:pt x="338" y="5573"/>
                    <a:pt x="5176" y="6009"/>
                    <a:pt x="6922" y="0"/>
                  </a:cubicBezTo>
                  <a:cubicBezTo>
                    <a:pt x="6922" y="0"/>
                    <a:pt x="0" y="100"/>
                    <a:pt x="338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385978d31cb_0_34"/>
            <p:cNvSpPr/>
            <p:nvPr/>
          </p:nvSpPr>
          <p:spPr>
            <a:xfrm>
              <a:off x="408474" y="2019778"/>
              <a:ext cx="240137" cy="262167"/>
            </a:xfrm>
            <a:custGeom>
              <a:rect b="b" l="l" r="r" t="t"/>
              <a:pathLst>
                <a:path extrusionOk="0" h="7319" w="6704">
                  <a:moveTo>
                    <a:pt x="2004" y="7318"/>
                  </a:moveTo>
                  <a:cubicBezTo>
                    <a:pt x="2004" y="7318"/>
                    <a:pt x="6704" y="6247"/>
                    <a:pt x="6565" y="0"/>
                  </a:cubicBezTo>
                  <a:cubicBezTo>
                    <a:pt x="6565" y="0"/>
                    <a:pt x="1" y="2202"/>
                    <a:pt x="2004" y="73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9"/>
          <p:cNvSpPr/>
          <p:nvPr/>
        </p:nvSpPr>
        <p:spPr>
          <a:xfrm>
            <a:off x="-314275" y="1391325"/>
            <a:ext cx="5420700" cy="2355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9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OBJETIVO </a:t>
            </a:r>
            <a:r>
              <a:rPr lang="en">
                <a:highlight>
                  <a:schemeClr val="accent1"/>
                </a:highlight>
              </a:rPr>
              <a:t>GENERAL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478" name="Google Shape;478;p9"/>
          <p:cNvSpPr/>
          <p:nvPr/>
        </p:nvSpPr>
        <p:spPr>
          <a:xfrm>
            <a:off x="5540100" y="687174"/>
            <a:ext cx="3026092" cy="3016419"/>
          </a:xfrm>
          <a:custGeom>
            <a:rect b="b" l="l" r="r" t="t"/>
            <a:pathLst>
              <a:path extrusionOk="0" h="10884" w="10919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9"/>
          <p:cNvSpPr txBox="1"/>
          <p:nvPr/>
        </p:nvSpPr>
        <p:spPr>
          <a:xfrm>
            <a:off x="764425" y="1914150"/>
            <a:ext cx="39294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Desarrollar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una aplicación móvil inteligente que apoye a estudiantes de Derecho en Chile en la preparación de su examen de grado, mediante </a:t>
            </a:r>
            <a:r>
              <a:rPr i="1" lang="en" sz="1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generación de preguntas, retroalimentación automática y seguimiento personalizado.</a:t>
            </a:r>
            <a:endParaRPr i="1" sz="12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OBJETIVOS </a:t>
            </a:r>
            <a:r>
              <a:rPr lang="en">
                <a:highlight>
                  <a:schemeClr val="accent1"/>
                </a:highlight>
              </a:rPr>
              <a:t>ESPECIFICOS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485" name="Google Shape;485;p11"/>
          <p:cNvSpPr txBox="1"/>
          <p:nvPr>
            <p:ph idx="1" type="subTitle"/>
          </p:nvPr>
        </p:nvSpPr>
        <p:spPr>
          <a:xfrm>
            <a:off x="816713" y="2322207"/>
            <a:ext cx="2085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Implementar un sistema de</a:t>
            </a:r>
            <a:r>
              <a:rPr b="1" lang="en" sz="1000"/>
              <a:t> generación automática de preguntas jurídicas con IA</a:t>
            </a:r>
            <a:r>
              <a:rPr lang="en" sz="1000"/>
              <a:t>.</a:t>
            </a:r>
            <a:endParaRPr sz="10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86" name="Google Shape;486;p11"/>
          <p:cNvSpPr txBox="1"/>
          <p:nvPr>
            <p:ph idx="1" type="subTitle"/>
          </p:nvPr>
        </p:nvSpPr>
        <p:spPr>
          <a:xfrm>
            <a:off x="3529038" y="2322207"/>
            <a:ext cx="2085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Desarrollar la funcionalidad de </a:t>
            </a:r>
            <a:r>
              <a:rPr b="1" lang="en" sz="1000"/>
              <a:t>respuestas por texto y voz </a:t>
            </a:r>
            <a:r>
              <a:rPr lang="en" sz="1000"/>
              <a:t>con retroalimentación inmediata.</a:t>
            </a:r>
            <a:endParaRPr b="1" sz="1000"/>
          </a:p>
        </p:txBody>
      </p:sp>
      <p:sp>
        <p:nvSpPr>
          <p:cNvPr id="487" name="Google Shape;487;p11"/>
          <p:cNvSpPr txBox="1"/>
          <p:nvPr>
            <p:ph idx="1" type="subTitle"/>
          </p:nvPr>
        </p:nvSpPr>
        <p:spPr>
          <a:xfrm>
            <a:off x="6280913" y="2322207"/>
            <a:ext cx="2085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Diseñar un sistema de </a:t>
            </a:r>
            <a:r>
              <a:rPr b="1" lang="en" sz="1000"/>
              <a:t>seguimiento de progreso</a:t>
            </a:r>
            <a:r>
              <a:rPr lang="en" sz="1000"/>
              <a:t> que detecte debilidades y recomiende sesiones.</a:t>
            </a:r>
            <a:endParaRPr b="1" sz="1000"/>
          </a:p>
        </p:txBody>
      </p:sp>
      <p:sp>
        <p:nvSpPr>
          <p:cNvPr id="488" name="Google Shape;488;p11"/>
          <p:cNvSpPr txBox="1"/>
          <p:nvPr>
            <p:ph idx="1" type="subTitle"/>
          </p:nvPr>
        </p:nvSpPr>
        <p:spPr>
          <a:xfrm>
            <a:off x="2172863" y="3984432"/>
            <a:ext cx="2085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Construir un </a:t>
            </a:r>
            <a:r>
              <a:rPr b="1" lang="en" sz="1000"/>
              <a:t>panel visual</a:t>
            </a:r>
            <a:r>
              <a:rPr lang="en" sz="1000"/>
              <a:t> de avance por áreas temáticas.</a:t>
            </a:r>
            <a:endParaRPr sz="10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89" name="Google Shape;489;p11"/>
          <p:cNvSpPr txBox="1"/>
          <p:nvPr>
            <p:ph idx="1" type="subTitle"/>
          </p:nvPr>
        </p:nvSpPr>
        <p:spPr>
          <a:xfrm>
            <a:off x="4885188" y="3984432"/>
            <a:ext cx="2085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Validar la aplicación mediante </a:t>
            </a:r>
            <a:r>
              <a:rPr b="1" lang="en" sz="1000"/>
              <a:t>pruebas con usuarios reales</a:t>
            </a:r>
            <a:r>
              <a:rPr lang="en" sz="1000"/>
              <a:t>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490" name="Google Shape;490;p11"/>
          <p:cNvGrpSpPr/>
          <p:nvPr/>
        </p:nvGrpSpPr>
        <p:grpSpPr>
          <a:xfrm>
            <a:off x="1547048" y="1583072"/>
            <a:ext cx="625270" cy="625383"/>
            <a:chOff x="1561600" y="1959625"/>
            <a:chExt cx="463300" cy="463350"/>
          </a:xfrm>
        </p:grpSpPr>
        <p:sp>
          <p:nvSpPr>
            <p:cNvPr id="491" name="Google Shape;491;p11"/>
            <p:cNvSpPr/>
            <p:nvPr/>
          </p:nvSpPr>
          <p:spPr>
            <a:xfrm>
              <a:off x="1561600" y="1959625"/>
              <a:ext cx="463300" cy="463350"/>
            </a:xfrm>
            <a:custGeom>
              <a:rect b="b" l="l" r="r" t="t"/>
              <a:pathLst>
                <a:path extrusionOk="0" h="18534" w="18532">
                  <a:moveTo>
                    <a:pt x="17297" y="617"/>
                  </a:moveTo>
                  <a:cubicBezTo>
                    <a:pt x="17638" y="617"/>
                    <a:pt x="17915" y="894"/>
                    <a:pt x="17915" y="1235"/>
                  </a:cubicBezTo>
                  <a:lnTo>
                    <a:pt x="17915" y="9266"/>
                  </a:lnTo>
                  <a:cubicBezTo>
                    <a:pt x="17915" y="9608"/>
                    <a:pt x="17638" y="9884"/>
                    <a:pt x="17297" y="9884"/>
                  </a:cubicBezTo>
                  <a:lnTo>
                    <a:pt x="16370" y="9884"/>
                  </a:lnTo>
                  <a:cubicBezTo>
                    <a:pt x="16370" y="9884"/>
                    <a:pt x="16369" y="9884"/>
                    <a:pt x="16368" y="9884"/>
                  </a:cubicBezTo>
                  <a:cubicBezTo>
                    <a:pt x="16028" y="9884"/>
                    <a:pt x="15752" y="10161"/>
                    <a:pt x="15752" y="10502"/>
                  </a:cubicBezTo>
                  <a:lnTo>
                    <a:pt x="15752" y="11925"/>
                  </a:lnTo>
                  <a:cubicBezTo>
                    <a:pt x="15753" y="11995"/>
                    <a:pt x="15696" y="12045"/>
                    <a:pt x="15633" y="12045"/>
                  </a:cubicBezTo>
                  <a:cubicBezTo>
                    <a:pt x="15614" y="12045"/>
                    <a:pt x="15595" y="12041"/>
                    <a:pt x="15576" y="12031"/>
                  </a:cubicBezTo>
                  <a:lnTo>
                    <a:pt x="12973" y="10542"/>
                  </a:lnTo>
                  <a:lnTo>
                    <a:pt x="12973" y="8340"/>
                  </a:lnTo>
                  <a:lnTo>
                    <a:pt x="14517" y="8340"/>
                  </a:lnTo>
                  <a:cubicBezTo>
                    <a:pt x="14688" y="8340"/>
                    <a:pt x="14826" y="8202"/>
                    <a:pt x="14826" y="8031"/>
                  </a:cubicBezTo>
                  <a:cubicBezTo>
                    <a:pt x="14826" y="7859"/>
                    <a:pt x="14688" y="7722"/>
                    <a:pt x="14517" y="7722"/>
                  </a:cubicBezTo>
                  <a:lnTo>
                    <a:pt x="12973" y="7722"/>
                  </a:lnTo>
                  <a:lnTo>
                    <a:pt x="12973" y="7104"/>
                  </a:lnTo>
                  <a:cubicBezTo>
                    <a:pt x="12972" y="7000"/>
                    <a:pt x="12957" y="6895"/>
                    <a:pt x="12929" y="6795"/>
                  </a:cubicBezTo>
                  <a:lnTo>
                    <a:pt x="14517" y="6795"/>
                  </a:lnTo>
                  <a:cubicBezTo>
                    <a:pt x="14685" y="6791"/>
                    <a:pt x="14819" y="6655"/>
                    <a:pt x="14819" y="6486"/>
                  </a:cubicBezTo>
                  <a:cubicBezTo>
                    <a:pt x="14819" y="6319"/>
                    <a:pt x="14685" y="6181"/>
                    <a:pt x="14517" y="6177"/>
                  </a:cubicBezTo>
                  <a:lnTo>
                    <a:pt x="12546" y="6177"/>
                  </a:lnTo>
                  <a:cubicBezTo>
                    <a:pt x="12323" y="5980"/>
                    <a:pt x="12035" y="5869"/>
                    <a:pt x="11737" y="5869"/>
                  </a:cubicBezTo>
                  <a:lnTo>
                    <a:pt x="6178" y="5869"/>
                  </a:lnTo>
                  <a:lnTo>
                    <a:pt x="6178" y="1237"/>
                  </a:lnTo>
                  <a:cubicBezTo>
                    <a:pt x="6178" y="894"/>
                    <a:pt x="6455" y="617"/>
                    <a:pt x="6797" y="617"/>
                  </a:cubicBezTo>
                  <a:close/>
                  <a:moveTo>
                    <a:pt x="11737" y="6486"/>
                  </a:moveTo>
                  <a:cubicBezTo>
                    <a:pt x="12079" y="6486"/>
                    <a:pt x="12355" y="6763"/>
                    <a:pt x="12355" y="7104"/>
                  </a:cubicBezTo>
                  <a:lnTo>
                    <a:pt x="12355" y="15135"/>
                  </a:lnTo>
                  <a:cubicBezTo>
                    <a:pt x="12355" y="15475"/>
                    <a:pt x="12079" y="15752"/>
                    <a:pt x="11737" y="15752"/>
                  </a:cubicBezTo>
                  <a:lnTo>
                    <a:pt x="6878" y="15752"/>
                  </a:lnTo>
                  <a:cubicBezTo>
                    <a:pt x="6771" y="15752"/>
                    <a:pt x="6664" y="15780"/>
                    <a:pt x="6571" y="15834"/>
                  </a:cubicBezTo>
                  <a:lnTo>
                    <a:pt x="2959" y="17898"/>
                  </a:lnTo>
                  <a:cubicBezTo>
                    <a:pt x="2940" y="17909"/>
                    <a:pt x="2920" y="17914"/>
                    <a:pt x="2900" y="17914"/>
                  </a:cubicBezTo>
                  <a:cubicBezTo>
                    <a:pt x="2837" y="17914"/>
                    <a:pt x="2780" y="17864"/>
                    <a:pt x="2781" y="17794"/>
                  </a:cubicBezTo>
                  <a:lnTo>
                    <a:pt x="2781" y="16370"/>
                  </a:lnTo>
                  <a:cubicBezTo>
                    <a:pt x="2781" y="16028"/>
                    <a:pt x="2504" y="15752"/>
                    <a:pt x="2163" y="15752"/>
                  </a:cubicBezTo>
                  <a:lnTo>
                    <a:pt x="1236" y="15752"/>
                  </a:lnTo>
                  <a:cubicBezTo>
                    <a:pt x="895" y="15752"/>
                    <a:pt x="618" y="15475"/>
                    <a:pt x="618" y="15135"/>
                  </a:cubicBezTo>
                  <a:lnTo>
                    <a:pt x="618" y="7104"/>
                  </a:lnTo>
                  <a:cubicBezTo>
                    <a:pt x="618" y="6763"/>
                    <a:pt x="895" y="6486"/>
                    <a:pt x="1236" y="6486"/>
                  </a:cubicBezTo>
                  <a:close/>
                  <a:moveTo>
                    <a:pt x="6795" y="1"/>
                  </a:moveTo>
                  <a:cubicBezTo>
                    <a:pt x="6112" y="1"/>
                    <a:pt x="5560" y="555"/>
                    <a:pt x="5560" y="1237"/>
                  </a:cubicBezTo>
                  <a:lnTo>
                    <a:pt x="5560" y="5869"/>
                  </a:lnTo>
                  <a:lnTo>
                    <a:pt x="1236" y="5869"/>
                  </a:lnTo>
                  <a:cubicBezTo>
                    <a:pt x="554" y="5869"/>
                    <a:pt x="0" y="6423"/>
                    <a:pt x="0" y="7105"/>
                  </a:cubicBezTo>
                  <a:lnTo>
                    <a:pt x="0" y="15135"/>
                  </a:lnTo>
                  <a:cubicBezTo>
                    <a:pt x="0" y="15817"/>
                    <a:pt x="554" y="16371"/>
                    <a:pt x="1236" y="16371"/>
                  </a:cubicBezTo>
                  <a:lnTo>
                    <a:pt x="2163" y="16371"/>
                  </a:lnTo>
                  <a:lnTo>
                    <a:pt x="2163" y="17794"/>
                  </a:lnTo>
                  <a:cubicBezTo>
                    <a:pt x="2162" y="18225"/>
                    <a:pt x="2514" y="18533"/>
                    <a:pt x="2899" y="18533"/>
                  </a:cubicBezTo>
                  <a:cubicBezTo>
                    <a:pt x="3021" y="18533"/>
                    <a:pt x="3146" y="18503"/>
                    <a:pt x="3263" y="18435"/>
                  </a:cubicBezTo>
                  <a:lnTo>
                    <a:pt x="6878" y="16371"/>
                  </a:lnTo>
                  <a:lnTo>
                    <a:pt x="11737" y="16371"/>
                  </a:lnTo>
                  <a:cubicBezTo>
                    <a:pt x="12419" y="16371"/>
                    <a:pt x="12972" y="15817"/>
                    <a:pt x="12972" y="15135"/>
                  </a:cubicBezTo>
                  <a:lnTo>
                    <a:pt x="12972" y="11254"/>
                  </a:lnTo>
                  <a:lnTo>
                    <a:pt x="15270" y="12568"/>
                  </a:lnTo>
                  <a:cubicBezTo>
                    <a:pt x="15387" y="12634"/>
                    <a:pt x="15511" y="12664"/>
                    <a:pt x="15631" y="12664"/>
                  </a:cubicBezTo>
                  <a:cubicBezTo>
                    <a:pt x="16017" y="12664"/>
                    <a:pt x="16370" y="12355"/>
                    <a:pt x="16370" y="11925"/>
                  </a:cubicBezTo>
                  <a:lnTo>
                    <a:pt x="16370" y="10502"/>
                  </a:lnTo>
                  <a:lnTo>
                    <a:pt x="17296" y="10502"/>
                  </a:lnTo>
                  <a:cubicBezTo>
                    <a:pt x="17978" y="10501"/>
                    <a:pt x="18532" y="9949"/>
                    <a:pt x="18532" y="9266"/>
                  </a:cubicBezTo>
                  <a:lnTo>
                    <a:pt x="18532" y="1237"/>
                  </a:lnTo>
                  <a:cubicBezTo>
                    <a:pt x="18532" y="554"/>
                    <a:pt x="17978" y="1"/>
                    <a:pt x="17296" y="1"/>
                  </a:cubicBezTo>
                  <a:lnTo>
                    <a:pt x="6797" y="1"/>
                  </a:lnTo>
                  <a:cubicBezTo>
                    <a:pt x="6796" y="1"/>
                    <a:pt x="6795" y="1"/>
                    <a:pt x="679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1638825" y="2137200"/>
              <a:ext cx="169875" cy="131300"/>
            </a:xfrm>
            <a:custGeom>
              <a:rect b="b" l="l" r="r" t="t"/>
              <a:pathLst>
                <a:path extrusionOk="0" h="5252" w="6795">
                  <a:moveTo>
                    <a:pt x="3398" y="619"/>
                  </a:moveTo>
                  <a:cubicBezTo>
                    <a:pt x="3672" y="619"/>
                    <a:pt x="3811" y="951"/>
                    <a:pt x="3616" y="1146"/>
                  </a:cubicBezTo>
                  <a:cubicBezTo>
                    <a:pt x="3553" y="1209"/>
                    <a:pt x="3476" y="1237"/>
                    <a:pt x="3400" y="1237"/>
                  </a:cubicBezTo>
                  <a:cubicBezTo>
                    <a:pt x="3241" y="1237"/>
                    <a:pt x="3089" y="1114"/>
                    <a:pt x="3089" y="928"/>
                  </a:cubicBezTo>
                  <a:cubicBezTo>
                    <a:pt x="3089" y="756"/>
                    <a:pt x="3227" y="619"/>
                    <a:pt x="3398" y="619"/>
                  </a:cubicBezTo>
                  <a:close/>
                  <a:moveTo>
                    <a:pt x="1235" y="1528"/>
                  </a:moveTo>
                  <a:lnTo>
                    <a:pt x="1616" y="2163"/>
                  </a:lnTo>
                  <a:lnTo>
                    <a:pt x="854" y="2163"/>
                  </a:lnTo>
                  <a:lnTo>
                    <a:pt x="1235" y="1528"/>
                  </a:lnTo>
                  <a:close/>
                  <a:moveTo>
                    <a:pt x="5560" y="1528"/>
                  </a:moveTo>
                  <a:lnTo>
                    <a:pt x="5941" y="2163"/>
                  </a:lnTo>
                  <a:lnTo>
                    <a:pt x="5178" y="2163"/>
                  </a:lnTo>
                  <a:lnTo>
                    <a:pt x="5560" y="1528"/>
                  </a:lnTo>
                  <a:close/>
                  <a:moveTo>
                    <a:pt x="6177" y="2781"/>
                  </a:moveTo>
                  <a:cubicBezTo>
                    <a:pt x="6177" y="3121"/>
                    <a:pt x="5900" y="3398"/>
                    <a:pt x="5560" y="3398"/>
                  </a:cubicBezTo>
                  <a:cubicBezTo>
                    <a:pt x="5219" y="3398"/>
                    <a:pt x="4942" y="3121"/>
                    <a:pt x="4942" y="2781"/>
                  </a:cubicBezTo>
                  <a:close/>
                  <a:moveTo>
                    <a:pt x="1853" y="2781"/>
                  </a:moveTo>
                  <a:cubicBezTo>
                    <a:pt x="1858" y="3126"/>
                    <a:pt x="1580" y="3408"/>
                    <a:pt x="1235" y="3408"/>
                  </a:cubicBezTo>
                  <a:cubicBezTo>
                    <a:pt x="890" y="3408"/>
                    <a:pt x="612" y="3126"/>
                    <a:pt x="617" y="2781"/>
                  </a:cubicBezTo>
                  <a:close/>
                  <a:moveTo>
                    <a:pt x="3398" y="1"/>
                  </a:moveTo>
                  <a:cubicBezTo>
                    <a:pt x="3006" y="1"/>
                    <a:pt x="2657" y="249"/>
                    <a:pt x="2528" y="619"/>
                  </a:cubicBezTo>
                  <a:lnTo>
                    <a:pt x="310" y="619"/>
                  </a:lnTo>
                  <a:cubicBezTo>
                    <a:pt x="138" y="619"/>
                    <a:pt x="1" y="756"/>
                    <a:pt x="1" y="928"/>
                  </a:cubicBezTo>
                  <a:cubicBezTo>
                    <a:pt x="1" y="1099"/>
                    <a:pt x="138" y="1237"/>
                    <a:pt x="310" y="1237"/>
                  </a:cubicBezTo>
                  <a:lnTo>
                    <a:pt x="691" y="1237"/>
                  </a:lnTo>
                  <a:lnTo>
                    <a:pt x="44" y="2314"/>
                  </a:lnTo>
                  <a:lnTo>
                    <a:pt x="49" y="2316"/>
                  </a:lnTo>
                  <a:cubicBezTo>
                    <a:pt x="18" y="2362"/>
                    <a:pt x="2" y="2417"/>
                    <a:pt x="1" y="2472"/>
                  </a:cubicBezTo>
                  <a:lnTo>
                    <a:pt x="1" y="2781"/>
                  </a:lnTo>
                  <a:cubicBezTo>
                    <a:pt x="1" y="3464"/>
                    <a:pt x="554" y="4016"/>
                    <a:pt x="1236" y="4016"/>
                  </a:cubicBezTo>
                  <a:cubicBezTo>
                    <a:pt x="1918" y="4016"/>
                    <a:pt x="2471" y="3462"/>
                    <a:pt x="2471" y="2781"/>
                  </a:cubicBezTo>
                  <a:lnTo>
                    <a:pt x="2471" y="2472"/>
                  </a:lnTo>
                  <a:cubicBezTo>
                    <a:pt x="2470" y="2417"/>
                    <a:pt x="2454" y="2362"/>
                    <a:pt x="2423" y="2316"/>
                  </a:cubicBezTo>
                  <a:lnTo>
                    <a:pt x="1781" y="1237"/>
                  </a:lnTo>
                  <a:lnTo>
                    <a:pt x="2529" y="1237"/>
                  </a:lnTo>
                  <a:cubicBezTo>
                    <a:pt x="2622" y="1498"/>
                    <a:pt x="2828" y="1704"/>
                    <a:pt x="3090" y="1797"/>
                  </a:cubicBezTo>
                  <a:lnTo>
                    <a:pt x="3090" y="4634"/>
                  </a:lnTo>
                  <a:lnTo>
                    <a:pt x="2162" y="4634"/>
                  </a:lnTo>
                  <a:cubicBezTo>
                    <a:pt x="2160" y="4634"/>
                    <a:pt x="2158" y="4634"/>
                    <a:pt x="2155" y="4634"/>
                  </a:cubicBezTo>
                  <a:cubicBezTo>
                    <a:pt x="1986" y="4634"/>
                    <a:pt x="1847" y="4771"/>
                    <a:pt x="1847" y="4943"/>
                  </a:cubicBezTo>
                  <a:cubicBezTo>
                    <a:pt x="1847" y="5114"/>
                    <a:pt x="1986" y="5252"/>
                    <a:pt x="2155" y="5252"/>
                  </a:cubicBezTo>
                  <a:cubicBezTo>
                    <a:pt x="2158" y="5252"/>
                    <a:pt x="2160" y="5252"/>
                    <a:pt x="2162" y="5252"/>
                  </a:cubicBezTo>
                  <a:lnTo>
                    <a:pt x="4634" y="5252"/>
                  </a:lnTo>
                  <a:cubicBezTo>
                    <a:pt x="4801" y="5248"/>
                    <a:pt x="4935" y="5111"/>
                    <a:pt x="4935" y="4943"/>
                  </a:cubicBezTo>
                  <a:cubicBezTo>
                    <a:pt x="4935" y="4775"/>
                    <a:pt x="4801" y="4637"/>
                    <a:pt x="4634" y="4634"/>
                  </a:cubicBezTo>
                  <a:lnTo>
                    <a:pt x="3708" y="4634"/>
                  </a:lnTo>
                  <a:lnTo>
                    <a:pt x="3708" y="1797"/>
                  </a:lnTo>
                  <a:cubicBezTo>
                    <a:pt x="3968" y="1703"/>
                    <a:pt x="4174" y="1498"/>
                    <a:pt x="4268" y="1237"/>
                  </a:cubicBezTo>
                  <a:lnTo>
                    <a:pt x="5014" y="1237"/>
                  </a:lnTo>
                  <a:lnTo>
                    <a:pt x="4373" y="2316"/>
                  </a:lnTo>
                  <a:cubicBezTo>
                    <a:pt x="4342" y="2362"/>
                    <a:pt x="4326" y="2417"/>
                    <a:pt x="4325" y="2472"/>
                  </a:cubicBezTo>
                  <a:lnTo>
                    <a:pt x="4325" y="2781"/>
                  </a:lnTo>
                  <a:cubicBezTo>
                    <a:pt x="4325" y="3464"/>
                    <a:pt x="4878" y="4016"/>
                    <a:pt x="5560" y="4016"/>
                  </a:cubicBezTo>
                  <a:cubicBezTo>
                    <a:pt x="6243" y="4016"/>
                    <a:pt x="6795" y="3464"/>
                    <a:pt x="6795" y="2781"/>
                  </a:cubicBezTo>
                  <a:lnTo>
                    <a:pt x="6795" y="2472"/>
                  </a:lnTo>
                  <a:cubicBezTo>
                    <a:pt x="6794" y="2417"/>
                    <a:pt x="6777" y="2362"/>
                    <a:pt x="6746" y="2316"/>
                  </a:cubicBezTo>
                  <a:lnTo>
                    <a:pt x="6105" y="1237"/>
                  </a:lnTo>
                  <a:lnTo>
                    <a:pt x="6486" y="1237"/>
                  </a:lnTo>
                  <a:cubicBezTo>
                    <a:pt x="6657" y="1237"/>
                    <a:pt x="6795" y="1099"/>
                    <a:pt x="6795" y="928"/>
                  </a:cubicBezTo>
                  <a:cubicBezTo>
                    <a:pt x="6795" y="756"/>
                    <a:pt x="6657" y="619"/>
                    <a:pt x="6486" y="619"/>
                  </a:cubicBezTo>
                  <a:lnTo>
                    <a:pt x="4268" y="619"/>
                  </a:lnTo>
                  <a:cubicBezTo>
                    <a:pt x="4138" y="249"/>
                    <a:pt x="3790" y="1"/>
                    <a:pt x="339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1924500" y="1998225"/>
              <a:ext cx="63525" cy="77250"/>
            </a:xfrm>
            <a:custGeom>
              <a:rect b="b" l="l" r="r" t="t"/>
              <a:pathLst>
                <a:path extrusionOk="0" h="3090" w="2541">
                  <a:moveTo>
                    <a:pt x="1236" y="0"/>
                  </a:moveTo>
                  <a:cubicBezTo>
                    <a:pt x="554" y="0"/>
                    <a:pt x="1" y="554"/>
                    <a:pt x="1" y="1236"/>
                  </a:cubicBezTo>
                  <a:cubicBezTo>
                    <a:pt x="4" y="1404"/>
                    <a:pt x="142" y="1537"/>
                    <a:pt x="310" y="1537"/>
                  </a:cubicBezTo>
                  <a:cubicBezTo>
                    <a:pt x="478" y="1537"/>
                    <a:pt x="615" y="1404"/>
                    <a:pt x="619" y="1236"/>
                  </a:cubicBezTo>
                  <a:cubicBezTo>
                    <a:pt x="619" y="987"/>
                    <a:pt x="769" y="761"/>
                    <a:pt x="1001" y="665"/>
                  </a:cubicBezTo>
                  <a:cubicBezTo>
                    <a:pt x="1077" y="634"/>
                    <a:pt x="1158" y="618"/>
                    <a:pt x="1237" y="618"/>
                  </a:cubicBezTo>
                  <a:cubicBezTo>
                    <a:pt x="1398" y="618"/>
                    <a:pt x="1555" y="681"/>
                    <a:pt x="1673" y="799"/>
                  </a:cubicBezTo>
                  <a:cubicBezTo>
                    <a:pt x="1851" y="975"/>
                    <a:pt x="1903" y="1241"/>
                    <a:pt x="1807" y="1472"/>
                  </a:cubicBezTo>
                  <a:cubicBezTo>
                    <a:pt x="1712" y="1704"/>
                    <a:pt x="1486" y="1854"/>
                    <a:pt x="1236" y="1854"/>
                  </a:cubicBezTo>
                  <a:cubicBezTo>
                    <a:pt x="1066" y="1854"/>
                    <a:pt x="927" y="1992"/>
                    <a:pt x="927" y="2163"/>
                  </a:cubicBezTo>
                  <a:lnTo>
                    <a:pt x="927" y="2781"/>
                  </a:lnTo>
                  <a:cubicBezTo>
                    <a:pt x="927" y="2951"/>
                    <a:pt x="1066" y="3090"/>
                    <a:pt x="1236" y="3090"/>
                  </a:cubicBezTo>
                  <a:cubicBezTo>
                    <a:pt x="1408" y="3090"/>
                    <a:pt x="1545" y="2951"/>
                    <a:pt x="1545" y="2781"/>
                  </a:cubicBezTo>
                  <a:lnTo>
                    <a:pt x="1545" y="2432"/>
                  </a:lnTo>
                  <a:cubicBezTo>
                    <a:pt x="2148" y="2277"/>
                    <a:pt x="2540" y="1698"/>
                    <a:pt x="2462" y="1080"/>
                  </a:cubicBezTo>
                  <a:cubicBezTo>
                    <a:pt x="2384" y="463"/>
                    <a:pt x="1858" y="0"/>
                    <a:pt x="123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1947650" y="2090525"/>
              <a:ext cx="15500" cy="15825"/>
            </a:xfrm>
            <a:custGeom>
              <a:rect b="b" l="l" r="r" t="t"/>
              <a:pathLst>
                <a:path extrusionOk="0" h="633" w="620">
                  <a:moveTo>
                    <a:pt x="324" y="0"/>
                  </a:moveTo>
                  <a:cubicBezTo>
                    <a:pt x="319" y="0"/>
                    <a:pt x="315" y="0"/>
                    <a:pt x="310" y="1"/>
                  </a:cubicBezTo>
                  <a:cubicBezTo>
                    <a:pt x="137" y="7"/>
                    <a:pt x="0" y="151"/>
                    <a:pt x="1" y="323"/>
                  </a:cubicBezTo>
                  <a:cubicBezTo>
                    <a:pt x="1" y="494"/>
                    <a:pt x="140" y="632"/>
                    <a:pt x="310" y="632"/>
                  </a:cubicBezTo>
                  <a:cubicBezTo>
                    <a:pt x="482" y="632"/>
                    <a:pt x="619" y="494"/>
                    <a:pt x="619" y="323"/>
                  </a:cubicBezTo>
                  <a:lnTo>
                    <a:pt x="619" y="295"/>
                  </a:lnTo>
                  <a:cubicBezTo>
                    <a:pt x="618" y="132"/>
                    <a:pt x="485" y="0"/>
                    <a:pt x="32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1739025" y="1998225"/>
              <a:ext cx="162525" cy="15475"/>
            </a:xfrm>
            <a:custGeom>
              <a:rect b="b" l="l" r="r" t="t"/>
              <a:pathLst>
                <a:path extrusionOk="0" h="619" w="6501">
                  <a:moveTo>
                    <a:pt x="310" y="0"/>
                  </a:moveTo>
                  <a:cubicBezTo>
                    <a:pt x="139" y="0"/>
                    <a:pt x="0" y="138"/>
                    <a:pt x="0" y="309"/>
                  </a:cubicBezTo>
                  <a:cubicBezTo>
                    <a:pt x="0" y="481"/>
                    <a:pt x="139" y="618"/>
                    <a:pt x="310" y="618"/>
                  </a:cubicBezTo>
                  <a:cubicBezTo>
                    <a:pt x="312" y="618"/>
                    <a:pt x="314" y="618"/>
                    <a:pt x="317" y="618"/>
                  </a:cubicBezTo>
                  <a:lnTo>
                    <a:pt x="6185" y="618"/>
                  </a:lnTo>
                  <a:cubicBezTo>
                    <a:pt x="6187" y="618"/>
                    <a:pt x="6190" y="618"/>
                    <a:pt x="6192" y="618"/>
                  </a:cubicBezTo>
                  <a:cubicBezTo>
                    <a:pt x="6361" y="618"/>
                    <a:pt x="6500" y="481"/>
                    <a:pt x="6500" y="309"/>
                  </a:cubicBezTo>
                  <a:cubicBezTo>
                    <a:pt x="6500" y="138"/>
                    <a:pt x="6361" y="0"/>
                    <a:pt x="6192" y="0"/>
                  </a:cubicBezTo>
                  <a:cubicBezTo>
                    <a:pt x="6190" y="0"/>
                    <a:pt x="6187" y="0"/>
                    <a:pt x="6185" y="0"/>
                  </a:cubicBezTo>
                  <a:lnTo>
                    <a:pt x="317" y="0"/>
                  </a:lnTo>
                  <a:cubicBezTo>
                    <a:pt x="314" y="0"/>
                    <a:pt x="312" y="0"/>
                    <a:pt x="3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1739025" y="2036825"/>
              <a:ext cx="162525" cy="15475"/>
            </a:xfrm>
            <a:custGeom>
              <a:rect b="b" l="l" r="r" t="t"/>
              <a:pathLst>
                <a:path extrusionOk="0" h="619" w="6501">
                  <a:moveTo>
                    <a:pt x="310" y="1"/>
                  </a:moveTo>
                  <a:cubicBezTo>
                    <a:pt x="139" y="1"/>
                    <a:pt x="0" y="138"/>
                    <a:pt x="0" y="310"/>
                  </a:cubicBezTo>
                  <a:cubicBezTo>
                    <a:pt x="0" y="481"/>
                    <a:pt x="139" y="619"/>
                    <a:pt x="310" y="619"/>
                  </a:cubicBezTo>
                  <a:cubicBezTo>
                    <a:pt x="312" y="619"/>
                    <a:pt x="314" y="619"/>
                    <a:pt x="317" y="619"/>
                  </a:cubicBezTo>
                  <a:lnTo>
                    <a:pt x="6185" y="619"/>
                  </a:lnTo>
                  <a:cubicBezTo>
                    <a:pt x="6187" y="619"/>
                    <a:pt x="6190" y="619"/>
                    <a:pt x="6192" y="619"/>
                  </a:cubicBezTo>
                  <a:cubicBezTo>
                    <a:pt x="6361" y="619"/>
                    <a:pt x="6500" y="481"/>
                    <a:pt x="6500" y="310"/>
                  </a:cubicBezTo>
                  <a:cubicBezTo>
                    <a:pt x="6500" y="138"/>
                    <a:pt x="6361" y="1"/>
                    <a:pt x="6192" y="1"/>
                  </a:cubicBezTo>
                  <a:cubicBezTo>
                    <a:pt x="6190" y="1"/>
                    <a:pt x="6187" y="1"/>
                    <a:pt x="6185" y="1"/>
                  </a:cubicBezTo>
                  <a:lnTo>
                    <a:pt x="317" y="1"/>
                  </a:lnTo>
                  <a:cubicBezTo>
                    <a:pt x="314" y="1"/>
                    <a:pt x="312" y="1"/>
                    <a:pt x="3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1739025" y="2075450"/>
              <a:ext cx="162525" cy="15450"/>
            </a:xfrm>
            <a:custGeom>
              <a:rect b="b" l="l" r="r" t="t"/>
              <a:pathLst>
                <a:path extrusionOk="0" h="618" w="6501">
                  <a:moveTo>
                    <a:pt x="308" y="0"/>
                  </a:moveTo>
                  <a:cubicBezTo>
                    <a:pt x="138" y="0"/>
                    <a:pt x="0" y="139"/>
                    <a:pt x="0" y="308"/>
                  </a:cubicBezTo>
                  <a:cubicBezTo>
                    <a:pt x="0" y="479"/>
                    <a:pt x="138" y="617"/>
                    <a:pt x="308" y="617"/>
                  </a:cubicBezTo>
                  <a:cubicBezTo>
                    <a:pt x="311" y="617"/>
                    <a:pt x="314" y="617"/>
                    <a:pt x="317" y="617"/>
                  </a:cubicBezTo>
                  <a:lnTo>
                    <a:pt x="6185" y="617"/>
                  </a:lnTo>
                  <a:cubicBezTo>
                    <a:pt x="6188" y="617"/>
                    <a:pt x="6191" y="617"/>
                    <a:pt x="6194" y="617"/>
                  </a:cubicBezTo>
                  <a:cubicBezTo>
                    <a:pt x="6362" y="617"/>
                    <a:pt x="6500" y="479"/>
                    <a:pt x="6500" y="308"/>
                  </a:cubicBezTo>
                  <a:cubicBezTo>
                    <a:pt x="6500" y="139"/>
                    <a:pt x="6362" y="0"/>
                    <a:pt x="6194" y="0"/>
                  </a:cubicBezTo>
                  <a:cubicBezTo>
                    <a:pt x="6191" y="0"/>
                    <a:pt x="6188" y="1"/>
                    <a:pt x="6185" y="1"/>
                  </a:cubicBezTo>
                  <a:lnTo>
                    <a:pt x="317" y="1"/>
                  </a:lnTo>
                  <a:cubicBezTo>
                    <a:pt x="314" y="1"/>
                    <a:pt x="311" y="0"/>
                    <a:pt x="30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1600225" y="2283925"/>
              <a:ext cx="247100" cy="15475"/>
            </a:xfrm>
            <a:custGeom>
              <a:rect b="b" l="l" r="r" t="t"/>
              <a:pathLst>
                <a:path extrusionOk="0" h="619" w="9884">
                  <a:moveTo>
                    <a:pt x="309" y="0"/>
                  </a:moveTo>
                  <a:cubicBezTo>
                    <a:pt x="138" y="0"/>
                    <a:pt x="0" y="138"/>
                    <a:pt x="0" y="309"/>
                  </a:cubicBezTo>
                  <a:cubicBezTo>
                    <a:pt x="0" y="479"/>
                    <a:pt x="138" y="618"/>
                    <a:pt x="309" y="618"/>
                  </a:cubicBezTo>
                  <a:lnTo>
                    <a:pt x="9575" y="618"/>
                  </a:lnTo>
                  <a:cubicBezTo>
                    <a:pt x="9746" y="618"/>
                    <a:pt x="9884" y="479"/>
                    <a:pt x="9884" y="309"/>
                  </a:cubicBezTo>
                  <a:cubicBezTo>
                    <a:pt x="9884" y="138"/>
                    <a:pt x="9746" y="0"/>
                    <a:pt x="957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1600225" y="2314825"/>
              <a:ext cx="154450" cy="15475"/>
            </a:xfrm>
            <a:custGeom>
              <a:rect b="b" l="l" r="r" t="t"/>
              <a:pathLst>
                <a:path extrusionOk="0" h="619" w="6178">
                  <a:moveTo>
                    <a:pt x="309" y="0"/>
                  </a:moveTo>
                  <a:cubicBezTo>
                    <a:pt x="138" y="0"/>
                    <a:pt x="0" y="138"/>
                    <a:pt x="0" y="309"/>
                  </a:cubicBezTo>
                  <a:cubicBezTo>
                    <a:pt x="0" y="479"/>
                    <a:pt x="138" y="618"/>
                    <a:pt x="309" y="618"/>
                  </a:cubicBezTo>
                  <a:lnTo>
                    <a:pt x="5869" y="618"/>
                  </a:lnTo>
                  <a:cubicBezTo>
                    <a:pt x="6039" y="618"/>
                    <a:pt x="6178" y="479"/>
                    <a:pt x="6178" y="309"/>
                  </a:cubicBezTo>
                  <a:cubicBezTo>
                    <a:pt x="6178" y="138"/>
                    <a:pt x="6039" y="0"/>
                    <a:pt x="5869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1"/>
          <p:cNvGrpSpPr/>
          <p:nvPr/>
        </p:nvGrpSpPr>
        <p:grpSpPr>
          <a:xfrm>
            <a:off x="5704768" y="3330932"/>
            <a:ext cx="536009" cy="536038"/>
            <a:chOff x="5424175" y="2665075"/>
            <a:chExt cx="463275" cy="463300"/>
          </a:xfrm>
        </p:grpSpPr>
        <p:sp>
          <p:nvSpPr>
            <p:cNvPr id="501" name="Google Shape;501;p11"/>
            <p:cNvSpPr/>
            <p:nvPr/>
          </p:nvSpPr>
          <p:spPr>
            <a:xfrm>
              <a:off x="5424175" y="2665075"/>
              <a:ext cx="463275" cy="463300"/>
            </a:xfrm>
            <a:custGeom>
              <a:rect b="b" l="l" r="r" t="t"/>
              <a:pathLst>
                <a:path extrusionOk="0" h="18532" w="18531">
                  <a:moveTo>
                    <a:pt x="4812" y="617"/>
                  </a:moveTo>
                  <a:lnTo>
                    <a:pt x="4503" y="926"/>
                  </a:lnTo>
                  <a:lnTo>
                    <a:pt x="4323" y="926"/>
                  </a:lnTo>
                  <a:cubicBezTo>
                    <a:pt x="4321" y="926"/>
                    <a:pt x="4318" y="926"/>
                    <a:pt x="4316" y="926"/>
                  </a:cubicBezTo>
                  <a:cubicBezTo>
                    <a:pt x="4146" y="926"/>
                    <a:pt x="4007" y="1063"/>
                    <a:pt x="4007" y="1235"/>
                  </a:cubicBezTo>
                  <a:cubicBezTo>
                    <a:pt x="4007" y="1406"/>
                    <a:pt x="4146" y="1544"/>
                    <a:pt x="4316" y="1544"/>
                  </a:cubicBezTo>
                  <a:cubicBezTo>
                    <a:pt x="4318" y="1544"/>
                    <a:pt x="4321" y="1544"/>
                    <a:pt x="4323" y="1544"/>
                  </a:cubicBezTo>
                  <a:lnTo>
                    <a:pt x="4631" y="1544"/>
                  </a:lnTo>
                  <a:cubicBezTo>
                    <a:pt x="4972" y="1544"/>
                    <a:pt x="5249" y="1820"/>
                    <a:pt x="5249" y="2162"/>
                  </a:cubicBezTo>
                  <a:lnTo>
                    <a:pt x="5249" y="2487"/>
                  </a:lnTo>
                  <a:cubicBezTo>
                    <a:pt x="5197" y="2476"/>
                    <a:pt x="5145" y="2471"/>
                    <a:pt x="5093" y="2471"/>
                  </a:cubicBezTo>
                  <a:cubicBezTo>
                    <a:pt x="4935" y="2471"/>
                    <a:pt x="4779" y="2520"/>
                    <a:pt x="4648" y="2613"/>
                  </a:cubicBezTo>
                  <a:cubicBezTo>
                    <a:pt x="4539" y="2519"/>
                    <a:pt x="4407" y="2454"/>
                    <a:pt x="4266" y="2426"/>
                  </a:cubicBezTo>
                  <a:cubicBezTo>
                    <a:pt x="3969" y="2329"/>
                    <a:pt x="3695" y="2177"/>
                    <a:pt x="3458" y="1976"/>
                  </a:cubicBezTo>
                  <a:cubicBezTo>
                    <a:pt x="3348" y="1892"/>
                    <a:pt x="3218" y="1851"/>
                    <a:pt x="3087" y="1851"/>
                  </a:cubicBezTo>
                  <a:cubicBezTo>
                    <a:pt x="2957" y="1851"/>
                    <a:pt x="2826" y="1892"/>
                    <a:pt x="2716" y="1976"/>
                  </a:cubicBezTo>
                  <a:cubicBezTo>
                    <a:pt x="2478" y="2175"/>
                    <a:pt x="2204" y="2328"/>
                    <a:pt x="1907" y="2423"/>
                  </a:cubicBezTo>
                  <a:cubicBezTo>
                    <a:pt x="1766" y="2452"/>
                    <a:pt x="1634" y="2516"/>
                    <a:pt x="1525" y="2611"/>
                  </a:cubicBezTo>
                  <a:cubicBezTo>
                    <a:pt x="1394" y="2518"/>
                    <a:pt x="1239" y="2469"/>
                    <a:pt x="1081" y="2469"/>
                  </a:cubicBezTo>
                  <a:cubicBezTo>
                    <a:pt x="1029" y="2469"/>
                    <a:pt x="977" y="2475"/>
                    <a:pt x="925" y="2485"/>
                  </a:cubicBezTo>
                  <a:lnTo>
                    <a:pt x="926" y="2162"/>
                  </a:lnTo>
                  <a:cubicBezTo>
                    <a:pt x="927" y="1309"/>
                    <a:pt x="1617" y="618"/>
                    <a:pt x="2471" y="617"/>
                  </a:cubicBezTo>
                  <a:close/>
                  <a:moveTo>
                    <a:pt x="9266" y="617"/>
                  </a:moveTo>
                  <a:cubicBezTo>
                    <a:pt x="10344" y="619"/>
                    <a:pt x="11257" y="1415"/>
                    <a:pt x="11406" y="2484"/>
                  </a:cubicBezTo>
                  <a:cubicBezTo>
                    <a:pt x="11359" y="2475"/>
                    <a:pt x="11311" y="2471"/>
                    <a:pt x="11264" y="2471"/>
                  </a:cubicBezTo>
                  <a:cubicBezTo>
                    <a:pt x="11119" y="2471"/>
                    <a:pt x="10976" y="2513"/>
                    <a:pt x="10853" y="2595"/>
                  </a:cubicBezTo>
                  <a:cubicBezTo>
                    <a:pt x="10773" y="2516"/>
                    <a:pt x="10679" y="2454"/>
                    <a:pt x="10575" y="2412"/>
                  </a:cubicBezTo>
                  <a:cubicBezTo>
                    <a:pt x="10457" y="2366"/>
                    <a:pt x="10352" y="2291"/>
                    <a:pt x="10270" y="2193"/>
                  </a:cubicBezTo>
                  <a:cubicBezTo>
                    <a:pt x="10150" y="2043"/>
                    <a:pt x="9972" y="1962"/>
                    <a:pt x="9789" y="1962"/>
                  </a:cubicBezTo>
                  <a:cubicBezTo>
                    <a:pt x="9701" y="1962"/>
                    <a:pt x="9613" y="1980"/>
                    <a:pt x="9529" y="2019"/>
                  </a:cubicBezTo>
                  <a:cubicBezTo>
                    <a:pt x="9076" y="2199"/>
                    <a:pt x="8605" y="2332"/>
                    <a:pt x="8125" y="2417"/>
                  </a:cubicBezTo>
                  <a:lnTo>
                    <a:pt x="8087" y="2426"/>
                  </a:lnTo>
                  <a:cubicBezTo>
                    <a:pt x="7946" y="2454"/>
                    <a:pt x="7814" y="2519"/>
                    <a:pt x="7705" y="2613"/>
                  </a:cubicBezTo>
                  <a:cubicBezTo>
                    <a:pt x="7577" y="2520"/>
                    <a:pt x="7423" y="2470"/>
                    <a:pt x="7267" y="2470"/>
                  </a:cubicBezTo>
                  <a:cubicBezTo>
                    <a:pt x="7220" y="2470"/>
                    <a:pt x="7173" y="2475"/>
                    <a:pt x="7126" y="2484"/>
                  </a:cubicBezTo>
                  <a:cubicBezTo>
                    <a:pt x="7275" y="1415"/>
                    <a:pt x="8188" y="619"/>
                    <a:pt x="9266" y="617"/>
                  </a:cubicBezTo>
                  <a:close/>
                  <a:moveTo>
                    <a:pt x="17168" y="617"/>
                  </a:moveTo>
                  <a:lnTo>
                    <a:pt x="16859" y="926"/>
                  </a:lnTo>
                  <a:lnTo>
                    <a:pt x="16678" y="926"/>
                  </a:lnTo>
                  <a:cubicBezTo>
                    <a:pt x="16676" y="926"/>
                    <a:pt x="16673" y="926"/>
                    <a:pt x="16671" y="926"/>
                  </a:cubicBezTo>
                  <a:cubicBezTo>
                    <a:pt x="16502" y="926"/>
                    <a:pt x="16363" y="1063"/>
                    <a:pt x="16363" y="1235"/>
                  </a:cubicBezTo>
                  <a:cubicBezTo>
                    <a:pt x="16363" y="1406"/>
                    <a:pt x="16502" y="1544"/>
                    <a:pt x="16671" y="1544"/>
                  </a:cubicBezTo>
                  <a:cubicBezTo>
                    <a:pt x="16673" y="1544"/>
                    <a:pt x="16676" y="1544"/>
                    <a:pt x="16678" y="1544"/>
                  </a:cubicBezTo>
                  <a:lnTo>
                    <a:pt x="16987" y="1544"/>
                  </a:lnTo>
                  <a:cubicBezTo>
                    <a:pt x="17328" y="1544"/>
                    <a:pt x="17605" y="1820"/>
                    <a:pt x="17605" y="2162"/>
                  </a:cubicBezTo>
                  <a:lnTo>
                    <a:pt x="17605" y="2487"/>
                  </a:lnTo>
                  <a:cubicBezTo>
                    <a:pt x="17553" y="2476"/>
                    <a:pt x="17501" y="2471"/>
                    <a:pt x="17449" y="2471"/>
                  </a:cubicBezTo>
                  <a:cubicBezTo>
                    <a:pt x="17291" y="2471"/>
                    <a:pt x="17135" y="2520"/>
                    <a:pt x="17004" y="2613"/>
                  </a:cubicBezTo>
                  <a:cubicBezTo>
                    <a:pt x="16894" y="2519"/>
                    <a:pt x="16762" y="2454"/>
                    <a:pt x="16621" y="2426"/>
                  </a:cubicBezTo>
                  <a:cubicBezTo>
                    <a:pt x="16326" y="2329"/>
                    <a:pt x="16051" y="2177"/>
                    <a:pt x="15813" y="1976"/>
                  </a:cubicBezTo>
                  <a:cubicBezTo>
                    <a:pt x="15704" y="1892"/>
                    <a:pt x="15573" y="1851"/>
                    <a:pt x="15443" y="1851"/>
                  </a:cubicBezTo>
                  <a:cubicBezTo>
                    <a:pt x="15312" y="1851"/>
                    <a:pt x="15182" y="1892"/>
                    <a:pt x="15073" y="1976"/>
                  </a:cubicBezTo>
                  <a:cubicBezTo>
                    <a:pt x="14834" y="2175"/>
                    <a:pt x="14559" y="2328"/>
                    <a:pt x="14264" y="2423"/>
                  </a:cubicBezTo>
                  <a:cubicBezTo>
                    <a:pt x="14122" y="2452"/>
                    <a:pt x="13991" y="2516"/>
                    <a:pt x="13881" y="2611"/>
                  </a:cubicBezTo>
                  <a:cubicBezTo>
                    <a:pt x="13750" y="2518"/>
                    <a:pt x="13594" y="2469"/>
                    <a:pt x="13436" y="2469"/>
                  </a:cubicBezTo>
                  <a:cubicBezTo>
                    <a:pt x="13385" y="2469"/>
                    <a:pt x="13332" y="2475"/>
                    <a:pt x="13281" y="2485"/>
                  </a:cubicBezTo>
                  <a:lnTo>
                    <a:pt x="13281" y="2162"/>
                  </a:lnTo>
                  <a:cubicBezTo>
                    <a:pt x="13282" y="1309"/>
                    <a:pt x="13972" y="618"/>
                    <a:pt x="14826" y="617"/>
                  </a:cubicBezTo>
                  <a:close/>
                  <a:moveTo>
                    <a:pt x="3084" y="2471"/>
                  </a:moveTo>
                  <a:cubicBezTo>
                    <a:pt x="3395" y="2727"/>
                    <a:pt x="3755" y="2918"/>
                    <a:pt x="4142" y="3031"/>
                  </a:cubicBezTo>
                  <a:cubicBezTo>
                    <a:pt x="4245" y="3050"/>
                    <a:pt x="4321" y="3138"/>
                    <a:pt x="4323" y="3242"/>
                  </a:cubicBezTo>
                  <a:cubicBezTo>
                    <a:pt x="4323" y="3414"/>
                    <a:pt x="4462" y="3551"/>
                    <a:pt x="4632" y="3551"/>
                  </a:cubicBezTo>
                  <a:cubicBezTo>
                    <a:pt x="4802" y="3551"/>
                    <a:pt x="4941" y="3414"/>
                    <a:pt x="4941" y="3242"/>
                  </a:cubicBezTo>
                  <a:cubicBezTo>
                    <a:pt x="4941" y="3139"/>
                    <a:pt x="5018" y="3088"/>
                    <a:pt x="5095" y="3088"/>
                  </a:cubicBezTo>
                  <a:cubicBezTo>
                    <a:pt x="5173" y="3088"/>
                    <a:pt x="5250" y="3139"/>
                    <a:pt x="5250" y="3242"/>
                  </a:cubicBezTo>
                  <a:lnTo>
                    <a:pt x="5250" y="3706"/>
                  </a:lnTo>
                  <a:cubicBezTo>
                    <a:pt x="5250" y="3839"/>
                    <a:pt x="5164" y="3957"/>
                    <a:pt x="5038" y="3999"/>
                  </a:cubicBezTo>
                  <a:cubicBezTo>
                    <a:pt x="4816" y="4065"/>
                    <a:pt x="4653" y="4255"/>
                    <a:pt x="4623" y="4485"/>
                  </a:cubicBezTo>
                  <a:cubicBezTo>
                    <a:pt x="4541" y="5271"/>
                    <a:pt x="3879" y="5869"/>
                    <a:pt x="3087" y="5869"/>
                  </a:cubicBezTo>
                  <a:cubicBezTo>
                    <a:pt x="2297" y="5869"/>
                    <a:pt x="1634" y="5271"/>
                    <a:pt x="1551" y="4485"/>
                  </a:cubicBezTo>
                  <a:cubicBezTo>
                    <a:pt x="1523" y="4255"/>
                    <a:pt x="1359" y="4065"/>
                    <a:pt x="1137" y="3999"/>
                  </a:cubicBezTo>
                  <a:cubicBezTo>
                    <a:pt x="1010" y="3957"/>
                    <a:pt x="926" y="3839"/>
                    <a:pt x="926" y="3706"/>
                  </a:cubicBezTo>
                  <a:lnTo>
                    <a:pt x="926" y="3242"/>
                  </a:lnTo>
                  <a:cubicBezTo>
                    <a:pt x="926" y="3139"/>
                    <a:pt x="1003" y="3088"/>
                    <a:pt x="1080" y="3088"/>
                  </a:cubicBezTo>
                  <a:cubicBezTo>
                    <a:pt x="1158" y="3088"/>
                    <a:pt x="1235" y="3139"/>
                    <a:pt x="1235" y="3242"/>
                  </a:cubicBezTo>
                  <a:cubicBezTo>
                    <a:pt x="1235" y="3414"/>
                    <a:pt x="1373" y="3551"/>
                    <a:pt x="1544" y="3551"/>
                  </a:cubicBezTo>
                  <a:cubicBezTo>
                    <a:pt x="1714" y="3551"/>
                    <a:pt x="1853" y="3414"/>
                    <a:pt x="1853" y="3242"/>
                  </a:cubicBezTo>
                  <a:cubicBezTo>
                    <a:pt x="1854" y="3138"/>
                    <a:pt x="1930" y="3049"/>
                    <a:pt x="2034" y="3030"/>
                  </a:cubicBezTo>
                  <a:cubicBezTo>
                    <a:pt x="2419" y="2918"/>
                    <a:pt x="2776" y="2729"/>
                    <a:pt x="3084" y="2471"/>
                  </a:cubicBezTo>
                  <a:close/>
                  <a:moveTo>
                    <a:pt x="9780" y="2577"/>
                  </a:moveTo>
                  <a:cubicBezTo>
                    <a:pt x="9786" y="2580"/>
                    <a:pt x="9791" y="2583"/>
                    <a:pt x="9795" y="2588"/>
                  </a:cubicBezTo>
                  <a:cubicBezTo>
                    <a:pt x="9941" y="2765"/>
                    <a:pt x="10130" y="2902"/>
                    <a:pt x="10343" y="2987"/>
                  </a:cubicBezTo>
                  <a:cubicBezTo>
                    <a:pt x="10442" y="3033"/>
                    <a:pt x="10504" y="3133"/>
                    <a:pt x="10501" y="3242"/>
                  </a:cubicBezTo>
                  <a:cubicBezTo>
                    <a:pt x="10501" y="3414"/>
                    <a:pt x="10638" y="3551"/>
                    <a:pt x="10809" y="3551"/>
                  </a:cubicBezTo>
                  <a:cubicBezTo>
                    <a:pt x="10979" y="3551"/>
                    <a:pt x="11118" y="3414"/>
                    <a:pt x="11118" y="3242"/>
                  </a:cubicBezTo>
                  <a:cubicBezTo>
                    <a:pt x="11118" y="3139"/>
                    <a:pt x="11196" y="3088"/>
                    <a:pt x="11273" y="3088"/>
                  </a:cubicBezTo>
                  <a:cubicBezTo>
                    <a:pt x="11350" y="3088"/>
                    <a:pt x="11427" y="3139"/>
                    <a:pt x="11427" y="3242"/>
                  </a:cubicBezTo>
                  <a:lnTo>
                    <a:pt x="11427" y="3706"/>
                  </a:lnTo>
                  <a:cubicBezTo>
                    <a:pt x="11427" y="3839"/>
                    <a:pt x="11342" y="3957"/>
                    <a:pt x="11215" y="3999"/>
                  </a:cubicBezTo>
                  <a:cubicBezTo>
                    <a:pt x="10993" y="4065"/>
                    <a:pt x="10831" y="4255"/>
                    <a:pt x="10801" y="4485"/>
                  </a:cubicBezTo>
                  <a:cubicBezTo>
                    <a:pt x="10719" y="5272"/>
                    <a:pt x="10055" y="5869"/>
                    <a:pt x="9265" y="5869"/>
                  </a:cubicBezTo>
                  <a:cubicBezTo>
                    <a:pt x="8474" y="5869"/>
                    <a:pt x="7811" y="5272"/>
                    <a:pt x="7729" y="4485"/>
                  </a:cubicBezTo>
                  <a:cubicBezTo>
                    <a:pt x="7699" y="4255"/>
                    <a:pt x="7536" y="4065"/>
                    <a:pt x="7314" y="3999"/>
                  </a:cubicBezTo>
                  <a:cubicBezTo>
                    <a:pt x="7188" y="3957"/>
                    <a:pt x="7102" y="3839"/>
                    <a:pt x="7103" y="3706"/>
                  </a:cubicBezTo>
                  <a:lnTo>
                    <a:pt x="7103" y="3242"/>
                  </a:lnTo>
                  <a:cubicBezTo>
                    <a:pt x="7103" y="3139"/>
                    <a:pt x="7181" y="3088"/>
                    <a:pt x="7258" y="3088"/>
                  </a:cubicBezTo>
                  <a:cubicBezTo>
                    <a:pt x="7335" y="3088"/>
                    <a:pt x="7412" y="3139"/>
                    <a:pt x="7412" y="3242"/>
                  </a:cubicBezTo>
                  <a:cubicBezTo>
                    <a:pt x="7411" y="3414"/>
                    <a:pt x="7550" y="3551"/>
                    <a:pt x="7720" y="3551"/>
                  </a:cubicBezTo>
                  <a:cubicBezTo>
                    <a:pt x="7891" y="3551"/>
                    <a:pt x="8029" y="3414"/>
                    <a:pt x="8029" y="3242"/>
                  </a:cubicBezTo>
                  <a:cubicBezTo>
                    <a:pt x="8031" y="3138"/>
                    <a:pt x="8107" y="3049"/>
                    <a:pt x="8210" y="3030"/>
                  </a:cubicBezTo>
                  <a:lnTo>
                    <a:pt x="8247" y="3023"/>
                  </a:lnTo>
                  <a:cubicBezTo>
                    <a:pt x="8773" y="2931"/>
                    <a:pt x="9287" y="2781"/>
                    <a:pt x="9780" y="2577"/>
                  </a:cubicBezTo>
                  <a:close/>
                  <a:moveTo>
                    <a:pt x="15439" y="2471"/>
                  </a:moveTo>
                  <a:cubicBezTo>
                    <a:pt x="15750" y="2727"/>
                    <a:pt x="16110" y="2918"/>
                    <a:pt x="16497" y="3031"/>
                  </a:cubicBezTo>
                  <a:cubicBezTo>
                    <a:pt x="16600" y="3050"/>
                    <a:pt x="16677" y="3138"/>
                    <a:pt x="16678" y="3242"/>
                  </a:cubicBezTo>
                  <a:cubicBezTo>
                    <a:pt x="16678" y="3414"/>
                    <a:pt x="16817" y="3551"/>
                    <a:pt x="16987" y="3551"/>
                  </a:cubicBezTo>
                  <a:cubicBezTo>
                    <a:pt x="17158" y="3551"/>
                    <a:pt x="17296" y="3414"/>
                    <a:pt x="17296" y="3242"/>
                  </a:cubicBezTo>
                  <a:cubicBezTo>
                    <a:pt x="17296" y="3139"/>
                    <a:pt x="17373" y="3088"/>
                    <a:pt x="17450" y="3088"/>
                  </a:cubicBezTo>
                  <a:cubicBezTo>
                    <a:pt x="17528" y="3088"/>
                    <a:pt x="17605" y="3139"/>
                    <a:pt x="17605" y="3242"/>
                  </a:cubicBezTo>
                  <a:lnTo>
                    <a:pt x="17605" y="3706"/>
                  </a:lnTo>
                  <a:cubicBezTo>
                    <a:pt x="17605" y="3839"/>
                    <a:pt x="17519" y="3957"/>
                    <a:pt x="17393" y="3999"/>
                  </a:cubicBezTo>
                  <a:cubicBezTo>
                    <a:pt x="17171" y="4065"/>
                    <a:pt x="17008" y="4255"/>
                    <a:pt x="16979" y="4485"/>
                  </a:cubicBezTo>
                  <a:cubicBezTo>
                    <a:pt x="16896" y="5271"/>
                    <a:pt x="16234" y="5869"/>
                    <a:pt x="15443" y="5869"/>
                  </a:cubicBezTo>
                  <a:cubicBezTo>
                    <a:pt x="14652" y="5869"/>
                    <a:pt x="13989" y="5271"/>
                    <a:pt x="13907" y="4485"/>
                  </a:cubicBezTo>
                  <a:cubicBezTo>
                    <a:pt x="13878" y="4255"/>
                    <a:pt x="13714" y="4065"/>
                    <a:pt x="13492" y="3999"/>
                  </a:cubicBezTo>
                  <a:cubicBezTo>
                    <a:pt x="13365" y="3957"/>
                    <a:pt x="13281" y="3839"/>
                    <a:pt x="13281" y="3706"/>
                  </a:cubicBezTo>
                  <a:lnTo>
                    <a:pt x="13281" y="3242"/>
                  </a:lnTo>
                  <a:cubicBezTo>
                    <a:pt x="13281" y="3139"/>
                    <a:pt x="13358" y="3088"/>
                    <a:pt x="13435" y="3088"/>
                  </a:cubicBezTo>
                  <a:cubicBezTo>
                    <a:pt x="13513" y="3088"/>
                    <a:pt x="13590" y="3139"/>
                    <a:pt x="13590" y="3242"/>
                  </a:cubicBezTo>
                  <a:cubicBezTo>
                    <a:pt x="13590" y="3414"/>
                    <a:pt x="13728" y="3551"/>
                    <a:pt x="13899" y="3551"/>
                  </a:cubicBezTo>
                  <a:cubicBezTo>
                    <a:pt x="14069" y="3551"/>
                    <a:pt x="14208" y="3414"/>
                    <a:pt x="14208" y="3242"/>
                  </a:cubicBezTo>
                  <a:cubicBezTo>
                    <a:pt x="14209" y="3138"/>
                    <a:pt x="14285" y="3049"/>
                    <a:pt x="14389" y="3030"/>
                  </a:cubicBezTo>
                  <a:cubicBezTo>
                    <a:pt x="14774" y="2918"/>
                    <a:pt x="15131" y="2729"/>
                    <a:pt x="15439" y="2471"/>
                  </a:cubicBezTo>
                  <a:close/>
                  <a:moveTo>
                    <a:pt x="3397" y="6462"/>
                  </a:moveTo>
                  <a:lnTo>
                    <a:pt x="3397" y="6794"/>
                  </a:lnTo>
                  <a:cubicBezTo>
                    <a:pt x="3397" y="6966"/>
                    <a:pt x="3258" y="7103"/>
                    <a:pt x="3089" y="7103"/>
                  </a:cubicBezTo>
                  <a:cubicBezTo>
                    <a:pt x="2919" y="7103"/>
                    <a:pt x="2780" y="6966"/>
                    <a:pt x="2780" y="6794"/>
                  </a:cubicBezTo>
                  <a:lnTo>
                    <a:pt x="2780" y="6462"/>
                  </a:lnTo>
                  <a:cubicBezTo>
                    <a:pt x="2882" y="6478"/>
                    <a:pt x="2985" y="6486"/>
                    <a:pt x="3089" y="6486"/>
                  </a:cubicBezTo>
                  <a:cubicBezTo>
                    <a:pt x="3192" y="6486"/>
                    <a:pt x="3295" y="6478"/>
                    <a:pt x="3397" y="6462"/>
                  </a:cubicBezTo>
                  <a:close/>
                  <a:moveTo>
                    <a:pt x="9574" y="6462"/>
                  </a:moveTo>
                  <a:lnTo>
                    <a:pt x="9574" y="6463"/>
                  </a:lnTo>
                  <a:lnTo>
                    <a:pt x="9574" y="6794"/>
                  </a:lnTo>
                  <a:cubicBezTo>
                    <a:pt x="9574" y="6966"/>
                    <a:pt x="9436" y="7103"/>
                    <a:pt x="9265" y="7103"/>
                  </a:cubicBezTo>
                  <a:cubicBezTo>
                    <a:pt x="9095" y="7103"/>
                    <a:pt x="8956" y="6966"/>
                    <a:pt x="8956" y="6794"/>
                  </a:cubicBezTo>
                  <a:lnTo>
                    <a:pt x="8956" y="6462"/>
                  </a:lnTo>
                  <a:cubicBezTo>
                    <a:pt x="9058" y="6478"/>
                    <a:pt x="9161" y="6486"/>
                    <a:pt x="9265" y="6486"/>
                  </a:cubicBezTo>
                  <a:cubicBezTo>
                    <a:pt x="9368" y="6486"/>
                    <a:pt x="9471" y="6478"/>
                    <a:pt x="9574" y="6462"/>
                  </a:cubicBezTo>
                  <a:close/>
                  <a:moveTo>
                    <a:pt x="15751" y="6462"/>
                  </a:moveTo>
                  <a:lnTo>
                    <a:pt x="15751" y="6794"/>
                  </a:lnTo>
                  <a:cubicBezTo>
                    <a:pt x="15755" y="6968"/>
                    <a:pt x="15616" y="7111"/>
                    <a:pt x="15442" y="7111"/>
                  </a:cubicBezTo>
                  <a:cubicBezTo>
                    <a:pt x="15270" y="7111"/>
                    <a:pt x="15130" y="6968"/>
                    <a:pt x="15135" y="6794"/>
                  </a:cubicBezTo>
                  <a:lnTo>
                    <a:pt x="15135" y="6462"/>
                  </a:lnTo>
                  <a:cubicBezTo>
                    <a:pt x="15236" y="6478"/>
                    <a:pt x="15339" y="6486"/>
                    <a:pt x="15442" y="6486"/>
                  </a:cubicBezTo>
                  <a:cubicBezTo>
                    <a:pt x="15546" y="6486"/>
                    <a:pt x="15649" y="6478"/>
                    <a:pt x="15751" y="6462"/>
                  </a:cubicBezTo>
                  <a:close/>
                  <a:moveTo>
                    <a:pt x="11427" y="4579"/>
                  </a:moveTo>
                  <a:lnTo>
                    <a:pt x="11427" y="7137"/>
                  </a:lnTo>
                  <a:cubicBezTo>
                    <a:pt x="11095" y="6798"/>
                    <a:pt x="10661" y="6577"/>
                    <a:pt x="10192" y="6510"/>
                  </a:cubicBezTo>
                  <a:lnTo>
                    <a:pt x="10192" y="6277"/>
                  </a:lnTo>
                  <a:cubicBezTo>
                    <a:pt x="10863" y="5961"/>
                    <a:pt x="11323" y="5322"/>
                    <a:pt x="11411" y="4585"/>
                  </a:cubicBezTo>
                  <a:cubicBezTo>
                    <a:pt x="11417" y="4584"/>
                    <a:pt x="11421" y="4580"/>
                    <a:pt x="11426" y="4579"/>
                  </a:cubicBezTo>
                  <a:close/>
                  <a:moveTo>
                    <a:pt x="7103" y="4580"/>
                  </a:moveTo>
                  <a:cubicBezTo>
                    <a:pt x="7108" y="4582"/>
                    <a:pt x="7113" y="4585"/>
                    <a:pt x="7118" y="4587"/>
                  </a:cubicBezTo>
                  <a:cubicBezTo>
                    <a:pt x="7206" y="5323"/>
                    <a:pt x="7668" y="5962"/>
                    <a:pt x="8338" y="6277"/>
                  </a:cubicBezTo>
                  <a:lnTo>
                    <a:pt x="8338" y="6510"/>
                  </a:lnTo>
                  <a:cubicBezTo>
                    <a:pt x="7869" y="6577"/>
                    <a:pt x="7435" y="6798"/>
                    <a:pt x="7103" y="7138"/>
                  </a:cubicBezTo>
                  <a:lnTo>
                    <a:pt x="7103" y="4580"/>
                  </a:lnTo>
                  <a:close/>
                  <a:moveTo>
                    <a:pt x="3951" y="7128"/>
                  </a:moveTo>
                  <a:cubicBezTo>
                    <a:pt x="4698" y="7247"/>
                    <a:pt x="5249" y="7891"/>
                    <a:pt x="5251" y="8648"/>
                  </a:cubicBezTo>
                  <a:lnTo>
                    <a:pt x="5251" y="8957"/>
                  </a:lnTo>
                  <a:lnTo>
                    <a:pt x="926" y="8957"/>
                  </a:lnTo>
                  <a:lnTo>
                    <a:pt x="926" y="8648"/>
                  </a:lnTo>
                  <a:cubicBezTo>
                    <a:pt x="928" y="7891"/>
                    <a:pt x="1479" y="7247"/>
                    <a:pt x="2226" y="7128"/>
                  </a:cubicBezTo>
                  <a:cubicBezTo>
                    <a:pt x="2363" y="7486"/>
                    <a:pt x="2706" y="7721"/>
                    <a:pt x="3089" y="7721"/>
                  </a:cubicBezTo>
                  <a:cubicBezTo>
                    <a:pt x="3471" y="7721"/>
                    <a:pt x="3814" y="7486"/>
                    <a:pt x="3951" y="7128"/>
                  </a:cubicBezTo>
                  <a:close/>
                  <a:moveTo>
                    <a:pt x="10127" y="7128"/>
                  </a:moveTo>
                  <a:cubicBezTo>
                    <a:pt x="10874" y="7247"/>
                    <a:pt x="11425" y="7891"/>
                    <a:pt x="11427" y="8648"/>
                  </a:cubicBezTo>
                  <a:lnTo>
                    <a:pt x="11427" y="8957"/>
                  </a:lnTo>
                  <a:lnTo>
                    <a:pt x="7103" y="8957"/>
                  </a:lnTo>
                  <a:lnTo>
                    <a:pt x="7103" y="8648"/>
                  </a:lnTo>
                  <a:cubicBezTo>
                    <a:pt x="7105" y="7891"/>
                    <a:pt x="7656" y="7247"/>
                    <a:pt x="8402" y="7128"/>
                  </a:cubicBezTo>
                  <a:cubicBezTo>
                    <a:pt x="8539" y="7486"/>
                    <a:pt x="8883" y="7721"/>
                    <a:pt x="9265" y="7721"/>
                  </a:cubicBezTo>
                  <a:cubicBezTo>
                    <a:pt x="9647" y="7721"/>
                    <a:pt x="9991" y="7486"/>
                    <a:pt x="10127" y="7128"/>
                  </a:cubicBezTo>
                  <a:close/>
                  <a:moveTo>
                    <a:pt x="16305" y="7128"/>
                  </a:moveTo>
                  <a:cubicBezTo>
                    <a:pt x="17051" y="7247"/>
                    <a:pt x="17602" y="7891"/>
                    <a:pt x="17605" y="8648"/>
                  </a:cubicBezTo>
                  <a:lnTo>
                    <a:pt x="17605" y="8957"/>
                  </a:lnTo>
                  <a:lnTo>
                    <a:pt x="13281" y="8957"/>
                  </a:lnTo>
                  <a:lnTo>
                    <a:pt x="13281" y="8648"/>
                  </a:lnTo>
                  <a:cubicBezTo>
                    <a:pt x="13283" y="7891"/>
                    <a:pt x="13833" y="7247"/>
                    <a:pt x="14581" y="7128"/>
                  </a:cubicBezTo>
                  <a:cubicBezTo>
                    <a:pt x="14718" y="7486"/>
                    <a:pt x="15060" y="7721"/>
                    <a:pt x="15442" y="7721"/>
                  </a:cubicBezTo>
                  <a:cubicBezTo>
                    <a:pt x="15826" y="7721"/>
                    <a:pt x="16168" y="7486"/>
                    <a:pt x="16305" y="7128"/>
                  </a:cubicBezTo>
                  <a:close/>
                  <a:moveTo>
                    <a:pt x="17913" y="9574"/>
                  </a:moveTo>
                  <a:lnTo>
                    <a:pt x="17913" y="10192"/>
                  </a:lnTo>
                  <a:lnTo>
                    <a:pt x="617" y="10192"/>
                  </a:lnTo>
                  <a:lnTo>
                    <a:pt x="617" y="9574"/>
                  </a:lnTo>
                  <a:close/>
                  <a:moveTo>
                    <a:pt x="17605" y="10809"/>
                  </a:moveTo>
                  <a:lnTo>
                    <a:pt x="17605" y="16678"/>
                  </a:lnTo>
                  <a:lnTo>
                    <a:pt x="926" y="16678"/>
                  </a:lnTo>
                  <a:lnTo>
                    <a:pt x="926" y="10809"/>
                  </a:lnTo>
                  <a:close/>
                  <a:moveTo>
                    <a:pt x="17913" y="17297"/>
                  </a:moveTo>
                  <a:lnTo>
                    <a:pt x="17913" y="17914"/>
                  </a:lnTo>
                  <a:lnTo>
                    <a:pt x="618" y="17914"/>
                  </a:lnTo>
                  <a:lnTo>
                    <a:pt x="618" y="17297"/>
                  </a:lnTo>
                  <a:close/>
                  <a:moveTo>
                    <a:pt x="2472" y="0"/>
                  </a:moveTo>
                  <a:cubicBezTo>
                    <a:pt x="1278" y="2"/>
                    <a:pt x="312" y="969"/>
                    <a:pt x="311" y="2163"/>
                  </a:cubicBezTo>
                  <a:lnTo>
                    <a:pt x="311" y="3706"/>
                  </a:lnTo>
                  <a:cubicBezTo>
                    <a:pt x="312" y="4106"/>
                    <a:pt x="566" y="4459"/>
                    <a:pt x="945" y="4588"/>
                  </a:cubicBezTo>
                  <a:cubicBezTo>
                    <a:pt x="1033" y="5324"/>
                    <a:pt x="1493" y="5963"/>
                    <a:pt x="2164" y="6278"/>
                  </a:cubicBezTo>
                  <a:lnTo>
                    <a:pt x="2164" y="6512"/>
                  </a:lnTo>
                  <a:cubicBezTo>
                    <a:pt x="1101" y="6665"/>
                    <a:pt x="312" y="7575"/>
                    <a:pt x="311" y="8648"/>
                  </a:cubicBezTo>
                  <a:lnTo>
                    <a:pt x="311" y="9043"/>
                  </a:lnTo>
                  <a:cubicBezTo>
                    <a:pt x="119" y="9153"/>
                    <a:pt x="2" y="9355"/>
                    <a:pt x="2" y="9575"/>
                  </a:cubicBezTo>
                  <a:lnTo>
                    <a:pt x="2" y="10193"/>
                  </a:lnTo>
                  <a:cubicBezTo>
                    <a:pt x="2" y="10412"/>
                    <a:pt x="119" y="10615"/>
                    <a:pt x="311" y="10725"/>
                  </a:cubicBezTo>
                  <a:lnTo>
                    <a:pt x="311" y="16765"/>
                  </a:lnTo>
                  <a:cubicBezTo>
                    <a:pt x="119" y="16874"/>
                    <a:pt x="0" y="17076"/>
                    <a:pt x="0" y="17297"/>
                  </a:cubicBezTo>
                  <a:lnTo>
                    <a:pt x="0" y="17914"/>
                  </a:lnTo>
                  <a:cubicBezTo>
                    <a:pt x="0" y="18255"/>
                    <a:pt x="276" y="18532"/>
                    <a:pt x="617" y="18532"/>
                  </a:cubicBezTo>
                  <a:lnTo>
                    <a:pt x="17913" y="18532"/>
                  </a:lnTo>
                  <a:cubicBezTo>
                    <a:pt x="18254" y="18532"/>
                    <a:pt x="18530" y="18255"/>
                    <a:pt x="18530" y="17914"/>
                  </a:cubicBezTo>
                  <a:lnTo>
                    <a:pt x="18530" y="17297"/>
                  </a:lnTo>
                  <a:cubicBezTo>
                    <a:pt x="18529" y="17076"/>
                    <a:pt x="18413" y="16874"/>
                    <a:pt x="18221" y="16765"/>
                  </a:cubicBezTo>
                  <a:lnTo>
                    <a:pt x="18221" y="10724"/>
                  </a:lnTo>
                  <a:cubicBezTo>
                    <a:pt x="18413" y="10615"/>
                    <a:pt x="18529" y="10411"/>
                    <a:pt x="18530" y="10192"/>
                  </a:cubicBezTo>
                  <a:lnTo>
                    <a:pt x="18530" y="9574"/>
                  </a:lnTo>
                  <a:cubicBezTo>
                    <a:pt x="18529" y="9354"/>
                    <a:pt x="18413" y="9152"/>
                    <a:pt x="18221" y="9043"/>
                  </a:cubicBezTo>
                  <a:lnTo>
                    <a:pt x="18223" y="9043"/>
                  </a:lnTo>
                  <a:lnTo>
                    <a:pt x="18223" y="8648"/>
                  </a:lnTo>
                  <a:cubicBezTo>
                    <a:pt x="18220" y="7574"/>
                    <a:pt x="17431" y="6664"/>
                    <a:pt x="16369" y="6510"/>
                  </a:cubicBezTo>
                  <a:lnTo>
                    <a:pt x="16369" y="6278"/>
                  </a:lnTo>
                  <a:cubicBezTo>
                    <a:pt x="17040" y="5962"/>
                    <a:pt x="17502" y="5322"/>
                    <a:pt x="17589" y="4586"/>
                  </a:cubicBezTo>
                  <a:cubicBezTo>
                    <a:pt x="17967" y="4459"/>
                    <a:pt x="18223" y="4105"/>
                    <a:pt x="18223" y="3706"/>
                  </a:cubicBezTo>
                  <a:lnTo>
                    <a:pt x="18223" y="2162"/>
                  </a:lnTo>
                  <a:cubicBezTo>
                    <a:pt x="18223" y="1711"/>
                    <a:pt x="17976" y="1296"/>
                    <a:pt x="17581" y="1078"/>
                  </a:cubicBezTo>
                  <a:lnTo>
                    <a:pt x="17767" y="894"/>
                  </a:lnTo>
                  <a:cubicBezTo>
                    <a:pt x="17915" y="744"/>
                    <a:pt x="17958" y="519"/>
                    <a:pt x="17878" y="323"/>
                  </a:cubicBezTo>
                  <a:cubicBezTo>
                    <a:pt x="17797" y="128"/>
                    <a:pt x="17607" y="2"/>
                    <a:pt x="17395" y="0"/>
                  </a:cubicBezTo>
                  <a:lnTo>
                    <a:pt x="14826" y="0"/>
                  </a:lnTo>
                  <a:cubicBezTo>
                    <a:pt x="13632" y="2"/>
                    <a:pt x="12666" y="968"/>
                    <a:pt x="12664" y="2162"/>
                  </a:cubicBezTo>
                  <a:lnTo>
                    <a:pt x="12664" y="3706"/>
                  </a:lnTo>
                  <a:cubicBezTo>
                    <a:pt x="12666" y="4105"/>
                    <a:pt x="12920" y="4459"/>
                    <a:pt x="13297" y="4587"/>
                  </a:cubicBezTo>
                  <a:cubicBezTo>
                    <a:pt x="13385" y="5323"/>
                    <a:pt x="13847" y="5962"/>
                    <a:pt x="14517" y="6278"/>
                  </a:cubicBezTo>
                  <a:lnTo>
                    <a:pt x="14517" y="6510"/>
                  </a:lnTo>
                  <a:cubicBezTo>
                    <a:pt x="13455" y="6664"/>
                    <a:pt x="12666" y="7575"/>
                    <a:pt x="12664" y="8648"/>
                  </a:cubicBezTo>
                  <a:lnTo>
                    <a:pt x="12664" y="8957"/>
                  </a:lnTo>
                  <a:lnTo>
                    <a:pt x="12046" y="8957"/>
                  </a:lnTo>
                  <a:lnTo>
                    <a:pt x="12046" y="2781"/>
                  </a:lnTo>
                  <a:cubicBezTo>
                    <a:pt x="12046" y="1245"/>
                    <a:pt x="10802" y="0"/>
                    <a:pt x="9266" y="0"/>
                  </a:cubicBezTo>
                  <a:cubicBezTo>
                    <a:pt x="7731" y="0"/>
                    <a:pt x="6487" y="1245"/>
                    <a:pt x="6487" y="2781"/>
                  </a:cubicBezTo>
                  <a:lnTo>
                    <a:pt x="6487" y="8957"/>
                  </a:lnTo>
                  <a:lnTo>
                    <a:pt x="5869" y="8957"/>
                  </a:lnTo>
                  <a:lnTo>
                    <a:pt x="5869" y="8648"/>
                  </a:lnTo>
                  <a:cubicBezTo>
                    <a:pt x="5866" y="7575"/>
                    <a:pt x="5079" y="6665"/>
                    <a:pt x="4015" y="6512"/>
                  </a:cubicBezTo>
                  <a:lnTo>
                    <a:pt x="4015" y="6278"/>
                  </a:lnTo>
                  <a:cubicBezTo>
                    <a:pt x="4687" y="5962"/>
                    <a:pt x="5148" y="5323"/>
                    <a:pt x="5236" y="4586"/>
                  </a:cubicBezTo>
                  <a:cubicBezTo>
                    <a:pt x="5613" y="4459"/>
                    <a:pt x="5869" y="4106"/>
                    <a:pt x="5869" y="3706"/>
                  </a:cubicBezTo>
                  <a:lnTo>
                    <a:pt x="5869" y="2163"/>
                  </a:lnTo>
                  <a:cubicBezTo>
                    <a:pt x="5869" y="1711"/>
                    <a:pt x="5623" y="1296"/>
                    <a:pt x="5227" y="1080"/>
                  </a:cubicBezTo>
                  <a:lnTo>
                    <a:pt x="5414" y="894"/>
                  </a:lnTo>
                  <a:cubicBezTo>
                    <a:pt x="5561" y="744"/>
                    <a:pt x="5605" y="519"/>
                    <a:pt x="5524" y="324"/>
                  </a:cubicBezTo>
                  <a:cubicBezTo>
                    <a:pt x="5443" y="129"/>
                    <a:pt x="5254" y="2"/>
                    <a:pt x="504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05775" lIns="105775" spcFirstLastPara="1" rIns="105775" wrap="square" tIns="105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1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5470475" y="2950750"/>
              <a:ext cx="108125" cy="115850"/>
            </a:xfrm>
            <a:custGeom>
              <a:rect b="b" l="l" r="r" t="t"/>
              <a:pathLst>
                <a:path extrusionOk="0" h="4634" w="4325">
                  <a:moveTo>
                    <a:pt x="3707" y="618"/>
                  </a:moveTo>
                  <a:lnTo>
                    <a:pt x="3707" y="4015"/>
                  </a:lnTo>
                  <a:lnTo>
                    <a:pt x="619" y="4015"/>
                  </a:lnTo>
                  <a:lnTo>
                    <a:pt x="619" y="618"/>
                  </a:lnTo>
                  <a:close/>
                  <a:moveTo>
                    <a:pt x="619" y="0"/>
                  </a:moveTo>
                  <a:cubicBezTo>
                    <a:pt x="277" y="0"/>
                    <a:pt x="1" y="277"/>
                    <a:pt x="1" y="618"/>
                  </a:cubicBezTo>
                  <a:lnTo>
                    <a:pt x="1" y="4015"/>
                  </a:lnTo>
                  <a:cubicBezTo>
                    <a:pt x="1" y="4356"/>
                    <a:pt x="277" y="4633"/>
                    <a:pt x="619" y="4633"/>
                  </a:cubicBezTo>
                  <a:lnTo>
                    <a:pt x="3707" y="4633"/>
                  </a:lnTo>
                  <a:cubicBezTo>
                    <a:pt x="4048" y="4633"/>
                    <a:pt x="4325" y="4356"/>
                    <a:pt x="4325" y="4015"/>
                  </a:cubicBezTo>
                  <a:lnTo>
                    <a:pt x="4325" y="618"/>
                  </a:lnTo>
                  <a:cubicBezTo>
                    <a:pt x="4325" y="277"/>
                    <a:pt x="4048" y="0"/>
                    <a:pt x="370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05775" lIns="105775" spcFirstLastPara="1" rIns="105775" wrap="square" tIns="105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1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5601750" y="2950750"/>
              <a:ext cx="108125" cy="115850"/>
            </a:xfrm>
            <a:custGeom>
              <a:rect b="b" l="l" r="r" t="t"/>
              <a:pathLst>
                <a:path extrusionOk="0" h="4634" w="4325">
                  <a:moveTo>
                    <a:pt x="3706" y="618"/>
                  </a:moveTo>
                  <a:lnTo>
                    <a:pt x="3706" y="4015"/>
                  </a:lnTo>
                  <a:lnTo>
                    <a:pt x="618" y="4015"/>
                  </a:lnTo>
                  <a:lnTo>
                    <a:pt x="618" y="618"/>
                  </a:ln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4015"/>
                  </a:lnTo>
                  <a:cubicBezTo>
                    <a:pt x="0" y="4356"/>
                    <a:pt x="277" y="4633"/>
                    <a:pt x="618" y="4633"/>
                  </a:cubicBezTo>
                  <a:lnTo>
                    <a:pt x="3706" y="4633"/>
                  </a:lnTo>
                  <a:cubicBezTo>
                    <a:pt x="4048" y="4633"/>
                    <a:pt x="4324" y="4356"/>
                    <a:pt x="4324" y="4015"/>
                  </a:cubicBezTo>
                  <a:lnTo>
                    <a:pt x="4324" y="618"/>
                  </a:lnTo>
                  <a:cubicBezTo>
                    <a:pt x="4324" y="277"/>
                    <a:pt x="4048" y="0"/>
                    <a:pt x="370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05775" lIns="105775" spcFirstLastPara="1" rIns="105775" wrap="square" tIns="105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1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5733025" y="2950750"/>
              <a:ext cx="108100" cy="115850"/>
            </a:xfrm>
            <a:custGeom>
              <a:rect b="b" l="l" r="r" t="t"/>
              <a:pathLst>
                <a:path extrusionOk="0" h="4634" w="4324">
                  <a:moveTo>
                    <a:pt x="3706" y="618"/>
                  </a:moveTo>
                  <a:lnTo>
                    <a:pt x="3706" y="4015"/>
                  </a:lnTo>
                  <a:lnTo>
                    <a:pt x="618" y="4015"/>
                  </a:lnTo>
                  <a:lnTo>
                    <a:pt x="618" y="618"/>
                  </a:ln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4015"/>
                  </a:lnTo>
                  <a:cubicBezTo>
                    <a:pt x="0" y="4356"/>
                    <a:pt x="277" y="4633"/>
                    <a:pt x="618" y="4633"/>
                  </a:cubicBezTo>
                  <a:lnTo>
                    <a:pt x="3706" y="4633"/>
                  </a:lnTo>
                  <a:cubicBezTo>
                    <a:pt x="4047" y="4633"/>
                    <a:pt x="4324" y="4356"/>
                    <a:pt x="4324" y="4015"/>
                  </a:cubicBezTo>
                  <a:lnTo>
                    <a:pt x="4324" y="618"/>
                  </a:lnTo>
                  <a:cubicBezTo>
                    <a:pt x="4324" y="277"/>
                    <a:pt x="4047" y="0"/>
                    <a:pt x="370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05775" lIns="105775" spcFirstLastPara="1" rIns="105775" wrap="square" tIns="105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1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5" name="Google Shape;505;p11"/>
          <p:cNvGrpSpPr/>
          <p:nvPr/>
        </p:nvGrpSpPr>
        <p:grpSpPr>
          <a:xfrm>
            <a:off x="4259359" y="1583104"/>
            <a:ext cx="625270" cy="625337"/>
            <a:chOff x="4649325" y="1265725"/>
            <a:chExt cx="463300" cy="463350"/>
          </a:xfrm>
        </p:grpSpPr>
        <p:sp>
          <p:nvSpPr>
            <p:cNvPr id="506" name="Google Shape;506;p11"/>
            <p:cNvSpPr/>
            <p:nvPr/>
          </p:nvSpPr>
          <p:spPr>
            <a:xfrm>
              <a:off x="4649325" y="1265775"/>
              <a:ext cx="401550" cy="463300"/>
            </a:xfrm>
            <a:custGeom>
              <a:rect b="b" l="l" r="r" t="t"/>
              <a:pathLst>
                <a:path extrusionOk="0" h="18532" w="16062">
                  <a:moveTo>
                    <a:pt x="9757" y="617"/>
                  </a:moveTo>
                  <a:lnTo>
                    <a:pt x="9358" y="1016"/>
                  </a:lnTo>
                  <a:cubicBezTo>
                    <a:pt x="9163" y="1211"/>
                    <a:pt x="9301" y="1544"/>
                    <a:pt x="9576" y="1544"/>
                  </a:cubicBezTo>
                  <a:cubicBezTo>
                    <a:pt x="9917" y="1544"/>
                    <a:pt x="10193" y="1820"/>
                    <a:pt x="10193" y="2161"/>
                  </a:cubicBezTo>
                  <a:lnTo>
                    <a:pt x="10193" y="2486"/>
                  </a:lnTo>
                  <a:cubicBezTo>
                    <a:pt x="10141" y="2476"/>
                    <a:pt x="10089" y="2470"/>
                    <a:pt x="10037" y="2470"/>
                  </a:cubicBezTo>
                  <a:cubicBezTo>
                    <a:pt x="9880" y="2470"/>
                    <a:pt x="9724" y="2520"/>
                    <a:pt x="9593" y="2613"/>
                  </a:cubicBezTo>
                  <a:cubicBezTo>
                    <a:pt x="9483" y="2519"/>
                    <a:pt x="9351" y="2454"/>
                    <a:pt x="9210" y="2426"/>
                  </a:cubicBezTo>
                  <a:cubicBezTo>
                    <a:pt x="8915" y="2329"/>
                    <a:pt x="8641" y="2175"/>
                    <a:pt x="8402" y="1975"/>
                  </a:cubicBezTo>
                  <a:cubicBezTo>
                    <a:pt x="8293" y="1893"/>
                    <a:pt x="8162" y="1852"/>
                    <a:pt x="8032" y="1852"/>
                  </a:cubicBezTo>
                  <a:cubicBezTo>
                    <a:pt x="7902" y="1852"/>
                    <a:pt x="7772" y="1893"/>
                    <a:pt x="7663" y="1975"/>
                  </a:cubicBezTo>
                  <a:cubicBezTo>
                    <a:pt x="7425" y="2175"/>
                    <a:pt x="7149" y="2328"/>
                    <a:pt x="6854" y="2423"/>
                  </a:cubicBezTo>
                  <a:cubicBezTo>
                    <a:pt x="6712" y="2452"/>
                    <a:pt x="6581" y="2516"/>
                    <a:pt x="6471" y="2611"/>
                  </a:cubicBezTo>
                  <a:cubicBezTo>
                    <a:pt x="6340" y="2519"/>
                    <a:pt x="6185" y="2470"/>
                    <a:pt x="6028" y="2470"/>
                  </a:cubicBezTo>
                  <a:cubicBezTo>
                    <a:pt x="5975" y="2470"/>
                    <a:pt x="5922" y="2475"/>
                    <a:pt x="5870" y="2486"/>
                  </a:cubicBezTo>
                  <a:lnTo>
                    <a:pt x="5870" y="2161"/>
                  </a:lnTo>
                  <a:cubicBezTo>
                    <a:pt x="5870" y="1309"/>
                    <a:pt x="6561" y="618"/>
                    <a:pt x="7413" y="617"/>
                  </a:cubicBezTo>
                  <a:close/>
                  <a:moveTo>
                    <a:pt x="8026" y="2470"/>
                  </a:moveTo>
                  <a:cubicBezTo>
                    <a:pt x="8338" y="2727"/>
                    <a:pt x="8698" y="2918"/>
                    <a:pt x="9085" y="3032"/>
                  </a:cubicBezTo>
                  <a:cubicBezTo>
                    <a:pt x="9188" y="3050"/>
                    <a:pt x="9263" y="3138"/>
                    <a:pt x="9266" y="3242"/>
                  </a:cubicBezTo>
                  <a:cubicBezTo>
                    <a:pt x="9266" y="3413"/>
                    <a:pt x="9405" y="3551"/>
                    <a:pt x="9575" y="3551"/>
                  </a:cubicBezTo>
                  <a:cubicBezTo>
                    <a:pt x="9746" y="3551"/>
                    <a:pt x="9884" y="3413"/>
                    <a:pt x="9884" y="3242"/>
                  </a:cubicBezTo>
                  <a:cubicBezTo>
                    <a:pt x="9884" y="3140"/>
                    <a:pt x="9961" y="3089"/>
                    <a:pt x="10038" y="3089"/>
                  </a:cubicBezTo>
                  <a:cubicBezTo>
                    <a:pt x="10115" y="3089"/>
                    <a:pt x="10193" y="3140"/>
                    <a:pt x="10193" y="3242"/>
                  </a:cubicBezTo>
                  <a:lnTo>
                    <a:pt x="10193" y="3706"/>
                  </a:lnTo>
                  <a:cubicBezTo>
                    <a:pt x="10193" y="3839"/>
                    <a:pt x="10107" y="3957"/>
                    <a:pt x="9982" y="3999"/>
                  </a:cubicBezTo>
                  <a:cubicBezTo>
                    <a:pt x="9760" y="4065"/>
                    <a:pt x="9597" y="4254"/>
                    <a:pt x="9567" y="4485"/>
                  </a:cubicBezTo>
                  <a:cubicBezTo>
                    <a:pt x="9485" y="5272"/>
                    <a:pt x="8823" y="5871"/>
                    <a:pt x="8031" y="5871"/>
                  </a:cubicBezTo>
                  <a:cubicBezTo>
                    <a:pt x="7240" y="5871"/>
                    <a:pt x="6576" y="5272"/>
                    <a:pt x="6495" y="4485"/>
                  </a:cubicBezTo>
                  <a:cubicBezTo>
                    <a:pt x="6466" y="4254"/>
                    <a:pt x="6303" y="4065"/>
                    <a:pt x="6081" y="3999"/>
                  </a:cubicBezTo>
                  <a:cubicBezTo>
                    <a:pt x="5954" y="3957"/>
                    <a:pt x="5869" y="3839"/>
                    <a:pt x="5870" y="3706"/>
                  </a:cubicBezTo>
                  <a:lnTo>
                    <a:pt x="5870" y="3242"/>
                  </a:lnTo>
                  <a:cubicBezTo>
                    <a:pt x="5870" y="3139"/>
                    <a:pt x="5947" y="3088"/>
                    <a:pt x="6024" y="3088"/>
                  </a:cubicBezTo>
                  <a:cubicBezTo>
                    <a:pt x="6101" y="3088"/>
                    <a:pt x="6178" y="3139"/>
                    <a:pt x="6178" y="3242"/>
                  </a:cubicBezTo>
                  <a:cubicBezTo>
                    <a:pt x="6178" y="3413"/>
                    <a:pt x="6317" y="3551"/>
                    <a:pt x="6487" y="3551"/>
                  </a:cubicBezTo>
                  <a:cubicBezTo>
                    <a:pt x="6658" y="3551"/>
                    <a:pt x="6796" y="3413"/>
                    <a:pt x="6796" y="3242"/>
                  </a:cubicBezTo>
                  <a:cubicBezTo>
                    <a:pt x="6798" y="3138"/>
                    <a:pt x="6874" y="3049"/>
                    <a:pt x="6977" y="3030"/>
                  </a:cubicBezTo>
                  <a:cubicBezTo>
                    <a:pt x="7363" y="2918"/>
                    <a:pt x="7720" y="2728"/>
                    <a:pt x="8026" y="2470"/>
                  </a:cubicBezTo>
                  <a:close/>
                  <a:moveTo>
                    <a:pt x="8340" y="6462"/>
                  </a:moveTo>
                  <a:lnTo>
                    <a:pt x="8340" y="6794"/>
                  </a:lnTo>
                  <a:cubicBezTo>
                    <a:pt x="8337" y="6962"/>
                    <a:pt x="8200" y="7097"/>
                    <a:pt x="8031" y="7097"/>
                  </a:cubicBezTo>
                  <a:cubicBezTo>
                    <a:pt x="7864" y="7097"/>
                    <a:pt x="7727" y="6962"/>
                    <a:pt x="7724" y="6794"/>
                  </a:cubicBezTo>
                  <a:lnTo>
                    <a:pt x="7724" y="6462"/>
                  </a:lnTo>
                  <a:cubicBezTo>
                    <a:pt x="7825" y="6478"/>
                    <a:pt x="7928" y="6486"/>
                    <a:pt x="8031" y="6486"/>
                  </a:cubicBezTo>
                  <a:cubicBezTo>
                    <a:pt x="8135" y="6486"/>
                    <a:pt x="8238" y="6478"/>
                    <a:pt x="8340" y="6462"/>
                  </a:cubicBezTo>
                  <a:close/>
                  <a:moveTo>
                    <a:pt x="8894" y="7128"/>
                  </a:moveTo>
                  <a:cubicBezTo>
                    <a:pt x="9528" y="7228"/>
                    <a:pt x="10033" y="7711"/>
                    <a:pt x="10163" y="8339"/>
                  </a:cubicBezTo>
                  <a:lnTo>
                    <a:pt x="5900" y="8339"/>
                  </a:lnTo>
                  <a:cubicBezTo>
                    <a:pt x="6030" y="7711"/>
                    <a:pt x="6535" y="7230"/>
                    <a:pt x="7169" y="7128"/>
                  </a:cubicBezTo>
                  <a:lnTo>
                    <a:pt x="7170" y="7128"/>
                  </a:lnTo>
                  <a:cubicBezTo>
                    <a:pt x="7307" y="7485"/>
                    <a:pt x="7649" y="7721"/>
                    <a:pt x="8031" y="7721"/>
                  </a:cubicBezTo>
                  <a:cubicBezTo>
                    <a:pt x="8415" y="7721"/>
                    <a:pt x="8757" y="7485"/>
                    <a:pt x="8894" y="7128"/>
                  </a:cubicBezTo>
                  <a:close/>
                  <a:moveTo>
                    <a:pt x="12973" y="8957"/>
                  </a:moveTo>
                  <a:lnTo>
                    <a:pt x="12973" y="9573"/>
                  </a:lnTo>
                  <a:lnTo>
                    <a:pt x="3088" y="9573"/>
                  </a:lnTo>
                  <a:lnTo>
                    <a:pt x="3090" y="8957"/>
                  </a:lnTo>
                  <a:close/>
                  <a:moveTo>
                    <a:pt x="3707" y="10191"/>
                  </a:moveTo>
                  <a:lnTo>
                    <a:pt x="12356" y="10193"/>
                  </a:lnTo>
                  <a:lnTo>
                    <a:pt x="12356" y="16679"/>
                  </a:lnTo>
                  <a:lnTo>
                    <a:pt x="3707" y="16679"/>
                  </a:lnTo>
                  <a:lnTo>
                    <a:pt x="3707" y="10191"/>
                  </a:lnTo>
                  <a:close/>
                  <a:moveTo>
                    <a:pt x="15445" y="17296"/>
                  </a:moveTo>
                  <a:lnTo>
                    <a:pt x="15445" y="17913"/>
                  </a:lnTo>
                  <a:lnTo>
                    <a:pt x="618" y="17913"/>
                  </a:lnTo>
                  <a:lnTo>
                    <a:pt x="619" y="17296"/>
                  </a:lnTo>
                  <a:close/>
                  <a:moveTo>
                    <a:pt x="7413" y="0"/>
                  </a:moveTo>
                  <a:cubicBezTo>
                    <a:pt x="6220" y="1"/>
                    <a:pt x="5252" y="968"/>
                    <a:pt x="5251" y="2161"/>
                  </a:cubicBezTo>
                  <a:lnTo>
                    <a:pt x="5251" y="3706"/>
                  </a:lnTo>
                  <a:cubicBezTo>
                    <a:pt x="5252" y="4106"/>
                    <a:pt x="5508" y="4459"/>
                    <a:pt x="5885" y="4587"/>
                  </a:cubicBezTo>
                  <a:cubicBezTo>
                    <a:pt x="5973" y="5323"/>
                    <a:pt x="6433" y="5962"/>
                    <a:pt x="7105" y="6278"/>
                  </a:cubicBezTo>
                  <a:lnTo>
                    <a:pt x="7105" y="6510"/>
                  </a:lnTo>
                  <a:cubicBezTo>
                    <a:pt x="6157" y="6648"/>
                    <a:pt x="5413" y="7392"/>
                    <a:pt x="5276" y="8339"/>
                  </a:cubicBezTo>
                  <a:lnTo>
                    <a:pt x="3707" y="8339"/>
                  </a:lnTo>
                  <a:lnTo>
                    <a:pt x="3707" y="7586"/>
                  </a:lnTo>
                  <a:cubicBezTo>
                    <a:pt x="3706" y="7444"/>
                    <a:pt x="3803" y="7320"/>
                    <a:pt x="3941" y="7286"/>
                  </a:cubicBezTo>
                  <a:lnTo>
                    <a:pt x="4707" y="7094"/>
                  </a:lnTo>
                  <a:cubicBezTo>
                    <a:pt x="4870" y="7050"/>
                    <a:pt x="4967" y="6885"/>
                    <a:pt x="4926" y="6722"/>
                  </a:cubicBezTo>
                  <a:cubicBezTo>
                    <a:pt x="4892" y="6581"/>
                    <a:pt x="4766" y="6487"/>
                    <a:pt x="4627" y="6487"/>
                  </a:cubicBezTo>
                  <a:cubicBezTo>
                    <a:pt x="4605" y="6487"/>
                    <a:pt x="4582" y="6490"/>
                    <a:pt x="4559" y="6495"/>
                  </a:cubicBezTo>
                  <a:lnTo>
                    <a:pt x="3792" y="6686"/>
                  </a:lnTo>
                  <a:cubicBezTo>
                    <a:pt x="3379" y="6789"/>
                    <a:pt x="3090" y="7160"/>
                    <a:pt x="3090" y="7586"/>
                  </a:cubicBezTo>
                  <a:lnTo>
                    <a:pt x="3090" y="8339"/>
                  </a:lnTo>
                  <a:cubicBezTo>
                    <a:pt x="2748" y="8339"/>
                    <a:pt x="2472" y="8616"/>
                    <a:pt x="2472" y="8957"/>
                  </a:cubicBezTo>
                  <a:lnTo>
                    <a:pt x="2472" y="9573"/>
                  </a:lnTo>
                  <a:cubicBezTo>
                    <a:pt x="2472" y="9915"/>
                    <a:pt x="2748" y="10191"/>
                    <a:pt x="3090" y="10191"/>
                  </a:cubicBezTo>
                  <a:lnTo>
                    <a:pt x="3090" y="16678"/>
                  </a:lnTo>
                  <a:lnTo>
                    <a:pt x="618" y="16678"/>
                  </a:lnTo>
                  <a:cubicBezTo>
                    <a:pt x="277" y="16678"/>
                    <a:pt x="0" y="16954"/>
                    <a:pt x="0" y="17294"/>
                  </a:cubicBezTo>
                  <a:lnTo>
                    <a:pt x="0" y="17912"/>
                  </a:lnTo>
                  <a:cubicBezTo>
                    <a:pt x="0" y="18253"/>
                    <a:pt x="277" y="18530"/>
                    <a:pt x="618" y="18530"/>
                  </a:cubicBezTo>
                  <a:lnTo>
                    <a:pt x="618" y="18531"/>
                  </a:lnTo>
                  <a:lnTo>
                    <a:pt x="15443" y="18531"/>
                  </a:lnTo>
                  <a:cubicBezTo>
                    <a:pt x="15785" y="18531"/>
                    <a:pt x="16061" y="18255"/>
                    <a:pt x="16061" y="17913"/>
                  </a:cubicBezTo>
                  <a:lnTo>
                    <a:pt x="16061" y="17296"/>
                  </a:lnTo>
                  <a:cubicBezTo>
                    <a:pt x="16061" y="16954"/>
                    <a:pt x="15785" y="16678"/>
                    <a:pt x="15443" y="16678"/>
                  </a:cubicBezTo>
                  <a:lnTo>
                    <a:pt x="12973" y="16678"/>
                  </a:lnTo>
                  <a:lnTo>
                    <a:pt x="12973" y="10191"/>
                  </a:lnTo>
                  <a:cubicBezTo>
                    <a:pt x="13313" y="10191"/>
                    <a:pt x="13590" y="9915"/>
                    <a:pt x="13590" y="9573"/>
                  </a:cubicBezTo>
                  <a:lnTo>
                    <a:pt x="13590" y="8957"/>
                  </a:lnTo>
                  <a:cubicBezTo>
                    <a:pt x="13590" y="8616"/>
                    <a:pt x="13313" y="8339"/>
                    <a:pt x="12973" y="8339"/>
                  </a:cubicBezTo>
                  <a:lnTo>
                    <a:pt x="10786" y="8339"/>
                  </a:lnTo>
                  <a:cubicBezTo>
                    <a:pt x="10648" y="7391"/>
                    <a:pt x="9905" y="6648"/>
                    <a:pt x="8957" y="6510"/>
                  </a:cubicBezTo>
                  <a:lnTo>
                    <a:pt x="8957" y="6278"/>
                  </a:lnTo>
                  <a:cubicBezTo>
                    <a:pt x="9628" y="5962"/>
                    <a:pt x="10090" y="5322"/>
                    <a:pt x="10178" y="4586"/>
                  </a:cubicBezTo>
                  <a:cubicBezTo>
                    <a:pt x="10555" y="4459"/>
                    <a:pt x="10811" y="4104"/>
                    <a:pt x="10811" y="3706"/>
                  </a:cubicBezTo>
                  <a:lnTo>
                    <a:pt x="10811" y="2161"/>
                  </a:lnTo>
                  <a:cubicBezTo>
                    <a:pt x="10811" y="1711"/>
                    <a:pt x="10564" y="1295"/>
                    <a:pt x="10169" y="1078"/>
                  </a:cubicBezTo>
                  <a:lnTo>
                    <a:pt x="10355" y="893"/>
                  </a:lnTo>
                  <a:cubicBezTo>
                    <a:pt x="10503" y="742"/>
                    <a:pt x="10546" y="519"/>
                    <a:pt x="10466" y="323"/>
                  </a:cubicBezTo>
                  <a:cubicBezTo>
                    <a:pt x="10384" y="128"/>
                    <a:pt x="10195" y="1"/>
                    <a:pt x="998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756225" y="1536050"/>
              <a:ext cx="187750" cy="123500"/>
            </a:xfrm>
            <a:custGeom>
              <a:rect b="b" l="l" r="r" t="t"/>
              <a:pathLst>
                <a:path extrusionOk="0" h="4940" w="7510">
                  <a:moveTo>
                    <a:pt x="3755" y="616"/>
                  </a:moveTo>
                  <a:cubicBezTo>
                    <a:pt x="4254" y="616"/>
                    <a:pt x="4704" y="918"/>
                    <a:pt x="4897" y="1379"/>
                  </a:cubicBezTo>
                  <a:cubicBezTo>
                    <a:pt x="5088" y="1841"/>
                    <a:pt x="4981" y="2372"/>
                    <a:pt x="4629" y="2725"/>
                  </a:cubicBezTo>
                  <a:cubicBezTo>
                    <a:pt x="4392" y="2962"/>
                    <a:pt x="4076" y="3087"/>
                    <a:pt x="3755" y="3087"/>
                  </a:cubicBezTo>
                  <a:cubicBezTo>
                    <a:pt x="3596" y="3087"/>
                    <a:pt x="3435" y="3057"/>
                    <a:pt x="3283" y="2993"/>
                  </a:cubicBezTo>
                  <a:cubicBezTo>
                    <a:pt x="2820" y="2802"/>
                    <a:pt x="2520" y="2352"/>
                    <a:pt x="2520" y="1852"/>
                  </a:cubicBezTo>
                  <a:cubicBezTo>
                    <a:pt x="2520" y="1169"/>
                    <a:pt x="3073" y="616"/>
                    <a:pt x="3755" y="616"/>
                  </a:cubicBezTo>
                  <a:close/>
                  <a:moveTo>
                    <a:pt x="5499" y="1230"/>
                  </a:moveTo>
                  <a:lnTo>
                    <a:pt x="5499" y="1230"/>
                  </a:lnTo>
                  <a:cubicBezTo>
                    <a:pt x="6001" y="1580"/>
                    <a:pt x="6453" y="1997"/>
                    <a:pt x="6842" y="2470"/>
                  </a:cubicBezTo>
                  <a:cubicBezTo>
                    <a:pt x="6481" y="2908"/>
                    <a:pt x="5204" y="4322"/>
                    <a:pt x="3755" y="4322"/>
                  </a:cubicBezTo>
                  <a:cubicBezTo>
                    <a:pt x="2306" y="4322"/>
                    <a:pt x="1025" y="2901"/>
                    <a:pt x="667" y="2472"/>
                  </a:cubicBezTo>
                  <a:cubicBezTo>
                    <a:pt x="1055" y="1998"/>
                    <a:pt x="1508" y="1582"/>
                    <a:pt x="2010" y="1232"/>
                  </a:cubicBezTo>
                  <a:lnTo>
                    <a:pt x="2010" y="1232"/>
                  </a:lnTo>
                  <a:cubicBezTo>
                    <a:pt x="1806" y="1800"/>
                    <a:pt x="1892" y="2430"/>
                    <a:pt x="2239" y="2924"/>
                  </a:cubicBezTo>
                  <a:cubicBezTo>
                    <a:pt x="2585" y="3416"/>
                    <a:pt x="3151" y="3710"/>
                    <a:pt x="3755" y="3710"/>
                  </a:cubicBezTo>
                  <a:cubicBezTo>
                    <a:pt x="4358" y="3710"/>
                    <a:pt x="4924" y="3416"/>
                    <a:pt x="5270" y="2924"/>
                  </a:cubicBezTo>
                  <a:cubicBezTo>
                    <a:pt x="5618" y="2430"/>
                    <a:pt x="5703" y="1798"/>
                    <a:pt x="5499" y="1230"/>
                  </a:cubicBezTo>
                  <a:close/>
                  <a:moveTo>
                    <a:pt x="3756" y="0"/>
                  </a:moveTo>
                  <a:cubicBezTo>
                    <a:pt x="3691" y="0"/>
                    <a:pt x="3626" y="4"/>
                    <a:pt x="3562" y="11"/>
                  </a:cubicBezTo>
                  <a:cubicBezTo>
                    <a:pt x="1975" y="116"/>
                    <a:pt x="683" y="1480"/>
                    <a:pt x="190" y="2081"/>
                  </a:cubicBezTo>
                  <a:cubicBezTo>
                    <a:pt x="1" y="2307"/>
                    <a:pt x="1" y="2635"/>
                    <a:pt x="190" y="2860"/>
                  </a:cubicBezTo>
                  <a:cubicBezTo>
                    <a:pt x="703" y="3485"/>
                    <a:pt x="2080" y="4940"/>
                    <a:pt x="3755" y="4940"/>
                  </a:cubicBezTo>
                  <a:cubicBezTo>
                    <a:pt x="5430" y="4940"/>
                    <a:pt x="6807" y="3485"/>
                    <a:pt x="7322" y="2859"/>
                  </a:cubicBezTo>
                  <a:cubicBezTo>
                    <a:pt x="7510" y="2633"/>
                    <a:pt x="7510" y="2306"/>
                    <a:pt x="7322" y="2080"/>
                  </a:cubicBezTo>
                  <a:cubicBezTo>
                    <a:pt x="6827" y="1478"/>
                    <a:pt x="5537" y="115"/>
                    <a:pt x="3950" y="11"/>
                  </a:cubicBezTo>
                  <a:cubicBezTo>
                    <a:pt x="3886" y="4"/>
                    <a:pt x="3821" y="0"/>
                    <a:pt x="375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989250" y="1312075"/>
              <a:ext cx="77225" cy="15475"/>
            </a:xfrm>
            <a:custGeom>
              <a:rect b="b" l="l" r="r" t="t"/>
              <a:pathLst>
                <a:path extrusionOk="0" h="619" w="3089">
                  <a:moveTo>
                    <a:pt x="2780" y="0"/>
                  </a:moveTo>
                  <a:cubicBezTo>
                    <a:pt x="2778" y="0"/>
                    <a:pt x="2775" y="0"/>
                    <a:pt x="2773" y="0"/>
                  </a:cubicBezTo>
                  <a:lnTo>
                    <a:pt x="302" y="0"/>
                  </a:lnTo>
                  <a:cubicBezTo>
                    <a:pt x="134" y="4"/>
                    <a:pt x="0" y="142"/>
                    <a:pt x="0" y="309"/>
                  </a:cubicBezTo>
                  <a:cubicBezTo>
                    <a:pt x="0" y="477"/>
                    <a:pt x="134" y="615"/>
                    <a:pt x="302" y="618"/>
                  </a:cubicBezTo>
                  <a:lnTo>
                    <a:pt x="2773" y="618"/>
                  </a:lnTo>
                  <a:cubicBezTo>
                    <a:pt x="2775" y="618"/>
                    <a:pt x="2778" y="618"/>
                    <a:pt x="2780" y="618"/>
                  </a:cubicBezTo>
                  <a:cubicBezTo>
                    <a:pt x="2949" y="618"/>
                    <a:pt x="3088" y="481"/>
                    <a:pt x="3088" y="309"/>
                  </a:cubicBezTo>
                  <a:cubicBezTo>
                    <a:pt x="3088" y="138"/>
                    <a:pt x="2949" y="0"/>
                    <a:pt x="278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989050" y="1342975"/>
              <a:ext cx="54100" cy="15475"/>
            </a:xfrm>
            <a:custGeom>
              <a:rect b="b" l="l" r="r" t="t"/>
              <a:pathLst>
                <a:path extrusionOk="0" h="619" w="2164">
                  <a:moveTo>
                    <a:pt x="310" y="0"/>
                  </a:moveTo>
                  <a:cubicBezTo>
                    <a:pt x="140" y="0"/>
                    <a:pt x="1" y="138"/>
                    <a:pt x="1" y="309"/>
                  </a:cubicBezTo>
                  <a:cubicBezTo>
                    <a:pt x="1" y="479"/>
                    <a:pt x="140" y="618"/>
                    <a:pt x="310" y="618"/>
                  </a:cubicBezTo>
                  <a:lnTo>
                    <a:pt x="1854" y="618"/>
                  </a:lnTo>
                  <a:cubicBezTo>
                    <a:pt x="2026" y="618"/>
                    <a:pt x="2163" y="479"/>
                    <a:pt x="2163" y="309"/>
                  </a:cubicBezTo>
                  <a:cubicBezTo>
                    <a:pt x="2163" y="138"/>
                    <a:pt x="2026" y="0"/>
                    <a:pt x="185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942750" y="1265725"/>
              <a:ext cx="169875" cy="162200"/>
            </a:xfrm>
            <a:custGeom>
              <a:rect b="b" l="l" r="r" t="t"/>
              <a:pathLst>
                <a:path extrusionOk="0" h="6488" w="6795">
                  <a:moveTo>
                    <a:pt x="3397" y="619"/>
                  </a:moveTo>
                  <a:cubicBezTo>
                    <a:pt x="4931" y="619"/>
                    <a:pt x="6178" y="1589"/>
                    <a:pt x="6178" y="2781"/>
                  </a:cubicBezTo>
                  <a:cubicBezTo>
                    <a:pt x="6178" y="3974"/>
                    <a:pt x="4931" y="4943"/>
                    <a:pt x="3397" y="4943"/>
                  </a:cubicBezTo>
                  <a:cubicBezTo>
                    <a:pt x="3389" y="4943"/>
                    <a:pt x="3381" y="4943"/>
                    <a:pt x="3373" y="4943"/>
                  </a:cubicBezTo>
                  <a:cubicBezTo>
                    <a:pt x="3353" y="4943"/>
                    <a:pt x="3334" y="4942"/>
                    <a:pt x="3314" y="4941"/>
                  </a:cubicBezTo>
                  <a:cubicBezTo>
                    <a:pt x="3304" y="4940"/>
                    <a:pt x="3294" y="4940"/>
                    <a:pt x="3284" y="4940"/>
                  </a:cubicBezTo>
                  <a:cubicBezTo>
                    <a:pt x="3221" y="4940"/>
                    <a:pt x="3158" y="4960"/>
                    <a:pt x="3107" y="4997"/>
                  </a:cubicBezTo>
                  <a:lnTo>
                    <a:pt x="1864" y="5867"/>
                  </a:lnTo>
                  <a:cubicBezTo>
                    <a:pt x="1856" y="5863"/>
                    <a:pt x="1853" y="5856"/>
                    <a:pt x="1854" y="5848"/>
                  </a:cubicBezTo>
                  <a:lnTo>
                    <a:pt x="1854" y="4758"/>
                  </a:lnTo>
                  <a:cubicBezTo>
                    <a:pt x="1853" y="4650"/>
                    <a:pt x="1797" y="4549"/>
                    <a:pt x="1704" y="4493"/>
                  </a:cubicBezTo>
                  <a:cubicBezTo>
                    <a:pt x="1062" y="4157"/>
                    <a:pt x="648" y="3505"/>
                    <a:pt x="618" y="2781"/>
                  </a:cubicBezTo>
                  <a:cubicBezTo>
                    <a:pt x="618" y="1589"/>
                    <a:pt x="1865" y="619"/>
                    <a:pt x="3397" y="619"/>
                  </a:cubicBezTo>
                  <a:close/>
                  <a:moveTo>
                    <a:pt x="3397" y="1"/>
                  </a:moveTo>
                  <a:cubicBezTo>
                    <a:pt x="1524" y="1"/>
                    <a:pt x="0" y="1248"/>
                    <a:pt x="0" y="2781"/>
                  </a:cubicBezTo>
                  <a:cubicBezTo>
                    <a:pt x="21" y="3660"/>
                    <a:pt x="487" y="4467"/>
                    <a:pt x="1236" y="4926"/>
                  </a:cubicBezTo>
                  <a:lnTo>
                    <a:pt x="1236" y="5848"/>
                  </a:lnTo>
                  <a:cubicBezTo>
                    <a:pt x="1235" y="6225"/>
                    <a:pt x="1544" y="6488"/>
                    <a:pt x="1875" y="6488"/>
                  </a:cubicBezTo>
                  <a:cubicBezTo>
                    <a:pt x="2000" y="6488"/>
                    <a:pt x="2128" y="6451"/>
                    <a:pt x="2244" y="6368"/>
                  </a:cubicBezTo>
                  <a:lnTo>
                    <a:pt x="3380" y="5560"/>
                  </a:lnTo>
                  <a:lnTo>
                    <a:pt x="3397" y="5560"/>
                  </a:lnTo>
                  <a:cubicBezTo>
                    <a:pt x="5270" y="5560"/>
                    <a:pt x="6794" y="4314"/>
                    <a:pt x="6794" y="2781"/>
                  </a:cubicBezTo>
                  <a:cubicBezTo>
                    <a:pt x="6794" y="1249"/>
                    <a:pt x="5270" y="1"/>
                    <a:pt x="339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1" name="Google Shape;511;p11"/>
          <p:cNvGrpSpPr/>
          <p:nvPr/>
        </p:nvGrpSpPr>
        <p:grpSpPr>
          <a:xfrm>
            <a:off x="7099166" y="1583022"/>
            <a:ext cx="449415" cy="625362"/>
            <a:chOff x="910723" y="1508212"/>
            <a:chExt cx="251660" cy="350166"/>
          </a:xfrm>
        </p:grpSpPr>
        <p:sp>
          <p:nvSpPr>
            <p:cNvPr id="512" name="Google Shape;512;p11"/>
            <p:cNvSpPr/>
            <p:nvPr/>
          </p:nvSpPr>
          <p:spPr>
            <a:xfrm>
              <a:off x="910723" y="1508212"/>
              <a:ext cx="251660" cy="350166"/>
            </a:xfrm>
            <a:custGeom>
              <a:rect b="b" l="l" r="r" t="t"/>
              <a:pathLst>
                <a:path extrusionOk="0" h="11002" w="7907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1031604" y="1530205"/>
              <a:ext cx="10280" cy="10248"/>
            </a:xfrm>
            <a:custGeom>
              <a:rect b="b" l="l" r="r" t="t"/>
              <a:pathLst>
                <a:path extrusionOk="0" h="322" w="32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932334" y="1551784"/>
              <a:ext cx="208088" cy="273653"/>
            </a:xfrm>
            <a:custGeom>
              <a:rect b="b" l="l" r="r" t="t"/>
              <a:pathLst>
                <a:path extrusionOk="0" h="8598" w="6538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965689" y="1661302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965689" y="1710571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965689" y="1760604"/>
              <a:ext cx="32241" cy="31859"/>
            </a:xfrm>
            <a:custGeom>
              <a:rect b="b" l="l" r="r" t="t"/>
              <a:pathLst>
                <a:path extrusionOk="0" h="1001" w="1013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009643" y="1661302"/>
              <a:ext cx="59899" cy="10662"/>
            </a:xfrm>
            <a:custGeom>
              <a:rect b="b" l="l" r="r" t="t"/>
              <a:pathLst>
                <a:path extrusionOk="0" h="335" w="188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009643" y="1683677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1009643" y="1710571"/>
              <a:ext cx="59899" cy="10630"/>
            </a:xfrm>
            <a:custGeom>
              <a:rect b="b" l="l" r="r" t="t"/>
              <a:pathLst>
                <a:path extrusionOk="0" h="334" w="188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1009643" y="1732946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1009643" y="1760604"/>
              <a:ext cx="59899" cy="10248"/>
            </a:xfrm>
            <a:custGeom>
              <a:rect b="b" l="l" r="r" t="t"/>
              <a:pathLst>
                <a:path extrusionOk="0" h="322" w="1882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1009643" y="1782183"/>
              <a:ext cx="98188" cy="10662"/>
            </a:xfrm>
            <a:custGeom>
              <a:rect b="b" l="l" r="r" t="t"/>
              <a:pathLst>
                <a:path extrusionOk="0" h="335" w="3085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1009643" y="1579473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965689" y="1628711"/>
              <a:ext cx="142142" cy="10662"/>
            </a:xfrm>
            <a:custGeom>
              <a:rect b="b" l="l" r="r" t="t"/>
              <a:pathLst>
                <a:path extrusionOk="0" h="335" w="4466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009643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047550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966071" y="1579473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9" name="Google Shape;529;p11"/>
          <p:cNvGrpSpPr/>
          <p:nvPr/>
        </p:nvGrpSpPr>
        <p:grpSpPr>
          <a:xfrm>
            <a:off x="2947837" y="3432216"/>
            <a:ext cx="535997" cy="434776"/>
            <a:chOff x="7550258" y="3832670"/>
            <a:chExt cx="371395" cy="301279"/>
          </a:xfrm>
        </p:grpSpPr>
        <p:sp>
          <p:nvSpPr>
            <p:cNvPr id="530" name="Google Shape;530;p11"/>
            <p:cNvSpPr/>
            <p:nvPr/>
          </p:nvSpPr>
          <p:spPr>
            <a:xfrm>
              <a:off x="7550258" y="3832670"/>
              <a:ext cx="371395" cy="301279"/>
            </a:xfrm>
            <a:custGeom>
              <a:rect b="b" l="l" r="r" t="t"/>
              <a:pathLst>
                <a:path extrusionOk="0" h="9466" w="11669">
                  <a:moveTo>
                    <a:pt x="1822" y="346"/>
                  </a:moveTo>
                  <a:cubicBezTo>
                    <a:pt x="1822" y="346"/>
                    <a:pt x="1834" y="346"/>
                    <a:pt x="1834" y="358"/>
                  </a:cubicBezTo>
                  <a:lnTo>
                    <a:pt x="1834" y="1096"/>
                  </a:lnTo>
                  <a:cubicBezTo>
                    <a:pt x="1834" y="1096"/>
                    <a:pt x="1834" y="1108"/>
                    <a:pt x="1822" y="1108"/>
                  </a:cubicBezTo>
                  <a:lnTo>
                    <a:pt x="1441" y="1108"/>
                  </a:lnTo>
                  <a:cubicBezTo>
                    <a:pt x="1441" y="1108"/>
                    <a:pt x="1429" y="1108"/>
                    <a:pt x="1429" y="1096"/>
                  </a:cubicBezTo>
                  <a:lnTo>
                    <a:pt x="1429" y="358"/>
                  </a:lnTo>
                  <a:lnTo>
                    <a:pt x="1441" y="358"/>
                  </a:lnTo>
                  <a:lnTo>
                    <a:pt x="1822" y="346"/>
                  </a:lnTo>
                  <a:close/>
                  <a:moveTo>
                    <a:pt x="10228" y="346"/>
                  </a:moveTo>
                  <a:cubicBezTo>
                    <a:pt x="10228" y="346"/>
                    <a:pt x="10240" y="346"/>
                    <a:pt x="10240" y="358"/>
                  </a:cubicBezTo>
                  <a:lnTo>
                    <a:pt x="10240" y="1096"/>
                  </a:lnTo>
                  <a:cubicBezTo>
                    <a:pt x="10240" y="1096"/>
                    <a:pt x="10240" y="1108"/>
                    <a:pt x="10228" y="1108"/>
                  </a:cubicBezTo>
                  <a:lnTo>
                    <a:pt x="9859" y="1108"/>
                  </a:lnTo>
                  <a:cubicBezTo>
                    <a:pt x="9859" y="1108"/>
                    <a:pt x="9835" y="1108"/>
                    <a:pt x="9835" y="1096"/>
                  </a:cubicBezTo>
                  <a:lnTo>
                    <a:pt x="9835" y="358"/>
                  </a:lnTo>
                  <a:lnTo>
                    <a:pt x="9859" y="358"/>
                  </a:lnTo>
                  <a:lnTo>
                    <a:pt x="10228" y="346"/>
                  </a:lnTo>
                  <a:close/>
                  <a:moveTo>
                    <a:pt x="10966" y="1096"/>
                  </a:moveTo>
                  <a:cubicBezTo>
                    <a:pt x="11180" y="1096"/>
                    <a:pt x="11347" y="1251"/>
                    <a:pt x="11347" y="1465"/>
                  </a:cubicBezTo>
                  <a:lnTo>
                    <a:pt x="11347" y="8775"/>
                  </a:lnTo>
                  <a:cubicBezTo>
                    <a:pt x="11323" y="8978"/>
                    <a:pt x="11168" y="9144"/>
                    <a:pt x="10954" y="9144"/>
                  </a:cubicBezTo>
                  <a:lnTo>
                    <a:pt x="715" y="9144"/>
                  </a:lnTo>
                  <a:cubicBezTo>
                    <a:pt x="512" y="9144"/>
                    <a:pt x="346" y="8978"/>
                    <a:pt x="346" y="8775"/>
                  </a:cubicBezTo>
                  <a:lnTo>
                    <a:pt x="346" y="1465"/>
                  </a:lnTo>
                  <a:cubicBezTo>
                    <a:pt x="346" y="1251"/>
                    <a:pt x="512" y="1096"/>
                    <a:pt x="715" y="1096"/>
                  </a:cubicBezTo>
                  <a:lnTo>
                    <a:pt x="1084" y="1096"/>
                  </a:lnTo>
                  <a:lnTo>
                    <a:pt x="1084" y="1108"/>
                  </a:lnTo>
                  <a:cubicBezTo>
                    <a:pt x="1084" y="1298"/>
                    <a:pt x="1250" y="1465"/>
                    <a:pt x="1441" y="1465"/>
                  </a:cubicBezTo>
                  <a:lnTo>
                    <a:pt x="1822" y="1465"/>
                  </a:lnTo>
                  <a:cubicBezTo>
                    <a:pt x="2012" y="1465"/>
                    <a:pt x="2179" y="1298"/>
                    <a:pt x="2179" y="1108"/>
                  </a:cubicBezTo>
                  <a:lnTo>
                    <a:pt x="2179" y="1096"/>
                  </a:lnTo>
                  <a:lnTo>
                    <a:pt x="9513" y="1096"/>
                  </a:lnTo>
                  <a:lnTo>
                    <a:pt x="9513" y="1108"/>
                  </a:lnTo>
                  <a:cubicBezTo>
                    <a:pt x="9513" y="1298"/>
                    <a:pt x="9680" y="1465"/>
                    <a:pt x="9871" y="1465"/>
                  </a:cubicBezTo>
                  <a:lnTo>
                    <a:pt x="10240" y="1465"/>
                  </a:lnTo>
                  <a:cubicBezTo>
                    <a:pt x="10430" y="1465"/>
                    <a:pt x="10597" y="1298"/>
                    <a:pt x="10597" y="1108"/>
                  </a:cubicBezTo>
                  <a:lnTo>
                    <a:pt x="10597" y="1096"/>
                  </a:lnTo>
                  <a:close/>
                  <a:moveTo>
                    <a:pt x="1441" y="0"/>
                  </a:moveTo>
                  <a:cubicBezTo>
                    <a:pt x="1250" y="0"/>
                    <a:pt x="1084" y="167"/>
                    <a:pt x="1084" y="358"/>
                  </a:cubicBezTo>
                  <a:lnTo>
                    <a:pt x="1084" y="739"/>
                  </a:lnTo>
                  <a:lnTo>
                    <a:pt x="715" y="739"/>
                  </a:lnTo>
                  <a:cubicBezTo>
                    <a:pt x="310" y="739"/>
                    <a:pt x="0" y="1060"/>
                    <a:pt x="0" y="1453"/>
                  </a:cubicBezTo>
                  <a:lnTo>
                    <a:pt x="0" y="8752"/>
                  </a:lnTo>
                  <a:cubicBezTo>
                    <a:pt x="0" y="9156"/>
                    <a:pt x="334" y="9466"/>
                    <a:pt x="715" y="9466"/>
                  </a:cubicBezTo>
                  <a:lnTo>
                    <a:pt x="10954" y="9466"/>
                  </a:lnTo>
                  <a:cubicBezTo>
                    <a:pt x="11359" y="9466"/>
                    <a:pt x="11668" y="9144"/>
                    <a:pt x="11668" y="8752"/>
                  </a:cubicBezTo>
                  <a:lnTo>
                    <a:pt x="11668" y="1453"/>
                  </a:lnTo>
                  <a:cubicBezTo>
                    <a:pt x="11668" y="1060"/>
                    <a:pt x="11359" y="739"/>
                    <a:pt x="10954" y="739"/>
                  </a:cubicBezTo>
                  <a:lnTo>
                    <a:pt x="10585" y="739"/>
                  </a:lnTo>
                  <a:lnTo>
                    <a:pt x="10585" y="358"/>
                  </a:lnTo>
                  <a:cubicBezTo>
                    <a:pt x="10585" y="167"/>
                    <a:pt x="10418" y="0"/>
                    <a:pt x="10228" y="0"/>
                  </a:cubicBezTo>
                  <a:lnTo>
                    <a:pt x="9859" y="0"/>
                  </a:lnTo>
                  <a:cubicBezTo>
                    <a:pt x="9656" y="0"/>
                    <a:pt x="9490" y="167"/>
                    <a:pt x="9490" y="358"/>
                  </a:cubicBezTo>
                  <a:lnTo>
                    <a:pt x="9490" y="739"/>
                  </a:lnTo>
                  <a:lnTo>
                    <a:pt x="2179" y="739"/>
                  </a:lnTo>
                  <a:lnTo>
                    <a:pt x="2179" y="358"/>
                  </a:lnTo>
                  <a:cubicBezTo>
                    <a:pt x="2179" y="167"/>
                    <a:pt x="2012" y="0"/>
                    <a:pt x="182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7574129" y="3891009"/>
              <a:ext cx="324418" cy="10662"/>
            </a:xfrm>
            <a:custGeom>
              <a:rect b="b" l="l" r="r" t="t"/>
              <a:pathLst>
                <a:path extrusionOk="0" h="335" w="10193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10025" y="334"/>
                  </a:lnTo>
                  <a:cubicBezTo>
                    <a:pt x="10121" y="334"/>
                    <a:pt x="10192" y="251"/>
                    <a:pt x="10192" y="168"/>
                  </a:cubicBezTo>
                  <a:cubicBezTo>
                    <a:pt x="10192" y="72"/>
                    <a:pt x="10121" y="1"/>
                    <a:pt x="1002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7591188" y="3937637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1262" y="322"/>
                  </a:lnTo>
                  <a:cubicBezTo>
                    <a:pt x="1346" y="322"/>
                    <a:pt x="1429" y="250"/>
                    <a:pt x="1429" y="155"/>
                  </a:cubicBezTo>
                  <a:cubicBezTo>
                    <a:pt x="1429" y="72"/>
                    <a:pt x="1346" y="0"/>
                    <a:pt x="126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7672667" y="3937637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1262" y="322"/>
                  </a:lnTo>
                  <a:cubicBezTo>
                    <a:pt x="1345" y="322"/>
                    <a:pt x="1429" y="250"/>
                    <a:pt x="1429" y="155"/>
                  </a:cubicBezTo>
                  <a:cubicBezTo>
                    <a:pt x="1429" y="72"/>
                    <a:pt x="1345" y="0"/>
                    <a:pt x="126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7835592" y="3937637"/>
              <a:ext cx="45131" cy="10248"/>
            </a:xfrm>
            <a:custGeom>
              <a:rect b="b" l="l" r="r" t="t"/>
              <a:pathLst>
                <a:path extrusionOk="0" h="322" w="1418">
                  <a:moveTo>
                    <a:pt x="155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1263" y="322"/>
                  </a:lnTo>
                  <a:cubicBezTo>
                    <a:pt x="1346" y="322"/>
                    <a:pt x="1418" y="250"/>
                    <a:pt x="1418" y="155"/>
                  </a:cubicBezTo>
                  <a:cubicBezTo>
                    <a:pt x="1418" y="72"/>
                    <a:pt x="1346" y="0"/>
                    <a:pt x="126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7591188" y="3984232"/>
              <a:ext cx="45481" cy="10662"/>
            </a:xfrm>
            <a:custGeom>
              <a:rect b="b" l="l" r="r" t="t"/>
              <a:pathLst>
                <a:path extrusionOk="0" h="335" w="1429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262" y="334"/>
                  </a:lnTo>
                  <a:cubicBezTo>
                    <a:pt x="1346" y="334"/>
                    <a:pt x="1429" y="263"/>
                    <a:pt x="1429" y="168"/>
                  </a:cubicBezTo>
                  <a:cubicBezTo>
                    <a:pt x="1429" y="84"/>
                    <a:pt x="1346" y="1"/>
                    <a:pt x="126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7754113" y="3984232"/>
              <a:ext cx="45513" cy="10662"/>
            </a:xfrm>
            <a:custGeom>
              <a:rect b="b" l="l" r="r" t="t"/>
              <a:pathLst>
                <a:path extrusionOk="0" h="335" w="143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1263" y="334"/>
                  </a:lnTo>
                  <a:cubicBezTo>
                    <a:pt x="1346" y="334"/>
                    <a:pt x="1430" y="263"/>
                    <a:pt x="1430" y="168"/>
                  </a:cubicBezTo>
                  <a:cubicBezTo>
                    <a:pt x="1430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7591188" y="4030859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1262" y="322"/>
                  </a:lnTo>
                  <a:cubicBezTo>
                    <a:pt x="1346" y="322"/>
                    <a:pt x="1429" y="250"/>
                    <a:pt x="1429" y="167"/>
                  </a:cubicBezTo>
                  <a:cubicBezTo>
                    <a:pt x="1429" y="72"/>
                    <a:pt x="1346" y="0"/>
                    <a:pt x="126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7672667" y="4030859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1262" y="322"/>
                  </a:lnTo>
                  <a:cubicBezTo>
                    <a:pt x="1345" y="322"/>
                    <a:pt x="1429" y="250"/>
                    <a:pt x="1429" y="167"/>
                  </a:cubicBezTo>
                  <a:cubicBezTo>
                    <a:pt x="1429" y="72"/>
                    <a:pt x="1345" y="0"/>
                    <a:pt x="126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7835592" y="4030859"/>
              <a:ext cx="45131" cy="10248"/>
            </a:xfrm>
            <a:custGeom>
              <a:rect b="b" l="l" r="r" t="t"/>
              <a:pathLst>
                <a:path extrusionOk="0" h="322" w="1418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1263" y="322"/>
                  </a:lnTo>
                  <a:cubicBezTo>
                    <a:pt x="1346" y="322"/>
                    <a:pt x="1418" y="250"/>
                    <a:pt x="1418" y="167"/>
                  </a:cubicBezTo>
                  <a:cubicBezTo>
                    <a:pt x="1418" y="72"/>
                    <a:pt x="1346" y="0"/>
                    <a:pt x="126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7672667" y="4077073"/>
              <a:ext cx="45481" cy="10662"/>
            </a:xfrm>
            <a:custGeom>
              <a:rect b="b" l="l" r="r" t="t"/>
              <a:pathLst>
                <a:path extrusionOk="0" h="335" w="1429">
                  <a:moveTo>
                    <a:pt x="155" y="1"/>
                  </a:moveTo>
                  <a:cubicBezTo>
                    <a:pt x="71" y="1"/>
                    <a:pt x="0" y="84"/>
                    <a:pt x="0" y="168"/>
                  </a:cubicBezTo>
                  <a:cubicBezTo>
                    <a:pt x="0" y="263"/>
                    <a:pt x="71" y="334"/>
                    <a:pt x="155" y="334"/>
                  </a:cubicBezTo>
                  <a:lnTo>
                    <a:pt x="1262" y="334"/>
                  </a:lnTo>
                  <a:cubicBezTo>
                    <a:pt x="1345" y="334"/>
                    <a:pt x="1429" y="263"/>
                    <a:pt x="1429" y="168"/>
                  </a:cubicBezTo>
                  <a:cubicBezTo>
                    <a:pt x="1429" y="84"/>
                    <a:pt x="1345" y="1"/>
                    <a:pt x="126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7754113" y="4077073"/>
              <a:ext cx="45513" cy="10662"/>
            </a:xfrm>
            <a:custGeom>
              <a:rect b="b" l="l" r="r" t="t"/>
              <a:pathLst>
                <a:path extrusionOk="0" h="335" w="143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1263" y="334"/>
                  </a:lnTo>
                  <a:cubicBezTo>
                    <a:pt x="1346" y="334"/>
                    <a:pt x="1430" y="263"/>
                    <a:pt x="1430" y="168"/>
                  </a:cubicBezTo>
                  <a:cubicBezTo>
                    <a:pt x="1430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7835592" y="4077073"/>
              <a:ext cx="45131" cy="10662"/>
            </a:xfrm>
            <a:custGeom>
              <a:rect b="b" l="l" r="r" t="t"/>
              <a:pathLst>
                <a:path extrusionOk="0" h="335" w="1418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1263" y="334"/>
                  </a:lnTo>
                  <a:cubicBezTo>
                    <a:pt x="1346" y="334"/>
                    <a:pt x="1418" y="263"/>
                    <a:pt x="1418" y="168"/>
                  </a:cubicBezTo>
                  <a:cubicBezTo>
                    <a:pt x="1418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7672667" y="3972583"/>
              <a:ext cx="46245" cy="34055"/>
            </a:xfrm>
            <a:custGeom>
              <a:rect b="b" l="l" r="r" t="t"/>
              <a:pathLst>
                <a:path extrusionOk="0" h="1070" w="1453">
                  <a:moveTo>
                    <a:pt x="1262" y="1"/>
                  </a:moveTo>
                  <a:cubicBezTo>
                    <a:pt x="1217" y="1"/>
                    <a:pt x="1173" y="16"/>
                    <a:pt x="1143" y="45"/>
                  </a:cubicBezTo>
                  <a:lnTo>
                    <a:pt x="536" y="653"/>
                  </a:lnTo>
                  <a:lnTo>
                    <a:pt x="298" y="415"/>
                  </a:lnTo>
                  <a:cubicBezTo>
                    <a:pt x="268" y="385"/>
                    <a:pt x="223" y="370"/>
                    <a:pt x="179" y="370"/>
                  </a:cubicBezTo>
                  <a:cubicBezTo>
                    <a:pt x="134" y="370"/>
                    <a:pt x="89" y="385"/>
                    <a:pt x="60" y="415"/>
                  </a:cubicBezTo>
                  <a:cubicBezTo>
                    <a:pt x="0" y="474"/>
                    <a:pt x="0" y="593"/>
                    <a:pt x="60" y="653"/>
                  </a:cubicBezTo>
                  <a:lnTo>
                    <a:pt x="429" y="1022"/>
                  </a:lnTo>
                  <a:cubicBezTo>
                    <a:pt x="452" y="1057"/>
                    <a:pt x="500" y="1069"/>
                    <a:pt x="548" y="1069"/>
                  </a:cubicBezTo>
                  <a:cubicBezTo>
                    <a:pt x="595" y="1069"/>
                    <a:pt x="631" y="1057"/>
                    <a:pt x="667" y="1022"/>
                  </a:cubicBezTo>
                  <a:lnTo>
                    <a:pt x="1393" y="295"/>
                  </a:lnTo>
                  <a:cubicBezTo>
                    <a:pt x="1453" y="224"/>
                    <a:pt x="1453" y="117"/>
                    <a:pt x="1381" y="45"/>
                  </a:cubicBezTo>
                  <a:cubicBezTo>
                    <a:pt x="1351" y="16"/>
                    <a:pt x="1307" y="1"/>
                    <a:pt x="126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7835592" y="3972583"/>
              <a:ext cx="45895" cy="34055"/>
            </a:xfrm>
            <a:custGeom>
              <a:rect b="b" l="l" r="r" t="t"/>
              <a:pathLst>
                <a:path extrusionOk="0" h="1070" w="1442">
                  <a:moveTo>
                    <a:pt x="1263" y="1"/>
                  </a:moveTo>
                  <a:cubicBezTo>
                    <a:pt x="1218" y="1"/>
                    <a:pt x="1173" y="16"/>
                    <a:pt x="1144" y="45"/>
                  </a:cubicBezTo>
                  <a:lnTo>
                    <a:pt x="536" y="653"/>
                  </a:lnTo>
                  <a:lnTo>
                    <a:pt x="298" y="415"/>
                  </a:lnTo>
                  <a:cubicBezTo>
                    <a:pt x="269" y="385"/>
                    <a:pt x="224" y="370"/>
                    <a:pt x="179" y="370"/>
                  </a:cubicBezTo>
                  <a:cubicBezTo>
                    <a:pt x="135" y="370"/>
                    <a:pt x="90" y="385"/>
                    <a:pt x="60" y="415"/>
                  </a:cubicBezTo>
                  <a:cubicBezTo>
                    <a:pt x="1" y="474"/>
                    <a:pt x="1" y="593"/>
                    <a:pt x="60" y="653"/>
                  </a:cubicBezTo>
                  <a:lnTo>
                    <a:pt x="429" y="1022"/>
                  </a:lnTo>
                  <a:cubicBezTo>
                    <a:pt x="453" y="1057"/>
                    <a:pt x="501" y="1069"/>
                    <a:pt x="548" y="1069"/>
                  </a:cubicBezTo>
                  <a:cubicBezTo>
                    <a:pt x="596" y="1069"/>
                    <a:pt x="632" y="1057"/>
                    <a:pt x="667" y="1022"/>
                  </a:cubicBezTo>
                  <a:lnTo>
                    <a:pt x="1394" y="295"/>
                  </a:lnTo>
                  <a:cubicBezTo>
                    <a:pt x="1441" y="224"/>
                    <a:pt x="1441" y="117"/>
                    <a:pt x="1382" y="45"/>
                  </a:cubicBezTo>
                  <a:cubicBezTo>
                    <a:pt x="1352" y="16"/>
                    <a:pt x="1307" y="1"/>
                    <a:pt x="126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7754113" y="4019592"/>
              <a:ext cx="46277" cy="34024"/>
            </a:xfrm>
            <a:custGeom>
              <a:rect b="b" l="l" r="r" t="t"/>
              <a:pathLst>
                <a:path extrusionOk="0" h="1069" w="1454">
                  <a:moveTo>
                    <a:pt x="1263" y="0"/>
                  </a:moveTo>
                  <a:cubicBezTo>
                    <a:pt x="1218" y="0"/>
                    <a:pt x="1174" y="15"/>
                    <a:pt x="1144" y="45"/>
                  </a:cubicBezTo>
                  <a:lnTo>
                    <a:pt x="537" y="652"/>
                  </a:lnTo>
                  <a:lnTo>
                    <a:pt x="299" y="414"/>
                  </a:lnTo>
                  <a:cubicBezTo>
                    <a:pt x="269" y="384"/>
                    <a:pt x="224" y="369"/>
                    <a:pt x="179" y="369"/>
                  </a:cubicBezTo>
                  <a:cubicBezTo>
                    <a:pt x="135" y="369"/>
                    <a:pt x="90" y="384"/>
                    <a:pt x="60" y="414"/>
                  </a:cubicBezTo>
                  <a:cubicBezTo>
                    <a:pt x="1" y="473"/>
                    <a:pt x="1" y="593"/>
                    <a:pt x="60" y="652"/>
                  </a:cubicBezTo>
                  <a:lnTo>
                    <a:pt x="429" y="1021"/>
                  </a:lnTo>
                  <a:cubicBezTo>
                    <a:pt x="453" y="1057"/>
                    <a:pt x="501" y="1069"/>
                    <a:pt x="549" y="1069"/>
                  </a:cubicBezTo>
                  <a:cubicBezTo>
                    <a:pt x="596" y="1069"/>
                    <a:pt x="632" y="1057"/>
                    <a:pt x="668" y="1021"/>
                  </a:cubicBezTo>
                  <a:lnTo>
                    <a:pt x="1394" y="295"/>
                  </a:lnTo>
                  <a:cubicBezTo>
                    <a:pt x="1453" y="200"/>
                    <a:pt x="1453" y="104"/>
                    <a:pt x="1382" y="45"/>
                  </a:cubicBezTo>
                  <a:cubicBezTo>
                    <a:pt x="1352" y="15"/>
                    <a:pt x="1308" y="0"/>
                    <a:pt x="126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7591188" y="4065806"/>
              <a:ext cx="46245" cy="34055"/>
            </a:xfrm>
            <a:custGeom>
              <a:rect b="b" l="l" r="r" t="t"/>
              <a:pathLst>
                <a:path extrusionOk="0" h="1070" w="1453">
                  <a:moveTo>
                    <a:pt x="1262" y="1"/>
                  </a:moveTo>
                  <a:cubicBezTo>
                    <a:pt x="1218" y="1"/>
                    <a:pt x="1173" y="16"/>
                    <a:pt x="1143" y="45"/>
                  </a:cubicBezTo>
                  <a:lnTo>
                    <a:pt x="536" y="653"/>
                  </a:lnTo>
                  <a:lnTo>
                    <a:pt x="298" y="414"/>
                  </a:lnTo>
                  <a:cubicBezTo>
                    <a:pt x="268" y="385"/>
                    <a:pt x="223" y="370"/>
                    <a:pt x="179" y="370"/>
                  </a:cubicBezTo>
                  <a:cubicBezTo>
                    <a:pt x="134" y="370"/>
                    <a:pt x="89" y="385"/>
                    <a:pt x="60" y="414"/>
                  </a:cubicBezTo>
                  <a:cubicBezTo>
                    <a:pt x="0" y="474"/>
                    <a:pt x="0" y="593"/>
                    <a:pt x="60" y="653"/>
                  </a:cubicBezTo>
                  <a:lnTo>
                    <a:pt x="429" y="1034"/>
                  </a:lnTo>
                  <a:cubicBezTo>
                    <a:pt x="453" y="1057"/>
                    <a:pt x="500" y="1069"/>
                    <a:pt x="548" y="1069"/>
                  </a:cubicBezTo>
                  <a:cubicBezTo>
                    <a:pt x="595" y="1069"/>
                    <a:pt x="631" y="1057"/>
                    <a:pt x="667" y="1034"/>
                  </a:cubicBezTo>
                  <a:lnTo>
                    <a:pt x="1393" y="295"/>
                  </a:lnTo>
                  <a:cubicBezTo>
                    <a:pt x="1453" y="224"/>
                    <a:pt x="1453" y="105"/>
                    <a:pt x="1381" y="45"/>
                  </a:cubicBezTo>
                  <a:cubicBezTo>
                    <a:pt x="1352" y="16"/>
                    <a:pt x="1307" y="1"/>
                    <a:pt x="126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7754113" y="3925988"/>
              <a:ext cx="46277" cy="34406"/>
            </a:xfrm>
            <a:custGeom>
              <a:rect b="b" l="l" r="r" t="t"/>
              <a:pathLst>
                <a:path extrusionOk="0" h="1081" w="1454">
                  <a:moveTo>
                    <a:pt x="1263" y="0"/>
                  </a:moveTo>
                  <a:cubicBezTo>
                    <a:pt x="1218" y="0"/>
                    <a:pt x="1174" y="15"/>
                    <a:pt x="1144" y="45"/>
                  </a:cubicBezTo>
                  <a:lnTo>
                    <a:pt x="537" y="664"/>
                  </a:lnTo>
                  <a:lnTo>
                    <a:pt x="299" y="426"/>
                  </a:lnTo>
                  <a:cubicBezTo>
                    <a:pt x="269" y="396"/>
                    <a:pt x="224" y="381"/>
                    <a:pt x="179" y="381"/>
                  </a:cubicBezTo>
                  <a:cubicBezTo>
                    <a:pt x="135" y="381"/>
                    <a:pt x="90" y="396"/>
                    <a:pt x="60" y="426"/>
                  </a:cubicBezTo>
                  <a:cubicBezTo>
                    <a:pt x="1" y="486"/>
                    <a:pt x="1" y="605"/>
                    <a:pt x="60" y="664"/>
                  </a:cubicBezTo>
                  <a:lnTo>
                    <a:pt x="429" y="1033"/>
                  </a:lnTo>
                  <a:cubicBezTo>
                    <a:pt x="453" y="1057"/>
                    <a:pt x="501" y="1081"/>
                    <a:pt x="549" y="1081"/>
                  </a:cubicBezTo>
                  <a:cubicBezTo>
                    <a:pt x="596" y="1081"/>
                    <a:pt x="632" y="1057"/>
                    <a:pt x="668" y="1033"/>
                  </a:cubicBezTo>
                  <a:lnTo>
                    <a:pt x="1394" y="307"/>
                  </a:lnTo>
                  <a:cubicBezTo>
                    <a:pt x="1453" y="224"/>
                    <a:pt x="1453" y="128"/>
                    <a:pt x="1382" y="45"/>
                  </a:cubicBezTo>
                  <a:cubicBezTo>
                    <a:pt x="1352" y="15"/>
                    <a:pt x="1308" y="0"/>
                    <a:pt x="126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w Enforcement Degree by Slidesgo">
  <a:themeElements>
    <a:clrScheme name="Simple Light">
      <a:dk1>
        <a:srgbClr val="191919"/>
      </a:dk1>
      <a:lt1>
        <a:srgbClr val="F3F3F3"/>
      </a:lt1>
      <a:dk2>
        <a:srgbClr val="595959"/>
      </a:dk2>
      <a:lt2>
        <a:srgbClr val="CCCCCC"/>
      </a:lt2>
      <a:accent1>
        <a:srgbClr val="FFE1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