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726" r:id="rId2"/>
    <p:sldId id="812" r:id="rId3"/>
    <p:sldId id="825" r:id="rId4"/>
    <p:sldId id="826" r:id="rId5"/>
    <p:sldId id="827" r:id="rId6"/>
    <p:sldId id="828" r:id="rId7"/>
    <p:sldId id="829" r:id="rId8"/>
    <p:sldId id="830" r:id="rId9"/>
    <p:sldId id="831" r:id="rId10"/>
    <p:sldId id="83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2641" autoAdjust="0"/>
  </p:normalViewPr>
  <p:slideViewPr>
    <p:cSldViewPr>
      <p:cViewPr varScale="1">
        <p:scale>
          <a:sx n="54" d="100"/>
          <a:sy n="54" d="100"/>
        </p:scale>
        <p:origin x="67" y="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8ABE7-9675-4F4D-86A3-7617BCD481E7}" type="datetimeFigureOut">
              <a:rPr lang="pt-BR"/>
              <a:pPr>
                <a:defRPr/>
              </a:pPr>
              <a:t>04/07/2023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02D209-2870-46D0-B035-AC671FD9F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87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168059"/>
          </a:xfrm>
        </p:spPr>
        <p:txBody>
          <a:bodyPr lIns="0" tIns="0" rIns="0" bIns="0"/>
          <a:lstStyle>
            <a:lvl1pPr>
              <a:defRPr sz="1092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6762504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9" name="bg object 19"/>
          <p:cNvSpPr/>
          <p:nvPr/>
        </p:nvSpPr>
        <p:spPr>
          <a:xfrm>
            <a:off x="0" y="6762275"/>
            <a:ext cx="9144000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323187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01031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C2CBBE-7317-79E5-6463-06996A738E35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ACF0738-5DA0-C9A9-7895-765BE4255D24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B5D81-FEFF-DD9F-416C-65E970E5A340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g object 17">
            <a:extLst>
              <a:ext uri="{FF2B5EF4-FFF2-40B4-BE49-F238E27FC236}">
                <a16:creationId xmlns:a16="http://schemas.microsoft.com/office/drawing/2014/main" id="{9D72904C-B7BB-4B03-4999-216EAD0A6709}"/>
              </a:ext>
            </a:extLst>
          </p:cNvPr>
          <p:cNvSpPr/>
          <p:nvPr/>
        </p:nvSpPr>
        <p:spPr>
          <a:xfrm>
            <a:off x="7350737" y="77609"/>
            <a:ext cx="1679770" cy="571821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2" name="bg object 18">
            <a:extLst>
              <a:ext uri="{FF2B5EF4-FFF2-40B4-BE49-F238E27FC236}">
                <a16:creationId xmlns:a16="http://schemas.microsoft.com/office/drawing/2014/main" id="{C7325403-6901-0CC6-E1D7-5D9E94AA3610}"/>
              </a:ext>
            </a:extLst>
          </p:cNvPr>
          <p:cNvSpPr/>
          <p:nvPr/>
        </p:nvSpPr>
        <p:spPr>
          <a:xfrm>
            <a:off x="7350703" y="150695"/>
            <a:ext cx="1679770" cy="424726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</p:spTree>
    <p:extLst>
      <p:ext uri="{BB962C8B-B14F-4D97-AF65-F5344CB8AC3E}">
        <p14:creationId xmlns:p14="http://schemas.microsoft.com/office/powerpoint/2010/main" val="2557992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762504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792AB99D-D87B-839F-E4A2-A3D6AD16DB17}"/>
              </a:ext>
            </a:extLst>
          </p:cNvPr>
          <p:cNvGrpSpPr/>
          <p:nvPr userDrawn="1"/>
        </p:nvGrpSpPr>
        <p:grpSpPr>
          <a:xfrm>
            <a:off x="0" y="-1"/>
            <a:ext cx="9144000" cy="6858001"/>
            <a:chOff x="0" y="0"/>
            <a:chExt cx="20104100" cy="1130871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F602A219-2739-7381-0DBC-79D4834A75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1D579FF-19FC-AA43-88C7-859D3C4EED6E}"/>
                </a:ext>
              </a:extLst>
            </p:cNvPr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4791160-1E6B-68B0-9F24-03A102E84606}"/>
                </a:ext>
              </a:extLst>
            </p:cNvPr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2387F0D-765C-9784-138E-C34D244A2092}"/>
                </a:ext>
              </a:extLst>
            </p:cNvPr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CDE480CB-8B06-6B31-E430-7FA0C297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503112"/>
          </a:xfrm>
          <a:solidFill>
            <a:srgbClr val="E21013"/>
          </a:solidFill>
          <a:ln>
            <a:noFill/>
          </a:ln>
        </p:spPr>
        <p:txBody>
          <a:bodyPr lIns="0" tIns="0" rIns="0" bIns="0"/>
          <a:lstStyle>
            <a:lvl1pPr marL="268288" indent="0" defTabSz="909638">
              <a:defRPr sz="2774" b="1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/>
                <a:cs typeface="Montserrat Light"/>
              </a:defRPr>
            </a:lvl1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7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DE8EA58-F366-9594-F84A-816CAD03D2B4}"/>
              </a:ext>
            </a:extLst>
          </p:cNvPr>
          <p:cNvGrpSpPr/>
          <p:nvPr/>
        </p:nvGrpSpPr>
        <p:grpSpPr>
          <a:xfrm>
            <a:off x="7328184" y="46819"/>
            <a:ext cx="1679770" cy="571821"/>
            <a:chOff x="15363992" y="1047088"/>
            <a:chExt cx="3693160" cy="94297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D602CD2-EAC4-3CBE-0B7C-ACA4E2219DF6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62BCA6B-8D5D-E585-572D-B2443DC6FC1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E06312-3A1B-78C5-5E90-BC8C7294D0BF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B9C558-D342-C98C-C152-FD11FC13E102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E8B5BA-5F7E-C64A-17D7-9E9470D1F42B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6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3" r:id="rId5"/>
    <p:sldLayoutId id="2147483680" r:id="rId6"/>
    <p:sldLayoutId id="2147483682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F26B43"/>
          </p15:clr>
        </p15:guide>
        <p15:guide id="2" pos="63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Q_WEB%20DESIGNER%20-%20FRONT-END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E0249B-F7F6-2A81-76FB-B070A2EE92DF}"/>
              </a:ext>
            </a:extLst>
          </p:cNvPr>
          <p:cNvSpPr txBox="1"/>
          <p:nvPr/>
        </p:nvSpPr>
        <p:spPr>
          <a:xfrm>
            <a:off x="0" y="152400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“A subida é difícil, mas a vista lá de cima vale a pena.”</a:t>
            </a:r>
          </a:p>
        </p:txBody>
      </p:sp>
    </p:spTree>
    <p:extLst>
      <p:ext uri="{BB962C8B-B14F-4D97-AF65-F5344CB8AC3E}">
        <p14:creationId xmlns:p14="http://schemas.microsoft.com/office/powerpoint/2010/main" val="11824509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7BD33A-3FC7-2DFD-B97F-68C45B20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7620000" cy="5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69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C5743B-8419-0A03-1B0C-CD00858F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76" t="16667" r="9136" b="28889"/>
          <a:stretch/>
        </p:blipFill>
        <p:spPr>
          <a:xfrm>
            <a:off x="5410200" y="721468"/>
            <a:ext cx="3124201" cy="3733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DC9AA1-2880-F82C-88A8-F6D5B75C1384}"/>
              </a:ext>
            </a:extLst>
          </p:cNvPr>
          <p:cNvSpPr txBox="1"/>
          <p:nvPr/>
        </p:nvSpPr>
        <p:spPr>
          <a:xfrm>
            <a:off x="239542" y="2214663"/>
            <a:ext cx="4343400" cy="318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Montserrat" panose="00000500000000000000" pitchFamily="2" charset="0"/>
              </a:rPr>
              <a:t>Prof. Astarote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Formação: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GRADUAÇÃO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Montserrat" panose="00000500000000000000" pitchFamily="2" charset="0"/>
              </a:rPr>
              <a:t>Analise de Dados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PÓS-GRADUAÇÃO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Montserrat" panose="00000500000000000000" pitchFamily="2" charset="0"/>
              </a:rPr>
              <a:t>Engenharia e Arquitetura de Software</a:t>
            </a:r>
          </a:p>
        </p:txBody>
      </p:sp>
      <p:pic>
        <p:nvPicPr>
          <p:cNvPr id="18" name="Imagem 17" descr="Homem pousando para foto&#10;&#10;Descrição gerada automaticamente">
            <a:extLst>
              <a:ext uri="{FF2B5EF4-FFF2-40B4-BE49-F238E27FC236}">
                <a16:creationId xmlns:a16="http://schemas.microsoft.com/office/drawing/2014/main" id="{C8F72FF1-C979-463A-9684-EEA8995B77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4"/>
          <a:stretch/>
        </p:blipFill>
        <p:spPr>
          <a:xfrm>
            <a:off x="1600200" y="76200"/>
            <a:ext cx="1498410" cy="22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7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Plano do Curso</a:t>
            </a:r>
          </a:p>
        </p:txBody>
      </p:sp>
      <p:sp>
        <p:nvSpPr>
          <p:cNvPr id="2" name="CaixaDeTexto 1">
            <a:hlinkClick r:id="rId2" action="ppaction://hlinkfile"/>
            <a:extLst>
              <a:ext uri="{FF2B5EF4-FFF2-40B4-BE49-F238E27FC236}">
                <a16:creationId xmlns:a16="http://schemas.microsoft.com/office/drawing/2014/main" id="{FFA18C97-8CDA-B26F-3AEE-426B62BED973}"/>
              </a:ext>
            </a:extLst>
          </p:cNvPr>
          <p:cNvSpPr txBox="1"/>
          <p:nvPr/>
        </p:nvSpPr>
        <p:spPr>
          <a:xfrm>
            <a:off x="228600" y="7048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" panose="00000500000000000000" pitchFamily="2" charset="0"/>
              </a:rPr>
              <a:t>Plano de Curso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B62E9F-2DBD-96E9-43DB-C80B6408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12440"/>
            <a:ext cx="821221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8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B58570-1775-E179-915D-5861F864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548765"/>
            <a:ext cx="3977640" cy="2707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HARDWARE 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SOFTWARE </a:t>
            </a:r>
          </a:p>
          <a:p>
            <a:pPr>
              <a:lnSpc>
                <a:spcPct val="150000"/>
              </a:lnSpc>
            </a:pPr>
            <a:r>
              <a:rPr lang="pt-BR" b="1" i="0" u="none" strike="noStrike" baseline="0" dirty="0">
                <a:solidFill>
                  <a:srgbClr val="1A2E7C"/>
                </a:solidFill>
                <a:latin typeface="Montserrat" panose="00000500000000000000" pitchFamily="2" charset="0"/>
              </a:rPr>
              <a:t>CONEXÕES E PORTAS DOS PRINCIPAIS PERIFÉRICOS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FCA517-3392-DF71-7429-50BB2D76948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D0D2605-7E6E-D2DF-F335-6027B4FD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91" y="1143000"/>
            <a:ext cx="3235377" cy="32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753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181C6B-AF8E-A1F7-184B-F34494A72154}"/>
              </a:ext>
            </a:extLst>
          </p:cNvPr>
          <p:cNvSpPr txBox="1"/>
          <p:nvPr/>
        </p:nvSpPr>
        <p:spPr>
          <a:xfrm>
            <a:off x="381000" y="762000"/>
            <a:ext cx="845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Você já usou um computador, seja para trabalho, estudos ou mesmo para se distrair</a:t>
            </a:r>
          </a:p>
          <a:p>
            <a:r>
              <a:rPr lang="pt-BR" dirty="0">
                <a:latin typeface="Montserrat" panose="00000500000000000000" pitchFamily="2" charset="0"/>
              </a:rPr>
              <a:t>navegando na internet? Se a sua resposta é sim, te convido a conhecer um pouco</a:t>
            </a:r>
          </a:p>
          <a:p>
            <a:r>
              <a:rPr lang="pt-BR" dirty="0">
                <a:latin typeface="Montserrat" panose="00000500000000000000" pitchFamily="2" charset="0"/>
              </a:rPr>
              <a:t>mais sobre esta ferramenta tão importante no nosso dia a dia. Mas se a sua</a:t>
            </a:r>
          </a:p>
          <a:p>
            <a:r>
              <a:rPr lang="pt-BR" dirty="0">
                <a:latin typeface="Montserrat" panose="00000500000000000000" pitchFamily="2" charset="0"/>
              </a:rPr>
              <a:t>resposta é não, não se assuste pois esta apostila também é para você! Sente, leia</a:t>
            </a:r>
          </a:p>
          <a:p>
            <a:r>
              <a:rPr lang="pt-BR" dirty="0">
                <a:latin typeface="Montserrat" panose="00000500000000000000" pitchFamily="2" charset="0"/>
              </a:rPr>
              <a:t>com atenção, converse com os colegas, com o professor, aposto que ao final você</a:t>
            </a:r>
          </a:p>
          <a:p>
            <a:r>
              <a:rPr lang="pt-BR" dirty="0">
                <a:latin typeface="Montserrat" panose="00000500000000000000" pitchFamily="2" charset="0"/>
              </a:rPr>
              <a:t>também vai conhecer mais sobre essa tão importante ferramenta!</a:t>
            </a:r>
          </a:p>
          <a:p>
            <a:r>
              <a:rPr lang="pt-BR" dirty="0">
                <a:latin typeface="Montserrat" panose="00000500000000000000" pitchFamily="2" charset="0"/>
              </a:rPr>
              <a:t>Os computadores que usamos em casa ou no trabalho se dividem em dois tipos: os</a:t>
            </a:r>
          </a:p>
          <a:p>
            <a:r>
              <a:rPr lang="pt-BR" dirty="0">
                <a:latin typeface="Montserrat" panose="00000500000000000000" pitchFamily="2" charset="0"/>
              </a:rPr>
              <a:t>computadores de mesa, conhecidos também como desktops, e os notebooks,</a:t>
            </a:r>
          </a:p>
          <a:p>
            <a:r>
              <a:rPr lang="pt-BR" dirty="0">
                <a:latin typeface="Montserrat" panose="00000500000000000000" pitchFamily="2" charset="0"/>
              </a:rPr>
              <a:t>também chamados de laptops.</a:t>
            </a:r>
          </a:p>
        </p:txBody>
      </p:sp>
    </p:spTree>
    <p:extLst>
      <p:ext uri="{BB962C8B-B14F-4D97-AF65-F5344CB8AC3E}">
        <p14:creationId xmlns:p14="http://schemas.microsoft.com/office/powerpoint/2010/main" val="11146277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AC78B0-2814-5734-A425-51B2A2F8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531685"/>
            <a:ext cx="8458201" cy="6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29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3BBEA4-1D43-8BE9-E51D-8C8CA36F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685800"/>
            <a:ext cx="896207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98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E1E33-2911-4D49-01BE-6C41D8AF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6924"/>
            <a:ext cx="8632230" cy="61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1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/>
              <a:t>O computador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05A60-4DFF-90DB-8F6D-C063554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750301" cy="3733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13EA27-CCC9-5EB4-E897-9C203057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86262"/>
            <a:ext cx="8483951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07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aula_2_1</Template>
  <TotalTime>11767</TotalTime>
  <Words>185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Montserrat</vt:lpstr>
      <vt:lpstr>Montserrat Light</vt:lpstr>
      <vt:lpstr>Tema do Office</vt:lpstr>
      <vt:lpstr>Apresentação do PowerPoint</vt:lpstr>
      <vt:lpstr>Apresentação do PowerPoint</vt:lpstr>
      <vt:lpstr>Plano do Curso</vt:lpstr>
      <vt:lpstr>Apresentação do PowerPoint</vt:lpstr>
      <vt:lpstr>O computador</vt:lpstr>
      <vt:lpstr>O computador</vt:lpstr>
      <vt:lpstr>O computador</vt:lpstr>
      <vt:lpstr>O computador</vt:lpstr>
      <vt:lpstr>O computador</vt:lpstr>
      <vt:lpstr>O computador</vt:lpstr>
    </vt:vector>
  </TitlesOfParts>
  <Company>Extend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Victorino Vila</dc:creator>
  <cp:lastModifiedBy>Astarote Borrego</cp:lastModifiedBy>
  <cp:revision>290</cp:revision>
  <dcterms:created xsi:type="dcterms:W3CDTF">2005-05-27T16:01:14Z</dcterms:created>
  <dcterms:modified xsi:type="dcterms:W3CDTF">2023-07-04T20:52:36Z</dcterms:modified>
</cp:coreProperties>
</file>