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83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6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52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6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2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3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05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66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79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A061-4B8D-4627-8026-C0FAF5E5D6DC}" type="datetimeFigureOut">
              <a:rPr lang="es-ES" smtClean="0"/>
              <a:t>07/08/2018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EC35-913E-4124-A09F-C8DD6E771C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26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603097" y="2299817"/>
            <a:ext cx="5444730" cy="31277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  <a:solidFill>
            <a:schemeClr val="accent5">
              <a:lumMod val="75000"/>
            </a:schemeClr>
          </a:solidFill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Presencia de marca dentro del estadio.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Salones de la fama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grpFill/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  <a:grpFill/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atin typeface="Sui Generis Rg" panose="020B0605020204020004" pitchFamily="34" charset="0"/>
              </a:rPr>
              <a:t>Cuponera animada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5" y="1716106"/>
            <a:ext cx="2848191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Cruz azul</a:t>
            </a:r>
            <a:endParaRPr lang="es-ES" sz="2000" dirty="0">
              <a:solidFill>
                <a:schemeClr val="tx1"/>
              </a:solidFill>
              <a:latin typeface="Sui Generis Rg" panose="020B06050202040200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022029" y="918577"/>
            <a:ext cx="5419843" cy="38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Realidad aumentada para guiarte dentro del salón de la fama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238757" y="26959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latin typeface="Sui Generis Rg" panose="020B0605020204020004" pitchFamily="34" charset="0"/>
              </a:rPr>
              <a:t>RECORRIDO DIGITAL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994850" y="5448526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err="1" smtClean="0">
                <a:solidFill>
                  <a:schemeClr val="tx1"/>
                </a:solidFill>
                <a:latin typeface="Sui Generis Rg" panose="020B0605020204020004" pitchFamily="34" charset="0"/>
              </a:rPr>
              <a:t>Collecion</a:t>
            </a:r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 digital¿ </a:t>
            </a:r>
            <a:endParaRPr lang="es-ES" sz="1600" dirty="0" smtClean="0">
              <a:solidFill>
                <a:schemeClr val="tx1"/>
              </a:solidFill>
              <a:latin typeface="Sui Generis Rg" panose="020B0605020204020004" pitchFamily="34" charset="0"/>
            </a:endParaRPr>
          </a:p>
          <a:p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1026" name="Picture 2" descr="No hay texto alternativo automÃ¡tico disponibl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31009"/>
          <a:stretch/>
        </p:blipFill>
        <p:spPr bwMode="auto">
          <a:xfrm>
            <a:off x="5603097" y="2299817"/>
            <a:ext cx="5444730" cy="314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3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603097" y="2299817"/>
            <a:ext cx="5444730" cy="31277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  <a:solidFill>
            <a:schemeClr val="accent5">
              <a:lumMod val="75000"/>
            </a:schemeClr>
          </a:solidFill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Presencia de marca dentro del estadio.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Salones de la fama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grpFill/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  <a:grpFill/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atin typeface="Sui Generis Rg" panose="020B0605020204020004" pitchFamily="34" charset="0"/>
              </a:rPr>
              <a:t>Cuponera animada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5" y="1716106"/>
            <a:ext cx="2848191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Cruz azul</a:t>
            </a:r>
            <a:endParaRPr lang="es-ES" sz="2000" dirty="0">
              <a:solidFill>
                <a:schemeClr val="tx1"/>
              </a:solidFill>
              <a:latin typeface="Sui Generis Rg" panose="020B06050202040200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00495" y="884948"/>
            <a:ext cx="5419843" cy="38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Busca los objetos dentro del estadio y participa en sus promociones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238757" y="26959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latin typeface="Sui Generis Rg" panose="020B0605020204020004" pitchFamily="34" charset="0"/>
              </a:rPr>
              <a:t>Tour de  la fama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994850" y="5448526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err="1" smtClean="0">
                <a:solidFill>
                  <a:schemeClr val="tx1"/>
                </a:solidFill>
                <a:latin typeface="Sui Generis Rg" panose="020B0605020204020004" pitchFamily="34" charset="0"/>
              </a:rPr>
              <a:t>Colleciona</a:t>
            </a:r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 objetos digitales</a:t>
            </a:r>
            <a:endParaRPr lang="es-ES" sz="1600" dirty="0" smtClean="0">
              <a:solidFill>
                <a:schemeClr val="tx1"/>
              </a:solidFill>
              <a:latin typeface="Sui Generis Rg" panose="020B0605020204020004" pitchFamily="34" charset="0"/>
            </a:endParaRPr>
          </a:p>
          <a:p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97" y="2281579"/>
            <a:ext cx="5444730" cy="31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603097" y="2299817"/>
            <a:ext cx="5444730" cy="312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  <a:solidFill>
            <a:schemeClr val="accent5">
              <a:lumMod val="75000"/>
            </a:schemeClr>
          </a:solidFill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Presencia de marca dentro del estadio.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Salones de la fama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grpFill/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  <a:grpFill/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atin typeface="Sui Generis Rg" panose="020B0605020204020004" pitchFamily="34" charset="0"/>
              </a:rPr>
              <a:t>Cuponera animada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5" y="1716106"/>
            <a:ext cx="2848191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Pachuca</a:t>
            </a:r>
            <a:endParaRPr lang="es-ES" sz="2000" dirty="0">
              <a:solidFill>
                <a:schemeClr val="tx1"/>
              </a:solidFill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238757" y="26959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latin typeface="Sui Generis Rg" panose="020B0605020204020004" pitchFamily="34" charset="0"/>
              </a:rPr>
              <a:t>Tour de  la fama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994850" y="5448526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err="1" smtClean="0">
                <a:solidFill>
                  <a:schemeClr val="tx1"/>
                </a:solidFill>
                <a:latin typeface="Sui Generis Rg" panose="020B0605020204020004" pitchFamily="34" charset="0"/>
              </a:rPr>
              <a:t>Colleciona</a:t>
            </a:r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 objetos digitales</a:t>
            </a:r>
            <a:endParaRPr lang="es-ES" sz="1600" dirty="0" smtClean="0">
              <a:solidFill>
                <a:schemeClr val="tx1"/>
              </a:solidFill>
              <a:latin typeface="Sui Generis Rg" panose="020B0605020204020004" pitchFamily="34" charset="0"/>
            </a:endParaRPr>
          </a:p>
          <a:p>
            <a:endParaRPr lang="es-MX" sz="1600" dirty="0" smtClean="0">
              <a:latin typeface="Sui Generis Rg" panose="020B06050202040200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100495" y="884948"/>
            <a:ext cx="5419843" cy="38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Busca los objetos dentro del estadio y participa en sus promociones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95" y="2323490"/>
            <a:ext cx="5471016" cy="29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603097" y="2299817"/>
            <a:ext cx="5444730" cy="312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  <a:solidFill>
            <a:schemeClr val="accent5">
              <a:lumMod val="75000"/>
            </a:schemeClr>
          </a:solidFill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Presencia de marca dentro del estadio.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Salones de la fama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grpFill/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  <a:grpFill/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atin typeface="Sui Generis Rg" panose="020B0605020204020004" pitchFamily="34" charset="0"/>
              </a:rPr>
              <a:t>Cuponera animada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5" y="1716106"/>
            <a:ext cx="2848191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Pachuca</a:t>
            </a:r>
            <a:endParaRPr lang="es-ES" sz="2000" dirty="0">
              <a:solidFill>
                <a:schemeClr val="tx1"/>
              </a:solidFill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238757" y="26959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latin typeface="Sui Generis Rg" panose="020B0605020204020004" pitchFamily="34" charset="0"/>
              </a:rPr>
              <a:t>Tour de  la fama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994850" y="5448526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err="1" smtClean="0">
                <a:solidFill>
                  <a:schemeClr val="tx1"/>
                </a:solidFill>
                <a:latin typeface="Sui Generis Rg" panose="020B0605020204020004" pitchFamily="34" charset="0"/>
              </a:rPr>
              <a:t>Colleciona</a:t>
            </a:r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 objetos digitales</a:t>
            </a:r>
            <a:endParaRPr lang="es-ES" sz="1600" dirty="0" smtClean="0">
              <a:solidFill>
                <a:schemeClr val="tx1"/>
              </a:solidFill>
              <a:latin typeface="Sui Generis Rg" panose="020B0605020204020004" pitchFamily="34" charset="0"/>
            </a:endParaRPr>
          </a:p>
          <a:p>
            <a:endParaRPr lang="es-MX" sz="1600" dirty="0" smtClean="0">
              <a:latin typeface="Sui Generis Rg" panose="020B06050202040200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100495" y="884948"/>
            <a:ext cx="5419843" cy="38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Busca los objetos dentro del estadio y participa en sus promociones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3" name="Picture 2" descr="http://4.bp.blogspot.com/-NLIfVkJ6BCw/Ti90YrrUSPI/AAAAAAAAE-o/g9AMzPq0OSg/s1600/salon%2Bde%2Bla%2Bfa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96" y="2308306"/>
            <a:ext cx="5480375" cy="29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7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71900"/>
            <a:ext cx="4107993" cy="311908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603097" y="2299817"/>
            <a:ext cx="5444730" cy="3127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-55643" y="0"/>
            <a:ext cx="6472104" cy="1470076"/>
            <a:chOff x="5078332" y="16493"/>
            <a:chExt cx="6472104" cy="1470076"/>
          </a:xfrm>
          <a:solidFill>
            <a:srgbClr val="C00000"/>
          </a:solidFill>
        </p:grpSpPr>
        <p:sp>
          <p:nvSpPr>
            <p:cNvPr id="8" name="Rectángulo 7"/>
            <p:cNvSpPr/>
            <p:nvPr/>
          </p:nvSpPr>
          <p:spPr>
            <a:xfrm>
              <a:off x="5133974" y="16493"/>
              <a:ext cx="6037200" cy="1470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925150" y="555985"/>
              <a:ext cx="4656406" cy="815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latin typeface="Sui Generis Rg" panose="020B0605020204020004" pitchFamily="34" charset="0"/>
                </a:rPr>
                <a:t>Presencia de marca dentro del estadio.</a:t>
              </a:r>
              <a:endParaRPr lang="es-ES" sz="1050" dirty="0">
                <a:latin typeface="Sui Generis Rg" panose="020B06050202040200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078332" y="95470"/>
              <a:ext cx="6472104" cy="81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 smtClean="0">
                  <a:latin typeface="Sui Generis Rg" panose="020B0605020204020004" pitchFamily="34" charset="0"/>
                </a:rPr>
                <a:t>Salones de la fama</a:t>
              </a:r>
              <a:endParaRPr lang="es-ES" sz="2400" dirty="0">
                <a:latin typeface="Sui Generis Rg" panose="020B0605020204020004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199797" y="6050521"/>
            <a:ext cx="6992203" cy="535476"/>
            <a:chOff x="5199797" y="4431388"/>
            <a:chExt cx="6992203" cy="1070953"/>
          </a:xfrm>
          <a:solidFill>
            <a:srgbClr val="C00000"/>
          </a:solidFill>
        </p:grpSpPr>
        <p:grpSp>
          <p:nvGrpSpPr>
            <p:cNvPr id="10" name="Grupo 9"/>
            <p:cNvGrpSpPr/>
            <p:nvPr/>
          </p:nvGrpSpPr>
          <p:grpSpPr>
            <a:xfrm>
              <a:off x="5199797" y="4526087"/>
              <a:ext cx="6992203" cy="976254"/>
              <a:chOff x="6362700" y="4686300"/>
              <a:chExt cx="5829300" cy="587993"/>
            </a:xfrm>
            <a:grpFill/>
          </p:grpSpPr>
          <p:sp>
            <p:nvSpPr>
              <p:cNvPr id="17" name="Paralelogramo 16"/>
              <p:cNvSpPr/>
              <p:nvPr/>
            </p:nvSpPr>
            <p:spPr>
              <a:xfrm>
                <a:off x="6362700" y="4686301"/>
                <a:ext cx="5829300" cy="58799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0284239" y="4686300"/>
                <a:ext cx="1907761" cy="5879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199797" y="4431388"/>
              <a:ext cx="6992203" cy="976254"/>
              <a:chOff x="5199797" y="3170428"/>
              <a:chExt cx="6992203" cy="976254"/>
            </a:xfrm>
            <a:grpFill/>
          </p:grpSpPr>
          <p:sp>
            <p:nvSpPr>
              <p:cNvPr id="15" name="Paralelogramo 14"/>
              <p:cNvSpPr/>
              <p:nvPr/>
            </p:nvSpPr>
            <p:spPr>
              <a:xfrm>
                <a:off x="5199797" y="3170430"/>
                <a:ext cx="6992203" cy="976252"/>
              </a:xfrm>
              <a:prstGeom prst="parallelogram">
                <a:avLst>
                  <a:gd name="adj" fmla="val 5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/>
              <p:cNvSpPr/>
              <p:nvPr/>
            </p:nvSpPr>
            <p:spPr>
              <a:xfrm>
                <a:off x="11658600" y="3170428"/>
                <a:ext cx="531019" cy="97625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1" name="Rectángulo 10"/>
          <p:cNvSpPr/>
          <p:nvPr/>
        </p:nvSpPr>
        <p:spPr>
          <a:xfrm>
            <a:off x="5447581" y="5886621"/>
            <a:ext cx="4871430" cy="81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atin typeface="Sui Generis Rg" panose="020B0605020204020004" pitchFamily="34" charset="0"/>
              </a:rPr>
              <a:t>Cuponera animada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09048" y="1804264"/>
            <a:ext cx="485715" cy="51006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Sui Generis Rg" panose="020B06050202040200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0045" y="1716106"/>
            <a:ext cx="2848191" cy="708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Toluca</a:t>
            </a:r>
            <a:endParaRPr lang="es-ES" sz="2000" dirty="0">
              <a:solidFill>
                <a:schemeClr val="tx1"/>
              </a:solidFill>
              <a:latin typeface="Sui Generis Rg" panose="020B06050202040200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6238757" y="269591"/>
            <a:ext cx="4906858" cy="6489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ansation Regular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smtClean="0">
                <a:latin typeface="Sui Generis Rg" panose="020B0605020204020004" pitchFamily="34" charset="0"/>
              </a:rPr>
              <a:t>Tour de  la fama</a:t>
            </a:r>
            <a:endParaRPr lang="es-ES" sz="2400" dirty="0">
              <a:latin typeface="Sui Generis Rg" panose="020B06050202040200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994850" y="5448526"/>
            <a:ext cx="4194769" cy="92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err="1" smtClean="0">
                <a:solidFill>
                  <a:schemeClr val="tx1"/>
                </a:solidFill>
                <a:latin typeface="Sui Generis Rg" panose="020B0605020204020004" pitchFamily="34" charset="0"/>
              </a:rPr>
              <a:t>Colleciona</a:t>
            </a:r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 objetos digitales</a:t>
            </a:r>
            <a:endParaRPr lang="es-ES" sz="1600" dirty="0" smtClean="0">
              <a:solidFill>
                <a:schemeClr val="tx1"/>
              </a:solidFill>
              <a:latin typeface="Sui Generis Rg" panose="020B0605020204020004" pitchFamily="34" charset="0"/>
            </a:endParaRPr>
          </a:p>
          <a:p>
            <a:endParaRPr lang="es-MX" sz="1600" dirty="0" smtClean="0">
              <a:latin typeface="Sui Generis Rg" panose="020B06050202040200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100495" y="884948"/>
            <a:ext cx="5419843" cy="38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600" dirty="0" smtClean="0">
                <a:solidFill>
                  <a:schemeClr val="tx1"/>
                </a:solidFill>
                <a:latin typeface="Sui Generis Rg" panose="020B0605020204020004" pitchFamily="34" charset="0"/>
              </a:rPr>
              <a:t>Busca los objetos dentro del estadio y participa en sus promociones</a:t>
            </a:r>
            <a:endParaRPr lang="es-MX" sz="1600" dirty="0" smtClean="0">
              <a:latin typeface="Sui Generis Rg" panose="020B0605020204020004" pitchFamily="34" charset="0"/>
            </a:endParaRPr>
          </a:p>
        </p:txBody>
      </p:sp>
      <p:pic>
        <p:nvPicPr>
          <p:cNvPr id="3074" name="Picture 2" descr="Resultado de imagen para SALON DE LA FAMA TOLU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97" y="2282924"/>
            <a:ext cx="5444730" cy="314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643" y="3679962"/>
            <a:ext cx="1651480" cy="16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6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159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Sui Generis Rg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hfmorales</dc:creator>
  <cp:lastModifiedBy>hfmorales</cp:lastModifiedBy>
  <cp:revision>1</cp:revision>
  <dcterms:created xsi:type="dcterms:W3CDTF">2018-08-07T22:14:15Z</dcterms:created>
  <dcterms:modified xsi:type="dcterms:W3CDTF">2018-08-07T22:22:40Z</dcterms:modified>
</cp:coreProperties>
</file>