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9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87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04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9292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65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030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799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07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3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1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5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1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86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File Organizer (Mobile application)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Manual testing records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9878096" y="6349285"/>
            <a:ext cx="18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Asta Tamulė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7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Mobile application – File organizer: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Pagrindinės programėlės funkcijos:</a:t>
            </a:r>
          </a:p>
          <a:p>
            <a:r>
              <a:rPr lang="lt-LT" dirty="0" smtClean="0"/>
              <a:t>1.  Failus galima tvarkyti panaudojant Dropbox, Box Drive, One Drive ir Web.</a:t>
            </a:r>
          </a:p>
          <a:p>
            <a:r>
              <a:rPr lang="lt-LT" dirty="0" smtClean="0"/>
              <a:t>2.  Failus galima suskirstyti į folderius, rušiuoti pagal: pavadinimą, įkėlimo datą, tipq.</a:t>
            </a:r>
          </a:p>
          <a:p>
            <a:r>
              <a:rPr lang="lt-LT" dirty="0" smtClean="0"/>
              <a:t>3.  Galima importuoti muziką, kurti grojarasčius, ištraukti audio iš video.</a:t>
            </a:r>
          </a:p>
          <a:p>
            <a:r>
              <a:rPr lang="lt-LT" dirty="0" smtClean="0"/>
              <a:t>4. Failus galima bendrinti, dėti tagus.</a:t>
            </a:r>
          </a:p>
          <a:p>
            <a:pPr marL="0" indent="0">
              <a:buNone/>
            </a:pPr>
            <a:endParaRPr lang="lt-LT" dirty="0"/>
          </a:p>
        </p:txBody>
      </p:sp>
      <p:sp>
        <p:nvSpPr>
          <p:cNvPr id="4" name="TextBox 3"/>
          <p:cNvSpPr txBox="1"/>
          <p:nvPr/>
        </p:nvSpPr>
        <p:spPr>
          <a:xfrm>
            <a:off x="9903854" y="63492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Asta Tamulė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182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452716"/>
            <a:ext cx="9109695" cy="5795683"/>
          </a:xfrm>
        </p:spPr>
        <p:txBody>
          <a:bodyPr>
            <a:normAutofit fontScale="92500" lnSpcReduction="10000"/>
          </a:bodyPr>
          <a:lstStyle/>
          <a:p>
            <a:r>
              <a:rPr lang="lt-LT" b="1" dirty="0" smtClean="0"/>
              <a:t>Buvo atlikti testai:</a:t>
            </a:r>
          </a:p>
          <a:p>
            <a:r>
              <a:rPr lang="lt-LT" dirty="0" smtClean="0"/>
              <a:t>1.</a:t>
            </a:r>
            <a:r>
              <a:rPr lang="en-US" dirty="0"/>
              <a:t> Install application using App </a:t>
            </a:r>
            <a:r>
              <a:rPr lang="en-US" dirty="0" smtClean="0"/>
              <a:t>Store</a:t>
            </a:r>
            <a:endParaRPr lang="lt-LT" dirty="0" smtClean="0"/>
          </a:p>
          <a:p>
            <a:r>
              <a:rPr lang="lt-LT" dirty="0"/>
              <a:t>2. Launch application using </a:t>
            </a:r>
            <a:r>
              <a:rPr lang="lt-LT" dirty="0" smtClean="0"/>
              <a:t>iOS</a:t>
            </a:r>
          </a:p>
          <a:p>
            <a:r>
              <a:rPr lang="lt-LT" dirty="0"/>
              <a:t>3. Select </a:t>
            </a:r>
            <a:r>
              <a:rPr lang="lt-LT" dirty="0" smtClean="0"/>
              <a:t>source</a:t>
            </a:r>
          </a:p>
          <a:p>
            <a:r>
              <a:rPr lang="lt-LT" dirty="0"/>
              <a:t>4. Web </a:t>
            </a:r>
            <a:r>
              <a:rPr lang="lt-LT" dirty="0" smtClean="0"/>
              <a:t>icon</a:t>
            </a:r>
          </a:p>
          <a:p>
            <a:r>
              <a:rPr lang="lt-LT" dirty="0" smtClean="0"/>
              <a:t>5. </a:t>
            </a:r>
            <a:r>
              <a:rPr lang="en-US" dirty="0"/>
              <a:t>Mail link to this </a:t>
            </a:r>
            <a:r>
              <a:rPr lang="en-US" dirty="0" smtClean="0"/>
              <a:t>page</a:t>
            </a:r>
            <a:endParaRPr lang="lt-LT" dirty="0" smtClean="0"/>
          </a:p>
          <a:p>
            <a:r>
              <a:rPr lang="lt-LT" dirty="0"/>
              <a:t>6. Files </a:t>
            </a:r>
            <a:r>
              <a:rPr lang="lt-LT" dirty="0" smtClean="0"/>
              <a:t>options</a:t>
            </a:r>
          </a:p>
          <a:p>
            <a:r>
              <a:rPr lang="lt-LT" dirty="0"/>
              <a:t>7. </a:t>
            </a:r>
            <a:r>
              <a:rPr lang="lt-LT" dirty="0" smtClean="0"/>
              <a:t>Viewer</a:t>
            </a:r>
          </a:p>
          <a:p>
            <a:r>
              <a:rPr lang="lt-LT" dirty="0"/>
              <a:t>8. Playlist </a:t>
            </a:r>
            <a:r>
              <a:rPr lang="lt-LT" dirty="0" smtClean="0"/>
              <a:t>options</a:t>
            </a:r>
          </a:p>
          <a:p>
            <a:r>
              <a:rPr lang="lt-LT" dirty="0"/>
              <a:t>9. Manage </a:t>
            </a:r>
            <a:r>
              <a:rPr lang="lt-LT" dirty="0" smtClean="0"/>
              <a:t>settings</a:t>
            </a:r>
          </a:p>
          <a:p>
            <a:r>
              <a:rPr lang="lt-LT" dirty="0"/>
              <a:t>10. Application and other </a:t>
            </a:r>
            <a:r>
              <a:rPr lang="lt-LT" dirty="0" smtClean="0"/>
              <a:t>functions</a:t>
            </a:r>
          </a:p>
          <a:p>
            <a:r>
              <a:rPr lang="lt-LT" dirty="0"/>
              <a:t>11. </a:t>
            </a:r>
            <a:r>
              <a:rPr lang="lt-LT" dirty="0" smtClean="0"/>
              <a:t>Battery</a:t>
            </a:r>
          </a:p>
          <a:p>
            <a:r>
              <a:rPr lang="lt-LT" dirty="0"/>
              <a:t>12. Uninstall </a:t>
            </a:r>
            <a:r>
              <a:rPr lang="lt-LT" dirty="0" smtClean="0"/>
              <a:t>application</a:t>
            </a:r>
          </a:p>
          <a:p>
            <a:r>
              <a:rPr lang="lt-LT" dirty="0" smtClean="0"/>
              <a:t>13. UI/UX</a:t>
            </a:r>
            <a:endParaRPr lang="lt-LT" dirty="0"/>
          </a:p>
        </p:txBody>
      </p:sp>
      <p:sp>
        <p:nvSpPr>
          <p:cNvPr id="4" name="TextBox 3"/>
          <p:cNvSpPr txBox="1"/>
          <p:nvPr/>
        </p:nvSpPr>
        <p:spPr>
          <a:xfrm>
            <a:off x="10049853" y="6248399"/>
            <a:ext cx="18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Asta Tamulė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721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26" y="772732"/>
            <a:ext cx="8968028" cy="5475667"/>
          </a:xfrm>
        </p:spPr>
        <p:txBody>
          <a:bodyPr/>
          <a:lstStyle/>
          <a:p>
            <a:r>
              <a:rPr lang="lt-LT" b="1" dirty="0" smtClean="0"/>
              <a:t>Rastos klaidos:</a:t>
            </a:r>
          </a:p>
          <a:p>
            <a:r>
              <a:rPr lang="lt-LT" dirty="0" smtClean="0"/>
              <a:t>1. C</a:t>
            </a:r>
            <a:r>
              <a:rPr lang="en-US" dirty="0" err="1" smtClean="0"/>
              <a:t>onnection</a:t>
            </a:r>
            <a:r>
              <a:rPr lang="en-US" dirty="0" smtClean="0"/>
              <a:t> </a:t>
            </a:r>
            <a:r>
              <a:rPr lang="en-US" dirty="0"/>
              <a:t>to Dropbox is not </a:t>
            </a:r>
            <a:r>
              <a:rPr lang="en-US" dirty="0" smtClean="0"/>
              <a:t>available</a:t>
            </a:r>
            <a:endParaRPr lang="lt-LT" dirty="0" smtClean="0"/>
          </a:p>
          <a:p>
            <a:r>
              <a:rPr lang="lt-LT" dirty="0" smtClean="0"/>
              <a:t>2. </a:t>
            </a:r>
            <a:r>
              <a:rPr lang="lt-LT" dirty="0"/>
              <a:t>C</a:t>
            </a:r>
            <a:r>
              <a:rPr lang="en-US" dirty="0" err="1"/>
              <a:t>onnection</a:t>
            </a:r>
            <a:r>
              <a:rPr lang="en-US" dirty="0"/>
              <a:t> to </a:t>
            </a:r>
            <a:r>
              <a:rPr lang="lt-LT" dirty="0" smtClean="0"/>
              <a:t>One Drive</a:t>
            </a:r>
            <a:r>
              <a:rPr lang="en-US" dirty="0" smtClean="0"/>
              <a:t> </a:t>
            </a:r>
            <a:r>
              <a:rPr lang="en-US" dirty="0"/>
              <a:t>is not </a:t>
            </a:r>
            <a:r>
              <a:rPr lang="en-US" dirty="0" smtClean="0"/>
              <a:t>available</a:t>
            </a:r>
            <a:endParaRPr lang="lt-LT" dirty="0" smtClean="0"/>
          </a:p>
          <a:p>
            <a:r>
              <a:rPr lang="lt-LT" dirty="0" smtClean="0"/>
              <a:t>3.  </a:t>
            </a:r>
            <a:r>
              <a:rPr lang="lt-LT" dirty="0"/>
              <a:t>Bookmark search does not </a:t>
            </a:r>
            <a:r>
              <a:rPr lang="lt-LT" dirty="0" smtClean="0"/>
              <a:t>work</a:t>
            </a:r>
          </a:p>
          <a:p>
            <a:r>
              <a:rPr lang="lt-LT" dirty="0" smtClean="0"/>
              <a:t>4. A</a:t>
            </a:r>
            <a:r>
              <a:rPr lang="en-US" dirty="0" err="1" smtClean="0"/>
              <a:t>udio</a:t>
            </a:r>
            <a:r>
              <a:rPr lang="en-US" dirty="0" smtClean="0"/>
              <a:t> </a:t>
            </a:r>
            <a:r>
              <a:rPr lang="en-US" dirty="0"/>
              <a:t>plays on repeat and has to be stopped </a:t>
            </a:r>
            <a:r>
              <a:rPr lang="en-US" dirty="0" smtClean="0"/>
              <a:t>manually</a:t>
            </a:r>
            <a:endParaRPr lang="lt-LT" dirty="0" smtClean="0"/>
          </a:p>
          <a:p>
            <a:r>
              <a:rPr lang="lt-LT" dirty="0" smtClean="0"/>
              <a:t>5. W</a:t>
            </a:r>
            <a:r>
              <a:rPr lang="en-US" dirty="0" smtClean="0"/>
              <a:t>hen </a:t>
            </a:r>
            <a:r>
              <a:rPr lang="en-US" dirty="0"/>
              <a:t>extract audio is selected, application </a:t>
            </a:r>
            <a:r>
              <a:rPr lang="en-US" dirty="0" smtClean="0"/>
              <a:t>crashes</a:t>
            </a:r>
            <a:endParaRPr lang="lt-LT" dirty="0" smtClean="0"/>
          </a:p>
          <a:p>
            <a:r>
              <a:rPr lang="lt-LT" dirty="0" smtClean="0"/>
              <a:t>6. T</a:t>
            </a:r>
            <a:r>
              <a:rPr lang="en-US" dirty="0" err="1" smtClean="0"/>
              <a:t>agged</a:t>
            </a:r>
            <a:r>
              <a:rPr lang="en-US" dirty="0" smtClean="0"/>
              <a:t> </a:t>
            </a:r>
            <a:r>
              <a:rPr lang="en-US" dirty="0"/>
              <a:t>images, cannot be opened in files folder on the </a:t>
            </a:r>
            <a:r>
              <a:rPr lang="en-US" dirty="0" smtClean="0"/>
              <a:t>phone</a:t>
            </a:r>
            <a:endParaRPr lang="lt-LT" dirty="0" smtClean="0"/>
          </a:p>
          <a:p>
            <a:r>
              <a:rPr lang="lt-LT" dirty="0" smtClean="0"/>
              <a:t>7. N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/>
              <a:t>clear how to delete </a:t>
            </a:r>
            <a:r>
              <a:rPr lang="lt-LT" dirty="0" smtClean="0"/>
              <a:t>files</a:t>
            </a:r>
          </a:p>
          <a:p>
            <a:r>
              <a:rPr lang="lt-LT" dirty="0" smtClean="0"/>
              <a:t>8. </a:t>
            </a:r>
            <a:r>
              <a:rPr lang="en-US" dirty="0"/>
              <a:t>When incoming call comes, application does not go to </a:t>
            </a:r>
            <a:r>
              <a:rPr lang="en-US" dirty="0" smtClean="0"/>
              <a:t>background</a:t>
            </a:r>
            <a:endParaRPr lang="lt-LT" dirty="0" smtClean="0"/>
          </a:p>
          <a:p>
            <a:r>
              <a:rPr lang="lt-LT" dirty="0" smtClean="0"/>
              <a:t>9. </a:t>
            </a:r>
            <a:r>
              <a:rPr lang="lt-LT" dirty="0"/>
              <a:t>Invalid Web page can be set as </a:t>
            </a:r>
            <a:r>
              <a:rPr lang="lt-LT" dirty="0" smtClean="0"/>
              <a:t>Homepage</a:t>
            </a:r>
          </a:p>
          <a:p>
            <a:r>
              <a:rPr lang="lt-LT" dirty="0" smtClean="0"/>
              <a:t>10. </a:t>
            </a:r>
            <a:r>
              <a:rPr lang="lt-LT" dirty="0"/>
              <a:t>Mail link with non existing Web page can be </a:t>
            </a:r>
            <a:r>
              <a:rPr lang="lt-LT" dirty="0" smtClean="0"/>
              <a:t>sent</a:t>
            </a:r>
          </a:p>
          <a:p>
            <a:r>
              <a:rPr lang="lt-LT" dirty="0" smtClean="0"/>
              <a:t>11. </a:t>
            </a:r>
            <a:r>
              <a:rPr lang="lt-LT" dirty="0"/>
              <a:t>Mail link to this page can be sent to non existing email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26580" y="6143223"/>
            <a:ext cx="190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Asta Tamulė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585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3244" y="6168980"/>
            <a:ext cx="2021983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Asta Tamulė</a:t>
            </a:r>
            <a:endParaRPr lang="lt-L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5" y="425001"/>
            <a:ext cx="2529484" cy="5473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89" y="416544"/>
            <a:ext cx="2533391" cy="5481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06" y="425001"/>
            <a:ext cx="2529484" cy="5473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60" y="425001"/>
            <a:ext cx="2529484" cy="54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8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87" y="386366"/>
            <a:ext cx="2571145" cy="5563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00" y="386366"/>
            <a:ext cx="2624711" cy="5679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979" y="386366"/>
            <a:ext cx="2624711" cy="5679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87943" y="6387921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Asta Tamulė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913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 smtClean="0"/>
              <a:t>Patiko: </a:t>
            </a:r>
          </a:p>
          <a:p>
            <a:r>
              <a:rPr lang="lt-LT" dirty="0" smtClean="0"/>
              <a:t>1. Galima tvarkyti įvairius failus (dokumentus, prezentacijas, nuotraukos, audio, video)</a:t>
            </a:r>
          </a:p>
          <a:p>
            <a:r>
              <a:rPr lang="lt-LT" dirty="0" smtClean="0"/>
              <a:t>2.  Iš Web puslapio palikta prieiga į pagrindinę skirtukų juostą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 smtClean="0"/>
              <a:t>Nepatiko:</a:t>
            </a:r>
          </a:p>
          <a:p>
            <a:r>
              <a:rPr lang="lt-LT" dirty="0" smtClean="0"/>
              <a:t>1. Daug neaiškių ikonų</a:t>
            </a:r>
          </a:p>
          <a:p>
            <a:r>
              <a:rPr lang="lt-LT" dirty="0" smtClean="0"/>
              <a:t>2.  Nemažai reklamų</a:t>
            </a:r>
          </a:p>
          <a:p>
            <a:r>
              <a:rPr lang="lt-LT" dirty="0" smtClean="0"/>
              <a:t>3. Ne visos funkcijos veikia</a:t>
            </a:r>
            <a:endParaRPr lang="lt-LT" dirty="0"/>
          </a:p>
        </p:txBody>
      </p:sp>
      <p:sp>
        <p:nvSpPr>
          <p:cNvPr id="5" name="TextBox 4"/>
          <p:cNvSpPr txBox="1"/>
          <p:nvPr/>
        </p:nvSpPr>
        <p:spPr>
          <a:xfrm>
            <a:off x="10050834" y="6256337"/>
            <a:ext cx="174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Asta Tamulė</a:t>
            </a:r>
            <a:endParaRPr lang="lt-LT" dirty="0"/>
          </a:p>
        </p:txBody>
      </p:sp>
      <p:sp>
        <p:nvSpPr>
          <p:cNvPr id="2" name="TextBox 1"/>
          <p:cNvSpPr txBox="1"/>
          <p:nvPr/>
        </p:nvSpPr>
        <p:spPr>
          <a:xfrm>
            <a:off x="1103312" y="4687909"/>
            <a:ext cx="474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 smtClean="0"/>
              <a:t>Verdiktas – </a:t>
            </a:r>
            <a:r>
              <a:rPr lang="en-IE" b="1" dirty="0" smtClean="0"/>
              <a:t>‘’</a:t>
            </a:r>
            <a:r>
              <a:rPr lang="lt-LT" b="1" dirty="0" smtClean="0"/>
              <a:t>no go</a:t>
            </a:r>
            <a:r>
              <a:rPr lang="en-IE" b="1" dirty="0" smtClean="0"/>
              <a:t>’’</a:t>
            </a:r>
            <a:r>
              <a:rPr lang="lt-LT" dirty="0" smtClean="0"/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183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334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File Organizer (Mobile application)</vt:lpstr>
      <vt:lpstr>Mobile application – File organizer: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21</cp:revision>
  <dcterms:created xsi:type="dcterms:W3CDTF">2022-02-28T08:00:27Z</dcterms:created>
  <dcterms:modified xsi:type="dcterms:W3CDTF">2022-03-03T07:27:11Z</dcterms:modified>
</cp:coreProperties>
</file>