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</p:sldMasterIdLst>
  <p:notesMasterIdLst>
    <p:notesMasterId r:id="rId31"/>
  </p:notesMasterIdLst>
  <p:sldIdLst>
    <p:sldId id="256" r:id="rId4"/>
    <p:sldId id="368" r:id="rId5"/>
    <p:sldId id="370" r:id="rId6"/>
    <p:sldId id="366" r:id="rId7"/>
    <p:sldId id="371" r:id="rId8"/>
    <p:sldId id="372" r:id="rId9"/>
    <p:sldId id="373" r:id="rId10"/>
    <p:sldId id="260" r:id="rId11"/>
    <p:sldId id="349" r:id="rId12"/>
    <p:sldId id="350" r:id="rId13"/>
    <p:sldId id="351" r:id="rId14"/>
    <p:sldId id="352" r:id="rId15"/>
    <p:sldId id="354" r:id="rId16"/>
    <p:sldId id="362" r:id="rId17"/>
    <p:sldId id="356" r:id="rId18"/>
    <p:sldId id="359" r:id="rId19"/>
    <p:sldId id="358" r:id="rId20"/>
    <p:sldId id="357" r:id="rId21"/>
    <p:sldId id="381" r:id="rId22"/>
    <p:sldId id="374" r:id="rId23"/>
    <p:sldId id="375" r:id="rId24"/>
    <p:sldId id="378" r:id="rId25"/>
    <p:sldId id="379" r:id="rId26"/>
    <p:sldId id="383" r:id="rId27"/>
    <p:sldId id="384" r:id="rId28"/>
    <p:sldId id="380" r:id="rId29"/>
    <p:sldId id="377" r:id="rId30"/>
  </p:sldIdLst>
  <p:sldSz cx="9144000" cy="5143500" type="screen16x9"/>
  <p:notesSz cx="6858000" cy="9144000"/>
  <p:embeddedFontLst>
    <p:embeddedFont>
      <p:font typeface="Cascadia Mono" panose="020B060402020202020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  <p:embeddedFont>
      <p:font typeface="Vidaloka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FD812-0B59-EEC8-6201-D5B7CACB2F59}" v="86" dt="2023-04-05T07:19:13.417"/>
    <p1510:client id="{558B086C-AD7B-49FD-8529-477D33CA8343}" v="2143" dt="2023-04-04T12:06:46.509"/>
  </p1510:revLst>
</p1510:revInfo>
</file>

<file path=ppt/tableStyles.xml><?xml version="1.0" encoding="utf-8"?>
<a:tblStyleLst xmlns:a="http://schemas.openxmlformats.org/drawingml/2006/main" def="{AD41A192-024C-43E4-8F18-77FBF1E02FBF}">
  <a:tblStyle styleId="{AD41A192-024C-43E4-8F18-77FBF1E02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Huy Hoàng" userId="S::21520242@ms.uit.edu.vn::b71ff3a9-925a-43b5-9292-3b0b2ba4846e" providerId="AD" clId="Web-{3474BDBF-F72D-5D0E-6A92-490175FCE6EA}"/>
    <pc:docChg chg="addSld delSld sldOrd">
      <pc:chgData name="Phan Huy Hoàng" userId="S::21520242@ms.uit.edu.vn::b71ff3a9-925a-43b5-9292-3b0b2ba4846e" providerId="AD" clId="Web-{3474BDBF-F72D-5D0E-6A92-490175FCE6EA}" dt="2023-03-19T03:35:45.411" v="2"/>
      <pc:docMkLst>
        <pc:docMk/>
      </pc:docMkLst>
      <pc:sldChg chg="del">
        <pc:chgData name="Phan Huy Hoàng" userId="S::21520242@ms.uit.edu.vn::b71ff3a9-925a-43b5-9292-3b0b2ba4846e" providerId="AD" clId="Web-{3474BDBF-F72D-5D0E-6A92-490175FCE6EA}" dt="2023-03-19T03:35:37.426" v="0"/>
        <pc:sldMkLst>
          <pc:docMk/>
          <pc:sldMk cId="3540963252" sldId="360"/>
        </pc:sldMkLst>
      </pc:sldChg>
      <pc:sldChg chg="add ord">
        <pc:chgData name="Phan Huy Hoàng" userId="S::21520242@ms.uit.edu.vn::b71ff3a9-925a-43b5-9292-3b0b2ba4846e" providerId="AD" clId="Web-{3474BDBF-F72D-5D0E-6A92-490175FCE6EA}" dt="2023-03-19T03:35:45.411" v="2"/>
        <pc:sldMkLst>
          <pc:docMk/>
          <pc:sldMk cId="561358431" sldId="362"/>
        </pc:sldMkLst>
      </pc:sldChg>
    </pc:docChg>
  </pc:docChgLst>
  <pc:docChgLst>
    <pc:chgData name="Phan Huy Hoàng" userId="b71ff3a9-925a-43b5-9292-3b0b2ba4846e" providerId="ADAL" clId="{9FB2FB00-9717-475D-8C8B-A1D5FB71303B}"/>
    <pc:docChg chg="undo custSel addSld delSld modSld sldOrd">
      <pc:chgData name="Phan Huy Hoàng" userId="b71ff3a9-925a-43b5-9292-3b0b2ba4846e" providerId="ADAL" clId="{9FB2FB00-9717-475D-8C8B-A1D5FB71303B}" dt="2023-03-19T03:16:10.493" v="182"/>
      <pc:docMkLst>
        <pc:docMk/>
      </pc:docMkLst>
      <pc:sldChg chg="addSp delSp modSp add mod ord delAnim modAnim">
        <pc:chgData name="Phan Huy Hoàng" userId="b71ff3a9-925a-43b5-9292-3b0b2ba4846e" providerId="ADAL" clId="{9FB2FB00-9717-475D-8C8B-A1D5FB71303B}" dt="2023-03-19T03:13:52.794" v="157"/>
        <pc:sldMkLst>
          <pc:docMk/>
          <pc:sldMk cId="3540963252" sldId="360"/>
        </pc:sldMkLst>
        <pc:spChg chg="add del mod">
          <ac:chgData name="Phan Huy Hoàng" userId="b71ff3a9-925a-43b5-9292-3b0b2ba4846e" providerId="ADAL" clId="{9FB2FB00-9717-475D-8C8B-A1D5FB71303B}" dt="2023-03-19T03:09:28.806" v="120" actId="20577"/>
          <ac:spMkLst>
            <pc:docMk/>
            <pc:sldMk cId="3540963252" sldId="360"/>
            <ac:spMk id="2" creationId="{667ADA62-B840-67F6-F39A-C6D119F6CFC7}"/>
          </ac:spMkLst>
        </pc:spChg>
        <pc:spChg chg="mod">
          <ac:chgData name="Phan Huy Hoàng" userId="b71ff3a9-925a-43b5-9292-3b0b2ba4846e" providerId="ADAL" clId="{9FB2FB00-9717-475D-8C8B-A1D5FB71303B}" dt="2023-03-19T03:07:56.505" v="104" actId="20577"/>
          <ac:spMkLst>
            <pc:docMk/>
            <pc:sldMk cId="3540963252" sldId="360"/>
            <ac:spMk id="14" creationId="{45035DD8-6982-5BE7-8F7F-D9DD9A613D9B}"/>
          </ac:spMkLst>
        </pc:spChg>
        <pc:spChg chg="mod">
          <ac:chgData name="Phan Huy Hoàng" userId="b71ff3a9-925a-43b5-9292-3b0b2ba4846e" providerId="ADAL" clId="{9FB2FB00-9717-475D-8C8B-A1D5FB71303B}" dt="2023-03-19T03:08:00.260" v="106" actId="20577"/>
          <ac:spMkLst>
            <pc:docMk/>
            <pc:sldMk cId="3540963252" sldId="360"/>
            <ac:spMk id="16" creationId="{2C20E470-2B7F-BF92-5E37-F3B872BA1B3F}"/>
          </ac:spMkLst>
        </pc:spChg>
        <pc:spChg chg="mod">
          <ac:chgData name="Phan Huy Hoàng" userId="b71ff3a9-925a-43b5-9292-3b0b2ba4846e" providerId="ADAL" clId="{9FB2FB00-9717-475D-8C8B-A1D5FB71303B}" dt="2023-03-19T03:08:05.773" v="111" actId="20577"/>
          <ac:spMkLst>
            <pc:docMk/>
            <pc:sldMk cId="3540963252" sldId="360"/>
            <ac:spMk id="18" creationId="{3911CEDD-DE2F-6E80-484E-AD693AB77594}"/>
          </ac:spMkLst>
        </pc:spChg>
        <pc:spChg chg="mod">
          <ac:chgData name="Phan Huy Hoàng" userId="b71ff3a9-925a-43b5-9292-3b0b2ba4846e" providerId="ADAL" clId="{9FB2FB00-9717-475D-8C8B-A1D5FB71303B}" dt="2023-03-19T03:12:50.130" v="144" actId="14100"/>
          <ac:spMkLst>
            <pc:docMk/>
            <pc:sldMk cId="3540963252" sldId="360"/>
            <ac:spMk id="38" creationId="{36672B31-36D9-49DD-B477-31C1D4588223}"/>
          </ac:spMkLst>
        </pc:spChg>
        <pc:spChg chg="mod">
          <ac:chgData name="Phan Huy Hoàng" userId="b71ff3a9-925a-43b5-9292-3b0b2ba4846e" providerId="ADAL" clId="{9FB2FB00-9717-475D-8C8B-A1D5FB71303B}" dt="2023-03-19T03:07:50.771" v="102" actId="20577"/>
          <ac:spMkLst>
            <pc:docMk/>
            <pc:sldMk cId="3540963252" sldId="360"/>
            <ac:spMk id="47" creationId="{22489C73-1D05-2722-404F-1337821C7174}"/>
          </ac:spMkLst>
        </pc:spChg>
        <pc:cxnChg chg="del mod">
          <ac:chgData name="Phan Huy Hoàng" userId="b71ff3a9-925a-43b5-9292-3b0b2ba4846e" providerId="ADAL" clId="{9FB2FB00-9717-475D-8C8B-A1D5FB71303B}" dt="2023-03-19T03:06:26.611" v="11" actId="478"/>
          <ac:cxnSpMkLst>
            <pc:docMk/>
            <pc:sldMk cId="3540963252" sldId="360"/>
            <ac:cxnSpMk id="30" creationId="{61A5BF2C-7255-2F87-609E-A656785862A1}"/>
          </ac:cxnSpMkLst>
        </pc:cxnChg>
        <pc:cxnChg chg="mod">
          <ac:chgData name="Phan Huy Hoàng" userId="b71ff3a9-925a-43b5-9292-3b0b2ba4846e" providerId="ADAL" clId="{9FB2FB00-9717-475D-8C8B-A1D5FB71303B}" dt="2023-03-19T03:12:50.130" v="144" actId="14100"/>
          <ac:cxnSpMkLst>
            <pc:docMk/>
            <pc:sldMk cId="3540963252" sldId="360"/>
            <ac:cxnSpMk id="50" creationId="{7583FA50-82E4-A067-92CB-38DA323E6168}"/>
          </ac:cxnSpMkLst>
        </pc:cxnChg>
        <pc:cxnChg chg="mod">
          <ac:chgData name="Phan Huy Hoàng" userId="b71ff3a9-925a-43b5-9292-3b0b2ba4846e" providerId="ADAL" clId="{9FB2FB00-9717-475D-8C8B-A1D5FB71303B}" dt="2023-03-19T03:12:50.130" v="144" actId="14100"/>
          <ac:cxnSpMkLst>
            <pc:docMk/>
            <pc:sldMk cId="3540963252" sldId="360"/>
            <ac:cxnSpMk id="53" creationId="{577D040E-2C4E-03E9-BC88-7E5DDAD82B1B}"/>
          </ac:cxnSpMkLst>
        </pc:cxnChg>
      </pc:sldChg>
      <pc:sldChg chg="addSp delSp modSp add mod ord delAnim modAnim">
        <pc:chgData name="Phan Huy Hoàng" userId="b71ff3a9-925a-43b5-9292-3b0b2ba4846e" providerId="ADAL" clId="{9FB2FB00-9717-475D-8C8B-A1D5FB71303B}" dt="2023-03-19T03:16:10.493" v="182"/>
        <pc:sldMkLst>
          <pc:docMk/>
          <pc:sldMk cId="45188873" sldId="361"/>
        </pc:sldMkLst>
        <pc:spChg chg="del mod">
          <ac:chgData name="Phan Huy Hoàng" userId="b71ff3a9-925a-43b5-9292-3b0b2ba4846e" providerId="ADAL" clId="{9FB2FB00-9717-475D-8C8B-A1D5FB71303B}" dt="2023-03-19T03:15:38.123" v="173" actId="478"/>
          <ac:spMkLst>
            <pc:docMk/>
            <pc:sldMk cId="45188873" sldId="361"/>
            <ac:spMk id="11" creationId="{23F611FB-5244-0C6E-119A-4490F1D55950}"/>
          </ac:spMkLst>
        </pc:spChg>
        <pc:spChg chg="del mod">
          <ac:chgData name="Phan Huy Hoàng" userId="b71ff3a9-925a-43b5-9292-3b0b2ba4846e" providerId="ADAL" clId="{9FB2FB00-9717-475D-8C8B-A1D5FB71303B}" dt="2023-03-19T03:15:38.126" v="175"/>
          <ac:spMkLst>
            <pc:docMk/>
            <pc:sldMk cId="45188873" sldId="361"/>
            <ac:spMk id="14" creationId="{02D172BB-9561-BE0E-AD7D-73FBD36469D0}"/>
          </ac:spMkLst>
        </pc:spChg>
        <pc:spChg chg="del">
          <ac:chgData name="Phan Huy Hoàng" userId="b71ff3a9-925a-43b5-9292-3b0b2ba4846e" providerId="ADAL" clId="{9FB2FB00-9717-475D-8C8B-A1D5FB71303B}" dt="2023-03-19T03:15:42.175" v="176" actId="478"/>
          <ac:spMkLst>
            <pc:docMk/>
            <pc:sldMk cId="45188873" sldId="361"/>
            <ac:spMk id="15" creationId="{715F6A30-47A1-EC77-1F41-B2B65ABFC707}"/>
          </ac:spMkLst>
        </pc:spChg>
        <pc:spChg chg="del">
          <ac:chgData name="Phan Huy Hoàng" userId="b71ff3a9-925a-43b5-9292-3b0b2ba4846e" providerId="ADAL" clId="{9FB2FB00-9717-475D-8C8B-A1D5FB71303B}" dt="2023-03-19T03:15:55.416" v="178" actId="478"/>
          <ac:spMkLst>
            <pc:docMk/>
            <pc:sldMk cId="45188873" sldId="361"/>
            <ac:spMk id="16" creationId="{DC8114CC-0B0D-EA18-8302-50ECDBBA91BB}"/>
          </ac:spMkLst>
        </pc:spChg>
        <pc:spChg chg="del">
          <ac:chgData name="Phan Huy Hoàng" userId="b71ff3a9-925a-43b5-9292-3b0b2ba4846e" providerId="ADAL" clId="{9FB2FB00-9717-475D-8C8B-A1D5FB71303B}" dt="2023-03-19T03:15:46.675" v="177" actId="478"/>
          <ac:spMkLst>
            <pc:docMk/>
            <pc:sldMk cId="45188873" sldId="361"/>
            <ac:spMk id="18" creationId="{DB8385ED-EF5E-D68F-3B17-D7F5DB2C3FF8}"/>
          </ac:spMkLst>
        </pc:spChg>
        <pc:spChg chg="del mod">
          <ac:chgData name="Phan Huy Hoàng" userId="b71ff3a9-925a-43b5-9292-3b0b2ba4846e" providerId="ADAL" clId="{9FB2FB00-9717-475D-8C8B-A1D5FB71303B}" dt="2023-03-19T03:16:10.493" v="182"/>
          <ac:spMkLst>
            <pc:docMk/>
            <pc:sldMk cId="45188873" sldId="361"/>
            <ac:spMk id="26" creationId="{870E1AA6-D881-092E-511B-224D05C9F4D0}"/>
          </ac:spMkLst>
        </pc:spChg>
        <pc:spChg chg="del">
          <ac:chgData name="Phan Huy Hoàng" userId="b71ff3a9-925a-43b5-9292-3b0b2ba4846e" providerId="ADAL" clId="{9FB2FB00-9717-475D-8C8B-A1D5FB71303B}" dt="2023-03-19T03:15:05.831" v="167" actId="478"/>
          <ac:spMkLst>
            <pc:docMk/>
            <pc:sldMk cId="45188873" sldId="361"/>
            <ac:spMk id="47" creationId="{22489C73-1D05-2722-404F-1337821C7174}"/>
          </ac:spMkLst>
        </pc:spChg>
        <pc:spChg chg="add mod">
          <ac:chgData name="Phan Huy Hoàng" userId="b71ff3a9-925a-43b5-9292-3b0b2ba4846e" providerId="ADAL" clId="{9FB2FB00-9717-475D-8C8B-A1D5FB71303B}" dt="2023-03-19T03:15:12.599" v="168" actId="1076"/>
          <ac:spMkLst>
            <pc:docMk/>
            <pc:sldMk cId="45188873" sldId="361"/>
            <ac:spMk id="63" creationId="{7580AAE9-C237-AE8E-10A8-47D8BC197398}"/>
          </ac:spMkLst>
        </pc:spChg>
        <pc:spChg chg="add del mod">
          <ac:chgData name="Phan Huy Hoàng" userId="b71ff3a9-925a-43b5-9292-3b0b2ba4846e" providerId="ADAL" clId="{9FB2FB00-9717-475D-8C8B-A1D5FB71303B}" dt="2023-03-19T03:16:10.489" v="180" actId="478"/>
          <ac:spMkLst>
            <pc:docMk/>
            <pc:sldMk cId="45188873" sldId="361"/>
            <ac:spMk id="66" creationId="{7F0589FD-B7BB-4A25-E11C-A27BDFEE7092}"/>
          </ac:spMkLst>
        </pc:spChg>
      </pc:sldChg>
      <pc:sldChg chg="add del modAnim">
        <pc:chgData name="Phan Huy Hoàng" userId="b71ff3a9-925a-43b5-9292-3b0b2ba4846e" providerId="ADAL" clId="{9FB2FB00-9717-475D-8C8B-A1D5FB71303B}" dt="2023-03-19T03:14:43.343" v="161" actId="2890"/>
        <pc:sldMkLst>
          <pc:docMk/>
          <pc:sldMk cId="1015015143" sldId="361"/>
        </pc:sldMkLst>
      </pc:sldChg>
    </pc:docChg>
  </pc:docChgLst>
  <pc:docChgLst>
    <pc:chgData name="Phan Huy Hoàng" userId="S::21520242@ms.uit.edu.vn::b71ff3a9-925a-43b5-9292-3b0b2ba4846e" providerId="AD" clId="Web-{9BD27636-5544-9A00-9A17-1DA5E7030927}"/>
    <pc:docChg chg="addSld delSld">
      <pc:chgData name="Phan Huy Hoàng" userId="S::21520242@ms.uit.edu.vn::b71ff3a9-925a-43b5-9292-3b0b2ba4846e" providerId="AD" clId="Web-{9BD27636-5544-9A00-9A17-1DA5E7030927}" dt="2023-03-17T07:23:53.819" v="7"/>
      <pc:docMkLst>
        <pc:docMk/>
      </pc:docMkLst>
      <pc:sldChg chg="del">
        <pc:chgData name="Phan Huy Hoàng" userId="S::21520242@ms.uit.edu.vn::b71ff3a9-925a-43b5-9292-3b0b2ba4846e" providerId="AD" clId="Web-{9BD27636-5544-9A00-9A17-1DA5E7030927}" dt="2023-03-17T07:20:52.704" v="3"/>
        <pc:sldMkLst>
          <pc:docMk/>
          <pc:sldMk cId="1056385104" sldId="355"/>
        </pc:sldMkLst>
      </pc:sldChg>
      <pc:sldChg chg="add">
        <pc:chgData name="Phan Huy Hoàng" userId="S::21520242@ms.uit.edu.vn::b71ff3a9-925a-43b5-9292-3b0b2ba4846e" providerId="AD" clId="Web-{9BD27636-5544-9A00-9A17-1DA5E7030927}" dt="2023-03-17T07:23:53.381" v="4"/>
        <pc:sldMkLst>
          <pc:docMk/>
          <pc:sldMk cId="729972684" sldId="357"/>
        </pc:sldMkLst>
      </pc:sldChg>
      <pc:sldChg chg="add del">
        <pc:chgData name="Phan Huy Hoàng" userId="S::21520242@ms.uit.edu.vn::b71ff3a9-925a-43b5-9292-3b0b2ba4846e" providerId="AD" clId="Web-{9BD27636-5544-9A00-9A17-1DA5E7030927}" dt="2023-03-17T07:20:52.689" v="2"/>
        <pc:sldMkLst>
          <pc:docMk/>
          <pc:sldMk cId="2612721035" sldId="357"/>
        </pc:sldMkLst>
      </pc:sldChg>
      <pc:sldChg chg="add">
        <pc:chgData name="Phan Huy Hoàng" userId="S::21520242@ms.uit.edu.vn::b71ff3a9-925a-43b5-9292-3b0b2ba4846e" providerId="AD" clId="Web-{9BD27636-5544-9A00-9A17-1DA5E7030927}" dt="2023-03-17T07:23:53.538" v="5"/>
        <pc:sldMkLst>
          <pc:docMk/>
          <pc:sldMk cId="3785366750" sldId="358"/>
        </pc:sldMkLst>
      </pc:sldChg>
      <pc:sldChg chg="add">
        <pc:chgData name="Phan Huy Hoàng" userId="S::21520242@ms.uit.edu.vn::b71ff3a9-925a-43b5-9292-3b0b2ba4846e" providerId="AD" clId="Web-{9BD27636-5544-9A00-9A17-1DA5E7030927}" dt="2023-03-17T07:23:53.678" v="6"/>
        <pc:sldMkLst>
          <pc:docMk/>
          <pc:sldMk cId="2800050924" sldId="359"/>
        </pc:sldMkLst>
      </pc:sldChg>
      <pc:sldChg chg="add">
        <pc:chgData name="Phan Huy Hoàng" userId="S::21520242@ms.uit.edu.vn::b71ff3a9-925a-43b5-9292-3b0b2ba4846e" providerId="AD" clId="Web-{9BD27636-5544-9A00-9A17-1DA5E7030927}" dt="2023-03-17T07:23:53.819" v="7"/>
        <pc:sldMkLst>
          <pc:docMk/>
          <pc:sldMk cId="1939964134" sldId="360"/>
        </pc:sldMkLst>
      </pc:sldChg>
    </pc:docChg>
  </pc:docChgLst>
  <pc:docChgLst>
    <pc:chgData name="Ngô Đức Hoàng Hiệp" userId="7d849352-9bb7-4a64-9a61-1bdb0f13fbaa" providerId="ADAL" clId="{558B086C-AD7B-49FD-8529-477D33CA8343}"/>
    <pc:docChg chg="undo custSel addSld delSld modSld sldOrd modMainMaster">
      <pc:chgData name="Ngô Đức Hoàng Hiệp" userId="7d849352-9bb7-4a64-9a61-1bdb0f13fbaa" providerId="ADAL" clId="{558B086C-AD7B-49FD-8529-477D33CA8343}" dt="2023-04-04T23:07:23.090" v="5668" actId="20577"/>
      <pc:docMkLst>
        <pc:docMk/>
      </pc:docMkLst>
      <pc:sldChg chg="addSp delSp modSp mod modTransition delAnim modAnim modNotes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56"/>
        </pc:sldMkLst>
        <pc:spChg chg="add del mod">
          <ac:chgData name="Ngô Đức Hoàng Hiệp" userId="7d849352-9bb7-4a64-9a61-1bdb0f13fbaa" providerId="ADAL" clId="{558B086C-AD7B-49FD-8529-477D33CA8343}" dt="2023-03-16T13:32:30.548" v="60" actId="478"/>
          <ac:spMkLst>
            <pc:docMk/>
            <pc:sldMk cId="0" sldId="256"/>
            <ac:spMk id="3" creationId="{A7C1D818-617F-4C55-BF96-86CEEB3C6F7B}"/>
          </ac:spMkLst>
        </pc:spChg>
        <pc:spChg chg="mod">
          <ac:chgData name="Ngô Đức Hoàng Hiệp" userId="7d849352-9bb7-4a64-9a61-1bdb0f13fbaa" providerId="ADAL" clId="{558B086C-AD7B-49FD-8529-477D33CA8343}" dt="2023-03-23T11:50:07.283" v="1957" actId="1076"/>
          <ac:spMkLst>
            <pc:docMk/>
            <pc:sldMk cId="0" sldId="256"/>
            <ac:spMk id="482" creationId="{00000000-0000-0000-0000-000000000000}"/>
          </ac:spMkLst>
        </pc:spChg>
        <pc:spChg chg="del">
          <ac:chgData name="Ngô Đức Hoàng Hiệp" userId="7d849352-9bb7-4a64-9a61-1bdb0f13fbaa" providerId="ADAL" clId="{558B086C-AD7B-49FD-8529-477D33CA8343}" dt="2023-03-16T13:32:26.876" v="59" actId="478"/>
          <ac:spMkLst>
            <pc:docMk/>
            <pc:sldMk cId="0" sldId="256"/>
            <ac:spMk id="483" creationId="{00000000-0000-0000-0000-000000000000}"/>
          </ac:spMkLst>
        </pc:spChg>
      </pc:sldChg>
      <pc:sldChg chg="del modTransition">
        <pc:chgData name="Ngô Đức Hoàng Hiệp" userId="7d849352-9bb7-4a64-9a61-1bdb0f13fbaa" providerId="ADAL" clId="{558B086C-AD7B-49FD-8529-477D33CA8343}" dt="2023-03-25T02:03:11.379" v="3900" actId="47"/>
        <pc:sldMkLst>
          <pc:docMk/>
          <pc:sldMk cId="0" sldId="257"/>
        </pc:sldMkLst>
      </pc:sldChg>
      <pc:sldChg chg="modSp del mod ord modNotes">
        <pc:chgData name="Ngô Đức Hoàng Hiệp" userId="7d849352-9bb7-4a64-9a61-1bdb0f13fbaa" providerId="ADAL" clId="{558B086C-AD7B-49FD-8529-477D33CA8343}" dt="2023-03-16T13:34:00.829" v="154" actId="47"/>
        <pc:sldMkLst>
          <pc:docMk/>
          <pc:sldMk cId="0" sldId="258"/>
        </pc:sldMkLst>
        <pc:spChg chg="mod">
          <ac:chgData name="Ngô Đức Hoàng Hiệp" userId="7d849352-9bb7-4a64-9a61-1bdb0f13fbaa" providerId="ADAL" clId="{558B086C-AD7B-49FD-8529-477D33CA8343}" dt="2023-03-16T13:33:47.508" v="153" actId="113"/>
          <ac:spMkLst>
            <pc:docMk/>
            <pc:sldMk cId="0" sldId="258"/>
            <ac:spMk id="494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495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496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497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498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499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0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1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2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4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5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3:36.821" v="110" actId="2711"/>
          <ac:spMkLst>
            <pc:docMk/>
            <pc:sldMk cId="0" sldId="258"/>
            <ac:spMk id="506" creationId="{00000000-0000-0000-0000-000000000000}"/>
          </ac:spMkLst>
        </pc:spChg>
      </pc:sldChg>
      <pc:sldChg chg="del">
        <pc:chgData name="Ngô Đức Hoàng Hiệp" userId="7d849352-9bb7-4a64-9a61-1bdb0f13fbaa" providerId="ADAL" clId="{558B086C-AD7B-49FD-8529-477D33CA8343}" dt="2023-03-16T13:34:05.521" v="155" actId="47"/>
        <pc:sldMkLst>
          <pc:docMk/>
          <pc:sldMk cId="0" sldId="259"/>
        </pc:sldMkLst>
      </pc:sldChg>
      <pc:sldChg chg="addSp delSp modSp mod ord modTransition delAnim modAnim">
        <pc:chgData name="Ngô Đức Hoàng Hiệp" userId="7d849352-9bb7-4a64-9a61-1bdb0f13fbaa" providerId="ADAL" clId="{558B086C-AD7B-49FD-8529-477D33CA8343}" dt="2023-03-24T15:28:56.867" v="3491" actId="20577"/>
        <pc:sldMkLst>
          <pc:docMk/>
          <pc:sldMk cId="0" sldId="260"/>
        </pc:sldMkLst>
        <pc:spChg chg="add del mod">
          <ac:chgData name="Ngô Đức Hoàng Hiệp" userId="7d849352-9bb7-4a64-9a61-1bdb0f13fbaa" providerId="ADAL" clId="{558B086C-AD7B-49FD-8529-477D33CA8343}" dt="2023-03-16T13:37:44.280" v="186" actId="478"/>
          <ac:spMkLst>
            <pc:docMk/>
            <pc:sldMk cId="0" sldId="260"/>
            <ac:spMk id="3" creationId="{DBE7B247-BD5E-95E2-F517-1EA74ECEA6DA}"/>
          </ac:spMkLst>
        </pc:spChg>
        <pc:spChg chg="add del mod">
          <ac:chgData name="Ngô Đức Hoàng Hiệp" userId="7d849352-9bb7-4a64-9a61-1bdb0f13fbaa" providerId="ADAL" clId="{558B086C-AD7B-49FD-8529-477D33CA8343}" dt="2023-03-16T13:37:44.280" v="186" actId="478"/>
          <ac:spMkLst>
            <pc:docMk/>
            <pc:sldMk cId="0" sldId="260"/>
            <ac:spMk id="5" creationId="{B8D37FEC-5670-D065-42E8-4A0F25EAFC63}"/>
          </ac:spMkLst>
        </pc:spChg>
        <pc:spChg chg="add del mod">
          <ac:chgData name="Ngô Đức Hoàng Hiệp" userId="7d849352-9bb7-4a64-9a61-1bdb0f13fbaa" providerId="ADAL" clId="{558B086C-AD7B-49FD-8529-477D33CA8343}" dt="2023-03-16T14:03:46.136" v="367" actId="478"/>
          <ac:spMkLst>
            <pc:docMk/>
            <pc:sldMk cId="0" sldId="260"/>
            <ac:spMk id="6" creationId="{44C268B4-2E36-5BFA-1D21-76282239C9DD}"/>
          </ac:spMkLst>
        </pc:spChg>
        <pc:spChg chg="add mod">
          <ac:chgData name="Ngô Đức Hoàng Hiệp" userId="7d849352-9bb7-4a64-9a61-1bdb0f13fbaa" providerId="ADAL" clId="{558B086C-AD7B-49FD-8529-477D33CA8343}" dt="2023-03-16T13:47:13.693" v="260" actId="1076"/>
          <ac:spMkLst>
            <pc:docMk/>
            <pc:sldMk cId="0" sldId="260"/>
            <ac:spMk id="7" creationId="{B7FA5290-EC84-1DFB-C882-4A7A7CC2A23F}"/>
          </ac:spMkLst>
        </pc:spChg>
        <pc:spChg chg="add del mod">
          <ac:chgData name="Ngô Đức Hoàng Hiệp" userId="7d849352-9bb7-4a64-9a61-1bdb0f13fbaa" providerId="ADAL" clId="{558B086C-AD7B-49FD-8529-477D33CA8343}" dt="2023-03-16T13:42:32.285" v="223" actId="478"/>
          <ac:spMkLst>
            <pc:docMk/>
            <pc:sldMk cId="0" sldId="260"/>
            <ac:spMk id="8" creationId="{922EFA44-D9A8-8E04-8B0B-0E71B8B1A0F6}"/>
          </ac:spMkLst>
        </pc:spChg>
        <pc:spChg chg="add del mod">
          <ac:chgData name="Ngô Đức Hoàng Hiệp" userId="7d849352-9bb7-4a64-9a61-1bdb0f13fbaa" providerId="ADAL" clId="{558B086C-AD7B-49FD-8529-477D33CA8343}" dt="2023-03-16T13:44:59.133" v="236" actId="478"/>
          <ac:spMkLst>
            <pc:docMk/>
            <pc:sldMk cId="0" sldId="260"/>
            <ac:spMk id="11" creationId="{90C8A8DA-B4AB-20D3-B66E-EBD5E2A63816}"/>
          </ac:spMkLst>
        </pc:spChg>
        <pc:spChg chg="add del mod">
          <ac:chgData name="Ngô Đức Hoàng Hiệp" userId="7d849352-9bb7-4a64-9a61-1bdb0f13fbaa" providerId="ADAL" clId="{558B086C-AD7B-49FD-8529-477D33CA8343}" dt="2023-03-16T13:47:04.874" v="254"/>
          <ac:spMkLst>
            <pc:docMk/>
            <pc:sldMk cId="0" sldId="260"/>
            <ac:spMk id="16" creationId="{8B9B070A-1F9E-28B7-C1D8-42E160B35A2E}"/>
          </ac:spMkLst>
        </pc:spChg>
        <pc:spChg chg="add del mod">
          <ac:chgData name="Ngô Đức Hoàng Hiệp" userId="7d849352-9bb7-4a64-9a61-1bdb0f13fbaa" providerId="ADAL" clId="{558B086C-AD7B-49FD-8529-477D33CA8343}" dt="2023-03-16T14:09:50.527" v="481" actId="478"/>
          <ac:spMkLst>
            <pc:docMk/>
            <pc:sldMk cId="0" sldId="260"/>
            <ac:spMk id="17" creationId="{6B40B89B-E60D-5801-39F3-D660EFF8F7D5}"/>
          </ac:spMkLst>
        </pc:spChg>
        <pc:spChg chg="add del mod">
          <ac:chgData name="Ngô Đức Hoàng Hiệp" userId="7d849352-9bb7-4a64-9a61-1bdb0f13fbaa" providerId="ADAL" clId="{558B086C-AD7B-49FD-8529-477D33CA8343}" dt="2023-03-16T13:55:31.142" v="301" actId="478"/>
          <ac:spMkLst>
            <pc:docMk/>
            <pc:sldMk cId="0" sldId="260"/>
            <ac:spMk id="20" creationId="{DEB0C4BF-F623-D03B-C963-F9B88895352B}"/>
          </ac:spMkLst>
        </pc:spChg>
        <pc:spChg chg="add del mod">
          <ac:chgData name="Ngô Đức Hoàng Hiệp" userId="7d849352-9bb7-4a64-9a61-1bdb0f13fbaa" providerId="ADAL" clId="{558B086C-AD7B-49FD-8529-477D33CA8343}" dt="2023-03-16T14:09:50.527" v="481" actId="478"/>
          <ac:spMkLst>
            <pc:docMk/>
            <pc:sldMk cId="0" sldId="260"/>
            <ac:spMk id="22" creationId="{EDD316E8-C899-7840-B9CF-9EC5F05257C4}"/>
          </ac:spMkLst>
        </pc:spChg>
        <pc:spChg chg="add del mod">
          <ac:chgData name="Ngô Đức Hoàng Hiệp" userId="7d849352-9bb7-4a64-9a61-1bdb0f13fbaa" providerId="ADAL" clId="{558B086C-AD7B-49FD-8529-477D33CA8343}" dt="2023-03-16T13:55:43.977" v="306"/>
          <ac:spMkLst>
            <pc:docMk/>
            <pc:sldMk cId="0" sldId="260"/>
            <ac:spMk id="23" creationId="{0EB1E499-8559-403E-F52F-24B78956A25A}"/>
          </ac:spMkLst>
        </pc:spChg>
        <pc:spChg chg="add del mod">
          <ac:chgData name="Ngô Đức Hoàng Hiệp" userId="7d849352-9bb7-4a64-9a61-1bdb0f13fbaa" providerId="ADAL" clId="{558B086C-AD7B-49FD-8529-477D33CA8343}" dt="2023-03-16T13:59:15.329" v="328"/>
          <ac:spMkLst>
            <pc:docMk/>
            <pc:sldMk cId="0" sldId="260"/>
            <ac:spMk id="26" creationId="{C140642F-E24F-33D5-3564-FA482D83381E}"/>
          </ac:spMkLst>
        </pc:spChg>
        <pc:spChg chg="mod">
          <ac:chgData name="Ngô Đức Hoàng Hiệp" userId="7d849352-9bb7-4a64-9a61-1bdb0f13fbaa" providerId="ADAL" clId="{558B086C-AD7B-49FD-8529-477D33CA8343}" dt="2023-03-16T13:59:49.509" v="335" actId="20577"/>
          <ac:spMkLst>
            <pc:docMk/>
            <pc:sldMk cId="0" sldId="260"/>
            <ac:spMk id="30" creationId="{FA3EEEAD-C4B8-E2FF-AAD2-95FBFD4E4384}"/>
          </ac:spMkLst>
        </pc:spChg>
        <pc:spChg chg="add del mod">
          <ac:chgData name="Ngô Đức Hoàng Hiệp" userId="7d849352-9bb7-4a64-9a61-1bdb0f13fbaa" providerId="ADAL" clId="{558B086C-AD7B-49FD-8529-477D33CA8343}" dt="2023-03-16T14:09:50.527" v="481" actId="478"/>
          <ac:spMkLst>
            <pc:docMk/>
            <pc:sldMk cId="0" sldId="260"/>
            <ac:spMk id="32" creationId="{B1877AC5-C26D-C6D6-D5D1-1EB50336619B}"/>
          </ac:spMkLst>
        </pc:spChg>
        <pc:spChg chg="add del mod">
          <ac:chgData name="Ngô Đức Hoàng Hiệp" userId="7d849352-9bb7-4a64-9a61-1bdb0f13fbaa" providerId="ADAL" clId="{558B086C-AD7B-49FD-8529-477D33CA8343}" dt="2023-03-16T14:00:02.832" v="342"/>
          <ac:spMkLst>
            <pc:docMk/>
            <pc:sldMk cId="0" sldId="260"/>
            <ac:spMk id="34" creationId="{41482C73-7F25-47F2-16D7-F0A7A425EA66}"/>
          </ac:spMkLst>
        </pc:spChg>
        <pc:spChg chg="add del mod">
          <ac:chgData name="Ngô Đức Hoàng Hiệp" userId="7d849352-9bb7-4a64-9a61-1bdb0f13fbaa" providerId="ADAL" clId="{558B086C-AD7B-49FD-8529-477D33CA8343}" dt="2023-03-16T14:09:50.527" v="481" actId="478"/>
          <ac:spMkLst>
            <pc:docMk/>
            <pc:sldMk cId="0" sldId="260"/>
            <ac:spMk id="36" creationId="{E10E0B17-77A9-AD19-6173-A93259FAB441}"/>
          </ac:spMkLst>
        </pc:spChg>
        <pc:spChg chg="add del mod">
          <ac:chgData name="Ngô Đức Hoàng Hiệp" userId="7d849352-9bb7-4a64-9a61-1bdb0f13fbaa" providerId="ADAL" clId="{558B086C-AD7B-49FD-8529-477D33CA8343}" dt="2023-03-16T14:09:50.527" v="481" actId="478"/>
          <ac:spMkLst>
            <pc:docMk/>
            <pc:sldMk cId="0" sldId="260"/>
            <ac:spMk id="38" creationId="{E6D18F33-466D-E0CB-6D2F-BB34669FB0B1}"/>
          </ac:spMkLst>
        </pc:spChg>
        <pc:spChg chg="add del mod">
          <ac:chgData name="Ngô Đức Hoàng Hiệp" userId="7d849352-9bb7-4a64-9a61-1bdb0f13fbaa" providerId="ADAL" clId="{558B086C-AD7B-49FD-8529-477D33CA8343}" dt="2023-03-16T14:09:54.095" v="483" actId="478"/>
          <ac:spMkLst>
            <pc:docMk/>
            <pc:sldMk cId="0" sldId="260"/>
            <ac:spMk id="41" creationId="{556B28A6-D1C1-13E9-A201-E8555150EEBC}"/>
          </ac:spMkLst>
        </pc:spChg>
        <pc:spChg chg="add del mod">
          <ac:chgData name="Ngô Đức Hoàng Hiệp" userId="7d849352-9bb7-4a64-9a61-1bdb0f13fbaa" providerId="ADAL" clId="{558B086C-AD7B-49FD-8529-477D33CA8343}" dt="2023-03-16T14:09:54.095" v="483" actId="478"/>
          <ac:spMkLst>
            <pc:docMk/>
            <pc:sldMk cId="0" sldId="260"/>
            <ac:spMk id="44" creationId="{5C155FB5-35C7-ACAC-0214-ECB40A07298D}"/>
          </ac:spMkLst>
        </pc:spChg>
        <pc:spChg chg="add del mod">
          <ac:chgData name="Ngô Đức Hoàng Hiệp" userId="7d849352-9bb7-4a64-9a61-1bdb0f13fbaa" providerId="ADAL" clId="{558B086C-AD7B-49FD-8529-477D33CA8343}" dt="2023-03-16T14:09:54.095" v="483" actId="478"/>
          <ac:spMkLst>
            <pc:docMk/>
            <pc:sldMk cId="0" sldId="260"/>
            <ac:spMk id="45" creationId="{DECFB59E-D1F9-67E0-A9FF-2788D741A57A}"/>
          </ac:spMkLst>
        </pc:spChg>
        <pc:spChg chg="add del mod">
          <ac:chgData name="Ngô Đức Hoàng Hiệp" userId="7d849352-9bb7-4a64-9a61-1bdb0f13fbaa" providerId="ADAL" clId="{558B086C-AD7B-49FD-8529-477D33CA8343}" dt="2023-03-16T14:09:54.786" v="484" actId="478"/>
          <ac:spMkLst>
            <pc:docMk/>
            <pc:sldMk cId="0" sldId="260"/>
            <ac:spMk id="46" creationId="{3D84D111-03E3-FAF4-6634-393E45AEB90A}"/>
          </ac:spMkLst>
        </pc:spChg>
        <pc:spChg chg="add mod">
          <ac:chgData name="Ngô Đức Hoàng Hiệp" userId="7d849352-9bb7-4a64-9a61-1bdb0f13fbaa" providerId="ADAL" clId="{558B086C-AD7B-49FD-8529-477D33CA8343}" dt="2023-03-24T15:28:56.867" v="3491" actId="20577"/>
          <ac:spMkLst>
            <pc:docMk/>
            <pc:sldMk cId="0" sldId="260"/>
            <ac:spMk id="47" creationId="{22489C73-1D05-2722-404F-1337821C7174}"/>
          </ac:spMkLst>
        </pc:spChg>
        <pc:spChg chg="del">
          <ac:chgData name="Ngô Đức Hoàng Hiệp" userId="7d849352-9bb7-4a64-9a61-1bdb0f13fbaa" providerId="ADAL" clId="{558B086C-AD7B-49FD-8529-477D33CA8343}" dt="2023-03-16T13:37:41.240" v="185" actId="478"/>
          <ac:spMkLst>
            <pc:docMk/>
            <pc:sldMk cId="0" sldId="260"/>
            <ac:spMk id="534" creationId="{00000000-0000-0000-0000-000000000000}"/>
          </ac:spMkLst>
        </pc:spChg>
        <pc:spChg chg="del">
          <ac:chgData name="Ngô Đức Hoàng Hiệp" userId="7d849352-9bb7-4a64-9a61-1bdb0f13fbaa" providerId="ADAL" clId="{558B086C-AD7B-49FD-8529-477D33CA8343}" dt="2023-03-16T13:37:41.240" v="185" actId="478"/>
          <ac:spMkLst>
            <pc:docMk/>
            <pc:sldMk cId="0" sldId="260"/>
            <ac:spMk id="535" creationId="{00000000-0000-0000-0000-000000000000}"/>
          </ac:spMkLst>
        </pc:spChg>
        <pc:grpChg chg="add mod">
          <ac:chgData name="Ngô Đức Hoàng Hiệp" userId="7d849352-9bb7-4a64-9a61-1bdb0f13fbaa" providerId="ADAL" clId="{558B086C-AD7B-49FD-8529-477D33CA8343}" dt="2023-03-16T13:59:51.181" v="338" actId="164"/>
          <ac:grpSpMkLst>
            <pc:docMk/>
            <pc:sldMk cId="0" sldId="260"/>
            <ac:grpSpMk id="27" creationId="{A723A9B0-CCCD-CEDE-6A32-6689F86ABB82}"/>
          </ac:grpSpMkLst>
        </pc:grpChg>
        <pc:grpChg chg="add del mod">
          <ac:chgData name="Ngô Đức Hoàng Hiệp" userId="7d849352-9bb7-4a64-9a61-1bdb0f13fbaa" providerId="ADAL" clId="{558B086C-AD7B-49FD-8529-477D33CA8343}" dt="2023-03-16T13:59:50.724" v="337"/>
          <ac:grpSpMkLst>
            <pc:docMk/>
            <pc:sldMk cId="0" sldId="260"/>
            <ac:grpSpMk id="28" creationId="{85F37F21-B05E-69AE-6A68-9E3B067CDFEB}"/>
          </ac:grpSpMkLst>
        </pc:grpChg>
        <pc:picChg chg="add del mod">
          <ac:chgData name="Ngô Đức Hoàng Hiệp" userId="7d849352-9bb7-4a64-9a61-1bdb0f13fbaa" providerId="ADAL" clId="{558B086C-AD7B-49FD-8529-477D33CA8343}" dt="2023-03-16T13:44:22.621" v="231" actId="478"/>
          <ac:picMkLst>
            <pc:docMk/>
            <pc:sldMk cId="0" sldId="260"/>
            <ac:picMk id="10" creationId="{01E73243-EC4D-FF31-792F-DC197BAACCE9}"/>
          </ac:picMkLst>
        </pc:picChg>
        <pc:picChg chg="add del mod">
          <ac:chgData name="Ngô Đức Hoàng Hiệp" userId="7d849352-9bb7-4a64-9a61-1bdb0f13fbaa" providerId="ADAL" clId="{558B086C-AD7B-49FD-8529-477D33CA8343}" dt="2023-03-16T14:17:11.060" v="542" actId="478"/>
          <ac:picMkLst>
            <pc:docMk/>
            <pc:sldMk cId="0" sldId="260"/>
            <ac:picMk id="15" creationId="{81C480F0-CBC2-F806-19AA-12BA70F05BB5}"/>
          </ac:picMkLst>
        </pc:picChg>
        <pc:picChg chg="add del mod">
          <ac:chgData name="Ngô Đức Hoàng Hiệp" userId="7d849352-9bb7-4a64-9a61-1bdb0f13fbaa" providerId="ADAL" clId="{558B086C-AD7B-49FD-8529-477D33CA8343}" dt="2023-03-16T13:56:12.534" v="310" actId="478"/>
          <ac:picMkLst>
            <pc:docMk/>
            <pc:sldMk cId="0" sldId="260"/>
            <ac:picMk id="24" creationId="{D86107CB-251D-FAC9-DD30-C2D0D6619D43}"/>
          </ac:picMkLst>
        </pc:picChg>
        <pc:picChg chg="add del mod">
          <ac:chgData name="Ngô Đức Hoàng Hiệp" userId="7d849352-9bb7-4a64-9a61-1bdb0f13fbaa" providerId="ADAL" clId="{558B086C-AD7B-49FD-8529-477D33CA8343}" dt="2023-03-16T13:57:00.407" v="316" actId="478"/>
          <ac:picMkLst>
            <pc:docMk/>
            <pc:sldMk cId="0" sldId="260"/>
            <ac:picMk id="25" creationId="{3D7A6ED8-0B6A-FBFE-BD9D-69EDCAF76C13}"/>
          </ac:picMkLst>
        </pc:picChg>
        <pc:picChg chg="add del mod">
          <ac:chgData name="Ngô Đức Hoàng Hiệp" userId="7d849352-9bb7-4a64-9a61-1bdb0f13fbaa" providerId="ADAL" clId="{558B086C-AD7B-49FD-8529-477D33CA8343}" dt="2023-03-16T14:09:54.095" v="483" actId="478"/>
          <ac:picMkLst>
            <pc:docMk/>
            <pc:sldMk cId="0" sldId="260"/>
            <ac:picMk id="43" creationId="{7C18B495-559E-5E08-6CCC-25874A791312}"/>
          </ac:picMkLst>
        </pc:picChg>
        <pc:cxnChg chg="add del">
          <ac:chgData name="Ngô Đức Hoàng Hiệp" userId="7d849352-9bb7-4a64-9a61-1bdb0f13fbaa" providerId="ADAL" clId="{558B086C-AD7B-49FD-8529-477D33CA8343}" dt="2023-03-16T13:45:05.699" v="238" actId="478"/>
          <ac:cxnSpMkLst>
            <pc:docMk/>
            <pc:sldMk cId="0" sldId="260"/>
            <ac:cxnSpMk id="13" creationId="{01AF1954-2AB3-425D-C248-28A137966EAF}"/>
          </ac:cxnSpMkLst>
        </pc:cxnChg>
        <pc:cxnChg chg="add del mod">
          <ac:chgData name="Ngô Đức Hoàng Hiệp" userId="7d849352-9bb7-4a64-9a61-1bdb0f13fbaa" providerId="ADAL" clId="{558B086C-AD7B-49FD-8529-477D33CA8343}" dt="2023-03-16T14:09:51.322" v="482" actId="478"/>
          <ac:cxnSpMkLst>
            <pc:docMk/>
            <pc:sldMk cId="0" sldId="260"/>
            <ac:cxnSpMk id="19" creationId="{CA95795F-3397-815B-0870-69B0FBC5986E}"/>
          </ac:cxnSpMkLst>
        </pc:cxnChg>
        <pc:cxnChg chg="add del mod">
          <ac:chgData name="Ngô Đức Hoàng Hiệp" userId="7d849352-9bb7-4a64-9a61-1bdb0f13fbaa" providerId="ADAL" clId="{558B086C-AD7B-49FD-8529-477D33CA8343}" dt="2023-03-16T14:09:50.527" v="481" actId="478"/>
          <ac:cxnSpMkLst>
            <pc:docMk/>
            <pc:sldMk cId="0" sldId="260"/>
            <ac:cxnSpMk id="21" creationId="{AD9EE5F7-3706-3755-EB00-CBC509AF11A1}"/>
          </ac:cxnSpMkLst>
        </pc:cxnChg>
        <pc:cxnChg chg="mod">
          <ac:chgData name="Ngô Đức Hoàng Hiệp" userId="7d849352-9bb7-4a64-9a61-1bdb0f13fbaa" providerId="ADAL" clId="{558B086C-AD7B-49FD-8529-477D33CA8343}" dt="2023-03-16T13:59:23.332" v="330"/>
          <ac:cxnSpMkLst>
            <pc:docMk/>
            <pc:sldMk cId="0" sldId="260"/>
            <ac:cxnSpMk id="29" creationId="{F5090CA8-B2BF-E260-A271-EB58DC25D33B}"/>
          </ac:cxnSpMkLst>
        </pc:cxnChg>
        <pc:cxnChg chg="add del mod">
          <ac:chgData name="Ngô Đức Hoàng Hiệp" userId="7d849352-9bb7-4a64-9a61-1bdb0f13fbaa" providerId="ADAL" clId="{558B086C-AD7B-49FD-8529-477D33CA8343}" dt="2023-03-16T14:09:50.527" v="481" actId="478"/>
          <ac:cxnSpMkLst>
            <pc:docMk/>
            <pc:sldMk cId="0" sldId="260"/>
            <ac:cxnSpMk id="31" creationId="{75EAE1B8-9780-8F38-C908-6EA5AD7837C5}"/>
          </ac:cxnSpMkLst>
        </pc:cxnChg>
        <pc:cxnChg chg="add del mod">
          <ac:chgData name="Ngô Đức Hoàng Hiệp" userId="7d849352-9bb7-4a64-9a61-1bdb0f13fbaa" providerId="ADAL" clId="{558B086C-AD7B-49FD-8529-477D33CA8343}" dt="2023-03-16T14:00:02.832" v="342"/>
          <ac:cxnSpMkLst>
            <pc:docMk/>
            <pc:sldMk cId="0" sldId="260"/>
            <ac:cxnSpMk id="33" creationId="{718A69CD-AE8F-DFB1-DD94-25ADFEB44642}"/>
          </ac:cxnSpMkLst>
        </pc:cxnChg>
        <pc:cxnChg chg="add del mod">
          <ac:chgData name="Ngô Đức Hoàng Hiệp" userId="7d849352-9bb7-4a64-9a61-1bdb0f13fbaa" providerId="ADAL" clId="{558B086C-AD7B-49FD-8529-477D33CA8343}" dt="2023-03-16T14:09:50.527" v="481" actId="478"/>
          <ac:cxnSpMkLst>
            <pc:docMk/>
            <pc:sldMk cId="0" sldId="260"/>
            <ac:cxnSpMk id="35" creationId="{ACADC5A1-D420-BD7B-CDD7-F34DA5B4AA6B}"/>
          </ac:cxnSpMkLst>
        </pc:cxnChg>
        <pc:cxnChg chg="add del mod">
          <ac:chgData name="Ngô Đức Hoàng Hiệp" userId="7d849352-9bb7-4a64-9a61-1bdb0f13fbaa" providerId="ADAL" clId="{558B086C-AD7B-49FD-8529-477D33CA8343}" dt="2023-03-16T14:09:50.527" v="481" actId="478"/>
          <ac:cxnSpMkLst>
            <pc:docMk/>
            <pc:sldMk cId="0" sldId="260"/>
            <ac:cxnSpMk id="37" creationId="{8C217AE9-90A8-170A-D14F-2440EED848A7}"/>
          </ac:cxnSpMkLst>
        </pc:cxnChg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5"/>
        </pc:sldMkLst>
      </pc:sldChg>
      <pc:sldChg chg="addSp delSp modSp del mod ord modTransition">
        <pc:chgData name="Ngô Đức Hoàng Hiệp" userId="7d849352-9bb7-4a64-9a61-1bdb0f13fbaa" providerId="ADAL" clId="{558B086C-AD7B-49FD-8529-477D33CA8343}" dt="2023-03-23T11:49:41.341" v="1955" actId="47"/>
        <pc:sldMkLst>
          <pc:docMk/>
          <pc:sldMk cId="0" sldId="266"/>
        </pc:sldMkLst>
        <pc:spChg chg="add del mod">
          <ac:chgData name="Ngô Đức Hoàng Hiệp" userId="7d849352-9bb7-4a64-9a61-1bdb0f13fbaa" providerId="ADAL" clId="{558B086C-AD7B-49FD-8529-477D33CA8343}" dt="2023-03-16T13:34:34.201" v="163" actId="478"/>
          <ac:spMkLst>
            <pc:docMk/>
            <pc:sldMk cId="0" sldId="266"/>
            <ac:spMk id="3" creationId="{32F10249-45DB-2DC1-EE34-9A9B64F7D9AE}"/>
          </ac:spMkLst>
        </pc:spChg>
        <pc:spChg chg="mod">
          <ac:chgData name="Ngô Đức Hoàng Hiệp" userId="7d849352-9bb7-4a64-9a61-1bdb0f13fbaa" providerId="ADAL" clId="{558B086C-AD7B-49FD-8529-477D33CA8343}" dt="2023-03-16T13:35:46.832" v="179" actId="1076"/>
          <ac:spMkLst>
            <pc:docMk/>
            <pc:sldMk cId="0" sldId="266"/>
            <ac:spMk id="572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3-16T13:35:46.832" v="179" actId="1076"/>
          <ac:spMkLst>
            <pc:docMk/>
            <pc:sldMk cId="0" sldId="266"/>
            <ac:spMk id="573" creationId="{00000000-0000-0000-0000-000000000000}"/>
          </ac:spMkLst>
        </pc:spChg>
        <pc:spChg chg="del mod">
          <ac:chgData name="Ngô Đức Hoàng Hiệp" userId="7d849352-9bb7-4a64-9a61-1bdb0f13fbaa" providerId="ADAL" clId="{558B086C-AD7B-49FD-8529-477D33CA8343}" dt="2023-03-16T13:34:30.255" v="162" actId="478"/>
          <ac:spMkLst>
            <pc:docMk/>
            <pc:sldMk cId="0" sldId="266"/>
            <ac:spMk id="574" creationId="{00000000-0000-0000-0000-000000000000}"/>
          </ac:spMkLst>
        </pc:spChg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6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7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8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29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0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1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2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6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7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8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39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0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1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2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3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4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5"/>
        </pc:sldMkLst>
      </pc:sldChg>
      <pc:sldChg chg="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0" sldId="346"/>
        </pc:sldMkLst>
      </pc:sldChg>
      <pc:sldChg chg="add del ord modTransition">
        <pc:chgData name="Ngô Đức Hoàng Hiệp" userId="7d849352-9bb7-4a64-9a61-1bdb0f13fbaa" providerId="ADAL" clId="{558B086C-AD7B-49FD-8529-477D33CA8343}" dt="2023-03-23T14:18:37.240" v="2044" actId="47"/>
        <pc:sldMkLst>
          <pc:docMk/>
          <pc:sldMk cId="4159057359" sldId="347"/>
        </pc:sldMkLst>
      </pc:sldChg>
      <pc:sldChg chg="addSp modSp add del mod ord modTransition">
        <pc:chgData name="Ngô Đức Hoàng Hiệp" userId="7d849352-9bb7-4a64-9a61-1bdb0f13fbaa" providerId="ADAL" clId="{558B086C-AD7B-49FD-8529-477D33CA8343}" dt="2023-04-03T02:00:18.085" v="5049" actId="47"/>
        <pc:sldMkLst>
          <pc:docMk/>
          <pc:sldMk cId="2171555885" sldId="348"/>
        </pc:sldMkLst>
        <pc:spChg chg="add mod">
          <ac:chgData name="Ngô Đức Hoàng Hiệp" userId="7d849352-9bb7-4a64-9a61-1bdb0f13fbaa" providerId="ADAL" clId="{558B086C-AD7B-49FD-8529-477D33CA8343}" dt="2023-04-03T01:55:39.586" v="5048" actId="14100"/>
          <ac:spMkLst>
            <pc:docMk/>
            <pc:sldMk cId="2171555885" sldId="348"/>
            <ac:spMk id="2" creationId="{9AEEA17A-0476-C221-33B3-A6E0BDDA259C}"/>
          </ac:spMkLst>
        </pc:spChg>
        <pc:spChg chg="add mod">
          <ac:chgData name="Ngô Đức Hoàng Hiệp" userId="7d849352-9bb7-4a64-9a61-1bdb0f13fbaa" providerId="ADAL" clId="{558B086C-AD7B-49FD-8529-477D33CA8343}" dt="2023-04-03T01:55:21.416" v="5039" actId="1076"/>
          <ac:spMkLst>
            <pc:docMk/>
            <pc:sldMk cId="2171555885" sldId="348"/>
            <ac:spMk id="3" creationId="{77E9E426-83EE-F407-7E8F-9C31AC5F72FB}"/>
          </ac:spMkLst>
        </pc:spChg>
        <pc:spChg chg="mod">
          <ac:chgData name="Ngô Đức Hoàng Hiệp" userId="7d849352-9bb7-4a64-9a61-1bdb0f13fbaa" providerId="ADAL" clId="{558B086C-AD7B-49FD-8529-477D33CA8343}" dt="2023-04-03T01:55:32.239" v="5042" actId="1076"/>
          <ac:spMkLst>
            <pc:docMk/>
            <pc:sldMk cId="2171555885" sldId="348"/>
            <ac:spMk id="534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4-03T01:55:29.992" v="5041" actId="1076"/>
          <ac:spMkLst>
            <pc:docMk/>
            <pc:sldMk cId="2171555885" sldId="348"/>
            <ac:spMk id="535" creationId="{00000000-0000-0000-0000-000000000000}"/>
          </ac:spMkLst>
        </pc:spChg>
      </pc:sldChg>
      <pc:sldChg chg="add del">
        <pc:chgData name="Ngô Đức Hoàng Hiệp" userId="7d849352-9bb7-4a64-9a61-1bdb0f13fbaa" providerId="ADAL" clId="{558B086C-AD7B-49FD-8529-477D33CA8343}" dt="2023-03-16T13:37:19.923" v="181" actId="47"/>
        <pc:sldMkLst>
          <pc:docMk/>
          <pc:sldMk cId="4059325847" sldId="348"/>
        </pc:sldMkLst>
      </pc:sldChg>
      <pc:sldChg chg="addSp delSp modSp add mod modTransition addAnim delAnim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4048760797" sldId="349"/>
        </pc:sldMkLst>
        <pc:spChg chg="add del mod">
          <ac:chgData name="Ngô Đức Hoàng Hiệp" userId="7d849352-9bb7-4a64-9a61-1bdb0f13fbaa" providerId="ADAL" clId="{558B086C-AD7B-49FD-8529-477D33CA8343}" dt="2023-03-16T15:40:55.307" v="1034"/>
          <ac:spMkLst>
            <pc:docMk/>
            <pc:sldMk cId="4048760797" sldId="349"/>
            <ac:spMk id="2" creationId="{96ADBBD3-1998-29E5-40E8-EF441623F7E7}"/>
          </ac:spMkLst>
        </pc:spChg>
        <pc:spChg chg="add mod">
          <ac:chgData name="Ngô Đức Hoàng Hiệp" userId="7d849352-9bb7-4a64-9a61-1bdb0f13fbaa" providerId="ADAL" clId="{558B086C-AD7B-49FD-8529-477D33CA8343}" dt="2023-03-16T15:46:01.755" v="1046" actId="20577"/>
          <ac:spMkLst>
            <pc:docMk/>
            <pc:sldMk cId="4048760797" sldId="349"/>
            <ac:spMk id="3" creationId="{0D38D416-0D49-1E18-ADEB-70BFBD5AA7AE}"/>
          </ac:spMkLst>
        </pc:spChg>
        <pc:spChg chg="add mod">
          <ac:chgData name="Ngô Đức Hoàng Hiệp" userId="7d849352-9bb7-4a64-9a61-1bdb0f13fbaa" providerId="ADAL" clId="{558B086C-AD7B-49FD-8529-477D33CA8343}" dt="2023-03-16T15:46:11.580" v="1051" actId="20577"/>
          <ac:spMkLst>
            <pc:docMk/>
            <pc:sldMk cId="4048760797" sldId="349"/>
            <ac:spMk id="4" creationId="{85366772-9E19-56A8-6507-9B99C1C1347F}"/>
          </ac:spMkLst>
        </pc:spChg>
        <pc:spChg chg="add mod">
          <ac:chgData name="Ngô Đức Hoàng Hiệp" userId="7d849352-9bb7-4a64-9a61-1bdb0f13fbaa" providerId="ADAL" clId="{558B086C-AD7B-49FD-8529-477D33CA8343}" dt="2023-03-16T15:47:12.353" v="1064" actId="1076"/>
          <ac:spMkLst>
            <pc:docMk/>
            <pc:sldMk cId="4048760797" sldId="349"/>
            <ac:spMk id="5" creationId="{FBC18F8C-28F6-3F7C-DA20-41EB29E141AD}"/>
          </ac:spMkLst>
        </pc:spChg>
        <pc:spChg chg="add del">
          <ac:chgData name="Ngô Đức Hoàng Hiệp" userId="7d849352-9bb7-4a64-9a61-1bdb0f13fbaa" providerId="ADAL" clId="{558B086C-AD7B-49FD-8529-477D33CA8343}" dt="2023-03-16T14:44:02.549" v="654" actId="478"/>
          <ac:spMkLst>
            <pc:docMk/>
            <pc:sldMk cId="4048760797" sldId="349"/>
            <ac:spMk id="7" creationId="{B7FA5290-EC84-1DFB-C882-4A7A7CC2A23F}"/>
          </ac:spMkLst>
        </pc:spChg>
        <pc:spChg chg="add mod">
          <ac:chgData name="Ngô Đức Hoàng Hiệp" userId="7d849352-9bb7-4a64-9a61-1bdb0f13fbaa" providerId="ADAL" clId="{558B086C-AD7B-49FD-8529-477D33CA8343}" dt="2023-03-16T15:48:39.454" v="1076" actId="207"/>
          <ac:spMkLst>
            <pc:docMk/>
            <pc:sldMk cId="4048760797" sldId="349"/>
            <ac:spMk id="11" creationId="{90A2D3BB-00FD-7DD9-F0E2-4DDF25AFEBE2}"/>
          </ac:spMkLst>
        </pc:spChg>
        <pc:spChg chg="mod">
          <ac:chgData name="Ngô Đức Hoàng Hiệp" userId="7d849352-9bb7-4a64-9a61-1bdb0f13fbaa" providerId="ADAL" clId="{558B086C-AD7B-49FD-8529-477D33CA8343}" dt="2023-03-16T15:46:47.047" v="1055" actId="207"/>
          <ac:spMkLst>
            <pc:docMk/>
            <pc:sldMk cId="4048760797" sldId="349"/>
            <ac:spMk id="36" creationId="{E10E0B17-77A9-AD19-6173-A93259FAB441}"/>
          </ac:spMkLst>
        </pc:spChg>
        <pc:spChg chg="del mod">
          <ac:chgData name="Ngô Đức Hoàng Hiệp" userId="7d849352-9bb7-4a64-9a61-1bdb0f13fbaa" providerId="ADAL" clId="{558B086C-AD7B-49FD-8529-477D33CA8343}" dt="2023-03-16T14:11:45.808" v="499" actId="478"/>
          <ac:spMkLst>
            <pc:docMk/>
            <pc:sldMk cId="4048760797" sldId="349"/>
            <ac:spMk id="38" creationId="{E6D18F33-466D-E0CB-6D2F-BB34669FB0B1}"/>
          </ac:spMkLst>
        </pc:spChg>
        <pc:spChg chg="mod">
          <ac:chgData name="Ngô Đức Hoàng Hiệp" userId="7d849352-9bb7-4a64-9a61-1bdb0f13fbaa" providerId="ADAL" clId="{558B086C-AD7B-49FD-8529-477D33CA8343}" dt="2023-03-16T14:12:43.638" v="512" actId="1076"/>
          <ac:spMkLst>
            <pc:docMk/>
            <pc:sldMk cId="4048760797" sldId="349"/>
            <ac:spMk id="45" creationId="{DECFB59E-D1F9-67E0-A9FF-2788D741A57A}"/>
          </ac:spMkLst>
        </pc:spChg>
        <pc:spChg chg="mod">
          <ac:chgData name="Ngô Đức Hoàng Hiệp" userId="7d849352-9bb7-4a64-9a61-1bdb0f13fbaa" providerId="ADAL" clId="{558B086C-AD7B-49FD-8529-477D33CA8343}" dt="2023-03-16T14:12:50.543" v="513" actId="1076"/>
          <ac:spMkLst>
            <pc:docMk/>
            <pc:sldMk cId="4048760797" sldId="349"/>
            <ac:spMk id="46" creationId="{3D84D111-03E3-FAF4-6634-393E45AEB90A}"/>
          </ac:spMkLst>
        </pc:spChg>
        <pc:spChg chg="mod">
          <ac:chgData name="Ngô Đức Hoàng Hiệp" userId="7d849352-9bb7-4a64-9a61-1bdb0f13fbaa" providerId="ADAL" clId="{558B086C-AD7B-49FD-8529-477D33CA8343}" dt="2023-03-23T11:50:34.050" v="1962" actId="113"/>
          <ac:spMkLst>
            <pc:docMk/>
            <pc:sldMk cId="4048760797" sldId="349"/>
            <ac:spMk id="47" creationId="{22489C73-1D05-2722-404F-1337821C7174}"/>
          </ac:spMkLst>
        </pc:spChg>
        <pc:picChg chg="mod">
          <ac:chgData name="Ngô Đức Hoàng Hiệp" userId="7d849352-9bb7-4a64-9a61-1bdb0f13fbaa" providerId="ADAL" clId="{558B086C-AD7B-49FD-8529-477D33CA8343}" dt="2023-03-16T15:57:14.472" v="1147" actId="1076"/>
          <ac:picMkLst>
            <pc:docMk/>
            <pc:sldMk cId="4048760797" sldId="349"/>
            <ac:picMk id="15" creationId="{81C480F0-CBC2-F806-19AA-12BA70F05BB5}"/>
          </ac:picMkLst>
        </pc:picChg>
        <pc:picChg chg="mod">
          <ac:chgData name="Ngô Đức Hoàng Hiệp" userId="7d849352-9bb7-4a64-9a61-1bdb0f13fbaa" providerId="ADAL" clId="{558B086C-AD7B-49FD-8529-477D33CA8343}" dt="2023-03-16T14:12:00.937" v="502" actId="1076"/>
          <ac:picMkLst>
            <pc:docMk/>
            <pc:sldMk cId="4048760797" sldId="349"/>
            <ac:picMk id="43" creationId="{7C18B495-559E-5E08-6CCC-25874A791312}"/>
          </ac:picMkLst>
        </pc:picChg>
        <pc:cxnChg chg="add mod">
          <ac:chgData name="Ngô Đức Hoàng Hiệp" userId="7d849352-9bb7-4a64-9a61-1bdb0f13fbaa" providerId="ADAL" clId="{558B086C-AD7B-49FD-8529-477D33CA8343}" dt="2023-03-16T15:47:12.353" v="1064" actId="1076"/>
          <ac:cxnSpMkLst>
            <pc:docMk/>
            <pc:sldMk cId="4048760797" sldId="349"/>
            <ac:cxnSpMk id="6" creationId="{34049EC0-134C-6A92-FC0F-9862EA6F4ECD}"/>
          </ac:cxnSpMkLst>
        </pc:cxnChg>
        <pc:cxnChg chg="add mod">
          <ac:chgData name="Ngô Đức Hoàng Hiệp" userId="7d849352-9bb7-4a64-9a61-1bdb0f13fbaa" providerId="ADAL" clId="{558B086C-AD7B-49FD-8529-477D33CA8343}" dt="2023-03-16T15:48:15.249" v="1072" actId="1076"/>
          <ac:cxnSpMkLst>
            <pc:docMk/>
            <pc:sldMk cId="4048760797" sldId="349"/>
            <ac:cxnSpMk id="12" creationId="{ACFB69A6-9D63-8E65-D713-CAA06FFC3CD4}"/>
          </ac:cxnSpMkLst>
        </pc:cxnChg>
        <pc:cxnChg chg="mod">
          <ac:chgData name="Ngô Đức Hoàng Hiệp" userId="7d849352-9bb7-4a64-9a61-1bdb0f13fbaa" providerId="ADAL" clId="{558B086C-AD7B-49FD-8529-477D33CA8343}" dt="2023-03-16T14:44:02.549" v="654" actId="478"/>
          <ac:cxnSpMkLst>
            <pc:docMk/>
            <pc:sldMk cId="4048760797" sldId="349"/>
            <ac:cxnSpMk id="19" creationId="{CA95795F-3397-815B-0870-69B0FBC5986E}"/>
          </ac:cxnSpMkLst>
        </pc:cxnChg>
        <pc:cxnChg chg="del mod">
          <ac:chgData name="Ngô Đức Hoàng Hiệp" userId="7d849352-9bb7-4a64-9a61-1bdb0f13fbaa" providerId="ADAL" clId="{558B086C-AD7B-49FD-8529-477D33CA8343}" dt="2023-03-16T14:11:46.448" v="500" actId="478"/>
          <ac:cxnSpMkLst>
            <pc:docMk/>
            <pc:sldMk cId="4048760797" sldId="349"/>
            <ac:cxnSpMk id="37" creationId="{8C217AE9-90A8-170A-D14F-2440EED848A7}"/>
          </ac:cxnSpMkLst>
        </pc:cxnChg>
      </pc:sldChg>
      <pc:sldChg chg="addSp delSp modSp add mod modTransition addAnim delAnim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1423441789" sldId="350"/>
        </pc:sldMkLst>
        <pc:spChg chg="add del mod">
          <ac:chgData name="Ngô Đức Hoàng Hiệp" userId="7d849352-9bb7-4a64-9a61-1bdb0f13fbaa" providerId="ADAL" clId="{558B086C-AD7B-49FD-8529-477D33CA8343}" dt="2023-03-16T15:52:19.833" v="1109" actId="478"/>
          <ac:spMkLst>
            <pc:docMk/>
            <pc:sldMk cId="1423441789" sldId="350"/>
            <ac:spMk id="3" creationId="{D2275BB2-DF3B-0475-5045-AB7550D885A7}"/>
          </ac:spMkLst>
        </pc:spChg>
        <pc:spChg chg="add del mod">
          <ac:chgData name="Ngô Đức Hoàng Hiệp" userId="7d849352-9bb7-4a64-9a61-1bdb0f13fbaa" providerId="ADAL" clId="{558B086C-AD7B-49FD-8529-477D33CA8343}" dt="2023-03-16T14:45:49.502" v="657"/>
          <ac:spMkLst>
            <pc:docMk/>
            <pc:sldMk cId="1423441789" sldId="350"/>
            <ac:spMk id="8" creationId="{16B97A05-0485-5808-4262-361D5C73CB36}"/>
          </ac:spMkLst>
        </pc:spChg>
        <pc:spChg chg="add mod">
          <ac:chgData name="Ngô Đức Hoàng Hiệp" userId="7d849352-9bb7-4a64-9a61-1bdb0f13fbaa" providerId="ADAL" clId="{558B086C-AD7B-49FD-8529-477D33CA8343}" dt="2023-03-16T15:53:31.869" v="1119" actId="1076"/>
          <ac:spMkLst>
            <pc:docMk/>
            <pc:sldMk cId="1423441789" sldId="350"/>
            <ac:spMk id="10" creationId="{F867B54C-57E3-01CF-E677-DB7E24C62E69}"/>
          </ac:spMkLst>
        </pc:spChg>
        <pc:spChg chg="add mod">
          <ac:chgData name="Ngô Đức Hoàng Hiệp" userId="7d849352-9bb7-4a64-9a61-1bdb0f13fbaa" providerId="ADAL" clId="{558B086C-AD7B-49FD-8529-477D33CA8343}" dt="2023-03-16T15:50:05.337" v="1087"/>
          <ac:spMkLst>
            <pc:docMk/>
            <pc:sldMk cId="1423441789" sldId="350"/>
            <ac:spMk id="11" creationId="{50518D07-42FC-E74A-BE95-2CC539E210DA}"/>
          </ac:spMkLst>
        </pc:spChg>
        <pc:spChg chg="add mod">
          <ac:chgData name="Ngô Đức Hoàng Hiệp" userId="7d849352-9bb7-4a64-9a61-1bdb0f13fbaa" providerId="ADAL" clId="{558B086C-AD7B-49FD-8529-477D33CA8343}" dt="2023-03-16T15:50:05.337" v="1087"/>
          <ac:spMkLst>
            <pc:docMk/>
            <pc:sldMk cId="1423441789" sldId="350"/>
            <ac:spMk id="13" creationId="{82975779-8C38-994A-44C1-099F0664936C}"/>
          </ac:spMkLst>
        </pc:spChg>
        <pc:spChg chg="mod">
          <ac:chgData name="Ngô Đức Hoàng Hiệp" userId="7d849352-9bb7-4a64-9a61-1bdb0f13fbaa" providerId="ADAL" clId="{558B086C-AD7B-49FD-8529-477D33CA8343}" dt="2023-03-16T15:53:27.460" v="1118" actId="207"/>
          <ac:spMkLst>
            <pc:docMk/>
            <pc:sldMk cId="1423441789" sldId="350"/>
            <ac:spMk id="36" creationId="{E10E0B17-77A9-AD19-6173-A93259FAB441}"/>
          </ac:spMkLst>
        </pc:spChg>
        <pc:spChg chg="add del mod">
          <ac:chgData name="Ngô Đức Hoàng Hiệp" userId="7d849352-9bb7-4a64-9a61-1bdb0f13fbaa" providerId="ADAL" clId="{558B086C-AD7B-49FD-8529-477D33CA8343}" dt="2023-03-16T15:52:15.151" v="1108" actId="20577"/>
          <ac:spMkLst>
            <pc:docMk/>
            <pc:sldMk cId="1423441789" sldId="350"/>
            <ac:spMk id="46" creationId="{3D84D111-03E3-FAF4-6634-393E45AEB90A}"/>
          </ac:spMkLst>
        </pc:spChg>
        <pc:spChg chg="mod">
          <ac:chgData name="Ngô Đức Hoàng Hiệp" userId="7d849352-9bb7-4a64-9a61-1bdb0f13fbaa" providerId="ADAL" clId="{558B086C-AD7B-49FD-8529-477D33CA8343}" dt="2023-03-23T11:51:17.109" v="1996" actId="14100"/>
          <ac:spMkLst>
            <pc:docMk/>
            <pc:sldMk cId="1423441789" sldId="350"/>
            <ac:spMk id="47" creationId="{22489C73-1D05-2722-404F-1337821C7174}"/>
          </ac:spMkLst>
        </pc:spChg>
        <pc:cxnChg chg="add del mod">
          <ac:chgData name="Ngô Đức Hoàng Hiệp" userId="7d849352-9bb7-4a64-9a61-1bdb0f13fbaa" providerId="ADAL" clId="{558B086C-AD7B-49FD-8529-477D33CA8343}" dt="2023-03-16T15:52:20.827" v="1110" actId="478"/>
          <ac:cxnSpMkLst>
            <pc:docMk/>
            <pc:sldMk cId="1423441789" sldId="350"/>
            <ac:cxnSpMk id="2" creationId="{33F90BFD-39A7-D8CA-A2F9-932BA838A803}"/>
          </ac:cxnSpMkLst>
        </pc:cxnChg>
        <pc:cxnChg chg="add mod">
          <ac:chgData name="Ngô Đức Hoàng Hiệp" userId="7d849352-9bb7-4a64-9a61-1bdb0f13fbaa" providerId="ADAL" clId="{558B086C-AD7B-49FD-8529-477D33CA8343}" dt="2023-03-16T15:50:05.337" v="1087"/>
          <ac:cxnSpMkLst>
            <pc:docMk/>
            <pc:sldMk cId="1423441789" sldId="350"/>
            <ac:cxnSpMk id="9" creationId="{38065A9C-BD9B-1FA9-6C91-BA3418DE6FAF}"/>
          </ac:cxnSpMkLst>
        </pc:cxnChg>
        <pc:cxnChg chg="add mod">
          <ac:chgData name="Ngô Đức Hoàng Hiệp" userId="7d849352-9bb7-4a64-9a61-1bdb0f13fbaa" providerId="ADAL" clId="{558B086C-AD7B-49FD-8529-477D33CA8343}" dt="2023-03-16T15:53:31.869" v="1119" actId="1076"/>
          <ac:cxnSpMkLst>
            <pc:docMk/>
            <pc:sldMk cId="1423441789" sldId="350"/>
            <ac:cxnSpMk id="12" creationId="{64ED4AFF-7370-5951-08D5-7CA9C6FAE113}"/>
          </ac:cxnSpMkLst>
        </pc:cxnChg>
        <pc:cxnChg chg="add mod">
          <ac:chgData name="Ngô Đức Hoàng Hiệp" userId="7d849352-9bb7-4a64-9a61-1bdb0f13fbaa" providerId="ADAL" clId="{558B086C-AD7B-49FD-8529-477D33CA8343}" dt="2023-03-16T15:50:05.337" v="1087"/>
          <ac:cxnSpMkLst>
            <pc:docMk/>
            <pc:sldMk cId="1423441789" sldId="350"/>
            <ac:cxnSpMk id="14" creationId="{C72A9F7D-8078-9278-55E8-64E747DDA74F}"/>
          </ac:cxnSpMkLst>
        </pc:cxnChg>
      </pc:sldChg>
      <pc:sldChg chg="add del">
        <pc:chgData name="Ngô Đức Hoàng Hiệp" userId="7d849352-9bb7-4a64-9a61-1bdb0f13fbaa" providerId="ADAL" clId="{558B086C-AD7B-49FD-8529-477D33CA8343}" dt="2023-03-16T14:12:26.280" v="509"/>
        <pc:sldMkLst>
          <pc:docMk/>
          <pc:sldMk cId="1733630774" sldId="350"/>
        </pc:sldMkLst>
      </pc:sldChg>
      <pc:sldChg chg="modSp add del modAnim">
        <pc:chgData name="Ngô Đức Hoàng Hiệp" userId="7d849352-9bb7-4a64-9a61-1bdb0f13fbaa" providerId="ADAL" clId="{558B086C-AD7B-49FD-8529-477D33CA8343}" dt="2023-03-16T14:34:57.731" v="607" actId="47"/>
        <pc:sldMkLst>
          <pc:docMk/>
          <pc:sldMk cId="2989780243" sldId="350"/>
        </pc:sldMkLst>
        <pc:spChg chg="mod">
          <ac:chgData name="Ngô Đức Hoàng Hiệp" userId="7d849352-9bb7-4a64-9a61-1bdb0f13fbaa" providerId="ADAL" clId="{558B086C-AD7B-49FD-8529-477D33CA8343}" dt="2023-03-16T14:32:50.216" v="602" actId="20577"/>
          <ac:spMkLst>
            <pc:docMk/>
            <pc:sldMk cId="2989780243" sldId="350"/>
            <ac:spMk id="46" creationId="{3D84D111-03E3-FAF4-6634-393E45AEB90A}"/>
          </ac:spMkLst>
        </pc:spChg>
        <pc:spChg chg="mod">
          <ac:chgData name="Ngô Đức Hoàng Hiệp" userId="7d849352-9bb7-4a64-9a61-1bdb0f13fbaa" providerId="ADAL" clId="{558B086C-AD7B-49FD-8529-477D33CA8343}" dt="2023-03-16T14:34:35.428" v="606" actId="20577"/>
          <ac:spMkLst>
            <pc:docMk/>
            <pc:sldMk cId="2989780243" sldId="350"/>
            <ac:spMk id="47" creationId="{22489C73-1D05-2722-404F-1337821C7174}"/>
          </ac:spMkLst>
        </pc:spChg>
      </pc:sldChg>
      <pc:sldChg chg="addSp delSp modSp add mod modTransition delAnim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3265280850" sldId="351"/>
        </pc:sldMkLst>
        <pc:spChg chg="del">
          <ac:chgData name="Ngô Đức Hoàng Hiệp" userId="7d849352-9bb7-4a64-9a61-1bdb0f13fbaa" providerId="ADAL" clId="{558B086C-AD7B-49FD-8529-477D33CA8343}" dt="2023-03-16T15:55:42.980" v="1134" actId="478"/>
          <ac:spMkLst>
            <pc:docMk/>
            <pc:sldMk cId="3265280850" sldId="351"/>
            <ac:spMk id="3" creationId="{D2275BB2-DF3B-0475-5045-AB7550D885A7}"/>
          </ac:spMkLst>
        </pc:spChg>
        <pc:spChg chg="add mod">
          <ac:chgData name="Ngô Đức Hoàng Hiệp" userId="7d849352-9bb7-4a64-9a61-1bdb0f13fbaa" providerId="ADAL" clId="{558B086C-AD7B-49FD-8529-477D33CA8343}" dt="2023-03-16T14:50:53.528" v="690" actId="1076"/>
          <ac:spMkLst>
            <pc:docMk/>
            <pc:sldMk cId="3265280850" sldId="351"/>
            <ac:spMk id="5" creationId="{89356C78-8AE7-8AFB-0163-3ED0A2D53278}"/>
          </ac:spMkLst>
        </pc:spChg>
        <pc:spChg chg="add del mod">
          <ac:chgData name="Ngô Đức Hoàng Hiệp" userId="7d849352-9bb7-4a64-9a61-1bdb0f13fbaa" providerId="ADAL" clId="{558B086C-AD7B-49FD-8529-477D33CA8343}" dt="2023-03-16T15:54:52.500" v="1125" actId="478"/>
          <ac:spMkLst>
            <pc:docMk/>
            <pc:sldMk cId="3265280850" sldId="351"/>
            <ac:spMk id="13" creationId="{36B1F031-9EC6-7B65-686C-B884F84F338D}"/>
          </ac:spMkLst>
        </pc:spChg>
        <pc:spChg chg="add mod">
          <ac:chgData name="Ngô Đức Hoàng Hiệp" userId="7d849352-9bb7-4a64-9a61-1bdb0f13fbaa" providerId="ADAL" clId="{558B086C-AD7B-49FD-8529-477D33CA8343}" dt="2023-03-16T15:50:21.225" v="1089"/>
          <ac:spMkLst>
            <pc:docMk/>
            <pc:sldMk cId="3265280850" sldId="351"/>
            <ac:spMk id="14" creationId="{F9BB83C5-1C04-068A-EB48-E21692477660}"/>
          </ac:spMkLst>
        </pc:spChg>
        <pc:spChg chg="add mod">
          <ac:chgData name="Ngô Đức Hoàng Hiệp" userId="7d849352-9bb7-4a64-9a61-1bdb0f13fbaa" providerId="ADAL" clId="{558B086C-AD7B-49FD-8529-477D33CA8343}" dt="2023-03-16T15:50:21.225" v="1089"/>
          <ac:spMkLst>
            <pc:docMk/>
            <pc:sldMk cId="3265280850" sldId="351"/>
            <ac:spMk id="18" creationId="{20181C14-7A62-55DF-C9B3-2F5EBC218EBD}"/>
          </ac:spMkLst>
        </pc:spChg>
        <pc:spChg chg="mod">
          <ac:chgData name="Ngô Đức Hoàng Hiệp" userId="7d849352-9bb7-4a64-9a61-1bdb0f13fbaa" providerId="ADAL" clId="{558B086C-AD7B-49FD-8529-477D33CA8343}" dt="2023-03-16T14:47:30.160" v="669" actId="20577"/>
          <ac:spMkLst>
            <pc:docMk/>
            <pc:sldMk cId="3265280850" sldId="351"/>
            <ac:spMk id="45" creationId="{DECFB59E-D1F9-67E0-A9FF-2788D741A57A}"/>
          </ac:spMkLst>
        </pc:spChg>
        <pc:spChg chg="del">
          <ac:chgData name="Ngô Đức Hoàng Hiệp" userId="7d849352-9bb7-4a64-9a61-1bdb0f13fbaa" providerId="ADAL" clId="{558B086C-AD7B-49FD-8529-477D33CA8343}" dt="2023-03-16T14:47:35.060" v="670" actId="478"/>
          <ac:spMkLst>
            <pc:docMk/>
            <pc:sldMk cId="3265280850" sldId="351"/>
            <ac:spMk id="46" creationId="{3D84D111-03E3-FAF4-6634-393E45AEB90A}"/>
          </ac:spMkLst>
        </pc:spChg>
        <pc:spChg chg="mod">
          <ac:chgData name="Ngô Đức Hoàng Hiệp" userId="7d849352-9bb7-4a64-9a61-1bdb0f13fbaa" providerId="ADAL" clId="{558B086C-AD7B-49FD-8529-477D33CA8343}" dt="2023-03-23T11:51:27.266" v="1999" actId="14100"/>
          <ac:spMkLst>
            <pc:docMk/>
            <pc:sldMk cId="3265280850" sldId="351"/>
            <ac:spMk id="47" creationId="{22489C73-1D05-2722-404F-1337821C7174}"/>
          </ac:spMkLst>
        </pc:spChg>
        <pc:cxnChg chg="del mod">
          <ac:chgData name="Ngô Đức Hoàng Hiệp" userId="7d849352-9bb7-4a64-9a61-1bdb0f13fbaa" providerId="ADAL" clId="{558B086C-AD7B-49FD-8529-477D33CA8343}" dt="2023-03-16T15:55:43.627" v="1135" actId="478"/>
          <ac:cxnSpMkLst>
            <pc:docMk/>
            <pc:sldMk cId="3265280850" sldId="351"/>
            <ac:cxnSpMk id="2" creationId="{33F90BFD-39A7-D8CA-A2F9-932BA838A803}"/>
          </ac:cxnSpMkLst>
        </pc:cxnChg>
        <pc:cxnChg chg="add mod">
          <ac:chgData name="Ngô Đức Hoàng Hiệp" userId="7d849352-9bb7-4a64-9a61-1bdb0f13fbaa" providerId="ADAL" clId="{558B086C-AD7B-49FD-8529-477D33CA8343}" dt="2023-03-16T14:50:53.528" v="690" actId="1076"/>
          <ac:cxnSpMkLst>
            <pc:docMk/>
            <pc:sldMk cId="3265280850" sldId="351"/>
            <ac:cxnSpMk id="4" creationId="{EB3C5E97-605F-7DF9-5121-2D4F502964EE}"/>
          </ac:cxnSpMkLst>
        </pc:cxnChg>
        <pc:cxnChg chg="add mod">
          <ac:chgData name="Ngô Đức Hoàng Hiệp" userId="7d849352-9bb7-4a64-9a61-1bdb0f13fbaa" providerId="ADAL" clId="{558B086C-AD7B-49FD-8529-477D33CA8343}" dt="2023-03-16T15:50:21.225" v="1089"/>
          <ac:cxnSpMkLst>
            <pc:docMk/>
            <pc:sldMk cId="3265280850" sldId="351"/>
            <ac:cxnSpMk id="12" creationId="{33960D98-8D6A-E882-55FB-E99B310F8D3D}"/>
          </ac:cxnSpMkLst>
        </pc:cxnChg>
        <pc:cxnChg chg="add mod">
          <ac:chgData name="Ngô Đức Hoàng Hiệp" userId="7d849352-9bb7-4a64-9a61-1bdb0f13fbaa" providerId="ADAL" clId="{558B086C-AD7B-49FD-8529-477D33CA8343}" dt="2023-03-16T15:54:52.500" v="1125" actId="478"/>
          <ac:cxnSpMkLst>
            <pc:docMk/>
            <pc:sldMk cId="3265280850" sldId="351"/>
            <ac:cxnSpMk id="16" creationId="{3BE3E0DD-AAE3-7F6C-93EB-6A3D3725B559}"/>
          </ac:cxnSpMkLst>
        </pc:cxnChg>
        <pc:cxnChg chg="add mod">
          <ac:chgData name="Ngô Đức Hoàng Hiệp" userId="7d849352-9bb7-4a64-9a61-1bdb0f13fbaa" providerId="ADAL" clId="{558B086C-AD7B-49FD-8529-477D33CA8343}" dt="2023-03-16T15:50:21.225" v="1089"/>
          <ac:cxnSpMkLst>
            <pc:docMk/>
            <pc:sldMk cId="3265280850" sldId="351"/>
            <ac:cxnSpMk id="20" creationId="{08FB7229-3FA0-2ACA-2492-DA1927C133C5}"/>
          </ac:cxnSpMkLst>
        </pc:cxnChg>
      </pc:sldChg>
      <pc:sldChg chg="addSp delSp modSp add mod modTransition addAnim delAnim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3656906087" sldId="352"/>
        </pc:sldMkLst>
        <pc:spChg chg="del mod">
          <ac:chgData name="Ngô Đức Hoàng Hiệp" userId="7d849352-9bb7-4a64-9a61-1bdb0f13fbaa" providerId="ADAL" clId="{558B086C-AD7B-49FD-8529-477D33CA8343}" dt="2023-03-16T15:55:54.822" v="1136" actId="478"/>
          <ac:spMkLst>
            <pc:docMk/>
            <pc:sldMk cId="3656906087" sldId="352"/>
            <ac:spMk id="3" creationId="{D2275BB2-DF3B-0475-5045-AB7550D885A7}"/>
          </ac:spMkLst>
        </pc:spChg>
        <pc:spChg chg="mod">
          <ac:chgData name="Ngô Đức Hoàng Hiệp" userId="7d849352-9bb7-4a64-9a61-1bdb0f13fbaa" providerId="ADAL" clId="{558B086C-AD7B-49FD-8529-477D33CA8343}" dt="2023-03-16T15:10:38.673" v="810" actId="1076"/>
          <ac:spMkLst>
            <pc:docMk/>
            <pc:sldMk cId="3656906087" sldId="352"/>
            <ac:spMk id="5" creationId="{89356C78-8AE7-8AFB-0163-3ED0A2D53278}"/>
          </ac:spMkLst>
        </pc:spChg>
        <pc:spChg chg="add mod">
          <ac:chgData name="Ngô Đức Hoàng Hiệp" userId="7d849352-9bb7-4a64-9a61-1bdb0f13fbaa" providerId="ADAL" clId="{558B086C-AD7B-49FD-8529-477D33CA8343}" dt="2023-03-16T15:04:26.513" v="746" actId="1076"/>
          <ac:spMkLst>
            <pc:docMk/>
            <pc:sldMk cId="3656906087" sldId="352"/>
            <ac:spMk id="6" creationId="{C57A828D-DDEF-9AF0-8AA9-2E3E7A9B9DE0}"/>
          </ac:spMkLst>
        </pc:spChg>
        <pc:spChg chg="mod">
          <ac:chgData name="Ngô Đức Hoàng Hiệp" userId="7d849352-9bb7-4a64-9a61-1bdb0f13fbaa" providerId="ADAL" clId="{558B086C-AD7B-49FD-8529-477D33CA8343}" dt="2023-03-16T15:10:38.673" v="810" actId="1076"/>
          <ac:spMkLst>
            <pc:docMk/>
            <pc:sldMk cId="3656906087" sldId="352"/>
            <ac:spMk id="17" creationId="{6B40B89B-E60D-5801-39F3-D660EFF8F7D5}"/>
          </ac:spMkLst>
        </pc:spChg>
        <pc:spChg chg="mod">
          <ac:chgData name="Ngô Đức Hoàng Hiệp" userId="7d849352-9bb7-4a64-9a61-1bdb0f13fbaa" providerId="ADAL" clId="{558B086C-AD7B-49FD-8529-477D33CA8343}" dt="2023-03-16T15:10:38.673" v="810" actId="1076"/>
          <ac:spMkLst>
            <pc:docMk/>
            <pc:sldMk cId="3656906087" sldId="352"/>
            <ac:spMk id="22" creationId="{EDD316E8-C899-7840-B9CF-9EC5F05257C4}"/>
          </ac:spMkLst>
        </pc:spChg>
        <pc:spChg chg="mod">
          <ac:chgData name="Ngô Đức Hoàng Hiệp" userId="7d849352-9bb7-4a64-9a61-1bdb0f13fbaa" providerId="ADAL" clId="{558B086C-AD7B-49FD-8529-477D33CA8343}" dt="2023-03-16T15:10:38.673" v="810" actId="1076"/>
          <ac:spMkLst>
            <pc:docMk/>
            <pc:sldMk cId="3656906087" sldId="352"/>
            <ac:spMk id="32" creationId="{B1877AC5-C26D-C6D6-D5D1-1EB50336619B}"/>
          </ac:spMkLst>
        </pc:spChg>
        <pc:spChg chg="del mod">
          <ac:chgData name="Ngô Đức Hoàng Hiệp" userId="7d849352-9bb7-4a64-9a61-1bdb0f13fbaa" providerId="ADAL" clId="{558B086C-AD7B-49FD-8529-477D33CA8343}" dt="2023-03-16T15:51:14.148" v="1096" actId="478"/>
          <ac:spMkLst>
            <pc:docMk/>
            <pc:sldMk cId="3656906087" sldId="352"/>
            <ac:spMk id="36" creationId="{E10E0B17-77A9-AD19-6173-A93259FAB441}"/>
          </ac:spMkLst>
        </pc:spChg>
        <pc:spChg chg="add del mod">
          <ac:chgData name="Ngô Đức Hoàng Hiệp" userId="7d849352-9bb7-4a64-9a61-1bdb0f13fbaa" providerId="ADAL" clId="{558B086C-AD7B-49FD-8529-477D33CA8343}" dt="2023-03-16T14:59:34.253" v="736" actId="20577"/>
          <ac:spMkLst>
            <pc:docMk/>
            <pc:sldMk cId="3656906087" sldId="352"/>
            <ac:spMk id="41" creationId="{556B28A6-D1C1-13E9-A201-E8555150EEBC}"/>
          </ac:spMkLst>
        </pc:spChg>
        <pc:spChg chg="add del mod">
          <ac:chgData name="Ngô Đức Hoàng Hiệp" userId="7d849352-9bb7-4a64-9a61-1bdb0f13fbaa" providerId="ADAL" clId="{558B086C-AD7B-49FD-8529-477D33CA8343}" dt="2023-03-16T15:04:38.040" v="748" actId="20577"/>
          <ac:spMkLst>
            <pc:docMk/>
            <pc:sldMk cId="3656906087" sldId="352"/>
            <ac:spMk id="44" creationId="{5C155FB5-35C7-ACAC-0214-ECB40A07298D}"/>
          </ac:spMkLst>
        </pc:spChg>
        <pc:spChg chg="mod">
          <ac:chgData name="Ngô Đức Hoàng Hiệp" userId="7d849352-9bb7-4a64-9a61-1bdb0f13fbaa" providerId="ADAL" clId="{558B086C-AD7B-49FD-8529-477D33CA8343}" dt="2023-03-16T15:03:48.788" v="744" actId="20577"/>
          <ac:spMkLst>
            <pc:docMk/>
            <pc:sldMk cId="3656906087" sldId="352"/>
            <ac:spMk id="45" creationId="{DECFB59E-D1F9-67E0-A9FF-2788D741A57A}"/>
          </ac:spMkLst>
        </pc:spChg>
        <pc:spChg chg="add mod">
          <ac:chgData name="Ngô Đức Hoàng Hiệp" userId="7d849352-9bb7-4a64-9a61-1bdb0f13fbaa" providerId="ADAL" clId="{558B086C-AD7B-49FD-8529-477D33CA8343}" dt="2023-03-16T15:22:51.785" v="858" actId="20577"/>
          <ac:spMkLst>
            <pc:docMk/>
            <pc:sldMk cId="3656906087" sldId="352"/>
            <ac:spMk id="46" creationId="{82C10A2B-EC6A-55B2-F9A3-0FA66395DB24}"/>
          </ac:spMkLst>
        </pc:spChg>
        <pc:spChg chg="mod">
          <ac:chgData name="Ngô Đức Hoàng Hiệp" userId="7d849352-9bb7-4a64-9a61-1bdb0f13fbaa" providerId="ADAL" clId="{558B086C-AD7B-49FD-8529-477D33CA8343}" dt="2023-03-24T14:09:00.050" v="2401" actId="20577"/>
          <ac:spMkLst>
            <pc:docMk/>
            <pc:sldMk cId="3656906087" sldId="352"/>
            <ac:spMk id="47" creationId="{22489C73-1D05-2722-404F-1337821C7174}"/>
          </ac:spMkLst>
        </pc:spChg>
        <pc:spChg chg="add mod">
          <ac:chgData name="Ngô Đức Hoàng Hiệp" userId="7d849352-9bb7-4a64-9a61-1bdb0f13fbaa" providerId="ADAL" clId="{558B086C-AD7B-49FD-8529-477D33CA8343}" dt="2023-03-16T15:23:30.353" v="875" actId="20577"/>
          <ac:spMkLst>
            <pc:docMk/>
            <pc:sldMk cId="3656906087" sldId="352"/>
            <ac:spMk id="54" creationId="{3A567A4D-8225-4C14-146A-8E3665F09642}"/>
          </ac:spMkLst>
        </pc:spChg>
        <pc:spChg chg="add mod">
          <ac:chgData name="Ngô Đức Hoàng Hiệp" userId="7d849352-9bb7-4a64-9a61-1bdb0f13fbaa" providerId="ADAL" clId="{558B086C-AD7B-49FD-8529-477D33CA8343}" dt="2023-03-16T15:23:33.331" v="877" actId="20577"/>
          <ac:spMkLst>
            <pc:docMk/>
            <pc:sldMk cId="3656906087" sldId="352"/>
            <ac:spMk id="59" creationId="{40182FD6-E982-EBD4-B790-FF63E8D8D307}"/>
          </ac:spMkLst>
        </pc:spChg>
        <pc:spChg chg="add mod">
          <ac:chgData name="Ngô Đức Hoàng Hiệp" userId="7d849352-9bb7-4a64-9a61-1bdb0f13fbaa" providerId="ADAL" clId="{558B086C-AD7B-49FD-8529-477D33CA8343}" dt="2023-03-16T15:33:22.537" v="941" actId="207"/>
          <ac:spMkLst>
            <pc:docMk/>
            <pc:sldMk cId="3656906087" sldId="352"/>
            <ac:spMk id="60" creationId="{7E909DDD-556D-6706-EB59-C20030E1FC1E}"/>
          </ac:spMkLst>
        </pc:spChg>
        <pc:spChg chg="add del mod">
          <ac:chgData name="Ngô Đức Hoàng Hiệp" userId="7d849352-9bb7-4a64-9a61-1bdb0f13fbaa" providerId="ADAL" clId="{558B086C-AD7B-49FD-8529-477D33CA8343}" dt="2023-03-16T15:55:15.901" v="1133" actId="207"/>
          <ac:spMkLst>
            <pc:docMk/>
            <pc:sldMk cId="3656906087" sldId="352"/>
            <ac:spMk id="69" creationId="{08C0CB2D-7605-31CB-624C-E8BFCE34D7C8}"/>
          </ac:spMkLst>
        </pc:spChg>
        <pc:spChg chg="add mod">
          <ac:chgData name="Ngô Đức Hoàng Hiệp" userId="7d849352-9bb7-4a64-9a61-1bdb0f13fbaa" providerId="ADAL" clId="{558B086C-AD7B-49FD-8529-477D33CA8343}" dt="2023-03-16T15:51:40.616" v="1102" actId="1076"/>
          <ac:spMkLst>
            <pc:docMk/>
            <pc:sldMk cId="3656906087" sldId="352"/>
            <ac:spMk id="70" creationId="{79A6EEAB-A91A-E66E-C4AD-5A4E27DADAE4}"/>
          </ac:spMkLst>
        </pc:spChg>
        <pc:spChg chg="add mod">
          <ac:chgData name="Ngô Đức Hoàng Hiệp" userId="7d849352-9bb7-4a64-9a61-1bdb0f13fbaa" providerId="ADAL" clId="{558B086C-AD7B-49FD-8529-477D33CA8343}" dt="2023-03-16T15:51:23.500" v="1098" actId="1076"/>
          <ac:spMkLst>
            <pc:docMk/>
            <pc:sldMk cId="3656906087" sldId="352"/>
            <ac:spMk id="72" creationId="{C90FFD65-5071-E729-F401-D2DB044C35E6}"/>
          </ac:spMkLst>
        </pc:spChg>
        <pc:spChg chg="add del mod">
          <ac:chgData name="Ngô Đức Hoàng Hiệp" userId="7d849352-9bb7-4a64-9a61-1bdb0f13fbaa" providerId="ADAL" clId="{558B086C-AD7B-49FD-8529-477D33CA8343}" dt="2023-03-16T15:55:09.304" v="1130" actId="478"/>
          <ac:spMkLst>
            <pc:docMk/>
            <pc:sldMk cId="3656906087" sldId="352"/>
            <ac:spMk id="80" creationId="{606DAF97-9EBD-5FF0-6E5F-C9D358EB33CD}"/>
          </ac:spMkLst>
        </pc:spChg>
        <pc:cxnChg chg="del mod">
          <ac:chgData name="Ngô Đức Hoàng Hiệp" userId="7d849352-9bb7-4a64-9a61-1bdb0f13fbaa" providerId="ADAL" clId="{558B086C-AD7B-49FD-8529-477D33CA8343}" dt="2023-03-16T15:55:56.352" v="1137" actId="478"/>
          <ac:cxnSpMkLst>
            <pc:docMk/>
            <pc:sldMk cId="3656906087" sldId="352"/>
            <ac:cxnSpMk id="2" creationId="{33F90BFD-39A7-D8CA-A2F9-932BA838A803}"/>
          </ac:cxnSpMkLst>
        </pc:cxnChg>
        <pc:cxnChg chg="mod">
          <ac:chgData name="Ngô Đức Hoàng Hiệp" userId="7d849352-9bb7-4a64-9a61-1bdb0f13fbaa" providerId="ADAL" clId="{558B086C-AD7B-49FD-8529-477D33CA8343}" dt="2023-03-16T15:21:07.406" v="843" actId="14100"/>
          <ac:cxnSpMkLst>
            <pc:docMk/>
            <pc:sldMk cId="3656906087" sldId="352"/>
            <ac:cxnSpMk id="4" creationId="{EB3C5E97-605F-7DF9-5121-2D4F502964EE}"/>
          </ac:cxnSpMkLst>
        </pc:cxnChg>
        <pc:cxnChg chg="mod">
          <ac:chgData name="Ngô Đức Hoàng Hiệp" userId="7d849352-9bb7-4a64-9a61-1bdb0f13fbaa" providerId="ADAL" clId="{558B086C-AD7B-49FD-8529-477D33CA8343}" dt="2023-03-16T15:20:25.687" v="831" actId="14100"/>
          <ac:cxnSpMkLst>
            <pc:docMk/>
            <pc:sldMk cId="3656906087" sldId="352"/>
            <ac:cxnSpMk id="19" creationId="{CA95795F-3397-815B-0870-69B0FBC5986E}"/>
          </ac:cxnSpMkLst>
        </pc:cxnChg>
        <pc:cxnChg chg="mod">
          <ac:chgData name="Ngô Đức Hoàng Hiệp" userId="7d849352-9bb7-4a64-9a61-1bdb0f13fbaa" providerId="ADAL" clId="{558B086C-AD7B-49FD-8529-477D33CA8343}" dt="2023-03-16T15:10:38.673" v="810" actId="1076"/>
          <ac:cxnSpMkLst>
            <pc:docMk/>
            <pc:sldMk cId="3656906087" sldId="352"/>
            <ac:cxnSpMk id="21" creationId="{AD9EE5F7-3706-3755-EB00-CBC509AF11A1}"/>
          </ac:cxnSpMkLst>
        </pc:cxnChg>
        <pc:cxnChg chg="mod">
          <ac:chgData name="Ngô Đức Hoàng Hiệp" userId="7d849352-9bb7-4a64-9a61-1bdb0f13fbaa" providerId="ADAL" clId="{558B086C-AD7B-49FD-8529-477D33CA8343}" dt="2023-03-16T15:10:38.673" v="810" actId="1076"/>
          <ac:cxnSpMkLst>
            <pc:docMk/>
            <pc:sldMk cId="3656906087" sldId="352"/>
            <ac:cxnSpMk id="31" creationId="{75EAE1B8-9780-8F38-C908-6EA5AD7837C5}"/>
          </ac:cxnSpMkLst>
        </pc:cxnChg>
        <pc:cxnChg chg="del mod">
          <ac:chgData name="Ngô Đức Hoàng Hiệp" userId="7d849352-9bb7-4a64-9a61-1bdb0f13fbaa" providerId="ADAL" clId="{558B086C-AD7B-49FD-8529-477D33CA8343}" dt="2023-03-16T15:51:15.282" v="1097" actId="478"/>
          <ac:cxnSpMkLst>
            <pc:docMk/>
            <pc:sldMk cId="3656906087" sldId="352"/>
            <ac:cxnSpMk id="35" creationId="{ACADC5A1-D420-BD7B-CDD7-F34DA5B4AA6B}"/>
          </ac:cxnSpMkLst>
        </pc:cxnChg>
        <pc:cxnChg chg="add mod">
          <ac:chgData name="Ngô Đức Hoàng Hiệp" userId="7d849352-9bb7-4a64-9a61-1bdb0f13fbaa" providerId="ADAL" clId="{558B086C-AD7B-49FD-8529-477D33CA8343}" dt="2023-03-16T15:22:19.331" v="854" actId="1076"/>
          <ac:cxnSpMkLst>
            <pc:docMk/>
            <pc:sldMk cId="3656906087" sldId="352"/>
            <ac:cxnSpMk id="48" creationId="{427FE9D3-E35D-C411-8F17-90DA6B94B0EC}"/>
          </ac:cxnSpMkLst>
        </pc:cxnChg>
        <pc:cxnChg chg="add mod">
          <ac:chgData name="Ngô Đức Hoàng Hiệp" userId="7d849352-9bb7-4a64-9a61-1bdb0f13fbaa" providerId="ADAL" clId="{558B086C-AD7B-49FD-8529-477D33CA8343}" dt="2023-03-16T15:23:10.627" v="864" actId="1076"/>
          <ac:cxnSpMkLst>
            <pc:docMk/>
            <pc:sldMk cId="3656906087" sldId="352"/>
            <ac:cxnSpMk id="55" creationId="{F2585EB5-FED9-E7F3-FC7F-30712A33527D}"/>
          </ac:cxnSpMkLst>
        </pc:cxnChg>
        <pc:cxnChg chg="add mod">
          <ac:chgData name="Ngô Đức Hoàng Hiệp" userId="7d849352-9bb7-4a64-9a61-1bdb0f13fbaa" providerId="ADAL" clId="{558B086C-AD7B-49FD-8529-477D33CA8343}" dt="2023-03-16T15:23:27.176" v="871" actId="1076"/>
          <ac:cxnSpMkLst>
            <pc:docMk/>
            <pc:sldMk cId="3656906087" sldId="352"/>
            <ac:cxnSpMk id="61" creationId="{67DE5296-2C6C-CDEE-850C-657C87E0F874}"/>
          </ac:cxnSpMkLst>
        </pc:cxnChg>
        <pc:cxnChg chg="add mod">
          <ac:chgData name="Ngô Đức Hoàng Hiệp" userId="7d849352-9bb7-4a64-9a61-1bdb0f13fbaa" providerId="ADAL" clId="{558B086C-AD7B-49FD-8529-477D33CA8343}" dt="2023-03-16T15:23:25.767" v="870" actId="1076"/>
          <ac:cxnSpMkLst>
            <pc:docMk/>
            <pc:sldMk cId="3656906087" sldId="352"/>
            <ac:cxnSpMk id="62" creationId="{147C5CE7-0AB9-050D-B276-B6225718A5EC}"/>
          </ac:cxnSpMkLst>
        </pc:cxnChg>
        <pc:cxnChg chg="add mod">
          <ac:chgData name="Ngô Đức Hoàng Hiệp" userId="7d849352-9bb7-4a64-9a61-1bdb0f13fbaa" providerId="ADAL" clId="{558B086C-AD7B-49FD-8529-477D33CA8343}" dt="2023-03-16T15:55:11.155" v="1132" actId="1076"/>
          <ac:cxnSpMkLst>
            <pc:docMk/>
            <pc:sldMk cId="3656906087" sldId="352"/>
            <ac:cxnSpMk id="68" creationId="{EA242773-BCA1-2F73-E325-E9DC563DA933}"/>
          </ac:cxnSpMkLst>
        </pc:cxnChg>
        <pc:cxnChg chg="add mod">
          <ac:chgData name="Ngô Đức Hoàng Hiệp" userId="7d849352-9bb7-4a64-9a61-1bdb0f13fbaa" providerId="ADAL" clId="{558B086C-AD7B-49FD-8529-477D33CA8343}" dt="2023-03-16T15:55:11.155" v="1132" actId="1076"/>
          <ac:cxnSpMkLst>
            <pc:docMk/>
            <pc:sldMk cId="3656906087" sldId="352"/>
            <ac:cxnSpMk id="71" creationId="{81A2E069-A3D3-631D-9B28-12D9A9ADDFAC}"/>
          </ac:cxnSpMkLst>
        </pc:cxnChg>
        <pc:cxnChg chg="add mod">
          <ac:chgData name="Ngô Đức Hoàng Hiệp" userId="7d849352-9bb7-4a64-9a61-1bdb0f13fbaa" providerId="ADAL" clId="{558B086C-AD7B-49FD-8529-477D33CA8343}" dt="2023-03-16T15:51:40.616" v="1102" actId="1076"/>
          <ac:cxnSpMkLst>
            <pc:docMk/>
            <pc:sldMk cId="3656906087" sldId="352"/>
            <ac:cxnSpMk id="73" creationId="{B80D2E4D-CA7D-7CDC-D083-24F3DDACACAE}"/>
          </ac:cxnSpMkLst>
        </pc:cxnChg>
      </pc:sldChg>
      <pc:sldChg chg="addSp delSp modSp add del mod modTransition delAnim modAnim">
        <pc:chgData name="Ngô Đức Hoàng Hiệp" userId="7d849352-9bb7-4a64-9a61-1bdb0f13fbaa" providerId="ADAL" clId="{558B086C-AD7B-49FD-8529-477D33CA8343}" dt="2023-03-16T16:02:18.712" v="1176" actId="47"/>
        <pc:sldMkLst>
          <pc:docMk/>
          <pc:sldMk cId="4023940957" sldId="353"/>
        </pc:sldMkLst>
        <pc:spChg chg="del mod">
          <ac:chgData name="Ngô Đức Hoàng Hiệp" userId="7d849352-9bb7-4a64-9a61-1bdb0f13fbaa" providerId="ADAL" clId="{558B086C-AD7B-49FD-8529-477D33CA8343}" dt="2023-03-16T16:01:04.601" v="1165" actId="478"/>
          <ac:spMkLst>
            <pc:docMk/>
            <pc:sldMk cId="4023940957" sldId="353"/>
            <ac:spMk id="3" creationId="{D2275BB2-DF3B-0475-5045-AB7550D885A7}"/>
          </ac:spMkLst>
        </pc:spChg>
        <pc:spChg chg="del mod">
          <ac:chgData name="Ngô Đức Hoàng Hiệp" userId="7d849352-9bb7-4a64-9a61-1bdb0f13fbaa" providerId="ADAL" clId="{558B086C-AD7B-49FD-8529-477D33CA8343}" dt="2023-03-16T15:55:59.040" v="1139" actId="478"/>
          <ac:spMkLst>
            <pc:docMk/>
            <pc:sldMk cId="4023940957" sldId="353"/>
            <ac:spMk id="5" creationId="{89356C78-8AE7-8AFB-0163-3ED0A2D53278}"/>
          </ac:spMkLst>
        </pc:spChg>
        <pc:spChg chg="del">
          <ac:chgData name="Ngô Đức Hoàng Hiệp" userId="7d849352-9bb7-4a64-9a61-1bdb0f13fbaa" providerId="ADAL" clId="{558B086C-AD7B-49FD-8529-477D33CA8343}" dt="2023-03-16T15:36:29.175" v="988" actId="478"/>
          <ac:spMkLst>
            <pc:docMk/>
            <pc:sldMk cId="4023940957" sldId="353"/>
            <ac:spMk id="6" creationId="{C57A828D-DDEF-9AF0-8AA9-2E3E7A9B9DE0}"/>
          </ac:spMkLst>
        </pc:spChg>
        <pc:spChg chg="mod">
          <ac:chgData name="Ngô Đức Hoàng Hiệp" userId="7d849352-9bb7-4a64-9a61-1bdb0f13fbaa" providerId="ADAL" clId="{558B086C-AD7B-49FD-8529-477D33CA8343}" dt="2023-03-16T15:37:54.178" v="1012" actId="1076"/>
          <ac:spMkLst>
            <pc:docMk/>
            <pc:sldMk cId="4023940957" sldId="353"/>
            <ac:spMk id="7" creationId="{B7FA5290-EC84-1DFB-C882-4A7A7CC2A23F}"/>
          </ac:spMkLst>
        </pc:spChg>
        <pc:spChg chg="mod">
          <ac:chgData name="Ngô Đức Hoàng Hiệp" userId="7d849352-9bb7-4a64-9a61-1bdb0f13fbaa" providerId="ADAL" clId="{558B086C-AD7B-49FD-8529-477D33CA8343}" dt="2023-03-16T15:38:53.195" v="1030" actId="1076"/>
          <ac:spMkLst>
            <pc:docMk/>
            <pc:sldMk cId="4023940957" sldId="353"/>
            <ac:spMk id="17" creationId="{6B40B89B-E60D-5801-39F3-D660EFF8F7D5}"/>
          </ac:spMkLst>
        </pc:spChg>
        <pc:spChg chg="mod">
          <ac:chgData name="Ngô Đức Hoàng Hiệp" userId="7d849352-9bb7-4a64-9a61-1bdb0f13fbaa" providerId="ADAL" clId="{558B086C-AD7B-49FD-8529-477D33CA8343}" dt="2023-03-16T15:38:53.195" v="1030" actId="1076"/>
          <ac:spMkLst>
            <pc:docMk/>
            <pc:sldMk cId="4023940957" sldId="353"/>
            <ac:spMk id="22" creationId="{EDD316E8-C899-7840-B9CF-9EC5F05257C4}"/>
          </ac:spMkLst>
        </pc:spChg>
        <pc:spChg chg="add mod">
          <ac:chgData name="Ngô Đức Hoàng Hiệp" userId="7d849352-9bb7-4a64-9a61-1bdb0f13fbaa" providerId="ADAL" clId="{558B086C-AD7B-49FD-8529-477D33CA8343}" dt="2023-03-16T15:38:41.498" v="1029" actId="1076"/>
          <ac:spMkLst>
            <pc:docMk/>
            <pc:sldMk cId="4023940957" sldId="353"/>
            <ac:spMk id="23" creationId="{57714F24-BA7D-B95F-5E87-CFB8FB9D1D8E}"/>
          </ac:spMkLst>
        </pc:spChg>
        <pc:spChg chg="add mod">
          <ac:chgData name="Ngô Đức Hoàng Hiệp" userId="7d849352-9bb7-4a64-9a61-1bdb0f13fbaa" providerId="ADAL" clId="{558B086C-AD7B-49FD-8529-477D33CA8343}" dt="2023-03-16T15:38:41.498" v="1029" actId="1076"/>
          <ac:spMkLst>
            <pc:docMk/>
            <pc:sldMk cId="4023940957" sldId="353"/>
            <ac:spMk id="24" creationId="{091CCDE7-769E-C482-7A2D-EAAD22003000}"/>
          </ac:spMkLst>
        </pc:spChg>
        <pc:spChg chg="mod">
          <ac:chgData name="Ngô Đức Hoàng Hiệp" userId="7d849352-9bb7-4a64-9a61-1bdb0f13fbaa" providerId="ADAL" clId="{558B086C-AD7B-49FD-8529-477D33CA8343}" dt="2023-03-16T15:38:53.195" v="1030" actId="1076"/>
          <ac:spMkLst>
            <pc:docMk/>
            <pc:sldMk cId="4023940957" sldId="353"/>
            <ac:spMk id="32" creationId="{B1877AC5-C26D-C6D6-D5D1-1EB50336619B}"/>
          </ac:spMkLst>
        </pc:spChg>
        <pc:spChg chg="add mod">
          <ac:chgData name="Ngô Đức Hoàng Hiệp" userId="7d849352-9bb7-4a64-9a61-1bdb0f13fbaa" providerId="ADAL" clId="{558B086C-AD7B-49FD-8529-477D33CA8343}" dt="2023-03-16T15:38:41.498" v="1029" actId="1076"/>
          <ac:spMkLst>
            <pc:docMk/>
            <pc:sldMk cId="4023940957" sldId="353"/>
            <ac:spMk id="34" creationId="{46391B51-5FC3-00B6-0A34-87C749AC2D8D}"/>
          </ac:spMkLst>
        </pc:spChg>
        <pc:spChg chg="mod">
          <ac:chgData name="Ngô Đức Hoàng Hiệp" userId="7d849352-9bb7-4a64-9a61-1bdb0f13fbaa" providerId="ADAL" clId="{558B086C-AD7B-49FD-8529-477D33CA8343}" dt="2023-03-16T15:38:53.195" v="1030" actId="1076"/>
          <ac:spMkLst>
            <pc:docMk/>
            <pc:sldMk cId="4023940957" sldId="353"/>
            <ac:spMk id="36" creationId="{E10E0B17-77A9-AD19-6173-A93259FAB441}"/>
          </ac:spMkLst>
        </pc:spChg>
        <pc:spChg chg="del">
          <ac:chgData name="Ngô Đức Hoàng Hiệp" userId="7d849352-9bb7-4a64-9a61-1bdb0f13fbaa" providerId="ADAL" clId="{558B086C-AD7B-49FD-8529-477D33CA8343}" dt="2023-03-16T15:36:29.175" v="988" actId="478"/>
          <ac:spMkLst>
            <pc:docMk/>
            <pc:sldMk cId="4023940957" sldId="353"/>
            <ac:spMk id="41" creationId="{556B28A6-D1C1-13E9-A201-E8555150EEBC}"/>
          </ac:spMkLst>
        </pc:spChg>
        <pc:spChg chg="del">
          <ac:chgData name="Ngô Đức Hoàng Hiệp" userId="7d849352-9bb7-4a64-9a61-1bdb0f13fbaa" providerId="ADAL" clId="{558B086C-AD7B-49FD-8529-477D33CA8343}" dt="2023-03-16T15:36:29.175" v="988" actId="478"/>
          <ac:spMkLst>
            <pc:docMk/>
            <pc:sldMk cId="4023940957" sldId="353"/>
            <ac:spMk id="44" creationId="{5C155FB5-35C7-ACAC-0214-ECB40A07298D}"/>
          </ac:spMkLst>
        </pc:spChg>
        <pc:spChg chg="del">
          <ac:chgData name="Ngô Đức Hoàng Hiệp" userId="7d849352-9bb7-4a64-9a61-1bdb0f13fbaa" providerId="ADAL" clId="{558B086C-AD7B-49FD-8529-477D33CA8343}" dt="2023-03-16T15:36:29.175" v="988" actId="478"/>
          <ac:spMkLst>
            <pc:docMk/>
            <pc:sldMk cId="4023940957" sldId="353"/>
            <ac:spMk id="45" creationId="{DECFB59E-D1F9-67E0-A9FF-2788D741A57A}"/>
          </ac:spMkLst>
        </pc:spChg>
        <pc:spChg chg="mod">
          <ac:chgData name="Ngô Đức Hoàng Hiệp" userId="7d849352-9bb7-4a64-9a61-1bdb0f13fbaa" providerId="ADAL" clId="{558B086C-AD7B-49FD-8529-477D33CA8343}" dt="2023-03-16T15:37:54.178" v="1012" actId="1076"/>
          <ac:spMkLst>
            <pc:docMk/>
            <pc:sldMk cId="4023940957" sldId="353"/>
            <ac:spMk id="46" creationId="{82C10A2B-EC6A-55B2-F9A3-0FA66395DB24}"/>
          </ac:spMkLst>
        </pc:spChg>
        <pc:spChg chg="mod">
          <ac:chgData name="Ngô Đức Hoàng Hiệp" userId="7d849352-9bb7-4a64-9a61-1bdb0f13fbaa" providerId="ADAL" clId="{558B086C-AD7B-49FD-8529-477D33CA8343}" dt="2023-03-16T15:36:06.668" v="985" actId="14100"/>
          <ac:spMkLst>
            <pc:docMk/>
            <pc:sldMk cId="4023940957" sldId="353"/>
            <ac:spMk id="47" creationId="{22489C73-1D05-2722-404F-1337821C7174}"/>
          </ac:spMkLst>
        </pc:spChg>
        <pc:spChg chg="mod">
          <ac:chgData name="Ngô Đức Hoàng Hiệp" userId="7d849352-9bb7-4a64-9a61-1bdb0f13fbaa" providerId="ADAL" clId="{558B086C-AD7B-49FD-8529-477D33CA8343}" dt="2023-03-16T15:37:54.178" v="1012" actId="1076"/>
          <ac:spMkLst>
            <pc:docMk/>
            <pc:sldMk cId="4023940957" sldId="353"/>
            <ac:spMk id="54" creationId="{3A567A4D-8225-4C14-146A-8E3665F09642}"/>
          </ac:spMkLst>
        </pc:spChg>
        <pc:spChg chg="mod">
          <ac:chgData name="Ngô Đức Hoàng Hiệp" userId="7d849352-9bb7-4a64-9a61-1bdb0f13fbaa" providerId="ADAL" clId="{558B086C-AD7B-49FD-8529-477D33CA8343}" dt="2023-03-16T15:37:54.178" v="1012" actId="1076"/>
          <ac:spMkLst>
            <pc:docMk/>
            <pc:sldMk cId="4023940957" sldId="353"/>
            <ac:spMk id="59" creationId="{40182FD6-E982-EBD4-B790-FF63E8D8D307}"/>
          </ac:spMkLst>
        </pc:spChg>
        <pc:spChg chg="mod">
          <ac:chgData name="Ngô Đức Hoàng Hiệp" userId="7d849352-9bb7-4a64-9a61-1bdb0f13fbaa" providerId="ADAL" clId="{558B086C-AD7B-49FD-8529-477D33CA8343}" dt="2023-03-16T15:37:54.178" v="1012" actId="1076"/>
          <ac:spMkLst>
            <pc:docMk/>
            <pc:sldMk cId="4023940957" sldId="353"/>
            <ac:spMk id="60" creationId="{7E909DDD-556D-6706-EB59-C20030E1FC1E}"/>
          </ac:spMkLst>
        </pc:spChg>
        <pc:picChg chg="del">
          <ac:chgData name="Ngô Đức Hoàng Hiệp" userId="7d849352-9bb7-4a64-9a61-1bdb0f13fbaa" providerId="ADAL" clId="{558B086C-AD7B-49FD-8529-477D33CA8343}" dt="2023-03-16T15:36:43.868" v="990" actId="478"/>
          <ac:picMkLst>
            <pc:docMk/>
            <pc:sldMk cId="4023940957" sldId="353"/>
            <ac:picMk id="15" creationId="{81C480F0-CBC2-F806-19AA-12BA70F05BB5}"/>
          </ac:picMkLst>
        </pc:picChg>
        <pc:picChg chg="del">
          <ac:chgData name="Ngô Đức Hoàng Hiệp" userId="7d849352-9bb7-4a64-9a61-1bdb0f13fbaa" providerId="ADAL" clId="{558B086C-AD7B-49FD-8529-477D33CA8343}" dt="2023-03-16T15:36:29.175" v="988" actId="478"/>
          <ac:picMkLst>
            <pc:docMk/>
            <pc:sldMk cId="4023940957" sldId="353"/>
            <ac:picMk id="43" creationId="{7C18B495-559E-5E08-6CCC-25874A791312}"/>
          </ac:picMkLst>
        </pc:picChg>
        <pc:cxnChg chg="del mod">
          <ac:chgData name="Ngô Đức Hoàng Hiệp" userId="7d849352-9bb7-4a64-9a61-1bdb0f13fbaa" providerId="ADAL" clId="{558B086C-AD7B-49FD-8529-477D33CA8343}" dt="2023-03-16T16:01:05.877" v="1166" actId="478"/>
          <ac:cxnSpMkLst>
            <pc:docMk/>
            <pc:sldMk cId="4023940957" sldId="353"/>
            <ac:cxnSpMk id="2" creationId="{33F90BFD-39A7-D8CA-A2F9-932BA838A803}"/>
          </ac:cxnSpMkLst>
        </pc:cxnChg>
        <pc:cxnChg chg="del mod">
          <ac:chgData name="Ngô Đức Hoàng Hiệp" userId="7d849352-9bb7-4a64-9a61-1bdb0f13fbaa" providerId="ADAL" clId="{558B086C-AD7B-49FD-8529-477D33CA8343}" dt="2023-03-16T15:55:58.455" v="1138" actId="478"/>
          <ac:cxnSpMkLst>
            <pc:docMk/>
            <pc:sldMk cId="4023940957" sldId="353"/>
            <ac:cxnSpMk id="4" creationId="{EB3C5E97-605F-7DF9-5121-2D4F502964EE}"/>
          </ac:cxnSpMkLst>
        </pc:cxnChg>
        <pc:cxnChg chg="mod">
          <ac:chgData name="Ngô Đức Hoàng Hiệp" userId="7d849352-9bb7-4a64-9a61-1bdb0f13fbaa" providerId="ADAL" clId="{558B086C-AD7B-49FD-8529-477D33CA8343}" dt="2023-03-16T15:38:53.195" v="1030" actId="1076"/>
          <ac:cxnSpMkLst>
            <pc:docMk/>
            <pc:sldMk cId="4023940957" sldId="353"/>
            <ac:cxnSpMk id="19" creationId="{CA95795F-3397-815B-0870-69B0FBC5986E}"/>
          </ac:cxnSpMkLst>
        </pc:cxnChg>
        <pc:cxnChg chg="mod">
          <ac:chgData name="Ngô Đức Hoàng Hiệp" userId="7d849352-9bb7-4a64-9a61-1bdb0f13fbaa" providerId="ADAL" clId="{558B086C-AD7B-49FD-8529-477D33CA8343}" dt="2023-03-16T15:38:53.195" v="1030" actId="1076"/>
          <ac:cxnSpMkLst>
            <pc:docMk/>
            <pc:sldMk cId="4023940957" sldId="353"/>
            <ac:cxnSpMk id="21" creationId="{AD9EE5F7-3706-3755-EB00-CBC509AF11A1}"/>
          </ac:cxnSpMkLst>
        </pc:cxnChg>
        <pc:cxnChg chg="add mod">
          <ac:chgData name="Ngô Đức Hoàng Hiệp" userId="7d849352-9bb7-4a64-9a61-1bdb0f13fbaa" providerId="ADAL" clId="{558B086C-AD7B-49FD-8529-477D33CA8343}" dt="2023-03-16T15:38:41.498" v="1029" actId="1076"/>
          <ac:cxnSpMkLst>
            <pc:docMk/>
            <pc:sldMk cId="4023940957" sldId="353"/>
            <ac:cxnSpMk id="25" creationId="{D1CBEE86-3AC9-6865-C42D-C18CD47D813C}"/>
          </ac:cxnSpMkLst>
        </pc:cxnChg>
        <pc:cxnChg chg="add mod">
          <ac:chgData name="Ngô Đức Hoàng Hiệp" userId="7d849352-9bb7-4a64-9a61-1bdb0f13fbaa" providerId="ADAL" clId="{558B086C-AD7B-49FD-8529-477D33CA8343}" dt="2023-03-16T15:38:41.498" v="1029" actId="1076"/>
          <ac:cxnSpMkLst>
            <pc:docMk/>
            <pc:sldMk cId="4023940957" sldId="353"/>
            <ac:cxnSpMk id="28" creationId="{3399898A-12D8-A4EE-B713-8D918FF4D26C}"/>
          </ac:cxnSpMkLst>
        </pc:cxnChg>
        <pc:cxnChg chg="mod">
          <ac:chgData name="Ngô Đức Hoàng Hiệp" userId="7d849352-9bb7-4a64-9a61-1bdb0f13fbaa" providerId="ADAL" clId="{558B086C-AD7B-49FD-8529-477D33CA8343}" dt="2023-03-16T15:38:53.195" v="1030" actId="1076"/>
          <ac:cxnSpMkLst>
            <pc:docMk/>
            <pc:sldMk cId="4023940957" sldId="353"/>
            <ac:cxnSpMk id="31" creationId="{75EAE1B8-9780-8F38-C908-6EA5AD7837C5}"/>
          </ac:cxnSpMkLst>
        </pc:cxnChg>
        <pc:cxnChg chg="mod">
          <ac:chgData name="Ngô Đức Hoàng Hiệp" userId="7d849352-9bb7-4a64-9a61-1bdb0f13fbaa" providerId="ADAL" clId="{558B086C-AD7B-49FD-8529-477D33CA8343}" dt="2023-03-16T15:38:53.195" v="1030" actId="1076"/>
          <ac:cxnSpMkLst>
            <pc:docMk/>
            <pc:sldMk cId="4023940957" sldId="353"/>
            <ac:cxnSpMk id="35" creationId="{ACADC5A1-D420-BD7B-CDD7-F34DA5B4AA6B}"/>
          </ac:cxnSpMkLst>
        </pc:cxnChg>
        <pc:cxnChg chg="add mod">
          <ac:chgData name="Ngô Đức Hoàng Hiệp" userId="7d849352-9bb7-4a64-9a61-1bdb0f13fbaa" providerId="ADAL" clId="{558B086C-AD7B-49FD-8529-477D33CA8343}" dt="2023-03-16T15:38:41.498" v="1029" actId="1076"/>
          <ac:cxnSpMkLst>
            <pc:docMk/>
            <pc:sldMk cId="4023940957" sldId="353"/>
            <ac:cxnSpMk id="37" creationId="{84E47CE9-F596-7CF6-60B8-B189EABD01CD}"/>
          </ac:cxnSpMkLst>
        </pc:cxnChg>
        <pc:cxnChg chg="mod">
          <ac:chgData name="Ngô Đức Hoàng Hiệp" userId="7d849352-9bb7-4a64-9a61-1bdb0f13fbaa" providerId="ADAL" clId="{558B086C-AD7B-49FD-8529-477D33CA8343}" dt="2023-03-16T15:37:54.178" v="1012" actId="1076"/>
          <ac:cxnSpMkLst>
            <pc:docMk/>
            <pc:sldMk cId="4023940957" sldId="353"/>
            <ac:cxnSpMk id="48" creationId="{427FE9D3-E35D-C411-8F17-90DA6B94B0EC}"/>
          </ac:cxnSpMkLst>
        </pc:cxnChg>
        <pc:cxnChg chg="mod">
          <ac:chgData name="Ngô Đức Hoàng Hiệp" userId="7d849352-9bb7-4a64-9a61-1bdb0f13fbaa" providerId="ADAL" clId="{558B086C-AD7B-49FD-8529-477D33CA8343}" dt="2023-03-16T15:37:54.178" v="1012" actId="1076"/>
          <ac:cxnSpMkLst>
            <pc:docMk/>
            <pc:sldMk cId="4023940957" sldId="353"/>
            <ac:cxnSpMk id="55" creationId="{F2585EB5-FED9-E7F3-FC7F-30712A33527D}"/>
          </ac:cxnSpMkLst>
        </pc:cxnChg>
        <pc:cxnChg chg="mod">
          <ac:chgData name="Ngô Đức Hoàng Hiệp" userId="7d849352-9bb7-4a64-9a61-1bdb0f13fbaa" providerId="ADAL" clId="{558B086C-AD7B-49FD-8529-477D33CA8343}" dt="2023-03-16T15:37:54.178" v="1012" actId="1076"/>
          <ac:cxnSpMkLst>
            <pc:docMk/>
            <pc:sldMk cId="4023940957" sldId="353"/>
            <ac:cxnSpMk id="61" creationId="{67DE5296-2C6C-CDEE-850C-657C87E0F874}"/>
          </ac:cxnSpMkLst>
        </pc:cxnChg>
        <pc:cxnChg chg="mod">
          <ac:chgData name="Ngô Đức Hoàng Hiệp" userId="7d849352-9bb7-4a64-9a61-1bdb0f13fbaa" providerId="ADAL" clId="{558B086C-AD7B-49FD-8529-477D33CA8343}" dt="2023-03-16T15:37:54.178" v="1012" actId="1076"/>
          <ac:cxnSpMkLst>
            <pc:docMk/>
            <pc:sldMk cId="4023940957" sldId="353"/>
            <ac:cxnSpMk id="62" creationId="{147C5CE7-0AB9-050D-B276-B6225718A5EC}"/>
          </ac:cxnSpMkLst>
        </pc:cxnChg>
      </pc:sldChg>
      <pc:sldChg chg="addSp delSp modSp add mod modTransition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3472119881" sldId="354"/>
        </pc:sldMkLst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5" creationId="{89356C78-8AE7-8AFB-0163-3ED0A2D53278}"/>
          </ac:spMkLst>
        </pc:spChg>
        <pc:spChg chg="del">
          <ac:chgData name="Ngô Đức Hoàng Hiệp" userId="7d849352-9bb7-4a64-9a61-1bdb0f13fbaa" providerId="ADAL" clId="{558B086C-AD7B-49FD-8529-477D33CA8343}" dt="2023-03-16T16:01:36.011" v="1171" actId="478"/>
          <ac:spMkLst>
            <pc:docMk/>
            <pc:sldMk cId="3472119881" sldId="354"/>
            <ac:spMk id="6" creationId="{C57A828D-DDEF-9AF0-8AA9-2E3E7A9B9DE0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7" creationId="{B7FA5290-EC84-1DFB-C882-4A7A7CC2A23F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17" creationId="{6B40B89B-E60D-5801-39F3-D660EFF8F7D5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22" creationId="{EDD316E8-C899-7840-B9CF-9EC5F05257C4}"/>
          </ac:spMkLst>
        </pc:spChg>
        <pc:spChg chg="add del mod">
          <ac:chgData name="Ngô Đức Hoàng Hiệp" userId="7d849352-9bb7-4a64-9a61-1bdb0f13fbaa" providerId="ADAL" clId="{558B086C-AD7B-49FD-8529-477D33CA8343}" dt="2023-03-16T16:02:43.476" v="1182" actId="20577"/>
          <ac:spMkLst>
            <pc:docMk/>
            <pc:sldMk cId="3472119881" sldId="354"/>
            <ac:spMk id="23" creationId="{22385F82-B7E9-3B14-199F-DA54AFB1D2E6}"/>
          </ac:spMkLst>
        </pc:spChg>
        <pc:spChg chg="add mod">
          <ac:chgData name="Ngô Đức Hoàng Hiệp" userId="7d849352-9bb7-4a64-9a61-1bdb0f13fbaa" providerId="ADAL" clId="{558B086C-AD7B-49FD-8529-477D33CA8343}" dt="2023-03-16T16:02:58.721" v="1190" actId="20577"/>
          <ac:spMkLst>
            <pc:docMk/>
            <pc:sldMk cId="3472119881" sldId="354"/>
            <ac:spMk id="27" creationId="{A44E004F-6D86-7E9B-4B94-2DDF5D9EED1C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32" creationId="{B1877AC5-C26D-C6D6-D5D1-1EB50336619B}"/>
          </ac:spMkLst>
        </pc:spChg>
        <pc:spChg chg="add mod">
          <ac:chgData name="Ngô Đức Hoàng Hiệp" userId="7d849352-9bb7-4a64-9a61-1bdb0f13fbaa" providerId="ADAL" clId="{558B086C-AD7B-49FD-8529-477D33CA8343}" dt="2023-03-16T16:03:39.457" v="1197" actId="20577"/>
          <ac:spMkLst>
            <pc:docMk/>
            <pc:sldMk cId="3472119881" sldId="354"/>
            <ac:spMk id="33" creationId="{5095D1BF-3D27-7623-E0E3-5D9565CACC32}"/>
          </ac:spMkLst>
        </pc:spChg>
        <pc:spChg chg="add mod">
          <ac:chgData name="Ngô Đức Hoàng Hiệp" userId="7d849352-9bb7-4a64-9a61-1bdb0f13fbaa" providerId="ADAL" clId="{558B086C-AD7B-49FD-8529-477D33CA8343}" dt="2023-03-16T16:05:28.541" v="1243" actId="1076"/>
          <ac:spMkLst>
            <pc:docMk/>
            <pc:sldMk cId="3472119881" sldId="354"/>
            <ac:spMk id="38" creationId="{36672B31-36D9-49DD-B477-31C1D4588223}"/>
          </ac:spMkLst>
        </pc:spChg>
        <pc:spChg chg="add mod">
          <ac:chgData name="Ngô Đức Hoàng Hiệp" userId="7d849352-9bb7-4a64-9a61-1bdb0f13fbaa" providerId="ADAL" clId="{558B086C-AD7B-49FD-8529-477D33CA8343}" dt="2023-03-16T16:05:28.541" v="1243" actId="1076"/>
          <ac:spMkLst>
            <pc:docMk/>
            <pc:sldMk cId="3472119881" sldId="354"/>
            <ac:spMk id="39" creationId="{21DECC60-A352-7CE2-1620-7F6C9CE10B04}"/>
          </ac:spMkLst>
        </pc:spChg>
        <pc:spChg chg="add mod">
          <ac:chgData name="Ngô Đức Hoàng Hiệp" userId="7d849352-9bb7-4a64-9a61-1bdb0f13fbaa" providerId="ADAL" clId="{558B086C-AD7B-49FD-8529-477D33CA8343}" dt="2023-03-16T16:05:28.541" v="1243" actId="1076"/>
          <ac:spMkLst>
            <pc:docMk/>
            <pc:sldMk cId="3472119881" sldId="354"/>
            <ac:spMk id="40" creationId="{152A7C44-0844-382E-931F-0D1668EF38AB}"/>
          </ac:spMkLst>
        </pc:spChg>
        <pc:spChg chg="del">
          <ac:chgData name="Ngô Đức Hoàng Hiệp" userId="7d849352-9bb7-4a64-9a61-1bdb0f13fbaa" providerId="ADAL" clId="{558B086C-AD7B-49FD-8529-477D33CA8343}" dt="2023-03-16T16:01:36.011" v="1171" actId="478"/>
          <ac:spMkLst>
            <pc:docMk/>
            <pc:sldMk cId="3472119881" sldId="354"/>
            <ac:spMk id="41" creationId="{556B28A6-D1C1-13E9-A201-E8555150EEBC}"/>
          </ac:spMkLst>
        </pc:spChg>
        <pc:spChg chg="add mod">
          <ac:chgData name="Ngô Đức Hoàng Hiệp" userId="7d849352-9bb7-4a64-9a61-1bdb0f13fbaa" providerId="ADAL" clId="{558B086C-AD7B-49FD-8529-477D33CA8343}" dt="2023-03-16T16:05:28.541" v="1243" actId="1076"/>
          <ac:spMkLst>
            <pc:docMk/>
            <pc:sldMk cId="3472119881" sldId="354"/>
            <ac:spMk id="42" creationId="{12020D2B-45F9-911E-CAC1-0DCFB07BB9CB}"/>
          </ac:spMkLst>
        </pc:spChg>
        <pc:spChg chg="del">
          <ac:chgData name="Ngô Đức Hoàng Hiệp" userId="7d849352-9bb7-4a64-9a61-1bdb0f13fbaa" providerId="ADAL" clId="{558B086C-AD7B-49FD-8529-477D33CA8343}" dt="2023-03-16T16:01:36.011" v="1171" actId="478"/>
          <ac:spMkLst>
            <pc:docMk/>
            <pc:sldMk cId="3472119881" sldId="354"/>
            <ac:spMk id="44" creationId="{5C155FB5-35C7-ACAC-0214-ECB40A07298D}"/>
          </ac:spMkLst>
        </pc:spChg>
        <pc:spChg chg="del">
          <ac:chgData name="Ngô Đức Hoàng Hiệp" userId="7d849352-9bb7-4a64-9a61-1bdb0f13fbaa" providerId="ADAL" clId="{558B086C-AD7B-49FD-8529-477D33CA8343}" dt="2023-03-16T16:01:36.011" v="1171" actId="478"/>
          <ac:spMkLst>
            <pc:docMk/>
            <pc:sldMk cId="3472119881" sldId="354"/>
            <ac:spMk id="45" creationId="{DECFB59E-D1F9-67E0-A9FF-2788D741A57A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46" creationId="{82C10A2B-EC6A-55B2-F9A3-0FA66395DB24}"/>
          </ac:spMkLst>
        </pc:spChg>
        <pc:spChg chg="mod">
          <ac:chgData name="Ngô Đức Hoàng Hiệp" userId="7d849352-9bb7-4a64-9a61-1bdb0f13fbaa" providerId="ADAL" clId="{558B086C-AD7B-49FD-8529-477D33CA8343}" dt="2023-03-23T11:52:15.981" v="2017" actId="14100"/>
          <ac:spMkLst>
            <pc:docMk/>
            <pc:sldMk cId="3472119881" sldId="354"/>
            <ac:spMk id="47" creationId="{22489C73-1D05-2722-404F-1337821C7174}"/>
          </ac:spMkLst>
        </pc:spChg>
        <pc:spChg chg="add mod">
          <ac:chgData name="Ngô Đức Hoàng Hiệp" userId="7d849352-9bb7-4a64-9a61-1bdb0f13fbaa" providerId="ADAL" clId="{558B086C-AD7B-49FD-8529-477D33CA8343}" dt="2023-03-16T16:05:28.541" v="1243" actId="1076"/>
          <ac:spMkLst>
            <pc:docMk/>
            <pc:sldMk cId="3472119881" sldId="354"/>
            <ac:spMk id="49" creationId="{B6CA7824-9B59-B956-27D3-40E7153E0705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54" creationId="{3A567A4D-8225-4C14-146A-8E3665F09642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59" creationId="{40182FD6-E982-EBD4-B790-FF63E8D8D307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60" creationId="{7E909DDD-556D-6706-EB59-C20030E1FC1E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69" creationId="{08C0CB2D-7605-31CB-624C-E8BFCE34D7C8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70" creationId="{79A6EEAB-A91A-E66E-C4AD-5A4E27DADAE4}"/>
          </ac:spMkLst>
        </pc:spChg>
        <pc:spChg chg="mod">
          <ac:chgData name="Ngô Đức Hoàng Hiệp" userId="7d849352-9bb7-4a64-9a61-1bdb0f13fbaa" providerId="ADAL" clId="{558B086C-AD7B-49FD-8529-477D33CA8343}" dt="2023-03-16T16:02:05.146" v="1175" actId="1076"/>
          <ac:spMkLst>
            <pc:docMk/>
            <pc:sldMk cId="3472119881" sldId="354"/>
            <ac:spMk id="72" creationId="{C90FFD65-5071-E729-F401-D2DB044C35E6}"/>
          </ac:spMkLst>
        </pc:spChg>
        <pc:spChg chg="add mod">
          <ac:chgData name="Ngô Đức Hoàng Hiệp" userId="7d849352-9bb7-4a64-9a61-1bdb0f13fbaa" providerId="ADAL" clId="{558B086C-AD7B-49FD-8529-477D33CA8343}" dt="2023-03-16T16:05:54.195" v="1253" actId="1076"/>
          <ac:spMkLst>
            <pc:docMk/>
            <pc:sldMk cId="3472119881" sldId="354"/>
            <ac:spMk id="84" creationId="{0634BCC0-4146-3712-DCCE-6A739BA84542}"/>
          </ac:spMkLst>
        </pc:spChg>
        <pc:picChg chg="del">
          <ac:chgData name="Ngô Đức Hoàng Hiệp" userId="7d849352-9bb7-4a64-9a61-1bdb0f13fbaa" providerId="ADAL" clId="{558B086C-AD7B-49FD-8529-477D33CA8343}" dt="2023-03-16T16:01:38.925" v="1172" actId="478"/>
          <ac:picMkLst>
            <pc:docMk/>
            <pc:sldMk cId="3472119881" sldId="354"/>
            <ac:picMk id="15" creationId="{81C480F0-CBC2-F806-19AA-12BA70F05BB5}"/>
          </ac:picMkLst>
        </pc:picChg>
        <pc:picChg chg="del">
          <ac:chgData name="Ngô Đức Hoàng Hiệp" userId="7d849352-9bb7-4a64-9a61-1bdb0f13fbaa" providerId="ADAL" clId="{558B086C-AD7B-49FD-8529-477D33CA8343}" dt="2023-03-16T16:01:36.011" v="1171" actId="478"/>
          <ac:picMkLst>
            <pc:docMk/>
            <pc:sldMk cId="3472119881" sldId="354"/>
            <ac:picMk id="43" creationId="{7C18B495-559E-5E08-6CCC-25874A791312}"/>
          </ac:picMkLst>
        </pc:pic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4" creationId="{EB3C5E97-605F-7DF9-5121-2D4F502964EE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19" creationId="{CA95795F-3397-815B-0870-69B0FBC5986E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21" creationId="{AD9EE5F7-3706-3755-EB00-CBC509AF11A1}"/>
          </ac:cxnSpMkLst>
        </pc:cxnChg>
        <pc:cxnChg chg="add mod">
          <ac:chgData name="Ngô Đức Hoàng Hiệp" userId="7d849352-9bb7-4a64-9a61-1bdb0f13fbaa" providerId="ADAL" clId="{558B086C-AD7B-49FD-8529-477D33CA8343}" dt="2023-03-16T16:02:50.381" v="1185" actId="14100"/>
          <ac:cxnSpMkLst>
            <pc:docMk/>
            <pc:sldMk cId="3472119881" sldId="354"/>
            <ac:cxnSpMk id="24" creationId="{79D28300-A4FC-97C6-9468-793F1362F24E}"/>
          </ac:cxnSpMkLst>
        </pc:cxnChg>
        <pc:cxnChg chg="add mod">
          <ac:chgData name="Ngô Đức Hoàng Hiệp" userId="7d849352-9bb7-4a64-9a61-1bdb0f13fbaa" providerId="ADAL" clId="{558B086C-AD7B-49FD-8529-477D33CA8343}" dt="2023-03-16T16:03:04.722" v="1193" actId="14100"/>
          <ac:cxnSpMkLst>
            <pc:docMk/>
            <pc:sldMk cId="3472119881" sldId="354"/>
            <ac:cxnSpMk id="28" creationId="{871118B9-F6AD-C130-9466-D343040E7D6E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31" creationId="{75EAE1B8-9780-8F38-C908-6EA5AD7837C5}"/>
          </ac:cxnSpMkLst>
        </pc:cxnChg>
        <pc:cxnChg chg="add mod">
          <ac:chgData name="Ngô Đức Hoàng Hiệp" userId="7d849352-9bb7-4a64-9a61-1bdb0f13fbaa" providerId="ADAL" clId="{558B086C-AD7B-49FD-8529-477D33CA8343}" dt="2023-03-16T16:03:46.990" v="1201" actId="14100"/>
          <ac:cxnSpMkLst>
            <pc:docMk/>
            <pc:sldMk cId="3472119881" sldId="354"/>
            <ac:cxnSpMk id="34" creationId="{BADBC078-F646-41BF-44E9-FF83C6A813C7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48" creationId="{427FE9D3-E35D-C411-8F17-90DA6B94B0EC}"/>
          </ac:cxnSpMkLst>
        </pc:cxnChg>
        <pc:cxnChg chg="add mod">
          <ac:chgData name="Ngô Đức Hoàng Hiệp" userId="7d849352-9bb7-4a64-9a61-1bdb0f13fbaa" providerId="ADAL" clId="{558B086C-AD7B-49FD-8529-477D33CA8343}" dt="2023-03-16T16:05:28.541" v="1243" actId="1076"/>
          <ac:cxnSpMkLst>
            <pc:docMk/>
            <pc:sldMk cId="3472119881" sldId="354"/>
            <ac:cxnSpMk id="50" creationId="{7583FA50-82E4-A067-92CB-38DA323E6168}"/>
          </ac:cxnSpMkLst>
        </pc:cxnChg>
        <pc:cxnChg chg="add mod">
          <ac:chgData name="Ngô Đức Hoàng Hiệp" userId="7d849352-9bb7-4a64-9a61-1bdb0f13fbaa" providerId="ADAL" clId="{558B086C-AD7B-49FD-8529-477D33CA8343}" dt="2023-03-16T16:05:28.541" v="1243" actId="1076"/>
          <ac:cxnSpMkLst>
            <pc:docMk/>
            <pc:sldMk cId="3472119881" sldId="354"/>
            <ac:cxnSpMk id="53" creationId="{577D040E-2C4E-03E9-BC88-7E5DDAD82B1B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55" creationId="{F2585EB5-FED9-E7F3-FC7F-30712A33527D}"/>
          </ac:cxnSpMkLst>
        </pc:cxnChg>
        <pc:cxnChg chg="add mod">
          <ac:chgData name="Ngô Đức Hoàng Hiệp" userId="7d849352-9bb7-4a64-9a61-1bdb0f13fbaa" providerId="ADAL" clId="{558B086C-AD7B-49FD-8529-477D33CA8343}" dt="2023-03-16T16:05:28.541" v="1243" actId="1076"/>
          <ac:cxnSpMkLst>
            <pc:docMk/>
            <pc:sldMk cId="3472119881" sldId="354"/>
            <ac:cxnSpMk id="58" creationId="{40A535D4-BB8C-1EB8-A543-EF650C58E6A8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61" creationId="{67DE5296-2C6C-CDEE-850C-657C87E0F874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62" creationId="{147C5CE7-0AB9-050D-B276-B6225718A5EC}"/>
          </ac:cxnSpMkLst>
        </pc:cxnChg>
        <pc:cxnChg chg="add mod">
          <ac:chgData name="Ngô Đức Hoàng Hiệp" userId="7d849352-9bb7-4a64-9a61-1bdb0f13fbaa" providerId="ADAL" clId="{558B086C-AD7B-49FD-8529-477D33CA8343}" dt="2023-03-16T16:05:28.541" v="1243" actId="1076"/>
          <ac:cxnSpMkLst>
            <pc:docMk/>
            <pc:sldMk cId="3472119881" sldId="354"/>
            <ac:cxnSpMk id="65" creationId="{13A11AE0-1DF0-AA92-4693-45D1A75C6804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68" creationId="{EA242773-BCA1-2F73-E325-E9DC563DA933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71" creationId="{81A2E069-A3D3-631D-9B28-12D9A9ADDFAC}"/>
          </ac:cxnSpMkLst>
        </pc:cxnChg>
        <pc:cxnChg chg="mod">
          <ac:chgData name="Ngô Đức Hoàng Hiệp" userId="7d849352-9bb7-4a64-9a61-1bdb0f13fbaa" providerId="ADAL" clId="{558B086C-AD7B-49FD-8529-477D33CA8343}" dt="2023-03-16T16:02:05.146" v="1175" actId="1076"/>
          <ac:cxnSpMkLst>
            <pc:docMk/>
            <pc:sldMk cId="3472119881" sldId="354"/>
            <ac:cxnSpMk id="73" creationId="{B80D2E4D-CA7D-7CDC-D083-24F3DDACACAE}"/>
          </ac:cxnSpMkLst>
        </pc:cxnChg>
        <pc:cxnChg chg="add mod">
          <ac:chgData name="Ngô Đức Hoàng Hiệp" userId="7d849352-9bb7-4a64-9a61-1bdb0f13fbaa" providerId="ADAL" clId="{558B086C-AD7B-49FD-8529-477D33CA8343}" dt="2023-03-16T16:05:28.541" v="1243" actId="1076"/>
          <ac:cxnSpMkLst>
            <pc:docMk/>
            <pc:sldMk cId="3472119881" sldId="354"/>
            <ac:cxnSpMk id="74" creationId="{AB3EACBD-6FE5-037D-497E-3C9CC20B0C26}"/>
          </ac:cxnSpMkLst>
        </pc:cxnChg>
        <pc:cxnChg chg="add del mod">
          <ac:chgData name="Ngô Đức Hoàng Hiệp" userId="7d849352-9bb7-4a64-9a61-1bdb0f13fbaa" providerId="ADAL" clId="{558B086C-AD7B-49FD-8529-477D33CA8343}" dt="2023-03-16T16:05:33.114" v="1245"/>
          <ac:cxnSpMkLst>
            <pc:docMk/>
            <pc:sldMk cId="3472119881" sldId="354"/>
            <ac:cxnSpMk id="83" creationId="{E33F8864-1378-D289-EB9E-849424FC247A}"/>
          </ac:cxnSpMkLst>
        </pc:cxnChg>
        <pc:cxnChg chg="add mod">
          <ac:chgData name="Ngô Đức Hoàng Hiệp" userId="7d849352-9bb7-4a64-9a61-1bdb0f13fbaa" providerId="ADAL" clId="{558B086C-AD7B-49FD-8529-477D33CA8343}" dt="2023-03-16T16:05:57.943" v="1254" actId="14100"/>
          <ac:cxnSpMkLst>
            <pc:docMk/>
            <pc:sldMk cId="3472119881" sldId="354"/>
            <ac:cxnSpMk id="85" creationId="{1F21771C-1258-AD07-A23F-0216D42236AE}"/>
          </ac:cxnSpMkLst>
        </pc:cxnChg>
      </pc:sldChg>
      <pc:sldChg chg="addSp delSp modSp mod modAnim">
        <pc:chgData name="Ngô Đức Hoàng Hiệp" userId="7d849352-9bb7-4a64-9a61-1bdb0f13fbaa" providerId="ADAL" clId="{558B086C-AD7B-49FD-8529-477D33CA8343}" dt="2023-03-16T16:19:36.962" v="1344"/>
        <pc:sldMkLst>
          <pc:docMk/>
          <pc:sldMk cId="1056385104" sldId="355"/>
        </pc:sldMkLst>
        <pc:picChg chg="add del mod">
          <ac:chgData name="Ngô Đức Hoàng Hiệp" userId="7d849352-9bb7-4a64-9a61-1bdb0f13fbaa" providerId="ADAL" clId="{558B086C-AD7B-49FD-8529-477D33CA8343}" dt="2023-03-16T16:19:36.962" v="1344"/>
          <ac:picMkLst>
            <pc:docMk/>
            <pc:sldMk cId="1056385104" sldId="355"/>
            <ac:picMk id="2" creationId="{B1316517-2147-8ACE-B5C3-D95A110A0D7B}"/>
          </ac:picMkLst>
        </pc:picChg>
      </pc:sldChg>
      <pc:sldChg chg="addSp delSp modSp add mod modTransition delAnim modAnim">
        <pc:chgData name="Ngô Đức Hoàng Hiệp" userId="7d849352-9bb7-4a64-9a61-1bdb0f13fbaa" providerId="ADAL" clId="{558B086C-AD7B-49FD-8529-477D33CA8343}" dt="2023-03-24T15:33:55.010" v="3520"/>
        <pc:sldMkLst>
          <pc:docMk/>
          <pc:sldMk cId="1480429225" sldId="356"/>
        </pc:sldMkLst>
        <pc:spChg chg="add mod">
          <ac:chgData name="Ngô Đức Hoàng Hiệp" userId="7d849352-9bb7-4a64-9a61-1bdb0f13fbaa" providerId="ADAL" clId="{558B086C-AD7B-49FD-8529-477D33CA8343}" dt="2023-03-18T14:17:29.346" v="1394" actId="1076"/>
          <ac:spMkLst>
            <pc:docMk/>
            <pc:sldMk cId="1480429225" sldId="356"/>
            <ac:spMk id="3" creationId="{8A9C82E9-AF79-960D-B851-C0E7A11A1FB2}"/>
          </ac:spMkLst>
        </pc:spChg>
        <pc:spChg chg="add mod">
          <ac:chgData name="Ngô Đức Hoàng Hiệp" userId="7d849352-9bb7-4a64-9a61-1bdb0f13fbaa" providerId="ADAL" clId="{558B086C-AD7B-49FD-8529-477D33CA8343}" dt="2023-03-18T14:17:29.346" v="1394" actId="1076"/>
          <ac:spMkLst>
            <pc:docMk/>
            <pc:sldMk cId="1480429225" sldId="356"/>
            <ac:spMk id="6" creationId="{190C7F52-6BE7-0F43-788B-124B9215E55E}"/>
          </ac:spMkLst>
        </pc:spChg>
        <pc:spChg chg="add mod">
          <ac:chgData name="Ngô Đức Hoàng Hiệp" userId="7d849352-9bb7-4a64-9a61-1bdb0f13fbaa" providerId="ADAL" clId="{558B086C-AD7B-49FD-8529-477D33CA8343}" dt="2023-03-18T14:17:31.911" v="1395" actId="1076"/>
          <ac:spMkLst>
            <pc:docMk/>
            <pc:sldMk cId="1480429225" sldId="356"/>
            <ac:spMk id="8" creationId="{9C01CD85-E5F2-18B7-6B2E-815D9A213AB3}"/>
          </ac:spMkLst>
        </pc:spChg>
        <pc:spChg chg="add del mod">
          <ac:chgData name="Ngô Đức Hoàng Hiệp" userId="7d849352-9bb7-4a64-9a61-1bdb0f13fbaa" providerId="ADAL" clId="{558B086C-AD7B-49FD-8529-477D33CA8343}" dt="2023-03-18T14:18:30.488" v="1402" actId="478"/>
          <ac:spMkLst>
            <pc:docMk/>
            <pc:sldMk cId="1480429225" sldId="356"/>
            <ac:spMk id="9" creationId="{0156AD76-DCFD-91FB-86C6-92E4DCA9686C}"/>
          </ac:spMkLst>
        </pc:spChg>
        <pc:spChg chg="add mod">
          <ac:chgData name="Ngô Đức Hoàng Hiệp" userId="7d849352-9bb7-4a64-9a61-1bdb0f13fbaa" providerId="ADAL" clId="{558B086C-AD7B-49FD-8529-477D33CA8343}" dt="2023-03-18T15:27:17.436" v="1923" actId="1076"/>
          <ac:spMkLst>
            <pc:docMk/>
            <pc:sldMk cId="1480429225" sldId="356"/>
            <ac:spMk id="9" creationId="{17FDC96C-8D7E-F774-E222-B42F3B67A49D}"/>
          </ac:spMkLst>
        </pc:spChg>
        <pc:spChg chg="add mod">
          <ac:chgData name="Ngô Đức Hoàng Hiệp" userId="7d849352-9bb7-4a64-9a61-1bdb0f13fbaa" providerId="ADAL" clId="{558B086C-AD7B-49FD-8529-477D33CA8343}" dt="2023-03-18T15:27:17.436" v="1923" actId="1076"/>
          <ac:spMkLst>
            <pc:docMk/>
            <pc:sldMk cId="1480429225" sldId="356"/>
            <ac:spMk id="10" creationId="{30C8D315-2E1C-C4C3-A766-01C5D821C6BA}"/>
          </ac:spMkLst>
        </pc:spChg>
        <pc:spChg chg="add del mod">
          <ac:chgData name="Ngô Đức Hoàng Hiệp" userId="7d849352-9bb7-4a64-9a61-1bdb0f13fbaa" providerId="ADAL" clId="{558B086C-AD7B-49FD-8529-477D33CA8343}" dt="2023-03-18T14:18:30.488" v="1402" actId="478"/>
          <ac:spMkLst>
            <pc:docMk/>
            <pc:sldMk cId="1480429225" sldId="356"/>
            <ac:spMk id="10" creationId="{E8639EE1-06B3-816A-A03E-137A81953910}"/>
          </ac:spMkLst>
        </pc:spChg>
        <pc:spChg chg="add mod">
          <ac:chgData name="Ngô Đức Hoàng Hiệp" userId="7d849352-9bb7-4a64-9a61-1bdb0f13fbaa" providerId="ADAL" clId="{558B086C-AD7B-49FD-8529-477D33CA8343}" dt="2023-03-18T14:28:55.759" v="1527" actId="1076"/>
          <ac:spMkLst>
            <pc:docMk/>
            <pc:sldMk cId="1480429225" sldId="356"/>
            <ac:spMk id="11" creationId="{23F611FB-5244-0C6E-119A-4490F1D55950}"/>
          </ac:spMkLst>
        </pc:spChg>
        <pc:spChg chg="add mod">
          <ac:chgData name="Ngô Đức Hoàng Hiệp" userId="7d849352-9bb7-4a64-9a61-1bdb0f13fbaa" providerId="ADAL" clId="{558B086C-AD7B-49FD-8529-477D33CA8343}" dt="2023-03-18T15:27:17.436" v="1923" actId="1076"/>
          <ac:spMkLst>
            <pc:docMk/>
            <pc:sldMk cId="1480429225" sldId="356"/>
            <ac:spMk id="12" creationId="{264E63CF-EBD8-AF2F-9B0A-C5F765F750DE}"/>
          </ac:spMkLst>
        </pc:spChg>
        <pc:spChg chg="add del mod">
          <ac:chgData name="Ngô Đức Hoàng Hiệp" userId="7d849352-9bb7-4a64-9a61-1bdb0f13fbaa" providerId="ADAL" clId="{558B086C-AD7B-49FD-8529-477D33CA8343}" dt="2023-03-18T14:22:43.149" v="1430" actId="478"/>
          <ac:spMkLst>
            <pc:docMk/>
            <pc:sldMk cId="1480429225" sldId="356"/>
            <ac:spMk id="12" creationId="{F1961689-7737-B9F2-E30D-A78248D0559B}"/>
          </ac:spMkLst>
        </pc:spChg>
        <pc:spChg chg="add mod">
          <ac:chgData name="Ngô Đức Hoàng Hiệp" userId="7d849352-9bb7-4a64-9a61-1bdb0f13fbaa" providerId="ADAL" clId="{558B086C-AD7B-49FD-8529-477D33CA8343}" dt="2023-03-18T15:27:17.436" v="1923" actId="1076"/>
          <ac:spMkLst>
            <pc:docMk/>
            <pc:sldMk cId="1480429225" sldId="356"/>
            <ac:spMk id="13" creationId="{7FC1B99F-4A19-084F-3BA6-E2B59E2FB9EA}"/>
          </ac:spMkLst>
        </pc:spChg>
        <pc:spChg chg="add del mod">
          <ac:chgData name="Ngô Đức Hoàng Hiệp" userId="7d849352-9bb7-4a64-9a61-1bdb0f13fbaa" providerId="ADAL" clId="{558B086C-AD7B-49FD-8529-477D33CA8343}" dt="2023-03-18T14:22:40.854" v="1429" actId="478"/>
          <ac:spMkLst>
            <pc:docMk/>
            <pc:sldMk cId="1480429225" sldId="356"/>
            <ac:spMk id="13" creationId="{D1168D85-968C-A340-0EFC-A387723741E4}"/>
          </ac:spMkLst>
        </pc:spChg>
        <pc:spChg chg="add mod">
          <ac:chgData name="Ngô Đức Hoàng Hiệp" userId="7d849352-9bb7-4a64-9a61-1bdb0f13fbaa" providerId="ADAL" clId="{558B086C-AD7B-49FD-8529-477D33CA8343}" dt="2023-03-18T14:28:51.832" v="1526" actId="1076"/>
          <ac:spMkLst>
            <pc:docMk/>
            <pc:sldMk cId="1480429225" sldId="356"/>
            <ac:spMk id="14" creationId="{02D172BB-9561-BE0E-AD7D-73FBD36469D0}"/>
          </ac:spMkLst>
        </pc:spChg>
        <pc:spChg chg="add mod">
          <ac:chgData name="Ngô Đức Hoàng Hiệp" userId="7d849352-9bb7-4a64-9a61-1bdb0f13fbaa" providerId="ADAL" clId="{558B086C-AD7B-49FD-8529-477D33CA8343}" dt="2023-03-18T14:29:10.583" v="1531" actId="1076"/>
          <ac:spMkLst>
            <pc:docMk/>
            <pc:sldMk cId="1480429225" sldId="356"/>
            <ac:spMk id="15" creationId="{715F6A30-47A1-EC77-1F41-B2B65ABFC707}"/>
          </ac:spMkLst>
        </pc:spChg>
        <pc:spChg chg="add mod">
          <ac:chgData name="Ngô Đức Hoàng Hiệp" userId="7d849352-9bb7-4a64-9a61-1bdb0f13fbaa" providerId="ADAL" clId="{558B086C-AD7B-49FD-8529-477D33CA8343}" dt="2023-03-18T14:28:02.812" v="1505" actId="1076"/>
          <ac:spMkLst>
            <pc:docMk/>
            <pc:sldMk cId="1480429225" sldId="356"/>
            <ac:spMk id="16" creationId="{DC8114CC-0B0D-EA18-8302-50ECDBBA91BB}"/>
          </ac:spMkLst>
        </pc:spChg>
        <pc:spChg chg="mod">
          <ac:chgData name="Ngô Đức Hoàng Hiệp" userId="7d849352-9bb7-4a64-9a61-1bdb0f13fbaa" providerId="ADAL" clId="{558B086C-AD7B-49FD-8529-477D33CA8343}" dt="2023-03-17T14:12:30.800" v="1368" actId="20577"/>
          <ac:spMkLst>
            <pc:docMk/>
            <pc:sldMk cId="1480429225" sldId="356"/>
            <ac:spMk id="17" creationId="{6B40B89B-E60D-5801-39F3-D660EFF8F7D5}"/>
          </ac:spMkLst>
        </pc:spChg>
        <pc:spChg chg="add mod">
          <ac:chgData name="Ngô Đức Hoàng Hiệp" userId="7d849352-9bb7-4a64-9a61-1bdb0f13fbaa" providerId="ADAL" clId="{558B086C-AD7B-49FD-8529-477D33CA8343}" dt="2023-03-18T14:29:05.516" v="1529" actId="1076"/>
          <ac:spMkLst>
            <pc:docMk/>
            <pc:sldMk cId="1480429225" sldId="356"/>
            <ac:spMk id="18" creationId="{DB8385ED-EF5E-D68F-3B17-D7F5DB2C3FF8}"/>
          </ac:spMkLst>
        </pc:spChg>
        <pc:spChg chg="add mod">
          <ac:chgData name="Ngô Đức Hoàng Hiệp" userId="7d849352-9bb7-4a64-9a61-1bdb0f13fbaa" providerId="ADAL" clId="{558B086C-AD7B-49FD-8529-477D33CA8343}" dt="2023-03-18T14:29:18.069" v="1532" actId="1076"/>
          <ac:spMkLst>
            <pc:docMk/>
            <pc:sldMk cId="1480429225" sldId="356"/>
            <ac:spMk id="20" creationId="{81CC7C85-C81E-EA0C-782C-897105DD643A}"/>
          </ac:spMkLst>
        </pc:spChg>
        <pc:spChg chg="add mod">
          <ac:chgData name="Ngô Đức Hoàng Hiệp" userId="7d849352-9bb7-4a64-9a61-1bdb0f13fbaa" providerId="ADAL" clId="{558B086C-AD7B-49FD-8529-477D33CA8343}" dt="2023-03-18T14:29:01.365" v="1528" actId="1076"/>
          <ac:spMkLst>
            <pc:docMk/>
            <pc:sldMk cId="1480429225" sldId="356"/>
            <ac:spMk id="25" creationId="{E4C96F21-FD6F-F111-E53A-095E99878ED0}"/>
          </ac:spMkLst>
        </pc:spChg>
        <pc:spChg chg="add mod">
          <ac:chgData name="Ngô Đức Hoàng Hiệp" userId="7d849352-9bb7-4a64-9a61-1bdb0f13fbaa" providerId="ADAL" clId="{558B086C-AD7B-49FD-8529-477D33CA8343}" dt="2023-03-18T14:29:07.932" v="1530" actId="1076"/>
          <ac:spMkLst>
            <pc:docMk/>
            <pc:sldMk cId="1480429225" sldId="356"/>
            <ac:spMk id="26" creationId="{870E1AA6-D881-092E-511B-224D05C9F4D0}"/>
          </ac:spMkLst>
        </pc:spChg>
        <pc:spChg chg="add mod">
          <ac:chgData name="Ngô Đức Hoàng Hiệp" userId="7d849352-9bb7-4a64-9a61-1bdb0f13fbaa" providerId="ADAL" clId="{558B086C-AD7B-49FD-8529-477D33CA8343}" dt="2023-03-18T15:26:37.272" v="1918" actId="1076"/>
          <ac:spMkLst>
            <pc:docMk/>
            <pc:sldMk cId="1480429225" sldId="356"/>
            <ac:spMk id="29" creationId="{5F98522D-E98C-A797-A6C8-AD3174DA4CE0}"/>
          </ac:spMkLst>
        </pc:spChg>
        <pc:spChg chg="add mod">
          <ac:chgData name="Ngô Đức Hoàng Hiệp" userId="7d849352-9bb7-4a64-9a61-1bdb0f13fbaa" providerId="ADAL" clId="{558B086C-AD7B-49FD-8529-477D33CA8343}" dt="2023-03-18T15:27:17.436" v="1923" actId="1076"/>
          <ac:spMkLst>
            <pc:docMk/>
            <pc:sldMk cId="1480429225" sldId="356"/>
            <ac:spMk id="30" creationId="{654DBBA6-1A38-199F-41DF-620002B739CF}"/>
          </ac:spMkLst>
        </pc:spChg>
        <pc:spChg chg="add del mod">
          <ac:chgData name="Ngô Đức Hoàng Hiệp" userId="7d849352-9bb7-4a64-9a61-1bdb0f13fbaa" providerId="ADAL" clId="{558B086C-AD7B-49FD-8529-477D33CA8343}" dt="2023-03-18T14:34:39.015" v="1567"/>
          <ac:spMkLst>
            <pc:docMk/>
            <pc:sldMk cId="1480429225" sldId="356"/>
            <ac:spMk id="30" creationId="{8B52A5DF-C540-2C6B-9413-0CA342DE3785}"/>
          </ac:spMkLst>
        </pc:spChg>
        <pc:spChg chg="add mod">
          <ac:chgData name="Ngô Đức Hoàng Hiệp" userId="7d849352-9bb7-4a64-9a61-1bdb0f13fbaa" providerId="ADAL" clId="{558B086C-AD7B-49FD-8529-477D33CA8343}" dt="2023-03-18T15:26:37.272" v="1918" actId="1076"/>
          <ac:spMkLst>
            <pc:docMk/>
            <pc:sldMk cId="1480429225" sldId="356"/>
            <ac:spMk id="35" creationId="{587D376E-EA48-2829-1A06-6600AF52145A}"/>
          </ac:spMkLst>
        </pc:spChg>
        <pc:spChg chg="add mod">
          <ac:chgData name="Ngô Đức Hoàng Hiệp" userId="7d849352-9bb7-4a64-9a61-1bdb0f13fbaa" providerId="ADAL" clId="{558B086C-AD7B-49FD-8529-477D33CA8343}" dt="2023-03-18T15:26:37.272" v="1918" actId="1076"/>
          <ac:spMkLst>
            <pc:docMk/>
            <pc:sldMk cId="1480429225" sldId="356"/>
            <ac:spMk id="36" creationId="{20FEBE51-CB19-30C2-5C6A-5EEB1CEA97C2}"/>
          </ac:spMkLst>
        </pc:spChg>
        <pc:spChg chg="add mod">
          <ac:chgData name="Ngô Đức Hoàng Hiệp" userId="7d849352-9bb7-4a64-9a61-1bdb0f13fbaa" providerId="ADAL" clId="{558B086C-AD7B-49FD-8529-477D33CA8343}" dt="2023-03-18T15:26:37.272" v="1918" actId="1076"/>
          <ac:spMkLst>
            <pc:docMk/>
            <pc:sldMk cId="1480429225" sldId="356"/>
            <ac:spMk id="37" creationId="{519F366C-36CA-43F6-E691-F898CE3834D5}"/>
          </ac:spMkLst>
        </pc:spChg>
        <pc:spChg chg="add mod">
          <ac:chgData name="Ngô Đức Hoàng Hiệp" userId="7d849352-9bb7-4a64-9a61-1bdb0f13fbaa" providerId="ADAL" clId="{558B086C-AD7B-49FD-8529-477D33CA8343}" dt="2023-03-18T15:26:48.278" v="1919" actId="1076"/>
          <ac:spMkLst>
            <pc:docMk/>
            <pc:sldMk cId="1480429225" sldId="356"/>
            <ac:spMk id="41" creationId="{D9941304-8708-C1CC-C268-C192FE063071}"/>
          </ac:spMkLst>
        </pc:spChg>
        <pc:spChg chg="add mod">
          <ac:chgData name="Ngô Đức Hoàng Hiệp" userId="7d849352-9bb7-4a64-9a61-1bdb0f13fbaa" providerId="ADAL" clId="{558B086C-AD7B-49FD-8529-477D33CA8343}" dt="2023-03-18T15:26:48.278" v="1919" actId="1076"/>
          <ac:spMkLst>
            <pc:docMk/>
            <pc:sldMk cId="1480429225" sldId="356"/>
            <ac:spMk id="43" creationId="{49B82EBA-4589-AAD9-73CC-66EAAC50DBE3}"/>
          </ac:spMkLst>
        </pc:spChg>
        <pc:spChg chg="add mod">
          <ac:chgData name="Ngô Đức Hoàng Hiệp" userId="7d849352-9bb7-4a64-9a61-1bdb0f13fbaa" providerId="ADAL" clId="{558B086C-AD7B-49FD-8529-477D33CA8343}" dt="2023-03-18T15:26:48.278" v="1919" actId="1076"/>
          <ac:spMkLst>
            <pc:docMk/>
            <pc:sldMk cId="1480429225" sldId="356"/>
            <ac:spMk id="44" creationId="{7CF0442D-3378-8CEC-58DD-23FB410C234B}"/>
          </ac:spMkLst>
        </pc:spChg>
        <pc:spChg chg="add mod">
          <ac:chgData name="Ngô Đức Hoàng Hiệp" userId="7d849352-9bb7-4a64-9a61-1bdb0f13fbaa" providerId="ADAL" clId="{558B086C-AD7B-49FD-8529-477D33CA8343}" dt="2023-03-18T15:26:48.278" v="1919" actId="1076"/>
          <ac:spMkLst>
            <pc:docMk/>
            <pc:sldMk cId="1480429225" sldId="356"/>
            <ac:spMk id="45" creationId="{DC3A4AFF-A5CB-56FD-41B8-EFC2A54FAA46}"/>
          </ac:spMkLst>
        </pc:spChg>
        <pc:spChg chg="mod">
          <ac:chgData name="Ngô Đức Hoàng Hiệp" userId="7d849352-9bb7-4a64-9a61-1bdb0f13fbaa" providerId="ADAL" clId="{558B086C-AD7B-49FD-8529-477D33CA8343}" dt="2023-03-23T11:52:22.750" v="2019" actId="2711"/>
          <ac:spMkLst>
            <pc:docMk/>
            <pc:sldMk cId="1480429225" sldId="356"/>
            <ac:spMk id="47" creationId="{22489C73-1D05-2722-404F-1337821C7174}"/>
          </ac:spMkLst>
        </pc:spChg>
        <pc:spChg chg="add mod">
          <ac:chgData name="Ngô Đức Hoàng Hiệp" userId="7d849352-9bb7-4a64-9a61-1bdb0f13fbaa" providerId="ADAL" clId="{558B086C-AD7B-49FD-8529-477D33CA8343}" dt="2023-03-18T15:27:22.318" v="1924" actId="1076"/>
          <ac:spMkLst>
            <pc:docMk/>
            <pc:sldMk cId="1480429225" sldId="356"/>
            <ac:spMk id="51" creationId="{C442CB3B-C32D-F333-05F8-3C5D5B31ADB1}"/>
          </ac:spMkLst>
        </pc:spChg>
        <pc:spChg chg="add del mod">
          <ac:chgData name="Ngô Đức Hoàng Hiệp" userId="7d849352-9bb7-4a64-9a61-1bdb0f13fbaa" providerId="ADAL" clId="{558B086C-AD7B-49FD-8529-477D33CA8343}" dt="2023-03-18T14:50:36.197" v="1701" actId="478"/>
          <ac:spMkLst>
            <pc:docMk/>
            <pc:sldMk cId="1480429225" sldId="356"/>
            <ac:spMk id="51" creationId="{FFA08B51-C2B6-F2CD-46DB-78614EB59846}"/>
          </ac:spMkLst>
        </pc:spChg>
        <pc:spChg chg="add mod">
          <ac:chgData name="Ngô Đức Hoàng Hiệp" userId="7d849352-9bb7-4a64-9a61-1bdb0f13fbaa" providerId="ADAL" clId="{558B086C-AD7B-49FD-8529-477D33CA8343}" dt="2023-03-18T15:27:03.707" v="1921" actId="1076"/>
          <ac:spMkLst>
            <pc:docMk/>
            <pc:sldMk cId="1480429225" sldId="356"/>
            <ac:spMk id="52" creationId="{AF5EAA39-9216-0FE6-AB3D-69E510A8D399}"/>
          </ac:spMkLst>
        </pc:spChg>
        <pc:spChg chg="add mod">
          <ac:chgData name="Ngô Đức Hoàng Hiệp" userId="7d849352-9bb7-4a64-9a61-1bdb0f13fbaa" providerId="ADAL" clId="{558B086C-AD7B-49FD-8529-477D33CA8343}" dt="2023-03-18T15:27:03.707" v="1921" actId="1076"/>
          <ac:spMkLst>
            <pc:docMk/>
            <pc:sldMk cId="1480429225" sldId="356"/>
            <ac:spMk id="56" creationId="{956E6C47-1AA5-6910-C9D9-9DBEF2AF6F90}"/>
          </ac:spMkLst>
        </pc:spChg>
        <pc:spChg chg="add mod">
          <ac:chgData name="Ngô Đức Hoàng Hiệp" userId="7d849352-9bb7-4a64-9a61-1bdb0f13fbaa" providerId="ADAL" clId="{558B086C-AD7B-49FD-8529-477D33CA8343}" dt="2023-03-18T15:27:08.649" v="1922" actId="1076"/>
          <ac:spMkLst>
            <pc:docMk/>
            <pc:sldMk cId="1480429225" sldId="356"/>
            <ac:spMk id="57" creationId="{CC6862CB-08FA-F893-1DDB-F90AC5E2DD0F}"/>
          </ac:spMkLst>
        </pc:spChg>
        <pc:spChg chg="add mod ord">
          <ac:chgData name="Ngô Đức Hoàng Hiệp" userId="7d849352-9bb7-4a64-9a61-1bdb0f13fbaa" providerId="ADAL" clId="{558B086C-AD7B-49FD-8529-477D33CA8343}" dt="2023-03-24T15:33:10.814" v="3503" actId="1582"/>
          <ac:spMkLst>
            <pc:docMk/>
            <pc:sldMk cId="1480429225" sldId="356"/>
            <ac:spMk id="63" creationId="{96548B81-5203-98F2-0655-DB6514E4C191}"/>
          </ac:spMkLst>
        </pc:spChg>
        <pc:spChg chg="mod">
          <ac:chgData name="Ngô Đức Hoàng Hiệp" userId="7d849352-9bb7-4a64-9a61-1bdb0f13fbaa" providerId="ADAL" clId="{558B086C-AD7B-49FD-8529-477D33CA8343}" dt="2023-03-18T15:28:32.167" v="1928" actId="1076"/>
          <ac:spMkLst>
            <pc:docMk/>
            <pc:sldMk cId="1480429225" sldId="356"/>
            <ac:spMk id="72" creationId="{C90FFD65-5071-E729-F401-D2DB044C35E6}"/>
          </ac:spMkLst>
        </pc:spChg>
        <pc:spChg chg="mod">
          <ac:chgData name="Ngô Đức Hoàng Hiệp" userId="7d849352-9bb7-4a64-9a61-1bdb0f13fbaa" providerId="ADAL" clId="{558B086C-AD7B-49FD-8529-477D33CA8343}" dt="2023-03-18T15:19:46.780" v="1875" actId="1076"/>
          <ac:spMkLst>
            <pc:docMk/>
            <pc:sldMk cId="1480429225" sldId="356"/>
            <ac:spMk id="84" creationId="{0634BCC0-4146-3712-DCCE-6A739BA84542}"/>
          </ac:spMkLst>
        </pc:spChg>
        <pc:picChg chg="add mod">
          <ac:chgData name="Ngô Đức Hoàng Hiệp" userId="7d849352-9bb7-4a64-9a61-1bdb0f13fbaa" providerId="ADAL" clId="{558B086C-AD7B-49FD-8529-477D33CA8343}" dt="2023-03-16T16:19:47.068" v="1348" actId="1076"/>
          <ac:picMkLst>
            <pc:docMk/>
            <pc:sldMk cId="1480429225" sldId="356"/>
            <ac:picMk id="2" creationId="{7A5BECAD-29C5-4D2C-F7CD-C4F68852307B}"/>
          </ac:picMkLst>
        </pc:picChg>
        <pc:cxnChg chg="mod">
          <ac:chgData name="Ngô Đức Hoàng Hiệp" userId="7d849352-9bb7-4a64-9a61-1bdb0f13fbaa" providerId="ADAL" clId="{558B086C-AD7B-49FD-8529-477D33CA8343}" dt="2023-03-17T14:09:52.871" v="1363" actId="1076"/>
          <ac:cxnSpMkLst>
            <pc:docMk/>
            <pc:sldMk cId="1480429225" sldId="356"/>
            <ac:cxnSpMk id="19" creationId="{CA95795F-3397-815B-0870-69B0FBC5986E}"/>
          </ac:cxnSpMkLst>
        </pc:cxnChg>
        <pc:cxnChg chg="mod">
          <ac:chgData name="Ngô Đức Hoàng Hiệp" userId="7d849352-9bb7-4a64-9a61-1bdb0f13fbaa" providerId="ADAL" clId="{558B086C-AD7B-49FD-8529-477D33CA8343}" dt="2023-03-17T14:09:52.871" v="1363" actId="1076"/>
          <ac:cxnSpMkLst>
            <pc:docMk/>
            <pc:sldMk cId="1480429225" sldId="356"/>
            <ac:cxnSpMk id="21" creationId="{AD9EE5F7-3706-3755-EB00-CBC509AF11A1}"/>
          </ac:cxnSpMkLst>
        </pc:cxnChg>
        <pc:cxnChg chg="mod">
          <ac:chgData name="Ngô Đức Hoàng Hiệp" userId="7d849352-9bb7-4a64-9a61-1bdb0f13fbaa" providerId="ADAL" clId="{558B086C-AD7B-49FD-8529-477D33CA8343}" dt="2023-03-18T15:28:32.167" v="1928" actId="1076"/>
          <ac:cxnSpMkLst>
            <pc:docMk/>
            <pc:sldMk cId="1480429225" sldId="356"/>
            <ac:cxnSpMk id="73" creationId="{B80D2E4D-CA7D-7CDC-D083-24F3DDACACAE}"/>
          </ac:cxnSpMkLst>
        </pc:cxnChg>
        <pc:cxnChg chg="mod">
          <ac:chgData name="Ngô Đức Hoàng Hiệp" userId="7d849352-9bb7-4a64-9a61-1bdb0f13fbaa" providerId="ADAL" clId="{558B086C-AD7B-49FD-8529-477D33CA8343}" dt="2023-03-18T15:19:46.780" v="1875" actId="1076"/>
          <ac:cxnSpMkLst>
            <pc:docMk/>
            <pc:sldMk cId="1480429225" sldId="356"/>
            <ac:cxnSpMk id="85" creationId="{1F21771C-1258-AD07-A23F-0216D42236AE}"/>
          </ac:cxnSpMkLst>
        </pc:cxnChg>
      </pc:sldChg>
      <pc:sldChg chg="modSp mod modTransition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729972684" sldId="357"/>
        </pc:sldMkLst>
        <pc:spChg chg="mod">
          <ac:chgData name="Ngô Đức Hoàng Hiệp" userId="7d849352-9bb7-4a64-9a61-1bdb0f13fbaa" providerId="ADAL" clId="{558B086C-AD7B-49FD-8529-477D33CA8343}" dt="2023-03-23T11:52:43.682" v="2025" actId="2711"/>
          <ac:spMkLst>
            <pc:docMk/>
            <pc:sldMk cId="729972684" sldId="357"/>
            <ac:spMk id="47" creationId="{22489C73-1D05-2722-404F-1337821C7174}"/>
          </ac:spMkLst>
        </pc:spChg>
      </pc:sldChg>
      <pc:sldChg chg="modSp mod modTransition modAnim">
        <pc:chgData name="Ngô Đức Hoàng Hiệp" userId="7d849352-9bb7-4a64-9a61-1bdb0f13fbaa" providerId="ADAL" clId="{558B086C-AD7B-49FD-8529-477D33CA8343}" dt="2023-03-24T15:28:11.927" v="3476"/>
        <pc:sldMkLst>
          <pc:docMk/>
          <pc:sldMk cId="3785366750" sldId="358"/>
        </pc:sldMkLst>
        <pc:spChg chg="mod">
          <ac:chgData name="Ngô Đức Hoàng Hiệp" userId="7d849352-9bb7-4a64-9a61-1bdb0f13fbaa" providerId="ADAL" clId="{558B086C-AD7B-49FD-8529-477D33CA8343}" dt="2023-03-23T11:52:36.890" v="2023" actId="2711"/>
          <ac:spMkLst>
            <pc:docMk/>
            <pc:sldMk cId="3785366750" sldId="358"/>
            <ac:spMk id="47" creationId="{22489C73-1D05-2722-404F-1337821C7174}"/>
          </ac:spMkLst>
        </pc:spChg>
      </pc:sldChg>
      <pc:sldChg chg="modSp modTransition modAnim">
        <pc:chgData name="Ngô Đức Hoàng Hiệp" userId="7d849352-9bb7-4a64-9a61-1bdb0f13fbaa" providerId="ADAL" clId="{558B086C-AD7B-49FD-8529-477D33CA8343}" dt="2023-03-24T15:34:58.956" v="3521"/>
        <pc:sldMkLst>
          <pc:docMk/>
          <pc:sldMk cId="2800050924" sldId="359"/>
        </pc:sldMkLst>
        <pc:spChg chg="mod">
          <ac:chgData name="Ngô Đức Hoàng Hiệp" userId="7d849352-9bb7-4a64-9a61-1bdb0f13fbaa" providerId="ADAL" clId="{558B086C-AD7B-49FD-8529-477D33CA8343}" dt="2023-03-23T11:52:30.183" v="2021" actId="2711"/>
          <ac:spMkLst>
            <pc:docMk/>
            <pc:sldMk cId="2800050924" sldId="359"/>
            <ac:spMk id="47" creationId="{22489C73-1D05-2722-404F-1337821C7174}"/>
          </ac:spMkLst>
        </pc:spChg>
      </pc:sldChg>
      <pc:sldChg chg="del">
        <pc:chgData name="Ngô Đức Hoàng Hiệp" userId="7d849352-9bb7-4a64-9a61-1bdb0f13fbaa" providerId="ADAL" clId="{558B086C-AD7B-49FD-8529-477D33CA8343}" dt="2023-03-18T14:31:09.009" v="1536" actId="47"/>
        <pc:sldMkLst>
          <pc:docMk/>
          <pc:sldMk cId="1939964134" sldId="360"/>
        </pc:sldMkLst>
      </pc:sldChg>
      <pc:sldChg chg="del">
        <pc:chgData name="Ngô Đức Hoàng Hiệp" userId="7d849352-9bb7-4a64-9a61-1bdb0f13fbaa" providerId="ADAL" clId="{558B086C-AD7B-49FD-8529-477D33CA8343}" dt="2023-03-20T03:13:43.216" v="1930" actId="2696"/>
        <pc:sldMkLst>
          <pc:docMk/>
          <pc:sldMk cId="45188873" sldId="361"/>
        </pc:sldMkLst>
      </pc:sldChg>
      <pc:sldChg chg="addSp delSp modSp mod ord modTransition delAnim modAnim">
        <pc:chgData name="Ngô Đức Hoàng Hiệp" userId="7d849352-9bb7-4a64-9a61-1bdb0f13fbaa" providerId="ADAL" clId="{558B086C-AD7B-49FD-8529-477D33CA8343}" dt="2023-04-04T22:49:34.894" v="5665" actId="20577"/>
        <pc:sldMkLst>
          <pc:docMk/>
          <pc:sldMk cId="561358431" sldId="362"/>
        </pc:sldMkLst>
        <pc:spChg chg="mod">
          <ac:chgData name="Ngô Đức Hoàng Hiệp" userId="7d849352-9bb7-4a64-9a61-1bdb0f13fbaa" providerId="ADAL" clId="{558B086C-AD7B-49FD-8529-477D33CA8343}" dt="2023-03-23T14:36:32.380" v="2049" actId="1076"/>
          <ac:spMkLst>
            <pc:docMk/>
            <pc:sldMk cId="561358431" sldId="362"/>
            <ac:spMk id="11" creationId="{CC7935B9-81D5-193D-3296-98D91FB357E9}"/>
          </ac:spMkLst>
        </pc:spChg>
        <pc:spChg chg="mod">
          <ac:chgData name="Ngô Đức Hoàng Hiệp" userId="7d849352-9bb7-4a64-9a61-1bdb0f13fbaa" providerId="ADAL" clId="{558B086C-AD7B-49FD-8529-477D33CA8343}" dt="2023-03-23T14:36:32.380" v="2049" actId="1076"/>
          <ac:spMkLst>
            <pc:docMk/>
            <pc:sldMk cId="561358431" sldId="362"/>
            <ac:spMk id="12" creationId="{3D50CCD6-4CA3-46A4-13CC-737D1CED91B8}"/>
          </ac:spMkLst>
        </pc:spChg>
        <pc:spChg chg="mod">
          <ac:chgData name="Ngô Đức Hoàng Hiệp" userId="7d849352-9bb7-4a64-9a61-1bdb0f13fbaa" providerId="ADAL" clId="{558B086C-AD7B-49FD-8529-477D33CA8343}" dt="2023-03-23T14:36:32.380" v="2049" actId="1076"/>
          <ac:spMkLst>
            <pc:docMk/>
            <pc:sldMk cId="561358431" sldId="362"/>
            <ac:spMk id="13" creationId="{1A408A3F-C4B0-6F7C-C149-6844BA5ED9DE}"/>
          </ac:spMkLst>
        </pc:spChg>
        <pc:spChg chg="mod">
          <ac:chgData name="Ngô Đức Hoàng Hiệp" userId="7d849352-9bb7-4a64-9a61-1bdb0f13fbaa" providerId="ADAL" clId="{558B086C-AD7B-49FD-8529-477D33CA8343}" dt="2023-03-23T14:36:32.380" v="2049" actId="1076"/>
          <ac:spMkLst>
            <pc:docMk/>
            <pc:sldMk cId="561358431" sldId="362"/>
            <ac:spMk id="20" creationId="{9693C038-C9FD-508D-2147-92B261BD53E1}"/>
          </ac:spMkLst>
        </pc:spChg>
        <pc:spChg chg="mod">
          <ac:chgData name="Ngô Đức Hoàng Hiệp" userId="7d849352-9bb7-4a64-9a61-1bdb0f13fbaa" providerId="ADAL" clId="{558B086C-AD7B-49FD-8529-477D33CA8343}" dt="2023-03-23T14:36:32.380" v="2049" actId="1076"/>
          <ac:spMkLst>
            <pc:docMk/>
            <pc:sldMk cId="561358431" sldId="362"/>
            <ac:spMk id="25" creationId="{0265C1BD-C066-90CB-EB2D-57EB9ED3A9F4}"/>
          </ac:spMkLst>
        </pc:spChg>
        <pc:spChg chg="mod">
          <ac:chgData name="Ngô Đức Hoàng Hiệp" userId="7d849352-9bb7-4a64-9a61-1bdb0f13fbaa" providerId="ADAL" clId="{558B086C-AD7B-49FD-8529-477D33CA8343}" dt="2023-03-23T14:36:37.588" v="2050" actId="1076"/>
          <ac:spMkLst>
            <pc:docMk/>
            <pc:sldMk cId="561358431" sldId="362"/>
            <ac:spMk id="41" creationId="{13DCAD2D-1394-77B4-0582-EE4BAA15F7BE}"/>
          </ac:spMkLst>
        </pc:spChg>
        <pc:spChg chg="mod">
          <ac:chgData name="Ngô Đức Hoàng Hiệp" userId="7d849352-9bb7-4a64-9a61-1bdb0f13fbaa" providerId="ADAL" clId="{558B086C-AD7B-49FD-8529-477D33CA8343}" dt="2023-03-23T14:36:37.588" v="2050" actId="1076"/>
          <ac:spMkLst>
            <pc:docMk/>
            <pc:sldMk cId="561358431" sldId="362"/>
            <ac:spMk id="43" creationId="{633B0F85-914E-9944-155A-D66EA75F0E11}"/>
          </ac:spMkLst>
        </pc:spChg>
        <pc:spChg chg="mod">
          <ac:chgData name="Ngô Đức Hoàng Hiệp" userId="7d849352-9bb7-4a64-9a61-1bdb0f13fbaa" providerId="ADAL" clId="{558B086C-AD7B-49FD-8529-477D33CA8343}" dt="2023-03-23T14:36:37.588" v="2050" actId="1076"/>
          <ac:spMkLst>
            <pc:docMk/>
            <pc:sldMk cId="561358431" sldId="362"/>
            <ac:spMk id="44" creationId="{F6700D5E-4ECF-6A6C-C91E-8B3CD7754043}"/>
          </ac:spMkLst>
        </pc:spChg>
        <pc:spChg chg="del mod">
          <ac:chgData name="Ngô Đức Hoàng Hiệp" userId="7d849352-9bb7-4a64-9a61-1bdb0f13fbaa" providerId="ADAL" clId="{558B086C-AD7B-49FD-8529-477D33CA8343}" dt="2023-03-23T14:40:16.284" v="2055" actId="478"/>
          <ac:spMkLst>
            <pc:docMk/>
            <pc:sldMk cId="561358431" sldId="362"/>
            <ac:spMk id="45" creationId="{20776172-60E7-423D-B88E-1315B6FF5467}"/>
          </ac:spMkLst>
        </pc:spChg>
        <pc:spChg chg="mod">
          <ac:chgData name="Ngô Đức Hoàng Hiệp" userId="7d849352-9bb7-4a64-9a61-1bdb0f13fbaa" providerId="ADAL" clId="{558B086C-AD7B-49FD-8529-477D33CA8343}" dt="2023-04-04T22:49:34.894" v="5665" actId="20577"/>
          <ac:spMkLst>
            <pc:docMk/>
            <pc:sldMk cId="561358431" sldId="362"/>
            <ac:spMk id="47" creationId="{22489C73-1D05-2722-404F-1337821C7174}"/>
          </ac:spMkLst>
        </pc:spChg>
        <pc:picChg chg="add del mod">
          <ac:chgData name="Ngô Đức Hoàng Hiệp" userId="7d849352-9bb7-4a64-9a61-1bdb0f13fbaa" providerId="ADAL" clId="{558B086C-AD7B-49FD-8529-477D33CA8343}" dt="2023-03-23T14:51:47.174" v="2097" actId="478"/>
          <ac:picMkLst>
            <pc:docMk/>
            <pc:sldMk cId="561358431" sldId="362"/>
            <ac:picMk id="6" creationId="{4F925D5F-72C1-C38A-077D-2D4E06FC89B9}"/>
          </ac:picMkLst>
        </pc:picChg>
        <pc:picChg chg="add mod">
          <ac:chgData name="Ngô Đức Hoàng Hiệp" userId="7d849352-9bb7-4a64-9a61-1bdb0f13fbaa" providerId="ADAL" clId="{558B086C-AD7B-49FD-8529-477D33CA8343}" dt="2023-03-23T14:52:15.686" v="2105" actId="1076"/>
          <ac:picMkLst>
            <pc:docMk/>
            <pc:sldMk cId="561358431" sldId="362"/>
            <ac:picMk id="10" creationId="{FC883F20-84BA-0090-C1A7-3DB487D7862D}"/>
          </ac:picMkLst>
        </pc:picChg>
        <pc:picChg chg="add mod">
          <ac:chgData name="Ngô Đức Hoàng Hiệp" userId="7d849352-9bb7-4a64-9a61-1bdb0f13fbaa" providerId="ADAL" clId="{558B086C-AD7B-49FD-8529-477D33CA8343}" dt="2023-03-23T14:52:05.002" v="2102" actId="1076"/>
          <ac:picMkLst>
            <pc:docMk/>
            <pc:sldMk cId="561358431" sldId="362"/>
            <ac:picMk id="26" creationId="{542C67C0-1F78-C2B8-B1DF-2D0F6080D366}"/>
          </ac:picMkLst>
        </pc:picChg>
        <pc:picChg chg="add mod">
          <ac:chgData name="Ngô Đức Hoàng Hiệp" userId="7d849352-9bb7-4a64-9a61-1bdb0f13fbaa" providerId="ADAL" clId="{558B086C-AD7B-49FD-8529-477D33CA8343}" dt="2023-03-23T14:52:11.961" v="2104" actId="1076"/>
          <ac:picMkLst>
            <pc:docMk/>
            <pc:sldMk cId="561358431" sldId="362"/>
            <ac:picMk id="30" creationId="{3E573FAE-3B7B-329B-4D51-5097BBB97AC4}"/>
          </ac:picMkLst>
        </pc:picChg>
        <pc:cxnChg chg="del mod">
          <ac:chgData name="Ngô Đức Hoàng Hiệp" userId="7d849352-9bb7-4a64-9a61-1bdb0f13fbaa" providerId="ADAL" clId="{558B086C-AD7B-49FD-8529-477D33CA8343}" dt="2023-03-23T14:36:09.756" v="2045" actId="478"/>
          <ac:cxnSpMkLst>
            <pc:docMk/>
            <pc:sldMk cId="561358431" sldId="362"/>
            <ac:cxnSpMk id="29" creationId="{4CEDFD17-1CF8-BA00-2A87-0EBEB2A2F838}"/>
          </ac:cxnSpMkLst>
        </pc:cxnChg>
        <pc:cxnChg chg="del mod">
          <ac:chgData name="Ngô Đức Hoàng Hiệp" userId="7d849352-9bb7-4a64-9a61-1bdb0f13fbaa" providerId="ADAL" clId="{558B086C-AD7B-49FD-8529-477D33CA8343}" dt="2023-03-23T14:36:10.533" v="2046" actId="478"/>
          <ac:cxnSpMkLst>
            <pc:docMk/>
            <pc:sldMk cId="561358431" sldId="362"/>
            <ac:cxnSpMk id="51" creationId="{56135E49-2FCA-4E69-5127-42ECB6FED47D}"/>
          </ac:cxnSpMkLst>
        </pc:cxnChg>
      </pc:sldChg>
      <pc:sldChg chg="addSp delSp modSp add del mod delAnim modAnim">
        <pc:chgData name="Ngô Đức Hoàng Hiệp" userId="7d849352-9bb7-4a64-9a61-1bdb0f13fbaa" providerId="ADAL" clId="{558B086C-AD7B-49FD-8529-477D33CA8343}" dt="2023-03-23T15:06:35.127" v="2190" actId="47"/>
        <pc:sldMkLst>
          <pc:docMk/>
          <pc:sldMk cId="2075969411" sldId="363"/>
        </pc:sldMkLst>
        <pc:spChg chg="add del mod">
          <ac:chgData name="Ngô Đức Hoàng Hiệp" userId="7d849352-9bb7-4a64-9a61-1bdb0f13fbaa" providerId="ADAL" clId="{558B086C-AD7B-49FD-8529-477D33CA8343}" dt="2023-03-23T11:54:47.662" v="2031" actId="478"/>
          <ac:spMkLst>
            <pc:docMk/>
            <pc:sldMk cId="2075969411" sldId="363"/>
            <ac:spMk id="3" creationId="{5B7448B6-E9C5-B0E0-156B-50B12BC9990B}"/>
          </ac:spMkLst>
        </pc:spChg>
        <pc:spChg chg="add mod">
          <ac:chgData name="Ngô Đức Hoàng Hiệp" userId="7d849352-9bb7-4a64-9a61-1bdb0f13fbaa" providerId="ADAL" clId="{558B086C-AD7B-49FD-8529-477D33CA8343}" dt="2023-03-23T15:05:47.965" v="2176" actId="1076"/>
          <ac:spMkLst>
            <pc:docMk/>
            <pc:sldMk cId="2075969411" sldId="363"/>
            <ac:spMk id="4" creationId="{5026EBA7-333E-33C4-9D76-E2281EC6FA0B}"/>
          </ac:spMkLst>
        </pc:spChg>
        <pc:spChg chg="del">
          <ac:chgData name="Ngô Đức Hoàng Hiệp" userId="7d849352-9bb7-4a64-9a61-1bdb0f13fbaa" providerId="ADAL" clId="{558B086C-AD7B-49FD-8529-477D33CA8343}" dt="2023-03-23T11:54:45.267" v="2030" actId="478"/>
          <ac:spMkLst>
            <pc:docMk/>
            <pc:sldMk cId="2075969411" sldId="363"/>
            <ac:spMk id="482" creationId="{00000000-0000-0000-0000-000000000000}"/>
          </ac:spMkLst>
        </pc:spChg>
        <pc:picChg chg="add mod">
          <ac:chgData name="Ngô Đức Hoàng Hiệp" userId="7d849352-9bb7-4a64-9a61-1bdb0f13fbaa" providerId="ADAL" clId="{558B086C-AD7B-49FD-8529-477D33CA8343}" dt="2023-03-23T15:04:53.786" v="2135" actId="1076"/>
          <ac:picMkLst>
            <pc:docMk/>
            <pc:sldMk cId="2075969411" sldId="363"/>
            <ac:picMk id="1026" creationId="{5F3F4217-250B-957F-7477-3D3C953CC029}"/>
          </ac:picMkLst>
        </pc:picChg>
        <pc:picChg chg="add mod">
          <ac:chgData name="Ngô Đức Hoàng Hiệp" userId="7d849352-9bb7-4a64-9a61-1bdb0f13fbaa" providerId="ADAL" clId="{558B086C-AD7B-49FD-8529-477D33CA8343}" dt="2023-03-23T15:04:53.786" v="2135" actId="1076"/>
          <ac:picMkLst>
            <pc:docMk/>
            <pc:sldMk cId="2075969411" sldId="363"/>
            <ac:picMk id="1028" creationId="{255279BE-59A2-BC07-0897-29E6BD637878}"/>
          </ac:picMkLst>
        </pc:picChg>
      </pc:sldChg>
      <pc:sldChg chg="addSp delSp modSp add del mod">
        <pc:chgData name="Ngô Đức Hoàng Hiệp" userId="7d849352-9bb7-4a64-9a61-1bdb0f13fbaa" providerId="ADAL" clId="{558B086C-AD7B-49FD-8529-477D33CA8343}" dt="2023-03-23T15:10:10.803" v="2225" actId="47"/>
        <pc:sldMkLst>
          <pc:docMk/>
          <pc:sldMk cId="2938652870" sldId="364"/>
        </pc:sldMkLst>
        <pc:picChg chg="add mod">
          <ac:chgData name="Ngô Đức Hoàng Hiệp" userId="7d849352-9bb7-4a64-9a61-1bdb0f13fbaa" providerId="ADAL" clId="{558B086C-AD7B-49FD-8529-477D33CA8343}" dt="2023-03-23T15:06:48.362" v="2196" actId="1076"/>
          <ac:picMkLst>
            <pc:docMk/>
            <pc:sldMk cId="2938652870" sldId="364"/>
            <ac:picMk id="3" creationId="{F5F8A9C6-547B-D6EF-3542-1FCCFDAB28F7}"/>
          </ac:picMkLst>
        </pc:picChg>
        <pc:picChg chg="add mod">
          <ac:chgData name="Ngô Đức Hoàng Hiệp" userId="7d849352-9bb7-4a64-9a61-1bdb0f13fbaa" providerId="ADAL" clId="{558B086C-AD7B-49FD-8529-477D33CA8343}" dt="2023-03-23T15:06:46.603" v="2195" actId="1076"/>
          <ac:picMkLst>
            <pc:docMk/>
            <pc:sldMk cId="2938652870" sldId="364"/>
            <ac:picMk id="5" creationId="{83A752C3-6407-EDD8-4D91-9F7C9FDF6E87}"/>
          </ac:picMkLst>
        </pc:picChg>
        <pc:picChg chg="del">
          <ac:chgData name="Ngô Đức Hoàng Hiệp" userId="7d849352-9bb7-4a64-9a61-1bdb0f13fbaa" providerId="ADAL" clId="{558B086C-AD7B-49FD-8529-477D33CA8343}" dt="2023-03-23T15:01:49.446" v="2117" actId="478"/>
          <ac:picMkLst>
            <pc:docMk/>
            <pc:sldMk cId="2938652870" sldId="364"/>
            <ac:picMk id="1026" creationId="{5F3F4217-250B-957F-7477-3D3C953CC029}"/>
          </ac:picMkLst>
        </pc:picChg>
        <pc:picChg chg="del">
          <ac:chgData name="Ngô Đức Hoàng Hiệp" userId="7d849352-9bb7-4a64-9a61-1bdb0f13fbaa" providerId="ADAL" clId="{558B086C-AD7B-49FD-8529-477D33CA8343}" dt="2023-03-23T15:01:49.446" v="2117" actId="478"/>
          <ac:picMkLst>
            <pc:docMk/>
            <pc:sldMk cId="2938652870" sldId="364"/>
            <ac:picMk id="1028" creationId="{255279BE-59A2-BC07-0897-29E6BD637878}"/>
          </ac:picMkLst>
        </pc:picChg>
      </pc:sldChg>
      <pc:sldChg chg="addSp delSp modSp add del mod ord delAnim modAnim">
        <pc:chgData name="Ngô Đức Hoàng Hiệp" userId="7d849352-9bb7-4a64-9a61-1bdb0f13fbaa" providerId="ADAL" clId="{558B086C-AD7B-49FD-8529-477D33CA8343}" dt="2023-03-23T15:20:41.542" v="2379" actId="2696"/>
        <pc:sldMkLst>
          <pc:docMk/>
          <pc:sldMk cId="4150046714" sldId="365"/>
        </pc:sldMkLst>
        <pc:spChg chg="add del mod">
          <ac:chgData name="Ngô Đức Hoàng Hiệp" userId="7d849352-9bb7-4a64-9a61-1bdb0f13fbaa" providerId="ADAL" clId="{558B086C-AD7B-49FD-8529-477D33CA8343}" dt="2023-03-23T15:17:54.647" v="2318" actId="478"/>
          <ac:spMkLst>
            <pc:docMk/>
            <pc:sldMk cId="4150046714" sldId="365"/>
            <ac:spMk id="4" creationId="{7A66D82A-A3F1-5069-69D4-DEEEC2812FD8}"/>
          </ac:spMkLst>
        </pc:spChg>
        <pc:spChg chg="add del mod">
          <ac:chgData name="Ngô Đức Hoàng Hiệp" userId="7d849352-9bb7-4a64-9a61-1bdb0f13fbaa" providerId="ADAL" clId="{558B086C-AD7B-49FD-8529-477D33CA8343}" dt="2023-03-23T15:06:17.853" v="2185" actId="478"/>
          <ac:spMkLst>
            <pc:docMk/>
            <pc:sldMk cId="4150046714" sldId="365"/>
            <ac:spMk id="6" creationId="{1CEF62F4-2E7D-9978-D7A5-1912D2F70471}"/>
          </ac:spMkLst>
        </pc:spChg>
        <pc:spChg chg="del">
          <ac:chgData name="Ngô Đức Hoàng Hiệp" userId="7d849352-9bb7-4a64-9a61-1bdb0f13fbaa" providerId="ADAL" clId="{558B086C-AD7B-49FD-8529-477D33CA8343}" dt="2023-03-23T15:05:57.156" v="2180" actId="478"/>
          <ac:spMkLst>
            <pc:docMk/>
            <pc:sldMk cId="4150046714" sldId="365"/>
            <ac:spMk id="7" creationId="{B7FA5290-EC84-1DFB-C882-4A7A7CC2A23F}"/>
          </ac:spMkLst>
        </pc:spChg>
        <pc:spChg chg="add del mod">
          <ac:chgData name="Ngô Đức Hoàng Hiệp" userId="7d849352-9bb7-4a64-9a61-1bdb0f13fbaa" providerId="ADAL" clId="{558B086C-AD7B-49FD-8529-477D33CA8343}" dt="2023-03-23T15:06:53.289" v="2198"/>
          <ac:spMkLst>
            <pc:docMk/>
            <pc:sldMk cId="4150046714" sldId="365"/>
            <ac:spMk id="10" creationId="{E143EEA8-9844-06A0-40D6-5F81A7DF087A}"/>
          </ac:spMkLst>
        </pc:spChg>
        <pc:spChg chg="del">
          <ac:chgData name="Ngô Đức Hoàng Hiệp" userId="7d849352-9bb7-4a64-9a61-1bdb0f13fbaa" providerId="ADAL" clId="{558B086C-AD7B-49FD-8529-477D33CA8343}" dt="2023-03-23T15:06:14.503" v="2184" actId="478"/>
          <ac:spMkLst>
            <pc:docMk/>
            <pc:sldMk cId="4150046714" sldId="365"/>
            <ac:spMk id="47" creationId="{22489C73-1D05-2722-404F-1337821C7174}"/>
          </ac:spMkLst>
        </pc:spChg>
        <pc:picChg chg="add mod">
          <ac:chgData name="Ngô Đức Hoàng Hiệp" userId="7d849352-9bb7-4a64-9a61-1bdb0f13fbaa" providerId="ADAL" clId="{558B086C-AD7B-49FD-8529-477D33CA8343}" dt="2023-03-23T15:20:33.323" v="2377" actId="1076"/>
          <ac:picMkLst>
            <pc:docMk/>
            <pc:sldMk cId="4150046714" sldId="365"/>
            <ac:picMk id="2" creationId="{A20461B2-3BAE-7AA0-C407-516B1BBBE21D}"/>
          </ac:picMkLst>
        </pc:picChg>
        <pc:picChg chg="add mod">
          <ac:chgData name="Ngô Đức Hoàng Hiệp" userId="7d849352-9bb7-4a64-9a61-1bdb0f13fbaa" providerId="ADAL" clId="{558B086C-AD7B-49FD-8529-477D33CA8343}" dt="2023-03-23T15:20:34.925" v="2378" actId="1076"/>
          <ac:picMkLst>
            <pc:docMk/>
            <pc:sldMk cId="4150046714" sldId="365"/>
            <ac:picMk id="3" creationId="{63A73966-5DD9-D755-E19D-380CA151F284}"/>
          </ac:picMkLst>
        </pc:picChg>
        <pc:picChg chg="add del mod">
          <ac:chgData name="Ngô Đức Hoàng Hiệp" userId="7d849352-9bb7-4a64-9a61-1bdb0f13fbaa" providerId="ADAL" clId="{558B086C-AD7B-49FD-8529-477D33CA8343}" dt="2023-03-23T15:06:53.289" v="2198"/>
          <ac:picMkLst>
            <pc:docMk/>
            <pc:sldMk cId="4150046714" sldId="365"/>
            <ac:picMk id="8" creationId="{22EE59C1-AE7F-09E5-27AD-4ADD0264F546}"/>
          </ac:picMkLst>
        </pc:picChg>
        <pc:picChg chg="add del mod">
          <ac:chgData name="Ngô Đức Hoàng Hiệp" userId="7d849352-9bb7-4a64-9a61-1bdb0f13fbaa" providerId="ADAL" clId="{558B086C-AD7B-49FD-8529-477D33CA8343}" dt="2023-03-23T15:06:53.289" v="2198"/>
          <ac:picMkLst>
            <pc:docMk/>
            <pc:sldMk cId="4150046714" sldId="365"/>
            <ac:picMk id="9" creationId="{9C872E47-2A4E-657F-66D1-F3783E017977}"/>
          </ac:picMkLst>
        </pc:picChg>
      </pc:sldChg>
      <pc:sldChg chg="addSp delSp modSp add mod modTransition">
        <pc:chgData name="Ngô Đức Hoàng Hiệp" userId="7d849352-9bb7-4a64-9a61-1bdb0f13fbaa" providerId="ADAL" clId="{558B086C-AD7B-49FD-8529-477D33CA8343}" dt="2023-03-25T04:04:38.227" v="4499" actId="20577"/>
        <pc:sldMkLst>
          <pc:docMk/>
          <pc:sldMk cId="3988303105" sldId="366"/>
        </pc:sldMkLst>
        <pc:spChg chg="del mod">
          <ac:chgData name="Ngô Đức Hoàng Hiệp" userId="7d849352-9bb7-4a64-9a61-1bdb0f13fbaa" providerId="ADAL" clId="{558B086C-AD7B-49FD-8529-477D33CA8343}" dt="2023-03-23T15:17:57.147" v="2319" actId="478"/>
          <ac:spMkLst>
            <pc:docMk/>
            <pc:sldMk cId="3988303105" sldId="366"/>
            <ac:spMk id="4" creationId="{7A66D82A-A3F1-5069-69D4-DEEEC2812FD8}"/>
          </ac:spMkLst>
        </pc:spChg>
        <pc:spChg chg="add mod">
          <ac:chgData name="Ngô Đức Hoàng Hiệp" userId="7d849352-9bb7-4a64-9a61-1bdb0f13fbaa" providerId="ADAL" clId="{558B086C-AD7B-49FD-8529-477D33CA8343}" dt="2023-03-25T04:04:38.227" v="4499" actId="20577"/>
          <ac:spMkLst>
            <pc:docMk/>
            <pc:sldMk cId="3988303105" sldId="366"/>
            <ac:spMk id="13" creationId="{2938EA6F-6FDD-5839-E439-30F81C9DE138}"/>
          </ac:spMkLst>
        </pc:spChg>
        <pc:picChg chg="del">
          <ac:chgData name="Ngô Đức Hoàng Hiệp" userId="7d849352-9bb7-4a64-9a61-1bdb0f13fbaa" providerId="ADAL" clId="{558B086C-AD7B-49FD-8529-477D33CA8343}" dt="2023-03-23T15:07:00.720" v="2200" actId="478"/>
          <ac:picMkLst>
            <pc:docMk/>
            <pc:sldMk cId="3988303105" sldId="366"/>
            <ac:picMk id="2" creationId="{A20461B2-3BAE-7AA0-C407-516B1BBBE21D}"/>
          </ac:picMkLst>
        </pc:picChg>
        <pc:picChg chg="del">
          <ac:chgData name="Ngô Đức Hoàng Hiệp" userId="7d849352-9bb7-4a64-9a61-1bdb0f13fbaa" providerId="ADAL" clId="{558B086C-AD7B-49FD-8529-477D33CA8343}" dt="2023-03-23T15:07:00.720" v="2200" actId="478"/>
          <ac:picMkLst>
            <pc:docMk/>
            <pc:sldMk cId="3988303105" sldId="366"/>
            <ac:picMk id="3" creationId="{63A73966-5DD9-D755-E19D-380CA151F284}"/>
          </ac:picMkLst>
        </pc:picChg>
        <pc:picChg chg="add del mod">
          <ac:chgData name="Ngô Đức Hoàng Hiệp" userId="7d849352-9bb7-4a64-9a61-1bdb0f13fbaa" providerId="ADAL" clId="{558B086C-AD7B-49FD-8529-477D33CA8343}" dt="2023-03-23T15:07:17.324" v="2210" actId="478"/>
          <ac:picMkLst>
            <pc:docMk/>
            <pc:sldMk cId="3988303105" sldId="366"/>
            <ac:picMk id="5" creationId="{847F6DC9-17F8-DFF5-EEA6-6E2F3F72A8E8}"/>
          </ac:picMkLst>
        </pc:picChg>
        <pc:picChg chg="add mod">
          <ac:chgData name="Ngô Đức Hoàng Hiệp" userId="7d849352-9bb7-4a64-9a61-1bdb0f13fbaa" providerId="ADAL" clId="{558B086C-AD7B-49FD-8529-477D33CA8343}" dt="2023-03-23T15:22:00.649" v="2388" actId="1076"/>
          <ac:picMkLst>
            <pc:docMk/>
            <pc:sldMk cId="3988303105" sldId="366"/>
            <ac:picMk id="6" creationId="{435CD5C9-93B7-60E3-D431-CE5C187E40BD}"/>
          </ac:picMkLst>
        </pc:picChg>
        <pc:picChg chg="add del mod modCrop">
          <ac:chgData name="Ngô Đức Hoàng Hiệp" userId="7d849352-9bb7-4a64-9a61-1bdb0f13fbaa" providerId="ADAL" clId="{558B086C-AD7B-49FD-8529-477D33CA8343}" dt="2023-03-23T15:22:03.601" v="2390" actId="1076"/>
          <ac:picMkLst>
            <pc:docMk/>
            <pc:sldMk cId="3988303105" sldId="366"/>
            <ac:picMk id="8" creationId="{490A8574-1E5B-BE3A-EC19-ED469CC0706D}"/>
          </ac:picMkLst>
        </pc:picChg>
        <pc:picChg chg="add del mod">
          <ac:chgData name="Ngô Đức Hoàng Hiệp" userId="7d849352-9bb7-4a64-9a61-1bdb0f13fbaa" providerId="ADAL" clId="{558B086C-AD7B-49FD-8529-477D33CA8343}" dt="2023-03-23T15:18:34.222" v="2327" actId="478"/>
          <ac:picMkLst>
            <pc:docMk/>
            <pc:sldMk cId="3988303105" sldId="366"/>
            <ac:picMk id="10" creationId="{290089D2-5CFB-9C88-CBEA-2E332CDB31B1}"/>
          </ac:picMkLst>
        </pc:picChg>
        <pc:picChg chg="add mod">
          <ac:chgData name="Ngô Đức Hoàng Hiệp" userId="7d849352-9bb7-4a64-9a61-1bdb0f13fbaa" providerId="ADAL" clId="{558B086C-AD7B-49FD-8529-477D33CA8343}" dt="2023-03-23T15:22:01.239" v="2389" actId="1076"/>
          <ac:picMkLst>
            <pc:docMk/>
            <pc:sldMk cId="3988303105" sldId="366"/>
            <ac:picMk id="12" creationId="{D128E1BA-32A6-969E-CA33-E29346637D6F}"/>
          </ac:picMkLst>
        </pc:picChg>
      </pc:sldChg>
      <pc:sldChg chg="modSp add del mod ord modTransition modAnim">
        <pc:chgData name="Ngô Đức Hoàng Hiệp" userId="7d849352-9bb7-4a64-9a61-1bdb0f13fbaa" providerId="ADAL" clId="{558B086C-AD7B-49FD-8529-477D33CA8343}" dt="2023-04-03T23:32:05.649" v="5603" actId="47"/>
        <pc:sldMkLst>
          <pc:docMk/>
          <pc:sldMk cId="867977103" sldId="367"/>
        </pc:sldMkLst>
        <pc:spChg chg="mod">
          <ac:chgData name="Ngô Đức Hoàng Hiệp" userId="7d849352-9bb7-4a64-9a61-1bdb0f13fbaa" providerId="ADAL" clId="{558B086C-AD7B-49FD-8529-477D33CA8343}" dt="2023-03-24T15:02:27.822" v="2821" actId="6549"/>
          <ac:spMkLst>
            <pc:docMk/>
            <pc:sldMk cId="867977103" sldId="367"/>
            <ac:spMk id="482" creationId="{00000000-0000-0000-0000-000000000000}"/>
          </ac:spMkLst>
        </pc:spChg>
      </pc:sldChg>
      <pc:sldChg chg="modSp add mod ord modTransition modAnim">
        <pc:chgData name="Ngô Đức Hoàng Hiệp" userId="7d849352-9bb7-4a64-9a61-1bdb0f13fbaa" providerId="ADAL" clId="{558B086C-AD7B-49FD-8529-477D33CA8343}" dt="2023-03-25T04:05:51.233" v="4501"/>
        <pc:sldMkLst>
          <pc:docMk/>
          <pc:sldMk cId="2796815193" sldId="368"/>
        </pc:sldMkLst>
        <pc:spChg chg="mod">
          <ac:chgData name="Ngô Đức Hoàng Hiệp" userId="7d849352-9bb7-4a64-9a61-1bdb0f13fbaa" providerId="ADAL" clId="{558B086C-AD7B-49FD-8529-477D33CA8343}" dt="2023-03-24T14:28:06.936" v="2455" actId="20577"/>
          <ac:spMkLst>
            <pc:docMk/>
            <pc:sldMk cId="2796815193" sldId="368"/>
            <ac:spMk id="482" creationId="{00000000-0000-0000-0000-000000000000}"/>
          </ac:spMkLst>
        </pc:spChg>
      </pc:sldChg>
      <pc:sldChg chg="modSp add del mod">
        <pc:chgData name="Ngô Đức Hoàng Hiệp" userId="7d849352-9bb7-4a64-9a61-1bdb0f13fbaa" providerId="ADAL" clId="{558B086C-AD7B-49FD-8529-477D33CA8343}" dt="2023-03-24T14:28:38.725" v="2464" actId="47"/>
        <pc:sldMkLst>
          <pc:docMk/>
          <pc:sldMk cId="2915306861" sldId="369"/>
        </pc:sldMkLst>
        <pc:spChg chg="mod">
          <ac:chgData name="Ngô Đức Hoàng Hiệp" userId="7d849352-9bb7-4a64-9a61-1bdb0f13fbaa" providerId="ADAL" clId="{558B086C-AD7B-49FD-8529-477D33CA8343}" dt="2023-03-24T14:28:25.103" v="2457" actId="1076"/>
          <ac:spMkLst>
            <pc:docMk/>
            <pc:sldMk cId="2915306861" sldId="369"/>
            <ac:spMk id="482" creationId="{00000000-0000-0000-0000-000000000000}"/>
          </ac:spMkLst>
        </pc:spChg>
      </pc:sldChg>
      <pc:sldChg chg="addSp delSp modSp add mod ord modTransition modAnim">
        <pc:chgData name="Ngô Đức Hoàng Hiệp" userId="7d849352-9bb7-4a64-9a61-1bdb0f13fbaa" providerId="ADAL" clId="{558B086C-AD7B-49FD-8529-477D33CA8343}" dt="2023-03-25T04:07:06.962" v="4502" actId="1076"/>
        <pc:sldMkLst>
          <pc:docMk/>
          <pc:sldMk cId="1806595899" sldId="370"/>
        </pc:sldMkLst>
        <pc:spChg chg="add mod">
          <ac:chgData name="Ngô Đức Hoàng Hiệp" userId="7d849352-9bb7-4a64-9a61-1bdb0f13fbaa" providerId="ADAL" clId="{558B086C-AD7B-49FD-8529-477D33CA8343}" dt="2023-03-24T15:00:15.337" v="2806" actId="1076"/>
          <ac:spMkLst>
            <pc:docMk/>
            <pc:sldMk cId="1806595899" sldId="370"/>
            <ac:spMk id="2" creationId="{4C73C7B1-5217-7B75-2EAD-4E9264220EE9}"/>
          </ac:spMkLst>
        </pc:spChg>
        <pc:spChg chg="add del mod">
          <ac:chgData name="Ngô Đức Hoàng Hiệp" userId="7d849352-9bb7-4a64-9a61-1bdb0f13fbaa" providerId="ADAL" clId="{558B086C-AD7B-49FD-8529-477D33CA8343}" dt="2023-03-24T14:48:58.219" v="2472"/>
          <ac:spMkLst>
            <pc:docMk/>
            <pc:sldMk cId="1806595899" sldId="370"/>
            <ac:spMk id="3" creationId="{DD312013-EE32-4D20-42B8-D4AFA923C7C9}"/>
          </ac:spMkLst>
        </pc:spChg>
        <pc:spChg chg="add mod">
          <ac:chgData name="Ngô Đức Hoàng Hiệp" userId="7d849352-9bb7-4a64-9a61-1bdb0f13fbaa" providerId="ADAL" clId="{558B086C-AD7B-49FD-8529-477D33CA8343}" dt="2023-03-25T04:07:06.962" v="4502" actId="1076"/>
          <ac:spMkLst>
            <pc:docMk/>
            <pc:sldMk cId="1806595899" sldId="370"/>
            <ac:spMk id="4" creationId="{F29A1855-2B38-2F6D-BC53-BE9E21185161}"/>
          </ac:spMkLst>
        </pc:spChg>
        <pc:spChg chg="del">
          <ac:chgData name="Ngô Đức Hoàng Hiệp" userId="7d849352-9bb7-4a64-9a61-1bdb0f13fbaa" providerId="ADAL" clId="{558B086C-AD7B-49FD-8529-477D33CA8343}" dt="2023-03-24T14:28:33.508" v="2462" actId="478"/>
          <ac:spMkLst>
            <pc:docMk/>
            <pc:sldMk cId="1806595899" sldId="370"/>
            <ac:spMk id="13" creationId="{2938EA6F-6FDD-5839-E439-30F81C9DE138}"/>
          </ac:spMkLst>
        </pc:spChg>
        <pc:picChg chg="del">
          <ac:chgData name="Ngô Đức Hoàng Hiệp" userId="7d849352-9bb7-4a64-9a61-1bdb0f13fbaa" providerId="ADAL" clId="{558B086C-AD7B-49FD-8529-477D33CA8343}" dt="2023-03-24T14:28:35.430" v="2463" actId="478"/>
          <ac:picMkLst>
            <pc:docMk/>
            <pc:sldMk cId="1806595899" sldId="370"/>
            <ac:picMk id="6" creationId="{435CD5C9-93B7-60E3-D431-CE5C187E40BD}"/>
          </ac:picMkLst>
        </pc:picChg>
        <pc:picChg chg="del">
          <ac:chgData name="Ngô Đức Hoàng Hiệp" userId="7d849352-9bb7-4a64-9a61-1bdb0f13fbaa" providerId="ADAL" clId="{558B086C-AD7B-49FD-8529-477D33CA8343}" dt="2023-03-24T14:28:35.430" v="2463" actId="478"/>
          <ac:picMkLst>
            <pc:docMk/>
            <pc:sldMk cId="1806595899" sldId="370"/>
            <ac:picMk id="8" creationId="{490A8574-1E5B-BE3A-EC19-ED469CC0706D}"/>
          </ac:picMkLst>
        </pc:picChg>
        <pc:picChg chg="del">
          <ac:chgData name="Ngô Đức Hoàng Hiệp" userId="7d849352-9bb7-4a64-9a61-1bdb0f13fbaa" providerId="ADAL" clId="{558B086C-AD7B-49FD-8529-477D33CA8343}" dt="2023-03-24T14:28:35.430" v="2463" actId="478"/>
          <ac:picMkLst>
            <pc:docMk/>
            <pc:sldMk cId="1806595899" sldId="370"/>
            <ac:picMk id="12" creationId="{D128E1BA-32A6-969E-CA33-E29346637D6F}"/>
          </ac:picMkLst>
        </pc:picChg>
      </pc:sldChg>
      <pc:sldChg chg="modSp add mod 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1321395741" sldId="371"/>
        </pc:sldMkLst>
        <pc:spChg chg="mod">
          <ac:chgData name="Ngô Đức Hoàng Hiệp" userId="7d849352-9bb7-4a64-9a61-1bdb0f13fbaa" providerId="ADAL" clId="{558B086C-AD7B-49FD-8529-477D33CA8343}" dt="2023-03-24T15:08:12.010" v="2903" actId="20577"/>
          <ac:spMkLst>
            <pc:docMk/>
            <pc:sldMk cId="1321395741" sldId="371"/>
            <ac:spMk id="482" creationId="{00000000-0000-0000-0000-000000000000}"/>
          </ac:spMkLst>
        </pc:spChg>
      </pc:sldChg>
      <pc:sldChg chg="modSp add mod modTransition">
        <pc:chgData name="Ngô Đức Hoàng Hiệp" userId="7d849352-9bb7-4a64-9a61-1bdb0f13fbaa" providerId="ADAL" clId="{558B086C-AD7B-49FD-8529-477D33CA8343}" dt="2023-03-25T02:04:14.547" v="3905" actId="12"/>
        <pc:sldMkLst>
          <pc:docMk/>
          <pc:sldMk cId="2001306708" sldId="372"/>
        </pc:sldMkLst>
        <pc:spChg chg="mod">
          <ac:chgData name="Ngô Đức Hoàng Hiệp" userId="7d849352-9bb7-4a64-9a61-1bdb0f13fbaa" providerId="ADAL" clId="{558B086C-AD7B-49FD-8529-477D33CA8343}" dt="2023-03-24T15:20:51.977" v="3426" actId="1076"/>
          <ac:spMkLst>
            <pc:docMk/>
            <pc:sldMk cId="2001306708" sldId="372"/>
            <ac:spMk id="2" creationId="{4C73C7B1-5217-7B75-2EAD-4E9264220EE9}"/>
          </ac:spMkLst>
        </pc:spChg>
        <pc:spChg chg="mod">
          <ac:chgData name="Ngô Đức Hoàng Hiệp" userId="7d849352-9bb7-4a64-9a61-1bdb0f13fbaa" providerId="ADAL" clId="{558B086C-AD7B-49FD-8529-477D33CA8343}" dt="2023-03-25T02:04:14.547" v="3905" actId="12"/>
          <ac:spMkLst>
            <pc:docMk/>
            <pc:sldMk cId="2001306708" sldId="372"/>
            <ac:spMk id="4" creationId="{F29A1855-2B38-2F6D-BC53-BE9E21185161}"/>
          </ac:spMkLst>
        </pc:spChg>
      </pc:sldChg>
      <pc:sldChg chg="new del">
        <pc:chgData name="Ngô Đức Hoàng Hiệp" userId="7d849352-9bb7-4a64-9a61-1bdb0f13fbaa" providerId="ADAL" clId="{558B086C-AD7B-49FD-8529-477D33CA8343}" dt="2023-03-24T15:22:21.173" v="3436" actId="47"/>
        <pc:sldMkLst>
          <pc:docMk/>
          <pc:sldMk cId="2070737902" sldId="373"/>
        </pc:sldMkLst>
      </pc:sldChg>
      <pc:sldChg chg="modSp add mod ord modTransition">
        <pc:chgData name="Ngô Đức Hoàng Hiệp" userId="7d849352-9bb7-4a64-9a61-1bdb0f13fbaa" providerId="ADAL" clId="{558B086C-AD7B-49FD-8529-477D33CA8343}" dt="2023-03-24T15:28:11.927" v="3476"/>
        <pc:sldMkLst>
          <pc:docMk/>
          <pc:sldMk cId="3071998908" sldId="373"/>
        </pc:sldMkLst>
        <pc:spChg chg="mod">
          <ac:chgData name="Ngô Đức Hoàng Hiệp" userId="7d849352-9bb7-4a64-9a61-1bdb0f13fbaa" providerId="ADAL" clId="{558B086C-AD7B-49FD-8529-477D33CA8343}" dt="2023-03-24T15:24:21.481" v="3458" actId="255"/>
          <ac:spMkLst>
            <pc:docMk/>
            <pc:sldMk cId="3071998908" sldId="373"/>
            <ac:spMk id="482" creationId="{00000000-0000-0000-0000-000000000000}"/>
          </ac:spMkLst>
        </pc:spChg>
      </pc:sldChg>
      <pc:sldChg chg="delSp modSp add mod modAnim">
        <pc:chgData name="Ngô Đức Hoàng Hiệp" userId="7d849352-9bb7-4a64-9a61-1bdb0f13fbaa" providerId="ADAL" clId="{558B086C-AD7B-49FD-8529-477D33CA8343}" dt="2023-03-25T04:04:01.537" v="4492" actId="1076"/>
        <pc:sldMkLst>
          <pc:docMk/>
          <pc:sldMk cId="3141964996" sldId="374"/>
        </pc:sldMkLst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3" creationId="{8A9C82E9-AF79-960D-B851-C0E7A11A1FB2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6" creationId="{190C7F52-6BE7-0F43-788B-124B9215E55E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8" creationId="{9C01CD85-E5F2-18B7-6B2E-815D9A213AB3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9" creationId="{17FDC96C-8D7E-F774-E222-B42F3B67A49D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10" creationId="{30C8D315-2E1C-C4C3-A766-01C5D821C6BA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11" creationId="{23F611FB-5244-0C6E-119A-4490F1D55950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12" creationId="{264E63CF-EBD8-AF2F-9B0A-C5F765F750DE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13" creationId="{7FC1B99F-4A19-084F-3BA6-E2B59E2FB9EA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14" creationId="{02D172BB-9561-BE0E-AD7D-73FBD36469D0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15" creationId="{715F6A30-47A1-EC77-1F41-B2B65ABFC707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16" creationId="{DC8114CC-0B0D-EA18-8302-50ECDBBA91BB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18" creationId="{DB8385ED-EF5E-D68F-3B17-D7F5DB2C3FF8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20" creationId="{81CC7C85-C81E-EA0C-782C-897105DD643A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25" creationId="{E4C96F21-FD6F-F111-E53A-095E99878ED0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26" creationId="{870E1AA6-D881-092E-511B-224D05C9F4D0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29" creationId="{5F98522D-E98C-A797-A6C8-AD3174DA4CE0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30" creationId="{654DBBA6-1A38-199F-41DF-620002B739CF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35" creationId="{587D376E-EA48-2829-1A06-6600AF52145A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36" creationId="{20FEBE51-CB19-30C2-5C6A-5EEB1CEA97C2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37" creationId="{519F366C-36CA-43F6-E691-F898CE3834D5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41" creationId="{D9941304-8708-C1CC-C268-C192FE063071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43" creationId="{49B82EBA-4589-AAD9-73CC-66EAAC50DBE3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44" creationId="{7CF0442D-3378-8CEC-58DD-23FB410C234B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45" creationId="{DC3A4AFF-A5CB-56FD-41B8-EFC2A54FAA46}"/>
          </ac:spMkLst>
        </pc:spChg>
        <pc:spChg chg="mod">
          <ac:chgData name="Ngô Đức Hoàng Hiệp" userId="7d849352-9bb7-4a64-9a61-1bdb0f13fbaa" providerId="ADAL" clId="{558B086C-AD7B-49FD-8529-477D33CA8343}" dt="2023-03-24T15:41:05.926" v="3567" actId="20577"/>
          <ac:spMkLst>
            <pc:docMk/>
            <pc:sldMk cId="3141964996" sldId="374"/>
            <ac:spMk id="47" creationId="{22489C73-1D05-2722-404F-1337821C7174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51" creationId="{C442CB3B-C32D-F333-05F8-3C5D5B31ADB1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52" creationId="{AF5EAA39-9216-0FE6-AB3D-69E510A8D399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56" creationId="{956E6C47-1AA5-6910-C9D9-9DBEF2AF6F90}"/>
          </ac:spMkLst>
        </pc:spChg>
        <pc:spChg chg="del">
          <ac:chgData name="Ngô Đức Hoàng Hiệp" userId="7d849352-9bb7-4a64-9a61-1bdb0f13fbaa" providerId="ADAL" clId="{558B086C-AD7B-49FD-8529-477D33CA8343}" dt="2023-03-24T15:40:38.066" v="3535" actId="478"/>
          <ac:spMkLst>
            <pc:docMk/>
            <pc:sldMk cId="3141964996" sldId="374"/>
            <ac:spMk id="57" creationId="{CC6862CB-08FA-F893-1DDB-F90AC5E2DD0F}"/>
          </ac:spMkLst>
        </pc:spChg>
        <pc:spChg chg="del">
          <ac:chgData name="Ngô Đức Hoàng Hiệp" userId="7d849352-9bb7-4a64-9a61-1bdb0f13fbaa" providerId="ADAL" clId="{558B086C-AD7B-49FD-8529-477D33CA8343}" dt="2023-03-24T15:40:41.361" v="3536" actId="478"/>
          <ac:spMkLst>
            <pc:docMk/>
            <pc:sldMk cId="3141964996" sldId="374"/>
            <ac:spMk id="63" creationId="{96548B81-5203-98F2-0655-DB6514E4C191}"/>
          </ac:spMkLst>
        </pc:spChg>
        <pc:spChg chg="mod">
          <ac:chgData name="Ngô Đức Hoàng Hiệp" userId="7d849352-9bb7-4a64-9a61-1bdb0f13fbaa" providerId="ADAL" clId="{558B086C-AD7B-49FD-8529-477D33CA8343}" dt="2023-03-25T04:04:01.537" v="4492" actId="1076"/>
          <ac:spMkLst>
            <pc:docMk/>
            <pc:sldMk cId="3141964996" sldId="374"/>
            <ac:spMk id="84" creationId="{0634BCC0-4146-3712-DCCE-6A739BA84542}"/>
          </ac:spMkLst>
        </pc:spChg>
        <pc:picChg chg="del">
          <ac:chgData name="Ngô Đức Hoàng Hiệp" userId="7d849352-9bb7-4a64-9a61-1bdb0f13fbaa" providerId="ADAL" clId="{558B086C-AD7B-49FD-8529-477D33CA8343}" dt="2023-03-24T15:40:43.483" v="3537" actId="478"/>
          <ac:picMkLst>
            <pc:docMk/>
            <pc:sldMk cId="3141964996" sldId="374"/>
            <ac:picMk id="2" creationId="{7A5BECAD-29C5-4D2C-F7CD-C4F68852307B}"/>
          </ac:picMkLst>
        </pc:picChg>
        <pc:cxnChg chg="mod">
          <ac:chgData name="Ngô Đức Hoàng Hiệp" userId="7d849352-9bb7-4a64-9a61-1bdb0f13fbaa" providerId="ADAL" clId="{558B086C-AD7B-49FD-8529-477D33CA8343}" dt="2023-03-25T04:04:01.537" v="4492" actId="1076"/>
          <ac:cxnSpMkLst>
            <pc:docMk/>
            <pc:sldMk cId="3141964996" sldId="374"/>
            <ac:cxnSpMk id="85" creationId="{1F21771C-1258-AD07-A23F-0216D42236AE}"/>
          </ac:cxnSpMkLst>
        </pc:cxnChg>
      </pc:sldChg>
      <pc:sldChg chg="addSp delSp modSp add mod">
        <pc:chgData name="Ngô Đức Hoàng Hiệp" userId="7d849352-9bb7-4a64-9a61-1bdb0f13fbaa" providerId="ADAL" clId="{558B086C-AD7B-49FD-8529-477D33CA8343}" dt="2023-03-25T02:28:57.759" v="3939" actId="20577"/>
        <pc:sldMkLst>
          <pc:docMk/>
          <pc:sldMk cId="3711103402" sldId="375"/>
        </pc:sldMkLst>
        <pc:spChg chg="mod">
          <ac:chgData name="Ngô Đức Hoàng Hiệp" userId="7d849352-9bb7-4a64-9a61-1bdb0f13fbaa" providerId="ADAL" clId="{558B086C-AD7B-49FD-8529-477D33CA8343}" dt="2023-03-24T15:51:05.234" v="3753" actId="1076"/>
          <ac:spMkLst>
            <pc:docMk/>
            <pc:sldMk cId="3711103402" sldId="375"/>
            <ac:spMk id="5" creationId="{89356C78-8AE7-8AFB-0163-3ED0A2D53278}"/>
          </ac:spMkLst>
        </pc:spChg>
        <pc:spChg chg="mod">
          <ac:chgData name="Ngô Đức Hoàng Hiệp" userId="7d849352-9bb7-4a64-9a61-1bdb0f13fbaa" providerId="ADAL" clId="{558B086C-AD7B-49FD-8529-477D33CA8343}" dt="2023-03-24T15:41:55.616" v="3584" actId="14100"/>
          <ac:spMkLst>
            <pc:docMk/>
            <pc:sldMk cId="3711103402" sldId="375"/>
            <ac:spMk id="17" creationId="{6B40B89B-E60D-5801-39F3-D660EFF8F7D5}"/>
          </ac:spMkLst>
        </pc:spChg>
        <pc:spChg chg="del">
          <ac:chgData name="Ngô Đức Hoàng Hiệp" userId="7d849352-9bb7-4a64-9a61-1bdb0f13fbaa" providerId="ADAL" clId="{558B086C-AD7B-49FD-8529-477D33CA8343}" dt="2023-03-24T15:42:04.307" v="3586" actId="478"/>
          <ac:spMkLst>
            <pc:docMk/>
            <pc:sldMk cId="3711103402" sldId="375"/>
            <ac:spMk id="22" creationId="{EDD316E8-C899-7840-B9CF-9EC5F05257C4}"/>
          </ac:spMkLst>
        </pc:spChg>
        <pc:spChg chg="mod">
          <ac:chgData name="Ngô Đức Hoàng Hiệp" userId="7d849352-9bb7-4a64-9a61-1bdb0f13fbaa" providerId="ADAL" clId="{558B086C-AD7B-49FD-8529-477D33CA8343}" dt="2023-03-24T15:47:11.017" v="3672" actId="1076"/>
          <ac:spMkLst>
            <pc:docMk/>
            <pc:sldMk cId="3711103402" sldId="375"/>
            <ac:spMk id="23" creationId="{22385F82-B7E9-3B14-199F-DA54AFB1D2E6}"/>
          </ac:spMkLst>
        </pc:spChg>
        <pc:spChg chg="mod">
          <ac:chgData name="Ngô Đức Hoàng Hiệp" userId="7d849352-9bb7-4a64-9a61-1bdb0f13fbaa" providerId="ADAL" clId="{558B086C-AD7B-49FD-8529-477D33CA8343}" dt="2023-03-24T15:47:32.925" v="3681" actId="14100"/>
          <ac:spMkLst>
            <pc:docMk/>
            <pc:sldMk cId="3711103402" sldId="375"/>
            <ac:spMk id="27" creationId="{A44E004F-6D86-7E9B-4B94-2DDF5D9EED1C}"/>
          </ac:spMkLst>
        </pc:spChg>
        <pc:spChg chg="del">
          <ac:chgData name="Ngô Đức Hoàng Hiệp" userId="7d849352-9bb7-4a64-9a61-1bdb0f13fbaa" providerId="ADAL" clId="{558B086C-AD7B-49FD-8529-477D33CA8343}" dt="2023-03-24T15:42:13.751" v="3590" actId="478"/>
          <ac:spMkLst>
            <pc:docMk/>
            <pc:sldMk cId="3711103402" sldId="375"/>
            <ac:spMk id="32" creationId="{B1877AC5-C26D-C6D6-D5D1-1EB50336619B}"/>
          </ac:spMkLst>
        </pc:spChg>
        <pc:spChg chg="mod">
          <ac:chgData name="Ngô Đức Hoàng Hiệp" userId="7d849352-9bb7-4a64-9a61-1bdb0f13fbaa" providerId="ADAL" clId="{558B086C-AD7B-49FD-8529-477D33CA8343}" dt="2023-03-24T15:47:49.428" v="3691" actId="1076"/>
          <ac:spMkLst>
            <pc:docMk/>
            <pc:sldMk cId="3711103402" sldId="375"/>
            <ac:spMk id="33" creationId="{5095D1BF-3D27-7623-E0E3-5D9565CACC32}"/>
          </ac:spMkLst>
        </pc:spChg>
        <pc:spChg chg="mod">
          <ac:chgData name="Ngô Đức Hoàng Hiệp" userId="7d849352-9bb7-4a64-9a61-1bdb0f13fbaa" providerId="ADAL" clId="{558B086C-AD7B-49FD-8529-477D33CA8343}" dt="2023-03-24T15:49:30.304" v="3730" actId="1076"/>
          <ac:spMkLst>
            <pc:docMk/>
            <pc:sldMk cId="3711103402" sldId="375"/>
            <ac:spMk id="38" creationId="{36672B31-36D9-49DD-B477-31C1D4588223}"/>
          </ac:spMkLst>
        </pc:spChg>
        <pc:spChg chg="del">
          <ac:chgData name="Ngô Đức Hoàng Hiệp" userId="7d849352-9bb7-4a64-9a61-1bdb0f13fbaa" providerId="ADAL" clId="{558B086C-AD7B-49FD-8529-477D33CA8343}" dt="2023-03-24T15:48:27.805" v="3704" actId="478"/>
          <ac:spMkLst>
            <pc:docMk/>
            <pc:sldMk cId="3711103402" sldId="375"/>
            <ac:spMk id="39" creationId="{21DECC60-A352-7CE2-1620-7F6C9CE10B04}"/>
          </ac:spMkLst>
        </pc:spChg>
        <pc:spChg chg="del">
          <ac:chgData name="Ngô Đức Hoàng Hiệp" userId="7d849352-9bb7-4a64-9a61-1bdb0f13fbaa" providerId="ADAL" clId="{558B086C-AD7B-49FD-8529-477D33CA8343}" dt="2023-03-24T15:48:28.419" v="3705" actId="478"/>
          <ac:spMkLst>
            <pc:docMk/>
            <pc:sldMk cId="3711103402" sldId="375"/>
            <ac:spMk id="40" creationId="{152A7C44-0844-382E-931F-0D1668EF38AB}"/>
          </ac:spMkLst>
        </pc:spChg>
        <pc:spChg chg="mod">
          <ac:chgData name="Ngô Đức Hoàng Hiệp" userId="7d849352-9bb7-4a64-9a61-1bdb0f13fbaa" providerId="ADAL" clId="{558B086C-AD7B-49FD-8529-477D33CA8343}" dt="2023-03-24T15:49:30.304" v="3730" actId="1076"/>
          <ac:spMkLst>
            <pc:docMk/>
            <pc:sldMk cId="3711103402" sldId="375"/>
            <ac:spMk id="42" creationId="{12020D2B-45F9-911E-CAC1-0DCFB07BB9CB}"/>
          </ac:spMkLst>
        </pc:spChg>
        <pc:spChg chg="mod">
          <ac:chgData name="Ngô Đức Hoàng Hiệp" userId="7d849352-9bb7-4a64-9a61-1bdb0f13fbaa" providerId="ADAL" clId="{558B086C-AD7B-49FD-8529-477D33CA8343}" dt="2023-03-24T15:46:16.077" v="3646" actId="14100"/>
          <ac:spMkLst>
            <pc:docMk/>
            <pc:sldMk cId="3711103402" sldId="375"/>
            <ac:spMk id="46" creationId="{82C10A2B-EC6A-55B2-F9A3-0FA66395DB24}"/>
          </ac:spMkLst>
        </pc:spChg>
        <pc:spChg chg="mod">
          <ac:chgData name="Ngô Đức Hoàng Hiệp" userId="7d849352-9bb7-4a64-9a61-1bdb0f13fbaa" providerId="ADAL" clId="{558B086C-AD7B-49FD-8529-477D33CA8343}" dt="2023-03-25T02:28:57.759" v="3939" actId="20577"/>
          <ac:spMkLst>
            <pc:docMk/>
            <pc:sldMk cId="3711103402" sldId="375"/>
            <ac:spMk id="47" creationId="{22489C73-1D05-2722-404F-1337821C7174}"/>
          </ac:spMkLst>
        </pc:spChg>
        <pc:spChg chg="del mod">
          <ac:chgData name="Ngô Đức Hoàng Hiệp" userId="7d849352-9bb7-4a64-9a61-1bdb0f13fbaa" providerId="ADAL" clId="{558B086C-AD7B-49FD-8529-477D33CA8343}" dt="2023-03-24T15:48:37.056" v="3711" actId="478"/>
          <ac:spMkLst>
            <pc:docMk/>
            <pc:sldMk cId="3711103402" sldId="375"/>
            <ac:spMk id="49" creationId="{B6CA7824-9B59-B956-27D3-40E7153E0705}"/>
          </ac:spMkLst>
        </pc:spChg>
        <pc:spChg chg="del">
          <ac:chgData name="Ngô Đức Hoàng Hiệp" userId="7d849352-9bb7-4a64-9a61-1bdb0f13fbaa" providerId="ADAL" clId="{558B086C-AD7B-49FD-8529-477D33CA8343}" dt="2023-03-24T15:46:18.870" v="3647" actId="478"/>
          <ac:spMkLst>
            <pc:docMk/>
            <pc:sldMk cId="3711103402" sldId="375"/>
            <ac:spMk id="54" creationId="{3A567A4D-8225-4C14-146A-8E3665F09642}"/>
          </ac:spMkLst>
        </pc:spChg>
        <pc:spChg chg="mod">
          <ac:chgData name="Ngô Đức Hoàng Hiệp" userId="7d849352-9bb7-4a64-9a61-1bdb0f13fbaa" providerId="ADAL" clId="{558B086C-AD7B-49FD-8529-477D33CA8343}" dt="2023-03-24T15:46:41.208" v="3658" actId="1076"/>
          <ac:spMkLst>
            <pc:docMk/>
            <pc:sldMk cId="3711103402" sldId="375"/>
            <ac:spMk id="59" creationId="{40182FD6-E982-EBD4-B790-FF63E8D8D307}"/>
          </ac:spMkLst>
        </pc:spChg>
        <pc:spChg chg="del mod">
          <ac:chgData name="Ngô Đức Hoàng Hiệp" userId="7d849352-9bb7-4a64-9a61-1bdb0f13fbaa" providerId="ADAL" clId="{558B086C-AD7B-49FD-8529-477D33CA8343}" dt="2023-03-24T15:46:32.501" v="3655" actId="478"/>
          <ac:spMkLst>
            <pc:docMk/>
            <pc:sldMk cId="3711103402" sldId="375"/>
            <ac:spMk id="60" creationId="{7E909DDD-556D-6706-EB59-C20030E1FC1E}"/>
          </ac:spMkLst>
        </pc:spChg>
        <pc:spChg chg="add mod">
          <ac:chgData name="Ngô Đức Hoàng Hiệp" userId="7d849352-9bb7-4a64-9a61-1bdb0f13fbaa" providerId="ADAL" clId="{558B086C-AD7B-49FD-8529-477D33CA8343}" dt="2023-03-24T15:51:13.396" v="3755" actId="1076"/>
          <ac:spMkLst>
            <pc:docMk/>
            <pc:sldMk cId="3711103402" sldId="375"/>
            <ac:spMk id="63" creationId="{691520C9-D0F6-058E-94DD-CD6B2484683C}"/>
          </ac:spMkLst>
        </pc:spChg>
        <pc:spChg chg="add mod">
          <ac:chgData name="Ngô Đức Hoàng Hiệp" userId="7d849352-9bb7-4a64-9a61-1bdb0f13fbaa" providerId="ADAL" clId="{558B086C-AD7B-49FD-8529-477D33CA8343}" dt="2023-03-24T15:51:08.301" v="3754" actId="1076"/>
          <ac:spMkLst>
            <pc:docMk/>
            <pc:sldMk cId="3711103402" sldId="375"/>
            <ac:spMk id="64" creationId="{26CD929E-53EA-E12C-7949-070128088E27}"/>
          </ac:spMkLst>
        </pc:spChg>
        <pc:spChg chg="add mod">
          <ac:chgData name="Ngô Đức Hoàng Hiệp" userId="7d849352-9bb7-4a64-9a61-1bdb0f13fbaa" providerId="ADAL" clId="{558B086C-AD7B-49FD-8529-477D33CA8343}" dt="2023-03-24T15:45:38.875" v="3632" actId="1076"/>
          <ac:spMkLst>
            <pc:docMk/>
            <pc:sldMk cId="3711103402" sldId="375"/>
            <ac:spMk id="66" creationId="{B113CFEF-DB06-BDC7-99DB-0CF43C2E7653}"/>
          </ac:spMkLst>
        </pc:spChg>
        <pc:spChg chg="add mod">
          <ac:chgData name="Ngô Đức Hoàng Hiệp" userId="7d849352-9bb7-4a64-9a61-1bdb0f13fbaa" providerId="ADAL" clId="{558B086C-AD7B-49FD-8529-477D33CA8343}" dt="2023-03-24T15:45:45.616" v="3639" actId="20577"/>
          <ac:spMkLst>
            <pc:docMk/>
            <pc:sldMk cId="3711103402" sldId="375"/>
            <ac:spMk id="67" creationId="{734DD01A-9399-6B73-2194-4B84F08114A7}"/>
          </ac:spMkLst>
        </pc:spChg>
        <pc:spChg chg="mod">
          <ac:chgData name="Ngô Đức Hoàng Hiệp" userId="7d849352-9bb7-4a64-9a61-1bdb0f13fbaa" providerId="ADAL" clId="{558B086C-AD7B-49FD-8529-477D33CA8343}" dt="2023-03-24T15:44:07.073" v="3613" actId="1076"/>
          <ac:spMkLst>
            <pc:docMk/>
            <pc:sldMk cId="3711103402" sldId="375"/>
            <ac:spMk id="69" creationId="{08C0CB2D-7605-31CB-624C-E8BFCE34D7C8}"/>
          </ac:spMkLst>
        </pc:spChg>
        <pc:spChg chg="mod">
          <ac:chgData name="Ngô Đức Hoàng Hiệp" userId="7d849352-9bb7-4a64-9a61-1bdb0f13fbaa" providerId="ADAL" clId="{558B086C-AD7B-49FD-8529-477D33CA8343}" dt="2023-03-24T15:45:50.654" v="3640" actId="1076"/>
          <ac:spMkLst>
            <pc:docMk/>
            <pc:sldMk cId="3711103402" sldId="375"/>
            <ac:spMk id="70" creationId="{79A6EEAB-A91A-E66E-C4AD-5A4E27DADAE4}"/>
          </ac:spMkLst>
        </pc:spChg>
        <pc:spChg chg="del mod">
          <ac:chgData name="Ngô Đức Hoàng Hiệp" userId="7d849352-9bb7-4a64-9a61-1bdb0f13fbaa" providerId="ADAL" clId="{558B086C-AD7B-49FD-8529-477D33CA8343}" dt="2023-03-24T15:44:02.046" v="3611" actId="478"/>
          <ac:spMkLst>
            <pc:docMk/>
            <pc:sldMk cId="3711103402" sldId="375"/>
            <ac:spMk id="72" creationId="{C90FFD65-5071-E729-F401-D2DB044C35E6}"/>
          </ac:spMkLst>
        </pc:spChg>
        <pc:spChg chg="add mod">
          <ac:chgData name="Ngô Đức Hoàng Hiệp" userId="7d849352-9bb7-4a64-9a61-1bdb0f13fbaa" providerId="ADAL" clId="{558B086C-AD7B-49FD-8529-477D33CA8343}" dt="2023-03-24T15:50:09.696" v="3749" actId="20577"/>
          <ac:spMkLst>
            <pc:docMk/>
            <pc:sldMk cId="3711103402" sldId="375"/>
            <ac:spMk id="76" creationId="{096E5EA3-B23C-CCAD-887F-D38EC1F0B821}"/>
          </ac:spMkLst>
        </pc:spChg>
        <pc:spChg chg="mod">
          <ac:chgData name="Ngô Đức Hoàng Hiệp" userId="7d849352-9bb7-4a64-9a61-1bdb0f13fbaa" providerId="ADAL" clId="{558B086C-AD7B-49FD-8529-477D33CA8343}" dt="2023-03-24T15:49:30.304" v="3730" actId="1076"/>
          <ac:spMkLst>
            <pc:docMk/>
            <pc:sldMk cId="3711103402" sldId="375"/>
            <ac:spMk id="84" creationId="{0634BCC0-4146-3712-DCCE-6A739BA84542}"/>
          </ac:spMkLst>
        </pc:spChg>
        <pc:spChg chg="add mod">
          <ac:chgData name="Ngô Đức Hoàng Hiệp" userId="7d849352-9bb7-4a64-9a61-1bdb0f13fbaa" providerId="ADAL" clId="{558B086C-AD7B-49FD-8529-477D33CA8343}" dt="2023-03-24T15:46:57.939" v="3665" actId="1076"/>
          <ac:spMkLst>
            <pc:docMk/>
            <pc:sldMk cId="3711103402" sldId="375"/>
            <ac:spMk id="86" creationId="{29E1392E-6DB6-F028-15C8-CBD217ACF66F}"/>
          </ac:spMkLst>
        </pc:spChg>
        <pc:spChg chg="add mod">
          <ac:chgData name="Ngô Đức Hoàng Hiệp" userId="7d849352-9bb7-4a64-9a61-1bdb0f13fbaa" providerId="ADAL" clId="{558B086C-AD7B-49FD-8529-477D33CA8343}" dt="2023-03-24T15:47:19.863" v="3676" actId="20577"/>
          <ac:spMkLst>
            <pc:docMk/>
            <pc:sldMk cId="3711103402" sldId="375"/>
            <ac:spMk id="96" creationId="{5EFD08DE-3675-A650-C465-51E5D354F96E}"/>
          </ac:spMkLst>
        </pc:spChg>
        <pc:spChg chg="add mod">
          <ac:chgData name="Ngô Đức Hoàng Hiệp" userId="7d849352-9bb7-4a64-9a61-1bdb0f13fbaa" providerId="ADAL" clId="{558B086C-AD7B-49FD-8529-477D33CA8343}" dt="2023-03-24T15:48:06.094" v="3700" actId="1076"/>
          <ac:spMkLst>
            <pc:docMk/>
            <pc:sldMk cId="3711103402" sldId="375"/>
            <ac:spMk id="102" creationId="{983D2879-FFBA-CE38-8A23-D0105DE1EDCD}"/>
          </ac:spMkLst>
        </pc:spChg>
        <pc:spChg chg="add mod">
          <ac:chgData name="Ngô Đức Hoàng Hiệp" userId="7d849352-9bb7-4a64-9a61-1bdb0f13fbaa" providerId="ADAL" clId="{558B086C-AD7B-49FD-8529-477D33CA8343}" dt="2023-03-24T15:48:02.617" v="3699" actId="20577"/>
          <ac:spMkLst>
            <pc:docMk/>
            <pc:sldMk cId="3711103402" sldId="375"/>
            <ac:spMk id="103" creationId="{D472CB40-1782-C3C7-C54A-9708552EE9FE}"/>
          </ac:spMkLst>
        </pc:spChg>
        <pc:spChg chg="add mod">
          <ac:chgData name="Ngô Đức Hoàng Hiệp" userId="7d849352-9bb7-4a64-9a61-1bdb0f13fbaa" providerId="ADAL" clId="{558B086C-AD7B-49FD-8529-477D33CA8343}" dt="2023-03-24T15:50:11.966" v="3751" actId="20577"/>
          <ac:spMkLst>
            <pc:docMk/>
            <pc:sldMk cId="3711103402" sldId="375"/>
            <ac:spMk id="121" creationId="{1F8B0D84-E36D-FCC7-76F8-1E9BF0D0C520}"/>
          </ac:spMkLst>
        </pc:spChg>
        <pc:spChg chg="add mod">
          <ac:chgData name="Ngô Đức Hoàng Hiệp" userId="7d849352-9bb7-4a64-9a61-1bdb0f13fbaa" providerId="ADAL" clId="{558B086C-AD7B-49FD-8529-477D33CA8343}" dt="2023-03-24T15:49:51.579" v="3739" actId="20577"/>
          <ac:spMkLst>
            <pc:docMk/>
            <pc:sldMk cId="3711103402" sldId="375"/>
            <ac:spMk id="122" creationId="{6DA30BEE-CBF3-CC72-B104-10479A6AAA5F}"/>
          </ac:spMkLst>
        </pc:spChg>
        <pc:spChg chg="add mod">
          <ac:chgData name="Ngô Đức Hoàng Hiệp" userId="7d849352-9bb7-4a64-9a61-1bdb0f13fbaa" providerId="ADAL" clId="{558B086C-AD7B-49FD-8529-477D33CA8343}" dt="2023-03-24T15:50:02.762" v="3746" actId="1076"/>
          <ac:spMkLst>
            <pc:docMk/>
            <pc:sldMk cId="3711103402" sldId="375"/>
            <ac:spMk id="123" creationId="{1A78136F-0B21-CE05-A8F1-0CE977D4F3DE}"/>
          </ac:spMkLst>
        </pc:spChg>
        <pc:cxnChg chg="mod">
          <ac:chgData name="Ngô Đức Hoàng Hiệp" userId="7d849352-9bb7-4a64-9a61-1bdb0f13fbaa" providerId="ADAL" clId="{558B086C-AD7B-49FD-8529-477D33CA8343}" dt="2023-03-24T15:51:05.234" v="3753" actId="1076"/>
          <ac:cxnSpMkLst>
            <pc:docMk/>
            <pc:sldMk cId="3711103402" sldId="375"/>
            <ac:cxnSpMk id="4" creationId="{EB3C5E97-605F-7DF9-5121-2D4F502964EE}"/>
          </ac:cxnSpMkLst>
        </pc:cxnChg>
        <pc:cxnChg chg="mod">
          <ac:chgData name="Ngô Đức Hoàng Hiệp" userId="7d849352-9bb7-4a64-9a61-1bdb0f13fbaa" providerId="ADAL" clId="{558B086C-AD7B-49FD-8529-477D33CA8343}" dt="2023-03-24T15:41:55.616" v="3584" actId="14100"/>
          <ac:cxnSpMkLst>
            <pc:docMk/>
            <pc:sldMk cId="3711103402" sldId="375"/>
            <ac:cxnSpMk id="19" creationId="{CA95795F-3397-815B-0870-69B0FBC5986E}"/>
          </ac:cxnSpMkLst>
        </pc:cxnChg>
        <pc:cxnChg chg="del mod">
          <ac:chgData name="Ngô Đức Hoàng Hiệp" userId="7d849352-9bb7-4a64-9a61-1bdb0f13fbaa" providerId="ADAL" clId="{558B086C-AD7B-49FD-8529-477D33CA8343}" dt="2023-03-24T15:42:05.189" v="3587" actId="478"/>
          <ac:cxnSpMkLst>
            <pc:docMk/>
            <pc:sldMk cId="3711103402" sldId="375"/>
            <ac:cxnSpMk id="21" creationId="{AD9EE5F7-3706-3755-EB00-CBC509AF11A1}"/>
          </ac:cxnSpMkLst>
        </pc:cxnChg>
        <pc:cxnChg chg="mod">
          <ac:chgData name="Ngô Đức Hoàng Hiệp" userId="7d849352-9bb7-4a64-9a61-1bdb0f13fbaa" providerId="ADAL" clId="{558B086C-AD7B-49FD-8529-477D33CA8343}" dt="2023-03-24T15:47:11.017" v="3672" actId="1076"/>
          <ac:cxnSpMkLst>
            <pc:docMk/>
            <pc:sldMk cId="3711103402" sldId="375"/>
            <ac:cxnSpMk id="24" creationId="{79D28300-A4FC-97C6-9468-793F1362F24E}"/>
          </ac:cxnSpMkLst>
        </pc:cxnChg>
        <pc:cxnChg chg="mod">
          <ac:chgData name="Ngô Đức Hoàng Hiệp" userId="7d849352-9bb7-4a64-9a61-1bdb0f13fbaa" providerId="ADAL" clId="{558B086C-AD7B-49FD-8529-477D33CA8343}" dt="2023-03-24T15:47:32.925" v="3681" actId="14100"/>
          <ac:cxnSpMkLst>
            <pc:docMk/>
            <pc:sldMk cId="3711103402" sldId="375"/>
            <ac:cxnSpMk id="28" creationId="{871118B9-F6AD-C130-9466-D343040E7D6E}"/>
          </ac:cxnSpMkLst>
        </pc:cxnChg>
        <pc:cxnChg chg="del mod">
          <ac:chgData name="Ngô Đức Hoàng Hiệp" userId="7d849352-9bb7-4a64-9a61-1bdb0f13fbaa" providerId="ADAL" clId="{558B086C-AD7B-49FD-8529-477D33CA8343}" dt="2023-03-24T15:42:14.344" v="3591" actId="478"/>
          <ac:cxnSpMkLst>
            <pc:docMk/>
            <pc:sldMk cId="3711103402" sldId="375"/>
            <ac:cxnSpMk id="31" creationId="{75EAE1B8-9780-8F38-C908-6EA5AD7837C5}"/>
          </ac:cxnSpMkLst>
        </pc:cxnChg>
        <pc:cxnChg chg="mod">
          <ac:chgData name="Ngô Đức Hoàng Hiệp" userId="7d849352-9bb7-4a64-9a61-1bdb0f13fbaa" providerId="ADAL" clId="{558B086C-AD7B-49FD-8529-477D33CA8343}" dt="2023-03-24T15:47:49.428" v="3691" actId="1076"/>
          <ac:cxnSpMkLst>
            <pc:docMk/>
            <pc:sldMk cId="3711103402" sldId="375"/>
            <ac:cxnSpMk id="34" creationId="{BADBC078-F646-41BF-44E9-FF83C6A813C7}"/>
          </ac:cxnSpMkLst>
        </pc:cxnChg>
        <pc:cxnChg chg="mod">
          <ac:chgData name="Ngô Đức Hoàng Hiệp" userId="7d849352-9bb7-4a64-9a61-1bdb0f13fbaa" providerId="ADAL" clId="{558B086C-AD7B-49FD-8529-477D33CA8343}" dt="2023-03-24T15:46:16.077" v="3646" actId="14100"/>
          <ac:cxnSpMkLst>
            <pc:docMk/>
            <pc:sldMk cId="3711103402" sldId="375"/>
            <ac:cxnSpMk id="48" creationId="{427FE9D3-E35D-C411-8F17-90DA6B94B0EC}"/>
          </ac:cxnSpMkLst>
        </pc:cxnChg>
        <pc:cxnChg chg="mod">
          <ac:chgData name="Ngô Đức Hoàng Hiệp" userId="7d849352-9bb7-4a64-9a61-1bdb0f13fbaa" providerId="ADAL" clId="{558B086C-AD7B-49FD-8529-477D33CA8343}" dt="2023-03-24T15:49:30.304" v="3730" actId="1076"/>
          <ac:cxnSpMkLst>
            <pc:docMk/>
            <pc:sldMk cId="3711103402" sldId="375"/>
            <ac:cxnSpMk id="50" creationId="{7583FA50-82E4-A067-92CB-38DA323E6168}"/>
          </ac:cxnSpMkLst>
        </pc:cxnChg>
        <pc:cxnChg chg="del mod">
          <ac:chgData name="Ngô Đức Hoàng Hiệp" userId="7d849352-9bb7-4a64-9a61-1bdb0f13fbaa" providerId="ADAL" clId="{558B086C-AD7B-49FD-8529-477D33CA8343}" dt="2023-03-24T15:48:29.877" v="3707" actId="478"/>
          <ac:cxnSpMkLst>
            <pc:docMk/>
            <pc:sldMk cId="3711103402" sldId="375"/>
            <ac:cxnSpMk id="53" creationId="{577D040E-2C4E-03E9-BC88-7E5DDAD82B1B}"/>
          </ac:cxnSpMkLst>
        </pc:cxnChg>
        <pc:cxnChg chg="del mod">
          <ac:chgData name="Ngô Đức Hoàng Hiệp" userId="7d849352-9bb7-4a64-9a61-1bdb0f13fbaa" providerId="ADAL" clId="{558B086C-AD7B-49FD-8529-477D33CA8343}" dt="2023-03-24T15:46:19.909" v="3648" actId="478"/>
          <ac:cxnSpMkLst>
            <pc:docMk/>
            <pc:sldMk cId="3711103402" sldId="375"/>
            <ac:cxnSpMk id="55" creationId="{F2585EB5-FED9-E7F3-FC7F-30712A33527D}"/>
          </ac:cxnSpMkLst>
        </pc:cxnChg>
        <pc:cxnChg chg="del mod">
          <ac:chgData name="Ngô Đức Hoàng Hiệp" userId="7d849352-9bb7-4a64-9a61-1bdb0f13fbaa" providerId="ADAL" clId="{558B086C-AD7B-49FD-8529-477D33CA8343}" dt="2023-03-24T15:48:29.082" v="3706" actId="478"/>
          <ac:cxnSpMkLst>
            <pc:docMk/>
            <pc:sldMk cId="3711103402" sldId="375"/>
            <ac:cxnSpMk id="58" creationId="{40A535D4-BB8C-1EB8-A543-EF650C58E6A8}"/>
          </ac:cxnSpMkLst>
        </pc:cxnChg>
        <pc:cxnChg chg="del mod">
          <ac:chgData name="Ngô Đức Hoàng Hiệp" userId="7d849352-9bb7-4a64-9a61-1bdb0f13fbaa" providerId="ADAL" clId="{558B086C-AD7B-49FD-8529-477D33CA8343}" dt="2023-03-24T15:46:33.872" v="3656" actId="478"/>
          <ac:cxnSpMkLst>
            <pc:docMk/>
            <pc:sldMk cId="3711103402" sldId="375"/>
            <ac:cxnSpMk id="61" creationId="{67DE5296-2C6C-CDEE-850C-657C87E0F874}"/>
          </ac:cxnSpMkLst>
        </pc:cxnChg>
        <pc:cxnChg chg="mod">
          <ac:chgData name="Ngô Đức Hoàng Hiệp" userId="7d849352-9bb7-4a64-9a61-1bdb0f13fbaa" providerId="ADAL" clId="{558B086C-AD7B-49FD-8529-477D33CA8343}" dt="2023-03-24T15:46:41.208" v="3658" actId="1076"/>
          <ac:cxnSpMkLst>
            <pc:docMk/>
            <pc:sldMk cId="3711103402" sldId="375"/>
            <ac:cxnSpMk id="62" creationId="{147C5CE7-0AB9-050D-B276-B6225718A5EC}"/>
          </ac:cxnSpMkLst>
        </pc:cxnChg>
        <pc:cxnChg chg="mod">
          <ac:chgData name="Ngô Đức Hoàng Hiệp" userId="7d849352-9bb7-4a64-9a61-1bdb0f13fbaa" providerId="ADAL" clId="{558B086C-AD7B-49FD-8529-477D33CA8343}" dt="2023-03-24T15:49:30.304" v="3730" actId="1076"/>
          <ac:cxnSpMkLst>
            <pc:docMk/>
            <pc:sldMk cId="3711103402" sldId="375"/>
            <ac:cxnSpMk id="65" creationId="{13A11AE0-1DF0-AA92-4693-45D1A75C6804}"/>
          </ac:cxnSpMkLst>
        </pc:cxnChg>
        <pc:cxnChg chg="mod">
          <ac:chgData name="Ngô Đức Hoàng Hiệp" userId="7d849352-9bb7-4a64-9a61-1bdb0f13fbaa" providerId="ADAL" clId="{558B086C-AD7B-49FD-8529-477D33CA8343}" dt="2023-03-24T15:44:07.073" v="3613" actId="1076"/>
          <ac:cxnSpMkLst>
            <pc:docMk/>
            <pc:sldMk cId="3711103402" sldId="375"/>
            <ac:cxnSpMk id="68" creationId="{EA242773-BCA1-2F73-E325-E9DC563DA933}"/>
          </ac:cxnSpMkLst>
        </pc:cxnChg>
        <pc:cxnChg chg="mod">
          <ac:chgData name="Ngô Đức Hoàng Hiệp" userId="7d849352-9bb7-4a64-9a61-1bdb0f13fbaa" providerId="ADAL" clId="{558B086C-AD7B-49FD-8529-477D33CA8343}" dt="2023-03-24T15:45:50.654" v="3640" actId="1076"/>
          <ac:cxnSpMkLst>
            <pc:docMk/>
            <pc:sldMk cId="3711103402" sldId="375"/>
            <ac:cxnSpMk id="71" creationId="{81A2E069-A3D3-631D-9B28-12D9A9ADDFAC}"/>
          </ac:cxnSpMkLst>
        </pc:cxnChg>
        <pc:cxnChg chg="del mod">
          <ac:chgData name="Ngô Đức Hoàng Hiệp" userId="7d849352-9bb7-4a64-9a61-1bdb0f13fbaa" providerId="ADAL" clId="{558B086C-AD7B-49FD-8529-477D33CA8343}" dt="2023-03-24T15:44:02.770" v="3612" actId="478"/>
          <ac:cxnSpMkLst>
            <pc:docMk/>
            <pc:sldMk cId="3711103402" sldId="375"/>
            <ac:cxnSpMk id="73" creationId="{B80D2E4D-CA7D-7CDC-D083-24F3DDACACAE}"/>
          </ac:cxnSpMkLst>
        </pc:cxnChg>
        <pc:cxnChg chg="del mod">
          <ac:chgData name="Ngô Đức Hoàng Hiệp" userId="7d849352-9bb7-4a64-9a61-1bdb0f13fbaa" providerId="ADAL" clId="{558B086C-AD7B-49FD-8529-477D33CA8343}" dt="2023-03-24T15:48:37.701" v="3712" actId="478"/>
          <ac:cxnSpMkLst>
            <pc:docMk/>
            <pc:sldMk cId="3711103402" sldId="375"/>
            <ac:cxnSpMk id="74" creationId="{AB3EACBD-6FE5-037D-497E-3C9CC20B0C26}"/>
          </ac:cxnSpMkLst>
        </pc:cxnChg>
        <pc:cxnChg chg="mod">
          <ac:chgData name="Ngô Đức Hoàng Hiệp" userId="7d849352-9bb7-4a64-9a61-1bdb0f13fbaa" providerId="ADAL" clId="{558B086C-AD7B-49FD-8529-477D33CA8343}" dt="2023-03-24T15:49:30.304" v="3730" actId="1076"/>
          <ac:cxnSpMkLst>
            <pc:docMk/>
            <pc:sldMk cId="3711103402" sldId="375"/>
            <ac:cxnSpMk id="85" creationId="{1F21771C-1258-AD07-A23F-0216D42236AE}"/>
          </ac:cxnSpMkLst>
        </pc:cxnChg>
      </pc:sldChg>
      <pc:sldChg chg="modSp add del mod">
        <pc:chgData name="Ngô Đức Hoàng Hiệp" userId="7d849352-9bb7-4a64-9a61-1bdb0f13fbaa" providerId="ADAL" clId="{558B086C-AD7B-49FD-8529-477D33CA8343}" dt="2023-04-03T01:47:43.243" v="4808" actId="47"/>
        <pc:sldMkLst>
          <pc:docMk/>
          <pc:sldMk cId="3931778953" sldId="376"/>
        </pc:sldMkLst>
        <pc:spChg chg="mod">
          <ac:chgData name="Ngô Đức Hoàng Hiệp" userId="7d849352-9bb7-4a64-9a61-1bdb0f13fbaa" providerId="ADAL" clId="{558B086C-AD7B-49FD-8529-477D33CA8343}" dt="2023-04-03T00:59:32.972" v="4805" actId="1076"/>
          <ac:spMkLst>
            <pc:docMk/>
            <pc:sldMk cId="3931778953" sldId="376"/>
            <ac:spMk id="482" creationId="{00000000-0000-0000-0000-000000000000}"/>
          </ac:spMkLst>
        </pc:spChg>
      </pc:sldChg>
      <pc:sldChg chg="addSp delSp modSp add mod">
        <pc:chgData name="Ngô Đức Hoàng Hiệp" userId="7d849352-9bb7-4a64-9a61-1bdb0f13fbaa" providerId="ADAL" clId="{558B086C-AD7B-49FD-8529-477D33CA8343}" dt="2023-03-25T02:28:50.180" v="3933" actId="1076"/>
        <pc:sldMkLst>
          <pc:docMk/>
          <pc:sldMk cId="2540127678" sldId="377"/>
        </pc:sldMkLst>
        <pc:spChg chg="add del mod">
          <ac:chgData name="Ngô Đức Hoàng Hiệp" userId="7d849352-9bb7-4a64-9a61-1bdb0f13fbaa" providerId="ADAL" clId="{558B086C-AD7B-49FD-8529-477D33CA8343}" dt="2023-03-25T02:25:21.880" v="3909" actId="478"/>
          <ac:spMkLst>
            <pc:docMk/>
            <pc:sldMk cId="2540127678" sldId="377"/>
            <ac:spMk id="3" creationId="{4B76A319-CCF8-AA80-944A-0D3EEC5E03CE}"/>
          </ac:spMkLst>
        </pc:spChg>
        <pc:spChg chg="mod">
          <ac:chgData name="Ngô Đức Hoàng Hiệp" userId="7d849352-9bb7-4a64-9a61-1bdb0f13fbaa" providerId="ADAL" clId="{558B086C-AD7B-49FD-8529-477D33CA8343}" dt="2023-03-25T02:28:50.180" v="3933" actId="1076"/>
          <ac:spMkLst>
            <pc:docMk/>
            <pc:sldMk cId="2540127678" sldId="377"/>
            <ac:spMk id="1568" creationId="{00000000-0000-0000-0000-000000000000}"/>
          </ac:spMkLst>
        </pc:spChg>
        <pc:spChg chg="del">
          <ac:chgData name="Ngô Đức Hoàng Hiệp" userId="7d849352-9bb7-4a64-9a61-1bdb0f13fbaa" providerId="ADAL" clId="{558B086C-AD7B-49FD-8529-477D33CA8343}" dt="2023-03-25T02:25:19.237" v="3908" actId="478"/>
          <ac:spMkLst>
            <pc:docMk/>
            <pc:sldMk cId="2540127678" sldId="377"/>
            <ac:spMk id="1569" creationId="{00000000-0000-0000-0000-000000000000}"/>
          </ac:spMkLst>
        </pc:spChg>
        <pc:grpChg chg="del">
          <ac:chgData name="Ngô Đức Hoàng Hiệp" userId="7d849352-9bb7-4a64-9a61-1bdb0f13fbaa" providerId="ADAL" clId="{558B086C-AD7B-49FD-8529-477D33CA8343}" dt="2023-03-25T02:25:14.704" v="3907" actId="478"/>
          <ac:grpSpMkLst>
            <pc:docMk/>
            <pc:sldMk cId="2540127678" sldId="377"/>
            <ac:grpSpMk id="1570" creationId="{00000000-0000-0000-0000-000000000000}"/>
          </ac:grpSpMkLst>
        </pc:grpChg>
        <pc:grpChg chg="del">
          <ac:chgData name="Ngô Đức Hoàng Hiệp" userId="7d849352-9bb7-4a64-9a61-1bdb0f13fbaa" providerId="ADAL" clId="{558B086C-AD7B-49FD-8529-477D33CA8343}" dt="2023-03-25T02:25:14.704" v="3907" actId="478"/>
          <ac:grpSpMkLst>
            <pc:docMk/>
            <pc:sldMk cId="2540127678" sldId="377"/>
            <ac:grpSpMk id="1575" creationId="{00000000-0000-0000-0000-000000000000}"/>
          </ac:grpSpMkLst>
        </pc:grpChg>
        <pc:grpChg chg="del">
          <ac:chgData name="Ngô Đức Hoàng Hiệp" userId="7d849352-9bb7-4a64-9a61-1bdb0f13fbaa" providerId="ADAL" clId="{558B086C-AD7B-49FD-8529-477D33CA8343}" dt="2023-03-25T02:25:14.704" v="3907" actId="478"/>
          <ac:grpSpMkLst>
            <pc:docMk/>
            <pc:sldMk cId="2540127678" sldId="377"/>
            <ac:grpSpMk id="1578" creationId="{00000000-0000-0000-0000-000000000000}"/>
          </ac:grpSpMkLst>
        </pc:grpChg>
      </pc:sldChg>
      <pc:sldChg chg="addSp delSp modSp add mod addAnim delAnim modAnim">
        <pc:chgData name="Ngô Đức Hoàng Hiệp" userId="7d849352-9bb7-4a64-9a61-1bdb0f13fbaa" providerId="ADAL" clId="{558B086C-AD7B-49FD-8529-477D33CA8343}" dt="2023-03-25T04:07:30.768" v="4503" actId="1076"/>
        <pc:sldMkLst>
          <pc:docMk/>
          <pc:sldMk cId="2305535911" sldId="378"/>
        </pc:sldMkLst>
        <pc:spChg chg="add del mod">
          <ac:chgData name="Ngô Đức Hoàng Hiệp" userId="7d849352-9bb7-4a64-9a61-1bdb0f13fbaa" providerId="ADAL" clId="{558B086C-AD7B-49FD-8529-477D33CA8343}" dt="2023-03-25T04:07:30.768" v="4503" actId="1076"/>
          <ac:spMkLst>
            <pc:docMk/>
            <pc:sldMk cId="2305535911" sldId="378"/>
            <ac:spMk id="2" creationId="{94BA8C4D-3D60-738D-FD2D-309141AE6FB9}"/>
          </ac:spMkLst>
        </pc:spChg>
        <pc:spChg chg="add del mod">
          <ac:chgData name="Ngô Đức Hoàng Hiệp" userId="7d849352-9bb7-4a64-9a61-1bdb0f13fbaa" providerId="ADAL" clId="{558B086C-AD7B-49FD-8529-477D33CA8343}" dt="2023-03-25T04:07:30.768" v="4503" actId="1076"/>
          <ac:spMkLst>
            <pc:docMk/>
            <pc:sldMk cId="2305535911" sldId="378"/>
            <ac:spMk id="3" creationId="{0A257422-3F37-D2F2-7151-EECFE5910F0A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5" creationId="{89356C78-8AE7-8AFB-0163-3ED0A2D53278}"/>
          </ac:spMkLst>
        </pc:spChg>
        <pc:spChg chg="add del mod">
          <ac:chgData name="Ngô Đức Hoàng Hiệp" userId="7d849352-9bb7-4a64-9a61-1bdb0f13fbaa" providerId="ADAL" clId="{558B086C-AD7B-49FD-8529-477D33CA8343}" dt="2023-03-25T04:07:30.768" v="4503" actId="1076"/>
          <ac:spMkLst>
            <pc:docMk/>
            <pc:sldMk cId="2305535911" sldId="378"/>
            <ac:spMk id="6" creationId="{D763D736-39CE-8DA6-7C72-CECD1FCA420E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7" creationId="{B7FA5290-EC84-1DFB-C882-4A7A7CC2A23F}"/>
          </ac:spMkLst>
        </pc:spChg>
        <pc:spChg chg="add mod">
          <ac:chgData name="Ngô Đức Hoàng Hiệp" userId="7d849352-9bb7-4a64-9a61-1bdb0f13fbaa" providerId="ADAL" clId="{558B086C-AD7B-49FD-8529-477D33CA8343}" dt="2023-03-25T04:07:30.768" v="4503" actId="1076"/>
          <ac:spMkLst>
            <pc:docMk/>
            <pc:sldMk cId="2305535911" sldId="378"/>
            <ac:spMk id="10" creationId="{97B8F145-A9F9-9134-7B3E-7EE2236212B7}"/>
          </ac:spMkLst>
        </pc:spChg>
        <pc:spChg chg="add del mod">
          <ac:chgData name="Ngô Đức Hoàng Hiệp" userId="7d849352-9bb7-4a64-9a61-1bdb0f13fbaa" providerId="ADAL" clId="{558B086C-AD7B-49FD-8529-477D33CA8343}" dt="2023-03-25T03:35:16.564" v="4018"/>
          <ac:spMkLst>
            <pc:docMk/>
            <pc:sldMk cId="2305535911" sldId="378"/>
            <ac:spMk id="13" creationId="{EF00FC9D-EBFD-EFEA-7F18-A50B5AB5F20E}"/>
          </ac:spMkLst>
        </pc:spChg>
        <pc:spChg chg="add mod">
          <ac:chgData name="Ngô Đức Hoàng Hiệp" userId="7d849352-9bb7-4a64-9a61-1bdb0f13fbaa" providerId="ADAL" clId="{558B086C-AD7B-49FD-8529-477D33CA8343}" dt="2023-03-25T04:07:30.768" v="4503" actId="1076"/>
          <ac:spMkLst>
            <pc:docMk/>
            <pc:sldMk cId="2305535911" sldId="378"/>
            <ac:spMk id="14" creationId="{47AB910B-C6A9-AE75-C2B9-885E86C68EC9}"/>
          </ac:spMkLst>
        </pc:spChg>
        <pc:spChg chg="add mod">
          <ac:chgData name="Ngô Đức Hoàng Hiệp" userId="7d849352-9bb7-4a64-9a61-1bdb0f13fbaa" providerId="ADAL" clId="{558B086C-AD7B-49FD-8529-477D33CA8343}" dt="2023-03-25T04:07:30.768" v="4503" actId="1076"/>
          <ac:spMkLst>
            <pc:docMk/>
            <pc:sldMk cId="2305535911" sldId="378"/>
            <ac:spMk id="16" creationId="{949E5515-7AEA-6637-B7CE-0CD28EDE908C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17" creationId="{6B40B89B-E60D-5801-39F3-D660EFF8F7D5}"/>
          </ac:spMkLst>
        </pc:spChg>
        <pc:spChg chg="add del mod">
          <ac:chgData name="Ngô Đức Hoàng Hiệp" userId="7d849352-9bb7-4a64-9a61-1bdb0f13fbaa" providerId="ADAL" clId="{558B086C-AD7B-49FD-8529-477D33CA8343}" dt="2023-03-25T03:58:33.845" v="4437"/>
          <ac:spMkLst>
            <pc:docMk/>
            <pc:sldMk cId="2305535911" sldId="378"/>
            <ac:spMk id="20" creationId="{E4EEA0F1-6275-BC7C-EB08-34D3B8A02231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23" creationId="{22385F82-B7E9-3B14-199F-DA54AFB1D2E6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27" creationId="{A44E004F-6D86-7E9B-4B94-2DDF5D9EED1C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33" creationId="{5095D1BF-3D27-7623-E0E3-5D9565CACC32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38" creationId="{36672B31-36D9-49DD-B477-31C1D4588223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42" creationId="{12020D2B-45F9-911E-CAC1-0DCFB07BB9CB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46" creationId="{82C10A2B-EC6A-55B2-F9A3-0FA66395DB24}"/>
          </ac:spMkLst>
        </pc:spChg>
        <pc:spChg chg="mod">
          <ac:chgData name="Ngô Đức Hoàng Hiệp" userId="7d849352-9bb7-4a64-9a61-1bdb0f13fbaa" providerId="ADAL" clId="{558B086C-AD7B-49FD-8529-477D33CA8343}" dt="2023-03-25T03:57:36.714" v="4430" actId="1076"/>
          <ac:spMkLst>
            <pc:docMk/>
            <pc:sldMk cId="2305535911" sldId="378"/>
            <ac:spMk id="47" creationId="{22489C73-1D05-2722-404F-1337821C7174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59" creationId="{40182FD6-E982-EBD4-B790-FF63E8D8D307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63" creationId="{691520C9-D0F6-058E-94DD-CD6B2484683C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64" creationId="{26CD929E-53EA-E12C-7949-070128088E27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66" creationId="{B113CFEF-DB06-BDC7-99DB-0CF43C2E7653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67" creationId="{734DD01A-9399-6B73-2194-4B84F08114A7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69" creationId="{08C0CB2D-7605-31CB-624C-E8BFCE34D7C8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70" creationId="{79A6EEAB-A91A-E66E-C4AD-5A4E27DADAE4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76" creationId="{096E5EA3-B23C-CCAD-887F-D38EC1F0B821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84" creationId="{0634BCC0-4146-3712-DCCE-6A739BA84542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86" creationId="{29E1392E-6DB6-F028-15C8-CBD217ACF66F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96" creationId="{5EFD08DE-3675-A650-C465-51E5D354F96E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102" creationId="{983D2879-FFBA-CE38-8A23-D0105DE1EDCD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103" creationId="{D472CB40-1782-C3C7-C54A-9708552EE9FE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121" creationId="{1F8B0D84-E36D-FCC7-76F8-1E9BF0D0C520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122" creationId="{6DA30BEE-CBF3-CC72-B104-10479A6AAA5F}"/>
          </ac:spMkLst>
        </pc:spChg>
        <pc:spChg chg="del">
          <ac:chgData name="Ngô Đức Hoàng Hiệp" userId="7d849352-9bb7-4a64-9a61-1bdb0f13fbaa" providerId="ADAL" clId="{558B086C-AD7B-49FD-8529-477D33CA8343}" dt="2023-03-25T03:31:00.864" v="3967" actId="478"/>
          <ac:spMkLst>
            <pc:docMk/>
            <pc:sldMk cId="2305535911" sldId="378"/>
            <ac:spMk id="123" creationId="{1A78136F-0B21-CE05-A8F1-0CE977D4F3DE}"/>
          </ac:spMkLst>
        </pc:spChg>
        <pc:picChg chg="add del mod">
          <ac:chgData name="Ngô Đức Hoàng Hiệp" userId="7d849352-9bb7-4a64-9a61-1bdb0f13fbaa" providerId="ADAL" clId="{558B086C-AD7B-49FD-8529-477D33CA8343}" dt="2023-03-25T03:33:56.625" v="4011" actId="478"/>
          <ac:picMkLst>
            <pc:docMk/>
            <pc:sldMk cId="2305535911" sldId="378"/>
            <ac:picMk id="9" creationId="{211336B2-7318-279C-79BC-4836E81CEDD3}"/>
          </ac:picMkLst>
        </pc:picChg>
        <pc:picChg chg="add mod">
          <ac:chgData name="Ngô Đức Hoàng Hiệp" userId="7d849352-9bb7-4a64-9a61-1bdb0f13fbaa" providerId="ADAL" clId="{558B086C-AD7B-49FD-8529-477D33CA8343}" dt="2023-03-25T04:07:30.768" v="4503" actId="1076"/>
          <ac:picMkLst>
            <pc:docMk/>
            <pc:sldMk cId="2305535911" sldId="378"/>
            <ac:picMk id="12" creationId="{5BDEE409-FAED-8518-B3E5-A134C8D3239A}"/>
          </ac:picMkLst>
        </pc:picChg>
        <pc:picChg chg="add mod">
          <ac:chgData name="Ngô Đức Hoàng Hiệp" userId="7d849352-9bb7-4a64-9a61-1bdb0f13fbaa" providerId="ADAL" clId="{558B086C-AD7B-49FD-8529-477D33CA8343}" dt="2023-03-25T04:07:30.768" v="4503" actId="1076"/>
          <ac:picMkLst>
            <pc:docMk/>
            <pc:sldMk cId="2305535911" sldId="378"/>
            <ac:picMk id="15" creationId="{B9E813CC-9959-45F9-15F4-7FC3CB4FA95C}"/>
          </ac:picMkLst>
        </pc:picChg>
        <pc:picChg chg="add mod">
          <ac:chgData name="Ngô Đức Hoàng Hiệp" userId="7d849352-9bb7-4a64-9a61-1bdb0f13fbaa" providerId="ADAL" clId="{558B086C-AD7B-49FD-8529-477D33CA8343}" dt="2023-03-25T04:07:30.768" v="4503" actId="1076"/>
          <ac:picMkLst>
            <pc:docMk/>
            <pc:sldMk cId="2305535911" sldId="378"/>
            <ac:picMk id="18" creationId="{96CA3CEF-BFE2-F27D-1B63-E6A55870ABE5}"/>
          </ac:picMkLst>
        </pc:pic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4" creationId="{EB3C5E97-605F-7DF9-5121-2D4F502964EE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19" creationId="{CA95795F-3397-815B-0870-69B0FBC5986E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24" creationId="{79D28300-A4FC-97C6-9468-793F1362F24E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28" creationId="{871118B9-F6AD-C130-9466-D343040E7D6E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34" creationId="{BADBC078-F646-41BF-44E9-FF83C6A813C7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48" creationId="{427FE9D3-E35D-C411-8F17-90DA6B94B0EC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50" creationId="{7583FA50-82E4-A067-92CB-38DA323E6168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62" creationId="{147C5CE7-0AB9-050D-B276-B6225718A5EC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65" creationId="{13A11AE0-1DF0-AA92-4693-45D1A75C6804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68" creationId="{EA242773-BCA1-2F73-E325-E9DC563DA933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71" creationId="{81A2E069-A3D3-631D-9B28-12D9A9ADDFAC}"/>
          </ac:cxnSpMkLst>
        </pc:cxnChg>
        <pc:cxnChg chg="del mod">
          <ac:chgData name="Ngô Đức Hoàng Hiệp" userId="7d849352-9bb7-4a64-9a61-1bdb0f13fbaa" providerId="ADAL" clId="{558B086C-AD7B-49FD-8529-477D33CA8343}" dt="2023-03-25T03:31:00.864" v="3967" actId="478"/>
          <ac:cxnSpMkLst>
            <pc:docMk/>
            <pc:sldMk cId="2305535911" sldId="378"/>
            <ac:cxnSpMk id="85" creationId="{1F21771C-1258-AD07-A23F-0216D42236AE}"/>
          </ac:cxnSpMkLst>
        </pc:cxnChg>
      </pc:sldChg>
      <pc:sldChg chg="addSp delSp modSp add mod modAnim">
        <pc:chgData name="Ngô Đức Hoàng Hiệp" userId="7d849352-9bb7-4a64-9a61-1bdb0f13fbaa" providerId="ADAL" clId="{558B086C-AD7B-49FD-8529-477D33CA8343}" dt="2023-04-04T12:06:49.451" v="5658" actId="20577"/>
        <pc:sldMkLst>
          <pc:docMk/>
          <pc:sldMk cId="360722729" sldId="379"/>
        </pc:sldMkLst>
        <pc:spChg chg="del">
          <ac:chgData name="Ngô Đức Hoàng Hiệp" userId="7d849352-9bb7-4a64-9a61-1bdb0f13fbaa" providerId="ADAL" clId="{558B086C-AD7B-49FD-8529-477D33CA8343}" dt="2023-03-25T03:38:01.593" v="4061" actId="478"/>
          <ac:spMkLst>
            <pc:docMk/>
            <pc:sldMk cId="360722729" sldId="379"/>
            <ac:spMk id="2" creationId="{94BA8C4D-3D60-738D-FD2D-309141AE6FB9}"/>
          </ac:spMkLst>
        </pc:spChg>
        <pc:spChg chg="del">
          <ac:chgData name="Ngô Đức Hoàng Hiệp" userId="7d849352-9bb7-4a64-9a61-1bdb0f13fbaa" providerId="ADAL" clId="{558B086C-AD7B-49FD-8529-477D33CA8343}" dt="2023-03-25T03:37:59.940" v="4060" actId="478"/>
          <ac:spMkLst>
            <pc:docMk/>
            <pc:sldMk cId="360722729" sldId="379"/>
            <ac:spMk id="3" creationId="{0A257422-3F37-D2F2-7151-EECFE5910F0A}"/>
          </ac:spMkLst>
        </pc:spChg>
        <pc:spChg chg="del">
          <ac:chgData name="Ngô Đức Hoàng Hiệp" userId="7d849352-9bb7-4a64-9a61-1bdb0f13fbaa" providerId="ADAL" clId="{558B086C-AD7B-49FD-8529-477D33CA8343}" dt="2023-03-25T03:39:34.061" v="4089" actId="478"/>
          <ac:spMkLst>
            <pc:docMk/>
            <pc:sldMk cId="360722729" sldId="379"/>
            <ac:spMk id="5" creationId="{89356C78-8AE7-8AFB-0163-3ED0A2D53278}"/>
          </ac:spMkLst>
        </pc:spChg>
        <pc:spChg chg="del mod">
          <ac:chgData name="Ngô Đức Hoàng Hiệp" userId="7d849352-9bb7-4a64-9a61-1bdb0f13fbaa" providerId="ADAL" clId="{558B086C-AD7B-49FD-8529-477D33CA8343}" dt="2023-03-25T03:38:02.765" v="4063" actId="478"/>
          <ac:spMkLst>
            <pc:docMk/>
            <pc:sldMk cId="360722729" sldId="379"/>
            <ac:spMk id="6" creationId="{D763D736-39CE-8DA6-7C72-CECD1FCA420E}"/>
          </ac:spMkLst>
        </pc:spChg>
        <pc:spChg chg="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7" creationId="{B7FA5290-EC84-1DFB-C882-4A7A7CC2A23F}"/>
          </ac:spMkLst>
        </pc:spChg>
        <pc:spChg chg="add del mod">
          <ac:chgData name="Ngô Đức Hoàng Hiệp" userId="7d849352-9bb7-4a64-9a61-1bdb0f13fbaa" providerId="ADAL" clId="{558B086C-AD7B-49FD-8529-477D33CA8343}" dt="2023-04-04T12:06:46.509" v="5650"/>
          <ac:spMkLst>
            <pc:docMk/>
            <pc:sldMk cId="360722729" sldId="379"/>
            <ac:spMk id="10" creationId="{334A236E-5DF5-E660-6324-3FABE2D69159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13" creationId="{E47154BC-6584-7207-CB4E-0F3A58539C4E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14" creationId="{069D05F6-F19C-F09E-8C9F-2E5D617D7E85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15" creationId="{06FC42BD-47EE-A364-30F6-388682997739}"/>
          </ac:spMkLst>
        </pc:spChg>
        <pc:spChg chg="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17" creationId="{6B40B89B-E60D-5801-39F3-D660EFF8F7D5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23" creationId="{22385F82-B7E9-3B14-199F-DA54AFB1D2E6}"/>
          </ac:spMkLst>
        </pc:spChg>
        <pc:spChg chg="add del mod">
          <ac:chgData name="Ngô Đức Hoàng Hiệp" userId="7d849352-9bb7-4a64-9a61-1bdb0f13fbaa" providerId="ADAL" clId="{558B086C-AD7B-49FD-8529-477D33CA8343}" dt="2023-04-04T12:06:43.987" v="5642"/>
          <ac:spMkLst>
            <pc:docMk/>
            <pc:sldMk cId="360722729" sldId="379"/>
            <ac:spMk id="23" creationId="{2D4D8F92-8B4A-8BAD-37B0-DCBA44E0303E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27" creationId="{A44E004F-6D86-7E9B-4B94-2DDF5D9EED1C}"/>
          </ac:spMkLst>
        </pc:spChg>
        <pc:spChg chg="add del mod">
          <ac:chgData name="Ngô Đức Hoàng Hiệp" userId="7d849352-9bb7-4a64-9a61-1bdb0f13fbaa" providerId="ADAL" clId="{558B086C-AD7B-49FD-8529-477D33CA8343}" dt="2023-03-25T03:40:59.493" v="4120" actId="478"/>
          <ac:spMkLst>
            <pc:docMk/>
            <pc:sldMk cId="360722729" sldId="379"/>
            <ac:spMk id="31" creationId="{B0091101-EB73-F7CD-7A1F-39D6730BD14B}"/>
          </ac:spMkLst>
        </pc:spChg>
        <pc:spChg chg="add del mod">
          <ac:chgData name="Ngô Đức Hoàng Hiệp" userId="7d849352-9bb7-4a64-9a61-1bdb0f13fbaa" providerId="ADAL" clId="{558B086C-AD7B-49FD-8529-477D33CA8343}" dt="2023-03-25T03:41:10.923" v="4124" actId="478"/>
          <ac:spMkLst>
            <pc:docMk/>
            <pc:sldMk cId="360722729" sldId="379"/>
            <ac:spMk id="32" creationId="{B70AED99-C3D4-9F85-1689-6530693FC89B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33" creationId="{5095D1BF-3D27-7623-E0E3-5D9565CACC32}"/>
          </ac:spMkLst>
        </pc:spChg>
        <pc:spChg chg="del">
          <ac:chgData name="Ngô Đức Hoàng Hiệp" userId="7d849352-9bb7-4a64-9a61-1bdb0f13fbaa" providerId="ADAL" clId="{558B086C-AD7B-49FD-8529-477D33CA8343}" dt="2023-03-25T03:39:20.801" v="4080" actId="478"/>
          <ac:spMkLst>
            <pc:docMk/>
            <pc:sldMk cId="360722729" sldId="379"/>
            <ac:spMk id="38" creationId="{36672B31-36D9-49DD-B477-31C1D4588223}"/>
          </ac:spMkLst>
        </pc:spChg>
        <pc:spChg chg="del">
          <ac:chgData name="Ngô Đức Hoàng Hiệp" userId="7d849352-9bb7-4a64-9a61-1bdb0f13fbaa" providerId="ADAL" clId="{558B086C-AD7B-49FD-8529-477D33CA8343}" dt="2023-03-25T03:39:19.376" v="4079" actId="478"/>
          <ac:spMkLst>
            <pc:docMk/>
            <pc:sldMk cId="360722729" sldId="379"/>
            <ac:spMk id="42" creationId="{12020D2B-45F9-911E-CAC1-0DCFB07BB9CB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43" creationId="{662FD501-8B0E-70A2-E3EE-546C7DF3F6A7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46" creationId="{82C10A2B-EC6A-55B2-F9A3-0FA66395DB24}"/>
          </ac:spMkLst>
        </pc:spChg>
        <pc:spChg chg="del mod">
          <ac:chgData name="Ngô Đức Hoàng Hiệp" userId="7d849352-9bb7-4a64-9a61-1bdb0f13fbaa" providerId="ADAL" clId="{558B086C-AD7B-49FD-8529-477D33CA8343}" dt="2023-03-25T03:57:43.196" v="4433" actId="478"/>
          <ac:spMkLst>
            <pc:docMk/>
            <pc:sldMk cId="360722729" sldId="379"/>
            <ac:spMk id="47" creationId="{22489C73-1D05-2722-404F-1337821C7174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59" creationId="{40182FD6-E982-EBD4-B790-FF63E8D8D307}"/>
          </ac:spMkLst>
        </pc:spChg>
        <pc:spChg chg="del mod">
          <ac:chgData name="Ngô Đức Hoàng Hiệp" userId="7d849352-9bb7-4a64-9a61-1bdb0f13fbaa" providerId="ADAL" clId="{558B086C-AD7B-49FD-8529-477D33CA8343}" dt="2023-03-25T03:41:12.410" v="4125" actId="478"/>
          <ac:spMkLst>
            <pc:docMk/>
            <pc:sldMk cId="360722729" sldId="379"/>
            <ac:spMk id="63" creationId="{691520C9-D0F6-058E-94DD-CD6B2484683C}"/>
          </ac:spMkLst>
        </pc:spChg>
        <pc:spChg chg="del">
          <ac:chgData name="Ngô Đức Hoàng Hiệp" userId="7d849352-9bb7-4a64-9a61-1bdb0f13fbaa" providerId="ADAL" clId="{558B086C-AD7B-49FD-8529-477D33CA8343}" dt="2023-03-25T03:39:34.061" v="4089" actId="478"/>
          <ac:spMkLst>
            <pc:docMk/>
            <pc:sldMk cId="360722729" sldId="379"/>
            <ac:spMk id="64" creationId="{26CD929E-53EA-E12C-7949-070128088E27}"/>
          </ac:spMkLst>
        </pc:spChg>
        <pc:spChg chg="del mod">
          <ac:chgData name="Ngô Đức Hoàng Hiệp" userId="7d849352-9bb7-4a64-9a61-1bdb0f13fbaa" providerId="ADAL" clId="{558B086C-AD7B-49FD-8529-477D33CA8343}" dt="2023-03-25T03:39:34.061" v="4089" actId="478"/>
          <ac:spMkLst>
            <pc:docMk/>
            <pc:sldMk cId="360722729" sldId="379"/>
            <ac:spMk id="66" creationId="{B113CFEF-DB06-BDC7-99DB-0CF43C2E7653}"/>
          </ac:spMkLst>
        </pc:spChg>
        <pc:spChg chg="del">
          <ac:chgData name="Ngô Đức Hoàng Hiệp" userId="7d849352-9bb7-4a64-9a61-1bdb0f13fbaa" providerId="ADAL" clId="{558B086C-AD7B-49FD-8529-477D33CA8343}" dt="2023-03-25T03:39:30.284" v="4088" actId="478"/>
          <ac:spMkLst>
            <pc:docMk/>
            <pc:sldMk cId="360722729" sldId="379"/>
            <ac:spMk id="67" creationId="{734DD01A-9399-6B73-2194-4B84F08114A7}"/>
          </ac:spMkLst>
        </pc:spChg>
        <pc:spChg chg="del mod">
          <ac:chgData name="Ngô Đức Hoàng Hiệp" userId="7d849352-9bb7-4a64-9a61-1bdb0f13fbaa" providerId="ADAL" clId="{558B086C-AD7B-49FD-8529-477D33CA8343}" dt="2023-03-25T03:54:45.132" v="4393" actId="478"/>
          <ac:spMkLst>
            <pc:docMk/>
            <pc:sldMk cId="360722729" sldId="379"/>
            <ac:spMk id="69" creationId="{08C0CB2D-7605-31CB-624C-E8BFCE34D7C8}"/>
          </ac:spMkLst>
        </pc:spChg>
        <pc:spChg chg="del">
          <ac:chgData name="Ngô Đức Hoàng Hiệp" userId="7d849352-9bb7-4a64-9a61-1bdb0f13fbaa" providerId="ADAL" clId="{558B086C-AD7B-49FD-8529-477D33CA8343}" dt="2023-03-25T03:39:30.284" v="4088" actId="478"/>
          <ac:spMkLst>
            <pc:docMk/>
            <pc:sldMk cId="360722729" sldId="379"/>
            <ac:spMk id="70" creationId="{79A6EEAB-A91A-E66E-C4AD-5A4E27DADAE4}"/>
          </ac:spMkLst>
        </pc:spChg>
        <pc:spChg chg="del">
          <ac:chgData name="Ngô Đức Hoàng Hiệp" userId="7d849352-9bb7-4a64-9a61-1bdb0f13fbaa" providerId="ADAL" clId="{558B086C-AD7B-49FD-8529-477D33CA8343}" dt="2023-03-25T03:39:24.852" v="4084" actId="478"/>
          <ac:spMkLst>
            <pc:docMk/>
            <pc:sldMk cId="360722729" sldId="379"/>
            <ac:spMk id="76" creationId="{096E5EA3-B23C-CCAD-887F-D38EC1F0B821}"/>
          </ac:spMkLst>
        </pc:spChg>
        <pc:spChg chg="del">
          <ac:chgData name="Ngô Đức Hoàng Hiệp" userId="7d849352-9bb7-4a64-9a61-1bdb0f13fbaa" providerId="ADAL" clId="{558B086C-AD7B-49FD-8529-477D33CA8343}" dt="2023-03-25T03:39:20.801" v="4080" actId="478"/>
          <ac:spMkLst>
            <pc:docMk/>
            <pc:sldMk cId="360722729" sldId="379"/>
            <ac:spMk id="84" creationId="{0634BCC0-4146-3712-DCCE-6A739BA84542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86" creationId="{29E1392E-6DB6-F028-15C8-CBD217ACF66F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96" creationId="{5EFD08DE-3675-A650-C465-51E5D354F96E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97" creationId="{EBBC286B-5455-9F35-B6E7-19C336CAF7AC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98" creationId="{BE71D819-0D83-A700-1443-380115E90890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102" creationId="{983D2879-FFBA-CE38-8A23-D0105DE1EDCD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103" creationId="{D472CB40-1782-C3C7-C54A-9708552EE9FE}"/>
          </ac:spMkLst>
        </pc:spChg>
        <pc:spChg chg="add del mod">
          <ac:chgData name="Ngô Đức Hoàng Hiệp" userId="7d849352-9bb7-4a64-9a61-1bdb0f13fbaa" providerId="ADAL" clId="{558B086C-AD7B-49FD-8529-477D33CA8343}" dt="2023-03-25T03:43:48.182" v="4170" actId="21"/>
          <ac:spMkLst>
            <pc:docMk/>
            <pc:sldMk cId="360722729" sldId="379"/>
            <ac:spMk id="106" creationId="{F03EA2C1-2B3C-FBF4-1EDE-9804B058C361}"/>
          </ac:spMkLst>
        </pc:spChg>
        <pc:spChg chg="del mod">
          <ac:chgData name="Ngô Đức Hoàng Hiệp" userId="7d849352-9bb7-4a64-9a61-1bdb0f13fbaa" providerId="ADAL" clId="{558B086C-AD7B-49FD-8529-477D33CA8343}" dt="2023-03-25T03:39:23.279" v="4083" actId="478"/>
          <ac:spMkLst>
            <pc:docMk/>
            <pc:sldMk cId="360722729" sldId="379"/>
            <ac:spMk id="121" creationId="{1F8B0D84-E36D-FCC7-76F8-1E9BF0D0C520}"/>
          </ac:spMkLst>
        </pc:spChg>
        <pc:spChg chg="del">
          <ac:chgData name="Ngô Đức Hoàng Hiệp" userId="7d849352-9bb7-4a64-9a61-1bdb0f13fbaa" providerId="ADAL" clId="{558B086C-AD7B-49FD-8529-477D33CA8343}" dt="2023-03-25T03:39:17.522" v="4078" actId="478"/>
          <ac:spMkLst>
            <pc:docMk/>
            <pc:sldMk cId="360722729" sldId="379"/>
            <ac:spMk id="122" creationId="{6DA30BEE-CBF3-CC72-B104-10479A6AAA5F}"/>
          </ac:spMkLst>
        </pc:spChg>
        <pc:spChg chg="del">
          <ac:chgData name="Ngô Đức Hoàng Hiệp" userId="7d849352-9bb7-4a64-9a61-1bdb0f13fbaa" providerId="ADAL" clId="{558B086C-AD7B-49FD-8529-477D33CA8343}" dt="2023-03-25T03:39:19.376" v="4079" actId="478"/>
          <ac:spMkLst>
            <pc:docMk/>
            <pc:sldMk cId="360722729" sldId="379"/>
            <ac:spMk id="123" creationId="{1A78136F-0B21-CE05-A8F1-0CE977D4F3DE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127" creationId="{42B46949-D118-6457-ED82-D16094A20506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128" creationId="{26FD357E-7646-C8B8-F933-FEC0643232AD}"/>
          </ac:spMkLst>
        </pc:spChg>
        <pc:spChg chg="add del mod topLvl">
          <ac:chgData name="Ngô Đức Hoàng Hiệp" userId="7d849352-9bb7-4a64-9a61-1bdb0f13fbaa" providerId="ADAL" clId="{558B086C-AD7B-49FD-8529-477D33CA8343}" dt="2023-04-04T12:06:48.394" v="5656" actId="21"/>
          <ac:spMkLst>
            <pc:docMk/>
            <pc:sldMk cId="360722729" sldId="379"/>
            <ac:spMk id="153" creationId="{306E6BFA-F39A-E799-DEC9-0449A608837F}"/>
          </ac:spMkLst>
        </pc:spChg>
        <pc:spChg chg="add mod topLvl">
          <ac:chgData name="Ngô Đức Hoàng Hiệp" userId="7d849352-9bb7-4a64-9a61-1bdb0f13fbaa" providerId="ADAL" clId="{558B086C-AD7B-49FD-8529-477D33CA8343}" dt="2023-04-04T12:06:49.451" v="5658" actId="20577"/>
          <ac:spMkLst>
            <pc:docMk/>
            <pc:sldMk cId="360722729" sldId="379"/>
            <ac:spMk id="154" creationId="{65AF7807-855D-15A2-4079-DBA09345E53F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262" creationId="{0FA0278C-BB34-3BA2-E8F0-6BF5A5EA905C}"/>
          </ac:spMkLst>
        </pc:spChg>
        <pc:spChg chg="add mod topLvl">
          <ac:chgData name="Ngô Đức Hoàng Hiệp" userId="7d849352-9bb7-4a64-9a61-1bdb0f13fbaa" providerId="ADAL" clId="{558B086C-AD7B-49FD-8529-477D33CA8343}" dt="2023-04-04T12:04:54.703" v="5614" actId="165"/>
          <ac:spMkLst>
            <pc:docMk/>
            <pc:sldMk cId="360722729" sldId="379"/>
            <ac:spMk id="318" creationId="{B5ACB007-6A1D-E0B2-83A2-09198931A467}"/>
          </ac:spMkLst>
        </pc:spChg>
        <pc:spChg chg="add del mod">
          <ac:chgData name="Ngô Đức Hoàng Hiệp" userId="7d849352-9bb7-4a64-9a61-1bdb0f13fbaa" providerId="ADAL" clId="{558B086C-AD7B-49FD-8529-477D33CA8343}" dt="2023-03-25T03:53:38.982" v="4367" actId="478"/>
          <ac:spMkLst>
            <pc:docMk/>
            <pc:sldMk cId="360722729" sldId="379"/>
            <ac:spMk id="345" creationId="{40B0238B-7152-F393-1BE6-D9DB2B01582E}"/>
          </ac:spMkLst>
        </pc:spChg>
        <pc:spChg chg="add mod topLvl">
          <ac:chgData name="Ngô Đức Hoàng Hiệp" userId="7d849352-9bb7-4a64-9a61-1bdb0f13fbaa" providerId="ADAL" clId="{558B086C-AD7B-49FD-8529-477D33CA8343}" dt="2023-04-04T12:06:46.737" v="5651" actId="1076"/>
          <ac:spMkLst>
            <pc:docMk/>
            <pc:sldMk cId="360722729" sldId="379"/>
            <ac:spMk id="352" creationId="{BFEA9B79-5089-2E75-D189-E5D68295FCCF}"/>
          </ac:spMkLst>
        </pc:spChg>
        <pc:spChg chg="add del mod">
          <ac:chgData name="Ngô Đức Hoàng Hiệp" userId="7d849352-9bb7-4a64-9a61-1bdb0f13fbaa" providerId="ADAL" clId="{558B086C-AD7B-49FD-8529-477D33CA8343}" dt="2023-03-25T03:57:41.126" v="4432"/>
          <ac:spMkLst>
            <pc:docMk/>
            <pc:sldMk cId="360722729" sldId="379"/>
            <ac:spMk id="455" creationId="{CA490D1A-0ED2-4E08-40A1-5714250C3186}"/>
          </ac:spMkLst>
        </pc:spChg>
        <pc:spChg chg="add del mod">
          <ac:chgData name="Ngô Đức Hoàng Hiệp" userId="7d849352-9bb7-4a64-9a61-1bdb0f13fbaa" providerId="ADAL" clId="{558B086C-AD7B-49FD-8529-477D33CA8343}" dt="2023-03-25T03:57:46.924" v="4435" actId="478"/>
          <ac:spMkLst>
            <pc:docMk/>
            <pc:sldMk cId="360722729" sldId="379"/>
            <ac:spMk id="457" creationId="{17F48317-0A0C-BF43-5EAF-29DCEB004956}"/>
          </ac:spMkLst>
        </pc:spChg>
        <pc:spChg chg="add mod">
          <ac:chgData name="Ngô Đức Hoàng Hiệp" userId="7d849352-9bb7-4a64-9a61-1bdb0f13fbaa" providerId="ADAL" clId="{558B086C-AD7B-49FD-8529-477D33CA8343}" dt="2023-03-25T03:57:43.532" v="4434"/>
          <ac:spMkLst>
            <pc:docMk/>
            <pc:sldMk cId="360722729" sldId="379"/>
            <ac:spMk id="458" creationId="{82526C48-6F97-B3BB-8406-C4AA14181D5B}"/>
          </ac:spMkLst>
        </pc:spChg>
        <pc:spChg chg="add mod">
          <ac:chgData name="Ngô Đức Hoàng Hiệp" userId="7d849352-9bb7-4a64-9a61-1bdb0f13fbaa" providerId="ADAL" clId="{558B086C-AD7B-49FD-8529-477D33CA8343}" dt="2023-03-25T04:00:13.393" v="4486" actId="1076"/>
          <ac:spMkLst>
            <pc:docMk/>
            <pc:sldMk cId="360722729" sldId="379"/>
            <ac:spMk id="459" creationId="{93B28D5B-8A4B-90C0-5904-6787AB819EC9}"/>
          </ac:spMkLst>
        </pc:spChg>
        <pc:grpChg chg="add del mod">
          <ac:chgData name="Ngô Đức Hoàng Hiệp" userId="7d849352-9bb7-4a64-9a61-1bdb0f13fbaa" providerId="ADAL" clId="{558B086C-AD7B-49FD-8529-477D33CA8343}" dt="2023-03-25T03:48:06.690" v="4255" actId="165"/>
          <ac:grpSpMkLst>
            <pc:docMk/>
            <pc:sldMk cId="360722729" sldId="379"/>
            <ac:grpSpMk id="192" creationId="{AFC98751-506B-9FD2-E628-553EE841679B}"/>
          </ac:grpSpMkLst>
        </pc:grpChg>
        <pc:grpChg chg="add del mod">
          <ac:chgData name="Ngô Đức Hoàng Hiệp" userId="7d849352-9bb7-4a64-9a61-1bdb0f13fbaa" providerId="ADAL" clId="{558B086C-AD7B-49FD-8529-477D33CA8343}" dt="2023-04-04T12:04:54.703" v="5614" actId="165"/>
          <ac:grpSpMkLst>
            <pc:docMk/>
            <pc:sldMk cId="360722729" sldId="379"/>
            <ac:grpSpMk id="460" creationId="{4ECEE6E7-789E-8E55-277C-DA20504DD84A}"/>
          </ac:grpSpMkLst>
        </pc:grpChg>
        <pc:cxnChg chg="del mod">
          <ac:chgData name="Ngô Đức Hoàng Hiệp" userId="7d849352-9bb7-4a64-9a61-1bdb0f13fbaa" providerId="ADAL" clId="{558B086C-AD7B-49FD-8529-477D33CA8343}" dt="2023-03-25T03:39:35.165" v="4090" actId="478"/>
          <ac:cxnSpMkLst>
            <pc:docMk/>
            <pc:sldMk cId="360722729" sldId="379"/>
            <ac:cxnSpMk id="4" creationId="{EB3C5E97-605F-7DF9-5121-2D4F502964EE}"/>
          </ac:cxnSpMkLst>
        </pc:cxnChg>
        <pc:cxnChg chg="add del mod">
          <ac:chgData name="Ngô Đức Hoàng Hiệp" userId="7d849352-9bb7-4a64-9a61-1bdb0f13fbaa" providerId="ADAL" clId="{558B086C-AD7B-49FD-8529-477D33CA8343}" dt="2023-04-04T12:06:45.516" v="5646"/>
          <ac:cxnSpMkLst>
            <pc:docMk/>
            <pc:sldMk cId="360722729" sldId="379"/>
            <ac:cxnSpMk id="11" creationId="{1240D601-C7C7-438C-1A1A-4013EA8955DB}"/>
          </ac:cxnSpMkLst>
        </pc:cxnChg>
        <pc:cxnChg chg="add del mod">
          <ac:chgData name="Ngô Đức Hoàng Hiệp" userId="7d849352-9bb7-4a64-9a61-1bdb0f13fbaa" providerId="ADAL" clId="{558B086C-AD7B-49FD-8529-477D33CA8343}" dt="2023-03-25T03:47:49.694" v="4252" actId="478"/>
          <ac:cxnSpMkLst>
            <pc:docMk/>
            <pc:sldMk cId="360722729" sldId="379"/>
            <ac:cxnSpMk id="16" creationId="{310CFC7C-CE39-7D17-3129-EC398E1A24B8}"/>
          </ac:cxnSpMkLst>
        </pc:cxnChg>
        <pc:cxnChg chg="add del mod">
          <ac:chgData name="Ngô Đức Hoàng Hiệp" userId="7d849352-9bb7-4a64-9a61-1bdb0f13fbaa" providerId="ADAL" clId="{558B086C-AD7B-49FD-8529-477D33CA8343}" dt="2023-04-04T12:05:54.855" v="5636"/>
          <ac:cxnSpMkLst>
            <pc:docMk/>
            <pc:sldMk cId="360722729" sldId="379"/>
            <ac:cxnSpMk id="19" creationId="{280B1657-2C10-824F-36F0-1DC48493459A}"/>
          </ac:cxnSpMkLst>
        </pc:cxnChg>
        <pc:cxnChg chg="del mod">
          <ac:chgData name="Ngô Đức Hoàng Hiệp" userId="7d849352-9bb7-4a64-9a61-1bdb0f13fbaa" providerId="ADAL" clId="{558B086C-AD7B-49FD-8529-477D33CA8343}" dt="2023-03-25T03:47:46.240" v="4249" actId="478"/>
          <ac:cxnSpMkLst>
            <pc:docMk/>
            <pc:sldMk cId="360722729" sldId="379"/>
            <ac:cxnSpMk id="19" creationId="{CA95795F-3397-815B-0870-69B0FBC5986E}"/>
          </ac:cxnSpMkLst>
        </pc:cxnChg>
        <pc:cxnChg chg="add del mod">
          <ac:chgData name="Ngô Đức Hoàng Hiệp" userId="7d849352-9bb7-4a64-9a61-1bdb0f13fbaa" providerId="ADAL" clId="{558B086C-AD7B-49FD-8529-477D33CA8343}" dt="2023-03-25T03:47:52.219" v="4253" actId="478"/>
          <ac:cxnSpMkLst>
            <pc:docMk/>
            <pc:sldMk cId="360722729" sldId="379"/>
            <ac:cxnSpMk id="21" creationId="{B9B5E462-D9EB-8784-1A10-8FE916981415}"/>
          </ac:cxnSpMkLst>
        </pc:cxnChg>
        <pc:cxnChg chg="del mod">
          <ac:chgData name="Ngô Đức Hoàng Hiệp" userId="7d849352-9bb7-4a64-9a61-1bdb0f13fbaa" providerId="ADAL" clId="{558B086C-AD7B-49FD-8529-477D33CA8343}" dt="2023-03-25T03:39:17.522" v="4078" actId="478"/>
          <ac:cxnSpMkLst>
            <pc:docMk/>
            <pc:sldMk cId="360722729" sldId="379"/>
            <ac:cxnSpMk id="24" creationId="{79D28300-A4FC-97C6-9468-793F1362F24E}"/>
          </ac:cxnSpMkLst>
        </pc:cxnChg>
        <pc:cxnChg chg="add del mod">
          <ac:chgData name="Ngô Đức Hoàng Hiệp" userId="7d849352-9bb7-4a64-9a61-1bdb0f13fbaa" providerId="ADAL" clId="{558B086C-AD7B-49FD-8529-477D33CA8343}" dt="2023-04-04T12:06:43.012" v="5640"/>
          <ac:cxnSpMkLst>
            <pc:docMk/>
            <pc:sldMk cId="360722729" sldId="379"/>
            <ac:cxnSpMk id="24" creationId="{EE17E12D-BE44-A854-09A3-260ACC7BF652}"/>
          </ac:cxnSpMkLst>
        </pc:cxnChg>
        <pc:cxnChg chg="add del mod">
          <ac:chgData name="Ngô Đức Hoàng Hiệp" userId="7d849352-9bb7-4a64-9a61-1bdb0f13fbaa" providerId="ADAL" clId="{558B086C-AD7B-49FD-8529-477D33CA8343}" dt="2023-03-25T03:47:54.490" v="4254" actId="478"/>
          <ac:cxnSpMkLst>
            <pc:docMk/>
            <pc:sldMk cId="360722729" sldId="379"/>
            <ac:cxnSpMk id="26" creationId="{056D2008-9E18-29C7-CE57-91B9EC5DA889}"/>
          </ac:cxnSpMkLst>
        </pc:cxnChg>
        <pc:cxnChg chg="del mod">
          <ac:chgData name="Ngô Đức Hoàng Hiệp" userId="7d849352-9bb7-4a64-9a61-1bdb0f13fbaa" providerId="ADAL" clId="{558B086C-AD7B-49FD-8529-477D33CA8343}" dt="2023-03-25T03:39:17.522" v="4078" actId="478"/>
          <ac:cxnSpMkLst>
            <pc:docMk/>
            <pc:sldMk cId="360722729" sldId="379"/>
            <ac:cxnSpMk id="28" creationId="{871118B9-F6AD-C130-9466-D343040E7D6E}"/>
          </ac:cxnSpMkLst>
        </pc:cxnChg>
        <pc:cxnChg chg="del mod">
          <ac:chgData name="Ngô Đức Hoàng Hiệp" userId="7d849352-9bb7-4a64-9a61-1bdb0f13fbaa" providerId="ADAL" clId="{558B086C-AD7B-49FD-8529-477D33CA8343}" dt="2023-03-25T03:39:17.522" v="4078" actId="478"/>
          <ac:cxnSpMkLst>
            <pc:docMk/>
            <pc:sldMk cId="360722729" sldId="379"/>
            <ac:cxnSpMk id="34" creationId="{BADBC078-F646-41BF-44E9-FF83C6A813C7}"/>
          </ac:cxnSpMkLst>
        </pc:cxnChg>
        <pc:cxnChg chg="del mod">
          <ac:chgData name="Ngô Đức Hoàng Hiệp" userId="7d849352-9bb7-4a64-9a61-1bdb0f13fbaa" providerId="ADAL" clId="{558B086C-AD7B-49FD-8529-477D33CA8343}" dt="2023-03-25T03:39:15.181" v="4077" actId="478"/>
          <ac:cxnSpMkLst>
            <pc:docMk/>
            <pc:sldMk cId="360722729" sldId="379"/>
            <ac:cxnSpMk id="48" creationId="{427FE9D3-E35D-C411-8F17-90DA6B94B0EC}"/>
          </ac:cxnSpMkLst>
        </pc:cxnChg>
        <pc:cxnChg chg="del mod">
          <ac:chgData name="Ngô Đức Hoàng Hiệp" userId="7d849352-9bb7-4a64-9a61-1bdb0f13fbaa" providerId="ADAL" clId="{558B086C-AD7B-49FD-8529-477D33CA8343}" dt="2023-03-25T03:39:22.008" v="4081" actId="478"/>
          <ac:cxnSpMkLst>
            <pc:docMk/>
            <pc:sldMk cId="360722729" sldId="379"/>
            <ac:cxnSpMk id="50" creationId="{7583FA50-82E4-A067-92CB-38DA323E6168}"/>
          </ac:cxnSpMkLst>
        </pc:cxnChg>
        <pc:cxnChg chg="del mod">
          <ac:chgData name="Ngô Đức Hoàng Hiệp" userId="7d849352-9bb7-4a64-9a61-1bdb0f13fbaa" providerId="ADAL" clId="{558B086C-AD7B-49FD-8529-477D33CA8343}" dt="2023-03-25T03:39:17.522" v="4078" actId="478"/>
          <ac:cxnSpMkLst>
            <pc:docMk/>
            <pc:sldMk cId="360722729" sldId="379"/>
            <ac:cxnSpMk id="62" creationId="{147C5CE7-0AB9-050D-B276-B6225718A5EC}"/>
          </ac:cxnSpMkLst>
        </pc:cxnChg>
        <pc:cxnChg chg="del mod">
          <ac:chgData name="Ngô Đức Hoàng Hiệp" userId="7d849352-9bb7-4a64-9a61-1bdb0f13fbaa" providerId="ADAL" clId="{558B086C-AD7B-49FD-8529-477D33CA8343}" dt="2023-03-25T03:39:17.522" v="4078" actId="478"/>
          <ac:cxnSpMkLst>
            <pc:docMk/>
            <pc:sldMk cId="360722729" sldId="379"/>
            <ac:cxnSpMk id="65" creationId="{13A11AE0-1DF0-AA92-4693-45D1A75C6804}"/>
          </ac:cxnSpMkLst>
        </pc:cxnChg>
        <pc:cxnChg chg="del mod">
          <ac:chgData name="Ngô Đức Hoàng Hiệp" userId="7d849352-9bb7-4a64-9a61-1bdb0f13fbaa" providerId="ADAL" clId="{558B086C-AD7B-49FD-8529-477D33CA8343}" dt="2023-03-25T03:39:29.110" v="4087" actId="478"/>
          <ac:cxnSpMkLst>
            <pc:docMk/>
            <pc:sldMk cId="360722729" sldId="379"/>
            <ac:cxnSpMk id="68" creationId="{EA242773-BCA1-2F73-E325-E9DC563DA933}"/>
          </ac:cxnSpMkLst>
        </pc:cxnChg>
        <pc:cxnChg chg="del mod">
          <ac:chgData name="Ngô Đức Hoàng Hiệp" userId="7d849352-9bb7-4a64-9a61-1bdb0f13fbaa" providerId="ADAL" clId="{558B086C-AD7B-49FD-8529-477D33CA8343}" dt="2023-03-25T03:39:28.318" v="4086" actId="478"/>
          <ac:cxnSpMkLst>
            <pc:docMk/>
            <pc:sldMk cId="360722729" sldId="379"/>
            <ac:cxnSpMk id="71" creationId="{81A2E069-A3D3-631D-9B28-12D9A9ADDFAC}"/>
          </ac:cxnSpMkLst>
        </pc:cxnChg>
        <pc:cxnChg chg="del mod">
          <ac:chgData name="Ngô Đức Hoàng Hiệp" userId="7d849352-9bb7-4a64-9a61-1bdb0f13fbaa" providerId="ADAL" clId="{558B086C-AD7B-49FD-8529-477D33CA8343}" dt="2023-03-25T03:39:19.376" v="4079" actId="478"/>
          <ac:cxnSpMkLst>
            <pc:docMk/>
            <pc:sldMk cId="360722729" sldId="379"/>
            <ac:cxnSpMk id="85" creationId="{1F21771C-1258-AD07-A23F-0216D42236AE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08.014" v="4256" actId="478"/>
          <ac:cxnSpMkLst>
            <pc:docMk/>
            <pc:sldMk cId="360722729" sldId="379"/>
            <ac:cxnSpMk id="93" creationId="{676BE89E-D4F9-DA90-2D00-47744D28C643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10.522" v="4261" actId="478"/>
          <ac:cxnSpMkLst>
            <pc:docMk/>
            <pc:sldMk cId="360722729" sldId="379"/>
            <ac:cxnSpMk id="107" creationId="{7897655E-0975-BB3F-B0CF-7E532FCA14AF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10.976" v="4262" actId="478"/>
          <ac:cxnSpMkLst>
            <pc:docMk/>
            <pc:sldMk cId="360722729" sldId="379"/>
            <ac:cxnSpMk id="110" creationId="{D081B677-E9A0-9C0C-02B6-1C13805C8580}"/>
          </ac:cxnSpMkLst>
        </pc:cxnChg>
        <pc:cxnChg chg="add del mod">
          <ac:chgData name="Ngô Đức Hoàng Hiệp" userId="7d849352-9bb7-4a64-9a61-1bdb0f13fbaa" providerId="ADAL" clId="{558B086C-AD7B-49FD-8529-477D33CA8343}" dt="2023-03-25T03:44:23.483" v="4182"/>
          <ac:cxnSpMkLst>
            <pc:docMk/>
            <pc:sldMk cId="360722729" sldId="379"/>
            <ac:cxnSpMk id="126" creationId="{FBE822B6-9B59-AE0B-F2EC-7B1C6C3CF08F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10.005" v="4260" actId="478"/>
          <ac:cxnSpMkLst>
            <pc:docMk/>
            <pc:sldMk cId="360722729" sldId="379"/>
            <ac:cxnSpMk id="130" creationId="{17F22E75-C7F9-D412-A9EB-501A460133EC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09.692" v="4259" actId="478"/>
          <ac:cxnSpMkLst>
            <pc:docMk/>
            <pc:sldMk cId="360722729" sldId="379"/>
            <ac:cxnSpMk id="133" creationId="{B673F3A6-5C20-6DA9-D169-2CCB6E25F722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09.070" v="4258" actId="478"/>
          <ac:cxnSpMkLst>
            <pc:docMk/>
            <pc:sldMk cId="360722729" sldId="379"/>
            <ac:cxnSpMk id="182" creationId="{9B1177C4-CAD7-3838-548F-45B8853674D2}"/>
          </ac:cxnSpMkLst>
        </pc:cxnChg>
        <pc:cxnChg chg="add del mod topLvl">
          <ac:chgData name="Ngô Đức Hoàng Hiệp" userId="7d849352-9bb7-4a64-9a61-1bdb0f13fbaa" providerId="ADAL" clId="{558B086C-AD7B-49FD-8529-477D33CA8343}" dt="2023-03-25T03:48:08.715" v="4257" actId="478"/>
          <ac:cxnSpMkLst>
            <pc:docMk/>
            <pc:sldMk cId="360722729" sldId="379"/>
            <ac:cxnSpMk id="186" creationId="{530DC6F6-51A9-5D05-31CD-C266F638B7E7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04" creationId="{D8E0567C-CFA0-883B-0337-70A91C570C35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08" creationId="{5857C746-6EF5-BFB3-66E9-38E705C981E1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12" creationId="{2B85F719-0084-A1E8-243B-4DB8A5661819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15" creationId="{220E2845-9652-BC56-AEEB-6D0F2FD22917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18" creationId="{6086BD21-08A6-6C2F-25B7-F0562A9B0386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21" creationId="{3CD07C42-DE2A-C54F-9313-DDAFADC5A3FA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24" creationId="{8005DD1F-9E52-15B2-5110-D05883CBF7C8}"/>
          </ac:cxnSpMkLst>
        </pc:cxnChg>
        <pc:cxnChg chg="add mod topLvl">
          <ac:chgData name="Ngô Đức Hoàng Hiệp" userId="7d849352-9bb7-4a64-9a61-1bdb0f13fbaa" providerId="ADAL" clId="{558B086C-AD7B-49FD-8529-477D33CA8343}" dt="2023-04-04T12:06:47.758" v="5654" actId="1076"/>
          <ac:cxnSpMkLst>
            <pc:docMk/>
            <pc:sldMk cId="360722729" sldId="379"/>
            <ac:cxnSpMk id="227" creationId="{E6E791BD-32DE-A54C-4723-D80AB2BE5CD9}"/>
          </ac:cxnSpMkLst>
        </pc:cxnChg>
        <pc:cxnChg chg="add del mod topLvl">
          <ac:chgData name="Ngô Đức Hoàng Hiệp" userId="7d849352-9bb7-4a64-9a61-1bdb0f13fbaa" providerId="ADAL" clId="{558B086C-AD7B-49FD-8529-477D33CA8343}" dt="2023-04-04T12:06:48.394" v="5656" actId="21"/>
          <ac:cxnSpMkLst>
            <pc:docMk/>
            <pc:sldMk cId="360722729" sldId="379"/>
            <ac:cxnSpMk id="230" creationId="{11F83ABE-9E49-6585-CD6E-F71938A71399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33" creationId="{26844B07-C9F6-9E12-5E8A-395981F515F4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36" creationId="{83B83CB9-34E8-B29D-0E9A-D227994CDD3E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263" creationId="{E31F9F50-534F-5502-FC3E-779725CDC8BC}"/>
          </ac:cxnSpMkLst>
        </pc:cxnChg>
        <pc:cxnChg chg="add mod topLvl">
          <ac:chgData name="Ngô Đức Hoàng Hiệp" userId="7d849352-9bb7-4a64-9a61-1bdb0f13fbaa" providerId="ADAL" clId="{558B086C-AD7B-49FD-8529-477D33CA8343}" dt="2023-04-04T12:04:54.703" v="5614" actId="165"/>
          <ac:cxnSpMkLst>
            <pc:docMk/>
            <pc:sldMk cId="360722729" sldId="379"/>
            <ac:cxnSpMk id="331" creationId="{2561C875-C2C8-1869-A4D1-C00C73DFDB8E}"/>
          </ac:cxnSpMkLst>
        </pc:cxnChg>
        <pc:cxnChg chg="add mod topLvl">
          <ac:chgData name="Ngô Đức Hoàng Hiệp" userId="7d849352-9bb7-4a64-9a61-1bdb0f13fbaa" providerId="ADAL" clId="{558B086C-AD7B-49FD-8529-477D33CA8343}" dt="2023-04-04T12:06:46.737" v="5651" actId="1076"/>
          <ac:cxnSpMkLst>
            <pc:docMk/>
            <pc:sldMk cId="360722729" sldId="379"/>
            <ac:cxnSpMk id="359" creationId="{70C07734-DCB4-C03D-76E5-DF09223CED73}"/>
          </ac:cxnSpMkLst>
        </pc:cxnChg>
      </pc:sldChg>
      <pc:sldChg chg="addSp delSp modSp add mod ord">
        <pc:chgData name="Ngô Đức Hoàng Hiệp" userId="7d849352-9bb7-4a64-9a61-1bdb0f13fbaa" providerId="ADAL" clId="{558B086C-AD7B-49FD-8529-477D33CA8343}" dt="2023-04-04T23:07:23.090" v="5668" actId="20577"/>
        <pc:sldMkLst>
          <pc:docMk/>
          <pc:sldMk cId="933589919" sldId="380"/>
        </pc:sldMkLst>
        <pc:spChg chg="add del mod">
          <ac:chgData name="Ngô Đức Hoàng Hiệp" userId="7d849352-9bb7-4a64-9a61-1bdb0f13fbaa" providerId="ADAL" clId="{558B086C-AD7B-49FD-8529-477D33CA8343}" dt="2023-03-25T04:14:15.057" v="4524" actId="478"/>
          <ac:spMkLst>
            <pc:docMk/>
            <pc:sldMk cId="933589919" sldId="380"/>
            <ac:spMk id="2" creationId="{0DD85594-804B-D4F0-B4F3-AF92A086F361}"/>
          </ac:spMkLst>
        </pc:spChg>
        <pc:spChg chg="add mod">
          <ac:chgData name="Ngô Đức Hoàng Hiệp" userId="7d849352-9bb7-4a64-9a61-1bdb0f13fbaa" providerId="ADAL" clId="{558B086C-AD7B-49FD-8529-477D33CA8343}" dt="2023-04-04T23:07:23.090" v="5668" actId="20577"/>
          <ac:spMkLst>
            <pc:docMk/>
            <pc:sldMk cId="933589919" sldId="380"/>
            <ac:spMk id="3" creationId="{2B8F4AB0-746F-DEE4-A695-CDD6E6D253DD}"/>
          </ac:spMkLst>
        </pc:spChg>
        <pc:spChg chg="mod">
          <ac:chgData name="Ngô Đức Hoàng Hiệp" userId="7d849352-9bb7-4a64-9a61-1bdb0f13fbaa" providerId="ADAL" clId="{558B086C-AD7B-49FD-8529-477D33CA8343}" dt="2023-04-04T12:10:56.143" v="5663" actId="1076"/>
          <ac:spMkLst>
            <pc:docMk/>
            <pc:sldMk cId="933589919" sldId="380"/>
            <ac:spMk id="13" creationId="{2938EA6F-6FDD-5839-E439-30F81C9DE138}"/>
          </ac:spMkLst>
        </pc:spChg>
        <pc:picChg chg="del">
          <ac:chgData name="Ngô Đức Hoàng Hiệp" userId="7d849352-9bb7-4a64-9a61-1bdb0f13fbaa" providerId="ADAL" clId="{558B086C-AD7B-49FD-8529-477D33CA8343}" dt="2023-03-25T04:08:42.707" v="4519" actId="478"/>
          <ac:picMkLst>
            <pc:docMk/>
            <pc:sldMk cId="933589919" sldId="380"/>
            <ac:picMk id="6" creationId="{435CD5C9-93B7-60E3-D431-CE5C187E40BD}"/>
          </ac:picMkLst>
        </pc:picChg>
        <pc:picChg chg="del">
          <ac:chgData name="Ngô Đức Hoàng Hiệp" userId="7d849352-9bb7-4a64-9a61-1bdb0f13fbaa" providerId="ADAL" clId="{558B086C-AD7B-49FD-8529-477D33CA8343}" dt="2023-03-25T04:08:43.389" v="4521" actId="478"/>
          <ac:picMkLst>
            <pc:docMk/>
            <pc:sldMk cId="933589919" sldId="380"/>
            <ac:picMk id="8" creationId="{490A8574-1E5B-BE3A-EC19-ED469CC0706D}"/>
          </ac:picMkLst>
        </pc:picChg>
        <pc:picChg chg="del">
          <ac:chgData name="Ngô Đức Hoàng Hiệp" userId="7d849352-9bb7-4a64-9a61-1bdb0f13fbaa" providerId="ADAL" clId="{558B086C-AD7B-49FD-8529-477D33CA8343}" dt="2023-03-25T04:08:43.001" v="4520" actId="478"/>
          <ac:picMkLst>
            <pc:docMk/>
            <pc:sldMk cId="933589919" sldId="380"/>
            <ac:picMk id="12" creationId="{D128E1BA-32A6-969E-CA33-E29346637D6F}"/>
          </ac:picMkLst>
        </pc:picChg>
      </pc:sldChg>
      <pc:sldChg chg="add del">
        <pc:chgData name="Ngô Đức Hoàng Hiệp" userId="7d849352-9bb7-4a64-9a61-1bdb0f13fbaa" providerId="ADAL" clId="{558B086C-AD7B-49FD-8529-477D33CA8343}" dt="2023-03-25T04:08:02.970" v="4505"/>
        <pc:sldMkLst>
          <pc:docMk/>
          <pc:sldMk cId="2696797912" sldId="380"/>
        </pc:sldMkLst>
      </pc:sldChg>
      <pc:sldChg chg="add">
        <pc:chgData name="Ngô Đức Hoàng Hiệp" userId="7d849352-9bb7-4a64-9a61-1bdb0f13fbaa" providerId="ADAL" clId="{558B086C-AD7B-49FD-8529-477D33CA8343}" dt="2023-04-03T00:58:47.028" v="4715"/>
        <pc:sldMkLst>
          <pc:docMk/>
          <pc:sldMk cId="2262358466" sldId="381"/>
        </pc:sldMkLst>
      </pc:sldChg>
      <pc:sldChg chg="modSp add del mod">
        <pc:chgData name="Ngô Đức Hoàng Hiệp" userId="7d849352-9bb7-4a64-9a61-1bdb0f13fbaa" providerId="ADAL" clId="{558B086C-AD7B-49FD-8529-477D33CA8343}" dt="2023-04-03T02:00:18.953" v="5050" actId="47"/>
        <pc:sldMkLst>
          <pc:docMk/>
          <pc:sldMk cId="1946134616" sldId="382"/>
        </pc:sldMkLst>
        <pc:spChg chg="mod">
          <ac:chgData name="Ngô Đức Hoàng Hiệp" userId="7d849352-9bb7-4a64-9a61-1bdb0f13fbaa" providerId="ADAL" clId="{558B086C-AD7B-49FD-8529-477D33CA8343}" dt="2023-04-03T01:53:18.944" v="4990" actId="20577"/>
          <ac:spMkLst>
            <pc:docMk/>
            <pc:sldMk cId="1946134616" sldId="382"/>
            <ac:spMk id="482" creationId="{00000000-0000-0000-0000-000000000000}"/>
          </ac:spMkLst>
        </pc:spChg>
      </pc:sldChg>
      <pc:sldChg chg="add ord">
        <pc:chgData name="Ngô Đức Hoàng Hiệp" userId="7d849352-9bb7-4a64-9a61-1bdb0f13fbaa" providerId="ADAL" clId="{558B086C-AD7B-49FD-8529-477D33CA8343}" dt="2023-04-04T08:50:52.791" v="5611"/>
        <pc:sldMkLst>
          <pc:docMk/>
          <pc:sldMk cId="1085057655" sldId="383"/>
        </pc:sldMkLst>
      </pc:sldChg>
      <pc:sldChg chg="addSp modSp add mod ord">
        <pc:chgData name="Ngô Đức Hoàng Hiệp" userId="7d849352-9bb7-4a64-9a61-1bdb0f13fbaa" providerId="ADAL" clId="{558B086C-AD7B-49FD-8529-477D33CA8343}" dt="2023-04-04T08:50:52.791" v="5611"/>
        <pc:sldMkLst>
          <pc:docMk/>
          <pc:sldMk cId="2959298726" sldId="384"/>
        </pc:sldMkLst>
        <pc:spChg chg="add mod">
          <ac:chgData name="Ngô Đức Hoàng Hiệp" userId="7d849352-9bb7-4a64-9a61-1bdb0f13fbaa" providerId="ADAL" clId="{558B086C-AD7B-49FD-8529-477D33CA8343}" dt="2023-04-03T02:10:17.263" v="5571" actId="1076"/>
          <ac:spMkLst>
            <pc:docMk/>
            <pc:sldMk cId="2959298726" sldId="384"/>
            <ac:spMk id="2" creationId="{0309940F-787A-9BA9-8776-D13C558BF553}"/>
          </ac:spMkLst>
        </pc:spChg>
        <pc:spChg chg="add mod">
          <ac:chgData name="Ngô Đức Hoàng Hiệp" userId="7d849352-9bb7-4a64-9a61-1bdb0f13fbaa" providerId="ADAL" clId="{558B086C-AD7B-49FD-8529-477D33CA8343}" dt="2023-04-03T02:10:33.537" v="5602" actId="20577"/>
          <ac:spMkLst>
            <pc:docMk/>
            <pc:sldMk cId="2959298726" sldId="384"/>
            <ac:spMk id="3" creationId="{BC249C90-1847-3CEE-185C-A19E562260A2}"/>
          </ac:spMkLst>
        </pc:spChg>
        <pc:spChg chg="mod">
          <ac:chgData name="Ngô Đức Hoàng Hiệp" userId="7d849352-9bb7-4a64-9a61-1bdb0f13fbaa" providerId="ADAL" clId="{558B086C-AD7B-49FD-8529-477D33CA8343}" dt="2023-04-03T02:10:12.448" v="5570" actId="1076"/>
          <ac:spMkLst>
            <pc:docMk/>
            <pc:sldMk cId="2959298726" sldId="384"/>
            <ac:spMk id="534" creationId="{00000000-0000-0000-0000-000000000000}"/>
          </ac:spMkLst>
        </pc:spChg>
        <pc:spChg chg="mod">
          <ac:chgData name="Ngô Đức Hoàng Hiệp" userId="7d849352-9bb7-4a64-9a61-1bdb0f13fbaa" providerId="ADAL" clId="{558B086C-AD7B-49FD-8529-477D33CA8343}" dt="2023-04-03T02:10:12.448" v="5570" actId="1076"/>
          <ac:spMkLst>
            <pc:docMk/>
            <pc:sldMk cId="2959298726" sldId="384"/>
            <ac:spMk id="535" creationId="{00000000-0000-0000-0000-000000000000}"/>
          </ac:spMkLst>
        </pc:spChg>
      </pc:sldChg>
      <pc:sldChg chg="add">
        <pc:chgData name="Ngô Đức Hoàng Hiệp" userId="7d849352-9bb7-4a64-9a61-1bdb0f13fbaa" providerId="ADAL" clId="{558B086C-AD7B-49FD-8529-477D33CA8343}" dt="2023-04-03T02:00:26.164" v="5051"/>
        <pc:sldMkLst>
          <pc:docMk/>
          <pc:sldMk cId="2776863335" sldId="385"/>
        </pc:sldMkLst>
      </pc:sldChg>
      <pc:sldMasterChg chg="modTransition delSldLayout modSldLayout">
        <pc:chgData name="Ngô Đức Hoàng Hiệp" userId="7d849352-9bb7-4a64-9a61-1bdb0f13fbaa" providerId="ADAL" clId="{558B086C-AD7B-49FD-8529-477D33CA8343}" dt="2023-03-25T02:03:11.379" v="3900" actId="47"/>
        <pc:sldMasterMkLst>
          <pc:docMk/>
          <pc:sldMasterMk cId="0" sldId="2147483703"/>
        </pc:sldMasterMkLst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48"/>
          </pc:sldLayoutMkLst>
        </pc:sldLayoutChg>
        <pc:sldLayoutChg chg="del modTransition">
          <pc:chgData name="Ngô Đức Hoàng Hiệp" userId="7d849352-9bb7-4a64-9a61-1bdb0f13fbaa" providerId="ADAL" clId="{558B086C-AD7B-49FD-8529-477D33CA8343}" dt="2023-03-23T14:18:37.240" v="2044" actId="47"/>
          <pc:sldLayoutMkLst>
            <pc:docMk/>
            <pc:sldMasterMk cId="0" sldId="2147483703"/>
            <pc:sldLayoutMk cId="0" sldId="2147483649"/>
          </pc:sldLayoutMkLst>
        </pc:sldLayoutChg>
        <pc:sldLayoutChg chg="del modTransition">
          <pc:chgData name="Ngô Đức Hoàng Hiệp" userId="7d849352-9bb7-4a64-9a61-1bdb0f13fbaa" providerId="ADAL" clId="{558B086C-AD7B-49FD-8529-477D33CA8343}" dt="2023-03-25T02:03:11.379" v="3900" actId="47"/>
          <pc:sldLayoutMkLst>
            <pc:docMk/>
            <pc:sldMasterMk cId="0" sldId="2147483703"/>
            <pc:sldLayoutMk cId="0" sldId="2147483650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1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2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3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4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5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6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7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58"/>
          </pc:sldLayoutMkLst>
        </pc:sldLayoutChg>
        <pc:sldLayoutChg chg="del">
          <pc:chgData name="Ngô Đức Hoàng Hiệp" userId="7d849352-9bb7-4a64-9a61-1bdb0f13fbaa" providerId="ADAL" clId="{558B086C-AD7B-49FD-8529-477D33CA8343}" dt="2023-03-16T13:34:00.829" v="154" actId="47"/>
          <pc:sldLayoutMkLst>
            <pc:docMk/>
            <pc:sldMasterMk cId="0" sldId="2147483703"/>
            <pc:sldLayoutMk cId="0" sldId="2147483659"/>
          </pc:sldLayoutMkLst>
        </pc:sldLayoutChg>
        <pc:sldLayoutChg chg="del">
          <pc:chgData name="Ngô Đức Hoàng Hiệp" userId="7d849352-9bb7-4a64-9a61-1bdb0f13fbaa" providerId="ADAL" clId="{558B086C-AD7B-49FD-8529-477D33CA8343}" dt="2023-03-16T13:34:05.521" v="155" actId="47"/>
          <pc:sldLayoutMkLst>
            <pc:docMk/>
            <pc:sldMasterMk cId="0" sldId="2147483703"/>
            <pc:sldLayoutMk cId="0" sldId="2147483660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1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2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3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4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5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6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7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8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69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0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1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2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3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4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5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6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7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8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79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0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1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2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3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4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5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6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7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8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89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0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1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2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3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4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5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6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7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8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3"/>
            <pc:sldLayoutMk cId="0" sldId="2147483699"/>
          </pc:sldLayoutMkLst>
        </pc:sldLayoutChg>
      </pc:sldMasterChg>
      <pc:sldMasterChg chg="modTransition modSldLayout">
        <pc:chgData name="Ngô Đức Hoàng Hiệp" userId="7d849352-9bb7-4a64-9a61-1bdb0f13fbaa" providerId="ADAL" clId="{558B086C-AD7B-49FD-8529-477D33CA8343}" dt="2023-03-16T15:21:01.183" v="842"/>
        <pc:sldMasterMkLst>
          <pc:docMk/>
          <pc:sldMasterMk cId="0" sldId="2147483704"/>
        </pc:sldMasterMkLst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4"/>
            <pc:sldLayoutMk cId="0" sldId="2147483700"/>
          </pc:sldLayoutMkLst>
        </pc:sldLayoutChg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4"/>
            <pc:sldLayoutMk cId="0" sldId="2147483701"/>
          </pc:sldLayoutMkLst>
        </pc:sldLayoutChg>
      </pc:sldMasterChg>
      <pc:sldMasterChg chg="modTransition modSldLayout">
        <pc:chgData name="Ngô Đức Hoàng Hiệp" userId="7d849352-9bb7-4a64-9a61-1bdb0f13fbaa" providerId="ADAL" clId="{558B086C-AD7B-49FD-8529-477D33CA8343}" dt="2023-03-16T15:21:01.183" v="842"/>
        <pc:sldMasterMkLst>
          <pc:docMk/>
          <pc:sldMasterMk cId="0" sldId="2147483705"/>
        </pc:sldMasterMkLst>
        <pc:sldLayoutChg chg="modTransition">
          <pc:chgData name="Ngô Đức Hoàng Hiệp" userId="7d849352-9bb7-4a64-9a61-1bdb0f13fbaa" providerId="ADAL" clId="{558B086C-AD7B-49FD-8529-477D33CA8343}" dt="2023-03-16T15:21:01.183" v="842"/>
          <pc:sldLayoutMkLst>
            <pc:docMk/>
            <pc:sldMasterMk cId="0" sldId="2147483705"/>
            <pc:sldLayoutMk cId="0" sldId="2147483702"/>
          </pc:sldLayoutMkLst>
        </pc:sldLayoutChg>
      </pc:sldMasterChg>
    </pc:docChg>
  </pc:docChgLst>
  <pc:docChgLst>
    <pc:chgData name="Phan Huy Hoàng" userId="S::21520242@ms.uit.edu.vn::b71ff3a9-925a-43b5-9292-3b0b2ba4846e" providerId="AD" clId="Web-{C15259BE-6513-47F3-926B-D949978F8D33}"/>
    <pc:docChg chg="addSld modSld">
      <pc:chgData name="Phan Huy Hoàng" userId="S::21520242@ms.uit.edu.vn::b71ff3a9-925a-43b5-9292-3b0b2ba4846e" providerId="AD" clId="Web-{C15259BE-6513-47F3-926B-D949978F8D33}" dt="2023-03-16T16:17:56.925" v="17"/>
      <pc:docMkLst>
        <pc:docMk/>
      </pc:docMkLst>
      <pc:sldChg chg="modSp add replId">
        <pc:chgData name="Phan Huy Hoàng" userId="S::21520242@ms.uit.edu.vn::b71ff3a9-925a-43b5-9292-3b0b2ba4846e" providerId="AD" clId="Web-{C15259BE-6513-47F3-926B-D949978F8D33}" dt="2023-03-16T16:17:47.190" v="16" actId="20577"/>
        <pc:sldMkLst>
          <pc:docMk/>
          <pc:sldMk cId="1056385104" sldId="355"/>
        </pc:sldMkLst>
        <pc:spChg chg="mod">
          <ac:chgData name="Phan Huy Hoàng" userId="S::21520242@ms.uit.edu.vn::b71ff3a9-925a-43b5-9292-3b0b2ba4846e" providerId="AD" clId="Web-{C15259BE-6513-47F3-926B-D949978F8D33}" dt="2023-03-16T16:17:47.190" v="16" actId="20577"/>
          <ac:spMkLst>
            <pc:docMk/>
            <pc:sldMk cId="1056385104" sldId="355"/>
            <ac:spMk id="47" creationId="{22489C73-1D05-2722-404F-1337821C7174}"/>
          </ac:spMkLst>
        </pc:spChg>
      </pc:sldChg>
      <pc:sldChg chg="add replId">
        <pc:chgData name="Phan Huy Hoàng" userId="S::21520242@ms.uit.edu.vn::b71ff3a9-925a-43b5-9292-3b0b2ba4846e" providerId="AD" clId="Web-{C15259BE-6513-47F3-926B-D949978F8D33}" dt="2023-03-16T16:17:56.925" v="17"/>
        <pc:sldMkLst>
          <pc:docMk/>
          <pc:sldMk cId="2612721035" sldId="357"/>
        </pc:sldMkLst>
      </pc:sldChg>
    </pc:docChg>
  </pc:docChgLst>
  <pc:docChgLst>
    <pc:chgData name="Phan Huy Hoàng" userId="S::21520242@ms.uit.edu.vn::b71ff3a9-925a-43b5-9292-3b0b2ba4846e" providerId="AD" clId="Web-{303FD812-0B59-EEC8-6201-D5B7CACB2F59}"/>
    <pc:docChg chg="delSld">
      <pc:chgData name="Phan Huy Hoàng" userId="S::21520242@ms.uit.edu.vn::b71ff3a9-925a-43b5-9292-3b0b2ba4846e" providerId="AD" clId="Web-{303FD812-0B59-EEC8-6201-D5B7CACB2F59}" dt="2023-04-05T07:19:13.417" v="85"/>
      <pc:docMkLst>
        <pc:docMk/>
      </pc:docMkLst>
      <pc:sldChg chg="del">
        <pc:chgData name="Phan Huy Hoàng" userId="S::21520242@ms.uit.edu.vn::b71ff3a9-925a-43b5-9292-3b0b2ba4846e" providerId="AD" clId="Web-{303FD812-0B59-EEC8-6201-D5B7CACB2F59}" dt="2023-04-05T07:19:13.417" v="84"/>
        <pc:sldMkLst>
          <pc:docMk/>
          <pc:sldMk cId="0" sldId="26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17" v="83"/>
        <pc:sldMkLst>
          <pc:docMk/>
          <pc:sldMk cId="0" sldId="26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17" v="82"/>
        <pc:sldMkLst>
          <pc:docMk/>
          <pc:sldMk cId="0" sldId="26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81"/>
        <pc:sldMkLst>
          <pc:docMk/>
          <pc:sldMk cId="0" sldId="26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80"/>
        <pc:sldMkLst>
          <pc:docMk/>
          <pc:sldMk cId="0" sldId="26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9"/>
        <pc:sldMkLst>
          <pc:docMk/>
          <pc:sldMk cId="0" sldId="26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8"/>
        <pc:sldMkLst>
          <pc:docMk/>
          <pc:sldMk cId="0" sldId="26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7"/>
        <pc:sldMkLst>
          <pc:docMk/>
          <pc:sldMk cId="0" sldId="26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6"/>
        <pc:sldMkLst>
          <pc:docMk/>
          <pc:sldMk cId="0" sldId="27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5"/>
        <pc:sldMkLst>
          <pc:docMk/>
          <pc:sldMk cId="0" sldId="27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4"/>
        <pc:sldMkLst>
          <pc:docMk/>
          <pc:sldMk cId="0" sldId="27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01" v="73"/>
        <pc:sldMkLst>
          <pc:docMk/>
          <pc:sldMk cId="0" sldId="27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72"/>
        <pc:sldMkLst>
          <pc:docMk/>
          <pc:sldMk cId="0" sldId="27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71"/>
        <pc:sldMkLst>
          <pc:docMk/>
          <pc:sldMk cId="0" sldId="27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70"/>
        <pc:sldMkLst>
          <pc:docMk/>
          <pc:sldMk cId="0" sldId="27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69"/>
        <pc:sldMkLst>
          <pc:docMk/>
          <pc:sldMk cId="0" sldId="27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68"/>
        <pc:sldMkLst>
          <pc:docMk/>
          <pc:sldMk cId="0" sldId="27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67"/>
        <pc:sldMkLst>
          <pc:docMk/>
          <pc:sldMk cId="0" sldId="27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66"/>
        <pc:sldMkLst>
          <pc:docMk/>
          <pc:sldMk cId="0" sldId="28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65"/>
        <pc:sldMkLst>
          <pc:docMk/>
          <pc:sldMk cId="0" sldId="28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85" v="64"/>
        <pc:sldMkLst>
          <pc:docMk/>
          <pc:sldMk cId="0" sldId="28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63"/>
        <pc:sldMkLst>
          <pc:docMk/>
          <pc:sldMk cId="0" sldId="28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62"/>
        <pc:sldMkLst>
          <pc:docMk/>
          <pc:sldMk cId="0" sldId="28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61"/>
        <pc:sldMkLst>
          <pc:docMk/>
          <pc:sldMk cId="0" sldId="28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60"/>
        <pc:sldMkLst>
          <pc:docMk/>
          <pc:sldMk cId="0" sldId="28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59"/>
        <pc:sldMkLst>
          <pc:docMk/>
          <pc:sldMk cId="0" sldId="28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58"/>
        <pc:sldMkLst>
          <pc:docMk/>
          <pc:sldMk cId="0" sldId="28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70" v="57"/>
        <pc:sldMkLst>
          <pc:docMk/>
          <pc:sldMk cId="0" sldId="28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54" v="56"/>
        <pc:sldMkLst>
          <pc:docMk/>
          <pc:sldMk cId="0" sldId="29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55"/>
        <pc:sldMkLst>
          <pc:docMk/>
          <pc:sldMk cId="0" sldId="29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54"/>
        <pc:sldMkLst>
          <pc:docMk/>
          <pc:sldMk cId="0" sldId="29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53"/>
        <pc:sldMkLst>
          <pc:docMk/>
          <pc:sldMk cId="0" sldId="29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52"/>
        <pc:sldMkLst>
          <pc:docMk/>
          <pc:sldMk cId="0" sldId="29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51"/>
        <pc:sldMkLst>
          <pc:docMk/>
          <pc:sldMk cId="0" sldId="29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50"/>
        <pc:sldMkLst>
          <pc:docMk/>
          <pc:sldMk cId="0" sldId="29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49"/>
        <pc:sldMkLst>
          <pc:docMk/>
          <pc:sldMk cId="0" sldId="29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39" v="48"/>
        <pc:sldMkLst>
          <pc:docMk/>
          <pc:sldMk cId="0" sldId="29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23" v="47"/>
        <pc:sldMkLst>
          <pc:docMk/>
          <pc:sldMk cId="0" sldId="29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23" v="46"/>
        <pc:sldMkLst>
          <pc:docMk/>
          <pc:sldMk cId="0" sldId="30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23" v="45"/>
        <pc:sldMkLst>
          <pc:docMk/>
          <pc:sldMk cId="0" sldId="30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23" v="44"/>
        <pc:sldMkLst>
          <pc:docMk/>
          <pc:sldMk cId="0" sldId="30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23" v="43"/>
        <pc:sldMkLst>
          <pc:docMk/>
          <pc:sldMk cId="0" sldId="30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42"/>
        <pc:sldMkLst>
          <pc:docMk/>
          <pc:sldMk cId="0" sldId="30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41"/>
        <pc:sldMkLst>
          <pc:docMk/>
          <pc:sldMk cId="0" sldId="30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40"/>
        <pc:sldMkLst>
          <pc:docMk/>
          <pc:sldMk cId="0" sldId="30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39"/>
        <pc:sldMkLst>
          <pc:docMk/>
          <pc:sldMk cId="0" sldId="30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38"/>
        <pc:sldMkLst>
          <pc:docMk/>
          <pc:sldMk cId="0" sldId="30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37"/>
        <pc:sldMkLst>
          <pc:docMk/>
          <pc:sldMk cId="0" sldId="30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307" v="36"/>
        <pc:sldMkLst>
          <pc:docMk/>
          <pc:sldMk cId="0" sldId="31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35"/>
        <pc:sldMkLst>
          <pc:docMk/>
          <pc:sldMk cId="0" sldId="31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34"/>
        <pc:sldMkLst>
          <pc:docMk/>
          <pc:sldMk cId="0" sldId="31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33"/>
        <pc:sldMkLst>
          <pc:docMk/>
          <pc:sldMk cId="0" sldId="31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32"/>
        <pc:sldMkLst>
          <pc:docMk/>
          <pc:sldMk cId="0" sldId="31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31"/>
        <pc:sldMkLst>
          <pc:docMk/>
          <pc:sldMk cId="0" sldId="31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30"/>
        <pc:sldMkLst>
          <pc:docMk/>
          <pc:sldMk cId="0" sldId="31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29"/>
        <pc:sldMkLst>
          <pc:docMk/>
          <pc:sldMk cId="0" sldId="31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28"/>
        <pc:sldMkLst>
          <pc:docMk/>
          <pc:sldMk cId="0" sldId="31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27"/>
        <pc:sldMkLst>
          <pc:docMk/>
          <pc:sldMk cId="0" sldId="31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92" v="26"/>
        <pc:sldMkLst>
          <pc:docMk/>
          <pc:sldMk cId="0" sldId="32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76" v="25"/>
        <pc:sldMkLst>
          <pc:docMk/>
          <pc:sldMk cId="0" sldId="32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76" v="24"/>
        <pc:sldMkLst>
          <pc:docMk/>
          <pc:sldMk cId="0" sldId="32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23"/>
        <pc:sldMkLst>
          <pc:docMk/>
          <pc:sldMk cId="0" sldId="32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22"/>
        <pc:sldMkLst>
          <pc:docMk/>
          <pc:sldMk cId="0" sldId="32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21"/>
        <pc:sldMkLst>
          <pc:docMk/>
          <pc:sldMk cId="0" sldId="32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20"/>
        <pc:sldMkLst>
          <pc:docMk/>
          <pc:sldMk cId="0" sldId="32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19"/>
        <pc:sldMkLst>
          <pc:docMk/>
          <pc:sldMk cId="0" sldId="327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18"/>
        <pc:sldMkLst>
          <pc:docMk/>
          <pc:sldMk cId="0" sldId="328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17"/>
        <pc:sldMkLst>
          <pc:docMk/>
          <pc:sldMk cId="0" sldId="329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16"/>
        <pc:sldMkLst>
          <pc:docMk/>
          <pc:sldMk cId="0" sldId="330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60" v="15"/>
        <pc:sldMkLst>
          <pc:docMk/>
          <pc:sldMk cId="0" sldId="331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45" v="14"/>
        <pc:sldMkLst>
          <pc:docMk/>
          <pc:sldMk cId="0" sldId="332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45" v="13"/>
        <pc:sldMkLst>
          <pc:docMk/>
          <pc:sldMk cId="0" sldId="333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229" v="12"/>
        <pc:sldMkLst>
          <pc:docMk/>
          <pc:sldMk cId="0" sldId="334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057" v="11"/>
        <pc:sldMkLst>
          <pc:docMk/>
          <pc:sldMk cId="0" sldId="335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026" v="10"/>
        <pc:sldMkLst>
          <pc:docMk/>
          <pc:sldMk cId="0" sldId="33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026" v="9"/>
        <pc:sldMkLst>
          <pc:docMk/>
          <pc:sldMk cId="0" sldId="337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995" v="8"/>
        <pc:sldMkLst>
          <pc:docMk/>
          <pc:sldMk cId="0" sldId="338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979" v="7"/>
        <pc:sldMkLst>
          <pc:docMk/>
          <pc:sldMk cId="0" sldId="339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948" v="6"/>
        <pc:sldMkLst>
          <pc:docMk/>
          <pc:sldMk cId="0" sldId="340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932" v="5"/>
        <pc:sldMkLst>
          <pc:docMk/>
          <pc:sldMk cId="0" sldId="341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885" v="4"/>
        <pc:sldMkLst>
          <pc:docMk/>
          <pc:sldMk cId="0" sldId="342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854" v="3"/>
        <pc:sldMkLst>
          <pc:docMk/>
          <pc:sldMk cId="0" sldId="343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823" v="2"/>
        <pc:sldMkLst>
          <pc:docMk/>
          <pc:sldMk cId="0" sldId="344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807" v="1"/>
        <pc:sldMkLst>
          <pc:docMk/>
          <pc:sldMk cId="0" sldId="345"/>
        </pc:sldMkLst>
      </pc:sldChg>
      <pc:sldChg chg="del">
        <pc:chgData name="Phan Huy Hoàng" userId="S::21520242@ms.uit.edu.vn::b71ff3a9-925a-43b5-9292-3b0b2ba4846e" providerId="AD" clId="Web-{303FD812-0B59-EEC8-6201-D5B7CACB2F59}" dt="2023-04-05T07:19:12.776" v="0"/>
        <pc:sldMkLst>
          <pc:docMk/>
          <pc:sldMk cId="0" sldId="346"/>
        </pc:sldMkLst>
      </pc:sldChg>
      <pc:sldChg chg="del">
        <pc:chgData name="Phan Huy Hoàng" userId="S::21520242@ms.uit.edu.vn::b71ff3a9-925a-43b5-9292-3b0b2ba4846e" providerId="AD" clId="Web-{303FD812-0B59-EEC8-6201-D5B7CACB2F59}" dt="2023-04-05T07:19:13.417" v="85"/>
        <pc:sldMkLst>
          <pc:docMk/>
          <pc:sldMk cId="2776863335" sldId="3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8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21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525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65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5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6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894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743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03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86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99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81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19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37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295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100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788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64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81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56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98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0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63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8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221027" y="1933066"/>
            <a:ext cx="6701945" cy="1277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Vidaloka" panose="020B0604020202020204" charset="0"/>
                <a:cs typeface="Amatic SC" panose="00000500000000000000" pitchFamily="2" charset="-79"/>
              </a:rPr>
              <a:t>P</a:t>
            </a:r>
            <a:r>
              <a:rPr lang="en" sz="8000">
                <a:latin typeface="Vidaloka" panose="020B0604020202020204" charset="0"/>
                <a:cs typeface="Amatic SC" panose="00000500000000000000" pitchFamily="2" charset="-79"/>
              </a:rPr>
              <a:t>refix tree</a:t>
            </a:r>
            <a:endParaRPr sz="8000">
              <a:latin typeface="Vidaloka" panose="020B0604020202020204" charset="0"/>
              <a:cs typeface="Amatic SC" panose="00000500000000000000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1408853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5" name="Graphic 14" descr="Caret Down with solid fill">
            <a:extLst>
              <a:ext uri="{FF2B5EF4-FFF2-40B4-BE49-F238E27FC236}">
                <a16:creationId xmlns:a16="http://schemas.microsoft.com/office/drawing/2014/main" id="{81C480F0-CBC2-F806-19AA-12BA70F05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127" y="1887433"/>
            <a:ext cx="330623" cy="33062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2350347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stCxn id="7" idx="6"/>
          </p:cNvCxnSpPr>
          <p:nvPr/>
        </p:nvCxnSpPr>
        <p:spPr>
          <a:xfrm flipV="1">
            <a:off x="1822026" y="241130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/>
          <p:nvPr/>
        </p:nvCxnSpPr>
        <p:spPr>
          <a:xfrm flipV="1">
            <a:off x="2763520" y="241130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3291841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/>
          <p:nvPr/>
        </p:nvCxnSpPr>
        <p:spPr>
          <a:xfrm flipV="1">
            <a:off x="3705014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4233335" y="2205567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ADC5A1-D420-BD7B-CDD7-F34DA5B4AA6B}"/>
              </a:ext>
            </a:extLst>
          </p:cNvPr>
          <p:cNvCxnSpPr/>
          <p:nvPr/>
        </p:nvCxnSpPr>
        <p:spPr>
          <a:xfrm flipV="1">
            <a:off x="4646508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10E0B17-77A9-AD19-6173-A93259FAB441}"/>
              </a:ext>
            </a:extLst>
          </p:cNvPr>
          <p:cNvSpPr/>
          <p:nvPr/>
        </p:nvSpPr>
        <p:spPr>
          <a:xfrm>
            <a:off x="5174829" y="2205567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6B28A6-D1C1-13E9-A201-E8555150EEBC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7C18B495-559E-5E08-6CCC-25874A79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7317" y="1347709"/>
            <a:ext cx="174475" cy="1744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155FB5-35C7-ACAC-0214-ECB40A07298D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FB59E-D1F9-67E0-A9FF-2788D741A57A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84D111-03E3-FAF4-6634-393E45AEB90A}"/>
              </a:ext>
            </a:extLst>
          </p:cNvPr>
          <p:cNvSpPr txBox="1"/>
          <p:nvPr/>
        </p:nvSpPr>
        <p:spPr>
          <a:xfrm>
            <a:off x="1161304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24" y="354434"/>
            <a:ext cx="2487095" cy="64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Insert “ball”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065A9C-BD9B-1FA9-6C91-BA3418DE6FAF}"/>
              </a:ext>
            </a:extLst>
          </p:cNvPr>
          <p:cNvCxnSpPr/>
          <p:nvPr/>
        </p:nvCxnSpPr>
        <p:spPr>
          <a:xfrm flipV="1">
            <a:off x="4646508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867B54C-57E3-01CF-E677-DB7E24C62E69}"/>
              </a:ext>
            </a:extLst>
          </p:cNvPr>
          <p:cNvSpPr/>
          <p:nvPr/>
        </p:nvSpPr>
        <p:spPr>
          <a:xfrm>
            <a:off x="5174828" y="2211811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518D07-42FC-E74A-BE95-2CC539E210DA}"/>
              </a:ext>
            </a:extLst>
          </p:cNvPr>
          <p:cNvSpPr/>
          <p:nvPr/>
        </p:nvSpPr>
        <p:spPr>
          <a:xfrm>
            <a:off x="6116323" y="2205567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D4AFF-7370-5951-08D5-7CA9C6FAE11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588001" y="2411307"/>
            <a:ext cx="528322" cy="624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2975779-8C38-994A-44C1-099F0664936C}"/>
              </a:ext>
            </a:extLst>
          </p:cNvPr>
          <p:cNvSpPr/>
          <p:nvPr/>
        </p:nvSpPr>
        <p:spPr>
          <a:xfrm>
            <a:off x="7057817" y="2218056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A9F7D-8078-9278-55E8-64E747DDA74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529496" y="2411307"/>
            <a:ext cx="528321" cy="124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41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0191 -0.00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4568E-6 L 0.03264 -2.34568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91 -0.0003 L 0.20643 -0.0006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2.34568E-6 L 0.06528 -0.003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43 -0.00061 L 0.30938 -0.0009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37 L 0.09792 -0.003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38 -0.00092 L 0.41007 -0.0012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46" grpId="0"/>
      <p:bldP spid="46" grpId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1408853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5" name="Graphic 14" descr="Caret Down with solid fill">
            <a:extLst>
              <a:ext uri="{FF2B5EF4-FFF2-40B4-BE49-F238E27FC236}">
                <a16:creationId xmlns:a16="http://schemas.microsoft.com/office/drawing/2014/main" id="{81C480F0-CBC2-F806-19AA-12BA70F05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127" y="1887433"/>
            <a:ext cx="330623" cy="33062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2350347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stCxn id="7" idx="6"/>
          </p:cNvCxnSpPr>
          <p:nvPr/>
        </p:nvCxnSpPr>
        <p:spPr>
          <a:xfrm flipV="1">
            <a:off x="1822026" y="241130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/>
          <p:nvPr/>
        </p:nvCxnSpPr>
        <p:spPr>
          <a:xfrm flipV="1">
            <a:off x="2763520" y="241130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3291841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/>
          <p:nvPr/>
        </p:nvCxnSpPr>
        <p:spPr>
          <a:xfrm flipV="1">
            <a:off x="3705014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4233335" y="2205567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ADC5A1-D420-BD7B-CDD7-F34DA5B4AA6B}"/>
              </a:ext>
            </a:extLst>
          </p:cNvPr>
          <p:cNvCxnSpPr/>
          <p:nvPr/>
        </p:nvCxnSpPr>
        <p:spPr>
          <a:xfrm flipV="1">
            <a:off x="4646508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10E0B17-77A9-AD19-6173-A93259FAB441}"/>
              </a:ext>
            </a:extLst>
          </p:cNvPr>
          <p:cNvSpPr/>
          <p:nvPr/>
        </p:nvSpPr>
        <p:spPr>
          <a:xfrm>
            <a:off x="5174829" y="2205567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6B28A6-D1C1-13E9-A201-E8555150EEBC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7C18B495-559E-5E08-6CCC-25874A79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7317" y="1347709"/>
            <a:ext cx="174475" cy="1744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155FB5-35C7-ACAC-0214-ECB40A07298D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FB59E-D1F9-67E0-A9FF-2788D741A57A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24" y="354434"/>
            <a:ext cx="2324535" cy="648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Insert “bat”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V="1">
            <a:off x="3498428" y="1202342"/>
            <a:ext cx="720907" cy="100534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4158827" y="851122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60D98-8D6A-E882-55FB-E99B310F8D3D}"/>
              </a:ext>
            </a:extLst>
          </p:cNvPr>
          <p:cNvCxnSpPr/>
          <p:nvPr/>
        </p:nvCxnSpPr>
        <p:spPr>
          <a:xfrm flipV="1">
            <a:off x="4646508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BB83C5-1C04-068A-EB48-E21692477660}"/>
              </a:ext>
            </a:extLst>
          </p:cNvPr>
          <p:cNvSpPr/>
          <p:nvPr/>
        </p:nvSpPr>
        <p:spPr>
          <a:xfrm>
            <a:off x="6116323" y="2205567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E3E0DD-AAE3-7F6C-93EB-6A3D3725B55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588002" y="2411307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181C14-7A62-55DF-C9B3-2F5EBC218EBD}"/>
              </a:ext>
            </a:extLst>
          </p:cNvPr>
          <p:cNvSpPr/>
          <p:nvPr/>
        </p:nvSpPr>
        <p:spPr>
          <a:xfrm>
            <a:off x="7057817" y="2218056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FB7229-3FA0-2ACA-2492-DA1927C133C5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6529496" y="2411307"/>
            <a:ext cx="528321" cy="124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80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0191 -0.0003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4568E-6 L 0.03264 -2.34568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91 -0.0003 L 0.20643 -0.0006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2.34568E-6 L 0.06528 -0.003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18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43 -0.00061 L 0.30035 -0.2700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348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1408853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5" name="Graphic 14" descr="Caret Down with solid fill">
            <a:extLst>
              <a:ext uri="{FF2B5EF4-FFF2-40B4-BE49-F238E27FC236}">
                <a16:creationId xmlns:a16="http://schemas.microsoft.com/office/drawing/2014/main" id="{81C480F0-CBC2-F806-19AA-12BA70F05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127" y="1887433"/>
            <a:ext cx="330623" cy="33062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2680134" y="111070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1761518" y="1316444"/>
            <a:ext cx="918616" cy="9515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093307" y="1316444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3621628" y="111070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034801" y="131432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4563122" y="1108587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6B28A6-D1C1-13E9-A201-E8555150EEBC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7C18B495-559E-5E08-6CCC-25874A79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7317" y="1347709"/>
            <a:ext cx="174475" cy="1744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155FB5-35C7-ACAC-0214-ECB40A07298D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FB59E-D1F9-67E0-A9FF-2788D741A57A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25" y="354434"/>
            <a:ext cx="2816882" cy="648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Insert “doll”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3974293" y="819925"/>
            <a:ext cx="619083" cy="3510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4532868" y="468705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A828D-DDEF-9AF0-8AA9-2E3E7A9B9DE0}"/>
              </a:ext>
            </a:extLst>
          </p:cNvPr>
          <p:cNvSpPr txBox="1"/>
          <p:nvPr/>
        </p:nvSpPr>
        <p:spPr>
          <a:xfrm>
            <a:off x="1110826" y="1106768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2656049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1822026" y="2413424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3621627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069222" y="2413424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4563121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5504615" y="2207684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4976294" y="2413424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034800" y="2413424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4976295" y="1306868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5472087" y="110112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6430016" y="1101128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5885260" y="1306868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7387603" y="110112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6843189" y="1306868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0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3663 0.0018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9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4568E-6 L 0.03264 -2.34568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63 0.00185 L 0.2415 -4.0740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2.34568E-6 L 0.06528 0.0012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49 3.20988E-6 L 0.34566 -0.0003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66 -0.00031 L 0.44844 -0.00061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0.00124 L 0.09254 0.0012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4" grpId="0"/>
      <p:bldP spid="44" grpId="1"/>
      <p:bldP spid="45" grpId="0"/>
      <p:bldP spid="45" grpId="1"/>
      <p:bldP spid="6" grpId="0"/>
      <p:bldP spid="6" grpId="1"/>
      <p:bldP spid="46" grpId="0" animBg="1"/>
      <p:bldP spid="54" grpId="0" animBg="1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31" y="280437"/>
            <a:ext cx="7248749" cy="632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Insert “dork”, “dorm”, “sense”, and “send”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4693158" y="1212477"/>
            <a:ext cx="619083" cy="3510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5251733" y="861257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99000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94532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12173" y="4076503"/>
            <a:ext cx="52832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47564" y="436856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63066" cy="352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9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3" grpId="0" animBg="1"/>
      <p:bldP spid="38" grpId="0" animBg="1"/>
      <p:bldP spid="39" grpId="0" animBg="1"/>
      <p:bldP spid="40" grpId="0" animBg="1"/>
      <p:bldP spid="42" grpId="0" animBg="1"/>
      <p:bldP spid="49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85" y="280870"/>
            <a:ext cx="5201086" cy="645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latin typeface="Vidaloka" panose="020B0604020202020204" charset="0"/>
                <a:cs typeface="Amatic SC"/>
              </a:rPr>
              <a:t>Lookup “dorm”, “</a:t>
            </a:r>
            <a:r>
              <a:rPr lang="en-US" err="1">
                <a:latin typeface="Vidaloka" panose="020B0604020202020204" charset="0"/>
                <a:cs typeface="Amatic SC"/>
              </a:rPr>
              <a:t>balle</a:t>
            </a:r>
            <a:r>
              <a:rPr lang="en-US">
                <a:latin typeface="Vidaloka" panose="020B0604020202020204" charset="0"/>
                <a:cs typeface="Amatic SC"/>
              </a:rPr>
              <a:t>”, “sent”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4693158" y="1183711"/>
            <a:ext cx="638248" cy="3798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5270898" y="832491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424762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920294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37935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47564" y="436856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63066" cy="352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455438D-39AC-E966-F018-F8B4D53C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077" y="1789218"/>
            <a:ext cx="330623" cy="330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035DD8-6982-5BE7-8F7F-D9DD9A613D9B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0E470-2B7F-BF92-5E37-F3B872BA1B3F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1CEDD-DE2F-6E80-484E-AD693AB77594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ADA62-B840-67F6-F39A-C6D119F6CFC7}"/>
              </a:ext>
            </a:extLst>
          </p:cNvPr>
          <p:cNvSpPr txBox="1"/>
          <p:nvPr/>
        </p:nvSpPr>
        <p:spPr>
          <a:xfrm>
            <a:off x="1121581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935B9-81D5-193D-3296-98D91FB357E9}"/>
              </a:ext>
            </a:extLst>
          </p:cNvPr>
          <p:cNvSpPr txBox="1"/>
          <p:nvPr/>
        </p:nvSpPr>
        <p:spPr>
          <a:xfrm>
            <a:off x="266236" y="1481443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0CCD6-4CA3-46A4-13CC-737D1CED91B8}"/>
              </a:ext>
            </a:extLst>
          </p:cNvPr>
          <p:cNvSpPr txBox="1"/>
          <p:nvPr/>
        </p:nvSpPr>
        <p:spPr>
          <a:xfrm>
            <a:off x="552928" y="1481442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08A3F-C4B0-6F7C-C149-6844BA5ED9DE}"/>
              </a:ext>
            </a:extLst>
          </p:cNvPr>
          <p:cNvSpPr txBox="1"/>
          <p:nvPr/>
        </p:nvSpPr>
        <p:spPr>
          <a:xfrm>
            <a:off x="867878" y="1481441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93C038-C9FD-508D-2147-92B261BD53E1}"/>
              </a:ext>
            </a:extLst>
          </p:cNvPr>
          <p:cNvSpPr txBox="1"/>
          <p:nvPr/>
        </p:nvSpPr>
        <p:spPr>
          <a:xfrm>
            <a:off x="1139591" y="1479495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5C1BD-C066-90CB-EB2D-57EB9ED3A9F4}"/>
              </a:ext>
            </a:extLst>
          </p:cNvPr>
          <p:cNvSpPr txBox="1"/>
          <p:nvPr/>
        </p:nvSpPr>
        <p:spPr>
          <a:xfrm>
            <a:off x="1358831" y="1477549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DCAD2D-1394-77B4-0582-EE4BAA15F7BE}"/>
              </a:ext>
            </a:extLst>
          </p:cNvPr>
          <p:cNvSpPr txBox="1"/>
          <p:nvPr/>
        </p:nvSpPr>
        <p:spPr>
          <a:xfrm>
            <a:off x="276425" y="1854168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B0F85-914E-9944-155A-D66EA75F0E11}"/>
              </a:ext>
            </a:extLst>
          </p:cNvPr>
          <p:cNvSpPr txBox="1"/>
          <p:nvPr/>
        </p:nvSpPr>
        <p:spPr>
          <a:xfrm>
            <a:off x="601318" y="1854168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00D5E-4ECF-6A6C-C91E-8B3CD7754043}"/>
              </a:ext>
            </a:extLst>
          </p:cNvPr>
          <p:cNvSpPr txBox="1"/>
          <p:nvPr/>
        </p:nvSpPr>
        <p:spPr>
          <a:xfrm>
            <a:off x="882815" y="1854168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FC883F20-84BA-0090-C1A7-3DB487D78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0489" y="1111699"/>
            <a:ext cx="307777" cy="307777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542C67C0-1F78-C2B8-B1DF-2D0F6080D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1379" y="1477549"/>
            <a:ext cx="307777" cy="307777"/>
          </a:xfrm>
          <a:prstGeom prst="rect">
            <a:avLst/>
          </a:prstGeom>
        </p:spPr>
      </p:pic>
      <p:pic>
        <p:nvPicPr>
          <p:cNvPr id="30" name="Graphic 29" descr="Badge Cross with solid fill">
            <a:extLst>
              <a:ext uri="{FF2B5EF4-FFF2-40B4-BE49-F238E27FC236}">
                <a16:creationId xmlns:a16="http://schemas.microsoft.com/office/drawing/2014/main" id="{3E573FAE-3B7B-329B-4D51-5097BBB97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3540" y="1855077"/>
            <a:ext cx="307777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58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13282 1.7284E-6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82 1.7284E-6 L 0.24219 1.7284E-6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1.7284E-6 L 0.34288 0.13673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68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88 0.13673 L 0.44358 0.25895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611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7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3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45 0.24969 L 0.44445 0.25 C 0.4408 0.2466 0.43681 0.24383 0.43282 0.24043 C 0.43177 0.23981 0.43108 0.23827 0.43038 0.23734 C 0.42952 0.23673 0.42847 0.23673 0.42778 0.23611 C 0.4224 0.23055 0.41702 0.225 0.41146 0.21944 C 0.41025 0.2179 0.40886 0.21636 0.40747 0.21481 C 0.40417 0.21142 0.40139 0.2071 0.39809 0.20432 C 0.37466 0.18457 0.3875 0.1966 0.3625 0.16975 L 0.354 0.16049 C 0.35209 0.15864 0.35018 0.15617 0.34809 0.15463 C 0.3467 0.1537 0.34514 0.15278 0.34393 0.15154 C 0.3375 0.14599 0.34045 0.14629 0.33282 0.13796 C 0.32396 0.12839 0.33316 0.14321 0.32431 0.12901 C 0.32292 0.12654 0.32153 0.12407 0.32014 0.1216 C 0.31875 0.11883 0.31493 0.10864 0.31424 0.10648 C 0.3132 0.10339 0.31285 0.1 0.31163 0.09722 C 0.31111 0.09599 0.3099 0.09568 0.30903 0.09444 C 0.30729 0.09105 0.30573 0.08704 0.304 0.08395 C 0.30191 0.07963 0.29948 0.07562 0.29722 0.0716 C 0.2875 0.05432 0.29722 0.07099 0.28455 0.05216 C 0.28108 0.04722 0.28229 0.04629 0.27778 0.04166 C 0.27587 0.03981 0.27379 0.03889 0.27188 0.03704 C 0.26962 0.03518 0.26354 0.02808 0.26077 0.02654 C 0.25834 0.025 0.25573 0.02469 0.25313 0.02346 C 0.25 0.02099 0.24705 0.01852 0.24393 0.01605 C 0.24306 0.01543 0.24202 0.01543 0.24132 0.0145 C 0.23802 0.01049 0.23802 0.00586 0.23368 0.00401 C 0.23073 0.00247 0.22743 0.00247 0.22431 0.00247 L 0.08368 0.00092 C 0.07795 0.00031 0.0724 0.00031 0.06667 -0.00062 C 0.06407 -0.00093 0.06163 -0.0034 0.05903 -0.00371 C 0.04011 -0.00494 0.00226 -0.00494 0.00226 -0.00463 L 0.0007 -0.00062 " pathEditMode="relative" rAng="0" ptsTypes="AAAAAAAAAAAAAAAAAAAAAAAAAAAAAAAAAA">
                                      <p:cBhvr>
                                        <p:cTn id="4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127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12986 -0.12685 " pathEditMode="relative" rAng="0" ptsTypes="AA">
                                      <p:cBhvr>
                                        <p:cTn id="5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635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12685 L 0.24219 -0.12778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2778 L 0.34479 -0.12685 " pathEditMode="relative" rAng="0" ptsTypes="AA">
                                      <p:cBhvr>
                                        <p:cTn id="6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8 -0.12685 L 0.44306 -0.12778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6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6 -0.12778 L 0.54861 -0.12778 " pathEditMode="relative" rAng="0" ptsTypes="AA">
                                      <p:cBhvr>
                                        <p:cTn id="8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06 -0.12593 L 0.54306 -0.12593 C 0.49445 -0.12284 0.44584 -0.11667 0.3974 -0.11667 C 0.36563 -0.11667 0.3342 -0.12408 0.30261 -0.12593 C 0.26545 -0.12809 0.2283 -0.12809 0.19115 -0.12901 C 0.15157 -0.13179 0.10643 -0.1463 0.06841 -0.11204 C 0.04966 -0.09506 0.03472 -0.06667 0.01841 -0.04321 C -0.00173 -0.0142 0.00886 -0.01513 -0.00087 -0.01513 L 0.00434 -0.00864 " pathEditMode="relative" ptsTypes="AAAAAAAAA">
                                      <p:cBhvr>
                                        <p:cTn id="8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13438 0.34444 " pathEditMode="relative" rAng="0" ptsTypes="AA">
                                      <p:cBhvr>
                                        <p:cTn id="9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1722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8 0.34444 L 0.24219 0.34444 " pathEditMode="relative" rAng="0" ptsTypes="AA">
                                      <p:cBhvr>
                                        <p:cTn id="106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34445 L 0.34306 0.34352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7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3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3" grpId="0" animBg="1"/>
      <p:bldP spid="40" grpId="0" animBg="1"/>
      <p:bldP spid="14" grpId="0"/>
      <p:bldP spid="16" grpId="0"/>
      <p:bldP spid="18" grpId="0"/>
      <p:bldP spid="2" grpId="0"/>
      <p:bldP spid="11" grpId="0"/>
      <p:bldP spid="12" grpId="0"/>
      <p:bldP spid="13" grpId="0"/>
      <p:bldP spid="20" grpId="0"/>
      <p:bldP spid="25" grpId="0"/>
      <p:bldP spid="41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6548B81-5203-98F2-0655-DB6514E4C191}"/>
              </a:ext>
            </a:extLst>
          </p:cNvPr>
          <p:cNvSpPr/>
          <p:nvPr/>
        </p:nvSpPr>
        <p:spPr>
          <a:xfrm>
            <a:off x="164749" y="3468114"/>
            <a:ext cx="2282983" cy="1238753"/>
          </a:xfrm>
          <a:custGeom>
            <a:avLst/>
            <a:gdLst>
              <a:gd name="connsiteX0" fmla="*/ 0 w 2282983"/>
              <a:gd name="connsiteY0" fmla="*/ 0 h 1238753"/>
              <a:gd name="connsiteX1" fmla="*/ 547916 w 2282983"/>
              <a:gd name="connsiteY1" fmla="*/ 0 h 1238753"/>
              <a:gd name="connsiteX2" fmla="*/ 1141492 w 2282983"/>
              <a:gd name="connsiteY2" fmla="*/ 0 h 1238753"/>
              <a:gd name="connsiteX3" fmla="*/ 1689407 w 2282983"/>
              <a:gd name="connsiteY3" fmla="*/ 0 h 1238753"/>
              <a:gd name="connsiteX4" fmla="*/ 2282983 w 2282983"/>
              <a:gd name="connsiteY4" fmla="*/ 0 h 1238753"/>
              <a:gd name="connsiteX5" fmla="*/ 2282983 w 2282983"/>
              <a:gd name="connsiteY5" fmla="*/ 437693 h 1238753"/>
              <a:gd name="connsiteX6" fmla="*/ 2282983 w 2282983"/>
              <a:gd name="connsiteY6" fmla="*/ 813448 h 1238753"/>
              <a:gd name="connsiteX7" fmla="*/ 2282983 w 2282983"/>
              <a:gd name="connsiteY7" fmla="*/ 1238753 h 1238753"/>
              <a:gd name="connsiteX8" fmla="*/ 1735067 w 2282983"/>
              <a:gd name="connsiteY8" fmla="*/ 1238753 h 1238753"/>
              <a:gd name="connsiteX9" fmla="*/ 1209981 w 2282983"/>
              <a:gd name="connsiteY9" fmla="*/ 1238753 h 1238753"/>
              <a:gd name="connsiteX10" fmla="*/ 707725 w 2282983"/>
              <a:gd name="connsiteY10" fmla="*/ 1238753 h 1238753"/>
              <a:gd name="connsiteX11" fmla="*/ 0 w 2282983"/>
              <a:gd name="connsiteY11" fmla="*/ 1238753 h 1238753"/>
              <a:gd name="connsiteX12" fmla="*/ 0 w 2282983"/>
              <a:gd name="connsiteY12" fmla="*/ 825835 h 1238753"/>
              <a:gd name="connsiteX13" fmla="*/ 0 w 2282983"/>
              <a:gd name="connsiteY13" fmla="*/ 412918 h 1238753"/>
              <a:gd name="connsiteX14" fmla="*/ 0 w 2282983"/>
              <a:gd name="connsiteY14" fmla="*/ 0 h 123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2983" h="1238753" fill="none" extrusionOk="0">
                <a:moveTo>
                  <a:pt x="0" y="0"/>
                </a:moveTo>
                <a:cubicBezTo>
                  <a:pt x="171609" y="-13377"/>
                  <a:pt x="438042" y="57133"/>
                  <a:pt x="547916" y="0"/>
                </a:cubicBezTo>
                <a:cubicBezTo>
                  <a:pt x="657790" y="-57133"/>
                  <a:pt x="1002872" y="55854"/>
                  <a:pt x="1141492" y="0"/>
                </a:cubicBezTo>
                <a:cubicBezTo>
                  <a:pt x="1280112" y="-55854"/>
                  <a:pt x="1437235" y="9738"/>
                  <a:pt x="1689407" y="0"/>
                </a:cubicBezTo>
                <a:cubicBezTo>
                  <a:pt x="1941579" y="-9738"/>
                  <a:pt x="2090332" y="6870"/>
                  <a:pt x="2282983" y="0"/>
                </a:cubicBezTo>
                <a:cubicBezTo>
                  <a:pt x="2304035" y="112598"/>
                  <a:pt x="2248990" y="312869"/>
                  <a:pt x="2282983" y="437693"/>
                </a:cubicBezTo>
                <a:cubicBezTo>
                  <a:pt x="2316976" y="562517"/>
                  <a:pt x="2250631" y="648714"/>
                  <a:pt x="2282983" y="813448"/>
                </a:cubicBezTo>
                <a:cubicBezTo>
                  <a:pt x="2315335" y="978183"/>
                  <a:pt x="2259556" y="1040549"/>
                  <a:pt x="2282983" y="1238753"/>
                </a:cubicBezTo>
                <a:cubicBezTo>
                  <a:pt x="2061180" y="1287206"/>
                  <a:pt x="2008636" y="1202244"/>
                  <a:pt x="1735067" y="1238753"/>
                </a:cubicBezTo>
                <a:cubicBezTo>
                  <a:pt x="1461498" y="1275262"/>
                  <a:pt x="1325622" y="1219383"/>
                  <a:pt x="1209981" y="1238753"/>
                </a:cubicBezTo>
                <a:cubicBezTo>
                  <a:pt x="1094340" y="1258123"/>
                  <a:pt x="869163" y="1190818"/>
                  <a:pt x="707725" y="1238753"/>
                </a:cubicBezTo>
                <a:cubicBezTo>
                  <a:pt x="546287" y="1286688"/>
                  <a:pt x="196552" y="1213281"/>
                  <a:pt x="0" y="1238753"/>
                </a:cubicBezTo>
                <a:cubicBezTo>
                  <a:pt x="-12819" y="1134603"/>
                  <a:pt x="27929" y="1029845"/>
                  <a:pt x="0" y="825835"/>
                </a:cubicBezTo>
                <a:cubicBezTo>
                  <a:pt x="-27929" y="621825"/>
                  <a:pt x="47115" y="549077"/>
                  <a:pt x="0" y="412918"/>
                </a:cubicBezTo>
                <a:cubicBezTo>
                  <a:pt x="-47115" y="276759"/>
                  <a:pt x="33443" y="101131"/>
                  <a:pt x="0" y="0"/>
                </a:cubicBezTo>
                <a:close/>
              </a:path>
              <a:path w="2282983" h="1238753" stroke="0" extrusionOk="0">
                <a:moveTo>
                  <a:pt x="0" y="0"/>
                </a:moveTo>
                <a:cubicBezTo>
                  <a:pt x="134558" y="-34973"/>
                  <a:pt x="395078" y="47146"/>
                  <a:pt x="502256" y="0"/>
                </a:cubicBezTo>
                <a:cubicBezTo>
                  <a:pt x="609434" y="-47146"/>
                  <a:pt x="877651" y="55891"/>
                  <a:pt x="1004513" y="0"/>
                </a:cubicBezTo>
                <a:cubicBezTo>
                  <a:pt x="1131375" y="-55891"/>
                  <a:pt x="1400413" y="28143"/>
                  <a:pt x="1598088" y="0"/>
                </a:cubicBezTo>
                <a:cubicBezTo>
                  <a:pt x="1795764" y="-28143"/>
                  <a:pt x="1947496" y="60102"/>
                  <a:pt x="2282983" y="0"/>
                </a:cubicBezTo>
                <a:cubicBezTo>
                  <a:pt x="2303348" y="186296"/>
                  <a:pt x="2236598" y="276825"/>
                  <a:pt x="2282983" y="388143"/>
                </a:cubicBezTo>
                <a:cubicBezTo>
                  <a:pt x="2329368" y="499461"/>
                  <a:pt x="2240960" y="715834"/>
                  <a:pt x="2282983" y="801060"/>
                </a:cubicBezTo>
                <a:cubicBezTo>
                  <a:pt x="2325006" y="886286"/>
                  <a:pt x="2248910" y="1074132"/>
                  <a:pt x="2282983" y="1238753"/>
                </a:cubicBezTo>
                <a:cubicBezTo>
                  <a:pt x="2157930" y="1303440"/>
                  <a:pt x="1937913" y="1169714"/>
                  <a:pt x="1689407" y="1238753"/>
                </a:cubicBezTo>
                <a:cubicBezTo>
                  <a:pt x="1440901" y="1307792"/>
                  <a:pt x="1395961" y="1199893"/>
                  <a:pt x="1118662" y="1238753"/>
                </a:cubicBezTo>
                <a:cubicBezTo>
                  <a:pt x="841363" y="1277613"/>
                  <a:pt x="757010" y="1200278"/>
                  <a:pt x="525086" y="1238753"/>
                </a:cubicBezTo>
                <a:cubicBezTo>
                  <a:pt x="293162" y="1277228"/>
                  <a:pt x="163911" y="1178548"/>
                  <a:pt x="0" y="1238753"/>
                </a:cubicBezTo>
                <a:cubicBezTo>
                  <a:pt x="-19508" y="1090536"/>
                  <a:pt x="39213" y="955042"/>
                  <a:pt x="0" y="862998"/>
                </a:cubicBezTo>
                <a:cubicBezTo>
                  <a:pt x="-39213" y="770955"/>
                  <a:pt x="22279" y="641744"/>
                  <a:pt x="0" y="450080"/>
                </a:cubicBezTo>
                <a:cubicBezTo>
                  <a:pt x="-22279" y="258416"/>
                  <a:pt x="38370" y="136703"/>
                  <a:pt x="0" y="0"/>
                </a:cubicBezTo>
                <a:close/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23714749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24" y="354434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Traverse(Depth-first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4693158" y="1212477"/>
            <a:ext cx="619083" cy="3510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5251733" y="861257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99000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94532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12173" y="4076503"/>
            <a:ext cx="52832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80293" y="4466231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95795" cy="4499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aret Down with solid fill">
            <a:extLst>
              <a:ext uri="{FF2B5EF4-FFF2-40B4-BE49-F238E27FC236}">
                <a16:creationId xmlns:a16="http://schemas.microsoft.com/office/drawing/2014/main" id="{7A5BECAD-29C5-4D2C-F7CD-C4F688523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077" y="1870076"/>
            <a:ext cx="330623" cy="330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C82E9-AF79-960D-B851-C0E7A11A1FB2}"/>
              </a:ext>
            </a:extLst>
          </p:cNvPr>
          <p:cNvSpPr txBox="1"/>
          <p:nvPr/>
        </p:nvSpPr>
        <p:spPr>
          <a:xfrm>
            <a:off x="426721" y="1071719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C7F52-6BE7-0F43-788B-124B9215E55E}"/>
              </a:ext>
            </a:extLst>
          </p:cNvPr>
          <p:cNvSpPr txBox="1"/>
          <p:nvPr/>
        </p:nvSpPr>
        <p:spPr>
          <a:xfrm>
            <a:off x="697653" y="1071718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1CD85-E5F2-18B7-6B2E-815D9A213AB3}"/>
              </a:ext>
            </a:extLst>
          </p:cNvPr>
          <p:cNvSpPr txBox="1"/>
          <p:nvPr/>
        </p:nvSpPr>
        <p:spPr>
          <a:xfrm>
            <a:off x="968585" y="1066997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611FB-5244-0C6E-119A-4490F1D55950}"/>
              </a:ext>
            </a:extLst>
          </p:cNvPr>
          <p:cNvSpPr txBox="1">
            <a:spLocks/>
          </p:cNvSpPr>
          <p:nvPr/>
        </p:nvSpPr>
        <p:spPr>
          <a:xfrm>
            <a:off x="252627" y="3633657"/>
            <a:ext cx="51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172BB-9561-BE0E-AD7D-73FBD36469D0}"/>
              </a:ext>
            </a:extLst>
          </p:cNvPr>
          <p:cNvSpPr txBox="1"/>
          <p:nvPr/>
        </p:nvSpPr>
        <p:spPr>
          <a:xfrm>
            <a:off x="957201" y="3630548"/>
            <a:ext cx="62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6A30-47A1-EC77-1F41-B2B65ABFC707}"/>
              </a:ext>
            </a:extLst>
          </p:cNvPr>
          <p:cNvSpPr txBox="1"/>
          <p:nvPr/>
        </p:nvSpPr>
        <p:spPr>
          <a:xfrm>
            <a:off x="1624215" y="3630548"/>
            <a:ext cx="84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ballet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8114CC-0B0D-EA18-8302-50ECDBBA91BB}"/>
              </a:ext>
            </a:extLst>
          </p:cNvPr>
          <p:cNvSpPr txBox="1">
            <a:spLocks/>
          </p:cNvSpPr>
          <p:nvPr/>
        </p:nvSpPr>
        <p:spPr>
          <a:xfrm>
            <a:off x="190694" y="3938325"/>
            <a:ext cx="62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385ED-EF5E-D68F-3B17-D7F5DB2C3FF8}"/>
              </a:ext>
            </a:extLst>
          </p:cNvPr>
          <p:cNvSpPr txBox="1">
            <a:spLocks/>
          </p:cNvSpPr>
          <p:nvPr/>
        </p:nvSpPr>
        <p:spPr>
          <a:xfrm>
            <a:off x="924659" y="3933603"/>
            <a:ext cx="62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CC7C85-C81E-EA0C-782C-897105DD643A}"/>
              </a:ext>
            </a:extLst>
          </p:cNvPr>
          <p:cNvSpPr txBox="1">
            <a:spLocks/>
          </p:cNvSpPr>
          <p:nvPr/>
        </p:nvSpPr>
        <p:spPr>
          <a:xfrm>
            <a:off x="1704483" y="3933603"/>
            <a:ext cx="62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C96F21-FD6F-F111-E53A-095E99878ED0}"/>
              </a:ext>
            </a:extLst>
          </p:cNvPr>
          <p:cNvSpPr txBox="1">
            <a:spLocks/>
          </p:cNvSpPr>
          <p:nvPr/>
        </p:nvSpPr>
        <p:spPr>
          <a:xfrm>
            <a:off x="118772" y="4252319"/>
            <a:ext cx="77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0E1AA6-D881-092E-511B-224D05C9F4D0}"/>
              </a:ext>
            </a:extLst>
          </p:cNvPr>
          <p:cNvSpPr txBox="1">
            <a:spLocks/>
          </p:cNvSpPr>
          <p:nvPr/>
        </p:nvSpPr>
        <p:spPr>
          <a:xfrm>
            <a:off x="855655" y="4252319"/>
            <a:ext cx="77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8522D-E98C-A797-A6C8-AD3174DA4CE0}"/>
              </a:ext>
            </a:extLst>
          </p:cNvPr>
          <p:cNvSpPr txBox="1"/>
          <p:nvPr/>
        </p:nvSpPr>
        <p:spPr>
          <a:xfrm>
            <a:off x="969131" y="1073484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7D376E-EA48-2829-1A06-6600AF52145A}"/>
              </a:ext>
            </a:extLst>
          </p:cNvPr>
          <p:cNvSpPr txBox="1"/>
          <p:nvPr/>
        </p:nvSpPr>
        <p:spPr>
          <a:xfrm>
            <a:off x="1239429" y="1073484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FEBE51-CB19-30C2-5C6A-5EEB1CEA97C2}"/>
              </a:ext>
            </a:extLst>
          </p:cNvPr>
          <p:cNvSpPr txBox="1"/>
          <p:nvPr/>
        </p:nvSpPr>
        <p:spPr>
          <a:xfrm>
            <a:off x="1464923" y="1067119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F366C-36CA-43F6-E691-F898CE3834D5}"/>
              </a:ext>
            </a:extLst>
          </p:cNvPr>
          <p:cNvSpPr txBox="1"/>
          <p:nvPr/>
        </p:nvSpPr>
        <p:spPr>
          <a:xfrm>
            <a:off x="1704483" y="1067119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41304-8708-C1CC-C268-C192FE063071}"/>
              </a:ext>
            </a:extLst>
          </p:cNvPr>
          <p:cNvSpPr txBox="1"/>
          <p:nvPr/>
        </p:nvSpPr>
        <p:spPr>
          <a:xfrm>
            <a:off x="451086" y="1083356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B82EBA-4589-AAD9-73CC-66EAAC50DBE3}"/>
              </a:ext>
            </a:extLst>
          </p:cNvPr>
          <p:cNvSpPr txBox="1"/>
          <p:nvPr/>
        </p:nvSpPr>
        <p:spPr>
          <a:xfrm>
            <a:off x="714478" y="1076820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0442D-3378-8CEC-58DD-23FB410C234B}"/>
              </a:ext>
            </a:extLst>
          </p:cNvPr>
          <p:cNvSpPr txBox="1"/>
          <p:nvPr/>
        </p:nvSpPr>
        <p:spPr>
          <a:xfrm>
            <a:off x="974741" y="1089162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A4AFF-A5CB-56FD-41B8-EFC2A54FAA46}"/>
              </a:ext>
            </a:extLst>
          </p:cNvPr>
          <p:cNvSpPr txBox="1"/>
          <p:nvPr/>
        </p:nvSpPr>
        <p:spPr>
          <a:xfrm>
            <a:off x="1239429" y="1081984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5EAA39-9216-0FE6-AB3D-69E510A8D399}"/>
              </a:ext>
            </a:extLst>
          </p:cNvPr>
          <p:cNvSpPr txBox="1"/>
          <p:nvPr/>
        </p:nvSpPr>
        <p:spPr>
          <a:xfrm>
            <a:off x="976001" y="1089162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E6C47-1AA5-6910-C9D9-9DBEF2AF6F90}"/>
              </a:ext>
            </a:extLst>
          </p:cNvPr>
          <p:cNvSpPr txBox="1"/>
          <p:nvPr/>
        </p:nvSpPr>
        <p:spPr>
          <a:xfrm>
            <a:off x="1256228" y="1089162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6862CB-08FA-F893-1DDB-F90AC5E2DD0F}"/>
              </a:ext>
            </a:extLst>
          </p:cNvPr>
          <p:cNvSpPr txBox="1"/>
          <p:nvPr/>
        </p:nvSpPr>
        <p:spPr>
          <a:xfrm>
            <a:off x="1261438" y="1078058"/>
            <a:ext cx="270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DC96C-8D7E-F774-E222-B42F3B67A49D}"/>
              </a:ext>
            </a:extLst>
          </p:cNvPr>
          <p:cNvSpPr txBox="1">
            <a:spLocks/>
          </p:cNvSpPr>
          <p:nvPr/>
        </p:nvSpPr>
        <p:spPr>
          <a:xfrm>
            <a:off x="439690" y="1091494"/>
            <a:ext cx="27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8D315-2E1C-C4C3-A766-01C5D821C6BA}"/>
              </a:ext>
            </a:extLst>
          </p:cNvPr>
          <p:cNvSpPr txBox="1">
            <a:spLocks/>
          </p:cNvSpPr>
          <p:nvPr/>
        </p:nvSpPr>
        <p:spPr>
          <a:xfrm>
            <a:off x="713441" y="1095053"/>
            <a:ext cx="27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E63CF-EBD8-AF2F-9B0A-C5F765F750DE}"/>
              </a:ext>
            </a:extLst>
          </p:cNvPr>
          <p:cNvSpPr txBox="1">
            <a:spLocks/>
          </p:cNvSpPr>
          <p:nvPr/>
        </p:nvSpPr>
        <p:spPr>
          <a:xfrm>
            <a:off x="976001" y="1089162"/>
            <a:ext cx="27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1B99F-4A19-084F-3BA6-E2B59E2FB9EA}"/>
              </a:ext>
            </a:extLst>
          </p:cNvPr>
          <p:cNvSpPr txBox="1">
            <a:spLocks/>
          </p:cNvSpPr>
          <p:nvPr/>
        </p:nvSpPr>
        <p:spPr>
          <a:xfrm>
            <a:off x="1246210" y="1081771"/>
            <a:ext cx="27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DBBA6-1A38-199F-41DF-620002B739CF}"/>
              </a:ext>
            </a:extLst>
          </p:cNvPr>
          <p:cNvSpPr txBox="1">
            <a:spLocks/>
          </p:cNvSpPr>
          <p:nvPr/>
        </p:nvSpPr>
        <p:spPr>
          <a:xfrm>
            <a:off x="1495289" y="1076811"/>
            <a:ext cx="27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42CB3B-C32D-F333-05F8-3C5D5B31ADB1}"/>
              </a:ext>
            </a:extLst>
          </p:cNvPr>
          <p:cNvSpPr txBox="1">
            <a:spLocks/>
          </p:cNvSpPr>
          <p:nvPr/>
        </p:nvSpPr>
        <p:spPr>
          <a:xfrm>
            <a:off x="1240875" y="1079914"/>
            <a:ext cx="27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80429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87654E-7 L 0.13594 -0.13148 " pathEditMode="relative" rAng="0" ptsTypes="AA">
                                      <p:cBhvr>
                                        <p:cTn id="1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657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-0.13149 L 0.24219 -0.13148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1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3148 L 0.33907 -0.2629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657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07 -0.26296 L 0.24219 -0.13148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632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3148 L 0.34202 -0.1284 " pathEditMode="relative" rAng="0" ptsTypes="AA">
                                      <p:cBhvr>
                                        <p:cTn id="4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02 -0.1284 L 0.44097 -0.13364 " pathEditMode="relative" rAng="0" ptsTypes="AA">
                                      <p:cBhvr>
                                        <p:cTn id="5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97 -0.13364 L 0.5467 -0.13179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67 -0.13179 L 0.65191 -0.13179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191 -0.13179 L 0.5467 -0.13179 " pathEditMode="relative" rAng="0" ptsTypes="AA">
                                      <p:cBhvr>
                                        <p:cTn id="8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67 -0.13179 L 0.44098 -0.13364 " pathEditMode="relative" rAng="0" ptsTypes="AA">
                                      <p:cBhvr>
                                        <p:cTn id="9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97 -0.13364 L 0.34202 -0.1284 " pathEditMode="relative" rAng="0" ptsTypes="AA">
                                      <p:cBhvr>
                                        <p:cTn id="9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7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01 -0.1284 L 0.24219 -0.13148 " pathEditMode="relative" rAng="0" ptsTypes="AA">
                                      <p:cBhvr>
                                        <p:cTn id="10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3148 L 0.13594 -0.13148 " pathEditMode="relative" rAng="0" ptsTypes="AA">
                                      <p:cBhvr>
                                        <p:cTn id="11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-0.13148 L 3.88889E-6 -4.07407E-6 " pathEditMode="relative" rAng="0" ptsTypes="AA">
                                      <p:cBhvr>
                                        <p:cTn id="12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6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87654E-7 L 0.13629 0.00339 " pathEditMode="relative" rAng="0" ptsTypes="AA">
                                      <p:cBhvr>
                                        <p:cTn id="12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9 0.00339 L 0.24219 0.00802 " pathEditMode="relative" rAng="0" ptsTypes="AA">
                                      <p:cBhvr>
                                        <p:cTn id="13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00803 L 0.34445 0.00741 " pathEditMode="relative" rAng="0" ptsTypes="AA">
                                      <p:cBhvr>
                                        <p:cTn id="14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44 0.00741 L 0.4474 0.00741 " pathEditMode="relative" rAng="0" ptsTypes="AA">
                                      <p:cBhvr>
                                        <p:cTn id="14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39 0.0074 L 0.34445 0.00741 " pathEditMode="relative" rAng="0" ptsTypes="AA">
                                      <p:cBhvr>
                                        <p:cTn id="16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45 0.00741 L 0.24219 0.00802 " pathEditMode="relative" rAng="0" ptsTypes="AA">
                                      <p:cBhvr>
                                        <p:cTn id="16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00803 L 0.34514 0.12222 " pathEditMode="relative" rAng="0" ptsTypes="AA">
                                      <p:cBhvr>
                                        <p:cTn id="17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5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14 0.12223 L 0.44809 0.12099 " pathEditMode="relative" rAng="0" ptsTypes="AA">
                                      <p:cBhvr>
                                        <p:cTn id="18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0" dur="7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1 0.12099 L 0.34514 0.12222 " pathEditMode="relative" rAng="0" ptsTypes="AA">
                                      <p:cBhvr>
                                        <p:cTn id="19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14 0.12222 L 0.44896 0.23302 " pathEditMode="relative" rAng="0" ptsTypes="AA">
                                      <p:cBhvr>
                                        <p:cTn id="19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5278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9"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96 0.23303 L 0.34514 0.12222 " pathEditMode="relative" rAng="0" ptsTypes="AA">
                                      <p:cBhvr>
                                        <p:cTn id="2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-5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14 0.12222 L 0.24219 0.00802 " pathEditMode="relative" rAng="0" ptsTypes="AA">
                                      <p:cBhvr>
                                        <p:cTn id="21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-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00802 L 0.13629 0.00339 " pathEditMode="relative" rAng="0" ptsTypes="AA">
                                      <p:cBhvr>
                                        <p:cTn id="22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9 0.00339 L -2.77778E-7 -4.07407E-6 " pathEditMode="relative" rAng="0" ptsTypes="AA">
                                      <p:cBhvr>
                                        <p:cTn id="23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87654E-7 L 0.13594 0.3287 " pathEditMode="relative" rAng="0" ptsTypes="AA">
                                      <p:cBhvr>
                                        <p:cTn id="24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0.3287 L 0.24219 0.32994 " pathEditMode="relative" rAng="0" ptsTypes="AA">
                                      <p:cBhvr>
                                        <p:cTn id="24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32994 L 0.34809 0.3287 " pathEditMode="relative" rAng="0" ptsTypes="AA">
                                      <p:cBhvr>
                                        <p:cTn id="25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09 0.3287 L 0.44809 0.33858 " pathEditMode="relative" rAng="0" ptsTypes="AA">
                                      <p:cBhvr>
                                        <p:cTn id="261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09 0.33858 L 0.54584 0.3287 " pathEditMode="relative" rAng="0" ptsTypes="AA">
                                      <p:cBhvr>
                                        <p:cTn id="26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7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583 0.32871 L 0.44809 0.33858 " pathEditMode="relative" rAng="0" ptsTypes="AA">
                                      <p:cBhvr>
                                        <p:cTn id="28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09 0.33858 L 0.34809 0.3287 " pathEditMode="relative" rAng="0" ptsTypes="AA">
                                      <p:cBhvr>
                                        <p:cTn id="28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2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09 0.3287 L 0.45191 0.45864 " pathEditMode="relative" rAng="0" ptsTypes="AA">
                                      <p:cBhvr>
                                        <p:cTn id="294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9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3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91 0.45864 L 0.34809 0.3287 " pathEditMode="relative" rAng="0" ptsTypes="AA">
                                      <p:cBhvr>
                                        <p:cTn id="30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6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09 0.32871 L 0.24219 0.32994 " pathEditMode="relative" rAng="0" ptsTypes="AA">
                                      <p:cBhvr>
                                        <p:cTn id="313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32994 L 0.13594 0.3287 " pathEditMode="relative" rAng="0" ptsTypes="AA">
                                      <p:cBhvr>
                                        <p:cTn id="320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4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4 0.3287 L -5.55556E-7 2.71605E-6 " pathEditMode="relative" rAng="0" ptsTypes="AA">
                                      <p:cBhvr>
                                        <p:cTn id="32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3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" grpId="0"/>
      <p:bldP spid="3" grpId="1"/>
      <p:bldP spid="6" grpId="0"/>
      <p:bldP spid="6" grpId="1"/>
      <p:bldP spid="8" grpId="0"/>
      <p:bldP spid="8" grpId="1"/>
      <p:bldP spid="11" grpId="0"/>
      <p:bldP spid="14" grpId="0"/>
      <p:bldP spid="15" grpId="0"/>
      <p:bldP spid="16" grpId="0"/>
      <p:bldP spid="18" grpId="0"/>
      <p:bldP spid="20" grpId="0"/>
      <p:bldP spid="25" grpId="0"/>
      <p:bldP spid="26" grpId="0"/>
      <p:bldP spid="29" grpId="0"/>
      <p:bldP spid="29" grpId="1"/>
      <p:bldP spid="35" grpId="0"/>
      <p:bldP spid="35" grpId="1"/>
      <p:bldP spid="36" grpId="0"/>
      <p:bldP spid="36" grpId="1"/>
      <p:bldP spid="37" grpId="0"/>
      <p:bldP spid="37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52" grpId="0"/>
      <p:bldP spid="52" grpId="1"/>
      <p:bldP spid="56" grpId="0"/>
      <p:bldP spid="56" grpId="1"/>
      <p:bldP spid="57" grpId="0"/>
      <p:bldP spid="57" grpId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30" grpId="0"/>
      <p:bldP spid="30" grpId="1"/>
      <p:bldP spid="51" grpId="0"/>
      <p:bldP spid="5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85" y="280870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latin typeface="Vidaloka" panose="020B0604020202020204" charset="0"/>
                <a:cs typeface="Amatic SC"/>
              </a:rPr>
              <a:t>Delete “bat”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4693158" y="1183711"/>
            <a:ext cx="638248" cy="3798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5270898" y="832491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99000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94532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12173" y="4076503"/>
            <a:ext cx="52832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47564" y="436856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63066" cy="352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455438D-39AC-E966-F018-F8B4D53C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077" y="1789218"/>
            <a:ext cx="330623" cy="330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035DD8-6982-5BE7-8F7F-D9DD9A613D9B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120F187C-4437-3ED2-1E78-E0D0F8ACF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7317" y="1347709"/>
            <a:ext cx="174475" cy="174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0E470-2B7F-BF92-5E37-F3B872BA1B3F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1CEDD-DE2F-6E80-484E-AD693AB77594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A5BF2C-7255-2F87-609E-A656785862A1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76425" y="1262603"/>
            <a:ext cx="889480" cy="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5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13247 -0.126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6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216 L 0.03264 -0.0030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-0.12685 L 0.24219 -0.1324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0.00309 L 0.0632 -0.003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3241 L 0.33872 -0.2447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F2EE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72 -0.24475 L 0.24219 -0.1324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487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 -0.0037 L 0.03264 -0.0030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3241 L 0.13247 -0.1268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0.00308 L -4.16667E-6 -0.0021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-0.12685 L -2.21177E-17 1.7284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632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85" y="280870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latin typeface="Vidaloka" panose="020B0604020202020204" charset="0"/>
                <a:cs typeface="Amatic SC"/>
              </a:rPr>
              <a:t>Delete “ball”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99000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94532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12173" y="4076503"/>
            <a:ext cx="52832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47564" y="436856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63066" cy="352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455438D-39AC-E966-F018-F8B4D53C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077" y="1789218"/>
            <a:ext cx="330623" cy="330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035DD8-6982-5BE7-8F7F-D9DD9A613D9B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120F187C-4437-3ED2-1E78-E0D0F8ACF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9557" y="1356822"/>
            <a:ext cx="174475" cy="174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0E470-2B7F-BF92-5E37-F3B872BA1B3F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1CEDD-DE2F-6E80-484E-AD693AB77594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A40FE-927A-40CE-7EB3-ED85F4FBCA96}"/>
              </a:ext>
            </a:extLst>
          </p:cNvPr>
          <p:cNvSpPr txBox="1"/>
          <p:nvPr/>
        </p:nvSpPr>
        <p:spPr>
          <a:xfrm>
            <a:off x="1161304" y="1106768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4A7A3-9FD3-B524-CE33-60DD42E0CAA5}"/>
              </a:ext>
            </a:extLst>
          </p:cNvPr>
          <p:cNvCxnSpPr>
            <a:stCxn id="14" idx="1"/>
            <a:endCxn id="2" idx="3"/>
          </p:cNvCxnSpPr>
          <p:nvPr/>
        </p:nvCxnSpPr>
        <p:spPr>
          <a:xfrm flipV="1">
            <a:off x="276425" y="1260657"/>
            <a:ext cx="1182906" cy="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66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12986 -0.117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1179 L 0.24219 -0.11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401 L 0.03264 -0.0040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179 L 0.34219 -0.117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0.00401 L 0.06354 -0.0040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19 -0.1179 L 0.44219 -0.1163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401 L 0.09618 -0.0058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F2EE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19 -0.11636 L 0.34219 -0.117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-0.00586 L 0.06354 -0.0040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19 -0.1179 L 0.24219 -0.117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401 L 0.03263 -0.0040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179 L 0.12986 -0.117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0.00401 L -4.16667E-6 -0.0040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1179 L 4.72222E-6 1.7284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589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85" y="280870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latin typeface="Vidaloka" panose="020B0604020202020204" charset="0"/>
                <a:cs typeface="Amatic SC"/>
              </a:rPr>
              <a:t>Delete “ballet”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99000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94532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12173" y="4076503"/>
            <a:ext cx="52832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47564" y="436856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63066" cy="352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Caret Down with solid fill">
            <a:extLst>
              <a:ext uri="{FF2B5EF4-FFF2-40B4-BE49-F238E27FC236}">
                <a16:creationId xmlns:a16="http://schemas.microsoft.com/office/drawing/2014/main" id="{5455438D-39AC-E966-F018-F8B4D53C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077" y="1789218"/>
            <a:ext cx="330623" cy="330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035DD8-6982-5BE7-8F7F-D9DD9A613D9B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120F187C-4437-3ED2-1E78-E0D0F8ACF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9557" y="1356822"/>
            <a:ext cx="174475" cy="174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20E470-2B7F-BF92-5E37-F3B872BA1B3F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1CEDD-DE2F-6E80-484E-AD693AB77594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A40FE-927A-40CE-7EB3-ED85F4FBCA96}"/>
              </a:ext>
            </a:extLst>
          </p:cNvPr>
          <p:cNvSpPr txBox="1"/>
          <p:nvPr/>
        </p:nvSpPr>
        <p:spPr>
          <a:xfrm>
            <a:off x="1161304" y="1106768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4A7A3-9FD3-B524-CE33-60DD42E0CAA5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93465" y="1255732"/>
            <a:ext cx="17120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BA846F-DB7C-E11F-F109-1C76037D564B}"/>
              </a:ext>
            </a:extLst>
          </p:cNvPr>
          <p:cNvSpPr txBox="1"/>
          <p:nvPr/>
        </p:nvSpPr>
        <p:spPr>
          <a:xfrm>
            <a:off x="1454730" y="1101845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32D82-3E8E-F6B2-C13D-09CE083A2380}"/>
              </a:ext>
            </a:extLst>
          </p:cNvPr>
          <p:cNvSpPr txBox="1"/>
          <p:nvPr/>
        </p:nvSpPr>
        <p:spPr>
          <a:xfrm>
            <a:off x="1807502" y="110184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29972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284E-6 L 0.12986 -0.117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-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1179 L 0.24219 -0.11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401 L 0.03264 -0.0040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179 L 0.34219 -0.117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0.00401 L 0.06354 -0.0040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19 -0.1179 L 0.44219 -0.1163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401 L 0.09618 -0.0058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19 -0.11636 L 0.5441 -0.1163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-0.00586 L 0.12882 -0.0055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1 -0.11636 L 0.64722 -0.1182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-0.00555 L 0.16875 -0.0067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F2EE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722 -0.11821 L 0.5441 -0.1163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-0.00679 L 0.12882 -0.00555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7" y="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1 -0.11636 L 0.44219 -0.116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-0.00555 L 0.09618 -0.0058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19 -0.11636 L 0.34219 -0.117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6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-0.00586 L 0.06354 -0.0040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9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19 -0.1179 L 0.24219 -0.117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-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401 L 0.03264 -0.00401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0.1179 L 0.12986 -0.1179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0.00401 L -1.38889E-6 -0.00401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2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86 -0.1179 L 4.72222E-6 1.7284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589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32" grpId="0" animBg="1"/>
      <p:bldP spid="69" grpId="0" animBg="1"/>
      <p:bldP spid="70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817244" y="1798987"/>
            <a:ext cx="5509511" cy="1545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Vidaloka" panose="020B0604020202020204" charset="0"/>
                <a:cs typeface="Amatic SC" panose="00000500000000000000" pitchFamily="2" charset="-79"/>
              </a:rPr>
              <a:t>Implementation strategies</a:t>
            </a:r>
            <a:endParaRPr sz="4400">
              <a:latin typeface="Vidaloka" panose="020B060402020202020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2358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817244" y="2195893"/>
            <a:ext cx="5509511" cy="751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Vidaloka" panose="020B0604020202020204" charset="0"/>
                <a:cs typeface="Amatic SC" panose="00000500000000000000" pitchFamily="2" charset="-79"/>
              </a:rPr>
              <a:t>What is prefix tree?</a:t>
            </a:r>
            <a:endParaRPr sz="4000">
              <a:latin typeface="Vidaloka" panose="020B060402020202020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6815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3812172" y="1708996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4340493" y="1503256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>
            <a:cxnSpLocks/>
            <a:stCxn id="22" idx="6"/>
            <a:endCxn id="32" idx="2"/>
          </p:cNvCxnSpPr>
          <p:nvPr/>
        </p:nvCxnSpPr>
        <p:spPr>
          <a:xfrm flipV="1">
            <a:off x="4753666" y="1706879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5281987" y="1501139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419" y="301401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Standard prefix tree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22" idx="7"/>
            <a:endCxn id="5" idx="3"/>
          </p:cNvCxnSpPr>
          <p:nvPr/>
        </p:nvCxnSpPr>
        <p:spPr>
          <a:xfrm flipV="1">
            <a:off x="4693158" y="1212477"/>
            <a:ext cx="619083" cy="35103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5251733" y="861257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A567A4D-8225-4C14-146A-8E3665F09642}"/>
              </a:ext>
            </a:extLst>
          </p:cNvPr>
          <p:cNvSpPr/>
          <p:nvPr/>
        </p:nvSpPr>
        <p:spPr>
          <a:xfrm>
            <a:off x="4364577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2585EB5-FED9-E7F3-FC7F-30712A33527D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>
            <a:off x="3812172" y="2366010"/>
            <a:ext cx="55240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5306071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909DDD-556D-6706-EB59-C20030E1FC1E}"/>
              </a:ext>
            </a:extLst>
          </p:cNvPr>
          <p:cNvSpPr/>
          <p:nvPr/>
        </p:nvSpPr>
        <p:spPr>
          <a:xfrm>
            <a:off x="6247565" y="216027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7DE5296-2C6C-CDEE-850C-657C87E0F87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5719244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4777750" y="236601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32" idx="6"/>
            <a:endCxn id="69" idx="2"/>
          </p:cNvCxnSpPr>
          <p:nvPr/>
        </p:nvCxnSpPr>
        <p:spPr>
          <a:xfrm flipV="1">
            <a:off x="5695160" y="1699420"/>
            <a:ext cx="495792" cy="7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6190952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7148881" y="1493680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6604125" y="1699420"/>
            <a:ext cx="54475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C90FFD65-5071-E729-F401-D2DB044C35E6}"/>
              </a:ext>
            </a:extLst>
          </p:cNvPr>
          <p:cNvSpPr/>
          <p:nvPr/>
        </p:nvSpPr>
        <p:spPr>
          <a:xfrm>
            <a:off x="8106468" y="149368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0D2E4D-CA7D-7CDC-D083-24F3DDACACAE}"/>
              </a:ext>
            </a:extLst>
          </p:cNvPr>
          <p:cNvCxnSpPr>
            <a:cxnSpLocks/>
            <a:stCxn id="70" idx="6"/>
            <a:endCxn id="72" idx="2"/>
          </p:cNvCxnSpPr>
          <p:nvPr/>
        </p:nvCxnSpPr>
        <p:spPr>
          <a:xfrm>
            <a:off x="7562054" y="1699420"/>
            <a:ext cx="54441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5306071" y="277749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54" idx="5"/>
            <a:endCxn id="23" idx="2"/>
          </p:cNvCxnSpPr>
          <p:nvPr/>
        </p:nvCxnSpPr>
        <p:spPr>
          <a:xfrm>
            <a:off x="4717242" y="2511490"/>
            <a:ext cx="588829" cy="471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247565" y="2777490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719244" y="2983230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247565" y="3372958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1"/>
          </p:cNvCxnSpPr>
          <p:nvPr/>
        </p:nvCxnSpPr>
        <p:spPr>
          <a:xfrm>
            <a:off x="5658736" y="3128710"/>
            <a:ext cx="649337" cy="3045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99000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ECC60-A352-7CE2-1620-7F6C9CE10B04}"/>
              </a:ext>
            </a:extLst>
          </p:cNvPr>
          <p:cNvSpPr/>
          <p:nvPr/>
        </p:nvSpPr>
        <p:spPr>
          <a:xfrm>
            <a:off x="4340495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2A7C44-0844-382E-931F-0D1668EF38AB}"/>
              </a:ext>
            </a:extLst>
          </p:cNvPr>
          <p:cNvSpPr/>
          <p:nvPr/>
        </p:nvSpPr>
        <p:spPr>
          <a:xfrm>
            <a:off x="5331833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6247566" y="3870763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CA7824-9B59-B956-27D3-40E7153E0705}"/>
              </a:ext>
            </a:extLst>
          </p:cNvPr>
          <p:cNvSpPr/>
          <p:nvPr/>
        </p:nvSpPr>
        <p:spPr>
          <a:xfrm>
            <a:off x="7148881" y="3870763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94532" cy="1565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7D040E-2C4E-03E9-BC88-7E5DDAD82B1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812173" y="4076503"/>
            <a:ext cx="52832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A535D4-BB8C-1EB8-A543-EF650C58E6A8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753668" y="4076503"/>
            <a:ext cx="57816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5745006" y="4076503"/>
            <a:ext cx="50256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3EACBD-6FE5-037D-497E-3C9CC20B0C2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6660739" y="4076503"/>
            <a:ext cx="48814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6252770" y="4420511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40" idx="5"/>
            <a:endCxn id="84" idx="2"/>
          </p:cNvCxnSpPr>
          <p:nvPr/>
        </p:nvCxnSpPr>
        <p:spPr>
          <a:xfrm>
            <a:off x="5684498" y="4221983"/>
            <a:ext cx="568272" cy="4042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6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2151803" y="2160270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3398999" y="1503256"/>
            <a:ext cx="588829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7"/>
            <a:endCxn id="17" idx="2"/>
          </p:cNvCxnSpPr>
          <p:nvPr/>
        </p:nvCxnSpPr>
        <p:spPr>
          <a:xfrm flipV="1">
            <a:off x="2504468" y="1708996"/>
            <a:ext cx="894531" cy="5115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431" y="307107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Compressed prefix tree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3C5E97-605F-7DF9-5121-2D4F502964EE}"/>
              </a:ext>
            </a:extLst>
          </p:cNvPr>
          <p:cNvCxnSpPr>
            <a:cxnSpLocks/>
            <a:stCxn id="17" idx="7"/>
            <a:endCxn id="5" idx="3"/>
          </p:cNvCxnSpPr>
          <p:nvPr/>
        </p:nvCxnSpPr>
        <p:spPr>
          <a:xfrm flipV="1">
            <a:off x="3901596" y="1192517"/>
            <a:ext cx="818421" cy="37099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9356C78-8AE7-8AFB-0163-3ED0A2D53278}"/>
              </a:ext>
            </a:extLst>
          </p:cNvPr>
          <p:cNvSpPr/>
          <p:nvPr/>
        </p:nvSpPr>
        <p:spPr>
          <a:xfrm>
            <a:off x="4606649" y="841297"/>
            <a:ext cx="774127" cy="41148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C10A2B-EC6A-55B2-F9A3-0FA66395DB24}"/>
              </a:ext>
            </a:extLst>
          </p:cNvPr>
          <p:cNvSpPr/>
          <p:nvPr/>
        </p:nvSpPr>
        <p:spPr>
          <a:xfrm>
            <a:off x="3398999" y="2160270"/>
            <a:ext cx="588829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7FE9D3-E35D-C411-8F17-90DA6B94B0EC}"/>
              </a:ext>
            </a:extLst>
          </p:cNvPr>
          <p:cNvCxnSpPr>
            <a:cxnSpLocks/>
            <a:stCxn id="7" idx="6"/>
            <a:endCxn id="46" idx="2"/>
          </p:cNvCxnSpPr>
          <p:nvPr/>
        </p:nvCxnSpPr>
        <p:spPr>
          <a:xfrm>
            <a:off x="2564976" y="2366010"/>
            <a:ext cx="8340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0182FD6-E982-EBD4-B790-FF63E8D8D307}"/>
              </a:ext>
            </a:extLst>
          </p:cNvPr>
          <p:cNvSpPr/>
          <p:nvPr/>
        </p:nvSpPr>
        <p:spPr>
          <a:xfrm>
            <a:off x="4606649" y="2166633"/>
            <a:ext cx="862647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doll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C5CE7-0AB9-050D-B276-B6225718A5EC}"/>
              </a:ext>
            </a:extLst>
          </p:cNvPr>
          <p:cNvCxnSpPr>
            <a:cxnSpLocks/>
            <a:stCxn id="46" idx="6"/>
            <a:endCxn id="59" idx="2"/>
          </p:cNvCxnSpPr>
          <p:nvPr/>
        </p:nvCxnSpPr>
        <p:spPr>
          <a:xfrm>
            <a:off x="3987828" y="2366010"/>
            <a:ext cx="618821" cy="636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42773-BCA1-2F73-E325-E9DC563DA933}"/>
              </a:ext>
            </a:extLst>
          </p:cNvPr>
          <p:cNvCxnSpPr>
            <a:cxnSpLocks/>
            <a:stCxn id="17" idx="6"/>
            <a:endCxn id="69" idx="2"/>
          </p:cNvCxnSpPr>
          <p:nvPr/>
        </p:nvCxnSpPr>
        <p:spPr>
          <a:xfrm flipV="1">
            <a:off x="3987828" y="1704968"/>
            <a:ext cx="618822" cy="40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8C0CB2D-7605-31CB-624C-E8BFCE34D7C8}"/>
              </a:ext>
            </a:extLst>
          </p:cNvPr>
          <p:cNvSpPr/>
          <p:nvPr/>
        </p:nvSpPr>
        <p:spPr>
          <a:xfrm>
            <a:off x="4606650" y="1499228"/>
            <a:ext cx="862647" cy="41148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ball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9A6EEAB-A91A-E66E-C4AD-5A4E27DADAE4}"/>
              </a:ext>
            </a:extLst>
          </p:cNvPr>
          <p:cNvSpPr/>
          <p:nvPr/>
        </p:nvSpPr>
        <p:spPr>
          <a:xfrm>
            <a:off x="5869334" y="1499228"/>
            <a:ext cx="1335637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ballet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2E069-A3D3-631D-9B28-12D9A9ADDFAC}"/>
              </a:ext>
            </a:extLst>
          </p:cNvPr>
          <p:cNvCxnSpPr>
            <a:cxnSpLocks/>
            <a:stCxn id="69" idx="6"/>
            <a:endCxn id="70" idx="2"/>
          </p:cNvCxnSpPr>
          <p:nvPr/>
        </p:nvCxnSpPr>
        <p:spPr>
          <a:xfrm>
            <a:off x="5469297" y="1704968"/>
            <a:ext cx="40003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385F82-B7E9-3B14-199F-DA54AFB1D2E6}"/>
              </a:ext>
            </a:extLst>
          </p:cNvPr>
          <p:cNvSpPr/>
          <p:nvPr/>
        </p:nvSpPr>
        <p:spPr>
          <a:xfrm>
            <a:off x="4606649" y="2702164"/>
            <a:ext cx="862647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28300-A4FC-97C6-9468-793F1362F24E}"/>
              </a:ext>
            </a:extLst>
          </p:cNvPr>
          <p:cNvCxnSpPr>
            <a:cxnSpLocks/>
            <a:stCxn id="46" idx="5"/>
            <a:endCxn id="23" idx="2"/>
          </p:cNvCxnSpPr>
          <p:nvPr/>
        </p:nvCxnSpPr>
        <p:spPr>
          <a:xfrm>
            <a:off x="3901596" y="2511490"/>
            <a:ext cx="705053" cy="396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4E004F-6D86-7E9B-4B94-2DDF5D9EED1C}"/>
              </a:ext>
            </a:extLst>
          </p:cNvPr>
          <p:cNvSpPr/>
          <p:nvPr/>
        </p:nvSpPr>
        <p:spPr>
          <a:xfrm>
            <a:off x="6101486" y="2709697"/>
            <a:ext cx="862647" cy="41148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1118B9-F6AD-C130-9466-D343040E7D6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5469296" y="2907904"/>
            <a:ext cx="632190" cy="75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095D1BF-3D27-7623-E0E3-5D9565CACC32}"/>
              </a:ext>
            </a:extLst>
          </p:cNvPr>
          <p:cNvSpPr/>
          <p:nvPr/>
        </p:nvSpPr>
        <p:spPr>
          <a:xfrm>
            <a:off x="6101485" y="3305164"/>
            <a:ext cx="862647" cy="41148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DBC078-F646-41BF-44E9-FF83C6A813C7}"/>
              </a:ext>
            </a:extLst>
          </p:cNvPr>
          <p:cNvCxnSpPr>
            <a:cxnSpLocks/>
            <a:stCxn id="23" idx="5"/>
            <a:endCxn id="33" idx="2"/>
          </p:cNvCxnSpPr>
          <p:nvPr/>
        </p:nvCxnSpPr>
        <p:spPr>
          <a:xfrm>
            <a:off x="5342964" y="3053384"/>
            <a:ext cx="758521" cy="45752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6672B31-36D9-49DD-B477-31C1D4588223}"/>
              </a:ext>
            </a:extLst>
          </p:cNvPr>
          <p:cNvSpPr/>
          <p:nvPr/>
        </p:nvSpPr>
        <p:spPr>
          <a:xfrm>
            <a:off x="3364028" y="3684151"/>
            <a:ext cx="70505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2020D2B-45F9-911E-CAC1-0DCFB07BB9CB}"/>
              </a:ext>
            </a:extLst>
          </p:cNvPr>
          <p:cNvSpPr/>
          <p:nvPr/>
        </p:nvSpPr>
        <p:spPr>
          <a:xfrm>
            <a:off x="4589501" y="3684151"/>
            <a:ext cx="1015685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83FA50-82E4-A067-92CB-38DA323E6168}"/>
              </a:ext>
            </a:extLst>
          </p:cNvPr>
          <p:cNvCxnSpPr>
            <a:cxnSpLocks/>
            <a:stCxn id="7" idx="5"/>
            <a:endCxn id="38" idx="2"/>
          </p:cNvCxnSpPr>
          <p:nvPr/>
        </p:nvCxnSpPr>
        <p:spPr>
          <a:xfrm>
            <a:off x="2504468" y="2511490"/>
            <a:ext cx="859560" cy="13784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A11AE0-1DF0-AA92-4693-45D1A75C6804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4069081" y="3889891"/>
            <a:ext cx="52042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634BCC0-4146-3712-DCCE-6A739BA84542}"/>
              </a:ext>
            </a:extLst>
          </p:cNvPr>
          <p:cNvSpPr/>
          <p:nvPr/>
        </p:nvSpPr>
        <p:spPr>
          <a:xfrm>
            <a:off x="4589501" y="4216765"/>
            <a:ext cx="1015685" cy="41148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send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F21771C-1258-AD07-A23F-0216D42236AE}"/>
              </a:ext>
            </a:extLst>
          </p:cNvPr>
          <p:cNvCxnSpPr>
            <a:cxnSpLocks/>
            <a:stCxn id="38" idx="5"/>
            <a:endCxn id="84" idx="2"/>
          </p:cNvCxnSpPr>
          <p:nvPr/>
        </p:nvCxnSpPr>
        <p:spPr>
          <a:xfrm>
            <a:off x="3965828" y="4035371"/>
            <a:ext cx="623673" cy="3871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1520C9-D0F6-058E-94DD-CD6B2484683C}"/>
              </a:ext>
            </a:extLst>
          </p:cNvPr>
          <p:cNvSpPr txBox="1"/>
          <p:nvPr/>
        </p:nvSpPr>
        <p:spPr>
          <a:xfrm>
            <a:off x="2682102" y="167894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CD929E-53EA-E12C-7949-070128088E27}"/>
              </a:ext>
            </a:extLst>
          </p:cNvPr>
          <p:cNvSpPr txBox="1"/>
          <p:nvPr/>
        </p:nvSpPr>
        <p:spPr>
          <a:xfrm>
            <a:off x="4141305" y="108302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13CFEF-DB06-BDC7-99DB-0CF43C2E7653}"/>
              </a:ext>
            </a:extLst>
          </p:cNvPr>
          <p:cNvSpPr txBox="1"/>
          <p:nvPr/>
        </p:nvSpPr>
        <p:spPr>
          <a:xfrm>
            <a:off x="4131637" y="1431348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34DD01A-9399-6B73-2194-4B84F08114A7}"/>
              </a:ext>
            </a:extLst>
          </p:cNvPr>
          <p:cNvSpPr txBox="1"/>
          <p:nvPr/>
        </p:nvSpPr>
        <p:spPr>
          <a:xfrm>
            <a:off x="5473072" y="141240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6E5EA3-B23C-CCAD-887F-D38EC1F0B821}"/>
              </a:ext>
            </a:extLst>
          </p:cNvPr>
          <p:cNvSpPr txBox="1"/>
          <p:nvPr/>
        </p:nvSpPr>
        <p:spPr>
          <a:xfrm>
            <a:off x="2846594" y="206459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E1392E-6DB6-F028-15C8-CBD217ACF66F}"/>
              </a:ext>
            </a:extLst>
          </p:cNvPr>
          <p:cNvSpPr txBox="1"/>
          <p:nvPr/>
        </p:nvSpPr>
        <p:spPr>
          <a:xfrm>
            <a:off x="4114104" y="205713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FD08DE-3675-A650-C465-51E5D354F96E}"/>
              </a:ext>
            </a:extLst>
          </p:cNvPr>
          <p:cNvSpPr txBox="1"/>
          <p:nvPr/>
        </p:nvSpPr>
        <p:spPr>
          <a:xfrm>
            <a:off x="4220184" y="247604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3D2879-FFBA-CE38-8A23-D0105DE1EDCD}"/>
              </a:ext>
            </a:extLst>
          </p:cNvPr>
          <p:cNvSpPr txBox="1"/>
          <p:nvPr/>
        </p:nvSpPr>
        <p:spPr>
          <a:xfrm>
            <a:off x="5640158" y="262992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72CB40-1782-C3C7-C54A-9708552EE9FE}"/>
              </a:ext>
            </a:extLst>
          </p:cNvPr>
          <p:cNvSpPr txBox="1"/>
          <p:nvPr/>
        </p:nvSpPr>
        <p:spPr>
          <a:xfrm>
            <a:off x="5689942" y="305510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8B0D84-E36D-FCC7-76F8-1E9BF0D0C520}"/>
              </a:ext>
            </a:extLst>
          </p:cNvPr>
          <p:cNvSpPr txBox="1"/>
          <p:nvPr/>
        </p:nvSpPr>
        <p:spPr>
          <a:xfrm>
            <a:off x="2935631" y="29750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A30BEE-CBF3-CC72-B104-10479A6AAA5F}"/>
              </a:ext>
            </a:extLst>
          </p:cNvPr>
          <p:cNvSpPr txBox="1"/>
          <p:nvPr/>
        </p:nvSpPr>
        <p:spPr>
          <a:xfrm>
            <a:off x="4188894" y="355198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78136F-0B21-CE05-A8F1-0CE977D4F3DE}"/>
              </a:ext>
            </a:extLst>
          </p:cNvPr>
          <p:cNvSpPr txBox="1"/>
          <p:nvPr/>
        </p:nvSpPr>
        <p:spPr>
          <a:xfrm>
            <a:off x="4220184" y="40052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1110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811" y="644220"/>
            <a:ext cx="4936925" cy="653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Suffix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A8C4D-3D60-738D-FD2D-309141AE6FB9}"/>
              </a:ext>
            </a:extLst>
          </p:cNvPr>
          <p:cNvSpPr txBox="1">
            <a:spLocks/>
          </p:cNvSpPr>
          <p:nvPr/>
        </p:nvSpPr>
        <p:spPr>
          <a:xfrm>
            <a:off x="4137585" y="1581654"/>
            <a:ext cx="85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57422-3F37-D2F2-7151-EECFE5910F0A}"/>
              </a:ext>
            </a:extLst>
          </p:cNvPr>
          <p:cNvSpPr txBox="1">
            <a:spLocks/>
          </p:cNvSpPr>
          <p:nvPr/>
        </p:nvSpPr>
        <p:spPr>
          <a:xfrm>
            <a:off x="6732933" y="1581654"/>
            <a:ext cx="106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3D736-39CE-8DA6-7C72-CECD1FCA420E}"/>
              </a:ext>
            </a:extLst>
          </p:cNvPr>
          <p:cNvSpPr txBox="1">
            <a:spLocks/>
          </p:cNvSpPr>
          <p:nvPr/>
        </p:nvSpPr>
        <p:spPr>
          <a:xfrm>
            <a:off x="1422657" y="1581654"/>
            <a:ext cx="106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8F145-A9F9-9134-7B3E-7EE2236212B7}"/>
              </a:ext>
            </a:extLst>
          </p:cNvPr>
          <p:cNvSpPr txBox="1">
            <a:spLocks/>
          </p:cNvSpPr>
          <p:nvPr/>
        </p:nvSpPr>
        <p:spPr>
          <a:xfrm>
            <a:off x="1616774" y="2645931"/>
            <a:ext cx="681745" cy="1077218"/>
          </a:xfrm>
          <a:custGeom>
            <a:avLst/>
            <a:gdLst>
              <a:gd name="connsiteX0" fmla="*/ 0 w 681745"/>
              <a:gd name="connsiteY0" fmla="*/ 0 h 1077218"/>
              <a:gd name="connsiteX1" fmla="*/ 681745 w 681745"/>
              <a:gd name="connsiteY1" fmla="*/ 0 h 1077218"/>
              <a:gd name="connsiteX2" fmla="*/ 681745 w 681745"/>
              <a:gd name="connsiteY2" fmla="*/ 517065 h 1077218"/>
              <a:gd name="connsiteX3" fmla="*/ 681745 w 681745"/>
              <a:gd name="connsiteY3" fmla="*/ 1077218 h 1077218"/>
              <a:gd name="connsiteX4" fmla="*/ 0 w 681745"/>
              <a:gd name="connsiteY4" fmla="*/ 1077218 h 1077218"/>
              <a:gd name="connsiteX5" fmla="*/ 0 w 681745"/>
              <a:gd name="connsiteY5" fmla="*/ 560153 h 1077218"/>
              <a:gd name="connsiteX6" fmla="*/ 0 w 681745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745" h="1077218" fill="none" extrusionOk="0">
                <a:moveTo>
                  <a:pt x="0" y="0"/>
                </a:moveTo>
                <a:cubicBezTo>
                  <a:pt x="272135" y="-2675"/>
                  <a:pt x="469907" y="-11673"/>
                  <a:pt x="681745" y="0"/>
                </a:cubicBezTo>
                <a:cubicBezTo>
                  <a:pt x="662038" y="167698"/>
                  <a:pt x="662224" y="343168"/>
                  <a:pt x="681745" y="517065"/>
                </a:cubicBezTo>
                <a:cubicBezTo>
                  <a:pt x="701266" y="690962"/>
                  <a:pt x="661471" y="853755"/>
                  <a:pt x="681745" y="1077218"/>
                </a:cubicBezTo>
                <a:cubicBezTo>
                  <a:pt x="502521" y="1068614"/>
                  <a:pt x="137487" y="1053922"/>
                  <a:pt x="0" y="1077218"/>
                </a:cubicBezTo>
                <a:cubicBezTo>
                  <a:pt x="12526" y="889021"/>
                  <a:pt x="24338" y="807833"/>
                  <a:pt x="0" y="560153"/>
                </a:cubicBezTo>
                <a:cubicBezTo>
                  <a:pt x="-24338" y="312474"/>
                  <a:pt x="24665" y="256866"/>
                  <a:pt x="0" y="0"/>
                </a:cubicBezTo>
                <a:close/>
              </a:path>
              <a:path w="681745" h="1077218" stroke="0" extrusionOk="0">
                <a:moveTo>
                  <a:pt x="0" y="0"/>
                </a:moveTo>
                <a:cubicBezTo>
                  <a:pt x="152767" y="3679"/>
                  <a:pt x="435507" y="1956"/>
                  <a:pt x="681745" y="0"/>
                </a:cubicBezTo>
                <a:cubicBezTo>
                  <a:pt x="699118" y="236755"/>
                  <a:pt x="659892" y="331127"/>
                  <a:pt x="681745" y="549381"/>
                </a:cubicBezTo>
                <a:cubicBezTo>
                  <a:pt x="703598" y="767635"/>
                  <a:pt x="683104" y="872540"/>
                  <a:pt x="681745" y="1077218"/>
                </a:cubicBezTo>
                <a:cubicBezTo>
                  <a:pt x="363603" y="1074660"/>
                  <a:pt x="234811" y="1044362"/>
                  <a:pt x="0" y="1077218"/>
                </a:cubicBezTo>
                <a:cubicBezTo>
                  <a:pt x="14957" y="942109"/>
                  <a:pt x="15959" y="704958"/>
                  <a:pt x="0" y="560153"/>
                </a:cubicBezTo>
                <a:cubicBezTo>
                  <a:pt x="-15959" y="415349"/>
                  <a:pt x="-13283" y="23831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737441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rk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ork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dork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5BDEE409-FAED-8518-B3E5-A134C8D32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788369" y="2090436"/>
            <a:ext cx="338554" cy="338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AB910B-C6A9-AE75-C2B9-885E86C68EC9}"/>
              </a:ext>
            </a:extLst>
          </p:cNvPr>
          <p:cNvSpPr txBox="1">
            <a:spLocks/>
          </p:cNvSpPr>
          <p:nvPr/>
        </p:nvSpPr>
        <p:spPr>
          <a:xfrm>
            <a:off x="4223507" y="2645931"/>
            <a:ext cx="681745" cy="1077218"/>
          </a:xfrm>
          <a:custGeom>
            <a:avLst/>
            <a:gdLst>
              <a:gd name="connsiteX0" fmla="*/ 0 w 681745"/>
              <a:gd name="connsiteY0" fmla="*/ 0 h 1077218"/>
              <a:gd name="connsiteX1" fmla="*/ 681745 w 681745"/>
              <a:gd name="connsiteY1" fmla="*/ 0 h 1077218"/>
              <a:gd name="connsiteX2" fmla="*/ 681745 w 681745"/>
              <a:gd name="connsiteY2" fmla="*/ 517065 h 1077218"/>
              <a:gd name="connsiteX3" fmla="*/ 681745 w 681745"/>
              <a:gd name="connsiteY3" fmla="*/ 1077218 h 1077218"/>
              <a:gd name="connsiteX4" fmla="*/ 0 w 681745"/>
              <a:gd name="connsiteY4" fmla="*/ 1077218 h 1077218"/>
              <a:gd name="connsiteX5" fmla="*/ 0 w 681745"/>
              <a:gd name="connsiteY5" fmla="*/ 560153 h 1077218"/>
              <a:gd name="connsiteX6" fmla="*/ 0 w 681745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745" h="1077218" fill="none" extrusionOk="0">
                <a:moveTo>
                  <a:pt x="0" y="0"/>
                </a:moveTo>
                <a:cubicBezTo>
                  <a:pt x="272135" y="-2675"/>
                  <a:pt x="469907" y="-11673"/>
                  <a:pt x="681745" y="0"/>
                </a:cubicBezTo>
                <a:cubicBezTo>
                  <a:pt x="662038" y="167698"/>
                  <a:pt x="662224" y="343168"/>
                  <a:pt x="681745" y="517065"/>
                </a:cubicBezTo>
                <a:cubicBezTo>
                  <a:pt x="701266" y="690962"/>
                  <a:pt x="661471" y="853755"/>
                  <a:pt x="681745" y="1077218"/>
                </a:cubicBezTo>
                <a:cubicBezTo>
                  <a:pt x="502521" y="1068614"/>
                  <a:pt x="137487" y="1053922"/>
                  <a:pt x="0" y="1077218"/>
                </a:cubicBezTo>
                <a:cubicBezTo>
                  <a:pt x="12526" y="889021"/>
                  <a:pt x="24338" y="807833"/>
                  <a:pt x="0" y="560153"/>
                </a:cubicBezTo>
                <a:cubicBezTo>
                  <a:pt x="-24338" y="312474"/>
                  <a:pt x="24665" y="256866"/>
                  <a:pt x="0" y="0"/>
                </a:cubicBezTo>
                <a:close/>
              </a:path>
              <a:path w="681745" h="1077218" stroke="0" extrusionOk="0">
                <a:moveTo>
                  <a:pt x="0" y="0"/>
                </a:moveTo>
                <a:cubicBezTo>
                  <a:pt x="152767" y="3679"/>
                  <a:pt x="435507" y="1956"/>
                  <a:pt x="681745" y="0"/>
                </a:cubicBezTo>
                <a:cubicBezTo>
                  <a:pt x="699118" y="236755"/>
                  <a:pt x="659892" y="331127"/>
                  <a:pt x="681745" y="549381"/>
                </a:cubicBezTo>
                <a:cubicBezTo>
                  <a:pt x="703598" y="767635"/>
                  <a:pt x="683104" y="872540"/>
                  <a:pt x="681745" y="1077218"/>
                </a:cubicBezTo>
                <a:cubicBezTo>
                  <a:pt x="363603" y="1074660"/>
                  <a:pt x="234811" y="1044362"/>
                  <a:pt x="0" y="1077218"/>
                </a:cubicBezTo>
                <a:cubicBezTo>
                  <a:pt x="14957" y="942109"/>
                  <a:pt x="15959" y="704958"/>
                  <a:pt x="0" y="560153"/>
                </a:cubicBezTo>
                <a:cubicBezTo>
                  <a:pt x="-15959" y="415349"/>
                  <a:pt x="-13283" y="23831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737441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rm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orm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dorm</a:t>
            </a:r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B9E813CC-9959-45F9-15F4-7FC3CB4FA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395102" y="2090436"/>
            <a:ext cx="338554" cy="338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9E5515-7AEA-6637-B7CE-0CD28EDE908C}"/>
              </a:ext>
            </a:extLst>
          </p:cNvPr>
          <p:cNvSpPr txBox="1">
            <a:spLocks/>
          </p:cNvSpPr>
          <p:nvPr/>
        </p:nvSpPr>
        <p:spPr>
          <a:xfrm>
            <a:off x="6920294" y="2645931"/>
            <a:ext cx="681745" cy="1077218"/>
          </a:xfrm>
          <a:custGeom>
            <a:avLst/>
            <a:gdLst>
              <a:gd name="connsiteX0" fmla="*/ 0 w 681745"/>
              <a:gd name="connsiteY0" fmla="*/ 0 h 1077218"/>
              <a:gd name="connsiteX1" fmla="*/ 681745 w 681745"/>
              <a:gd name="connsiteY1" fmla="*/ 0 h 1077218"/>
              <a:gd name="connsiteX2" fmla="*/ 681745 w 681745"/>
              <a:gd name="connsiteY2" fmla="*/ 517065 h 1077218"/>
              <a:gd name="connsiteX3" fmla="*/ 681745 w 681745"/>
              <a:gd name="connsiteY3" fmla="*/ 1077218 h 1077218"/>
              <a:gd name="connsiteX4" fmla="*/ 0 w 681745"/>
              <a:gd name="connsiteY4" fmla="*/ 1077218 h 1077218"/>
              <a:gd name="connsiteX5" fmla="*/ 0 w 681745"/>
              <a:gd name="connsiteY5" fmla="*/ 560153 h 1077218"/>
              <a:gd name="connsiteX6" fmla="*/ 0 w 681745"/>
              <a:gd name="connsiteY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745" h="1077218" fill="none" extrusionOk="0">
                <a:moveTo>
                  <a:pt x="0" y="0"/>
                </a:moveTo>
                <a:cubicBezTo>
                  <a:pt x="272135" y="-2675"/>
                  <a:pt x="469907" y="-11673"/>
                  <a:pt x="681745" y="0"/>
                </a:cubicBezTo>
                <a:cubicBezTo>
                  <a:pt x="662038" y="167698"/>
                  <a:pt x="662224" y="343168"/>
                  <a:pt x="681745" y="517065"/>
                </a:cubicBezTo>
                <a:cubicBezTo>
                  <a:pt x="701266" y="690962"/>
                  <a:pt x="661471" y="853755"/>
                  <a:pt x="681745" y="1077218"/>
                </a:cubicBezTo>
                <a:cubicBezTo>
                  <a:pt x="502521" y="1068614"/>
                  <a:pt x="137487" y="1053922"/>
                  <a:pt x="0" y="1077218"/>
                </a:cubicBezTo>
                <a:cubicBezTo>
                  <a:pt x="12526" y="889021"/>
                  <a:pt x="24338" y="807833"/>
                  <a:pt x="0" y="560153"/>
                </a:cubicBezTo>
                <a:cubicBezTo>
                  <a:pt x="-24338" y="312474"/>
                  <a:pt x="24665" y="256866"/>
                  <a:pt x="0" y="0"/>
                </a:cubicBezTo>
                <a:close/>
              </a:path>
              <a:path w="681745" h="1077218" stroke="0" extrusionOk="0">
                <a:moveTo>
                  <a:pt x="0" y="0"/>
                </a:moveTo>
                <a:cubicBezTo>
                  <a:pt x="152767" y="3679"/>
                  <a:pt x="435507" y="1956"/>
                  <a:pt x="681745" y="0"/>
                </a:cubicBezTo>
                <a:cubicBezTo>
                  <a:pt x="699118" y="236755"/>
                  <a:pt x="659892" y="331127"/>
                  <a:pt x="681745" y="549381"/>
                </a:cubicBezTo>
                <a:cubicBezTo>
                  <a:pt x="703598" y="767635"/>
                  <a:pt x="683104" y="872540"/>
                  <a:pt x="681745" y="1077218"/>
                </a:cubicBezTo>
                <a:cubicBezTo>
                  <a:pt x="363603" y="1074660"/>
                  <a:pt x="234811" y="1044362"/>
                  <a:pt x="0" y="1077218"/>
                </a:cubicBezTo>
                <a:cubicBezTo>
                  <a:pt x="14957" y="942109"/>
                  <a:pt x="15959" y="704958"/>
                  <a:pt x="0" y="560153"/>
                </a:cubicBezTo>
                <a:cubicBezTo>
                  <a:pt x="-15959" y="415349"/>
                  <a:pt x="-13283" y="23831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737441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ll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oll</a:t>
            </a:r>
            <a:b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doll</a:t>
            </a:r>
          </a:p>
        </p:txBody>
      </p:sp>
      <p:pic>
        <p:nvPicPr>
          <p:cNvPr id="18" name="Graphic 17" descr="Arrow: Straight with solid fill">
            <a:extLst>
              <a:ext uri="{FF2B5EF4-FFF2-40B4-BE49-F238E27FC236}">
                <a16:creationId xmlns:a16="http://schemas.microsoft.com/office/drawing/2014/main" id="{96CA3CEF-BFE2-F27D-1B63-E6A55870A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091889" y="2090436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5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 rot="6728951">
            <a:off x="4929681" y="1814106"/>
            <a:ext cx="366483" cy="39428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7350158" y="2757498"/>
            <a:ext cx="461865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7154BC-6584-7207-CB4E-0F3A58539C4E}"/>
              </a:ext>
            </a:extLst>
          </p:cNvPr>
          <p:cNvSpPr/>
          <p:nvPr/>
        </p:nvSpPr>
        <p:spPr>
          <a:xfrm>
            <a:off x="6270278" y="2769870"/>
            <a:ext cx="461864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9D05F6-F19C-F09E-8C9F-2E5D617D7E85}"/>
              </a:ext>
            </a:extLst>
          </p:cNvPr>
          <p:cNvSpPr/>
          <p:nvPr/>
        </p:nvSpPr>
        <p:spPr>
          <a:xfrm>
            <a:off x="4602119" y="2738380"/>
            <a:ext cx="606248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C42BD-47EE-A364-30F6-388682997739}"/>
              </a:ext>
            </a:extLst>
          </p:cNvPr>
          <p:cNvSpPr/>
          <p:nvPr/>
        </p:nvSpPr>
        <p:spPr>
          <a:xfrm>
            <a:off x="2336337" y="2846762"/>
            <a:ext cx="606248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2FD501-8B0E-70A2-E3EE-546C7DF3F6A7}"/>
              </a:ext>
            </a:extLst>
          </p:cNvPr>
          <p:cNvSpPr/>
          <p:nvPr/>
        </p:nvSpPr>
        <p:spPr>
          <a:xfrm>
            <a:off x="2067759" y="2366010"/>
            <a:ext cx="431546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BBC286B-5455-9F35-B6E7-19C336CAF7AC}"/>
              </a:ext>
            </a:extLst>
          </p:cNvPr>
          <p:cNvSpPr/>
          <p:nvPr/>
        </p:nvSpPr>
        <p:spPr>
          <a:xfrm>
            <a:off x="6780645" y="3517015"/>
            <a:ext cx="424524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E71D819-0D83-A700-1443-380115E90890}"/>
              </a:ext>
            </a:extLst>
          </p:cNvPr>
          <p:cNvSpPr/>
          <p:nvPr/>
        </p:nvSpPr>
        <p:spPr>
          <a:xfrm>
            <a:off x="5972942" y="3517015"/>
            <a:ext cx="424524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2B46949-D118-6457-ED82-D16094A20506}"/>
              </a:ext>
            </a:extLst>
          </p:cNvPr>
          <p:cNvSpPr/>
          <p:nvPr/>
        </p:nvSpPr>
        <p:spPr>
          <a:xfrm>
            <a:off x="5175657" y="3554410"/>
            <a:ext cx="573910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rm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6FD357E-7646-C8B8-F933-FEC0643232AD}"/>
              </a:ext>
            </a:extLst>
          </p:cNvPr>
          <p:cNvSpPr/>
          <p:nvPr/>
        </p:nvSpPr>
        <p:spPr>
          <a:xfrm>
            <a:off x="4539014" y="3547111"/>
            <a:ext cx="573910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rk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06E6BFA-F39A-E799-DEC9-0449A608837F}"/>
              </a:ext>
            </a:extLst>
          </p:cNvPr>
          <p:cNvSpPr/>
          <p:nvPr/>
        </p:nvSpPr>
        <p:spPr>
          <a:xfrm>
            <a:off x="3148108" y="3564829"/>
            <a:ext cx="561801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rm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5AF7807-855D-15A2-4079-DBA09345E53F}"/>
              </a:ext>
            </a:extLst>
          </p:cNvPr>
          <p:cNvSpPr/>
          <p:nvPr/>
        </p:nvSpPr>
        <p:spPr>
          <a:xfrm>
            <a:off x="2336337" y="3564829"/>
            <a:ext cx="59653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rk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8E0567C-CFA0-883B-0337-70A91C570C35}"/>
              </a:ext>
            </a:extLst>
          </p:cNvPr>
          <p:cNvCxnSpPr>
            <a:cxnSpLocks/>
            <a:stCxn id="7" idx="4"/>
            <a:endCxn id="43" idx="7"/>
          </p:cNvCxnSpPr>
          <p:nvPr/>
        </p:nvCxnSpPr>
        <p:spPr>
          <a:xfrm flipH="1">
            <a:off x="2436107" y="1936921"/>
            <a:ext cx="2494222" cy="4893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857C746-6EF5-BFB3-66E9-38E705C981E1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 flipH="1">
            <a:off x="2639461" y="2078700"/>
            <a:ext cx="2295497" cy="7680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B85F719-0084-A1E8-243B-4DB8A5661819}"/>
              </a:ext>
            </a:extLst>
          </p:cNvPr>
          <p:cNvCxnSpPr>
            <a:cxnSpLocks/>
            <a:stCxn id="7" idx="6"/>
            <a:endCxn id="14" idx="0"/>
          </p:cNvCxnSpPr>
          <p:nvPr/>
        </p:nvCxnSpPr>
        <p:spPr>
          <a:xfrm flipH="1">
            <a:off x="4905243" y="2180966"/>
            <a:ext cx="138594" cy="5574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20E2845-9652-BC56-AEEB-6D0F2FD22917}"/>
              </a:ext>
            </a:extLst>
          </p:cNvPr>
          <p:cNvCxnSpPr>
            <a:cxnSpLocks/>
            <a:stCxn id="14" idx="4"/>
            <a:endCxn id="128" idx="0"/>
          </p:cNvCxnSpPr>
          <p:nvPr/>
        </p:nvCxnSpPr>
        <p:spPr>
          <a:xfrm flipH="1">
            <a:off x="4825969" y="3149860"/>
            <a:ext cx="79274" cy="39725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086BD21-08A6-6C2F-25B7-F0562A9B0386}"/>
              </a:ext>
            </a:extLst>
          </p:cNvPr>
          <p:cNvCxnSpPr>
            <a:cxnSpLocks/>
            <a:stCxn id="14" idx="5"/>
            <a:endCxn id="127" idx="0"/>
          </p:cNvCxnSpPr>
          <p:nvPr/>
        </p:nvCxnSpPr>
        <p:spPr>
          <a:xfrm>
            <a:off x="5119584" y="3089600"/>
            <a:ext cx="343028" cy="4648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CD07C42-DE2A-C54F-9313-DDAFADC5A3FA}"/>
              </a:ext>
            </a:extLst>
          </p:cNvPr>
          <p:cNvCxnSpPr>
            <a:cxnSpLocks/>
            <a:stCxn id="7" idx="7"/>
            <a:endCxn id="13" idx="0"/>
          </p:cNvCxnSpPr>
          <p:nvPr/>
        </p:nvCxnSpPr>
        <p:spPr>
          <a:xfrm>
            <a:off x="5193185" y="2183813"/>
            <a:ext cx="1308025" cy="5860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005DD1F-9E52-15B2-5110-D05883CBF7C8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>
            <a:off x="5295515" y="2085573"/>
            <a:ext cx="2122282" cy="7321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6E791BD-32DE-A54C-4723-D80AB2BE5CD9}"/>
              </a:ext>
            </a:extLst>
          </p:cNvPr>
          <p:cNvCxnSpPr>
            <a:cxnSpLocks/>
            <a:stCxn id="15" idx="4"/>
            <a:endCxn id="154" idx="0"/>
          </p:cNvCxnSpPr>
          <p:nvPr/>
        </p:nvCxnSpPr>
        <p:spPr>
          <a:xfrm flipH="1">
            <a:off x="2634604" y="3258242"/>
            <a:ext cx="4857" cy="3065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1F83ABE-9E49-6585-CD6E-F71938A71399}"/>
              </a:ext>
            </a:extLst>
          </p:cNvPr>
          <p:cNvCxnSpPr>
            <a:cxnSpLocks/>
            <a:stCxn id="15" idx="5"/>
            <a:endCxn id="153" idx="0"/>
          </p:cNvCxnSpPr>
          <p:nvPr/>
        </p:nvCxnSpPr>
        <p:spPr>
          <a:xfrm>
            <a:off x="2853802" y="3197982"/>
            <a:ext cx="575207" cy="3668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6844B07-C9F6-9E12-5E8A-395981F515F4}"/>
              </a:ext>
            </a:extLst>
          </p:cNvPr>
          <p:cNvCxnSpPr>
            <a:cxnSpLocks/>
            <a:stCxn id="13" idx="3"/>
            <a:endCxn id="98" idx="0"/>
          </p:cNvCxnSpPr>
          <p:nvPr/>
        </p:nvCxnSpPr>
        <p:spPr>
          <a:xfrm flipH="1">
            <a:off x="6185204" y="3121090"/>
            <a:ext cx="152712" cy="3959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3B83CB9-34E8-B29D-0E9A-D227994CDD3E}"/>
              </a:ext>
            </a:extLst>
          </p:cNvPr>
          <p:cNvCxnSpPr>
            <a:cxnSpLocks/>
            <a:stCxn id="13" idx="5"/>
            <a:endCxn id="97" idx="0"/>
          </p:cNvCxnSpPr>
          <p:nvPr/>
        </p:nvCxnSpPr>
        <p:spPr>
          <a:xfrm>
            <a:off x="6664504" y="3121090"/>
            <a:ext cx="328403" cy="3959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FA0278C-BB34-3BA2-E8F0-6BF5A5EA905C}"/>
              </a:ext>
            </a:extLst>
          </p:cNvPr>
          <p:cNvSpPr/>
          <p:nvPr/>
        </p:nvSpPr>
        <p:spPr>
          <a:xfrm>
            <a:off x="8086706" y="2406278"/>
            <a:ext cx="611708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ll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31F9F50-534F-5502-FC3E-779725CDC8BC}"/>
              </a:ext>
            </a:extLst>
          </p:cNvPr>
          <p:cNvCxnSpPr>
            <a:cxnSpLocks/>
            <a:stCxn id="7" idx="1"/>
            <a:endCxn id="262" idx="1"/>
          </p:cNvCxnSpPr>
          <p:nvPr/>
        </p:nvCxnSpPr>
        <p:spPr>
          <a:xfrm>
            <a:off x="5290887" y="1943794"/>
            <a:ext cx="2885402" cy="52274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B5ACB007-6A1D-E0B2-83A2-09198931A467}"/>
              </a:ext>
            </a:extLst>
          </p:cNvPr>
          <p:cNvSpPr/>
          <p:nvPr/>
        </p:nvSpPr>
        <p:spPr>
          <a:xfrm>
            <a:off x="3886981" y="3554410"/>
            <a:ext cx="605252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ll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561C875-C2C8-1869-A4D1-C00C73DFDB8E}"/>
              </a:ext>
            </a:extLst>
          </p:cNvPr>
          <p:cNvCxnSpPr>
            <a:cxnSpLocks/>
            <a:stCxn id="14" idx="3"/>
            <a:endCxn id="318" idx="0"/>
          </p:cNvCxnSpPr>
          <p:nvPr/>
        </p:nvCxnSpPr>
        <p:spPr>
          <a:xfrm flipH="1">
            <a:off x="4189607" y="3089600"/>
            <a:ext cx="501295" cy="46481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BFEA9B79-5089-2E75-D189-E5D68295FCCF}"/>
              </a:ext>
            </a:extLst>
          </p:cNvPr>
          <p:cNvSpPr/>
          <p:nvPr/>
        </p:nvSpPr>
        <p:spPr>
          <a:xfrm>
            <a:off x="1395856" y="3564829"/>
            <a:ext cx="59653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ll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0C07734-DCB4-C03D-76E5-DF09223CED73}"/>
              </a:ext>
            </a:extLst>
          </p:cNvPr>
          <p:cNvCxnSpPr>
            <a:cxnSpLocks/>
            <a:stCxn id="15" idx="3"/>
            <a:endCxn id="352" idx="0"/>
          </p:cNvCxnSpPr>
          <p:nvPr/>
        </p:nvCxnSpPr>
        <p:spPr>
          <a:xfrm flipH="1">
            <a:off x="1694123" y="3197982"/>
            <a:ext cx="730997" cy="3668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Google Shape;572;p69">
            <a:extLst>
              <a:ext uri="{FF2B5EF4-FFF2-40B4-BE49-F238E27FC236}">
                <a16:creationId xmlns:a16="http://schemas.microsoft.com/office/drawing/2014/main" id="{82526C48-6F97-B3BB-8406-C4AA14181D5B}"/>
              </a:ext>
            </a:extLst>
          </p:cNvPr>
          <p:cNvSpPr txBox="1">
            <a:spLocks/>
          </p:cNvSpPr>
          <p:nvPr/>
        </p:nvSpPr>
        <p:spPr>
          <a:xfrm>
            <a:off x="207811" y="644220"/>
            <a:ext cx="4936925" cy="65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Suffix tree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93B28D5B-8A4B-90C0-5904-6787AB819EC9}"/>
              </a:ext>
            </a:extLst>
          </p:cNvPr>
          <p:cNvSpPr txBox="1">
            <a:spLocks/>
          </p:cNvSpPr>
          <p:nvPr/>
        </p:nvSpPr>
        <p:spPr>
          <a:xfrm>
            <a:off x="433254" y="1493112"/>
            <a:ext cx="1925203" cy="338554"/>
          </a:xfrm>
          <a:custGeom>
            <a:avLst/>
            <a:gdLst>
              <a:gd name="connsiteX0" fmla="*/ 0 w 1925203"/>
              <a:gd name="connsiteY0" fmla="*/ 0 h 338554"/>
              <a:gd name="connsiteX1" fmla="*/ 583978 w 1925203"/>
              <a:gd name="connsiteY1" fmla="*/ 0 h 338554"/>
              <a:gd name="connsiteX2" fmla="*/ 1206461 w 1925203"/>
              <a:gd name="connsiteY2" fmla="*/ 0 h 338554"/>
              <a:gd name="connsiteX3" fmla="*/ 1925203 w 1925203"/>
              <a:gd name="connsiteY3" fmla="*/ 0 h 338554"/>
              <a:gd name="connsiteX4" fmla="*/ 1925203 w 1925203"/>
              <a:gd name="connsiteY4" fmla="*/ 338554 h 338554"/>
              <a:gd name="connsiteX5" fmla="*/ 1264217 w 1925203"/>
              <a:gd name="connsiteY5" fmla="*/ 338554 h 338554"/>
              <a:gd name="connsiteX6" fmla="*/ 641734 w 1925203"/>
              <a:gd name="connsiteY6" fmla="*/ 338554 h 338554"/>
              <a:gd name="connsiteX7" fmla="*/ 0 w 1925203"/>
              <a:gd name="connsiteY7" fmla="*/ 338554 h 338554"/>
              <a:gd name="connsiteX8" fmla="*/ 0 w 1925203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5203" h="338554" fill="none" extrusionOk="0">
                <a:moveTo>
                  <a:pt x="0" y="0"/>
                </a:moveTo>
                <a:cubicBezTo>
                  <a:pt x="265596" y="28361"/>
                  <a:pt x="328832" y="20301"/>
                  <a:pt x="583978" y="0"/>
                </a:cubicBezTo>
                <a:cubicBezTo>
                  <a:pt x="839124" y="-20301"/>
                  <a:pt x="964358" y="-8518"/>
                  <a:pt x="1206461" y="0"/>
                </a:cubicBezTo>
                <a:cubicBezTo>
                  <a:pt x="1448564" y="8518"/>
                  <a:pt x="1741987" y="-9560"/>
                  <a:pt x="1925203" y="0"/>
                </a:cubicBezTo>
                <a:cubicBezTo>
                  <a:pt x="1912459" y="79554"/>
                  <a:pt x="1923347" y="199184"/>
                  <a:pt x="1925203" y="338554"/>
                </a:cubicBezTo>
                <a:cubicBezTo>
                  <a:pt x="1659456" y="351163"/>
                  <a:pt x="1555265" y="322717"/>
                  <a:pt x="1264217" y="338554"/>
                </a:cubicBezTo>
                <a:cubicBezTo>
                  <a:pt x="973169" y="354391"/>
                  <a:pt x="861321" y="348561"/>
                  <a:pt x="641734" y="338554"/>
                </a:cubicBezTo>
                <a:cubicBezTo>
                  <a:pt x="422147" y="328547"/>
                  <a:pt x="274501" y="341210"/>
                  <a:pt x="0" y="338554"/>
                </a:cubicBezTo>
                <a:cubicBezTo>
                  <a:pt x="14684" y="213570"/>
                  <a:pt x="-16677" y="70405"/>
                  <a:pt x="0" y="0"/>
                </a:cubicBezTo>
                <a:close/>
              </a:path>
              <a:path w="1925203" h="338554" stroke="0" extrusionOk="0">
                <a:moveTo>
                  <a:pt x="0" y="0"/>
                </a:moveTo>
                <a:cubicBezTo>
                  <a:pt x="127445" y="8160"/>
                  <a:pt x="423740" y="-29238"/>
                  <a:pt x="603230" y="0"/>
                </a:cubicBezTo>
                <a:cubicBezTo>
                  <a:pt x="782720" y="29238"/>
                  <a:pt x="1044742" y="16556"/>
                  <a:pt x="1264217" y="0"/>
                </a:cubicBezTo>
                <a:cubicBezTo>
                  <a:pt x="1483692" y="-16556"/>
                  <a:pt x="1692492" y="9643"/>
                  <a:pt x="1925203" y="0"/>
                </a:cubicBezTo>
                <a:cubicBezTo>
                  <a:pt x="1936912" y="141105"/>
                  <a:pt x="1924598" y="216806"/>
                  <a:pt x="1925203" y="338554"/>
                </a:cubicBezTo>
                <a:cubicBezTo>
                  <a:pt x="1717464" y="365524"/>
                  <a:pt x="1424938" y="361175"/>
                  <a:pt x="1283469" y="338554"/>
                </a:cubicBezTo>
                <a:cubicBezTo>
                  <a:pt x="1142000" y="315933"/>
                  <a:pt x="875958" y="362176"/>
                  <a:pt x="660986" y="338554"/>
                </a:cubicBezTo>
                <a:cubicBezTo>
                  <a:pt x="446014" y="314932"/>
                  <a:pt x="245280" y="355015"/>
                  <a:pt x="0" y="338554"/>
                </a:cubicBezTo>
                <a:cubicBezTo>
                  <a:pt x="1878" y="184073"/>
                  <a:pt x="16042" y="10713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737441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dorm dork doll</a:t>
            </a:r>
          </a:p>
        </p:txBody>
      </p:sp>
    </p:spTree>
    <p:extLst>
      <p:ext uri="{BB962C8B-B14F-4D97-AF65-F5344CB8AC3E}">
        <p14:creationId xmlns:p14="http://schemas.microsoft.com/office/powerpoint/2010/main" val="360722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135422" y="2168550"/>
            <a:ext cx="6873156" cy="8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Vidaloka" panose="020B0604020202020204" charset="0"/>
                <a:cs typeface="Amatic SC" panose="00000500000000000000" pitchFamily="2" charset="-79"/>
              </a:rPr>
              <a:t>Advantages &amp; Disadvatages</a:t>
            </a:r>
            <a:endParaRPr sz="4400">
              <a:latin typeface="Vidaloka" panose="020B060402020202020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5057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9000" y="73932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798900" y="1416600"/>
            <a:ext cx="4651500" cy="134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Simple, easy to implement.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O(n) time complexity for all operations.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No need for self-balancing.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600"/>
          </a:p>
        </p:txBody>
      </p:sp>
      <p:sp>
        <p:nvSpPr>
          <p:cNvPr id="2" name="Google Shape;534;p63">
            <a:extLst>
              <a:ext uri="{FF2B5EF4-FFF2-40B4-BE49-F238E27FC236}">
                <a16:creationId xmlns:a16="http://schemas.microsoft.com/office/drawing/2014/main" id="{0309940F-787A-9BA9-8776-D13C558BF553}"/>
              </a:ext>
            </a:extLst>
          </p:cNvPr>
          <p:cNvSpPr txBox="1">
            <a:spLocks/>
          </p:cNvSpPr>
          <p:nvPr/>
        </p:nvSpPr>
        <p:spPr>
          <a:xfrm>
            <a:off x="249000" y="2870269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pPr algn="l"/>
            <a:r>
              <a:rPr lang="en-US"/>
              <a:t>Disadvantages</a:t>
            </a:r>
          </a:p>
        </p:txBody>
      </p:sp>
      <p:sp>
        <p:nvSpPr>
          <p:cNvPr id="3" name="Google Shape;535;p63">
            <a:extLst>
              <a:ext uri="{FF2B5EF4-FFF2-40B4-BE49-F238E27FC236}">
                <a16:creationId xmlns:a16="http://schemas.microsoft.com/office/drawing/2014/main" id="{BC249C90-1847-3CEE-185C-A19E562260A2}"/>
              </a:ext>
            </a:extLst>
          </p:cNvPr>
          <p:cNvSpPr txBox="1">
            <a:spLocks/>
          </p:cNvSpPr>
          <p:nvPr/>
        </p:nvSpPr>
        <p:spPr>
          <a:xfrm>
            <a:off x="798900" y="3575025"/>
            <a:ext cx="5018700" cy="64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4572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/>
              <a:t>Require a lot of memory.</a:t>
            </a:r>
          </a:p>
        </p:txBody>
      </p:sp>
    </p:spTree>
    <p:extLst>
      <p:ext uri="{BB962C8B-B14F-4D97-AF65-F5344CB8AC3E}">
        <p14:creationId xmlns:p14="http://schemas.microsoft.com/office/powerpoint/2010/main" val="2959298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938EA6F-6FDD-5839-E439-30F81C9DE138}"/>
              </a:ext>
            </a:extLst>
          </p:cNvPr>
          <p:cNvSpPr txBox="1"/>
          <p:nvPr/>
        </p:nvSpPr>
        <p:spPr>
          <a:xfrm>
            <a:off x="406399" y="818271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idaloka" panose="020B0604020202020204" charset="0"/>
              </a:rPr>
              <a:t>Applications</a:t>
            </a:r>
          </a:p>
        </p:txBody>
      </p:sp>
      <p:sp>
        <p:nvSpPr>
          <p:cNvPr id="3" name="Google Shape;541;p64">
            <a:extLst>
              <a:ext uri="{FF2B5EF4-FFF2-40B4-BE49-F238E27FC236}">
                <a16:creationId xmlns:a16="http://schemas.microsoft.com/office/drawing/2014/main" id="{2B8F4AB0-746F-DEE4-A695-CDD6E6D253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3924" y="1525225"/>
            <a:ext cx="7452268" cy="2990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/>
              <a:t>Full-text search</a:t>
            </a:r>
          </a:p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/>
              <a:t>Web search engines</a:t>
            </a:r>
          </a:p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/>
              <a:t>Internet routing.</a:t>
            </a:r>
          </a:p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/>
              <a:t>Auto-completion, spell checking.</a:t>
            </a:r>
            <a:endParaRPr lang="en"/>
          </a:p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9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40380" y="164895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582" name="Google Shape;1582;p123"/>
          <p:cNvSpPr txBox="1">
            <a:spLocks noGrp="1"/>
          </p:cNvSpPr>
          <p:nvPr>
            <p:ph type="subTitle" idx="4294967295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540127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2;p59">
            <a:extLst>
              <a:ext uri="{FF2B5EF4-FFF2-40B4-BE49-F238E27FC236}">
                <a16:creationId xmlns:a16="http://schemas.microsoft.com/office/drawing/2014/main" id="{4C73C7B1-5217-7B75-2EAD-4E9264220EE9}"/>
              </a:ext>
            </a:extLst>
          </p:cNvPr>
          <p:cNvSpPr txBox="1">
            <a:spLocks/>
          </p:cNvSpPr>
          <p:nvPr/>
        </p:nvSpPr>
        <p:spPr>
          <a:xfrm>
            <a:off x="-289264" y="583840"/>
            <a:ext cx="5509511" cy="75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3600">
                <a:latin typeface="Vidaloka" panose="020B0604020202020204" charset="0"/>
                <a:cs typeface="Amatic SC" panose="00000500000000000000" pitchFamily="2" charset="-79"/>
              </a:rPr>
              <a:t>What is prefix tree?</a:t>
            </a:r>
          </a:p>
        </p:txBody>
      </p:sp>
      <p:sp>
        <p:nvSpPr>
          <p:cNvPr id="4" name="Google Shape;541;p64">
            <a:extLst>
              <a:ext uri="{FF2B5EF4-FFF2-40B4-BE49-F238E27FC236}">
                <a16:creationId xmlns:a16="http://schemas.microsoft.com/office/drawing/2014/main" id="{F29A1855-2B38-2F6D-BC53-BE9E211851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139" y="1577341"/>
            <a:ext cx="6149941" cy="250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"/>
              <a:t>Prefix tree is a type of </a:t>
            </a:r>
            <a:r>
              <a:rPr lang="en" b="1"/>
              <a:t>k-ary search tree.</a:t>
            </a:r>
            <a:endParaRPr lang="en"/>
          </a:p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"/>
              <a:t>Being used for storing and retrieving data, like other data structures(e.g. hash table).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/>
              <a:t>One of the most efficient data structures supports </a:t>
            </a:r>
            <a:r>
              <a:rPr lang="en-US" b="1"/>
              <a:t>prefix-base</a:t>
            </a:r>
            <a:r>
              <a:rPr lang="en-US"/>
              <a:t> searching</a:t>
            </a:r>
          </a:p>
        </p:txBody>
      </p:sp>
    </p:spTree>
    <p:extLst>
      <p:ext uri="{BB962C8B-B14F-4D97-AF65-F5344CB8AC3E}">
        <p14:creationId xmlns:p14="http://schemas.microsoft.com/office/powerpoint/2010/main" val="1806595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5CD5C9-93B7-60E3-D431-CE5C187E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2" y="1698652"/>
            <a:ext cx="2820596" cy="2298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A8574-1E5B-BE3A-EC19-ED469CC07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62" b="12740"/>
          <a:stretch/>
        </p:blipFill>
        <p:spPr>
          <a:xfrm>
            <a:off x="6112686" y="1902578"/>
            <a:ext cx="2820596" cy="1890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28E1BA-32A6-969E-CA33-E29346637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128" y="1698652"/>
            <a:ext cx="1981308" cy="18905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8EA6F-6FDD-5839-E439-30F81C9DE138}"/>
              </a:ext>
            </a:extLst>
          </p:cNvPr>
          <p:cNvSpPr txBox="1"/>
          <p:nvPr/>
        </p:nvSpPr>
        <p:spPr>
          <a:xfrm>
            <a:off x="406399" y="623213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Vidaloka" panose="020B0604020202020204" charset="0"/>
              </a:rPr>
              <a:t>Prefix tree in life</a:t>
            </a:r>
          </a:p>
        </p:txBody>
      </p:sp>
    </p:spTree>
    <p:extLst>
      <p:ext uri="{BB962C8B-B14F-4D97-AF65-F5344CB8AC3E}">
        <p14:creationId xmlns:p14="http://schemas.microsoft.com/office/powerpoint/2010/main" val="3988303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817244" y="2195893"/>
            <a:ext cx="5509511" cy="751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Vidaloka" panose="020B0604020202020204" charset="0"/>
                <a:cs typeface="Amatic SC" panose="00000500000000000000" pitchFamily="2" charset="-79"/>
              </a:rPr>
              <a:t>How prefix tree works?</a:t>
            </a:r>
            <a:endParaRPr sz="4000">
              <a:latin typeface="Vidaloka" panose="020B060402020202020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1395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2;p59">
            <a:extLst>
              <a:ext uri="{FF2B5EF4-FFF2-40B4-BE49-F238E27FC236}">
                <a16:creationId xmlns:a16="http://schemas.microsoft.com/office/drawing/2014/main" id="{4C73C7B1-5217-7B75-2EAD-4E9264220EE9}"/>
              </a:ext>
            </a:extLst>
          </p:cNvPr>
          <p:cNvSpPr txBox="1">
            <a:spLocks/>
          </p:cNvSpPr>
          <p:nvPr/>
        </p:nvSpPr>
        <p:spPr>
          <a:xfrm>
            <a:off x="-95300" y="623658"/>
            <a:ext cx="5509511" cy="75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3600">
                <a:latin typeface="Vidaloka" panose="020B0604020202020204" charset="0"/>
                <a:cs typeface="Amatic SC" panose="00000500000000000000" pitchFamily="2" charset="-79"/>
              </a:rPr>
              <a:t>How prefix tree works?</a:t>
            </a:r>
          </a:p>
        </p:txBody>
      </p:sp>
      <p:sp>
        <p:nvSpPr>
          <p:cNvPr id="4" name="Google Shape;541;p64">
            <a:extLst>
              <a:ext uri="{FF2B5EF4-FFF2-40B4-BE49-F238E27FC236}">
                <a16:creationId xmlns:a16="http://schemas.microsoft.com/office/drawing/2014/main" id="{F29A1855-2B38-2F6D-BC53-BE9E211851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3587" y="1634836"/>
            <a:ext cx="7452268" cy="271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/>
              <a:t>All </a:t>
            </a:r>
            <a:r>
              <a:rPr lang="en"/>
              <a:t>children have </a:t>
            </a:r>
            <a:r>
              <a:rPr lang="en" b="1"/>
              <a:t>a common prefix of the string </a:t>
            </a:r>
            <a:r>
              <a:rPr lang="en"/>
              <a:t>associated with the same parent node.</a:t>
            </a:r>
          </a:p>
          <a:p>
            <a:pPr marL="342900" lvl="0" algn="l" rtl="0">
              <a:spcBef>
                <a:spcPts val="0"/>
              </a:spcBef>
              <a:spcAft>
                <a:spcPts val="2400"/>
              </a:spcAft>
              <a:buSzPct val="150000"/>
              <a:buFont typeface="Arial" panose="020B0604020202020204" pitchFamily="34" charset="0"/>
              <a:buChar char="•"/>
            </a:pPr>
            <a:r>
              <a:rPr lang="en"/>
              <a:t>Each node contains </a:t>
            </a:r>
            <a:r>
              <a:rPr lang="en" b="1"/>
              <a:t>its key </a:t>
            </a:r>
            <a:r>
              <a:rPr lang="en"/>
              <a:t>and </a:t>
            </a:r>
            <a:r>
              <a:rPr lang="en" b="1"/>
              <a:t>list of links to its children</a:t>
            </a:r>
            <a:r>
              <a:rPr lang="en"/>
              <a:t>.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SzPct val="150000"/>
              <a:buFont typeface="Arial" panose="020B0604020202020204" pitchFamily="34" charset="0"/>
              <a:buChar char="•"/>
            </a:pPr>
            <a:r>
              <a:rPr lang="en"/>
              <a:t>Operations: insertion, deletion, and lookup of a string key.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306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817244" y="2195893"/>
            <a:ext cx="5509511" cy="751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Vidaloka" panose="020B0604020202020204" charset="0"/>
                <a:cs typeface="Amatic SC" panose="00000500000000000000" pitchFamily="2" charset="-79"/>
              </a:rPr>
              <a:t>Illustrations</a:t>
            </a:r>
            <a:endParaRPr sz="4400">
              <a:latin typeface="Vidaloka" panose="020B0604020202020204" charset="0"/>
              <a:cs typeface="Amatic SC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71998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1408853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22" y="460493"/>
            <a:ext cx="5298687" cy="795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Initialize an empty tree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FA5290-EC84-1DFB-C882-4A7A7CC2A23F}"/>
              </a:ext>
            </a:extLst>
          </p:cNvPr>
          <p:cNvSpPr/>
          <p:nvPr/>
        </p:nvSpPr>
        <p:spPr>
          <a:xfrm>
            <a:off x="1408853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5" name="Graphic 14" descr="Caret Down with solid fill">
            <a:extLst>
              <a:ext uri="{FF2B5EF4-FFF2-40B4-BE49-F238E27FC236}">
                <a16:creationId xmlns:a16="http://schemas.microsoft.com/office/drawing/2014/main" id="{81C480F0-CBC2-F806-19AA-12BA70F05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127" y="1887433"/>
            <a:ext cx="330623" cy="33062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B40B89B-E60D-5801-39F3-D660EFF8F7D5}"/>
              </a:ext>
            </a:extLst>
          </p:cNvPr>
          <p:cNvSpPr/>
          <p:nvPr/>
        </p:nvSpPr>
        <p:spPr>
          <a:xfrm>
            <a:off x="2350347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95795F-3397-815B-0870-69B0FBC5986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822026" y="241130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9EE5F7-3706-3755-EB00-CBC509AF11A1}"/>
              </a:ext>
            </a:extLst>
          </p:cNvPr>
          <p:cNvCxnSpPr/>
          <p:nvPr/>
        </p:nvCxnSpPr>
        <p:spPr>
          <a:xfrm flipV="1">
            <a:off x="2763520" y="2411307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D316E8-C899-7840-B9CF-9EC5F05257C4}"/>
              </a:ext>
            </a:extLst>
          </p:cNvPr>
          <p:cNvSpPr/>
          <p:nvPr/>
        </p:nvSpPr>
        <p:spPr>
          <a:xfrm>
            <a:off x="3291841" y="2207684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EAE1B8-9780-8F38-C908-6EA5AD7837C5}"/>
              </a:ext>
            </a:extLst>
          </p:cNvPr>
          <p:cNvCxnSpPr/>
          <p:nvPr/>
        </p:nvCxnSpPr>
        <p:spPr>
          <a:xfrm flipV="1">
            <a:off x="3705014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1877AC5-C26D-C6D6-D5D1-1EB50336619B}"/>
              </a:ext>
            </a:extLst>
          </p:cNvPr>
          <p:cNvSpPr/>
          <p:nvPr/>
        </p:nvSpPr>
        <p:spPr>
          <a:xfrm>
            <a:off x="4233335" y="2205567"/>
            <a:ext cx="413173" cy="4114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ADC5A1-D420-BD7B-CDD7-F34DA5B4AA6B}"/>
              </a:ext>
            </a:extLst>
          </p:cNvPr>
          <p:cNvCxnSpPr/>
          <p:nvPr/>
        </p:nvCxnSpPr>
        <p:spPr>
          <a:xfrm flipV="1">
            <a:off x="4646508" y="2409190"/>
            <a:ext cx="528321" cy="2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10E0B17-77A9-AD19-6173-A93259FAB441}"/>
              </a:ext>
            </a:extLst>
          </p:cNvPr>
          <p:cNvSpPr/>
          <p:nvPr/>
        </p:nvSpPr>
        <p:spPr>
          <a:xfrm>
            <a:off x="5174829" y="2205567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6B28A6-D1C1-13E9-A201-E8555150EEBC}"/>
              </a:ext>
            </a:extLst>
          </p:cNvPr>
          <p:cNvSpPr txBox="1"/>
          <p:nvPr/>
        </p:nvSpPr>
        <p:spPr>
          <a:xfrm>
            <a:off x="276425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</a:t>
            </a:r>
          </a:p>
        </p:txBody>
      </p:sp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7C18B495-559E-5E08-6CCC-25874A791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7317" y="1347709"/>
            <a:ext cx="174475" cy="1744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C155FB5-35C7-ACAC-0214-ECB40A07298D}"/>
              </a:ext>
            </a:extLst>
          </p:cNvPr>
          <p:cNvSpPr txBox="1"/>
          <p:nvPr/>
        </p:nvSpPr>
        <p:spPr>
          <a:xfrm>
            <a:off x="569851" y="1110660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CFB59E-D1F9-67E0-A9FF-2788D741A57A}"/>
              </a:ext>
            </a:extLst>
          </p:cNvPr>
          <p:cNvSpPr txBox="1"/>
          <p:nvPr/>
        </p:nvSpPr>
        <p:spPr>
          <a:xfrm>
            <a:off x="867878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84D111-03E3-FAF4-6634-393E45AEB90A}"/>
              </a:ext>
            </a:extLst>
          </p:cNvPr>
          <p:cNvSpPr txBox="1"/>
          <p:nvPr/>
        </p:nvSpPr>
        <p:spPr>
          <a:xfrm>
            <a:off x="1161304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</a:t>
            </a:r>
          </a:p>
        </p:txBody>
      </p:sp>
      <p:sp>
        <p:nvSpPr>
          <p:cNvPr id="47" name="Google Shape;572;p69">
            <a:extLst>
              <a:ext uri="{FF2B5EF4-FFF2-40B4-BE49-F238E27FC236}">
                <a16:creationId xmlns:a16="http://schemas.microsoft.com/office/drawing/2014/main" id="{22489C73-1D05-2722-404F-1337821C7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425" y="354434"/>
            <a:ext cx="2595468" cy="646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idaloka" panose="020B0604020202020204" charset="0"/>
                <a:cs typeface="Amatic SC" panose="00000500000000000000" pitchFamily="2" charset="-79"/>
              </a:rPr>
              <a:t>Insert “ballet”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8D416-0D49-1E18-ADEB-70BFBD5AA7AE}"/>
              </a:ext>
            </a:extLst>
          </p:cNvPr>
          <p:cNvSpPr txBox="1"/>
          <p:nvPr/>
        </p:nvSpPr>
        <p:spPr>
          <a:xfrm>
            <a:off x="1408853" y="1108714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66772-9E19-56A8-6507-9B99C1C1347F}"/>
              </a:ext>
            </a:extLst>
          </p:cNvPr>
          <p:cNvSpPr txBox="1"/>
          <p:nvPr/>
        </p:nvSpPr>
        <p:spPr>
          <a:xfrm>
            <a:off x="1673012" y="1108713"/>
            <a:ext cx="29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8F8C-28F6-3F7C-DA20-41EB29E141AD}"/>
              </a:ext>
            </a:extLst>
          </p:cNvPr>
          <p:cNvSpPr/>
          <p:nvPr/>
        </p:nvSpPr>
        <p:spPr>
          <a:xfrm>
            <a:off x="6116323" y="2205567"/>
            <a:ext cx="413173" cy="41148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049EC0-134C-6A92-FC0F-9862EA6F4ECD}"/>
              </a:ext>
            </a:extLst>
          </p:cNvPr>
          <p:cNvCxnSpPr>
            <a:cxnSpLocks/>
            <a:stCxn id="36" idx="6"/>
            <a:endCxn id="5" idx="2"/>
          </p:cNvCxnSpPr>
          <p:nvPr/>
        </p:nvCxnSpPr>
        <p:spPr>
          <a:xfrm>
            <a:off x="5588002" y="2411307"/>
            <a:ext cx="52832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0A2D3BB-00FD-7DD9-F0E2-4DDF25AFEBE2}"/>
              </a:ext>
            </a:extLst>
          </p:cNvPr>
          <p:cNvSpPr/>
          <p:nvPr/>
        </p:nvSpPr>
        <p:spPr>
          <a:xfrm>
            <a:off x="7057817" y="2218056"/>
            <a:ext cx="413173" cy="411480"/>
          </a:xfrm>
          <a:prstGeom prst="ellipse">
            <a:avLst/>
          </a:prstGeom>
          <a:solidFill>
            <a:srgbClr val="92D05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FB69A6-9D63-8E65-D713-CAA06FFC3CD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529496" y="2411307"/>
            <a:ext cx="528321" cy="124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60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10191 -0.000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34568E-6 L 0.03264 -2.34568E-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91 -0.0003 L 0.20643 -0.00061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64 -2.34568E-6 L 0.06528 -0.0037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-18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43 -0.00061 L 0.30938 -0.00092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37 L 0.09792 -0.0037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38 -0.00092 L 0.41163 -0.00123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63 -0.00123 L 0.51441 -0.0003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3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92 -0.0037 L 0.12292 -0.0037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41 -0.0003 L 0.61788 -0.00247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23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2 -0.0037 L 0.15296 -0.003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32" grpId="0" animBg="1"/>
      <p:bldP spid="36" grpId="0" animBg="1"/>
      <p:bldP spid="41" grpId="0"/>
      <p:bldP spid="41" grpId="1"/>
      <p:bldP spid="44" grpId="0"/>
      <p:bldP spid="44" grpId="1"/>
      <p:bldP spid="45" grpId="0"/>
      <p:bldP spid="45" grpId="1"/>
      <p:bldP spid="46" grpId="0"/>
      <p:bldP spid="46" grpId="1"/>
      <p:bldP spid="3" grpId="0"/>
      <p:bldP spid="3" grpId="1"/>
      <p:bldP spid="4" grpId="0"/>
      <p:bldP spid="4" grpId="1"/>
      <p:bldP spid="5" grpId="0" animBg="1"/>
      <p:bldP spid="11" grpId="0" animBg="1"/>
    </p:bld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Minimalist Business Slides XL by Slidesgo</vt:lpstr>
      <vt:lpstr>Slidesgo Final Pages</vt:lpstr>
      <vt:lpstr>Slidesgo Final Pages</vt:lpstr>
      <vt:lpstr>Prefix tree</vt:lpstr>
      <vt:lpstr>What is prefix tree?</vt:lpstr>
      <vt:lpstr>PowerPoint Presentation</vt:lpstr>
      <vt:lpstr>PowerPoint Presentation</vt:lpstr>
      <vt:lpstr>How prefix tree works?</vt:lpstr>
      <vt:lpstr>PowerPoint Presentation</vt:lpstr>
      <vt:lpstr>Illustrations</vt:lpstr>
      <vt:lpstr>Initialize an empty tree</vt:lpstr>
      <vt:lpstr>Insert “ballet”</vt:lpstr>
      <vt:lpstr>Insert “ball”</vt:lpstr>
      <vt:lpstr>Insert “bat”</vt:lpstr>
      <vt:lpstr>Insert “doll”</vt:lpstr>
      <vt:lpstr>Insert “dork”, “dorm”, “sense”, and “send”</vt:lpstr>
      <vt:lpstr>Lookup “dorm”, “balle”, “sent”</vt:lpstr>
      <vt:lpstr>Traverse(Depth-first search)</vt:lpstr>
      <vt:lpstr>Delete “bat”</vt:lpstr>
      <vt:lpstr>Delete “ball”</vt:lpstr>
      <vt:lpstr>Delete “ballet”</vt:lpstr>
      <vt:lpstr>Implementation strategies</vt:lpstr>
      <vt:lpstr>Standard prefix tree</vt:lpstr>
      <vt:lpstr>Compressed prefix tree</vt:lpstr>
      <vt:lpstr>Suffix tree</vt:lpstr>
      <vt:lpstr>PowerPoint Presentation</vt:lpstr>
      <vt:lpstr>Advantages &amp; Disadvatages</vt:lpstr>
      <vt:lpstr>Advantages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tiền tố - Trie</dc:title>
  <cp:revision>1</cp:revision>
  <dcterms:modified xsi:type="dcterms:W3CDTF">2023-04-05T07:19:15Z</dcterms:modified>
</cp:coreProperties>
</file>