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50ADF-C4B6-AD4B-96A4-26DADBDE9ECD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9425D36-506E-E848-A3E2-1EE9D3457AE3}">
      <dgm:prSet phldrT="[Текст]" custT="1"/>
      <dgm:spPr/>
      <dgm:t>
        <a:bodyPr/>
        <a:lstStyle/>
        <a:p>
          <a:r>
            <a:rPr lang="ru-RU" sz="1800" dirty="0" smtClean="0"/>
            <a:t>Транспортный поток</a:t>
          </a:r>
          <a:endParaRPr lang="ru-RU" sz="1800" dirty="0"/>
        </a:p>
      </dgm:t>
    </dgm:pt>
    <dgm:pt modelId="{A0C04A93-B969-CF49-A6D1-FAB32FE98A31}" type="parTrans" cxnId="{7A10155A-2A5D-DA40-BF6A-42C0998C6EE3}">
      <dgm:prSet/>
      <dgm:spPr/>
      <dgm:t>
        <a:bodyPr/>
        <a:lstStyle/>
        <a:p>
          <a:endParaRPr lang="ru-RU"/>
        </a:p>
      </dgm:t>
    </dgm:pt>
    <dgm:pt modelId="{82CDCDC4-C6E2-A64E-A33D-19CCCE8116F0}" type="sibTrans" cxnId="{7A10155A-2A5D-DA40-BF6A-42C0998C6EE3}">
      <dgm:prSet/>
      <dgm:spPr/>
      <dgm:t>
        <a:bodyPr/>
        <a:lstStyle/>
        <a:p>
          <a:endParaRPr lang="ru-RU"/>
        </a:p>
      </dgm:t>
    </dgm:pt>
    <dgm:pt modelId="{4700C09B-90FC-2842-A9DA-BD69F32184F5}" type="asst">
      <dgm:prSet phldrT="[Текст]" custT="1"/>
      <dgm:spPr/>
      <dgm:t>
        <a:bodyPr/>
        <a:lstStyle/>
        <a:p>
          <a:r>
            <a:rPr lang="ru-RU" sz="1800" dirty="0" smtClean="0"/>
            <a:t>движение</a:t>
          </a:r>
          <a:endParaRPr lang="ru-RU" sz="1800" dirty="0"/>
        </a:p>
      </dgm:t>
    </dgm:pt>
    <dgm:pt modelId="{A0B2EE14-6042-3B42-AFB7-D53458A5AF20}" type="parTrans" cxnId="{954352BD-2515-A544-ABF2-69ED8A1A4493}">
      <dgm:prSet/>
      <dgm:spPr/>
      <dgm:t>
        <a:bodyPr/>
        <a:lstStyle/>
        <a:p>
          <a:endParaRPr lang="ru-RU"/>
        </a:p>
      </dgm:t>
    </dgm:pt>
    <dgm:pt modelId="{F8DFC0C2-43B2-DB45-9C2A-CA6E4A947455}" type="sibTrans" cxnId="{954352BD-2515-A544-ABF2-69ED8A1A4493}">
      <dgm:prSet/>
      <dgm:spPr/>
      <dgm:t>
        <a:bodyPr/>
        <a:lstStyle/>
        <a:p>
          <a:endParaRPr lang="ru-RU"/>
        </a:p>
      </dgm:t>
    </dgm:pt>
    <dgm:pt modelId="{452CB834-1905-054C-AC29-7CFD8D3823C9}" type="asst">
      <dgm:prSet custT="1"/>
      <dgm:spPr/>
      <dgm:t>
        <a:bodyPr/>
        <a:lstStyle/>
        <a:p>
          <a:r>
            <a:rPr lang="ru-RU" sz="1800" dirty="0" smtClean="0"/>
            <a:t>изменение</a:t>
          </a:r>
          <a:endParaRPr lang="ru-RU" sz="1800" dirty="0"/>
        </a:p>
      </dgm:t>
    </dgm:pt>
    <dgm:pt modelId="{43F4AF2E-4EA5-F04A-AEAE-2FBDE1966605}" type="parTrans" cxnId="{62D0C0ED-EB3B-9946-A8FE-840C34F63B08}">
      <dgm:prSet/>
      <dgm:spPr/>
      <dgm:t>
        <a:bodyPr/>
        <a:lstStyle/>
        <a:p>
          <a:endParaRPr lang="ru-RU"/>
        </a:p>
      </dgm:t>
    </dgm:pt>
    <dgm:pt modelId="{289279E1-8BEB-824C-835B-45CCBBD6BF00}" type="sibTrans" cxnId="{62D0C0ED-EB3B-9946-A8FE-840C34F63B08}">
      <dgm:prSet/>
      <dgm:spPr/>
      <dgm:t>
        <a:bodyPr/>
        <a:lstStyle/>
        <a:p>
          <a:endParaRPr lang="ru-RU"/>
        </a:p>
      </dgm:t>
    </dgm:pt>
    <dgm:pt modelId="{FA30E2AB-274D-4643-BFCA-72F85D553B6A}">
      <dgm:prSet custT="1"/>
      <dgm:spPr/>
      <dgm:t>
        <a:bodyPr/>
        <a:lstStyle/>
        <a:p>
          <a:r>
            <a:rPr lang="ru-RU" sz="1800" dirty="0" smtClean="0"/>
            <a:t>взаимодействие</a:t>
          </a:r>
          <a:endParaRPr lang="ru-RU" sz="1800" dirty="0"/>
        </a:p>
      </dgm:t>
    </dgm:pt>
    <dgm:pt modelId="{8C7AF3FE-122F-C94E-B0C7-92DFFD0A22C3}" type="parTrans" cxnId="{5DB6949A-35D1-944C-85E0-92A3505BEE1C}">
      <dgm:prSet/>
      <dgm:spPr/>
      <dgm:t>
        <a:bodyPr/>
        <a:lstStyle/>
        <a:p>
          <a:endParaRPr lang="ru-RU"/>
        </a:p>
      </dgm:t>
    </dgm:pt>
    <dgm:pt modelId="{3F949D08-2527-1342-A6F3-9D28CFAA9F0B}" type="sibTrans" cxnId="{5DB6949A-35D1-944C-85E0-92A3505BEE1C}">
      <dgm:prSet/>
      <dgm:spPr/>
      <dgm:t>
        <a:bodyPr/>
        <a:lstStyle/>
        <a:p>
          <a:endParaRPr lang="ru-RU"/>
        </a:p>
      </dgm:t>
    </dgm:pt>
    <dgm:pt modelId="{0FB3A4DA-038E-154F-880D-F1940C80B63B}">
      <dgm:prSet custT="1"/>
      <dgm:spPr>
        <a:ln>
          <a:solidFill>
            <a:srgbClr val="294171"/>
          </a:solidFill>
        </a:ln>
      </dgm:spPr>
      <dgm:t>
        <a:bodyPr/>
        <a:lstStyle/>
        <a:p>
          <a:r>
            <a:rPr lang="ru-RU" sz="1400" dirty="0" smtClean="0"/>
            <a:t>Взаимодействие объектов</a:t>
          </a:r>
          <a:endParaRPr lang="ru-RU" sz="1400" dirty="0"/>
        </a:p>
      </dgm:t>
    </dgm:pt>
    <dgm:pt modelId="{E551E8AD-8664-6B40-B782-DE6B5B63AE70}" type="parTrans" cxnId="{FB496B75-63AC-9B4A-81F9-5000849B3CE3}">
      <dgm:prSet/>
      <dgm:spPr/>
      <dgm:t>
        <a:bodyPr/>
        <a:lstStyle/>
        <a:p>
          <a:endParaRPr lang="ru-RU"/>
        </a:p>
      </dgm:t>
    </dgm:pt>
    <dgm:pt modelId="{56D0AEA4-CDB3-7A43-8004-96DDB7A8C5FB}" type="sibTrans" cxnId="{FB496B75-63AC-9B4A-81F9-5000849B3CE3}">
      <dgm:prSet/>
      <dgm:spPr/>
      <dgm:t>
        <a:bodyPr/>
        <a:lstStyle/>
        <a:p>
          <a:endParaRPr lang="ru-RU"/>
        </a:p>
      </dgm:t>
    </dgm:pt>
    <dgm:pt modelId="{A6267E99-F1B9-7F42-B062-3529233E2119}">
      <dgm:prSet custT="1"/>
      <dgm:spPr/>
      <dgm:t>
        <a:bodyPr/>
        <a:lstStyle/>
        <a:p>
          <a:r>
            <a:rPr lang="ru-RU" sz="1600" dirty="0" smtClean="0"/>
            <a:t>Взаимодействие с</a:t>
          </a:r>
        </a:p>
        <a:p>
          <a:r>
            <a:rPr lang="ru-RU" sz="1600" dirty="0" smtClean="0"/>
            <a:t>правилами </a:t>
          </a:r>
          <a:endParaRPr lang="ru-RU" sz="1600" dirty="0"/>
        </a:p>
      </dgm:t>
    </dgm:pt>
    <dgm:pt modelId="{E3E89AF4-0727-7C4E-860B-9FED7D5C8533}" type="parTrans" cxnId="{57A10DEE-97AF-4F43-B685-B0AEFB0CEEE1}">
      <dgm:prSet/>
      <dgm:spPr/>
      <dgm:t>
        <a:bodyPr/>
        <a:lstStyle/>
        <a:p>
          <a:endParaRPr lang="ru-RU"/>
        </a:p>
      </dgm:t>
    </dgm:pt>
    <dgm:pt modelId="{960A6B62-CC95-EB41-AC77-8BF2D37B682D}" type="sibTrans" cxnId="{57A10DEE-97AF-4F43-B685-B0AEFB0CEEE1}">
      <dgm:prSet/>
      <dgm:spPr/>
      <dgm:t>
        <a:bodyPr/>
        <a:lstStyle/>
        <a:p>
          <a:endParaRPr lang="ru-RU"/>
        </a:p>
      </dgm:t>
    </dgm:pt>
    <dgm:pt modelId="{2DFF86A1-D603-7A47-BA7A-29EBF5A5E3E8}">
      <dgm:prSet custT="1"/>
      <dgm:spPr/>
      <dgm:t>
        <a:bodyPr/>
        <a:lstStyle/>
        <a:p>
          <a:r>
            <a:rPr lang="ru-RU" sz="1800" dirty="0" smtClean="0"/>
            <a:t>Взаимодействие с внешним миром</a:t>
          </a:r>
          <a:endParaRPr lang="ru-RU" sz="1800" dirty="0"/>
        </a:p>
      </dgm:t>
    </dgm:pt>
    <dgm:pt modelId="{D02A16C1-3EED-7541-A899-535F1C2218E0}" type="parTrans" cxnId="{835368CF-C268-7C4B-9186-09AC35E40B4D}">
      <dgm:prSet/>
      <dgm:spPr/>
      <dgm:t>
        <a:bodyPr/>
        <a:lstStyle/>
        <a:p>
          <a:endParaRPr lang="ru-RU"/>
        </a:p>
      </dgm:t>
    </dgm:pt>
    <dgm:pt modelId="{DAC1661F-BDF0-3141-8D27-472474706EE9}" type="sibTrans" cxnId="{835368CF-C268-7C4B-9186-09AC35E40B4D}">
      <dgm:prSet/>
      <dgm:spPr/>
      <dgm:t>
        <a:bodyPr/>
        <a:lstStyle/>
        <a:p>
          <a:endParaRPr lang="ru-RU"/>
        </a:p>
      </dgm:t>
    </dgm:pt>
    <dgm:pt modelId="{B5D5D94A-B428-C140-B67B-7C70673EE9DE}">
      <dgm:prSet custT="1"/>
      <dgm:spPr/>
      <dgm:t>
        <a:bodyPr/>
        <a:lstStyle/>
        <a:p>
          <a:r>
            <a:rPr lang="ru-RU" sz="1400" dirty="0" smtClean="0"/>
            <a:t>объекты</a:t>
          </a:r>
          <a:endParaRPr lang="ru-RU" sz="1400" dirty="0"/>
        </a:p>
      </dgm:t>
    </dgm:pt>
    <dgm:pt modelId="{263F784E-226C-E84F-9085-544507F9F32D}" type="parTrans" cxnId="{0FB0F14F-14E8-234E-87AA-4BF9E3A5D777}">
      <dgm:prSet/>
      <dgm:spPr/>
      <dgm:t>
        <a:bodyPr/>
        <a:lstStyle/>
        <a:p>
          <a:endParaRPr lang="ru-RU"/>
        </a:p>
      </dgm:t>
    </dgm:pt>
    <dgm:pt modelId="{77841ACF-C817-2C43-BC81-6A6FCBE9649B}" type="sibTrans" cxnId="{0FB0F14F-14E8-234E-87AA-4BF9E3A5D777}">
      <dgm:prSet/>
      <dgm:spPr/>
      <dgm:t>
        <a:bodyPr/>
        <a:lstStyle/>
        <a:p>
          <a:endParaRPr lang="ru-RU"/>
        </a:p>
      </dgm:t>
    </dgm:pt>
    <dgm:pt modelId="{1B29EB12-149A-844C-8F46-E8BF223F6CA2}">
      <dgm:prSet custT="1"/>
      <dgm:spPr/>
      <dgm:t>
        <a:bodyPr/>
        <a:lstStyle/>
        <a:p>
          <a:r>
            <a:rPr lang="ru-RU" sz="1800" dirty="0" smtClean="0"/>
            <a:t>Внешние условия</a:t>
          </a:r>
          <a:endParaRPr lang="ru-RU" sz="1800" dirty="0"/>
        </a:p>
      </dgm:t>
    </dgm:pt>
    <dgm:pt modelId="{6BA12357-441B-0E4F-A3CE-152B8A60A3C9}" type="parTrans" cxnId="{52881EEB-F9D1-6B43-8144-2E1233B624C8}">
      <dgm:prSet/>
      <dgm:spPr/>
      <dgm:t>
        <a:bodyPr/>
        <a:lstStyle/>
        <a:p>
          <a:endParaRPr lang="ru-RU"/>
        </a:p>
      </dgm:t>
    </dgm:pt>
    <dgm:pt modelId="{776921EB-7FFD-ED4E-B029-E16C09C5C11A}" type="sibTrans" cxnId="{52881EEB-F9D1-6B43-8144-2E1233B624C8}">
      <dgm:prSet/>
      <dgm:spPr/>
      <dgm:t>
        <a:bodyPr/>
        <a:lstStyle/>
        <a:p>
          <a:endParaRPr lang="ru-RU"/>
        </a:p>
      </dgm:t>
    </dgm:pt>
    <dgm:pt modelId="{1786C8E4-F196-3044-B929-0846F406E180}">
      <dgm:prSet custT="1"/>
      <dgm:spPr/>
      <dgm:t>
        <a:bodyPr/>
        <a:lstStyle/>
        <a:p>
          <a:r>
            <a:rPr lang="ru-RU" sz="1800" dirty="0" smtClean="0"/>
            <a:t>Внешние объекты</a:t>
          </a:r>
          <a:endParaRPr lang="ru-RU" sz="1800" dirty="0"/>
        </a:p>
      </dgm:t>
    </dgm:pt>
    <dgm:pt modelId="{F4C574F8-8755-C04F-9939-16FC9D243175}" type="parTrans" cxnId="{C613EB15-BA29-4A4F-A2EC-322519785F25}">
      <dgm:prSet/>
      <dgm:spPr/>
      <dgm:t>
        <a:bodyPr/>
        <a:lstStyle/>
        <a:p>
          <a:endParaRPr lang="ru-RU"/>
        </a:p>
      </dgm:t>
    </dgm:pt>
    <dgm:pt modelId="{5EB994D7-0A33-E947-9BFD-C3AC6C94C92C}" type="sibTrans" cxnId="{C613EB15-BA29-4A4F-A2EC-322519785F25}">
      <dgm:prSet/>
      <dgm:spPr/>
      <dgm:t>
        <a:bodyPr/>
        <a:lstStyle/>
        <a:p>
          <a:endParaRPr lang="ru-RU"/>
        </a:p>
      </dgm:t>
    </dgm:pt>
    <dgm:pt modelId="{14E7550D-EB54-4A41-92B0-AA9738FA9066}">
      <dgm:prSet custT="1"/>
      <dgm:spPr/>
      <dgm:t>
        <a:bodyPr/>
        <a:lstStyle/>
        <a:p>
          <a:r>
            <a:rPr lang="ru-RU" sz="1200" dirty="0" smtClean="0"/>
            <a:t>машина</a:t>
          </a:r>
          <a:endParaRPr lang="ru-RU" sz="1200" dirty="0"/>
        </a:p>
      </dgm:t>
    </dgm:pt>
    <dgm:pt modelId="{25C1DEE3-93C6-7E4B-8E79-CF7B070973FE}" type="parTrans" cxnId="{8E54BCA1-048F-F941-8233-715C108ECE3D}">
      <dgm:prSet/>
      <dgm:spPr/>
      <dgm:t>
        <a:bodyPr/>
        <a:lstStyle/>
        <a:p>
          <a:endParaRPr lang="ru-RU"/>
        </a:p>
      </dgm:t>
    </dgm:pt>
    <dgm:pt modelId="{D825DC3C-4860-D244-9799-CC7C8A644986}" type="sibTrans" cxnId="{8E54BCA1-048F-F941-8233-715C108ECE3D}">
      <dgm:prSet/>
      <dgm:spPr/>
      <dgm:t>
        <a:bodyPr/>
        <a:lstStyle/>
        <a:p>
          <a:endParaRPr lang="ru-RU"/>
        </a:p>
      </dgm:t>
    </dgm:pt>
    <dgm:pt modelId="{3CE38270-190D-C24F-8019-67275422BD48}">
      <dgm:prSet custT="1"/>
      <dgm:spPr/>
      <dgm:t>
        <a:bodyPr/>
        <a:lstStyle/>
        <a:p>
          <a:r>
            <a:rPr lang="ru-RU" sz="1200" dirty="0" smtClean="0"/>
            <a:t>дороги</a:t>
          </a:r>
          <a:endParaRPr lang="ru-RU" sz="1200" dirty="0"/>
        </a:p>
      </dgm:t>
    </dgm:pt>
    <dgm:pt modelId="{FCB3E700-6BD9-DA44-BCCF-202FB7C2D549}" type="parTrans" cxnId="{0DCC9AB1-3F49-F640-9DBB-1646D148CA5C}">
      <dgm:prSet/>
      <dgm:spPr/>
      <dgm:t>
        <a:bodyPr/>
        <a:lstStyle/>
        <a:p>
          <a:endParaRPr lang="ru-RU"/>
        </a:p>
      </dgm:t>
    </dgm:pt>
    <dgm:pt modelId="{331577A2-7C1F-F147-88A8-255DD48171C4}" type="sibTrans" cxnId="{0DCC9AB1-3F49-F640-9DBB-1646D148CA5C}">
      <dgm:prSet/>
      <dgm:spPr/>
      <dgm:t>
        <a:bodyPr/>
        <a:lstStyle/>
        <a:p>
          <a:endParaRPr lang="ru-RU"/>
        </a:p>
      </dgm:t>
    </dgm:pt>
    <dgm:pt modelId="{24F15C86-F6D9-1D40-AD32-1E9A68F97C63}">
      <dgm:prSet custT="1"/>
      <dgm:spPr/>
      <dgm:t>
        <a:bodyPr/>
        <a:lstStyle/>
        <a:p>
          <a:r>
            <a:rPr lang="ru-RU" sz="1200" dirty="0" smtClean="0"/>
            <a:t>Внешние объекты</a:t>
          </a:r>
          <a:endParaRPr lang="ru-RU" sz="1200" dirty="0"/>
        </a:p>
      </dgm:t>
    </dgm:pt>
    <dgm:pt modelId="{2B8CCCB9-0DC6-D04D-97C7-64CCEA309BA3}" type="parTrans" cxnId="{6393E087-751D-1441-B106-1F1779E2EBA7}">
      <dgm:prSet/>
      <dgm:spPr/>
      <dgm:t>
        <a:bodyPr/>
        <a:lstStyle/>
        <a:p>
          <a:endParaRPr lang="ru-RU"/>
        </a:p>
      </dgm:t>
    </dgm:pt>
    <dgm:pt modelId="{7B7C1F47-9782-1746-A51A-F1FEB45EA4E3}" type="sibTrans" cxnId="{6393E087-751D-1441-B106-1F1779E2EBA7}">
      <dgm:prSet/>
      <dgm:spPr/>
      <dgm:t>
        <a:bodyPr/>
        <a:lstStyle/>
        <a:p>
          <a:endParaRPr lang="ru-RU"/>
        </a:p>
      </dgm:t>
    </dgm:pt>
    <dgm:pt modelId="{E524A124-0D74-694C-A4CD-183D3D3E284A}">
      <dgm:prSet custT="1"/>
      <dgm:spPr/>
      <dgm:t>
        <a:bodyPr/>
        <a:lstStyle/>
        <a:p>
          <a:r>
            <a:rPr lang="ru-RU" sz="1400" dirty="0" smtClean="0"/>
            <a:t>строительство</a:t>
          </a:r>
          <a:endParaRPr lang="ru-RU" sz="1400" dirty="0"/>
        </a:p>
      </dgm:t>
    </dgm:pt>
    <dgm:pt modelId="{C8F7CE80-D0AA-5248-B14C-C88BF6AF70AC}" type="parTrans" cxnId="{7A959B3C-4920-E349-AC5A-CEC49D436CDD}">
      <dgm:prSet/>
      <dgm:spPr/>
      <dgm:t>
        <a:bodyPr/>
        <a:lstStyle/>
        <a:p>
          <a:endParaRPr lang="ru-RU"/>
        </a:p>
      </dgm:t>
    </dgm:pt>
    <dgm:pt modelId="{FA5145A2-B871-B144-9143-A7EE6113AE24}" type="sibTrans" cxnId="{7A959B3C-4920-E349-AC5A-CEC49D436CDD}">
      <dgm:prSet/>
      <dgm:spPr/>
      <dgm:t>
        <a:bodyPr/>
        <a:lstStyle/>
        <a:p>
          <a:endParaRPr lang="ru-RU"/>
        </a:p>
      </dgm:t>
    </dgm:pt>
    <dgm:pt modelId="{36AAB706-7175-FE44-9A5F-DFEAB1BB098D}">
      <dgm:prSet/>
      <dgm:spPr/>
      <dgm:t>
        <a:bodyPr/>
        <a:lstStyle/>
        <a:p>
          <a:r>
            <a:rPr lang="ru-RU" dirty="0" smtClean="0"/>
            <a:t>удаление </a:t>
          </a:r>
          <a:endParaRPr lang="ru-RU" dirty="0"/>
        </a:p>
      </dgm:t>
    </dgm:pt>
    <dgm:pt modelId="{C4DCB699-4ECB-1341-9612-3A015D61239B}" type="parTrans" cxnId="{7C864904-4287-014D-9274-C665B381D851}">
      <dgm:prSet/>
      <dgm:spPr/>
      <dgm:t>
        <a:bodyPr/>
        <a:lstStyle/>
        <a:p>
          <a:endParaRPr lang="ru-RU"/>
        </a:p>
      </dgm:t>
    </dgm:pt>
    <dgm:pt modelId="{B4201191-6FFD-8F47-8430-AC261F35E1A9}" type="sibTrans" cxnId="{7C864904-4287-014D-9274-C665B381D851}">
      <dgm:prSet/>
      <dgm:spPr/>
      <dgm:t>
        <a:bodyPr/>
        <a:lstStyle/>
        <a:p>
          <a:endParaRPr lang="ru-RU"/>
        </a:p>
      </dgm:t>
    </dgm:pt>
    <dgm:pt modelId="{16DCFDBF-BC01-5B4F-88AB-E0866861127C}" type="pres">
      <dgm:prSet presAssocID="{4A650ADF-C4B6-AD4B-96A4-26DADBDE9E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6A95CD63-1A00-A141-BB48-93740101B1EB}" type="pres">
      <dgm:prSet presAssocID="{39425D36-506E-E848-A3E2-1EE9D3457AE3}" presName="hierRoot1" presStyleCnt="0"/>
      <dgm:spPr/>
    </dgm:pt>
    <dgm:pt modelId="{56786AA6-24E3-3D41-9CC5-91A0BEDBA31C}" type="pres">
      <dgm:prSet presAssocID="{39425D36-506E-E848-A3E2-1EE9D3457AE3}" presName="composite" presStyleCnt="0"/>
      <dgm:spPr/>
    </dgm:pt>
    <dgm:pt modelId="{B1FD8F24-D138-9F47-A8F1-72870D2BF4BD}" type="pres">
      <dgm:prSet presAssocID="{39425D36-506E-E848-A3E2-1EE9D3457AE3}" presName="background" presStyleLbl="node0" presStyleIdx="0" presStyleCnt="1"/>
      <dgm:spPr/>
    </dgm:pt>
    <dgm:pt modelId="{E1A7600B-0B73-604D-A2CA-2608B50683A7}" type="pres">
      <dgm:prSet presAssocID="{39425D36-506E-E848-A3E2-1EE9D3457AE3}" presName="text" presStyleLbl="fgAcc0" presStyleIdx="0" presStyleCnt="1" custScaleX="659855" custScaleY="239261" custLinFactY="-243362" custLinFactNeighborX="-39149" custLinFactNeighborY="-3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80CEF94-7DE6-AD48-8B4C-266B7BBBFF69}" type="pres">
      <dgm:prSet presAssocID="{39425D36-506E-E848-A3E2-1EE9D3457AE3}" presName="hierChild2" presStyleCnt="0"/>
      <dgm:spPr/>
    </dgm:pt>
    <dgm:pt modelId="{13B23E5A-FDD2-6545-A4D4-041969BD9D95}" type="pres">
      <dgm:prSet presAssocID="{43F4AF2E-4EA5-F04A-AEAE-2FBDE1966605}" presName="Name10" presStyleLbl="parChTrans1D2" presStyleIdx="0" presStyleCnt="2"/>
      <dgm:spPr/>
      <dgm:t>
        <a:bodyPr/>
        <a:lstStyle/>
        <a:p>
          <a:endParaRPr lang="ru-RU"/>
        </a:p>
      </dgm:t>
    </dgm:pt>
    <dgm:pt modelId="{6C70C27D-2262-6B48-AEDA-A820AF45ADD4}" type="pres">
      <dgm:prSet presAssocID="{452CB834-1905-054C-AC29-7CFD8D3823C9}" presName="hierRoot2" presStyleCnt="0"/>
      <dgm:spPr/>
    </dgm:pt>
    <dgm:pt modelId="{672A22DF-48DB-D94C-B6C6-0BAB3C93BF5F}" type="pres">
      <dgm:prSet presAssocID="{452CB834-1905-054C-AC29-7CFD8D3823C9}" presName="composite2" presStyleCnt="0"/>
      <dgm:spPr/>
    </dgm:pt>
    <dgm:pt modelId="{84F40EC5-5D63-614E-B571-23B76684B167}" type="pres">
      <dgm:prSet presAssocID="{452CB834-1905-054C-AC29-7CFD8D3823C9}" presName="background2" presStyleLbl="asst1" presStyleIdx="0" presStyleCnt="2"/>
      <dgm:spPr/>
    </dgm:pt>
    <dgm:pt modelId="{6B1CDC5E-732B-6E44-8AEA-A263A52DD8DB}" type="pres">
      <dgm:prSet presAssocID="{452CB834-1905-054C-AC29-7CFD8D3823C9}" presName="text2" presStyleLbl="fgAcc2" presStyleIdx="0" presStyleCnt="2" custScaleX="496879" custScaleY="104767" custLinFactY="-200000" custLinFactNeighborX="-59995" custLinFactNeighborY="-20166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1A01E0-2E54-1E4A-8E90-6FFBB456A150}" type="pres">
      <dgm:prSet presAssocID="{452CB834-1905-054C-AC29-7CFD8D3823C9}" presName="hierChild3" presStyleCnt="0"/>
      <dgm:spPr/>
    </dgm:pt>
    <dgm:pt modelId="{4CBC0690-F291-5848-B468-BAB4321CED0D}" type="pres">
      <dgm:prSet presAssocID="{C8F7CE80-D0AA-5248-B14C-C88BF6AF70AC}" presName="Name17" presStyleLbl="parChTrans1D3" presStyleIdx="0" presStyleCnt="3"/>
      <dgm:spPr/>
      <dgm:t>
        <a:bodyPr/>
        <a:lstStyle/>
        <a:p>
          <a:endParaRPr lang="ru-RU"/>
        </a:p>
      </dgm:t>
    </dgm:pt>
    <dgm:pt modelId="{51E99DB1-2992-7247-B9E4-B0353CD2DD26}" type="pres">
      <dgm:prSet presAssocID="{E524A124-0D74-694C-A4CD-183D3D3E284A}" presName="hierRoot3" presStyleCnt="0"/>
      <dgm:spPr/>
    </dgm:pt>
    <dgm:pt modelId="{ACDD8097-AE37-F74E-8FAB-540D84B1127A}" type="pres">
      <dgm:prSet presAssocID="{E524A124-0D74-694C-A4CD-183D3D3E284A}" presName="composite3" presStyleCnt="0"/>
      <dgm:spPr/>
    </dgm:pt>
    <dgm:pt modelId="{2370D4D7-1BAF-DC48-972D-D92D4A79DB2C}" type="pres">
      <dgm:prSet presAssocID="{E524A124-0D74-694C-A4CD-183D3D3E284A}" presName="background3" presStyleLbl="node3" presStyleIdx="0" presStyleCnt="3"/>
      <dgm:spPr/>
    </dgm:pt>
    <dgm:pt modelId="{9A03FBAA-CD94-284D-9D50-32F7EA4752DC}" type="pres">
      <dgm:prSet presAssocID="{E524A124-0D74-694C-A4CD-183D3D3E284A}" presName="text3" presStyleLbl="fgAcc3" presStyleIdx="0" presStyleCnt="3" custScaleX="285490" custLinFactX="200000" custLinFactY="-100000" custLinFactNeighborX="244480" custLinFactNeighborY="-18113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7CB1037-9CB4-ED44-A7B4-C84485CA844B}" type="pres">
      <dgm:prSet presAssocID="{E524A124-0D74-694C-A4CD-183D3D3E284A}" presName="hierChild4" presStyleCnt="0"/>
      <dgm:spPr/>
    </dgm:pt>
    <dgm:pt modelId="{3DFEA948-52F3-D54A-A9C9-D517A709DA1E}" type="pres">
      <dgm:prSet presAssocID="{C4DCB699-4ECB-1341-9612-3A015D61239B}" presName="Name17" presStyleLbl="parChTrans1D3" presStyleIdx="1" presStyleCnt="3"/>
      <dgm:spPr/>
      <dgm:t>
        <a:bodyPr/>
        <a:lstStyle/>
        <a:p>
          <a:endParaRPr lang="ru-RU"/>
        </a:p>
      </dgm:t>
    </dgm:pt>
    <dgm:pt modelId="{98334F1B-91A5-6147-9886-E7FD204824C2}" type="pres">
      <dgm:prSet presAssocID="{36AAB706-7175-FE44-9A5F-DFEAB1BB098D}" presName="hierRoot3" presStyleCnt="0"/>
      <dgm:spPr/>
    </dgm:pt>
    <dgm:pt modelId="{03956C29-A27C-2048-AC44-F8176991A8EB}" type="pres">
      <dgm:prSet presAssocID="{36AAB706-7175-FE44-9A5F-DFEAB1BB098D}" presName="composite3" presStyleCnt="0"/>
      <dgm:spPr/>
    </dgm:pt>
    <dgm:pt modelId="{33BFD47E-05AC-BD49-B8D9-67AA1552FBF3}" type="pres">
      <dgm:prSet presAssocID="{36AAB706-7175-FE44-9A5F-DFEAB1BB098D}" presName="background3" presStyleLbl="node3" presStyleIdx="1" presStyleCnt="3"/>
      <dgm:spPr/>
    </dgm:pt>
    <dgm:pt modelId="{6C7D84BC-DC48-D742-914E-79AAE6AFD408}" type="pres">
      <dgm:prSet presAssocID="{36AAB706-7175-FE44-9A5F-DFEAB1BB098D}" presName="text3" presStyleLbl="fgAcc3" presStyleIdx="1" presStyleCnt="3" custScaleX="212283" custScaleY="93021" custLinFactX="-119227" custLinFactY="-37795" custLinFactNeighborX="-200000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BAC5361-F879-7C48-90E3-1DEE873E97C4}" type="pres">
      <dgm:prSet presAssocID="{36AAB706-7175-FE44-9A5F-DFEAB1BB098D}" presName="hierChild4" presStyleCnt="0"/>
      <dgm:spPr/>
    </dgm:pt>
    <dgm:pt modelId="{9895938B-91FA-B44F-856B-E6617CDAEF78}" type="pres">
      <dgm:prSet presAssocID="{A0B2EE14-6042-3B42-AFB7-D53458A5AF20}" presName="Name10" presStyleLbl="parChTrans1D2" presStyleIdx="1" presStyleCnt="2"/>
      <dgm:spPr/>
      <dgm:t>
        <a:bodyPr/>
        <a:lstStyle/>
        <a:p>
          <a:endParaRPr lang="ru-RU"/>
        </a:p>
      </dgm:t>
    </dgm:pt>
    <dgm:pt modelId="{24DF6539-10D5-FC4B-A35C-4815802EB098}" type="pres">
      <dgm:prSet presAssocID="{4700C09B-90FC-2842-A9DA-BD69F32184F5}" presName="hierRoot2" presStyleCnt="0"/>
      <dgm:spPr/>
    </dgm:pt>
    <dgm:pt modelId="{E1E4282A-53D9-0C49-8407-C6473896ABB8}" type="pres">
      <dgm:prSet presAssocID="{4700C09B-90FC-2842-A9DA-BD69F32184F5}" presName="composite2" presStyleCnt="0"/>
      <dgm:spPr/>
    </dgm:pt>
    <dgm:pt modelId="{EC8078B7-44F7-D546-BF10-6D60A47FE76C}" type="pres">
      <dgm:prSet presAssocID="{4700C09B-90FC-2842-A9DA-BD69F32184F5}" presName="background2" presStyleLbl="asst1" presStyleIdx="1" presStyleCnt="2"/>
      <dgm:spPr/>
    </dgm:pt>
    <dgm:pt modelId="{7021D1BD-1E1B-1840-8E8C-AB1976862A8D}" type="pres">
      <dgm:prSet presAssocID="{4700C09B-90FC-2842-A9DA-BD69F32184F5}" presName="text2" presStyleLbl="fgAcc2" presStyleIdx="1" presStyleCnt="2" custScaleX="461776" custScaleY="115335" custLinFactX="300000" custLinFactY="-228061" custLinFactNeighborX="387650" custLinFactNeighborY="-3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17A5339-85C7-C04B-B868-9BEFB08B9942}" type="pres">
      <dgm:prSet presAssocID="{4700C09B-90FC-2842-A9DA-BD69F32184F5}" presName="hierChild3" presStyleCnt="0"/>
      <dgm:spPr/>
    </dgm:pt>
    <dgm:pt modelId="{CCD49060-5419-A643-A837-521FD14A97ED}" type="pres">
      <dgm:prSet presAssocID="{8C7AF3FE-122F-C94E-B0C7-92DFFD0A22C3}" presName="Name17" presStyleLbl="parChTrans1D3" presStyleIdx="2" presStyleCnt="3"/>
      <dgm:spPr/>
      <dgm:t>
        <a:bodyPr/>
        <a:lstStyle/>
        <a:p>
          <a:endParaRPr lang="ru-RU"/>
        </a:p>
      </dgm:t>
    </dgm:pt>
    <dgm:pt modelId="{5DDB9BFA-C3C5-8345-B95A-0D9E3A909FF8}" type="pres">
      <dgm:prSet presAssocID="{FA30E2AB-274D-4643-BFCA-72F85D553B6A}" presName="hierRoot3" presStyleCnt="0"/>
      <dgm:spPr/>
    </dgm:pt>
    <dgm:pt modelId="{07BDD746-C685-5943-9B8D-1CE738852A87}" type="pres">
      <dgm:prSet presAssocID="{FA30E2AB-274D-4643-BFCA-72F85D553B6A}" presName="composite3" presStyleCnt="0"/>
      <dgm:spPr/>
    </dgm:pt>
    <dgm:pt modelId="{ACBE5890-890E-1B49-A07B-1606F95D54E2}" type="pres">
      <dgm:prSet presAssocID="{FA30E2AB-274D-4643-BFCA-72F85D553B6A}" presName="background3" presStyleLbl="node3" presStyleIdx="2" presStyleCnt="3"/>
      <dgm:spPr/>
    </dgm:pt>
    <dgm:pt modelId="{E1DCE4DF-BACF-EC4A-B9A5-D0B01F3FE731}" type="pres">
      <dgm:prSet presAssocID="{FA30E2AB-274D-4643-BFCA-72F85D553B6A}" presName="text3" presStyleLbl="fgAcc3" presStyleIdx="2" presStyleCnt="3" custScaleX="735115" custScaleY="109240" custLinFactX="250466" custLinFactY="-100000" custLinFactNeighborX="300000" custLinFactNeighborY="-19792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5E3482-9F2C-3445-B9EE-151A9FD3E429}" type="pres">
      <dgm:prSet presAssocID="{FA30E2AB-274D-4643-BFCA-72F85D553B6A}" presName="hierChild4" presStyleCnt="0"/>
      <dgm:spPr/>
    </dgm:pt>
    <dgm:pt modelId="{C8C801F4-B76B-9049-B052-385D378E6BA8}" type="pres">
      <dgm:prSet presAssocID="{E551E8AD-8664-6B40-B782-DE6B5B63AE70}" presName="Name23" presStyleLbl="parChTrans1D4" presStyleIdx="0" presStyleCnt="9"/>
      <dgm:spPr/>
      <dgm:t>
        <a:bodyPr/>
        <a:lstStyle/>
        <a:p>
          <a:endParaRPr lang="ru-RU"/>
        </a:p>
      </dgm:t>
    </dgm:pt>
    <dgm:pt modelId="{C9AEFA10-BF73-E540-BD1B-229B9A0865FE}" type="pres">
      <dgm:prSet presAssocID="{0FB3A4DA-038E-154F-880D-F1940C80B63B}" presName="hierRoot4" presStyleCnt="0"/>
      <dgm:spPr/>
    </dgm:pt>
    <dgm:pt modelId="{A91806AC-BCED-4E43-873B-F734DEAA48BD}" type="pres">
      <dgm:prSet presAssocID="{0FB3A4DA-038E-154F-880D-F1940C80B63B}" presName="composite4" presStyleCnt="0"/>
      <dgm:spPr/>
    </dgm:pt>
    <dgm:pt modelId="{DEB74074-615B-514F-BF42-C178C191A882}" type="pres">
      <dgm:prSet presAssocID="{0FB3A4DA-038E-154F-880D-F1940C80B63B}" presName="background4" presStyleLbl="node4" presStyleIdx="0" presStyleCnt="9"/>
      <dgm:spPr/>
    </dgm:pt>
    <dgm:pt modelId="{C55EDD1D-4776-304B-A447-346F230C15DD}" type="pres">
      <dgm:prSet presAssocID="{0FB3A4DA-038E-154F-880D-F1940C80B63B}" presName="text4" presStyleLbl="fgAcc4" presStyleIdx="0" presStyleCnt="9" custScaleX="405692" custScaleY="182731" custLinFactNeighborX="-14008" custLinFactNeighborY="-4134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42C8156-911B-5243-A8CB-9828BC703D19}" type="pres">
      <dgm:prSet presAssocID="{0FB3A4DA-038E-154F-880D-F1940C80B63B}" presName="hierChild5" presStyleCnt="0"/>
      <dgm:spPr/>
    </dgm:pt>
    <dgm:pt modelId="{664993AE-3D44-7040-9013-356F394E206D}" type="pres">
      <dgm:prSet presAssocID="{E3E89AF4-0727-7C4E-860B-9FED7D5C8533}" presName="Name23" presStyleLbl="parChTrans1D4" presStyleIdx="1" presStyleCnt="9"/>
      <dgm:spPr/>
      <dgm:t>
        <a:bodyPr/>
        <a:lstStyle/>
        <a:p>
          <a:endParaRPr lang="ru-RU"/>
        </a:p>
      </dgm:t>
    </dgm:pt>
    <dgm:pt modelId="{276AB302-9797-6847-9402-33254AD11095}" type="pres">
      <dgm:prSet presAssocID="{A6267E99-F1B9-7F42-B062-3529233E2119}" presName="hierRoot4" presStyleCnt="0"/>
      <dgm:spPr/>
    </dgm:pt>
    <dgm:pt modelId="{8B8C48B2-07D4-0042-B3F2-54E6E87183C0}" type="pres">
      <dgm:prSet presAssocID="{A6267E99-F1B9-7F42-B062-3529233E2119}" presName="composite4" presStyleCnt="0"/>
      <dgm:spPr/>
    </dgm:pt>
    <dgm:pt modelId="{A3EFC674-8FB9-1741-A305-92793971362E}" type="pres">
      <dgm:prSet presAssocID="{A6267E99-F1B9-7F42-B062-3529233E2119}" presName="background4" presStyleLbl="node4" presStyleIdx="1" presStyleCnt="9"/>
      <dgm:spPr/>
    </dgm:pt>
    <dgm:pt modelId="{39311456-CCFB-E246-BCE5-B2847907FDB0}" type="pres">
      <dgm:prSet presAssocID="{A6267E99-F1B9-7F42-B062-3529233E2119}" presName="text4" presStyleLbl="fgAcc4" presStyleIdx="1" presStyleCnt="9" custScaleX="488955" custScaleY="211671" custLinFactX="15851" custLinFactY="22113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3FA744C-D1F1-6640-9FFA-3D0260F4359D}" type="pres">
      <dgm:prSet presAssocID="{A6267E99-F1B9-7F42-B062-3529233E2119}" presName="hierChild5" presStyleCnt="0"/>
      <dgm:spPr/>
    </dgm:pt>
    <dgm:pt modelId="{C0851D67-A538-6B48-AE3D-3A82668CA7FD}" type="pres">
      <dgm:prSet presAssocID="{263F784E-226C-E84F-9085-544507F9F32D}" presName="Name23" presStyleLbl="parChTrans1D4" presStyleIdx="2" presStyleCnt="9"/>
      <dgm:spPr/>
      <dgm:t>
        <a:bodyPr/>
        <a:lstStyle/>
        <a:p>
          <a:endParaRPr lang="ru-RU"/>
        </a:p>
      </dgm:t>
    </dgm:pt>
    <dgm:pt modelId="{441E5F8B-91D6-F645-8736-8D731619A965}" type="pres">
      <dgm:prSet presAssocID="{B5D5D94A-B428-C140-B67B-7C70673EE9DE}" presName="hierRoot4" presStyleCnt="0"/>
      <dgm:spPr/>
    </dgm:pt>
    <dgm:pt modelId="{DAB4D6E7-BEFF-7042-9408-E5B746EF6000}" type="pres">
      <dgm:prSet presAssocID="{B5D5D94A-B428-C140-B67B-7C70673EE9DE}" presName="composite4" presStyleCnt="0"/>
      <dgm:spPr/>
    </dgm:pt>
    <dgm:pt modelId="{E8BF86D5-CDBC-C945-B114-77595520C55D}" type="pres">
      <dgm:prSet presAssocID="{B5D5D94A-B428-C140-B67B-7C70673EE9DE}" presName="background4" presStyleLbl="node4" presStyleIdx="2" presStyleCnt="9"/>
      <dgm:spPr/>
    </dgm:pt>
    <dgm:pt modelId="{08DD6957-FF30-2643-9336-A8A76A368498}" type="pres">
      <dgm:prSet presAssocID="{B5D5D94A-B428-C140-B67B-7C70673EE9DE}" presName="text4" presStyleLbl="fgAcc4" presStyleIdx="2" presStyleCnt="9" custScaleX="320236" custScaleY="135570" custLinFactX="93687" custLinFactY="172684" custLinFactNeighborX="100000" custLinFactNeighborY="2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222118E-8130-3145-ADC8-F90BE207CE6D}" type="pres">
      <dgm:prSet presAssocID="{B5D5D94A-B428-C140-B67B-7C70673EE9DE}" presName="hierChild5" presStyleCnt="0"/>
      <dgm:spPr/>
    </dgm:pt>
    <dgm:pt modelId="{2B853B18-36C5-4E41-A268-BB30F813E242}" type="pres">
      <dgm:prSet presAssocID="{25C1DEE3-93C6-7E4B-8E79-CF7B070973FE}" presName="Name23" presStyleLbl="parChTrans1D4" presStyleIdx="3" presStyleCnt="9"/>
      <dgm:spPr/>
      <dgm:t>
        <a:bodyPr/>
        <a:lstStyle/>
        <a:p>
          <a:endParaRPr lang="ru-RU"/>
        </a:p>
      </dgm:t>
    </dgm:pt>
    <dgm:pt modelId="{4B14DF85-B4B7-2C40-9B25-E9610E1FCF42}" type="pres">
      <dgm:prSet presAssocID="{14E7550D-EB54-4A41-92B0-AA9738FA9066}" presName="hierRoot4" presStyleCnt="0"/>
      <dgm:spPr/>
    </dgm:pt>
    <dgm:pt modelId="{7DA4E037-589C-384E-9EF6-82C2E97E3751}" type="pres">
      <dgm:prSet presAssocID="{14E7550D-EB54-4A41-92B0-AA9738FA9066}" presName="composite4" presStyleCnt="0"/>
      <dgm:spPr/>
    </dgm:pt>
    <dgm:pt modelId="{280C91CF-9F08-D246-96DC-0DF69BB5BEBD}" type="pres">
      <dgm:prSet presAssocID="{14E7550D-EB54-4A41-92B0-AA9738FA9066}" presName="background4" presStyleLbl="node4" presStyleIdx="3" presStyleCnt="9"/>
      <dgm:spPr/>
    </dgm:pt>
    <dgm:pt modelId="{08A31DC6-5B0B-914E-B54F-398B9A90E43E}" type="pres">
      <dgm:prSet presAssocID="{14E7550D-EB54-4A41-92B0-AA9738FA9066}" presName="text4" presStyleLbl="fgAcc4" presStyleIdx="3" presStyleCnt="9" custScaleX="286483" custLinFactY="256888" custLinFactNeighborX="-67871" custLinFactNeighborY="3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6420623-04EB-884D-8FCC-123D9BF00575}" type="pres">
      <dgm:prSet presAssocID="{14E7550D-EB54-4A41-92B0-AA9738FA9066}" presName="hierChild5" presStyleCnt="0"/>
      <dgm:spPr/>
    </dgm:pt>
    <dgm:pt modelId="{D1CE4629-4240-734F-8AFB-107FF42F896A}" type="pres">
      <dgm:prSet presAssocID="{FCB3E700-6BD9-DA44-BCCF-202FB7C2D549}" presName="Name23" presStyleLbl="parChTrans1D4" presStyleIdx="4" presStyleCnt="9"/>
      <dgm:spPr/>
      <dgm:t>
        <a:bodyPr/>
        <a:lstStyle/>
        <a:p>
          <a:endParaRPr lang="ru-RU"/>
        </a:p>
      </dgm:t>
    </dgm:pt>
    <dgm:pt modelId="{3C6543F4-1E06-5940-AD44-0FAD636D7B61}" type="pres">
      <dgm:prSet presAssocID="{3CE38270-190D-C24F-8019-67275422BD48}" presName="hierRoot4" presStyleCnt="0"/>
      <dgm:spPr/>
    </dgm:pt>
    <dgm:pt modelId="{B5C3AA13-DB46-494E-BE96-FBBF2080939C}" type="pres">
      <dgm:prSet presAssocID="{3CE38270-190D-C24F-8019-67275422BD48}" presName="composite4" presStyleCnt="0"/>
      <dgm:spPr/>
    </dgm:pt>
    <dgm:pt modelId="{5E1180CD-9B7F-CA47-BAAF-1915931F7F3D}" type="pres">
      <dgm:prSet presAssocID="{3CE38270-190D-C24F-8019-67275422BD48}" presName="background4" presStyleLbl="node4" presStyleIdx="4" presStyleCnt="9"/>
      <dgm:spPr/>
    </dgm:pt>
    <dgm:pt modelId="{40EF3EBE-7E46-DA49-9A33-0343E5224AD7}" type="pres">
      <dgm:prSet presAssocID="{3CE38270-190D-C24F-8019-67275422BD48}" presName="text4" presStyleLbl="fgAcc4" presStyleIdx="4" presStyleCnt="9" custScaleX="226591" custLinFactX="166082" custLinFactY="258007" custLinFactNeighborX="200000" custLinFactNeighborY="3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214E0BC-078C-7E48-819F-A3E7A7083B04}" type="pres">
      <dgm:prSet presAssocID="{3CE38270-190D-C24F-8019-67275422BD48}" presName="hierChild5" presStyleCnt="0"/>
      <dgm:spPr/>
    </dgm:pt>
    <dgm:pt modelId="{7307E522-8550-4444-B555-4FCDCD212C7A}" type="pres">
      <dgm:prSet presAssocID="{2B8CCCB9-0DC6-D04D-97C7-64CCEA309BA3}" presName="Name23" presStyleLbl="parChTrans1D4" presStyleIdx="5" presStyleCnt="9"/>
      <dgm:spPr/>
      <dgm:t>
        <a:bodyPr/>
        <a:lstStyle/>
        <a:p>
          <a:endParaRPr lang="ru-RU"/>
        </a:p>
      </dgm:t>
    </dgm:pt>
    <dgm:pt modelId="{56376E74-1BD8-B84B-A218-1486E72D677D}" type="pres">
      <dgm:prSet presAssocID="{24F15C86-F6D9-1D40-AD32-1E9A68F97C63}" presName="hierRoot4" presStyleCnt="0"/>
      <dgm:spPr/>
    </dgm:pt>
    <dgm:pt modelId="{A851B9A3-18A5-4141-A2D4-DDC076A5C4DF}" type="pres">
      <dgm:prSet presAssocID="{24F15C86-F6D9-1D40-AD32-1E9A68F97C63}" presName="composite4" presStyleCnt="0"/>
      <dgm:spPr/>
    </dgm:pt>
    <dgm:pt modelId="{55C45895-542B-1146-B28E-78FF54721615}" type="pres">
      <dgm:prSet presAssocID="{24F15C86-F6D9-1D40-AD32-1E9A68F97C63}" presName="background4" presStyleLbl="node4" presStyleIdx="5" presStyleCnt="9"/>
      <dgm:spPr/>
    </dgm:pt>
    <dgm:pt modelId="{EF2763B0-5AEA-0A40-908A-4CE74F95BA63}" type="pres">
      <dgm:prSet presAssocID="{24F15C86-F6D9-1D40-AD32-1E9A68F97C63}" presName="text4" presStyleLbl="fgAcc4" presStyleIdx="5" presStyleCnt="9" custScaleX="346598" custScaleY="202525" custLinFactX="-300000" custLinFactY="100000" custLinFactNeighborX="-390094" custLinFactNeighborY="15479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E531E97-4DA1-1445-BA74-D8F186D3203F}" type="pres">
      <dgm:prSet presAssocID="{24F15C86-F6D9-1D40-AD32-1E9A68F97C63}" presName="hierChild5" presStyleCnt="0"/>
      <dgm:spPr/>
    </dgm:pt>
    <dgm:pt modelId="{59E0F70B-2EB4-4649-B115-019AEA1F540F}" type="pres">
      <dgm:prSet presAssocID="{D02A16C1-3EED-7541-A899-535F1C2218E0}" presName="Name23" presStyleLbl="parChTrans1D4" presStyleIdx="6" presStyleCnt="9"/>
      <dgm:spPr/>
      <dgm:t>
        <a:bodyPr/>
        <a:lstStyle/>
        <a:p>
          <a:endParaRPr lang="ru-RU"/>
        </a:p>
      </dgm:t>
    </dgm:pt>
    <dgm:pt modelId="{800BE6D4-B6AB-E745-8BD6-6AB3080CD844}" type="pres">
      <dgm:prSet presAssocID="{2DFF86A1-D603-7A47-BA7A-29EBF5A5E3E8}" presName="hierRoot4" presStyleCnt="0"/>
      <dgm:spPr/>
    </dgm:pt>
    <dgm:pt modelId="{BBC2B1AB-1E37-AB4F-9E8C-D2D3F3FF3C2E}" type="pres">
      <dgm:prSet presAssocID="{2DFF86A1-D603-7A47-BA7A-29EBF5A5E3E8}" presName="composite4" presStyleCnt="0"/>
      <dgm:spPr/>
    </dgm:pt>
    <dgm:pt modelId="{EE9C9D11-B435-254A-B01A-8F31E9E734FB}" type="pres">
      <dgm:prSet presAssocID="{2DFF86A1-D603-7A47-BA7A-29EBF5A5E3E8}" presName="background4" presStyleLbl="node4" presStyleIdx="6" presStyleCnt="9"/>
      <dgm:spPr/>
    </dgm:pt>
    <dgm:pt modelId="{9935D2A7-574E-EF48-8B52-2FE47274AFC9}" type="pres">
      <dgm:prSet presAssocID="{2DFF86A1-D603-7A47-BA7A-29EBF5A5E3E8}" presName="text4" presStyleLbl="fgAcc4" presStyleIdx="6" presStyleCnt="9" custScaleX="542180" custScaleY="356549" custLinFactX="10386" custLinFactNeighborX="100000" custLinFactNeighborY="-377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96F103A-31BE-8C49-9C8A-D33AB20A780B}" type="pres">
      <dgm:prSet presAssocID="{2DFF86A1-D603-7A47-BA7A-29EBF5A5E3E8}" presName="hierChild5" presStyleCnt="0"/>
      <dgm:spPr/>
    </dgm:pt>
    <dgm:pt modelId="{22774385-DE1B-FE44-B79F-9A8B40C300CD}" type="pres">
      <dgm:prSet presAssocID="{6BA12357-441B-0E4F-A3CE-152B8A60A3C9}" presName="Name23" presStyleLbl="parChTrans1D4" presStyleIdx="7" presStyleCnt="9"/>
      <dgm:spPr/>
      <dgm:t>
        <a:bodyPr/>
        <a:lstStyle/>
        <a:p>
          <a:endParaRPr lang="ru-RU"/>
        </a:p>
      </dgm:t>
    </dgm:pt>
    <dgm:pt modelId="{23E30235-6253-9E45-B1BA-CDE7F2F53E78}" type="pres">
      <dgm:prSet presAssocID="{1B29EB12-149A-844C-8F46-E8BF223F6CA2}" presName="hierRoot4" presStyleCnt="0"/>
      <dgm:spPr/>
    </dgm:pt>
    <dgm:pt modelId="{DDB96BBF-2820-2F4F-A9CA-A93BE833E73C}" type="pres">
      <dgm:prSet presAssocID="{1B29EB12-149A-844C-8F46-E8BF223F6CA2}" presName="composite4" presStyleCnt="0"/>
      <dgm:spPr/>
    </dgm:pt>
    <dgm:pt modelId="{D1DE0024-3007-8243-A989-526E0F29438D}" type="pres">
      <dgm:prSet presAssocID="{1B29EB12-149A-844C-8F46-E8BF223F6CA2}" presName="background4" presStyleLbl="node4" presStyleIdx="7" presStyleCnt="9"/>
      <dgm:spPr/>
    </dgm:pt>
    <dgm:pt modelId="{94D181EB-DC05-2B42-B26B-B80DCF926CAE}" type="pres">
      <dgm:prSet presAssocID="{1B29EB12-149A-844C-8F46-E8BF223F6CA2}" presName="text4" presStyleLbl="fgAcc4" presStyleIdx="7" presStyleCnt="9" custScaleX="377701" custScaleY="297140" custLinFactY="100000" custLinFactNeighborX="-96275" custLinFactNeighborY="12075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477AC3-4887-DE4A-97C8-1544F2047658}" type="pres">
      <dgm:prSet presAssocID="{1B29EB12-149A-844C-8F46-E8BF223F6CA2}" presName="hierChild5" presStyleCnt="0"/>
      <dgm:spPr/>
    </dgm:pt>
    <dgm:pt modelId="{E0EC61BA-5F02-8E44-8D1F-E3E8BC58A0FB}" type="pres">
      <dgm:prSet presAssocID="{F4C574F8-8755-C04F-9939-16FC9D243175}" presName="Name23" presStyleLbl="parChTrans1D4" presStyleIdx="8" presStyleCnt="9"/>
      <dgm:spPr/>
      <dgm:t>
        <a:bodyPr/>
        <a:lstStyle/>
        <a:p>
          <a:endParaRPr lang="ru-RU"/>
        </a:p>
      </dgm:t>
    </dgm:pt>
    <dgm:pt modelId="{18176E00-6711-BB4D-8BAC-2F9D90FE609C}" type="pres">
      <dgm:prSet presAssocID="{1786C8E4-F196-3044-B929-0846F406E180}" presName="hierRoot4" presStyleCnt="0"/>
      <dgm:spPr/>
    </dgm:pt>
    <dgm:pt modelId="{183FF0B8-D4D7-E04C-BE2A-EF88D7D1032B}" type="pres">
      <dgm:prSet presAssocID="{1786C8E4-F196-3044-B929-0846F406E180}" presName="composite4" presStyleCnt="0"/>
      <dgm:spPr/>
    </dgm:pt>
    <dgm:pt modelId="{D3BCB041-C2DD-CD4C-8809-E238DF48655D}" type="pres">
      <dgm:prSet presAssocID="{1786C8E4-F196-3044-B929-0846F406E180}" presName="background4" presStyleLbl="node4" presStyleIdx="8" presStyleCnt="9"/>
      <dgm:spPr/>
    </dgm:pt>
    <dgm:pt modelId="{58C4A1FD-5323-174E-9133-45F5BD6B38D4}" type="pres">
      <dgm:prSet presAssocID="{1786C8E4-F196-3044-B929-0846F406E180}" presName="text4" presStyleLbl="fgAcc4" presStyleIdx="8" presStyleCnt="9" custScaleX="362221" custScaleY="342464" custLinFactY="100000" custLinFactNeighborX="333" custLinFactNeighborY="11373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0800814-E688-C048-87CC-317E1DC6E463}" type="pres">
      <dgm:prSet presAssocID="{1786C8E4-F196-3044-B929-0846F406E180}" presName="hierChild5" presStyleCnt="0"/>
      <dgm:spPr/>
    </dgm:pt>
  </dgm:ptLst>
  <dgm:cxnLst>
    <dgm:cxn modelId="{4C8196E9-BA4C-B841-B5FD-F6585716908F}" type="presOf" srcId="{2DFF86A1-D603-7A47-BA7A-29EBF5A5E3E8}" destId="{9935D2A7-574E-EF48-8B52-2FE47274AFC9}" srcOrd="0" destOrd="0" presId="urn:microsoft.com/office/officeart/2005/8/layout/hierarchy1"/>
    <dgm:cxn modelId="{8A1CCE8A-BBC9-9D43-B897-ADAAA379D5DF}" type="presOf" srcId="{C4DCB699-4ECB-1341-9612-3A015D61239B}" destId="{3DFEA948-52F3-D54A-A9C9-D517A709DA1E}" srcOrd="0" destOrd="0" presId="urn:microsoft.com/office/officeart/2005/8/layout/hierarchy1"/>
    <dgm:cxn modelId="{7A959B3C-4920-E349-AC5A-CEC49D436CDD}" srcId="{452CB834-1905-054C-AC29-7CFD8D3823C9}" destId="{E524A124-0D74-694C-A4CD-183D3D3E284A}" srcOrd="0" destOrd="0" parTransId="{C8F7CE80-D0AA-5248-B14C-C88BF6AF70AC}" sibTransId="{FA5145A2-B871-B144-9143-A7EE6113AE24}"/>
    <dgm:cxn modelId="{57A10DEE-97AF-4F43-B685-B0AEFB0CEEE1}" srcId="{FA30E2AB-274D-4643-BFCA-72F85D553B6A}" destId="{A6267E99-F1B9-7F42-B062-3529233E2119}" srcOrd="1" destOrd="0" parTransId="{E3E89AF4-0727-7C4E-860B-9FED7D5C8533}" sibTransId="{960A6B62-CC95-EB41-AC77-8BF2D37B682D}"/>
    <dgm:cxn modelId="{7C864904-4287-014D-9274-C665B381D851}" srcId="{452CB834-1905-054C-AC29-7CFD8D3823C9}" destId="{36AAB706-7175-FE44-9A5F-DFEAB1BB098D}" srcOrd="1" destOrd="0" parTransId="{C4DCB699-4ECB-1341-9612-3A015D61239B}" sibTransId="{B4201191-6FFD-8F47-8430-AC261F35E1A9}"/>
    <dgm:cxn modelId="{78FC974D-85FD-CD43-A681-2B49A13B4608}" type="presOf" srcId="{FCB3E700-6BD9-DA44-BCCF-202FB7C2D549}" destId="{D1CE4629-4240-734F-8AFB-107FF42F896A}" srcOrd="0" destOrd="0" presId="urn:microsoft.com/office/officeart/2005/8/layout/hierarchy1"/>
    <dgm:cxn modelId="{5DB6949A-35D1-944C-85E0-92A3505BEE1C}" srcId="{4700C09B-90FC-2842-A9DA-BD69F32184F5}" destId="{FA30E2AB-274D-4643-BFCA-72F85D553B6A}" srcOrd="0" destOrd="0" parTransId="{8C7AF3FE-122F-C94E-B0C7-92DFFD0A22C3}" sibTransId="{3F949D08-2527-1342-A6F3-9D28CFAA9F0B}"/>
    <dgm:cxn modelId="{BE43D4FE-AC43-F842-8F48-8F32B888CBF0}" type="presOf" srcId="{F4C574F8-8755-C04F-9939-16FC9D243175}" destId="{E0EC61BA-5F02-8E44-8D1F-E3E8BC58A0FB}" srcOrd="0" destOrd="0" presId="urn:microsoft.com/office/officeart/2005/8/layout/hierarchy1"/>
    <dgm:cxn modelId="{B65AD347-FB5A-004B-B3C0-86911C2F582C}" type="presOf" srcId="{2B8CCCB9-0DC6-D04D-97C7-64CCEA309BA3}" destId="{7307E522-8550-4444-B555-4FCDCD212C7A}" srcOrd="0" destOrd="0" presId="urn:microsoft.com/office/officeart/2005/8/layout/hierarchy1"/>
    <dgm:cxn modelId="{24975516-7622-0C4D-9996-28D75FC45DEF}" type="presOf" srcId="{0FB3A4DA-038E-154F-880D-F1940C80B63B}" destId="{C55EDD1D-4776-304B-A447-346F230C15DD}" srcOrd="0" destOrd="0" presId="urn:microsoft.com/office/officeart/2005/8/layout/hierarchy1"/>
    <dgm:cxn modelId="{3E8440A4-64E1-F74F-8200-BEB9E9121699}" type="presOf" srcId="{6BA12357-441B-0E4F-A3CE-152B8A60A3C9}" destId="{22774385-DE1B-FE44-B79F-9A8B40C300CD}" srcOrd="0" destOrd="0" presId="urn:microsoft.com/office/officeart/2005/8/layout/hierarchy1"/>
    <dgm:cxn modelId="{BDFDB0CB-706D-304F-8F54-D6E024FD7DA3}" type="presOf" srcId="{D02A16C1-3EED-7541-A899-535F1C2218E0}" destId="{59E0F70B-2EB4-4649-B115-019AEA1F540F}" srcOrd="0" destOrd="0" presId="urn:microsoft.com/office/officeart/2005/8/layout/hierarchy1"/>
    <dgm:cxn modelId="{AC0513D5-C0E6-5342-9601-8CF392C3157D}" type="presOf" srcId="{4700C09B-90FC-2842-A9DA-BD69F32184F5}" destId="{7021D1BD-1E1B-1840-8E8C-AB1976862A8D}" srcOrd="0" destOrd="0" presId="urn:microsoft.com/office/officeart/2005/8/layout/hierarchy1"/>
    <dgm:cxn modelId="{0753F7CC-3D9B-5348-A9FC-1FABA5FCBBB6}" type="presOf" srcId="{36AAB706-7175-FE44-9A5F-DFEAB1BB098D}" destId="{6C7D84BC-DC48-D742-914E-79AAE6AFD408}" srcOrd="0" destOrd="0" presId="urn:microsoft.com/office/officeart/2005/8/layout/hierarchy1"/>
    <dgm:cxn modelId="{7A553A0B-589B-1544-AAEC-AAD6C1ABA7F9}" type="presOf" srcId="{C8F7CE80-D0AA-5248-B14C-C88BF6AF70AC}" destId="{4CBC0690-F291-5848-B468-BAB4321CED0D}" srcOrd="0" destOrd="0" presId="urn:microsoft.com/office/officeart/2005/8/layout/hierarchy1"/>
    <dgm:cxn modelId="{BFAE60A4-797A-0247-850D-D3C0D4B0F304}" type="presOf" srcId="{4A650ADF-C4B6-AD4B-96A4-26DADBDE9ECD}" destId="{16DCFDBF-BC01-5B4F-88AB-E0866861127C}" srcOrd="0" destOrd="0" presId="urn:microsoft.com/office/officeart/2005/8/layout/hierarchy1"/>
    <dgm:cxn modelId="{33859A77-30D3-5647-BE6E-0C56118E96FD}" type="presOf" srcId="{E524A124-0D74-694C-A4CD-183D3D3E284A}" destId="{9A03FBAA-CD94-284D-9D50-32F7EA4752DC}" srcOrd="0" destOrd="0" presId="urn:microsoft.com/office/officeart/2005/8/layout/hierarchy1"/>
    <dgm:cxn modelId="{0FB0F14F-14E8-234E-87AA-4BF9E3A5D777}" srcId="{A6267E99-F1B9-7F42-B062-3529233E2119}" destId="{B5D5D94A-B428-C140-B67B-7C70673EE9DE}" srcOrd="0" destOrd="0" parTransId="{263F784E-226C-E84F-9085-544507F9F32D}" sibTransId="{77841ACF-C817-2C43-BC81-6A6FCBE9649B}"/>
    <dgm:cxn modelId="{35AB6D47-7E58-0242-8022-E367E80E6315}" type="presOf" srcId="{3CE38270-190D-C24F-8019-67275422BD48}" destId="{40EF3EBE-7E46-DA49-9A33-0343E5224AD7}" srcOrd="0" destOrd="0" presId="urn:microsoft.com/office/officeart/2005/8/layout/hierarchy1"/>
    <dgm:cxn modelId="{BC438EF3-70C5-5548-AAEF-ABD5CE7CDE88}" type="presOf" srcId="{25C1DEE3-93C6-7E4B-8E79-CF7B070973FE}" destId="{2B853B18-36C5-4E41-A268-BB30F813E242}" srcOrd="0" destOrd="0" presId="urn:microsoft.com/office/officeart/2005/8/layout/hierarchy1"/>
    <dgm:cxn modelId="{6393E087-751D-1441-B106-1F1779E2EBA7}" srcId="{A6267E99-F1B9-7F42-B062-3529233E2119}" destId="{24F15C86-F6D9-1D40-AD32-1E9A68F97C63}" srcOrd="1" destOrd="0" parTransId="{2B8CCCB9-0DC6-D04D-97C7-64CCEA309BA3}" sibTransId="{7B7C1F47-9782-1746-A51A-F1FEB45EA4E3}"/>
    <dgm:cxn modelId="{BBD06735-3604-614A-B594-31FEFF5FCAF1}" type="presOf" srcId="{452CB834-1905-054C-AC29-7CFD8D3823C9}" destId="{6B1CDC5E-732B-6E44-8AEA-A263A52DD8DB}" srcOrd="0" destOrd="0" presId="urn:microsoft.com/office/officeart/2005/8/layout/hierarchy1"/>
    <dgm:cxn modelId="{C73D1A65-2A31-954D-AA63-5893194B3DBD}" type="presOf" srcId="{43F4AF2E-4EA5-F04A-AEAE-2FBDE1966605}" destId="{13B23E5A-FDD2-6545-A4D4-041969BD9D95}" srcOrd="0" destOrd="0" presId="urn:microsoft.com/office/officeart/2005/8/layout/hierarchy1"/>
    <dgm:cxn modelId="{954352BD-2515-A544-ABF2-69ED8A1A4493}" srcId="{39425D36-506E-E848-A3E2-1EE9D3457AE3}" destId="{4700C09B-90FC-2842-A9DA-BD69F32184F5}" srcOrd="1" destOrd="0" parTransId="{A0B2EE14-6042-3B42-AFB7-D53458A5AF20}" sibTransId="{F8DFC0C2-43B2-DB45-9C2A-CA6E4A947455}"/>
    <dgm:cxn modelId="{0DCC9AB1-3F49-F640-9DBB-1646D148CA5C}" srcId="{B5D5D94A-B428-C140-B67B-7C70673EE9DE}" destId="{3CE38270-190D-C24F-8019-67275422BD48}" srcOrd="1" destOrd="0" parTransId="{FCB3E700-6BD9-DA44-BCCF-202FB7C2D549}" sibTransId="{331577A2-7C1F-F147-88A8-255DD48171C4}"/>
    <dgm:cxn modelId="{3E2EC047-7D5F-B34D-9F4D-F66EAB553B31}" type="presOf" srcId="{8C7AF3FE-122F-C94E-B0C7-92DFFD0A22C3}" destId="{CCD49060-5419-A643-A837-521FD14A97ED}" srcOrd="0" destOrd="0" presId="urn:microsoft.com/office/officeart/2005/8/layout/hierarchy1"/>
    <dgm:cxn modelId="{E308DACB-8D71-7B45-963E-466138E08C0E}" type="presOf" srcId="{E3E89AF4-0727-7C4E-860B-9FED7D5C8533}" destId="{664993AE-3D44-7040-9013-356F394E206D}" srcOrd="0" destOrd="0" presId="urn:microsoft.com/office/officeart/2005/8/layout/hierarchy1"/>
    <dgm:cxn modelId="{C613EB15-BA29-4A4F-A2EC-322519785F25}" srcId="{2DFF86A1-D603-7A47-BA7A-29EBF5A5E3E8}" destId="{1786C8E4-F196-3044-B929-0846F406E180}" srcOrd="1" destOrd="0" parTransId="{F4C574F8-8755-C04F-9939-16FC9D243175}" sibTransId="{5EB994D7-0A33-E947-9BFD-C3AC6C94C92C}"/>
    <dgm:cxn modelId="{D74B4B8F-F4BA-D149-9D64-377E3C57AA2C}" type="presOf" srcId="{39425D36-506E-E848-A3E2-1EE9D3457AE3}" destId="{E1A7600B-0B73-604D-A2CA-2608B50683A7}" srcOrd="0" destOrd="0" presId="urn:microsoft.com/office/officeart/2005/8/layout/hierarchy1"/>
    <dgm:cxn modelId="{9646CB4C-8ED8-BF49-AB2C-68C432D919BB}" type="presOf" srcId="{1B29EB12-149A-844C-8F46-E8BF223F6CA2}" destId="{94D181EB-DC05-2B42-B26B-B80DCF926CAE}" srcOrd="0" destOrd="0" presId="urn:microsoft.com/office/officeart/2005/8/layout/hierarchy1"/>
    <dgm:cxn modelId="{30399A2B-2AA7-7048-A01A-EA9F34C1571E}" type="presOf" srcId="{24F15C86-F6D9-1D40-AD32-1E9A68F97C63}" destId="{EF2763B0-5AEA-0A40-908A-4CE74F95BA63}" srcOrd="0" destOrd="0" presId="urn:microsoft.com/office/officeart/2005/8/layout/hierarchy1"/>
    <dgm:cxn modelId="{00187251-44D4-994A-8221-E19D7B55DD67}" type="presOf" srcId="{B5D5D94A-B428-C140-B67B-7C70673EE9DE}" destId="{08DD6957-FF30-2643-9336-A8A76A368498}" srcOrd="0" destOrd="0" presId="urn:microsoft.com/office/officeart/2005/8/layout/hierarchy1"/>
    <dgm:cxn modelId="{62D0C0ED-EB3B-9946-A8FE-840C34F63B08}" srcId="{39425D36-506E-E848-A3E2-1EE9D3457AE3}" destId="{452CB834-1905-054C-AC29-7CFD8D3823C9}" srcOrd="0" destOrd="0" parTransId="{43F4AF2E-4EA5-F04A-AEAE-2FBDE1966605}" sibTransId="{289279E1-8BEB-824C-835B-45CCBBD6BF00}"/>
    <dgm:cxn modelId="{8E54BCA1-048F-F941-8233-715C108ECE3D}" srcId="{B5D5D94A-B428-C140-B67B-7C70673EE9DE}" destId="{14E7550D-EB54-4A41-92B0-AA9738FA9066}" srcOrd="0" destOrd="0" parTransId="{25C1DEE3-93C6-7E4B-8E79-CF7B070973FE}" sibTransId="{D825DC3C-4860-D244-9799-CC7C8A644986}"/>
    <dgm:cxn modelId="{0E539586-BB45-C845-BCA3-4A3362D2523B}" type="presOf" srcId="{E551E8AD-8664-6B40-B782-DE6B5B63AE70}" destId="{C8C801F4-B76B-9049-B052-385D378E6BA8}" srcOrd="0" destOrd="0" presId="urn:microsoft.com/office/officeart/2005/8/layout/hierarchy1"/>
    <dgm:cxn modelId="{FB496B75-63AC-9B4A-81F9-5000849B3CE3}" srcId="{FA30E2AB-274D-4643-BFCA-72F85D553B6A}" destId="{0FB3A4DA-038E-154F-880D-F1940C80B63B}" srcOrd="0" destOrd="0" parTransId="{E551E8AD-8664-6B40-B782-DE6B5B63AE70}" sibTransId="{56D0AEA4-CDB3-7A43-8004-96DDB7A8C5FB}"/>
    <dgm:cxn modelId="{76E34F72-7822-E340-83A6-AB327CBE6D23}" type="presOf" srcId="{14E7550D-EB54-4A41-92B0-AA9738FA9066}" destId="{08A31DC6-5B0B-914E-B54F-398B9A90E43E}" srcOrd="0" destOrd="0" presId="urn:microsoft.com/office/officeart/2005/8/layout/hierarchy1"/>
    <dgm:cxn modelId="{4256CB62-E939-8142-89E2-165EA68EED29}" type="presOf" srcId="{A6267E99-F1B9-7F42-B062-3529233E2119}" destId="{39311456-CCFB-E246-BCE5-B2847907FDB0}" srcOrd="0" destOrd="0" presId="urn:microsoft.com/office/officeart/2005/8/layout/hierarchy1"/>
    <dgm:cxn modelId="{52881EEB-F9D1-6B43-8144-2E1233B624C8}" srcId="{2DFF86A1-D603-7A47-BA7A-29EBF5A5E3E8}" destId="{1B29EB12-149A-844C-8F46-E8BF223F6CA2}" srcOrd="0" destOrd="0" parTransId="{6BA12357-441B-0E4F-A3CE-152B8A60A3C9}" sibTransId="{776921EB-7FFD-ED4E-B029-E16C09C5C11A}"/>
    <dgm:cxn modelId="{F9741DBA-280B-0B43-9E6D-076D0EBDFBA6}" type="presOf" srcId="{263F784E-226C-E84F-9085-544507F9F32D}" destId="{C0851D67-A538-6B48-AE3D-3A82668CA7FD}" srcOrd="0" destOrd="0" presId="urn:microsoft.com/office/officeart/2005/8/layout/hierarchy1"/>
    <dgm:cxn modelId="{835368CF-C268-7C4B-9186-09AC35E40B4D}" srcId="{FA30E2AB-274D-4643-BFCA-72F85D553B6A}" destId="{2DFF86A1-D603-7A47-BA7A-29EBF5A5E3E8}" srcOrd="2" destOrd="0" parTransId="{D02A16C1-3EED-7541-A899-535F1C2218E0}" sibTransId="{DAC1661F-BDF0-3141-8D27-472474706EE9}"/>
    <dgm:cxn modelId="{4C2D7D97-172D-364A-8C45-FCA8D2A5B331}" type="presOf" srcId="{1786C8E4-F196-3044-B929-0846F406E180}" destId="{58C4A1FD-5323-174E-9133-45F5BD6B38D4}" srcOrd="0" destOrd="0" presId="urn:microsoft.com/office/officeart/2005/8/layout/hierarchy1"/>
    <dgm:cxn modelId="{A5BBA5A8-0AF3-F04F-9FA5-61B2E2425138}" type="presOf" srcId="{FA30E2AB-274D-4643-BFCA-72F85D553B6A}" destId="{E1DCE4DF-BACF-EC4A-B9A5-D0B01F3FE731}" srcOrd="0" destOrd="0" presId="urn:microsoft.com/office/officeart/2005/8/layout/hierarchy1"/>
    <dgm:cxn modelId="{6B777927-4286-9945-8537-EA55F8410F36}" type="presOf" srcId="{A0B2EE14-6042-3B42-AFB7-D53458A5AF20}" destId="{9895938B-91FA-B44F-856B-E6617CDAEF78}" srcOrd="0" destOrd="0" presId="urn:microsoft.com/office/officeart/2005/8/layout/hierarchy1"/>
    <dgm:cxn modelId="{7A10155A-2A5D-DA40-BF6A-42C0998C6EE3}" srcId="{4A650ADF-C4B6-AD4B-96A4-26DADBDE9ECD}" destId="{39425D36-506E-E848-A3E2-1EE9D3457AE3}" srcOrd="0" destOrd="0" parTransId="{A0C04A93-B969-CF49-A6D1-FAB32FE98A31}" sibTransId="{82CDCDC4-C6E2-A64E-A33D-19CCCE8116F0}"/>
    <dgm:cxn modelId="{5FB7D0FA-A9AF-6C4F-8155-CF2641BEEFC9}" type="presParOf" srcId="{16DCFDBF-BC01-5B4F-88AB-E0866861127C}" destId="{6A95CD63-1A00-A141-BB48-93740101B1EB}" srcOrd="0" destOrd="0" presId="urn:microsoft.com/office/officeart/2005/8/layout/hierarchy1"/>
    <dgm:cxn modelId="{3342D2C7-6909-D343-8F9A-89EA45E5A692}" type="presParOf" srcId="{6A95CD63-1A00-A141-BB48-93740101B1EB}" destId="{56786AA6-24E3-3D41-9CC5-91A0BEDBA31C}" srcOrd="0" destOrd="0" presId="urn:microsoft.com/office/officeart/2005/8/layout/hierarchy1"/>
    <dgm:cxn modelId="{A0C25550-9CB0-D942-BAFA-889CE46C3344}" type="presParOf" srcId="{56786AA6-24E3-3D41-9CC5-91A0BEDBA31C}" destId="{B1FD8F24-D138-9F47-A8F1-72870D2BF4BD}" srcOrd="0" destOrd="0" presId="urn:microsoft.com/office/officeart/2005/8/layout/hierarchy1"/>
    <dgm:cxn modelId="{7E0539F4-C528-DF45-92C5-01BADCE5F08B}" type="presParOf" srcId="{56786AA6-24E3-3D41-9CC5-91A0BEDBA31C}" destId="{E1A7600B-0B73-604D-A2CA-2608B50683A7}" srcOrd="1" destOrd="0" presId="urn:microsoft.com/office/officeart/2005/8/layout/hierarchy1"/>
    <dgm:cxn modelId="{05BFB519-3ECA-9E4E-89A0-3852E622C167}" type="presParOf" srcId="{6A95CD63-1A00-A141-BB48-93740101B1EB}" destId="{580CEF94-7DE6-AD48-8B4C-266B7BBBFF69}" srcOrd="1" destOrd="0" presId="urn:microsoft.com/office/officeart/2005/8/layout/hierarchy1"/>
    <dgm:cxn modelId="{687DF0E2-80C7-E149-831A-070BB1B0AF6E}" type="presParOf" srcId="{580CEF94-7DE6-AD48-8B4C-266B7BBBFF69}" destId="{13B23E5A-FDD2-6545-A4D4-041969BD9D95}" srcOrd="0" destOrd="0" presId="urn:microsoft.com/office/officeart/2005/8/layout/hierarchy1"/>
    <dgm:cxn modelId="{4D5E77FF-3DFF-864D-98CA-439BC7F11F7C}" type="presParOf" srcId="{580CEF94-7DE6-AD48-8B4C-266B7BBBFF69}" destId="{6C70C27D-2262-6B48-AEDA-A820AF45ADD4}" srcOrd="1" destOrd="0" presId="urn:microsoft.com/office/officeart/2005/8/layout/hierarchy1"/>
    <dgm:cxn modelId="{F89A1B24-AEEC-394D-845E-7CA6087F5708}" type="presParOf" srcId="{6C70C27D-2262-6B48-AEDA-A820AF45ADD4}" destId="{672A22DF-48DB-D94C-B6C6-0BAB3C93BF5F}" srcOrd="0" destOrd="0" presId="urn:microsoft.com/office/officeart/2005/8/layout/hierarchy1"/>
    <dgm:cxn modelId="{DF1CE9FB-C84B-0B44-A397-288E1BB31BB4}" type="presParOf" srcId="{672A22DF-48DB-D94C-B6C6-0BAB3C93BF5F}" destId="{84F40EC5-5D63-614E-B571-23B76684B167}" srcOrd="0" destOrd="0" presId="urn:microsoft.com/office/officeart/2005/8/layout/hierarchy1"/>
    <dgm:cxn modelId="{9F0D3F42-D40D-FB44-8702-465A587DEC65}" type="presParOf" srcId="{672A22DF-48DB-D94C-B6C6-0BAB3C93BF5F}" destId="{6B1CDC5E-732B-6E44-8AEA-A263A52DD8DB}" srcOrd="1" destOrd="0" presId="urn:microsoft.com/office/officeart/2005/8/layout/hierarchy1"/>
    <dgm:cxn modelId="{82D5A957-D46F-4C47-8CD0-385A15EB74C7}" type="presParOf" srcId="{6C70C27D-2262-6B48-AEDA-A820AF45ADD4}" destId="{011A01E0-2E54-1E4A-8E90-6FFBB456A150}" srcOrd="1" destOrd="0" presId="urn:microsoft.com/office/officeart/2005/8/layout/hierarchy1"/>
    <dgm:cxn modelId="{7C9FE1F3-4DEB-F44F-9B1B-20BC4CA91C6E}" type="presParOf" srcId="{011A01E0-2E54-1E4A-8E90-6FFBB456A150}" destId="{4CBC0690-F291-5848-B468-BAB4321CED0D}" srcOrd="0" destOrd="0" presId="urn:microsoft.com/office/officeart/2005/8/layout/hierarchy1"/>
    <dgm:cxn modelId="{1385D691-895B-C74D-A8B9-50645F671D34}" type="presParOf" srcId="{011A01E0-2E54-1E4A-8E90-6FFBB456A150}" destId="{51E99DB1-2992-7247-B9E4-B0353CD2DD26}" srcOrd="1" destOrd="0" presId="urn:microsoft.com/office/officeart/2005/8/layout/hierarchy1"/>
    <dgm:cxn modelId="{5AAF05DC-1BCB-D241-8C70-589CD16CA893}" type="presParOf" srcId="{51E99DB1-2992-7247-B9E4-B0353CD2DD26}" destId="{ACDD8097-AE37-F74E-8FAB-540D84B1127A}" srcOrd="0" destOrd="0" presId="urn:microsoft.com/office/officeart/2005/8/layout/hierarchy1"/>
    <dgm:cxn modelId="{8824FD08-A6B5-7D42-A073-66EB8F7E1509}" type="presParOf" srcId="{ACDD8097-AE37-F74E-8FAB-540D84B1127A}" destId="{2370D4D7-1BAF-DC48-972D-D92D4A79DB2C}" srcOrd="0" destOrd="0" presId="urn:microsoft.com/office/officeart/2005/8/layout/hierarchy1"/>
    <dgm:cxn modelId="{3998917E-2459-1C4F-885A-2D2970CF5E5C}" type="presParOf" srcId="{ACDD8097-AE37-F74E-8FAB-540D84B1127A}" destId="{9A03FBAA-CD94-284D-9D50-32F7EA4752DC}" srcOrd="1" destOrd="0" presId="urn:microsoft.com/office/officeart/2005/8/layout/hierarchy1"/>
    <dgm:cxn modelId="{CBD0B039-966F-BB49-BD3F-47883F2BBCC0}" type="presParOf" srcId="{51E99DB1-2992-7247-B9E4-B0353CD2DD26}" destId="{17CB1037-9CB4-ED44-A7B4-C84485CA844B}" srcOrd="1" destOrd="0" presId="urn:microsoft.com/office/officeart/2005/8/layout/hierarchy1"/>
    <dgm:cxn modelId="{5E9398D8-8C5E-4948-A656-01AE6EE0FCE4}" type="presParOf" srcId="{011A01E0-2E54-1E4A-8E90-6FFBB456A150}" destId="{3DFEA948-52F3-D54A-A9C9-D517A709DA1E}" srcOrd="2" destOrd="0" presId="urn:microsoft.com/office/officeart/2005/8/layout/hierarchy1"/>
    <dgm:cxn modelId="{8703526A-1DB5-C04D-943B-57022E729134}" type="presParOf" srcId="{011A01E0-2E54-1E4A-8E90-6FFBB456A150}" destId="{98334F1B-91A5-6147-9886-E7FD204824C2}" srcOrd="3" destOrd="0" presId="urn:microsoft.com/office/officeart/2005/8/layout/hierarchy1"/>
    <dgm:cxn modelId="{C67311D0-18B4-5A4D-8534-DDE7260A3DEE}" type="presParOf" srcId="{98334F1B-91A5-6147-9886-E7FD204824C2}" destId="{03956C29-A27C-2048-AC44-F8176991A8EB}" srcOrd="0" destOrd="0" presId="urn:microsoft.com/office/officeart/2005/8/layout/hierarchy1"/>
    <dgm:cxn modelId="{EBB0D6D3-5FFB-0D45-BDFD-9220EFA4F7C0}" type="presParOf" srcId="{03956C29-A27C-2048-AC44-F8176991A8EB}" destId="{33BFD47E-05AC-BD49-B8D9-67AA1552FBF3}" srcOrd="0" destOrd="0" presId="urn:microsoft.com/office/officeart/2005/8/layout/hierarchy1"/>
    <dgm:cxn modelId="{AD835A4A-471B-D240-81F6-614A69E322A0}" type="presParOf" srcId="{03956C29-A27C-2048-AC44-F8176991A8EB}" destId="{6C7D84BC-DC48-D742-914E-79AAE6AFD408}" srcOrd="1" destOrd="0" presId="urn:microsoft.com/office/officeart/2005/8/layout/hierarchy1"/>
    <dgm:cxn modelId="{F1DC469C-0285-E542-80F2-5A3E49DDDDC1}" type="presParOf" srcId="{98334F1B-91A5-6147-9886-E7FD204824C2}" destId="{9BAC5361-F879-7C48-90E3-1DEE873E97C4}" srcOrd="1" destOrd="0" presId="urn:microsoft.com/office/officeart/2005/8/layout/hierarchy1"/>
    <dgm:cxn modelId="{196E8F00-8A00-E949-A5DA-3C2B703929B2}" type="presParOf" srcId="{580CEF94-7DE6-AD48-8B4C-266B7BBBFF69}" destId="{9895938B-91FA-B44F-856B-E6617CDAEF78}" srcOrd="2" destOrd="0" presId="urn:microsoft.com/office/officeart/2005/8/layout/hierarchy1"/>
    <dgm:cxn modelId="{5C7B4938-24EB-5C4D-AA64-46D104F53BEE}" type="presParOf" srcId="{580CEF94-7DE6-AD48-8B4C-266B7BBBFF69}" destId="{24DF6539-10D5-FC4B-A35C-4815802EB098}" srcOrd="3" destOrd="0" presId="urn:microsoft.com/office/officeart/2005/8/layout/hierarchy1"/>
    <dgm:cxn modelId="{040F9ECC-8295-3641-9387-276F7A7D316A}" type="presParOf" srcId="{24DF6539-10D5-FC4B-A35C-4815802EB098}" destId="{E1E4282A-53D9-0C49-8407-C6473896ABB8}" srcOrd="0" destOrd="0" presId="urn:microsoft.com/office/officeart/2005/8/layout/hierarchy1"/>
    <dgm:cxn modelId="{5B3D1429-BCC4-C343-9FF5-85D37A5BC520}" type="presParOf" srcId="{E1E4282A-53D9-0C49-8407-C6473896ABB8}" destId="{EC8078B7-44F7-D546-BF10-6D60A47FE76C}" srcOrd="0" destOrd="0" presId="urn:microsoft.com/office/officeart/2005/8/layout/hierarchy1"/>
    <dgm:cxn modelId="{8074A786-045A-864F-BC01-41C4EEA63FF8}" type="presParOf" srcId="{E1E4282A-53D9-0C49-8407-C6473896ABB8}" destId="{7021D1BD-1E1B-1840-8E8C-AB1976862A8D}" srcOrd="1" destOrd="0" presId="urn:microsoft.com/office/officeart/2005/8/layout/hierarchy1"/>
    <dgm:cxn modelId="{FD9CC99D-FF16-DF4B-8F64-6B108C04A76E}" type="presParOf" srcId="{24DF6539-10D5-FC4B-A35C-4815802EB098}" destId="{917A5339-85C7-C04B-B868-9BEFB08B9942}" srcOrd="1" destOrd="0" presId="urn:microsoft.com/office/officeart/2005/8/layout/hierarchy1"/>
    <dgm:cxn modelId="{5EF6912B-F18F-914C-A1A1-FC87609F5DAC}" type="presParOf" srcId="{917A5339-85C7-C04B-B868-9BEFB08B9942}" destId="{CCD49060-5419-A643-A837-521FD14A97ED}" srcOrd="0" destOrd="0" presId="urn:microsoft.com/office/officeart/2005/8/layout/hierarchy1"/>
    <dgm:cxn modelId="{6939186D-517B-AA48-87AD-DE1D9CF14083}" type="presParOf" srcId="{917A5339-85C7-C04B-B868-9BEFB08B9942}" destId="{5DDB9BFA-C3C5-8345-B95A-0D9E3A909FF8}" srcOrd="1" destOrd="0" presId="urn:microsoft.com/office/officeart/2005/8/layout/hierarchy1"/>
    <dgm:cxn modelId="{CB0416E0-BC4B-8646-9866-AE5583B74247}" type="presParOf" srcId="{5DDB9BFA-C3C5-8345-B95A-0D9E3A909FF8}" destId="{07BDD746-C685-5943-9B8D-1CE738852A87}" srcOrd="0" destOrd="0" presId="urn:microsoft.com/office/officeart/2005/8/layout/hierarchy1"/>
    <dgm:cxn modelId="{2254B0BF-2F17-654F-9CCB-0F6158D41945}" type="presParOf" srcId="{07BDD746-C685-5943-9B8D-1CE738852A87}" destId="{ACBE5890-890E-1B49-A07B-1606F95D54E2}" srcOrd="0" destOrd="0" presId="urn:microsoft.com/office/officeart/2005/8/layout/hierarchy1"/>
    <dgm:cxn modelId="{AF14FB9C-74AC-0842-A17F-BC3555E397CB}" type="presParOf" srcId="{07BDD746-C685-5943-9B8D-1CE738852A87}" destId="{E1DCE4DF-BACF-EC4A-B9A5-D0B01F3FE731}" srcOrd="1" destOrd="0" presId="urn:microsoft.com/office/officeart/2005/8/layout/hierarchy1"/>
    <dgm:cxn modelId="{21014CC3-448E-4947-B2B1-09F4E1474BD6}" type="presParOf" srcId="{5DDB9BFA-C3C5-8345-B95A-0D9E3A909FF8}" destId="{ED5E3482-9F2C-3445-B9EE-151A9FD3E429}" srcOrd="1" destOrd="0" presId="urn:microsoft.com/office/officeart/2005/8/layout/hierarchy1"/>
    <dgm:cxn modelId="{582EEB75-203C-D04E-A261-8FE4E5D3A1C1}" type="presParOf" srcId="{ED5E3482-9F2C-3445-B9EE-151A9FD3E429}" destId="{C8C801F4-B76B-9049-B052-385D378E6BA8}" srcOrd="0" destOrd="0" presId="urn:microsoft.com/office/officeart/2005/8/layout/hierarchy1"/>
    <dgm:cxn modelId="{9C431509-3872-7B4D-B169-5AA729E5BDBD}" type="presParOf" srcId="{ED5E3482-9F2C-3445-B9EE-151A9FD3E429}" destId="{C9AEFA10-BF73-E540-BD1B-229B9A0865FE}" srcOrd="1" destOrd="0" presId="urn:microsoft.com/office/officeart/2005/8/layout/hierarchy1"/>
    <dgm:cxn modelId="{F5879782-2910-C643-99AA-14315E3D6286}" type="presParOf" srcId="{C9AEFA10-BF73-E540-BD1B-229B9A0865FE}" destId="{A91806AC-BCED-4E43-873B-F734DEAA48BD}" srcOrd="0" destOrd="0" presId="urn:microsoft.com/office/officeart/2005/8/layout/hierarchy1"/>
    <dgm:cxn modelId="{75E6A9B1-7CE6-CF4C-A06B-6811FDF7F7E5}" type="presParOf" srcId="{A91806AC-BCED-4E43-873B-F734DEAA48BD}" destId="{DEB74074-615B-514F-BF42-C178C191A882}" srcOrd="0" destOrd="0" presId="urn:microsoft.com/office/officeart/2005/8/layout/hierarchy1"/>
    <dgm:cxn modelId="{CF749D2E-B46A-3F44-87B1-D52FEC79A80B}" type="presParOf" srcId="{A91806AC-BCED-4E43-873B-F734DEAA48BD}" destId="{C55EDD1D-4776-304B-A447-346F230C15DD}" srcOrd="1" destOrd="0" presId="urn:microsoft.com/office/officeart/2005/8/layout/hierarchy1"/>
    <dgm:cxn modelId="{A467A9F9-3203-5647-9D61-0D0AA13F6B81}" type="presParOf" srcId="{C9AEFA10-BF73-E540-BD1B-229B9A0865FE}" destId="{E42C8156-911B-5243-A8CB-9828BC703D19}" srcOrd="1" destOrd="0" presId="urn:microsoft.com/office/officeart/2005/8/layout/hierarchy1"/>
    <dgm:cxn modelId="{284D7D01-991D-9343-8FC8-902A47DAAFD1}" type="presParOf" srcId="{ED5E3482-9F2C-3445-B9EE-151A9FD3E429}" destId="{664993AE-3D44-7040-9013-356F394E206D}" srcOrd="2" destOrd="0" presId="urn:microsoft.com/office/officeart/2005/8/layout/hierarchy1"/>
    <dgm:cxn modelId="{B1EBDDB6-0FB1-0C46-8ECB-5E6001016816}" type="presParOf" srcId="{ED5E3482-9F2C-3445-B9EE-151A9FD3E429}" destId="{276AB302-9797-6847-9402-33254AD11095}" srcOrd="3" destOrd="0" presId="urn:microsoft.com/office/officeart/2005/8/layout/hierarchy1"/>
    <dgm:cxn modelId="{A79671D7-AE25-5642-95F4-049E1FF41B65}" type="presParOf" srcId="{276AB302-9797-6847-9402-33254AD11095}" destId="{8B8C48B2-07D4-0042-B3F2-54E6E87183C0}" srcOrd="0" destOrd="0" presId="urn:microsoft.com/office/officeart/2005/8/layout/hierarchy1"/>
    <dgm:cxn modelId="{982B222C-63BC-B846-B121-6B4621BA7B1B}" type="presParOf" srcId="{8B8C48B2-07D4-0042-B3F2-54E6E87183C0}" destId="{A3EFC674-8FB9-1741-A305-92793971362E}" srcOrd="0" destOrd="0" presId="urn:microsoft.com/office/officeart/2005/8/layout/hierarchy1"/>
    <dgm:cxn modelId="{F77E76BC-D1FC-8B4A-9081-A72B1205A1AC}" type="presParOf" srcId="{8B8C48B2-07D4-0042-B3F2-54E6E87183C0}" destId="{39311456-CCFB-E246-BCE5-B2847907FDB0}" srcOrd="1" destOrd="0" presId="urn:microsoft.com/office/officeart/2005/8/layout/hierarchy1"/>
    <dgm:cxn modelId="{AF5E86F2-BD0F-1047-A8F8-4BADA588BCAC}" type="presParOf" srcId="{276AB302-9797-6847-9402-33254AD11095}" destId="{93FA744C-D1F1-6640-9FFA-3D0260F4359D}" srcOrd="1" destOrd="0" presId="urn:microsoft.com/office/officeart/2005/8/layout/hierarchy1"/>
    <dgm:cxn modelId="{4802CF35-B158-8B4B-A24C-D7C831516D0F}" type="presParOf" srcId="{93FA744C-D1F1-6640-9FFA-3D0260F4359D}" destId="{C0851D67-A538-6B48-AE3D-3A82668CA7FD}" srcOrd="0" destOrd="0" presId="urn:microsoft.com/office/officeart/2005/8/layout/hierarchy1"/>
    <dgm:cxn modelId="{7FE2681B-276C-E54F-BAEB-BA071B738CF9}" type="presParOf" srcId="{93FA744C-D1F1-6640-9FFA-3D0260F4359D}" destId="{441E5F8B-91D6-F645-8736-8D731619A965}" srcOrd="1" destOrd="0" presId="urn:microsoft.com/office/officeart/2005/8/layout/hierarchy1"/>
    <dgm:cxn modelId="{A080D928-A06E-644C-A5C1-3E1D8B130E64}" type="presParOf" srcId="{441E5F8B-91D6-F645-8736-8D731619A965}" destId="{DAB4D6E7-BEFF-7042-9408-E5B746EF6000}" srcOrd="0" destOrd="0" presId="urn:microsoft.com/office/officeart/2005/8/layout/hierarchy1"/>
    <dgm:cxn modelId="{6CE4BEB6-7C1B-8644-848C-CAACDCC4AC07}" type="presParOf" srcId="{DAB4D6E7-BEFF-7042-9408-E5B746EF6000}" destId="{E8BF86D5-CDBC-C945-B114-77595520C55D}" srcOrd="0" destOrd="0" presId="urn:microsoft.com/office/officeart/2005/8/layout/hierarchy1"/>
    <dgm:cxn modelId="{85C4AD9F-90F2-1147-9777-626A94AFD5F0}" type="presParOf" srcId="{DAB4D6E7-BEFF-7042-9408-E5B746EF6000}" destId="{08DD6957-FF30-2643-9336-A8A76A368498}" srcOrd="1" destOrd="0" presId="urn:microsoft.com/office/officeart/2005/8/layout/hierarchy1"/>
    <dgm:cxn modelId="{C7F56BC9-B8E6-9840-8584-4B72A33172D5}" type="presParOf" srcId="{441E5F8B-91D6-F645-8736-8D731619A965}" destId="{2222118E-8130-3145-ADC8-F90BE207CE6D}" srcOrd="1" destOrd="0" presId="urn:microsoft.com/office/officeart/2005/8/layout/hierarchy1"/>
    <dgm:cxn modelId="{CA3FAF10-3CA5-2749-BC67-DDE72F09CE12}" type="presParOf" srcId="{2222118E-8130-3145-ADC8-F90BE207CE6D}" destId="{2B853B18-36C5-4E41-A268-BB30F813E242}" srcOrd="0" destOrd="0" presId="urn:microsoft.com/office/officeart/2005/8/layout/hierarchy1"/>
    <dgm:cxn modelId="{5EBAE1A8-2C03-D641-9112-1C65D9C794DC}" type="presParOf" srcId="{2222118E-8130-3145-ADC8-F90BE207CE6D}" destId="{4B14DF85-B4B7-2C40-9B25-E9610E1FCF42}" srcOrd="1" destOrd="0" presId="urn:microsoft.com/office/officeart/2005/8/layout/hierarchy1"/>
    <dgm:cxn modelId="{1602855B-4E06-F345-8400-FDE6564ABF20}" type="presParOf" srcId="{4B14DF85-B4B7-2C40-9B25-E9610E1FCF42}" destId="{7DA4E037-589C-384E-9EF6-82C2E97E3751}" srcOrd="0" destOrd="0" presId="urn:microsoft.com/office/officeart/2005/8/layout/hierarchy1"/>
    <dgm:cxn modelId="{41C0EC05-2DC0-BF44-9E9C-F6959DA5D935}" type="presParOf" srcId="{7DA4E037-589C-384E-9EF6-82C2E97E3751}" destId="{280C91CF-9F08-D246-96DC-0DF69BB5BEBD}" srcOrd="0" destOrd="0" presId="urn:microsoft.com/office/officeart/2005/8/layout/hierarchy1"/>
    <dgm:cxn modelId="{86CB8874-0B9D-3A4D-B26D-0D9DCE5A37AF}" type="presParOf" srcId="{7DA4E037-589C-384E-9EF6-82C2E97E3751}" destId="{08A31DC6-5B0B-914E-B54F-398B9A90E43E}" srcOrd="1" destOrd="0" presId="urn:microsoft.com/office/officeart/2005/8/layout/hierarchy1"/>
    <dgm:cxn modelId="{D2FA5D94-439E-FE45-9A74-C190E1C3732D}" type="presParOf" srcId="{4B14DF85-B4B7-2C40-9B25-E9610E1FCF42}" destId="{D6420623-04EB-884D-8FCC-123D9BF00575}" srcOrd="1" destOrd="0" presId="urn:microsoft.com/office/officeart/2005/8/layout/hierarchy1"/>
    <dgm:cxn modelId="{26293B0E-1238-2A43-910C-F943866F19C6}" type="presParOf" srcId="{2222118E-8130-3145-ADC8-F90BE207CE6D}" destId="{D1CE4629-4240-734F-8AFB-107FF42F896A}" srcOrd="2" destOrd="0" presId="urn:microsoft.com/office/officeart/2005/8/layout/hierarchy1"/>
    <dgm:cxn modelId="{687BE285-EEEE-054B-A451-E12A3172DBC1}" type="presParOf" srcId="{2222118E-8130-3145-ADC8-F90BE207CE6D}" destId="{3C6543F4-1E06-5940-AD44-0FAD636D7B61}" srcOrd="3" destOrd="0" presId="urn:microsoft.com/office/officeart/2005/8/layout/hierarchy1"/>
    <dgm:cxn modelId="{9A4FF004-236E-7A49-B2B4-09C5165BFC24}" type="presParOf" srcId="{3C6543F4-1E06-5940-AD44-0FAD636D7B61}" destId="{B5C3AA13-DB46-494E-BE96-FBBF2080939C}" srcOrd="0" destOrd="0" presId="urn:microsoft.com/office/officeart/2005/8/layout/hierarchy1"/>
    <dgm:cxn modelId="{B125C1C4-C2E4-E64F-83C3-5D849B408409}" type="presParOf" srcId="{B5C3AA13-DB46-494E-BE96-FBBF2080939C}" destId="{5E1180CD-9B7F-CA47-BAAF-1915931F7F3D}" srcOrd="0" destOrd="0" presId="urn:microsoft.com/office/officeart/2005/8/layout/hierarchy1"/>
    <dgm:cxn modelId="{94EF9091-F844-CD40-8DD0-71A2E96D9CCD}" type="presParOf" srcId="{B5C3AA13-DB46-494E-BE96-FBBF2080939C}" destId="{40EF3EBE-7E46-DA49-9A33-0343E5224AD7}" srcOrd="1" destOrd="0" presId="urn:microsoft.com/office/officeart/2005/8/layout/hierarchy1"/>
    <dgm:cxn modelId="{E173190E-7F1D-C748-B87B-4244A04A664E}" type="presParOf" srcId="{3C6543F4-1E06-5940-AD44-0FAD636D7B61}" destId="{0214E0BC-078C-7E48-819F-A3E7A7083B04}" srcOrd="1" destOrd="0" presId="urn:microsoft.com/office/officeart/2005/8/layout/hierarchy1"/>
    <dgm:cxn modelId="{1EF407DB-E9BD-134B-A8B3-FA26A68749F5}" type="presParOf" srcId="{93FA744C-D1F1-6640-9FFA-3D0260F4359D}" destId="{7307E522-8550-4444-B555-4FCDCD212C7A}" srcOrd="2" destOrd="0" presId="urn:microsoft.com/office/officeart/2005/8/layout/hierarchy1"/>
    <dgm:cxn modelId="{E5C275F1-4068-E84D-9486-A74CB5789D5A}" type="presParOf" srcId="{93FA744C-D1F1-6640-9FFA-3D0260F4359D}" destId="{56376E74-1BD8-B84B-A218-1486E72D677D}" srcOrd="3" destOrd="0" presId="urn:microsoft.com/office/officeart/2005/8/layout/hierarchy1"/>
    <dgm:cxn modelId="{D0B8993C-0649-9A44-AE12-8F3DB9EAC9D3}" type="presParOf" srcId="{56376E74-1BD8-B84B-A218-1486E72D677D}" destId="{A851B9A3-18A5-4141-A2D4-DDC076A5C4DF}" srcOrd="0" destOrd="0" presId="urn:microsoft.com/office/officeart/2005/8/layout/hierarchy1"/>
    <dgm:cxn modelId="{2110C601-369A-4B4B-B595-E491A7DFEFE9}" type="presParOf" srcId="{A851B9A3-18A5-4141-A2D4-DDC076A5C4DF}" destId="{55C45895-542B-1146-B28E-78FF54721615}" srcOrd="0" destOrd="0" presId="urn:microsoft.com/office/officeart/2005/8/layout/hierarchy1"/>
    <dgm:cxn modelId="{5ACF9096-4339-6F4C-96B0-744E1504695C}" type="presParOf" srcId="{A851B9A3-18A5-4141-A2D4-DDC076A5C4DF}" destId="{EF2763B0-5AEA-0A40-908A-4CE74F95BA63}" srcOrd="1" destOrd="0" presId="urn:microsoft.com/office/officeart/2005/8/layout/hierarchy1"/>
    <dgm:cxn modelId="{973121F5-D774-C547-A360-817A91D74C6A}" type="presParOf" srcId="{56376E74-1BD8-B84B-A218-1486E72D677D}" destId="{1E531E97-4DA1-1445-BA74-D8F186D3203F}" srcOrd="1" destOrd="0" presId="urn:microsoft.com/office/officeart/2005/8/layout/hierarchy1"/>
    <dgm:cxn modelId="{FFCDF0B4-1B60-6E43-B478-8C395DFA656A}" type="presParOf" srcId="{ED5E3482-9F2C-3445-B9EE-151A9FD3E429}" destId="{59E0F70B-2EB4-4649-B115-019AEA1F540F}" srcOrd="4" destOrd="0" presId="urn:microsoft.com/office/officeart/2005/8/layout/hierarchy1"/>
    <dgm:cxn modelId="{664822A2-1E8A-7D49-BF11-F7FA720B2BE5}" type="presParOf" srcId="{ED5E3482-9F2C-3445-B9EE-151A9FD3E429}" destId="{800BE6D4-B6AB-E745-8BD6-6AB3080CD844}" srcOrd="5" destOrd="0" presId="urn:microsoft.com/office/officeart/2005/8/layout/hierarchy1"/>
    <dgm:cxn modelId="{58470DB8-47F8-6D4C-B0AB-0B85E2E01690}" type="presParOf" srcId="{800BE6D4-B6AB-E745-8BD6-6AB3080CD844}" destId="{BBC2B1AB-1E37-AB4F-9E8C-D2D3F3FF3C2E}" srcOrd="0" destOrd="0" presId="urn:microsoft.com/office/officeart/2005/8/layout/hierarchy1"/>
    <dgm:cxn modelId="{7B549B41-4657-C74F-B1D4-B5EA3477BE9B}" type="presParOf" srcId="{BBC2B1AB-1E37-AB4F-9E8C-D2D3F3FF3C2E}" destId="{EE9C9D11-B435-254A-B01A-8F31E9E734FB}" srcOrd="0" destOrd="0" presId="urn:microsoft.com/office/officeart/2005/8/layout/hierarchy1"/>
    <dgm:cxn modelId="{C696C19F-FF09-434C-9F98-CB91B9DE49C5}" type="presParOf" srcId="{BBC2B1AB-1E37-AB4F-9E8C-D2D3F3FF3C2E}" destId="{9935D2A7-574E-EF48-8B52-2FE47274AFC9}" srcOrd="1" destOrd="0" presId="urn:microsoft.com/office/officeart/2005/8/layout/hierarchy1"/>
    <dgm:cxn modelId="{B78A460E-443F-224A-9EF4-579CF1E5A0B2}" type="presParOf" srcId="{800BE6D4-B6AB-E745-8BD6-6AB3080CD844}" destId="{596F103A-31BE-8C49-9C8A-D33AB20A780B}" srcOrd="1" destOrd="0" presId="urn:microsoft.com/office/officeart/2005/8/layout/hierarchy1"/>
    <dgm:cxn modelId="{9C337A59-E50B-E542-A7FE-1D8F5B883776}" type="presParOf" srcId="{596F103A-31BE-8C49-9C8A-D33AB20A780B}" destId="{22774385-DE1B-FE44-B79F-9A8B40C300CD}" srcOrd="0" destOrd="0" presId="urn:microsoft.com/office/officeart/2005/8/layout/hierarchy1"/>
    <dgm:cxn modelId="{614E4210-21A9-284C-A03E-7B08D0B065B1}" type="presParOf" srcId="{596F103A-31BE-8C49-9C8A-D33AB20A780B}" destId="{23E30235-6253-9E45-B1BA-CDE7F2F53E78}" srcOrd="1" destOrd="0" presId="urn:microsoft.com/office/officeart/2005/8/layout/hierarchy1"/>
    <dgm:cxn modelId="{3EBADC70-4305-5746-9B6C-1B2B0207BA94}" type="presParOf" srcId="{23E30235-6253-9E45-B1BA-CDE7F2F53E78}" destId="{DDB96BBF-2820-2F4F-A9CA-A93BE833E73C}" srcOrd="0" destOrd="0" presId="urn:microsoft.com/office/officeart/2005/8/layout/hierarchy1"/>
    <dgm:cxn modelId="{5F033913-00A0-E944-8A6A-AF85430115E4}" type="presParOf" srcId="{DDB96BBF-2820-2F4F-A9CA-A93BE833E73C}" destId="{D1DE0024-3007-8243-A989-526E0F29438D}" srcOrd="0" destOrd="0" presId="urn:microsoft.com/office/officeart/2005/8/layout/hierarchy1"/>
    <dgm:cxn modelId="{46130912-5505-4D4B-A531-40F0D5AA5DFF}" type="presParOf" srcId="{DDB96BBF-2820-2F4F-A9CA-A93BE833E73C}" destId="{94D181EB-DC05-2B42-B26B-B80DCF926CAE}" srcOrd="1" destOrd="0" presId="urn:microsoft.com/office/officeart/2005/8/layout/hierarchy1"/>
    <dgm:cxn modelId="{D50C81C0-9824-A845-AE13-D7BFCFBEEC56}" type="presParOf" srcId="{23E30235-6253-9E45-B1BA-CDE7F2F53E78}" destId="{1A477AC3-4887-DE4A-97C8-1544F2047658}" srcOrd="1" destOrd="0" presId="urn:microsoft.com/office/officeart/2005/8/layout/hierarchy1"/>
    <dgm:cxn modelId="{C845AE0A-AB63-134B-8776-841CB4BDE640}" type="presParOf" srcId="{596F103A-31BE-8C49-9C8A-D33AB20A780B}" destId="{E0EC61BA-5F02-8E44-8D1F-E3E8BC58A0FB}" srcOrd="2" destOrd="0" presId="urn:microsoft.com/office/officeart/2005/8/layout/hierarchy1"/>
    <dgm:cxn modelId="{5D57E438-4E13-E74F-9804-8C78D0533191}" type="presParOf" srcId="{596F103A-31BE-8C49-9C8A-D33AB20A780B}" destId="{18176E00-6711-BB4D-8BAC-2F9D90FE609C}" srcOrd="3" destOrd="0" presId="urn:microsoft.com/office/officeart/2005/8/layout/hierarchy1"/>
    <dgm:cxn modelId="{1F02F717-65AE-AC4B-9446-9467E0B78866}" type="presParOf" srcId="{18176E00-6711-BB4D-8BAC-2F9D90FE609C}" destId="{183FF0B8-D4D7-E04C-BE2A-EF88D7D1032B}" srcOrd="0" destOrd="0" presId="urn:microsoft.com/office/officeart/2005/8/layout/hierarchy1"/>
    <dgm:cxn modelId="{0C022E87-72EB-354E-A5B9-FAEE7638C27A}" type="presParOf" srcId="{183FF0B8-D4D7-E04C-BE2A-EF88D7D1032B}" destId="{D3BCB041-C2DD-CD4C-8809-E238DF48655D}" srcOrd="0" destOrd="0" presId="urn:microsoft.com/office/officeart/2005/8/layout/hierarchy1"/>
    <dgm:cxn modelId="{4B9225DE-10C7-334A-9F11-5C712E438EE5}" type="presParOf" srcId="{183FF0B8-D4D7-E04C-BE2A-EF88D7D1032B}" destId="{58C4A1FD-5323-174E-9133-45F5BD6B38D4}" srcOrd="1" destOrd="0" presId="urn:microsoft.com/office/officeart/2005/8/layout/hierarchy1"/>
    <dgm:cxn modelId="{A2F8B01F-0A08-5E47-99A6-2D31BAB73BE2}" type="presParOf" srcId="{18176E00-6711-BB4D-8BAC-2F9D90FE609C}" destId="{F0800814-E688-C048-87CC-317E1DC6E46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062A20-867C-C442-83F1-A5E926244D12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0F2ED10-A7D2-A349-9521-1679F3DA551B}">
      <dgm:prSet phldrT="[Текст]" custT="1"/>
      <dgm:spPr/>
      <dgm:t>
        <a:bodyPr/>
        <a:lstStyle/>
        <a:p>
          <a:r>
            <a:rPr lang="en-US" sz="1600" dirty="0" smtClean="0"/>
            <a:t>GUI</a:t>
          </a:r>
          <a:endParaRPr lang="ru-RU" sz="1600" dirty="0"/>
        </a:p>
      </dgm:t>
    </dgm:pt>
    <dgm:pt modelId="{43446313-967B-7E4D-8302-761755DC9231}" type="parTrans" cxnId="{E6DF5308-1DA3-4546-9C45-91B807C965E2}">
      <dgm:prSet/>
      <dgm:spPr/>
      <dgm:t>
        <a:bodyPr/>
        <a:lstStyle/>
        <a:p>
          <a:endParaRPr lang="ru-RU"/>
        </a:p>
      </dgm:t>
    </dgm:pt>
    <dgm:pt modelId="{DC491197-D179-1D4F-9B2A-5FFB454015C5}" type="sibTrans" cxnId="{E6DF5308-1DA3-4546-9C45-91B807C965E2}">
      <dgm:prSet/>
      <dgm:spPr/>
      <dgm:t>
        <a:bodyPr/>
        <a:lstStyle/>
        <a:p>
          <a:endParaRPr lang="ru-RU"/>
        </a:p>
      </dgm:t>
    </dgm:pt>
    <dgm:pt modelId="{72814FCE-BD44-F342-AE27-D58E54D36C2D}">
      <dgm:prSet phldrT="[Текст]" custT="1"/>
      <dgm:spPr/>
      <dgm:t>
        <a:bodyPr/>
        <a:lstStyle/>
        <a:p>
          <a:r>
            <a:rPr lang="ru-RU" sz="1400" dirty="0" smtClean="0"/>
            <a:t>Взаимодействие с пользователем</a:t>
          </a:r>
          <a:endParaRPr lang="ru-RU" sz="1400" dirty="0"/>
        </a:p>
      </dgm:t>
    </dgm:pt>
    <dgm:pt modelId="{CEB719B5-56E6-C84E-BD5F-1A0B81F59F39}" type="parTrans" cxnId="{BE654A9A-0C88-CF4A-8B2C-D8BA9FF5A961}">
      <dgm:prSet/>
      <dgm:spPr/>
      <dgm:t>
        <a:bodyPr/>
        <a:lstStyle/>
        <a:p>
          <a:endParaRPr lang="ru-RU"/>
        </a:p>
      </dgm:t>
    </dgm:pt>
    <dgm:pt modelId="{F230CB87-3FDB-9F48-B835-21CB8804A282}" type="sibTrans" cxnId="{BE654A9A-0C88-CF4A-8B2C-D8BA9FF5A961}">
      <dgm:prSet/>
      <dgm:spPr/>
      <dgm:t>
        <a:bodyPr/>
        <a:lstStyle/>
        <a:p>
          <a:endParaRPr lang="ru-RU"/>
        </a:p>
      </dgm:t>
    </dgm:pt>
    <dgm:pt modelId="{5E1FE314-27DD-5D4F-9CC2-54D031B04094}">
      <dgm:prSet phldrT="[Текст]" custT="1"/>
      <dgm:spPr/>
      <dgm:t>
        <a:bodyPr/>
        <a:lstStyle/>
        <a:p>
          <a:r>
            <a:rPr lang="ru-RU" sz="1200" dirty="0" smtClean="0"/>
            <a:t>меню</a:t>
          </a:r>
          <a:endParaRPr lang="ru-RU" sz="1200" dirty="0"/>
        </a:p>
      </dgm:t>
    </dgm:pt>
    <dgm:pt modelId="{46813C67-FE02-A54D-A7CA-F110CC6F1D08}" type="parTrans" cxnId="{112877CC-FF1C-E349-9821-8CD0045DA7D7}">
      <dgm:prSet/>
      <dgm:spPr/>
      <dgm:t>
        <a:bodyPr/>
        <a:lstStyle/>
        <a:p>
          <a:endParaRPr lang="ru-RU"/>
        </a:p>
      </dgm:t>
    </dgm:pt>
    <dgm:pt modelId="{B73BEE54-BAD5-9F4D-850F-D051A33E6F90}" type="sibTrans" cxnId="{112877CC-FF1C-E349-9821-8CD0045DA7D7}">
      <dgm:prSet/>
      <dgm:spPr/>
      <dgm:t>
        <a:bodyPr/>
        <a:lstStyle/>
        <a:p>
          <a:endParaRPr lang="ru-RU"/>
        </a:p>
      </dgm:t>
    </dgm:pt>
    <dgm:pt modelId="{51BD050F-E59E-3A42-9083-C02C53CF7BD4}">
      <dgm:prSet phldrT="[Текст]" custT="1"/>
      <dgm:spPr/>
      <dgm:t>
        <a:bodyPr/>
        <a:lstStyle/>
        <a:p>
          <a:r>
            <a:rPr lang="ru-RU" sz="1200" dirty="0" smtClean="0"/>
            <a:t>курсор</a:t>
          </a:r>
          <a:endParaRPr lang="ru-RU" sz="1200" dirty="0"/>
        </a:p>
      </dgm:t>
    </dgm:pt>
    <dgm:pt modelId="{18594B0F-3FCF-5E45-945F-F6CEE0A1012C}" type="parTrans" cxnId="{6C7CEE3D-1F31-F647-9DB3-F6F2B8FE26A0}">
      <dgm:prSet/>
      <dgm:spPr/>
      <dgm:t>
        <a:bodyPr/>
        <a:lstStyle/>
        <a:p>
          <a:endParaRPr lang="ru-RU"/>
        </a:p>
      </dgm:t>
    </dgm:pt>
    <dgm:pt modelId="{1D4E01FC-8C0B-0E4C-B3FF-9376FF4EE30C}" type="sibTrans" cxnId="{6C7CEE3D-1F31-F647-9DB3-F6F2B8FE26A0}">
      <dgm:prSet/>
      <dgm:spPr/>
      <dgm:t>
        <a:bodyPr/>
        <a:lstStyle/>
        <a:p>
          <a:endParaRPr lang="ru-RU"/>
        </a:p>
      </dgm:t>
    </dgm:pt>
    <dgm:pt modelId="{9C670888-3863-024B-9243-2B93985CD1CC}">
      <dgm:prSet phldrT="[Текст]" custT="1"/>
      <dgm:spPr/>
      <dgm:t>
        <a:bodyPr/>
        <a:lstStyle/>
        <a:p>
          <a:r>
            <a:rPr lang="ru-RU" sz="1400" dirty="0" smtClean="0"/>
            <a:t>Конструктор объектов</a:t>
          </a:r>
          <a:endParaRPr lang="ru-RU" sz="1400" dirty="0"/>
        </a:p>
      </dgm:t>
    </dgm:pt>
    <dgm:pt modelId="{526019B6-58DF-1248-B32C-741A4D198883}" type="parTrans" cxnId="{CAEDA532-8C6D-F04F-B20D-C109B2C4DE94}">
      <dgm:prSet/>
      <dgm:spPr/>
      <dgm:t>
        <a:bodyPr/>
        <a:lstStyle/>
        <a:p>
          <a:endParaRPr lang="ru-RU"/>
        </a:p>
      </dgm:t>
    </dgm:pt>
    <dgm:pt modelId="{179967FC-BA1F-CF49-AAFE-586A4A92A081}" type="sibTrans" cxnId="{CAEDA532-8C6D-F04F-B20D-C109B2C4DE94}">
      <dgm:prSet/>
      <dgm:spPr/>
      <dgm:t>
        <a:bodyPr/>
        <a:lstStyle/>
        <a:p>
          <a:endParaRPr lang="ru-RU"/>
        </a:p>
      </dgm:t>
    </dgm:pt>
    <dgm:pt modelId="{50B31523-42B1-0140-AD2A-28F14CC42FDC}">
      <dgm:prSet phldrT="[Текст]" custT="1"/>
      <dgm:spPr/>
      <dgm:t>
        <a:bodyPr/>
        <a:lstStyle/>
        <a:p>
          <a:r>
            <a:rPr lang="ru-RU" sz="1200" dirty="0" smtClean="0"/>
            <a:t>машины</a:t>
          </a:r>
          <a:endParaRPr lang="ru-RU" sz="1200" dirty="0"/>
        </a:p>
      </dgm:t>
    </dgm:pt>
    <dgm:pt modelId="{6E5B8C84-C7E9-A341-BAE6-E377F1A479DE}" type="parTrans" cxnId="{526B350E-201A-384C-8184-F039478C86D1}">
      <dgm:prSet/>
      <dgm:spPr/>
      <dgm:t>
        <a:bodyPr/>
        <a:lstStyle/>
        <a:p>
          <a:endParaRPr lang="ru-RU"/>
        </a:p>
      </dgm:t>
    </dgm:pt>
    <dgm:pt modelId="{5616212B-85FD-974C-BB35-5609D5F74593}" type="sibTrans" cxnId="{526B350E-201A-384C-8184-F039478C86D1}">
      <dgm:prSet/>
      <dgm:spPr/>
      <dgm:t>
        <a:bodyPr/>
        <a:lstStyle/>
        <a:p>
          <a:endParaRPr lang="ru-RU"/>
        </a:p>
      </dgm:t>
    </dgm:pt>
    <dgm:pt modelId="{CC332514-6078-9B4D-8118-641A495E0A40}">
      <dgm:prSet custT="1"/>
      <dgm:spPr/>
      <dgm:t>
        <a:bodyPr/>
        <a:lstStyle/>
        <a:p>
          <a:r>
            <a:rPr lang="ru-RU" sz="1600" dirty="0" smtClean="0"/>
            <a:t>Реализация движения</a:t>
          </a:r>
          <a:endParaRPr lang="ru-RU" sz="1600" dirty="0"/>
        </a:p>
      </dgm:t>
    </dgm:pt>
    <dgm:pt modelId="{592E8408-43F6-D349-B95E-9A3E3E8933CE}" type="parTrans" cxnId="{B52627A3-72D1-D44A-A5E2-29BE2779BD6E}">
      <dgm:prSet/>
      <dgm:spPr/>
      <dgm:t>
        <a:bodyPr/>
        <a:lstStyle/>
        <a:p>
          <a:endParaRPr lang="ru-RU"/>
        </a:p>
      </dgm:t>
    </dgm:pt>
    <dgm:pt modelId="{88AA9DF0-D948-8742-878C-E5EFC8D8C4AF}" type="sibTrans" cxnId="{B52627A3-72D1-D44A-A5E2-29BE2779BD6E}">
      <dgm:prSet/>
      <dgm:spPr/>
      <dgm:t>
        <a:bodyPr/>
        <a:lstStyle/>
        <a:p>
          <a:endParaRPr lang="ru-RU"/>
        </a:p>
      </dgm:t>
    </dgm:pt>
    <dgm:pt modelId="{8891A0EE-ADDA-8B41-823F-23EC4CB12748}">
      <dgm:prSet custT="1"/>
      <dgm:spPr/>
      <dgm:t>
        <a:bodyPr/>
        <a:lstStyle/>
        <a:p>
          <a:r>
            <a:rPr lang="ru-RU" sz="1200" dirty="0" smtClean="0"/>
            <a:t>дороги</a:t>
          </a:r>
          <a:endParaRPr lang="ru-RU" sz="1200" dirty="0"/>
        </a:p>
      </dgm:t>
    </dgm:pt>
    <dgm:pt modelId="{7DC4C889-8B30-8142-A79E-5F6727536DA2}" type="parTrans" cxnId="{28E70BB2-D665-7342-8D2D-9C98A8F6D6B7}">
      <dgm:prSet/>
      <dgm:spPr/>
      <dgm:t>
        <a:bodyPr/>
        <a:lstStyle/>
        <a:p>
          <a:endParaRPr lang="ru-RU"/>
        </a:p>
      </dgm:t>
    </dgm:pt>
    <dgm:pt modelId="{BA90B890-62D1-6E4E-A026-219F88B94A26}" type="sibTrans" cxnId="{28E70BB2-D665-7342-8D2D-9C98A8F6D6B7}">
      <dgm:prSet/>
      <dgm:spPr/>
      <dgm:t>
        <a:bodyPr/>
        <a:lstStyle/>
        <a:p>
          <a:endParaRPr lang="ru-RU"/>
        </a:p>
      </dgm:t>
    </dgm:pt>
    <dgm:pt modelId="{83A7BEBE-68B3-BE4E-AAD9-0A4EAA33A835}">
      <dgm:prSet/>
      <dgm:spPr/>
      <dgm:t>
        <a:bodyPr/>
        <a:lstStyle/>
        <a:p>
          <a:r>
            <a:rPr lang="ru-RU" dirty="0" smtClean="0"/>
            <a:t>перекрестки</a:t>
          </a:r>
          <a:endParaRPr lang="ru-RU" dirty="0"/>
        </a:p>
      </dgm:t>
    </dgm:pt>
    <dgm:pt modelId="{499F90E3-5A85-3C49-893E-C721752A79C3}" type="parTrans" cxnId="{EA11D2EC-8CC2-9D40-9FE3-4F2C1B2A6372}">
      <dgm:prSet/>
      <dgm:spPr/>
      <dgm:t>
        <a:bodyPr/>
        <a:lstStyle/>
        <a:p>
          <a:endParaRPr lang="ru-RU"/>
        </a:p>
      </dgm:t>
    </dgm:pt>
    <dgm:pt modelId="{04DBA4CF-108F-0C4A-BC67-C638EEEA13C4}" type="sibTrans" cxnId="{EA11D2EC-8CC2-9D40-9FE3-4F2C1B2A6372}">
      <dgm:prSet/>
      <dgm:spPr/>
      <dgm:t>
        <a:bodyPr/>
        <a:lstStyle/>
        <a:p>
          <a:endParaRPr lang="ru-RU"/>
        </a:p>
      </dgm:t>
    </dgm:pt>
    <dgm:pt modelId="{35AB5D7A-8132-5E4D-AAED-57E28320A10B}">
      <dgm:prSet custT="1"/>
      <dgm:spPr/>
      <dgm:t>
        <a:bodyPr/>
        <a:lstStyle/>
        <a:p>
          <a:r>
            <a:rPr lang="ru-RU" sz="1200" dirty="0" smtClean="0"/>
            <a:t>иное</a:t>
          </a:r>
          <a:endParaRPr lang="ru-RU" sz="1200" dirty="0"/>
        </a:p>
      </dgm:t>
    </dgm:pt>
    <dgm:pt modelId="{C0F08C7C-8C8E-3D4F-B73C-AC97BBF1B909}" type="parTrans" cxnId="{207D2E06-E308-6041-8E78-BE6315857CB1}">
      <dgm:prSet/>
      <dgm:spPr/>
      <dgm:t>
        <a:bodyPr/>
        <a:lstStyle/>
        <a:p>
          <a:endParaRPr lang="ru-RU"/>
        </a:p>
      </dgm:t>
    </dgm:pt>
    <dgm:pt modelId="{52B0F8E5-313C-A448-A9E7-6C867FF3BA88}" type="sibTrans" cxnId="{207D2E06-E308-6041-8E78-BE6315857CB1}">
      <dgm:prSet/>
      <dgm:spPr/>
      <dgm:t>
        <a:bodyPr/>
        <a:lstStyle/>
        <a:p>
          <a:endParaRPr lang="ru-RU"/>
        </a:p>
      </dgm:t>
    </dgm:pt>
    <dgm:pt modelId="{F53ED407-E17F-AA4B-98E0-39FDB8D31C2A}">
      <dgm:prSet custT="1"/>
      <dgm:spPr/>
      <dgm:t>
        <a:bodyPr/>
        <a:lstStyle/>
        <a:p>
          <a:r>
            <a:rPr lang="ru-RU" sz="1400" dirty="0" smtClean="0"/>
            <a:t>кнопки</a:t>
          </a:r>
          <a:endParaRPr lang="ru-RU" sz="1400" dirty="0"/>
        </a:p>
      </dgm:t>
    </dgm:pt>
    <dgm:pt modelId="{494B854A-435C-ED41-9ECB-17DE654686A6}" type="parTrans" cxnId="{22348F1D-81F9-4E4F-9DEA-318FB79B1618}">
      <dgm:prSet/>
      <dgm:spPr/>
      <dgm:t>
        <a:bodyPr/>
        <a:lstStyle/>
        <a:p>
          <a:endParaRPr lang="ru-RU"/>
        </a:p>
      </dgm:t>
    </dgm:pt>
    <dgm:pt modelId="{8863BD6B-335B-6C46-A901-A4CC33046D60}" type="sibTrans" cxnId="{22348F1D-81F9-4E4F-9DEA-318FB79B1618}">
      <dgm:prSet/>
      <dgm:spPr/>
      <dgm:t>
        <a:bodyPr/>
        <a:lstStyle/>
        <a:p>
          <a:endParaRPr lang="ru-RU"/>
        </a:p>
      </dgm:t>
    </dgm:pt>
    <dgm:pt modelId="{6635A752-48CB-5643-AD6B-73B9CCE8D8A1}">
      <dgm:prSet custT="1"/>
      <dgm:spPr/>
      <dgm:t>
        <a:bodyPr/>
        <a:lstStyle/>
        <a:p>
          <a:r>
            <a:rPr lang="ru-RU" sz="1400" dirty="0" smtClean="0"/>
            <a:t>Связь с основной программой</a:t>
          </a:r>
          <a:endParaRPr lang="ru-RU" sz="1400" dirty="0"/>
        </a:p>
      </dgm:t>
    </dgm:pt>
    <dgm:pt modelId="{A5FED255-2E2C-724F-9377-363C1D6E70A0}" type="parTrans" cxnId="{7C784B5B-C8B0-4B41-B2CC-0C2113D6F363}">
      <dgm:prSet/>
      <dgm:spPr/>
      <dgm:t>
        <a:bodyPr/>
        <a:lstStyle/>
        <a:p>
          <a:endParaRPr lang="ru-RU"/>
        </a:p>
      </dgm:t>
    </dgm:pt>
    <dgm:pt modelId="{32427F4B-5D91-5941-BB78-6DA95F1CF8A7}" type="sibTrans" cxnId="{7C784B5B-C8B0-4B41-B2CC-0C2113D6F363}">
      <dgm:prSet/>
      <dgm:spPr/>
      <dgm:t>
        <a:bodyPr/>
        <a:lstStyle/>
        <a:p>
          <a:endParaRPr lang="ru-RU"/>
        </a:p>
      </dgm:t>
    </dgm:pt>
    <dgm:pt modelId="{F01CCF91-71E7-D44F-A18D-97B0020AAD3F}" type="pres">
      <dgm:prSet presAssocID="{49062A20-867C-C442-83F1-A5E926244D1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D69BF61-16BB-274E-8ACD-BDEDC165FD99}" type="pres">
      <dgm:prSet presAssocID="{80F2ED10-A7D2-A349-9521-1679F3DA551B}" presName="hierRoot1" presStyleCnt="0"/>
      <dgm:spPr/>
    </dgm:pt>
    <dgm:pt modelId="{504BDDDA-19C4-CC40-B2EA-4D2290117B04}" type="pres">
      <dgm:prSet presAssocID="{80F2ED10-A7D2-A349-9521-1679F3DA551B}" presName="composite" presStyleCnt="0"/>
      <dgm:spPr/>
    </dgm:pt>
    <dgm:pt modelId="{D62A7230-C8B0-E248-9C21-6AA60DA92148}" type="pres">
      <dgm:prSet presAssocID="{80F2ED10-A7D2-A349-9521-1679F3DA551B}" presName="background" presStyleLbl="node0" presStyleIdx="0" presStyleCnt="1"/>
      <dgm:spPr/>
    </dgm:pt>
    <dgm:pt modelId="{41B5A456-2DE6-E347-9AE9-831258F7A1A4}" type="pres">
      <dgm:prSet presAssocID="{80F2ED10-A7D2-A349-9521-1679F3DA551B}" presName="text" presStyleLbl="fgAcc0" presStyleIdx="0" presStyleCnt="1" custScaleX="681307" custScaleY="575714" custLinFactX="-300000" custLinFactY="-800000" custLinFactNeighborX="-317459" custLinFactNeighborY="-81462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BB52528-B5F5-CA4E-B729-CB17E77F81DB}" type="pres">
      <dgm:prSet presAssocID="{80F2ED10-A7D2-A349-9521-1679F3DA551B}" presName="hierChild2" presStyleCnt="0"/>
      <dgm:spPr/>
    </dgm:pt>
    <dgm:pt modelId="{89DFBD1E-7423-214A-AB33-3C7DCD5E49EB}" type="pres">
      <dgm:prSet presAssocID="{CEB719B5-56E6-C84E-BD5F-1A0B81F59F39}" presName="Name10" presStyleLbl="parChTrans1D2" presStyleIdx="0" presStyleCnt="3"/>
      <dgm:spPr/>
      <dgm:t>
        <a:bodyPr/>
        <a:lstStyle/>
        <a:p>
          <a:endParaRPr lang="ru-RU"/>
        </a:p>
      </dgm:t>
    </dgm:pt>
    <dgm:pt modelId="{517C44A7-5EE7-2245-875F-B89AE4629CFB}" type="pres">
      <dgm:prSet presAssocID="{72814FCE-BD44-F342-AE27-D58E54D36C2D}" presName="hierRoot2" presStyleCnt="0"/>
      <dgm:spPr/>
    </dgm:pt>
    <dgm:pt modelId="{0A5D7F6E-F264-594C-A7D6-F8BF7775A116}" type="pres">
      <dgm:prSet presAssocID="{72814FCE-BD44-F342-AE27-D58E54D36C2D}" presName="composite2" presStyleCnt="0"/>
      <dgm:spPr/>
    </dgm:pt>
    <dgm:pt modelId="{D7D354AF-EEEE-FB44-8D7A-4695F6AC2948}" type="pres">
      <dgm:prSet presAssocID="{72814FCE-BD44-F342-AE27-D58E54D36C2D}" presName="background2" presStyleLbl="node2" presStyleIdx="0" presStyleCnt="3"/>
      <dgm:spPr/>
    </dgm:pt>
    <dgm:pt modelId="{DA169817-602B-F740-A6E4-D5D4236342C3}" type="pres">
      <dgm:prSet presAssocID="{72814FCE-BD44-F342-AE27-D58E54D36C2D}" presName="text2" presStyleLbl="fgAcc2" presStyleIdx="0" presStyleCnt="3" custScaleX="1402899" custScaleY="326262" custLinFactY="-320835" custLinFactNeighborX="-14247" custLinFactNeighborY="-4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11D18E-4035-2D42-B86C-489F7F099C45}" type="pres">
      <dgm:prSet presAssocID="{72814FCE-BD44-F342-AE27-D58E54D36C2D}" presName="hierChild3" presStyleCnt="0"/>
      <dgm:spPr/>
    </dgm:pt>
    <dgm:pt modelId="{1E004A62-7CD5-E24F-B739-39EAF1A4A01E}" type="pres">
      <dgm:prSet presAssocID="{46813C67-FE02-A54D-A7CA-F110CC6F1D08}" presName="Name17" presStyleLbl="parChTrans1D3" presStyleIdx="0" presStyleCnt="8"/>
      <dgm:spPr/>
      <dgm:t>
        <a:bodyPr/>
        <a:lstStyle/>
        <a:p>
          <a:endParaRPr lang="ru-RU"/>
        </a:p>
      </dgm:t>
    </dgm:pt>
    <dgm:pt modelId="{1395EB2D-459C-8146-A38D-FD3A487DC8EF}" type="pres">
      <dgm:prSet presAssocID="{5E1FE314-27DD-5D4F-9CC2-54D031B04094}" presName="hierRoot3" presStyleCnt="0"/>
      <dgm:spPr/>
    </dgm:pt>
    <dgm:pt modelId="{0D23FF0D-541A-E94E-BF23-856B3B1B4A8B}" type="pres">
      <dgm:prSet presAssocID="{5E1FE314-27DD-5D4F-9CC2-54D031B04094}" presName="composite3" presStyleCnt="0"/>
      <dgm:spPr/>
    </dgm:pt>
    <dgm:pt modelId="{25D58A36-CED1-5041-9571-DD6802B48B88}" type="pres">
      <dgm:prSet presAssocID="{5E1FE314-27DD-5D4F-9CC2-54D031B04094}" presName="background3" presStyleLbl="node3" presStyleIdx="0" presStyleCnt="8"/>
      <dgm:spPr/>
    </dgm:pt>
    <dgm:pt modelId="{91351394-F779-EA4B-B64B-B71BCD993D1A}" type="pres">
      <dgm:prSet presAssocID="{5E1FE314-27DD-5D4F-9CC2-54D031B04094}" presName="text3" presStyleLbl="fgAcc3" presStyleIdx="0" presStyleCnt="8" custScaleX="398962" custScaleY="148950" custLinFactY="34849" custLinFactNeighborX="25256" custLinFactNeighborY="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00E2ABF-A81F-744D-9997-84F2A88CED8F}" type="pres">
      <dgm:prSet presAssocID="{5E1FE314-27DD-5D4F-9CC2-54D031B04094}" presName="hierChild4" presStyleCnt="0"/>
      <dgm:spPr/>
    </dgm:pt>
    <dgm:pt modelId="{F9169797-74FC-2943-83B6-9FF97998F83C}" type="pres">
      <dgm:prSet presAssocID="{18594B0F-3FCF-5E45-945F-F6CEE0A1012C}" presName="Name17" presStyleLbl="parChTrans1D3" presStyleIdx="1" presStyleCnt="8"/>
      <dgm:spPr/>
      <dgm:t>
        <a:bodyPr/>
        <a:lstStyle/>
        <a:p>
          <a:endParaRPr lang="ru-RU"/>
        </a:p>
      </dgm:t>
    </dgm:pt>
    <dgm:pt modelId="{D83A161D-1C87-F74C-9A08-37CC3D3435A7}" type="pres">
      <dgm:prSet presAssocID="{51BD050F-E59E-3A42-9083-C02C53CF7BD4}" presName="hierRoot3" presStyleCnt="0"/>
      <dgm:spPr/>
    </dgm:pt>
    <dgm:pt modelId="{DE6803B2-79DC-7D42-8B66-1557AF75D667}" type="pres">
      <dgm:prSet presAssocID="{51BD050F-E59E-3A42-9083-C02C53CF7BD4}" presName="composite3" presStyleCnt="0"/>
      <dgm:spPr/>
    </dgm:pt>
    <dgm:pt modelId="{4242C031-2440-CC40-845C-370A1F6D51F0}" type="pres">
      <dgm:prSet presAssocID="{51BD050F-E59E-3A42-9083-C02C53CF7BD4}" presName="background3" presStyleLbl="node3" presStyleIdx="1" presStyleCnt="8"/>
      <dgm:spPr/>
    </dgm:pt>
    <dgm:pt modelId="{123FB4DA-44DC-714A-84D5-BA18F9EC3B97}" type="pres">
      <dgm:prSet presAssocID="{51BD050F-E59E-3A42-9083-C02C53CF7BD4}" presName="text3" presStyleLbl="fgAcc3" presStyleIdx="1" presStyleCnt="8" custScaleX="536178" custScaleY="240453" custLinFactX="-77221" custLinFactY="688404" custLinFactNeighborX="-100000" custLinFactNeighborY="7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C48CFDC-A70A-BC43-9D75-ABB800BFB941}" type="pres">
      <dgm:prSet presAssocID="{51BD050F-E59E-3A42-9083-C02C53CF7BD4}" presName="hierChild4" presStyleCnt="0"/>
      <dgm:spPr/>
    </dgm:pt>
    <dgm:pt modelId="{5533F31A-A794-154C-899E-74706DFAEEFE}" type="pres">
      <dgm:prSet presAssocID="{494B854A-435C-ED41-9ECB-17DE654686A6}" presName="Name17" presStyleLbl="parChTrans1D3" presStyleIdx="2" presStyleCnt="8"/>
      <dgm:spPr/>
      <dgm:t>
        <a:bodyPr/>
        <a:lstStyle/>
        <a:p>
          <a:endParaRPr lang="ru-RU"/>
        </a:p>
      </dgm:t>
    </dgm:pt>
    <dgm:pt modelId="{F149E916-A6E1-C344-8B9A-D00ABBBF3C0B}" type="pres">
      <dgm:prSet presAssocID="{F53ED407-E17F-AA4B-98E0-39FDB8D31C2A}" presName="hierRoot3" presStyleCnt="0"/>
      <dgm:spPr/>
    </dgm:pt>
    <dgm:pt modelId="{AAE5863E-C63D-EF40-9114-3D4E60CB21DE}" type="pres">
      <dgm:prSet presAssocID="{F53ED407-E17F-AA4B-98E0-39FDB8D31C2A}" presName="composite3" presStyleCnt="0"/>
      <dgm:spPr/>
    </dgm:pt>
    <dgm:pt modelId="{843399F0-3CB6-734D-8AC8-BEC93EF0AB3B}" type="pres">
      <dgm:prSet presAssocID="{F53ED407-E17F-AA4B-98E0-39FDB8D31C2A}" presName="background3" presStyleLbl="node3" presStyleIdx="2" presStyleCnt="8"/>
      <dgm:spPr/>
    </dgm:pt>
    <dgm:pt modelId="{D88AE928-A6BE-854F-AE7D-38551C4BD92F}" type="pres">
      <dgm:prSet presAssocID="{F53ED407-E17F-AA4B-98E0-39FDB8D31C2A}" presName="text3" presStyleLbl="fgAcc3" presStyleIdx="2" presStyleCnt="8" custScaleX="645869" custScaleY="278440" custLinFactX="25202" custLinFactY="500000" custLinFactNeighborX="100000" custLinFactNeighborY="59172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45B5AA1-05A9-0442-B00F-17E4813276F7}" type="pres">
      <dgm:prSet presAssocID="{F53ED407-E17F-AA4B-98E0-39FDB8D31C2A}" presName="hierChild4" presStyleCnt="0"/>
      <dgm:spPr/>
    </dgm:pt>
    <dgm:pt modelId="{C5F81408-3A75-8B49-83E2-FA72677E0B96}" type="pres">
      <dgm:prSet presAssocID="{526019B6-58DF-1248-B32C-741A4D198883}" presName="Name10" presStyleLbl="parChTrans1D2" presStyleIdx="1" presStyleCnt="3"/>
      <dgm:spPr/>
      <dgm:t>
        <a:bodyPr/>
        <a:lstStyle/>
        <a:p>
          <a:endParaRPr lang="ru-RU"/>
        </a:p>
      </dgm:t>
    </dgm:pt>
    <dgm:pt modelId="{235D4B08-FB53-8748-87F7-F6821C7A1A4E}" type="pres">
      <dgm:prSet presAssocID="{9C670888-3863-024B-9243-2B93985CD1CC}" presName="hierRoot2" presStyleCnt="0"/>
      <dgm:spPr/>
    </dgm:pt>
    <dgm:pt modelId="{26772A65-9019-2F4D-8363-19403A1566DA}" type="pres">
      <dgm:prSet presAssocID="{9C670888-3863-024B-9243-2B93985CD1CC}" presName="composite2" presStyleCnt="0"/>
      <dgm:spPr/>
    </dgm:pt>
    <dgm:pt modelId="{F1E86402-3BDB-6545-9164-61B66CBE0DF8}" type="pres">
      <dgm:prSet presAssocID="{9C670888-3863-024B-9243-2B93985CD1CC}" presName="background2" presStyleLbl="node2" presStyleIdx="1" presStyleCnt="3"/>
      <dgm:spPr/>
    </dgm:pt>
    <dgm:pt modelId="{0F2D966A-0666-6146-AE21-DFC6E8C5B346}" type="pres">
      <dgm:prSet presAssocID="{9C670888-3863-024B-9243-2B93985CD1CC}" presName="text2" presStyleLbl="fgAcc2" presStyleIdx="1" presStyleCnt="3" custScaleX="1042183" custScaleY="709123" custLinFactX="100000" custLinFactY="-300000" custLinFactNeighborX="132243" custLinFactNeighborY="-37482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5EAFE83-55D1-964D-AD3B-CFAF2DCE449D}" type="pres">
      <dgm:prSet presAssocID="{9C670888-3863-024B-9243-2B93985CD1CC}" presName="hierChild3" presStyleCnt="0"/>
      <dgm:spPr/>
    </dgm:pt>
    <dgm:pt modelId="{F0BC6FA7-4F43-F047-BB64-60670F4C43F3}" type="pres">
      <dgm:prSet presAssocID="{6E5B8C84-C7E9-A341-BAE6-E377F1A479DE}" presName="Name17" presStyleLbl="parChTrans1D3" presStyleIdx="3" presStyleCnt="8"/>
      <dgm:spPr/>
      <dgm:t>
        <a:bodyPr/>
        <a:lstStyle/>
        <a:p>
          <a:endParaRPr lang="ru-RU"/>
        </a:p>
      </dgm:t>
    </dgm:pt>
    <dgm:pt modelId="{671A571C-9D33-BA4F-91D5-24443783A80F}" type="pres">
      <dgm:prSet presAssocID="{50B31523-42B1-0140-AD2A-28F14CC42FDC}" presName="hierRoot3" presStyleCnt="0"/>
      <dgm:spPr/>
    </dgm:pt>
    <dgm:pt modelId="{D5935C0B-1107-6A42-96D3-38E096BF7C46}" type="pres">
      <dgm:prSet presAssocID="{50B31523-42B1-0140-AD2A-28F14CC42FDC}" presName="composite3" presStyleCnt="0"/>
      <dgm:spPr/>
    </dgm:pt>
    <dgm:pt modelId="{B3599548-F041-0D46-A143-9DBD6BBB6DA2}" type="pres">
      <dgm:prSet presAssocID="{50B31523-42B1-0140-AD2A-28F14CC42FDC}" presName="background3" presStyleLbl="node3" presStyleIdx="3" presStyleCnt="8"/>
      <dgm:spPr/>
    </dgm:pt>
    <dgm:pt modelId="{7679D436-550F-E045-9305-70A84742740E}" type="pres">
      <dgm:prSet presAssocID="{50B31523-42B1-0140-AD2A-28F14CC42FDC}" presName="text3" presStyleLbl="fgAcc3" presStyleIdx="3" presStyleCnt="8" custScaleX="592632" custScaleY="314782" custLinFactX="-84270" custLinFactNeighborX="-100000" custLinFactNeighborY="3237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090B8CE-6A4D-7A4A-B56C-B0225227387A}" type="pres">
      <dgm:prSet presAssocID="{50B31523-42B1-0140-AD2A-28F14CC42FDC}" presName="hierChild4" presStyleCnt="0"/>
      <dgm:spPr/>
    </dgm:pt>
    <dgm:pt modelId="{3014ABA3-803F-854E-8610-01120B625746}" type="pres">
      <dgm:prSet presAssocID="{7DC4C889-8B30-8142-A79E-5F6727536DA2}" presName="Name17" presStyleLbl="parChTrans1D3" presStyleIdx="4" presStyleCnt="8"/>
      <dgm:spPr/>
      <dgm:t>
        <a:bodyPr/>
        <a:lstStyle/>
        <a:p>
          <a:endParaRPr lang="ru-RU"/>
        </a:p>
      </dgm:t>
    </dgm:pt>
    <dgm:pt modelId="{DEC33613-4958-694F-AE1B-5D0794F13C27}" type="pres">
      <dgm:prSet presAssocID="{8891A0EE-ADDA-8B41-823F-23EC4CB12748}" presName="hierRoot3" presStyleCnt="0"/>
      <dgm:spPr/>
    </dgm:pt>
    <dgm:pt modelId="{8275C298-6BA0-984D-8233-FE273901BFB9}" type="pres">
      <dgm:prSet presAssocID="{8891A0EE-ADDA-8B41-823F-23EC4CB12748}" presName="composite3" presStyleCnt="0"/>
      <dgm:spPr/>
    </dgm:pt>
    <dgm:pt modelId="{0238D549-EBF8-604E-A088-9F67586CE029}" type="pres">
      <dgm:prSet presAssocID="{8891A0EE-ADDA-8B41-823F-23EC4CB12748}" presName="background3" presStyleLbl="node3" presStyleIdx="4" presStyleCnt="8"/>
      <dgm:spPr/>
    </dgm:pt>
    <dgm:pt modelId="{4A8D65F4-0FEB-E746-A2AC-0F5D1AC6197F}" type="pres">
      <dgm:prSet presAssocID="{8891A0EE-ADDA-8B41-823F-23EC4CB12748}" presName="text3" presStyleLbl="fgAcc3" presStyleIdx="4" presStyleCnt="8" custScaleX="806003" custScaleY="594181" custLinFactX="107408" custLinFactY="505395" custLinFactNeighborX="200000" custLinFactNeighborY="6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8C2748B-5761-E640-9A8A-0CC57D46BB16}" type="pres">
      <dgm:prSet presAssocID="{8891A0EE-ADDA-8B41-823F-23EC4CB12748}" presName="hierChild4" presStyleCnt="0"/>
      <dgm:spPr/>
    </dgm:pt>
    <dgm:pt modelId="{F6FDE5A3-49E4-C74F-B080-94345DDF297F}" type="pres">
      <dgm:prSet presAssocID="{499F90E3-5A85-3C49-893E-C721752A79C3}" presName="Name17" presStyleLbl="parChTrans1D3" presStyleIdx="5" presStyleCnt="8"/>
      <dgm:spPr/>
      <dgm:t>
        <a:bodyPr/>
        <a:lstStyle/>
        <a:p>
          <a:endParaRPr lang="ru-RU"/>
        </a:p>
      </dgm:t>
    </dgm:pt>
    <dgm:pt modelId="{B19FFEB2-EDF0-E84A-A760-80EA0D693141}" type="pres">
      <dgm:prSet presAssocID="{83A7BEBE-68B3-BE4E-AAD9-0A4EAA33A835}" presName="hierRoot3" presStyleCnt="0"/>
      <dgm:spPr/>
    </dgm:pt>
    <dgm:pt modelId="{61C6B9E8-3373-444F-A71D-08A478F17F87}" type="pres">
      <dgm:prSet presAssocID="{83A7BEBE-68B3-BE4E-AAD9-0A4EAA33A835}" presName="composite3" presStyleCnt="0"/>
      <dgm:spPr/>
    </dgm:pt>
    <dgm:pt modelId="{403EE93F-05F1-DB42-950F-B0FAF46E8C52}" type="pres">
      <dgm:prSet presAssocID="{83A7BEBE-68B3-BE4E-AAD9-0A4EAA33A835}" presName="background3" presStyleLbl="node3" presStyleIdx="5" presStyleCnt="8"/>
      <dgm:spPr/>
    </dgm:pt>
    <dgm:pt modelId="{5EFEB00F-08FB-AA46-8E64-25A4D8EC1CBA}" type="pres">
      <dgm:prSet presAssocID="{83A7BEBE-68B3-BE4E-AAD9-0A4EAA33A835}" presName="text3" presStyleLbl="fgAcc3" presStyleIdx="5" presStyleCnt="8" custScaleX="918417" custScaleY="705297" custLinFactX="300000" custLinFactY="600000" custLinFactNeighborX="384403" custLinFactNeighborY="69067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51AC74B-1D5E-9243-A9D5-D4D9560EEAAF}" type="pres">
      <dgm:prSet presAssocID="{83A7BEBE-68B3-BE4E-AAD9-0A4EAA33A835}" presName="hierChild4" presStyleCnt="0"/>
      <dgm:spPr/>
    </dgm:pt>
    <dgm:pt modelId="{4A3F6932-EB75-EB41-9DB0-6DD639AB1A22}" type="pres">
      <dgm:prSet presAssocID="{C0F08C7C-8C8E-3D4F-B73C-AC97BBF1B909}" presName="Name17" presStyleLbl="parChTrans1D3" presStyleIdx="6" presStyleCnt="8"/>
      <dgm:spPr/>
      <dgm:t>
        <a:bodyPr/>
        <a:lstStyle/>
        <a:p>
          <a:endParaRPr lang="ru-RU"/>
        </a:p>
      </dgm:t>
    </dgm:pt>
    <dgm:pt modelId="{F193117D-7893-414E-A736-783D9747F4F1}" type="pres">
      <dgm:prSet presAssocID="{35AB5D7A-8132-5E4D-AAED-57E28320A10B}" presName="hierRoot3" presStyleCnt="0"/>
      <dgm:spPr/>
    </dgm:pt>
    <dgm:pt modelId="{BF5600EA-D582-684C-8C94-49FF6D2FB0E1}" type="pres">
      <dgm:prSet presAssocID="{35AB5D7A-8132-5E4D-AAED-57E28320A10B}" presName="composite3" presStyleCnt="0"/>
      <dgm:spPr/>
    </dgm:pt>
    <dgm:pt modelId="{5261091F-2614-A64B-9127-3DFE3E2D7551}" type="pres">
      <dgm:prSet presAssocID="{35AB5D7A-8132-5E4D-AAED-57E28320A10B}" presName="background3" presStyleLbl="node3" presStyleIdx="6" presStyleCnt="8"/>
      <dgm:spPr/>
    </dgm:pt>
    <dgm:pt modelId="{986F6B15-67F7-E94E-9A86-9F959E159697}" type="pres">
      <dgm:prSet presAssocID="{35AB5D7A-8132-5E4D-AAED-57E28320A10B}" presName="text3" presStyleLbl="fgAcc3" presStyleIdx="6" presStyleCnt="8" custScaleX="547307" custScaleY="510100" custLinFactX="149932" custLinFactY="72379" custLinFactNeighborX="200000" custLinFactNeighborY="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53A7F88-6967-4B49-AC81-D2A18CA51C21}" type="pres">
      <dgm:prSet presAssocID="{35AB5D7A-8132-5E4D-AAED-57E28320A10B}" presName="hierChild4" presStyleCnt="0"/>
      <dgm:spPr/>
    </dgm:pt>
    <dgm:pt modelId="{CA1171C8-BE84-944E-A61D-E6CD4BB4F5BC}" type="pres">
      <dgm:prSet presAssocID="{592E8408-43F6-D349-B95E-9A3E3E8933CE}" presName="Name10" presStyleLbl="parChTrans1D2" presStyleIdx="2" presStyleCnt="3"/>
      <dgm:spPr/>
      <dgm:t>
        <a:bodyPr/>
        <a:lstStyle/>
        <a:p>
          <a:endParaRPr lang="ru-RU"/>
        </a:p>
      </dgm:t>
    </dgm:pt>
    <dgm:pt modelId="{0C547C7F-258C-6B45-9FD5-29DF491D6822}" type="pres">
      <dgm:prSet presAssocID="{CC332514-6078-9B4D-8118-641A495E0A40}" presName="hierRoot2" presStyleCnt="0"/>
      <dgm:spPr/>
    </dgm:pt>
    <dgm:pt modelId="{BCE33D04-ABC9-6545-B0B7-6F9AB083BF40}" type="pres">
      <dgm:prSet presAssocID="{CC332514-6078-9B4D-8118-641A495E0A40}" presName="composite2" presStyleCnt="0"/>
      <dgm:spPr/>
    </dgm:pt>
    <dgm:pt modelId="{3ABB48DF-E970-6B48-B633-A796DE88EDE3}" type="pres">
      <dgm:prSet presAssocID="{CC332514-6078-9B4D-8118-641A495E0A40}" presName="background2" presStyleLbl="node2" presStyleIdx="2" presStyleCnt="3"/>
      <dgm:spPr/>
    </dgm:pt>
    <dgm:pt modelId="{656BC414-3FD3-8944-AA6E-B47342262080}" type="pres">
      <dgm:prSet presAssocID="{CC332514-6078-9B4D-8118-641A495E0A40}" presName="text2" presStyleLbl="fgAcc2" presStyleIdx="2" presStyleCnt="3" custScaleX="1163296" custScaleY="386817" custLinFactY="-700000" custLinFactNeighborX="-43038" custLinFactNeighborY="-70543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345449A-59D9-7944-A33E-F79FD309EFA5}" type="pres">
      <dgm:prSet presAssocID="{CC332514-6078-9B4D-8118-641A495E0A40}" presName="hierChild3" presStyleCnt="0"/>
      <dgm:spPr/>
    </dgm:pt>
    <dgm:pt modelId="{08BB799A-1FA5-7842-B6EC-5A4097E3BC78}" type="pres">
      <dgm:prSet presAssocID="{A5FED255-2E2C-724F-9377-363C1D6E70A0}" presName="Name17" presStyleLbl="parChTrans1D3" presStyleIdx="7" presStyleCnt="8"/>
      <dgm:spPr/>
      <dgm:t>
        <a:bodyPr/>
        <a:lstStyle/>
        <a:p>
          <a:endParaRPr lang="ru-RU"/>
        </a:p>
      </dgm:t>
    </dgm:pt>
    <dgm:pt modelId="{EF4EB425-6675-244D-9228-546C341E454B}" type="pres">
      <dgm:prSet presAssocID="{6635A752-48CB-5643-AD6B-73B9CCE8D8A1}" presName="hierRoot3" presStyleCnt="0"/>
      <dgm:spPr/>
    </dgm:pt>
    <dgm:pt modelId="{128967A5-88CA-A442-BE84-B99E8F1EB7EC}" type="pres">
      <dgm:prSet presAssocID="{6635A752-48CB-5643-AD6B-73B9CCE8D8A1}" presName="composite3" presStyleCnt="0"/>
      <dgm:spPr/>
    </dgm:pt>
    <dgm:pt modelId="{185001A7-CF14-7D4F-9E07-447340085DAC}" type="pres">
      <dgm:prSet presAssocID="{6635A752-48CB-5643-AD6B-73B9CCE8D8A1}" presName="background3" presStyleLbl="node3" presStyleIdx="7" presStyleCnt="8"/>
      <dgm:spPr/>
    </dgm:pt>
    <dgm:pt modelId="{D4E330DA-849C-FC45-8093-558C81D7B5AC}" type="pres">
      <dgm:prSet presAssocID="{6635A752-48CB-5643-AD6B-73B9CCE8D8A1}" presName="text3" presStyleLbl="fgAcc3" presStyleIdx="7" presStyleCnt="8" custScaleX="1074648" custScaleY="501614" custLinFactY="-313241" custLinFactNeighborX="-82799" custLinFactNeighborY="-4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8CCBF56-962A-9246-9203-03D3D524BE7B}" type="pres">
      <dgm:prSet presAssocID="{6635A752-48CB-5643-AD6B-73B9CCE8D8A1}" presName="hierChild4" presStyleCnt="0"/>
      <dgm:spPr/>
    </dgm:pt>
  </dgm:ptLst>
  <dgm:cxnLst>
    <dgm:cxn modelId="{87FD3954-5DE0-F948-847E-8D5FFF313EB8}" type="presOf" srcId="{F53ED407-E17F-AA4B-98E0-39FDB8D31C2A}" destId="{D88AE928-A6BE-854F-AE7D-38551C4BD92F}" srcOrd="0" destOrd="0" presId="urn:microsoft.com/office/officeart/2005/8/layout/hierarchy1"/>
    <dgm:cxn modelId="{C615FB7A-35A9-B746-9E8B-0EB10A61AA28}" type="presOf" srcId="{50B31523-42B1-0140-AD2A-28F14CC42FDC}" destId="{7679D436-550F-E045-9305-70A84742740E}" srcOrd="0" destOrd="0" presId="urn:microsoft.com/office/officeart/2005/8/layout/hierarchy1"/>
    <dgm:cxn modelId="{BC780F1F-FFD9-634D-BEF5-C33017D2AB14}" type="presOf" srcId="{CC332514-6078-9B4D-8118-641A495E0A40}" destId="{656BC414-3FD3-8944-AA6E-B47342262080}" srcOrd="0" destOrd="0" presId="urn:microsoft.com/office/officeart/2005/8/layout/hierarchy1"/>
    <dgm:cxn modelId="{96361AC6-AAC2-7845-B2AC-C1396486E95C}" type="presOf" srcId="{6E5B8C84-C7E9-A341-BAE6-E377F1A479DE}" destId="{F0BC6FA7-4F43-F047-BB64-60670F4C43F3}" srcOrd="0" destOrd="0" presId="urn:microsoft.com/office/officeart/2005/8/layout/hierarchy1"/>
    <dgm:cxn modelId="{37A831CB-B3BF-5048-B441-F053C765E3F7}" type="presOf" srcId="{CEB719B5-56E6-C84E-BD5F-1A0B81F59F39}" destId="{89DFBD1E-7423-214A-AB33-3C7DCD5E49EB}" srcOrd="0" destOrd="0" presId="urn:microsoft.com/office/officeart/2005/8/layout/hierarchy1"/>
    <dgm:cxn modelId="{6176E0E2-5AB5-1445-8D12-D493F1376B92}" type="presOf" srcId="{494B854A-435C-ED41-9ECB-17DE654686A6}" destId="{5533F31A-A794-154C-899E-74706DFAEEFE}" srcOrd="0" destOrd="0" presId="urn:microsoft.com/office/officeart/2005/8/layout/hierarchy1"/>
    <dgm:cxn modelId="{CAEDA532-8C6D-F04F-B20D-C109B2C4DE94}" srcId="{80F2ED10-A7D2-A349-9521-1679F3DA551B}" destId="{9C670888-3863-024B-9243-2B93985CD1CC}" srcOrd="1" destOrd="0" parTransId="{526019B6-58DF-1248-B32C-741A4D198883}" sibTransId="{179967FC-BA1F-CF49-AAFE-586A4A92A081}"/>
    <dgm:cxn modelId="{22348F1D-81F9-4E4F-9DEA-318FB79B1618}" srcId="{72814FCE-BD44-F342-AE27-D58E54D36C2D}" destId="{F53ED407-E17F-AA4B-98E0-39FDB8D31C2A}" srcOrd="2" destOrd="0" parTransId="{494B854A-435C-ED41-9ECB-17DE654686A6}" sibTransId="{8863BD6B-335B-6C46-A901-A4CC33046D60}"/>
    <dgm:cxn modelId="{B3601552-580E-364D-9391-0BB1EF7E816E}" type="presOf" srcId="{592E8408-43F6-D349-B95E-9A3E3E8933CE}" destId="{CA1171C8-BE84-944E-A61D-E6CD4BB4F5BC}" srcOrd="0" destOrd="0" presId="urn:microsoft.com/office/officeart/2005/8/layout/hierarchy1"/>
    <dgm:cxn modelId="{0A525F4E-2329-CB47-8738-7633B829B0EF}" type="presOf" srcId="{72814FCE-BD44-F342-AE27-D58E54D36C2D}" destId="{DA169817-602B-F740-A6E4-D5D4236342C3}" srcOrd="0" destOrd="0" presId="urn:microsoft.com/office/officeart/2005/8/layout/hierarchy1"/>
    <dgm:cxn modelId="{8DE21D71-6537-854D-BCC8-173A69AB6F09}" type="presOf" srcId="{18594B0F-3FCF-5E45-945F-F6CEE0A1012C}" destId="{F9169797-74FC-2943-83B6-9FF97998F83C}" srcOrd="0" destOrd="0" presId="urn:microsoft.com/office/officeart/2005/8/layout/hierarchy1"/>
    <dgm:cxn modelId="{28E70BB2-D665-7342-8D2D-9C98A8F6D6B7}" srcId="{9C670888-3863-024B-9243-2B93985CD1CC}" destId="{8891A0EE-ADDA-8B41-823F-23EC4CB12748}" srcOrd="1" destOrd="0" parTransId="{7DC4C889-8B30-8142-A79E-5F6727536DA2}" sibTransId="{BA90B890-62D1-6E4E-A026-219F88B94A26}"/>
    <dgm:cxn modelId="{231FC788-FD8B-754C-9622-CF722F2BADE7}" type="presOf" srcId="{83A7BEBE-68B3-BE4E-AAD9-0A4EAA33A835}" destId="{5EFEB00F-08FB-AA46-8E64-25A4D8EC1CBA}" srcOrd="0" destOrd="0" presId="urn:microsoft.com/office/officeart/2005/8/layout/hierarchy1"/>
    <dgm:cxn modelId="{4BA463F7-C6CB-6D40-8902-DDF0398FACA2}" type="presOf" srcId="{A5FED255-2E2C-724F-9377-363C1D6E70A0}" destId="{08BB799A-1FA5-7842-B6EC-5A4097E3BC78}" srcOrd="0" destOrd="0" presId="urn:microsoft.com/office/officeart/2005/8/layout/hierarchy1"/>
    <dgm:cxn modelId="{EA11D2EC-8CC2-9D40-9FE3-4F2C1B2A6372}" srcId="{9C670888-3863-024B-9243-2B93985CD1CC}" destId="{83A7BEBE-68B3-BE4E-AAD9-0A4EAA33A835}" srcOrd="2" destOrd="0" parTransId="{499F90E3-5A85-3C49-893E-C721752A79C3}" sibTransId="{04DBA4CF-108F-0C4A-BC67-C638EEEA13C4}"/>
    <dgm:cxn modelId="{82EC92C4-CDFC-804F-9F1C-1E69381A7B1B}" type="presOf" srcId="{35AB5D7A-8132-5E4D-AAED-57E28320A10B}" destId="{986F6B15-67F7-E94E-9A86-9F959E159697}" srcOrd="0" destOrd="0" presId="urn:microsoft.com/office/officeart/2005/8/layout/hierarchy1"/>
    <dgm:cxn modelId="{D7C614AF-019D-E348-B8F8-A72484187AD6}" type="presOf" srcId="{46813C67-FE02-A54D-A7CA-F110CC6F1D08}" destId="{1E004A62-7CD5-E24F-B739-39EAF1A4A01E}" srcOrd="0" destOrd="0" presId="urn:microsoft.com/office/officeart/2005/8/layout/hierarchy1"/>
    <dgm:cxn modelId="{526B350E-201A-384C-8184-F039478C86D1}" srcId="{9C670888-3863-024B-9243-2B93985CD1CC}" destId="{50B31523-42B1-0140-AD2A-28F14CC42FDC}" srcOrd="0" destOrd="0" parTransId="{6E5B8C84-C7E9-A341-BAE6-E377F1A479DE}" sibTransId="{5616212B-85FD-974C-BB35-5609D5F74593}"/>
    <dgm:cxn modelId="{7C784B5B-C8B0-4B41-B2CC-0C2113D6F363}" srcId="{CC332514-6078-9B4D-8118-641A495E0A40}" destId="{6635A752-48CB-5643-AD6B-73B9CCE8D8A1}" srcOrd="0" destOrd="0" parTransId="{A5FED255-2E2C-724F-9377-363C1D6E70A0}" sibTransId="{32427F4B-5D91-5941-BB78-6DA95F1CF8A7}"/>
    <dgm:cxn modelId="{32A82C2D-D67C-434E-8B36-15451A6B2504}" type="presOf" srcId="{9C670888-3863-024B-9243-2B93985CD1CC}" destId="{0F2D966A-0666-6146-AE21-DFC6E8C5B346}" srcOrd="0" destOrd="0" presId="urn:microsoft.com/office/officeart/2005/8/layout/hierarchy1"/>
    <dgm:cxn modelId="{B52627A3-72D1-D44A-A5E2-29BE2779BD6E}" srcId="{80F2ED10-A7D2-A349-9521-1679F3DA551B}" destId="{CC332514-6078-9B4D-8118-641A495E0A40}" srcOrd="2" destOrd="0" parTransId="{592E8408-43F6-D349-B95E-9A3E3E8933CE}" sibTransId="{88AA9DF0-D948-8742-878C-E5EFC8D8C4AF}"/>
    <dgm:cxn modelId="{63A4D169-EDAA-5E4A-AEBD-EF66352A829C}" type="presOf" srcId="{5E1FE314-27DD-5D4F-9CC2-54D031B04094}" destId="{91351394-F779-EA4B-B64B-B71BCD993D1A}" srcOrd="0" destOrd="0" presId="urn:microsoft.com/office/officeart/2005/8/layout/hierarchy1"/>
    <dgm:cxn modelId="{BE654A9A-0C88-CF4A-8B2C-D8BA9FF5A961}" srcId="{80F2ED10-A7D2-A349-9521-1679F3DA551B}" destId="{72814FCE-BD44-F342-AE27-D58E54D36C2D}" srcOrd="0" destOrd="0" parTransId="{CEB719B5-56E6-C84E-BD5F-1A0B81F59F39}" sibTransId="{F230CB87-3FDB-9F48-B835-21CB8804A282}"/>
    <dgm:cxn modelId="{51BBE785-0717-D44A-B501-D4428999D319}" type="presOf" srcId="{51BD050F-E59E-3A42-9083-C02C53CF7BD4}" destId="{123FB4DA-44DC-714A-84D5-BA18F9EC3B97}" srcOrd="0" destOrd="0" presId="urn:microsoft.com/office/officeart/2005/8/layout/hierarchy1"/>
    <dgm:cxn modelId="{825DD322-99A1-0B46-8C6C-3DF28E4CFE52}" type="presOf" srcId="{7DC4C889-8B30-8142-A79E-5F6727536DA2}" destId="{3014ABA3-803F-854E-8610-01120B625746}" srcOrd="0" destOrd="0" presId="urn:microsoft.com/office/officeart/2005/8/layout/hierarchy1"/>
    <dgm:cxn modelId="{207D2E06-E308-6041-8E78-BE6315857CB1}" srcId="{9C670888-3863-024B-9243-2B93985CD1CC}" destId="{35AB5D7A-8132-5E4D-AAED-57E28320A10B}" srcOrd="3" destOrd="0" parTransId="{C0F08C7C-8C8E-3D4F-B73C-AC97BBF1B909}" sibTransId="{52B0F8E5-313C-A448-A9E7-6C867FF3BA88}"/>
    <dgm:cxn modelId="{592317D8-FC51-D543-8B58-51976322C29A}" type="presOf" srcId="{6635A752-48CB-5643-AD6B-73B9CCE8D8A1}" destId="{D4E330DA-849C-FC45-8093-558C81D7B5AC}" srcOrd="0" destOrd="0" presId="urn:microsoft.com/office/officeart/2005/8/layout/hierarchy1"/>
    <dgm:cxn modelId="{112877CC-FF1C-E349-9821-8CD0045DA7D7}" srcId="{72814FCE-BD44-F342-AE27-D58E54D36C2D}" destId="{5E1FE314-27DD-5D4F-9CC2-54D031B04094}" srcOrd="0" destOrd="0" parTransId="{46813C67-FE02-A54D-A7CA-F110CC6F1D08}" sibTransId="{B73BEE54-BAD5-9F4D-850F-D051A33E6F90}"/>
    <dgm:cxn modelId="{62403BDC-EEDD-9C45-981E-16D74EE23729}" type="presOf" srcId="{8891A0EE-ADDA-8B41-823F-23EC4CB12748}" destId="{4A8D65F4-0FEB-E746-A2AC-0F5D1AC6197F}" srcOrd="0" destOrd="0" presId="urn:microsoft.com/office/officeart/2005/8/layout/hierarchy1"/>
    <dgm:cxn modelId="{084E97C0-E27E-A74A-A9F2-84A935265A51}" type="presOf" srcId="{C0F08C7C-8C8E-3D4F-B73C-AC97BBF1B909}" destId="{4A3F6932-EB75-EB41-9DB0-6DD639AB1A22}" srcOrd="0" destOrd="0" presId="urn:microsoft.com/office/officeart/2005/8/layout/hierarchy1"/>
    <dgm:cxn modelId="{D1675986-7F1A-2D49-8A8F-70A1D566C251}" type="presOf" srcId="{49062A20-867C-C442-83F1-A5E926244D12}" destId="{F01CCF91-71E7-D44F-A18D-97B0020AAD3F}" srcOrd="0" destOrd="0" presId="urn:microsoft.com/office/officeart/2005/8/layout/hierarchy1"/>
    <dgm:cxn modelId="{E6DF5308-1DA3-4546-9C45-91B807C965E2}" srcId="{49062A20-867C-C442-83F1-A5E926244D12}" destId="{80F2ED10-A7D2-A349-9521-1679F3DA551B}" srcOrd="0" destOrd="0" parTransId="{43446313-967B-7E4D-8302-761755DC9231}" sibTransId="{DC491197-D179-1D4F-9B2A-5FFB454015C5}"/>
    <dgm:cxn modelId="{79078BEC-CE4E-AD4C-93F8-C07941DF0E3C}" type="presOf" srcId="{526019B6-58DF-1248-B32C-741A4D198883}" destId="{C5F81408-3A75-8B49-83E2-FA72677E0B96}" srcOrd="0" destOrd="0" presId="urn:microsoft.com/office/officeart/2005/8/layout/hierarchy1"/>
    <dgm:cxn modelId="{6C7CEE3D-1F31-F647-9DB3-F6F2B8FE26A0}" srcId="{72814FCE-BD44-F342-AE27-D58E54D36C2D}" destId="{51BD050F-E59E-3A42-9083-C02C53CF7BD4}" srcOrd="1" destOrd="0" parTransId="{18594B0F-3FCF-5E45-945F-F6CEE0A1012C}" sibTransId="{1D4E01FC-8C0B-0E4C-B3FF-9376FF4EE30C}"/>
    <dgm:cxn modelId="{749AD638-DDCD-2943-8ADD-708F702466E3}" type="presOf" srcId="{499F90E3-5A85-3C49-893E-C721752A79C3}" destId="{F6FDE5A3-49E4-C74F-B080-94345DDF297F}" srcOrd="0" destOrd="0" presId="urn:microsoft.com/office/officeart/2005/8/layout/hierarchy1"/>
    <dgm:cxn modelId="{6F4092D5-8C12-004F-BF5C-7B67F9E7D430}" type="presOf" srcId="{80F2ED10-A7D2-A349-9521-1679F3DA551B}" destId="{41B5A456-2DE6-E347-9AE9-831258F7A1A4}" srcOrd="0" destOrd="0" presId="urn:microsoft.com/office/officeart/2005/8/layout/hierarchy1"/>
    <dgm:cxn modelId="{4E769933-515A-8442-BE00-89D4B83C4EFE}" type="presParOf" srcId="{F01CCF91-71E7-D44F-A18D-97B0020AAD3F}" destId="{0D69BF61-16BB-274E-8ACD-BDEDC165FD99}" srcOrd="0" destOrd="0" presId="urn:microsoft.com/office/officeart/2005/8/layout/hierarchy1"/>
    <dgm:cxn modelId="{2A104C1C-FEC3-4E4A-BCDE-856846285D23}" type="presParOf" srcId="{0D69BF61-16BB-274E-8ACD-BDEDC165FD99}" destId="{504BDDDA-19C4-CC40-B2EA-4D2290117B04}" srcOrd="0" destOrd="0" presId="urn:microsoft.com/office/officeart/2005/8/layout/hierarchy1"/>
    <dgm:cxn modelId="{5087A3DA-E704-9A4D-BF8E-73D19C74B690}" type="presParOf" srcId="{504BDDDA-19C4-CC40-B2EA-4D2290117B04}" destId="{D62A7230-C8B0-E248-9C21-6AA60DA92148}" srcOrd="0" destOrd="0" presId="urn:microsoft.com/office/officeart/2005/8/layout/hierarchy1"/>
    <dgm:cxn modelId="{261C1EAC-7B82-C449-ABD9-7A80241AF6A7}" type="presParOf" srcId="{504BDDDA-19C4-CC40-B2EA-4D2290117B04}" destId="{41B5A456-2DE6-E347-9AE9-831258F7A1A4}" srcOrd="1" destOrd="0" presId="urn:microsoft.com/office/officeart/2005/8/layout/hierarchy1"/>
    <dgm:cxn modelId="{D425E76F-E89E-9947-B066-01C1524AAC3D}" type="presParOf" srcId="{0D69BF61-16BB-274E-8ACD-BDEDC165FD99}" destId="{6BB52528-B5F5-CA4E-B729-CB17E77F81DB}" srcOrd="1" destOrd="0" presId="urn:microsoft.com/office/officeart/2005/8/layout/hierarchy1"/>
    <dgm:cxn modelId="{E1AE0DB5-698A-7245-AF64-6CECD2D780AE}" type="presParOf" srcId="{6BB52528-B5F5-CA4E-B729-CB17E77F81DB}" destId="{89DFBD1E-7423-214A-AB33-3C7DCD5E49EB}" srcOrd="0" destOrd="0" presId="urn:microsoft.com/office/officeart/2005/8/layout/hierarchy1"/>
    <dgm:cxn modelId="{2D192787-9528-2449-B707-4C06C731305E}" type="presParOf" srcId="{6BB52528-B5F5-CA4E-B729-CB17E77F81DB}" destId="{517C44A7-5EE7-2245-875F-B89AE4629CFB}" srcOrd="1" destOrd="0" presId="urn:microsoft.com/office/officeart/2005/8/layout/hierarchy1"/>
    <dgm:cxn modelId="{D2DCA896-0100-DD45-9AC1-C66C80556A94}" type="presParOf" srcId="{517C44A7-5EE7-2245-875F-B89AE4629CFB}" destId="{0A5D7F6E-F264-594C-A7D6-F8BF7775A116}" srcOrd="0" destOrd="0" presId="urn:microsoft.com/office/officeart/2005/8/layout/hierarchy1"/>
    <dgm:cxn modelId="{8A4DD70B-CCB9-F24E-80E6-D8731ACCA828}" type="presParOf" srcId="{0A5D7F6E-F264-594C-A7D6-F8BF7775A116}" destId="{D7D354AF-EEEE-FB44-8D7A-4695F6AC2948}" srcOrd="0" destOrd="0" presId="urn:microsoft.com/office/officeart/2005/8/layout/hierarchy1"/>
    <dgm:cxn modelId="{00463863-65E9-AA40-AC59-272B220F66CF}" type="presParOf" srcId="{0A5D7F6E-F264-594C-A7D6-F8BF7775A116}" destId="{DA169817-602B-F740-A6E4-D5D4236342C3}" srcOrd="1" destOrd="0" presId="urn:microsoft.com/office/officeart/2005/8/layout/hierarchy1"/>
    <dgm:cxn modelId="{9A68A5A7-9B4E-DA44-9AC7-2813ADF57D0E}" type="presParOf" srcId="{517C44A7-5EE7-2245-875F-B89AE4629CFB}" destId="{7A11D18E-4035-2D42-B86C-489F7F099C45}" srcOrd="1" destOrd="0" presId="urn:microsoft.com/office/officeart/2005/8/layout/hierarchy1"/>
    <dgm:cxn modelId="{9FC1B0EE-2273-7849-8543-B00E47023609}" type="presParOf" srcId="{7A11D18E-4035-2D42-B86C-489F7F099C45}" destId="{1E004A62-7CD5-E24F-B739-39EAF1A4A01E}" srcOrd="0" destOrd="0" presId="urn:microsoft.com/office/officeart/2005/8/layout/hierarchy1"/>
    <dgm:cxn modelId="{77620D25-DCAE-5D45-A133-DFC024868B19}" type="presParOf" srcId="{7A11D18E-4035-2D42-B86C-489F7F099C45}" destId="{1395EB2D-459C-8146-A38D-FD3A487DC8EF}" srcOrd="1" destOrd="0" presId="urn:microsoft.com/office/officeart/2005/8/layout/hierarchy1"/>
    <dgm:cxn modelId="{C821F5A0-E12D-1C49-BA22-31520D4FFED1}" type="presParOf" srcId="{1395EB2D-459C-8146-A38D-FD3A487DC8EF}" destId="{0D23FF0D-541A-E94E-BF23-856B3B1B4A8B}" srcOrd="0" destOrd="0" presId="urn:microsoft.com/office/officeart/2005/8/layout/hierarchy1"/>
    <dgm:cxn modelId="{8949EEA1-9870-3947-A17A-04D4319B7B52}" type="presParOf" srcId="{0D23FF0D-541A-E94E-BF23-856B3B1B4A8B}" destId="{25D58A36-CED1-5041-9571-DD6802B48B88}" srcOrd="0" destOrd="0" presId="urn:microsoft.com/office/officeart/2005/8/layout/hierarchy1"/>
    <dgm:cxn modelId="{E9E4B373-EB87-BD42-B6AF-804693179410}" type="presParOf" srcId="{0D23FF0D-541A-E94E-BF23-856B3B1B4A8B}" destId="{91351394-F779-EA4B-B64B-B71BCD993D1A}" srcOrd="1" destOrd="0" presId="urn:microsoft.com/office/officeart/2005/8/layout/hierarchy1"/>
    <dgm:cxn modelId="{BBD798F8-6134-BD48-9EDC-62D101090FBF}" type="presParOf" srcId="{1395EB2D-459C-8146-A38D-FD3A487DC8EF}" destId="{100E2ABF-A81F-744D-9997-84F2A88CED8F}" srcOrd="1" destOrd="0" presId="urn:microsoft.com/office/officeart/2005/8/layout/hierarchy1"/>
    <dgm:cxn modelId="{75B113A3-9BB9-C24F-9819-1B39286A15AE}" type="presParOf" srcId="{7A11D18E-4035-2D42-B86C-489F7F099C45}" destId="{F9169797-74FC-2943-83B6-9FF97998F83C}" srcOrd="2" destOrd="0" presId="urn:microsoft.com/office/officeart/2005/8/layout/hierarchy1"/>
    <dgm:cxn modelId="{09DCB3AD-BA56-EC4E-924C-9CB2B2D057CB}" type="presParOf" srcId="{7A11D18E-4035-2D42-B86C-489F7F099C45}" destId="{D83A161D-1C87-F74C-9A08-37CC3D3435A7}" srcOrd="3" destOrd="0" presId="urn:microsoft.com/office/officeart/2005/8/layout/hierarchy1"/>
    <dgm:cxn modelId="{1635289F-03F6-A84C-92D7-9E643897CE57}" type="presParOf" srcId="{D83A161D-1C87-F74C-9A08-37CC3D3435A7}" destId="{DE6803B2-79DC-7D42-8B66-1557AF75D667}" srcOrd="0" destOrd="0" presId="urn:microsoft.com/office/officeart/2005/8/layout/hierarchy1"/>
    <dgm:cxn modelId="{D5538A53-FE9C-D64D-90E0-050FD4480720}" type="presParOf" srcId="{DE6803B2-79DC-7D42-8B66-1557AF75D667}" destId="{4242C031-2440-CC40-845C-370A1F6D51F0}" srcOrd="0" destOrd="0" presId="urn:microsoft.com/office/officeart/2005/8/layout/hierarchy1"/>
    <dgm:cxn modelId="{97FB5AC8-95DA-1D44-9A44-2BB459771240}" type="presParOf" srcId="{DE6803B2-79DC-7D42-8B66-1557AF75D667}" destId="{123FB4DA-44DC-714A-84D5-BA18F9EC3B97}" srcOrd="1" destOrd="0" presId="urn:microsoft.com/office/officeart/2005/8/layout/hierarchy1"/>
    <dgm:cxn modelId="{9460655E-8293-3E43-82DF-FAE4306AC3F2}" type="presParOf" srcId="{D83A161D-1C87-F74C-9A08-37CC3D3435A7}" destId="{8C48CFDC-A70A-BC43-9D75-ABB800BFB941}" srcOrd="1" destOrd="0" presId="urn:microsoft.com/office/officeart/2005/8/layout/hierarchy1"/>
    <dgm:cxn modelId="{24B9960A-C34A-8142-8ABD-8A863301185B}" type="presParOf" srcId="{7A11D18E-4035-2D42-B86C-489F7F099C45}" destId="{5533F31A-A794-154C-899E-74706DFAEEFE}" srcOrd="4" destOrd="0" presId="urn:microsoft.com/office/officeart/2005/8/layout/hierarchy1"/>
    <dgm:cxn modelId="{6605882D-3CDB-BF41-B5DC-ADACED4DF9B8}" type="presParOf" srcId="{7A11D18E-4035-2D42-B86C-489F7F099C45}" destId="{F149E916-A6E1-C344-8B9A-D00ABBBF3C0B}" srcOrd="5" destOrd="0" presId="urn:microsoft.com/office/officeart/2005/8/layout/hierarchy1"/>
    <dgm:cxn modelId="{8F5B7F59-FEA7-1F4B-9CD7-E898C1C5F777}" type="presParOf" srcId="{F149E916-A6E1-C344-8B9A-D00ABBBF3C0B}" destId="{AAE5863E-C63D-EF40-9114-3D4E60CB21DE}" srcOrd="0" destOrd="0" presId="urn:microsoft.com/office/officeart/2005/8/layout/hierarchy1"/>
    <dgm:cxn modelId="{6695FFA7-560B-7441-88D7-C39EABA6D96A}" type="presParOf" srcId="{AAE5863E-C63D-EF40-9114-3D4E60CB21DE}" destId="{843399F0-3CB6-734D-8AC8-BEC93EF0AB3B}" srcOrd="0" destOrd="0" presId="urn:microsoft.com/office/officeart/2005/8/layout/hierarchy1"/>
    <dgm:cxn modelId="{A498EA99-3D9A-3C49-AA07-B6082E2D7D21}" type="presParOf" srcId="{AAE5863E-C63D-EF40-9114-3D4E60CB21DE}" destId="{D88AE928-A6BE-854F-AE7D-38551C4BD92F}" srcOrd="1" destOrd="0" presId="urn:microsoft.com/office/officeart/2005/8/layout/hierarchy1"/>
    <dgm:cxn modelId="{7BEE3012-6561-2F40-BD73-02EDA0C857C0}" type="presParOf" srcId="{F149E916-A6E1-C344-8B9A-D00ABBBF3C0B}" destId="{345B5AA1-05A9-0442-B00F-17E4813276F7}" srcOrd="1" destOrd="0" presId="urn:microsoft.com/office/officeart/2005/8/layout/hierarchy1"/>
    <dgm:cxn modelId="{444ABE99-B16F-B045-BED6-E81B0326D1BA}" type="presParOf" srcId="{6BB52528-B5F5-CA4E-B729-CB17E77F81DB}" destId="{C5F81408-3A75-8B49-83E2-FA72677E0B96}" srcOrd="2" destOrd="0" presId="urn:microsoft.com/office/officeart/2005/8/layout/hierarchy1"/>
    <dgm:cxn modelId="{0711F411-9263-8C4E-9443-D34361500B94}" type="presParOf" srcId="{6BB52528-B5F5-CA4E-B729-CB17E77F81DB}" destId="{235D4B08-FB53-8748-87F7-F6821C7A1A4E}" srcOrd="3" destOrd="0" presId="urn:microsoft.com/office/officeart/2005/8/layout/hierarchy1"/>
    <dgm:cxn modelId="{294F9D2E-16B6-F547-B2D5-CA014A176191}" type="presParOf" srcId="{235D4B08-FB53-8748-87F7-F6821C7A1A4E}" destId="{26772A65-9019-2F4D-8363-19403A1566DA}" srcOrd="0" destOrd="0" presId="urn:microsoft.com/office/officeart/2005/8/layout/hierarchy1"/>
    <dgm:cxn modelId="{DA02BFA5-E0F4-4046-9016-FC6C672D6A40}" type="presParOf" srcId="{26772A65-9019-2F4D-8363-19403A1566DA}" destId="{F1E86402-3BDB-6545-9164-61B66CBE0DF8}" srcOrd="0" destOrd="0" presId="urn:microsoft.com/office/officeart/2005/8/layout/hierarchy1"/>
    <dgm:cxn modelId="{53E755DC-7783-8E4D-A4DF-2787C44E4826}" type="presParOf" srcId="{26772A65-9019-2F4D-8363-19403A1566DA}" destId="{0F2D966A-0666-6146-AE21-DFC6E8C5B346}" srcOrd="1" destOrd="0" presId="urn:microsoft.com/office/officeart/2005/8/layout/hierarchy1"/>
    <dgm:cxn modelId="{ACFB2941-EA44-294F-8CF8-3C535D446BD7}" type="presParOf" srcId="{235D4B08-FB53-8748-87F7-F6821C7A1A4E}" destId="{F5EAFE83-55D1-964D-AD3B-CFAF2DCE449D}" srcOrd="1" destOrd="0" presId="urn:microsoft.com/office/officeart/2005/8/layout/hierarchy1"/>
    <dgm:cxn modelId="{35580174-FB2B-7540-8974-B45EEB2DB664}" type="presParOf" srcId="{F5EAFE83-55D1-964D-AD3B-CFAF2DCE449D}" destId="{F0BC6FA7-4F43-F047-BB64-60670F4C43F3}" srcOrd="0" destOrd="0" presId="urn:microsoft.com/office/officeart/2005/8/layout/hierarchy1"/>
    <dgm:cxn modelId="{6E29C255-0C5D-814A-B1D6-BAA45E049A4E}" type="presParOf" srcId="{F5EAFE83-55D1-964D-AD3B-CFAF2DCE449D}" destId="{671A571C-9D33-BA4F-91D5-24443783A80F}" srcOrd="1" destOrd="0" presId="urn:microsoft.com/office/officeart/2005/8/layout/hierarchy1"/>
    <dgm:cxn modelId="{3A80EF10-B985-A44E-8961-299BC3348089}" type="presParOf" srcId="{671A571C-9D33-BA4F-91D5-24443783A80F}" destId="{D5935C0B-1107-6A42-96D3-38E096BF7C46}" srcOrd="0" destOrd="0" presId="urn:microsoft.com/office/officeart/2005/8/layout/hierarchy1"/>
    <dgm:cxn modelId="{A208D99B-49E9-624A-B535-1856AFFE9BD4}" type="presParOf" srcId="{D5935C0B-1107-6A42-96D3-38E096BF7C46}" destId="{B3599548-F041-0D46-A143-9DBD6BBB6DA2}" srcOrd="0" destOrd="0" presId="urn:microsoft.com/office/officeart/2005/8/layout/hierarchy1"/>
    <dgm:cxn modelId="{85AF8DC6-336D-F946-BBF7-AF95D466F15B}" type="presParOf" srcId="{D5935C0B-1107-6A42-96D3-38E096BF7C46}" destId="{7679D436-550F-E045-9305-70A84742740E}" srcOrd="1" destOrd="0" presId="urn:microsoft.com/office/officeart/2005/8/layout/hierarchy1"/>
    <dgm:cxn modelId="{935C9CB5-FC2B-5248-929E-5A3E3B40E8B9}" type="presParOf" srcId="{671A571C-9D33-BA4F-91D5-24443783A80F}" destId="{2090B8CE-6A4D-7A4A-B56C-B0225227387A}" srcOrd="1" destOrd="0" presId="urn:microsoft.com/office/officeart/2005/8/layout/hierarchy1"/>
    <dgm:cxn modelId="{EEE02F5D-788D-D049-9270-28625406D6B6}" type="presParOf" srcId="{F5EAFE83-55D1-964D-AD3B-CFAF2DCE449D}" destId="{3014ABA3-803F-854E-8610-01120B625746}" srcOrd="2" destOrd="0" presId="urn:microsoft.com/office/officeart/2005/8/layout/hierarchy1"/>
    <dgm:cxn modelId="{5A658835-8A3D-AE43-A9DD-1DE5529BC11D}" type="presParOf" srcId="{F5EAFE83-55D1-964D-AD3B-CFAF2DCE449D}" destId="{DEC33613-4958-694F-AE1B-5D0794F13C27}" srcOrd="3" destOrd="0" presId="urn:microsoft.com/office/officeart/2005/8/layout/hierarchy1"/>
    <dgm:cxn modelId="{28488CD4-862C-6C46-AA18-D84E49CD4072}" type="presParOf" srcId="{DEC33613-4958-694F-AE1B-5D0794F13C27}" destId="{8275C298-6BA0-984D-8233-FE273901BFB9}" srcOrd="0" destOrd="0" presId="urn:microsoft.com/office/officeart/2005/8/layout/hierarchy1"/>
    <dgm:cxn modelId="{477FBABE-8857-DC49-A7E3-B4A87319DA27}" type="presParOf" srcId="{8275C298-6BA0-984D-8233-FE273901BFB9}" destId="{0238D549-EBF8-604E-A088-9F67586CE029}" srcOrd="0" destOrd="0" presId="urn:microsoft.com/office/officeart/2005/8/layout/hierarchy1"/>
    <dgm:cxn modelId="{0526FFF8-AD43-5D40-9CB4-0AFADF7B3268}" type="presParOf" srcId="{8275C298-6BA0-984D-8233-FE273901BFB9}" destId="{4A8D65F4-0FEB-E746-A2AC-0F5D1AC6197F}" srcOrd="1" destOrd="0" presId="urn:microsoft.com/office/officeart/2005/8/layout/hierarchy1"/>
    <dgm:cxn modelId="{D3356806-8D61-3C41-9FD3-C8C79DEC2DDB}" type="presParOf" srcId="{DEC33613-4958-694F-AE1B-5D0794F13C27}" destId="{68C2748B-5761-E640-9A8A-0CC57D46BB16}" srcOrd="1" destOrd="0" presId="urn:microsoft.com/office/officeart/2005/8/layout/hierarchy1"/>
    <dgm:cxn modelId="{7884E1B7-F1C2-6E43-B81E-D0249A7A6FAA}" type="presParOf" srcId="{F5EAFE83-55D1-964D-AD3B-CFAF2DCE449D}" destId="{F6FDE5A3-49E4-C74F-B080-94345DDF297F}" srcOrd="4" destOrd="0" presId="urn:microsoft.com/office/officeart/2005/8/layout/hierarchy1"/>
    <dgm:cxn modelId="{AD18F241-0863-F045-B85F-AFF1F90326D5}" type="presParOf" srcId="{F5EAFE83-55D1-964D-AD3B-CFAF2DCE449D}" destId="{B19FFEB2-EDF0-E84A-A760-80EA0D693141}" srcOrd="5" destOrd="0" presId="urn:microsoft.com/office/officeart/2005/8/layout/hierarchy1"/>
    <dgm:cxn modelId="{61A683FB-8886-0A4A-86A8-616E625B5ABD}" type="presParOf" srcId="{B19FFEB2-EDF0-E84A-A760-80EA0D693141}" destId="{61C6B9E8-3373-444F-A71D-08A478F17F87}" srcOrd="0" destOrd="0" presId="urn:microsoft.com/office/officeart/2005/8/layout/hierarchy1"/>
    <dgm:cxn modelId="{30D64AC0-BB91-9749-8D03-1EFB67E3EDB0}" type="presParOf" srcId="{61C6B9E8-3373-444F-A71D-08A478F17F87}" destId="{403EE93F-05F1-DB42-950F-B0FAF46E8C52}" srcOrd="0" destOrd="0" presId="urn:microsoft.com/office/officeart/2005/8/layout/hierarchy1"/>
    <dgm:cxn modelId="{6BC28918-0DBD-9A49-9170-6E99E117AEDD}" type="presParOf" srcId="{61C6B9E8-3373-444F-A71D-08A478F17F87}" destId="{5EFEB00F-08FB-AA46-8E64-25A4D8EC1CBA}" srcOrd="1" destOrd="0" presId="urn:microsoft.com/office/officeart/2005/8/layout/hierarchy1"/>
    <dgm:cxn modelId="{8A14555D-2A29-4E43-AB4B-A0063C12DED0}" type="presParOf" srcId="{B19FFEB2-EDF0-E84A-A760-80EA0D693141}" destId="{751AC74B-1D5E-9243-A9D5-D4D9560EEAAF}" srcOrd="1" destOrd="0" presId="urn:microsoft.com/office/officeart/2005/8/layout/hierarchy1"/>
    <dgm:cxn modelId="{BFF01C0B-C84C-0F47-B815-FC8DF5444302}" type="presParOf" srcId="{F5EAFE83-55D1-964D-AD3B-CFAF2DCE449D}" destId="{4A3F6932-EB75-EB41-9DB0-6DD639AB1A22}" srcOrd="6" destOrd="0" presId="urn:microsoft.com/office/officeart/2005/8/layout/hierarchy1"/>
    <dgm:cxn modelId="{26B1B5C4-4D3D-C947-8D26-E2E8585BA9AB}" type="presParOf" srcId="{F5EAFE83-55D1-964D-AD3B-CFAF2DCE449D}" destId="{F193117D-7893-414E-A736-783D9747F4F1}" srcOrd="7" destOrd="0" presId="urn:microsoft.com/office/officeart/2005/8/layout/hierarchy1"/>
    <dgm:cxn modelId="{CE36902D-B143-C94F-92B4-F98795724589}" type="presParOf" srcId="{F193117D-7893-414E-A736-783D9747F4F1}" destId="{BF5600EA-D582-684C-8C94-49FF6D2FB0E1}" srcOrd="0" destOrd="0" presId="urn:microsoft.com/office/officeart/2005/8/layout/hierarchy1"/>
    <dgm:cxn modelId="{764B46F1-875A-E54C-BEFB-51C8B2922CB1}" type="presParOf" srcId="{BF5600EA-D582-684C-8C94-49FF6D2FB0E1}" destId="{5261091F-2614-A64B-9127-3DFE3E2D7551}" srcOrd="0" destOrd="0" presId="urn:microsoft.com/office/officeart/2005/8/layout/hierarchy1"/>
    <dgm:cxn modelId="{F2201B02-9C9D-724C-A094-C7079F99E55A}" type="presParOf" srcId="{BF5600EA-D582-684C-8C94-49FF6D2FB0E1}" destId="{986F6B15-67F7-E94E-9A86-9F959E159697}" srcOrd="1" destOrd="0" presId="urn:microsoft.com/office/officeart/2005/8/layout/hierarchy1"/>
    <dgm:cxn modelId="{B21A7054-E46E-BA49-9564-3644982D3CCB}" type="presParOf" srcId="{F193117D-7893-414E-A736-783D9747F4F1}" destId="{B53A7F88-6967-4B49-AC81-D2A18CA51C21}" srcOrd="1" destOrd="0" presId="urn:microsoft.com/office/officeart/2005/8/layout/hierarchy1"/>
    <dgm:cxn modelId="{898FB788-A314-7144-B07F-510160860CA3}" type="presParOf" srcId="{6BB52528-B5F5-CA4E-B729-CB17E77F81DB}" destId="{CA1171C8-BE84-944E-A61D-E6CD4BB4F5BC}" srcOrd="4" destOrd="0" presId="urn:microsoft.com/office/officeart/2005/8/layout/hierarchy1"/>
    <dgm:cxn modelId="{D4ED9517-F86F-6943-AF7A-2CB05AF3D7D7}" type="presParOf" srcId="{6BB52528-B5F5-CA4E-B729-CB17E77F81DB}" destId="{0C547C7F-258C-6B45-9FD5-29DF491D6822}" srcOrd="5" destOrd="0" presId="urn:microsoft.com/office/officeart/2005/8/layout/hierarchy1"/>
    <dgm:cxn modelId="{86C18175-F562-F54D-B080-3E68E08E0C33}" type="presParOf" srcId="{0C547C7F-258C-6B45-9FD5-29DF491D6822}" destId="{BCE33D04-ABC9-6545-B0B7-6F9AB083BF40}" srcOrd="0" destOrd="0" presId="urn:microsoft.com/office/officeart/2005/8/layout/hierarchy1"/>
    <dgm:cxn modelId="{FA9EDF5A-A026-CB43-B7DC-A63FD942C5E0}" type="presParOf" srcId="{BCE33D04-ABC9-6545-B0B7-6F9AB083BF40}" destId="{3ABB48DF-E970-6B48-B633-A796DE88EDE3}" srcOrd="0" destOrd="0" presId="urn:microsoft.com/office/officeart/2005/8/layout/hierarchy1"/>
    <dgm:cxn modelId="{D6CDCC41-E47A-5349-B569-AFFA1D69F264}" type="presParOf" srcId="{BCE33D04-ABC9-6545-B0B7-6F9AB083BF40}" destId="{656BC414-3FD3-8944-AA6E-B47342262080}" srcOrd="1" destOrd="0" presId="urn:microsoft.com/office/officeart/2005/8/layout/hierarchy1"/>
    <dgm:cxn modelId="{EA990397-1F9E-E743-A399-06FC17054D7E}" type="presParOf" srcId="{0C547C7F-258C-6B45-9FD5-29DF491D6822}" destId="{F345449A-59D9-7944-A33E-F79FD309EFA5}" srcOrd="1" destOrd="0" presId="urn:microsoft.com/office/officeart/2005/8/layout/hierarchy1"/>
    <dgm:cxn modelId="{0713B736-0E54-2749-8841-69CE474C7136}" type="presParOf" srcId="{F345449A-59D9-7944-A33E-F79FD309EFA5}" destId="{08BB799A-1FA5-7842-B6EC-5A4097E3BC78}" srcOrd="0" destOrd="0" presId="urn:microsoft.com/office/officeart/2005/8/layout/hierarchy1"/>
    <dgm:cxn modelId="{C54F2B29-1F21-6042-95F5-B83104CA2C43}" type="presParOf" srcId="{F345449A-59D9-7944-A33E-F79FD309EFA5}" destId="{EF4EB425-6675-244D-9228-546C341E454B}" srcOrd="1" destOrd="0" presId="urn:microsoft.com/office/officeart/2005/8/layout/hierarchy1"/>
    <dgm:cxn modelId="{2AE0C112-C954-7E41-9B80-3D7D65B57E0E}" type="presParOf" srcId="{EF4EB425-6675-244D-9228-546C341E454B}" destId="{128967A5-88CA-A442-BE84-B99E8F1EB7EC}" srcOrd="0" destOrd="0" presId="urn:microsoft.com/office/officeart/2005/8/layout/hierarchy1"/>
    <dgm:cxn modelId="{E712F3AF-47BB-454D-A136-2CDC8282BF2D}" type="presParOf" srcId="{128967A5-88CA-A442-BE84-B99E8F1EB7EC}" destId="{185001A7-CF14-7D4F-9E07-447340085DAC}" srcOrd="0" destOrd="0" presId="urn:microsoft.com/office/officeart/2005/8/layout/hierarchy1"/>
    <dgm:cxn modelId="{7C1FC592-0354-E146-A81D-AB6E7A6F2F81}" type="presParOf" srcId="{128967A5-88CA-A442-BE84-B99E8F1EB7EC}" destId="{D4E330DA-849C-FC45-8093-558C81D7B5AC}" srcOrd="1" destOrd="0" presId="urn:microsoft.com/office/officeart/2005/8/layout/hierarchy1"/>
    <dgm:cxn modelId="{0548F8A1-16D8-9440-A73C-BCD1E2445E96}" type="presParOf" srcId="{EF4EB425-6675-244D-9228-546C341E454B}" destId="{F8CCBF56-962A-9246-9203-03D3D524BE7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EC61BA-5F02-8E44-8D1F-E3E8BC58A0FB}">
      <dsp:nvSpPr>
        <dsp:cNvPr id="0" name=""/>
        <dsp:cNvSpPr/>
      </dsp:nvSpPr>
      <dsp:spPr>
        <a:xfrm>
          <a:off x="7788838" y="4156795"/>
          <a:ext cx="431735" cy="906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068"/>
              </a:lnTo>
              <a:lnTo>
                <a:pt x="431735" y="862068"/>
              </a:lnTo>
              <a:lnTo>
                <a:pt x="431735" y="9065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74385-DE1B-FE44-B79F-9A8B40C300CD}">
      <dsp:nvSpPr>
        <dsp:cNvPr id="0" name=""/>
        <dsp:cNvSpPr/>
      </dsp:nvSpPr>
      <dsp:spPr>
        <a:xfrm>
          <a:off x="5873428" y="4156795"/>
          <a:ext cx="1915409" cy="927946"/>
        </a:xfrm>
        <a:custGeom>
          <a:avLst/>
          <a:gdLst/>
          <a:ahLst/>
          <a:cxnLst/>
          <a:rect l="0" t="0" r="0" b="0"/>
          <a:pathLst>
            <a:path>
              <a:moveTo>
                <a:pt x="1915409" y="0"/>
              </a:moveTo>
              <a:lnTo>
                <a:pt x="1915409" y="883462"/>
              </a:lnTo>
              <a:lnTo>
                <a:pt x="0" y="883462"/>
              </a:lnTo>
              <a:lnTo>
                <a:pt x="0" y="9279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0F70B-2EB4-4649-B115-019AEA1F540F}">
      <dsp:nvSpPr>
        <dsp:cNvPr id="0" name=""/>
        <dsp:cNvSpPr/>
      </dsp:nvSpPr>
      <dsp:spPr>
        <a:xfrm>
          <a:off x="7013975" y="2136647"/>
          <a:ext cx="774863" cy="932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8462"/>
              </a:lnTo>
              <a:lnTo>
                <a:pt x="774863" y="888462"/>
              </a:lnTo>
              <a:lnTo>
                <a:pt x="774863" y="9329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7E522-8550-4444-B555-4FCDCD212C7A}">
      <dsp:nvSpPr>
        <dsp:cNvPr id="0" name=""/>
        <dsp:cNvSpPr/>
      </dsp:nvSpPr>
      <dsp:spPr>
        <a:xfrm>
          <a:off x="1176216" y="4202542"/>
          <a:ext cx="2789690" cy="544243"/>
        </a:xfrm>
        <a:custGeom>
          <a:avLst/>
          <a:gdLst/>
          <a:ahLst/>
          <a:cxnLst/>
          <a:rect l="0" t="0" r="0" b="0"/>
          <a:pathLst>
            <a:path>
              <a:moveTo>
                <a:pt x="2789690" y="0"/>
              </a:moveTo>
              <a:lnTo>
                <a:pt x="2789690" y="499759"/>
              </a:lnTo>
              <a:lnTo>
                <a:pt x="0" y="499759"/>
              </a:lnTo>
              <a:lnTo>
                <a:pt x="0" y="5442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E4629-4240-734F-8AFB-107FF42F896A}">
      <dsp:nvSpPr>
        <dsp:cNvPr id="0" name=""/>
        <dsp:cNvSpPr/>
      </dsp:nvSpPr>
      <dsp:spPr>
        <a:xfrm>
          <a:off x="3195967" y="5519632"/>
          <a:ext cx="1569022" cy="704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0264"/>
              </a:lnTo>
              <a:lnTo>
                <a:pt x="1569022" y="660264"/>
              </a:lnTo>
              <a:lnTo>
                <a:pt x="1569022" y="7047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3B18-36C5-4E41-A268-BB30F813E242}">
      <dsp:nvSpPr>
        <dsp:cNvPr id="0" name=""/>
        <dsp:cNvSpPr/>
      </dsp:nvSpPr>
      <dsp:spPr>
        <a:xfrm>
          <a:off x="1342589" y="5519632"/>
          <a:ext cx="1853378" cy="701336"/>
        </a:xfrm>
        <a:custGeom>
          <a:avLst/>
          <a:gdLst/>
          <a:ahLst/>
          <a:cxnLst/>
          <a:rect l="0" t="0" r="0" b="0"/>
          <a:pathLst>
            <a:path>
              <a:moveTo>
                <a:pt x="1853378" y="0"/>
              </a:moveTo>
              <a:lnTo>
                <a:pt x="1853378" y="656852"/>
              </a:lnTo>
              <a:lnTo>
                <a:pt x="0" y="656852"/>
              </a:lnTo>
              <a:lnTo>
                <a:pt x="0" y="701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51D67-A538-6B48-AE3D-3A82668CA7FD}">
      <dsp:nvSpPr>
        <dsp:cNvPr id="0" name=""/>
        <dsp:cNvSpPr/>
      </dsp:nvSpPr>
      <dsp:spPr>
        <a:xfrm>
          <a:off x="3195967" y="4202542"/>
          <a:ext cx="769938" cy="903705"/>
        </a:xfrm>
        <a:custGeom>
          <a:avLst/>
          <a:gdLst/>
          <a:ahLst/>
          <a:cxnLst/>
          <a:rect l="0" t="0" r="0" b="0"/>
          <a:pathLst>
            <a:path>
              <a:moveTo>
                <a:pt x="769938" y="0"/>
              </a:moveTo>
              <a:lnTo>
                <a:pt x="769938" y="859220"/>
              </a:lnTo>
              <a:lnTo>
                <a:pt x="0" y="859220"/>
              </a:lnTo>
              <a:lnTo>
                <a:pt x="0" y="903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993AE-3D44-7040-9013-356F394E206D}">
      <dsp:nvSpPr>
        <dsp:cNvPr id="0" name=""/>
        <dsp:cNvSpPr/>
      </dsp:nvSpPr>
      <dsp:spPr>
        <a:xfrm>
          <a:off x="3965906" y="2136647"/>
          <a:ext cx="3048068" cy="1420461"/>
        </a:xfrm>
        <a:custGeom>
          <a:avLst/>
          <a:gdLst/>
          <a:ahLst/>
          <a:cxnLst/>
          <a:rect l="0" t="0" r="0" b="0"/>
          <a:pathLst>
            <a:path>
              <a:moveTo>
                <a:pt x="3048068" y="0"/>
              </a:moveTo>
              <a:lnTo>
                <a:pt x="3048068" y="1375976"/>
              </a:lnTo>
              <a:lnTo>
                <a:pt x="0" y="1375976"/>
              </a:lnTo>
              <a:lnTo>
                <a:pt x="0" y="1420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801F4-B76B-9049-B052-385D378E6BA8}">
      <dsp:nvSpPr>
        <dsp:cNvPr id="0" name=""/>
        <dsp:cNvSpPr/>
      </dsp:nvSpPr>
      <dsp:spPr>
        <a:xfrm>
          <a:off x="1087601" y="2136647"/>
          <a:ext cx="5926373" cy="922046"/>
        </a:xfrm>
        <a:custGeom>
          <a:avLst/>
          <a:gdLst/>
          <a:ahLst/>
          <a:cxnLst/>
          <a:rect l="0" t="0" r="0" b="0"/>
          <a:pathLst>
            <a:path>
              <a:moveTo>
                <a:pt x="5926373" y="0"/>
              </a:moveTo>
              <a:lnTo>
                <a:pt x="5926373" y="877561"/>
              </a:lnTo>
              <a:lnTo>
                <a:pt x="0" y="877561"/>
              </a:lnTo>
              <a:lnTo>
                <a:pt x="0" y="922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49060-5419-A643-A837-521FD14A97ED}">
      <dsp:nvSpPr>
        <dsp:cNvPr id="0" name=""/>
        <dsp:cNvSpPr/>
      </dsp:nvSpPr>
      <dsp:spPr>
        <a:xfrm>
          <a:off x="7013975" y="962167"/>
          <a:ext cx="658749" cy="841382"/>
        </a:xfrm>
        <a:custGeom>
          <a:avLst/>
          <a:gdLst/>
          <a:ahLst/>
          <a:cxnLst/>
          <a:rect l="0" t="0" r="0" b="0"/>
          <a:pathLst>
            <a:path>
              <a:moveTo>
                <a:pt x="658749" y="0"/>
              </a:moveTo>
              <a:lnTo>
                <a:pt x="658749" y="796897"/>
              </a:lnTo>
              <a:lnTo>
                <a:pt x="0" y="796897"/>
              </a:lnTo>
              <a:lnTo>
                <a:pt x="0" y="841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5938B-91FA-B44F-856B-E6617CDAEF78}">
      <dsp:nvSpPr>
        <dsp:cNvPr id="0" name=""/>
        <dsp:cNvSpPr/>
      </dsp:nvSpPr>
      <dsp:spPr>
        <a:xfrm>
          <a:off x="2580444" y="564764"/>
          <a:ext cx="50922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14110"/>
              </a:moveTo>
              <a:lnTo>
                <a:pt x="5092280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EA948-52F3-D54A-A9C9-D517A709DA1E}">
      <dsp:nvSpPr>
        <dsp:cNvPr id="0" name=""/>
        <dsp:cNvSpPr/>
      </dsp:nvSpPr>
      <dsp:spPr>
        <a:xfrm>
          <a:off x="456379" y="1315350"/>
          <a:ext cx="683257" cy="944260"/>
        </a:xfrm>
        <a:custGeom>
          <a:avLst/>
          <a:gdLst/>
          <a:ahLst/>
          <a:cxnLst/>
          <a:rect l="0" t="0" r="0" b="0"/>
          <a:pathLst>
            <a:path>
              <a:moveTo>
                <a:pt x="683257" y="0"/>
              </a:moveTo>
              <a:lnTo>
                <a:pt x="683257" y="899775"/>
              </a:lnTo>
              <a:lnTo>
                <a:pt x="0" y="899775"/>
              </a:lnTo>
              <a:lnTo>
                <a:pt x="0" y="9442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C0690-F291-5848-B468-BAB4321CED0D}">
      <dsp:nvSpPr>
        <dsp:cNvPr id="0" name=""/>
        <dsp:cNvSpPr/>
      </dsp:nvSpPr>
      <dsp:spPr>
        <a:xfrm>
          <a:off x="1139636" y="1315350"/>
          <a:ext cx="1682169" cy="507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692"/>
              </a:lnTo>
              <a:lnTo>
                <a:pt x="1682169" y="462692"/>
              </a:lnTo>
              <a:lnTo>
                <a:pt x="1682169" y="5071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23E5A-FDD2-6545-A4D4-041969BD9D95}">
      <dsp:nvSpPr>
        <dsp:cNvPr id="0" name=""/>
        <dsp:cNvSpPr/>
      </dsp:nvSpPr>
      <dsp:spPr>
        <a:xfrm>
          <a:off x="1139636" y="678874"/>
          <a:ext cx="1440807" cy="317016"/>
        </a:xfrm>
        <a:custGeom>
          <a:avLst/>
          <a:gdLst/>
          <a:ahLst/>
          <a:cxnLst/>
          <a:rect l="0" t="0" r="0" b="0"/>
          <a:pathLst>
            <a:path>
              <a:moveTo>
                <a:pt x="1440807" y="0"/>
              </a:moveTo>
              <a:lnTo>
                <a:pt x="1440807" y="272532"/>
              </a:lnTo>
              <a:lnTo>
                <a:pt x="0" y="272532"/>
              </a:lnTo>
              <a:lnTo>
                <a:pt x="0" y="317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D8F24-D138-9F47-A8F1-72870D2BF4BD}">
      <dsp:nvSpPr>
        <dsp:cNvPr id="0" name=""/>
        <dsp:cNvSpPr/>
      </dsp:nvSpPr>
      <dsp:spPr>
        <a:xfrm>
          <a:off x="996152" y="-50687"/>
          <a:ext cx="3168583" cy="72956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A7600B-0B73-604D-A2CA-2608B50683A7}">
      <dsp:nvSpPr>
        <dsp:cNvPr id="0" name=""/>
        <dsp:cNvSpPr/>
      </dsp:nvSpPr>
      <dsp:spPr>
        <a:xfrm>
          <a:off x="1049507" y="0"/>
          <a:ext cx="3168583" cy="729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Транспортный поток</a:t>
          </a:r>
          <a:endParaRPr lang="ru-RU" sz="1800" kern="1200" dirty="0"/>
        </a:p>
      </dsp:txBody>
      <dsp:txXfrm>
        <a:off x="1049507" y="0"/>
        <a:ext cx="3168583" cy="729562"/>
      </dsp:txXfrm>
    </dsp:sp>
    <dsp:sp modelId="{84F40EC5-5D63-614E-B571-23B76684B167}">
      <dsp:nvSpPr>
        <dsp:cNvPr id="0" name=""/>
        <dsp:cNvSpPr/>
      </dsp:nvSpPr>
      <dsp:spPr>
        <a:xfrm>
          <a:off x="-53354" y="995891"/>
          <a:ext cx="2385982" cy="31945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1CDC5E-732B-6E44-8AEA-A263A52DD8DB}">
      <dsp:nvSpPr>
        <dsp:cNvPr id="0" name=""/>
        <dsp:cNvSpPr/>
      </dsp:nvSpPr>
      <dsp:spPr>
        <a:xfrm>
          <a:off x="0" y="1046579"/>
          <a:ext cx="2385982" cy="3194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изменение</a:t>
          </a:r>
          <a:endParaRPr lang="ru-RU" sz="1800" kern="1200" dirty="0"/>
        </a:p>
      </dsp:txBody>
      <dsp:txXfrm>
        <a:off x="0" y="1046579"/>
        <a:ext cx="2385982" cy="319458"/>
      </dsp:txXfrm>
    </dsp:sp>
    <dsp:sp modelId="{2370D4D7-1BAF-DC48-972D-D92D4A79DB2C}">
      <dsp:nvSpPr>
        <dsp:cNvPr id="0" name=""/>
        <dsp:cNvSpPr/>
      </dsp:nvSpPr>
      <dsp:spPr>
        <a:xfrm>
          <a:off x="2136353" y="1822527"/>
          <a:ext cx="1370905" cy="30492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03FBAA-CD94-284D-9D50-32F7EA4752DC}">
      <dsp:nvSpPr>
        <dsp:cNvPr id="0" name=""/>
        <dsp:cNvSpPr/>
      </dsp:nvSpPr>
      <dsp:spPr>
        <a:xfrm>
          <a:off x="2189708" y="1873215"/>
          <a:ext cx="1370905" cy="30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строительство</a:t>
          </a:r>
          <a:endParaRPr lang="ru-RU" sz="1400" kern="1200" dirty="0"/>
        </a:p>
      </dsp:txBody>
      <dsp:txXfrm>
        <a:off x="2189708" y="1873215"/>
        <a:ext cx="1370905" cy="304923"/>
      </dsp:txXfrm>
    </dsp:sp>
    <dsp:sp modelId="{33BFD47E-05AC-BD49-B8D9-67AA1552FBF3}">
      <dsp:nvSpPr>
        <dsp:cNvPr id="0" name=""/>
        <dsp:cNvSpPr/>
      </dsp:nvSpPr>
      <dsp:spPr>
        <a:xfrm>
          <a:off x="-53305" y="2259610"/>
          <a:ext cx="1019370" cy="28364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7D84BC-DC48-D742-914E-79AAE6AFD408}">
      <dsp:nvSpPr>
        <dsp:cNvPr id="0" name=""/>
        <dsp:cNvSpPr/>
      </dsp:nvSpPr>
      <dsp:spPr>
        <a:xfrm>
          <a:off x="49" y="2310297"/>
          <a:ext cx="1019370" cy="283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удаление </a:t>
          </a:r>
          <a:endParaRPr lang="ru-RU" sz="1200" kern="1200" dirty="0"/>
        </a:p>
      </dsp:txBody>
      <dsp:txXfrm>
        <a:off x="49" y="2310297"/>
        <a:ext cx="1019370" cy="283642"/>
      </dsp:txXfrm>
    </dsp:sp>
    <dsp:sp modelId="{EC8078B7-44F7-D546-BF10-6D60A47FE76C}">
      <dsp:nvSpPr>
        <dsp:cNvPr id="0" name=""/>
        <dsp:cNvSpPr/>
      </dsp:nvSpPr>
      <dsp:spPr>
        <a:xfrm>
          <a:off x="6564014" y="610484"/>
          <a:ext cx="2217420" cy="3516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21D1BD-1E1B-1840-8E8C-AB1976862A8D}">
      <dsp:nvSpPr>
        <dsp:cNvPr id="0" name=""/>
        <dsp:cNvSpPr/>
      </dsp:nvSpPr>
      <dsp:spPr>
        <a:xfrm>
          <a:off x="6617369" y="661171"/>
          <a:ext cx="2217420" cy="3516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движение</a:t>
          </a:r>
          <a:endParaRPr lang="ru-RU" sz="1800" kern="1200" dirty="0"/>
        </a:p>
      </dsp:txBody>
      <dsp:txXfrm>
        <a:off x="6617369" y="661171"/>
        <a:ext cx="2217420" cy="351683"/>
      </dsp:txXfrm>
    </dsp:sp>
    <dsp:sp modelId="{ACBE5890-890E-1B49-A07B-1606F95D54E2}">
      <dsp:nvSpPr>
        <dsp:cNvPr id="0" name=""/>
        <dsp:cNvSpPr/>
      </dsp:nvSpPr>
      <dsp:spPr>
        <a:xfrm>
          <a:off x="5248986" y="1803549"/>
          <a:ext cx="3529977" cy="3330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DCE4DF-BACF-EC4A-B9A5-D0B01F3FE731}">
      <dsp:nvSpPr>
        <dsp:cNvPr id="0" name=""/>
        <dsp:cNvSpPr/>
      </dsp:nvSpPr>
      <dsp:spPr>
        <a:xfrm>
          <a:off x="5302341" y="1854236"/>
          <a:ext cx="3529977" cy="333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взаимодействие</a:t>
          </a:r>
          <a:endParaRPr lang="ru-RU" sz="1800" kern="1200" dirty="0"/>
        </a:p>
      </dsp:txBody>
      <dsp:txXfrm>
        <a:off x="5302341" y="1854236"/>
        <a:ext cx="3529977" cy="333098"/>
      </dsp:txXfrm>
    </dsp:sp>
    <dsp:sp modelId="{DEB74074-615B-514F-BF42-C178C191A882}">
      <dsp:nvSpPr>
        <dsp:cNvPr id="0" name=""/>
        <dsp:cNvSpPr/>
      </dsp:nvSpPr>
      <dsp:spPr>
        <a:xfrm>
          <a:off x="113547" y="3058693"/>
          <a:ext cx="1948108" cy="55718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5EDD1D-4776-304B-A447-346F230C15DD}">
      <dsp:nvSpPr>
        <dsp:cNvPr id="0" name=""/>
        <dsp:cNvSpPr/>
      </dsp:nvSpPr>
      <dsp:spPr>
        <a:xfrm>
          <a:off x="166902" y="3109381"/>
          <a:ext cx="1948108" cy="557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29417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Взаимодействие объектов</a:t>
          </a:r>
          <a:endParaRPr lang="ru-RU" sz="1400" kern="1200" dirty="0"/>
        </a:p>
      </dsp:txBody>
      <dsp:txXfrm>
        <a:off x="166902" y="3109381"/>
        <a:ext cx="1948108" cy="557189"/>
      </dsp:txXfrm>
    </dsp:sp>
    <dsp:sp modelId="{A3EFC674-8FB9-1741-A305-92793971362E}">
      <dsp:nvSpPr>
        <dsp:cNvPr id="0" name=""/>
        <dsp:cNvSpPr/>
      </dsp:nvSpPr>
      <dsp:spPr>
        <a:xfrm>
          <a:off x="2791940" y="3557109"/>
          <a:ext cx="2347932" cy="64543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311456-CCFB-E246-BCE5-B2847907FDB0}">
      <dsp:nvSpPr>
        <dsp:cNvPr id="0" name=""/>
        <dsp:cNvSpPr/>
      </dsp:nvSpPr>
      <dsp:spPr>
        <a:xfrm>
          <a:off x="2845295" y="3607796"/>
          <a:ext cx="2347932" cy="645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Взаимодействие с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правилами </a:t>
          </a:r>
          <a:endParaRPr lang="ru-RU" sz="1600" kern="1200" dirty="0"/>
        </a:p>
      </dsp:txBody>
      <dsp:txXfrm>
        <a:off x="2845295" y="3607796"/>
        <a:ext cx="2347932" cy="645433"/>
      </dsp:txXfrm>
    </dsp:sp>
    <dsp:sp modelId="{E8BF86D5-CDBC-C945-B114-77595520C55D}">
      <dsp:nvSpPr>
        <dsp:cNvPr id="0" name=""/>
        <dsp:cNvSpPr/>
      </dsp:nvSpPr>
      <dsp:spPr>
        <a:xfrm>
          <a:off x="2427091" y="5106248"/>
          <a:ext cx="1537753" cy="41338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DD6957-FF30-2643-9336-A8A76A368498}">
      <dsp:nvSpPr>
        <dsp:cNvPr id="0" name=""/>
        <dsp:cNvSpPr/>
      </dsp:nvSpPr>
      <dsp:spPr>
        <a:xfrm>
          <a:off x="2480445" y="5156935"/>
          <a:ext cx="1537753" cy="413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объекты</a:t>
          </a:r>
          <a:endParaRPr lang="ru-RU" sz="1400" kern="1200" dirty="0"/>
        </a:p>
      </dsp:txBody>
      <dsp:txXfrm>
        <a:off x="2480445" y="5156935"/>
        <a:ext cx="1537753" cy="413384"/>
      </dsp:txXfrm>
    </dsp:sp>
    <dsp:sp modelId="{280C91CF-9F08-D246-96DC-0DF69BB5BEBD}">
      <dsp:nvSpPr>
        <dsp:cNvPr id="0" name=""/>
        <dsp:cNvSpPr/>
      </dsp:nvSpPr>
      <dsp:spPr>
        <a:xfrm>
          <a:off x="654752" y="6220969"/>
          <a:ext cx="1375673" cy="30492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A31DC6-5B0B-914E-B54F-398B9A90E43E}">
      <dsp:nvSpPr>
        <dsp:cNvPr id="0" name=""/>
        <dsp:cNvSpPr/>
      </dsp:nvSpPr>
      <dsp:spPr>
        <a:xfrm>
          <a:off x="708107" y="6271656"/>
          <a:ext cx="1375673" cy="30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машина</a:t>
          </a:r>
          <a:endParaRPr lang="ru-RU" sz="1200" kern="1200" dirty="0"/>
        </a:p>
      </dsp:txBody>
      <dsp:txXfrm>
        <a:off x="708107" y="6271656"/>
        <a:ext cx="1375673" cy="304923"/>
      </dsp:txXfrm>
    </dsp:sp>
    <dsp:sp modelId="{5E1180CD-9B7F-CA47-BAAF-1915931F7F3D}">
      <dsp:nvSpPr>
        <dsp:cNvPr id="0" name=""/>
        <dsp:cNvSpPr/>
      </dsp:nvSpPr>
      <dsp:spPr>
        <a:xfrm>
          <a:off x="4220951" y="6224381"/>
          <a:ext cx="1088076" cy="30492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EF3EBE-7E46-DA49-9A33-0343E5224AD7}">
      <dsp:nvSpPr>
        <dsp:cNvPr id="0" name=""/>
        <dsp:cNvSpPr/>
      </dsp:nvSpPr>
      <dsp:spPr>
        <a:xfrm>
          <a:off x="4274306" y="6275068"/>
          <a:ext cx="1088076" cy="30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дороги</a:t>
          </a:r>
          <a:endParaRPr lang="ru-RU" sz="1200" kern="1200" dirty="0"/>
        </a:p>
      </dsp:txBody>
      <dsp:txXfrm>
        <a:off x="4274306" y="6275068"/>
        <a:ext cx="1088076" cy="304923"/>
      </dsp:txXfrm>
    </dsp:sp>
    <dsp:sp modelId="{55C45895-542B-1146-B28E-78FF54721615}">
      <dsp:nvSpPr>
        <dsp:cNvPr id="0" name=""/>
        <dsp:cNvSpPr/>
      </dsp:nvSpPr>
      <dsp:spPr>
        <a:xfrm>
          <a:off x="344045" y="4746786"/>
          <a:ext cx="1664342" cy="61754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2763B0-5AEA-0A40-908A-4CE74F95BA63}">
      <dsp:nvSpPr>
        <dsp:cNvPr id="0" name=""/>
        <dsp:cNvSpPr/>
      </dsp:nvSpPr>
      <dsp:spPr>
        <a:xfrm>
          <a:off x="397400" y="4797473"/>
          <a:ext cx="1664342" cy="617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Внешние объекты</a:t>
          </a:r>
          <a:endParaRPr lang="ru-RU" sz="1200" kern="1200" dirty="0"/>
        </a:p>
      </dsp:txBody>
      <dsp:txXfrm>
        <a:off x="397400" y="4797473"/>
        <a:ext cx="1664342" cy="617545"/>
      </dsp:txXfrm>
    </dsp:sp>
    <dsp:sp modelId="{EE9C9D11-B435-254A-B01A-8F31E9E734FB}">
      <dsp:nvSpPr>
        <dsp:cNvPr id="0" name=""/>
        <dsp:cNvSpPr/>
      </dsp:nvSpPr>
      <dsp:spPr>
        <a:xfrm>
          <a:off x="6487080" y="3069594"/>
          <a:ext cx="2603515" cy="10872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35D2A7-574E-EF48-8B52-2FE47274AFC9}">
      <dsp:nvSpPr>
        <dsp:cNvPr id="0" name=""/>
        <dsp:cNvSpPr/>
      </dsp:nvSpPr>
      <dsp:spPr>
        <a:xfrm>
          <a:off x="6540435" y="3120282"/>
          <a:ext cx="2603515" cy="108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Взаимодействие с внешним миром</a:t>
          </a:r>
          <a:endParaRPr lang="ru-RU" sz="1800" kern="1200" dirty="0"/>
        </a:p>
      </dsp:txBody>
      <dsp:txXfrm>
        <a:off x="6540435" y="3120282"/>
        <a:ext cx="2603515" cy="1087200"/>
      </dsp:txXfrm>
    </dsp:sp>
    <dsp:sp modelId="{D1DE0024-3007-8243-A989-526E0F29438D}">
      <dsp:nvSpPr>
        <dsp:cNvPr id="0" name=""/>
        <dsp:cNvSpPr/>
      </dsp:nvSpPr>
      <dsp:spPr>
        <a:xfrm>
          <a:off x="4966579" y="5084741"/>
          <a:ext cx="1813697" cy="90604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D181EB-DC05-2B42-B26B-B80DCF926CAE}">
      <dsp:nvSpPr>
        <dsp:cNvPr id="0" name=""/>
        <dsp:cNvSpPr/>
      </dsp:nvSpPr>
      <dsp:spPr>
        <a:xfrm>
          <a:off x="5019934" y="5135429"/>
          <a:ext cx="1813697" cy="90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Внешние условия</a:t>
          </a:r>
          <a:endParaRPr lang="ru-RU" sz="1800" kern="1200" dirty="0"/>
        </a:p>
      </dsp:txBody>
      <dsp:txXfrm>
        <a:off x="5019934" y="5135429"/>
        <a:ext cx="1813697" cy="906048"/>
      </dsp:txXfrm>
    </dsp:sp>
    <dsp:sp modelId="{D3BCB041-C2DD-CD4C-8809-E238DF48655D}">
      <dsp:nvSpPr>
        <dsp:cNvPr id="0" name=""/>
        <dsp:cNvSpPr/>
      </dsp:nvSpPr>
      <dsp:spPr>
        <a:xfrm>
          <a:off x="7350892" y="5063348"/>
          <a:ext cx="1739363" cy="104425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C4A1FD-5323-174E-9133-45F5BD6B38D4}">
      <dsp:nvSpPr>
        <dsp:cNvPr id="0" name=""/>
        <dsp:cNvSpPr/>
      </dsp:nvSpPr>
      <dsp:spPr>
        <a:xfrm>
          <a:off x="7404247" y="5114035"/>
          <a:ext cx="1739363" cy="1044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Внешние объекты</a:t>
          </a:r>
          <a:endParaRPr lang="ru-RU" sz="1800" kern="1200" dirty="0"/>
        </a:p>
      </dsp:txBody>
      <dsp:txXfrm>
        <a:off x="7404247" y="5114035"/>
        <a:ext cx="1739363" cy="104425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BB799A-1FA5-7842-B6EC-5A4097E3BC78}">
      <dsp:nvSpPr>
        <dsp:cNvPr id="0" name=""/>
        <dsp:cNvSpPr/>
      </dsp:nvSpPr>
      <dsp:spPr>
        <a:xfrm>
          <a:off x="7810943" y="1674711"/>
          <a:ext cx="91440" cy="895161"/>
        </a:xfrm>
        <a:custGeom>
          <a:avLst/>
          <a:gdLst/>
          <a:ahLst/>
          <a:cxnLst/>
          <a:rect l="0" t="0" r="0" b="0"/>
          <a:pathLst>
            <a:path>
              <a:moveTo>
                <a:pt x="121670" y="0"/>
              </a:moveTo>
              <a:lnTo>
                <a:pt x="121670" y="877466"/>
              </a:lnTo>
              <a:lnTo>
                <a:pt x="45720" y="877466"/>
              </a:lnTo>
              <a:lnTo>
                <a:pt x="45720" y="8951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171C8-BE84-944E-A61D-E6CD4BB4F5BC}">
      <dsp:nvSpPr>
        <dsp:cNvPr id="0" name=""/>
        <dsp:cNvSpPr/>
      </dsp:nvSpPr>
      <dsp:spPr>
        <a:xfrm>
          <a:off x="3491699" y="896227"/>
          <a:ext cx="4440915" cy="309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593"/>
              </a:lnTo>
              <a:lnTo>
                <a:pt x="4440915" y="291593"/>
              </a:lnTo>
              <a:lnTo>
                <a:pt x="4440915" y="3092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F6932-EB75-EB41-9DB0-6DD639AB1A22}">
      <dsp:nvSpPr>
        <dsp:cNvPr id="0" name=""/>
        <dsp:cNvSpPr/>
      </dsp:nvSpPr>
      <dsp:spPr>
        <a:xfrm>
          <a:off x="4590229" y="2951866"/>
          <a:ext cx="2501468" cy="1083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5478"/>
              </a:lnTo>
              <a:lnTo>
                <a:pt x="2501468" y="1065478"/>
              </a:lnTo>
              <a:lnTo>
                <a:pt x="2501468" y="1083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DE5A3-49E4-C74F-B080-94345DDF297F}">
      <dsp:nvSpPr>
        <dsp:cNvPr id="0" name=""/>
        <dsp:cNvSpPr/>
      </dsp:nvSpPr>
      <dsp:spPr>
        <a:xfrm>
          <a:off x="4590229" y="2951866"/>
          <a:ext cx="1698023" cy="2439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1929"/>
              </a:lnTo>
              <a:lnTo>
                <a:pt x="1698023" y="2421929"/>
              </a:lnTo>
              <a:lnTo>
                <a:pt x="1698023" y="24396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4ABA3-803F-854E-8610-01120B625746}">
      <dsp:nvSpPr>
        <dsp:cNvPr id="0" name=""/>
        <dsp:cNvSpPr/>
      </dsp:nvSpPr>
      <dsp:spPr>
        <a:xfrm>
          <a:off x="3878703" y="2951866"/>
          <a:ext cx="711525" cy="2214887"/>
        </a:xfrm>
        <a:custGeom>
          <a:avLst/>
          <a:gdLst/>
          <a:ahLst/>
          <a:cxnLst/>
          <a:rect l="0" t="0" r="0" b="0"/>
          <a:pathLst>
            <a:path>
              <a:moveTo>
                <a:pt x="711525" y="0"/>
              </a:moveTo>
              <a:lnTo>
                <a:pt x="711525" y="2197192"/>
              </a:lnTo>
              <a:lnTo>
                <a:pt x="0" y="2197192"/>
              </a:lnTo>
              <a:lnTo>
                <a:pt x="0" y="22148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C6FA7-4F43-F047-BB64-60670F4C43F3}">
      <dsp:nvSpPr>
        <dsp:cNvPr id="0" name=""/>
        <dsp:cNvSpPr/>
      </dsp:nvSpPr>
      <dsp:spPr>
        <a:xfrm>
          <a:off x="1561243" y="2951866"/>
          <a:ext cx="3028985" cy="913356"/>
        </a:xfrm>
        <a:custGeom>
          <a:avLst/>
          <a:gdLst/>
          <a:ahLst/>
          <a:cxnLst/>
          <a:rect l="0" t="0" r="0" b="0"/>
          <a:pathLst>
            <a:path>
              <a:moveTo>
                <a:pt x="3028985" y="0"/>
              </a:moveTo>
              <a:lnTo>
                <a:pt x="3028985" y="895660"/>
              </a:lnTo>
              <a:lnTo>
                <a:pt x="0" y="895660"/>
              </a:lnTo>
              <a:lnTo>
                <a:pt x="0" y="9133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81408-3A75-8B49-83E2-FA72677E0B96}">
      <dsp:nvSpPr>
        <dsp:cNvPr id="0" name=""/>
        <dsp:cNvSpPr/>
      </dsp:nvSpPr>
      <dsp:spPr>
        <a:xfrm>
          <a:off x="3491699" y="896227"/>
          <a:ext cx="1098530" cy="1195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804"/>
              </a:lnTo>
              <a:lnTo>
                <a:pt x="1098530" y="1177804"/>
              </a:lnTo>
              <a:lnTo>
                <a:pt x="1098530" y="11954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3F31A-A794-154C-899E-74706DFAEEFE}">
      <dsp:nvSpPr>
        <dsp:cNvPr id="0" name=""/>
        <dsp:cNvSpPr/>
      </dsp:nvSpPr>
      <dsp:spPr>
        <a:xfrm>
          <a:off x="1529113" y="2431656"/>
          <a:ext cx="1201961" cy="2254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6427"/>
              </a:lnTo>
              <a:lnTo>
                <a:pt x="1201961" y="2236427"/>
              </a:lnTo>
              <a:lnTo>
                <a:pt x="1201961" y="22541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69797-74FC-2943-83B6-9FF97998F83C}">
      <dsp:nvSpPr>
        <dsp:cNvPr id="0" name=""/>
        <dsp:cNvSpPr/>
      </dsp:nvSpPr>
      <dsp:spPr>
        <a:xfrm>
          <a:off x="981985" y="2431656"/>
          <a:ext cx="547127" cy="2613981"/>
        </a:xfrm>
        <a:custGeom>
          <a:avLst/>
          <a:gdLst/>
          <a:ahLst/>
          <a:cxnLst/>
          <a:rect l="0" t="0" r="0" b="0"/>
          <a:pathLst>
            <a:path>
              <a:moveTo>
                <a:pt x="547127" y="0"/>
              </a:moveTo>
              <a:lnTo>
                <a:pt x="547127" y="2596285"/>
              </a:lnTo>
              <a:lnTo>
                <a:pt x="0" y="2596285"/>
              </a:lnTo>
              <a:lnTo>
                <a:pt x="0" y="26139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04A62-7CD5-E24F-B739-39EAF1A4A01E}">
      <dsp:nvSpPr>
        <dsp:cNvPr id="0" name=""/>
        <dsp:cNvSpPr/>
      </dsp:nvSpPr>
      <dsp:spPr>
        <a:xfrm>
          <a:off x="433163" y="2431656"/>
          <a:ext cx="1095949" cy="1093466"/>
        </a:xfrm>
        <a:custGeom>
          <a:avLst/>
          <a:gdLst/>
          <a:ahLst/>
          <a:cxnLst/>
          <a:rect l="0" t="0" r="0" b="0"/>
          <a:pathLst>
            <a:path>
              <a:moveTo>
                <a:pt x="1095949" y="0"/>
              </a:moveTo>
              <a:lnTo>
                <a:pt x="1095949" y="1075770"/>
              </a:lnTo>
              <a:lnTo>
                <a:pt x="0" y="1075770"/>
              </a:lnTo>
              <a:lnTo>
                <a:pt x="0" y="1093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FBD1E-7423-214A-AB33-3C7DCD5E49EB}">
      <dsp:nvSpPr>
        <dsp:cNvPr id="0" name=""/>
        <dsp:cNvSpPr/>
      </dsp:nvSpPr>
      <dsp:spPr>
        <a:xfrm>
          <a:off x="1529113" y="896227"/>
          <a:ext cx="1962586" cy="1139685"/>
        </a:xfrm>
        <a:custGeom>
          <a:avLst/>
          <a:gdLst/>
          <a:ahLst/>
          <a:cxnLst/>
          <a:rect l="0" t="0" r="0" b="0"/>
          <a:pathLst>
            <a:path>
              <a:moveTo>
                <a:pt x="1962586" y="0"/>
              </a:moveTo>
              <a:lnTo>
                <a:pt x="1962586" y="1121989"/>
              </a:lnTo>
              <a:lnTo>
                <a:pt x="0" y="1121989"/>
              </a:lnTo>
              <a:lnTo>
                <a:pt x="0" y="11396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A7230-C8B0-E248-9C21-6AA60DA92148}">
      <dsp:nvSpPr>
        <dsp:cNvPr id="0" name=""/>
        <dsp:cNvSpPr/>
      </dsp:nvSpPr>
      <dsp:spPr>
        <a:xfrm>
          <a:off x="2840990" y="197908"/>
          <a:ext cx="1301416" cy="69831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B5A456-2DE6-E347-9AE9-831258F7A1A4}">
      <dsp:nvSpPr>
        <dsp:cNvPr id="0" name=""/>
        <dsp:cNvSpPr/>
      </dsp:nvSpPr>
      <dsp:spPr>
        <a:xfrm>
          <a:off x="2862215" y="218071"/>
          <a:ext cx="1301416" cy="698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GUI</a:t>
          </a:r>
          <a:endParaRPr lang="ru-RU" sz="1600" kern="1200" dirty="0"/>
        </a:p>
      </dsp:txBody>
      <dsp:txXfrm>
        <a:off x="2862215" y="218071"/>
        <a:ext cx="1301416" cy="698319"/>
      </dsp:txXfrm>
    </dsp:sp>
    <dsp:sp modelId="{D7D354AF-EEEE-FB44-8D7A-4695F6AC2948}">
      <dsp:nvSpPr>
        <dsp:cNvPr id="0" name=""/>
        <dsp:cNvSpPr/>
      </dsp:nvSpPr>
      <dsp:spPr>
        <a:xfrm>
          <a:off x="189220" y="2035913"/>
          <a:ext cx="2679784" cy="3957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169817-602B-F740-A6E4-D5D4236342C3}">
      <dsp:nvSpPr>
        <dsp:cNvPr id="0" name=""/>
        <dsp:cNvSpPr/>
      </dsp:nvSpPr>
      <dsp:spPr>
        <a:xfrm>
          <a:off x="210444" y="2056076"/>
          <a:ext cx="2679784" cy="3957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Взаимодействие с пользователем</a:t>
          </a:r>
          <a:endParaRPr lang="ru-RU" sz="1400" kern="1200" dirty="0"/>
        </a:p>
      </dsp:txBody>
      <dsp:txXfrm>
        <a:off x="210444" y="2056076"/>
        <a:ext cx="2679784" cy="395743"/>
      </dsp:txXfrm>
    </dsp:sp>
    <dsp:sp modelId="{25D58A36-CED1-5041-9571-DD6802B48B88}">
      <dsp:nvSpPr>
        <dsp:cNvPr id="0" name=""/>
        <dsp:cNvSpPr/>
      </dsp:nvSpPr>
      <dsp:spPr>
        <a:xfrm>
          <a:off x="52119" y="3525123"/>
          <a:ext cx="762087" cy="18067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351394-F779-EA4B-B64B-B71BCD993D1A}">
      <dsp:nvSpPr>
        <dsp:cNvPr id="0" name=""/>
        <dsp:cNvSpPr/>
      </dsp:nvSpPr>
      <dsp:spPr>
        <a:xfrm>
          <a:off x="73343" y="3545286"/>
          <a:ext cx="762087" cy="1806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меню</a:t>
          </a:r>
          <a:endParaRPr lang="ru-RU" sz="1200" kern="1200" dirty="0"/>
        </a:p>
      </dsp:txBody>
      <dsp:txXfrm>
        <a:off x="73343" y="3545286"/>
        <a:ext cx="762087" cy="180670"/>
      </dsp:txXfrm>
    </dsp:sp>
    <dsp:sp modelId="{4242C031-2440-CC40-845C-370A1F6D51F0}">
      <dsp:nvSpPr>
        <dsp:cNvPr id="0" name=""/>
        <dsp:cNvSpPr/>
      </dsp:nvSpPr>
      <dsp:spPr>
        <a:xfrm>
          <a:off x="469888" y="5045638"/>
          <a:ext cx="1024194" cy="29166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3FB4DA-44DC-714A-84D5-BA18F9EC3B97}">
      <dsp:nvSpPr>
        <dsp:cNvPr id="0" name=""/>
        <dsp:cNvSpPr/>
      </dsp:nvSpPr>
      <dsp:spPr>
        <a:xfrm>
          <a:off x="491112" y="5065800"/>
          <a:ext cx="1024194" cy="2916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курсор</a:t>
          </a:r>
          <a:endParaRPr lang="ru-RU" sz="1200" kern="1200" dirty="0"/>
        </a:p>
      </dsp:txBody>
      <dsp:txXfrm>
        <a:off x="491112" y="5065800"/>
        <a:ext cx="1024194" cy="291660"/>
      </dsp:txXfrm>
    </dsp:sp>
    <dsp:sp modelId="{843399F0-3CB6-734D-8AC8-BEC93EF0AB3B}">
      <dsp:nvSpPr>
        <dsp:cNvPr id="0" name=""/>
        <dsp:cNvSpPr/>
      </dsp:nvSpPr>
      <dsp:spPr>
        <a:xfrm>
          <a:off x="2114212" y="4685780"/>
          <a:ext cx="1233723" cy="33773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8AE928-A6BE-854F-AE7D-38551C4BD92F}">
      <dsp:nvSpPr>
        <dsp:cNvPr id="0" name=""/>
        <dsp:cNvSpPr/>
      </dsp:nvSpPr>
      <dsp:spPr>
        <a:xfrm>
          <a:off x="2135437" y="4705942"/>
          <a:ext cx="1233723" cy="337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кнопки</a:t>
          </a:r>
          <a:endParaRPr lang="ru-RU" sz="1400" kern="1200" dirty="0"/>
        </a:p>
      </dsp:txBody>
      <dsp:txXfrm>
        <a:off x="2135437" y="4705942"/>
        <a:ext cx="1233723" cy="337737"/>
      </dsp:txXfrm>
    </dsp:sp>
    <dsp:sp modelId="{F1E86402-3BDB-6545-9164-61B66CBE0DF8}">
      <dsp:nvSpPr>
        <dsp:cNvPr id="0" name=""/>
        <dsp:cNvSpPr/>
      </dsp:nvSpPr>
      <dsp:spPr>
        <a:xfrm>
          <a:off x="3594852" y="2091727"/>
          <a:ext cx="1990753" cy="8601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2D966A-0666-6146-AE21-DFC6E8C5B346}">
      <dsp:nvSpPr>
        <dsp:cNvPr id="0" name=""/>
        <dsp:cNvSpPr/>
      </dsp:nvSpPr>
      <dsp:spPr>
        <a:xfrm>
          <a:off x="3616076" y="2111890"/>
          <a:ext cx="1990753" cy="8601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Конструктор объектов</a:t>
          </a:r>
          <a:endParaRPr lang="ru-RU" sz="1400" kern="1200" dirty="0"/>
        </a:p>
      </dsp:txBody>
      <dsp:txXfrm>
        <a:off x="3616076" y="2111890"/>
        <a:ext cx="1990753" cy="860139"/>
      </dsp:txXfrm>
    </dsp:sp>
    <dsp:sp modelId="{B3599548-F041-0D46-A143-9DBD6BBB6DA2}">
      <dsp:nvSpPr>
        <dsp:cNvPr id="0" name=""/>
        <dsp:cNvSpPr/>
      </dsp:nvSpPr>
      <dsp:spPr>
        <a:xfrm>
          <a:off x="995227" y="3865223"/>
          <a:ext cx="1132031" cy="38181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79D436-550F-E045-9305-70A84742740E}">
      <dsp:nvSpPr>
        <dsp:cNvPr id="0" name=""/>
        <dsp:cNvSpPr/>
      </dsp:nvSpPr>
      <dsp:spPr>
        <a:xfrm>
          <a:off x="1016451" y="3885386"/>
          <a:ext cx="1132031" cy="381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машины</a:t>
          </a:r>
          <a:endParaRPr lang="ru-RU" sz="1200" kern="1200" dirty="0"/>
        </a:p>
      </dsp:txBody>
      <dsp:txXfrm>
        <a:off x="1016451" y="3885386"/>
        <a:ext cx="1132031" cy="381818"/>
      </dsp:txXfrm>
    </dsp:sp>
    <dsp:sp modelId="{0238D549-EBF8-604E-A088-9F67586CE029}">
      <dsp:nvSpPr>
        <dsp:cNvPr id="0" name=""/>
        <dsp:cNvSpPr/>
      </dsp:nvSpPr>
      <dsp:spPr>
        <a:xfrm>
          <a:off x="3108899" y="5166754"/>
          <a:ext cx="1539608" cy="72071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8D65F4-0FEB-E746-A2AC-0F5D1AC6197F}">
      <dsp:nvSpPr>
        <dsp:cNvPr id="0" name=""/>
        <dsp:cNvSpPr/>
      </dsp:nvSpPr>
      <dsp:spPr>
        <a:xfrm>
          <a:off x="3130123" y="5186917"/>
          <a:ext cx="1539608" cy="7207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дороги</a:t>
          </a:r>
          <a:endParaRPr lang="ru-RU" sz="1200" kern="1200" dirty="0"/>
        </a:p>
      </dsp:txBody>
      <dsp:txXfrm>
        <a:off x="3130123" y="5186917"/>
        <a:ext cx="1539608" cy="720719"/>
      </dsp:txXfrm>
    </dsp:sp>
    <dsp:sp modelId="{403EE93F-05F1-DB42-950F-B0FAF46E8C52}">
      <dsp:nvSpPr>
        <dsp:cNvPr id="0" name=""/>
        <dsp:cNvSpPr/>
      </dsp:nvSpPr>
      <dsp:spPr>
        <a:xfrm>
          <a:off x="5411083" y="5391492"/>
          <a:ext cx="1754338" cy="8554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FEB00F-08FB-AA46-8E64-25A4D8EC1CBA}">
      <dsp:nvSpPr>
        <dsp:cNvPr id="0" name=""/>
        <dsp:cNvSpPr/>
      </dsp:nvSpPr>
      <dsp:spPr>
        <a:xfrm>
          <a:off x="5432307" y="5411655"/>
          <a:ext cx="1754338" cy="855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перекрестки</a:t>
          </a:r>
          <a:endParaRPr lang="ru-RU" sz="2100" kern="1200" dirty="0"/>
        </a:p>
      </dsp:txBody>
      <dsp:txXfrm>
        <a:off x="5432307" y="5411655"/>
        <a:ext cx="1754338" cy="855498"/>
      </dsp:txXfrm>
    </dsp:sp>
    <dsp:sp modelId="{5261091F-2614-A64B-9127-3DFE3E2D7551}">
      <dsp:nvSpPr>
        <dsp:cNvPr id="0" name=""/>
        <dsp:cNvSpPr/>
      </dsp:nvSpPr>
      <dsp:spPr>
        <a:xfrm>
          <a:off x="6568971" y="4035041"/>
          <a:ext cx="1045453" cy="61873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6F6B15-67F7-E94E-9A86-9F959E159697}">
      <dsp:nvSpPr>
        <dsp:cNvPr id="0" name=""/>
        <dsp:cNvSpPr/>
      </dsp:nvSpPr>
      <dsp:spPr>
        <a:xfrm>
          <a:off x="6590195" y="4055204"/>
          <a:ext cx="1045453" cy="618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иное</a:t>
          </a:r>
          <a:endParaRPr lang="ru-RU" sz="1200" kern="1200" dirty="0"/>
        </a:p>
      </dsp:txBody>
      <dsp:txXfrm>
        <a:off x="6590195" y="4055204"/>
        <a:ext cx="1045453" cy="618732"/>
      </dsp:txXfrm>
    </dsp:sp>
    <dsp:sp modelId="{3ABB48DF-E970-6B48-B633-A796DE88EDE3}">
      <dsp:nvSpPr>
        <dsp:cNvPr id="0" name=""/>
        <dsp:cNvSpPr/>
      </dsp:nvSpPr>
      <dsp:spPr>
        <a:xfrm>
          <a:off x="6821564" y="1205516"/>
          <a:ext cx="2222100" cy="46919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6BC414-3FD3-8944-AA6E-B47342262080}">
      <dsp:nvSpPr>
        <dsp:cNvPr id="0" name=""/>
        <dsp:cNvSpPr/>
      </dsp:nvSpPr>
      <dsp:spPr>
        <a:xfrm>
          <a:off x="6842788" y="1225679"/>
          <a:ext cx="2222100" cy="469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Реализация движения</a:t>
          </a:r>
          <a:endParaRPr lang="ru-RU" sz="1600" kern="1200" dirty="0"/>
        </a:p>
      </dsp:txBody>
      <dsp:txXfrm>
        <a:off x="6842788" y="1225679"/>
        <a:ext cx="2222100" cy="469194"/>
      </dsp:txXfrm>
    </dsp:sp>
    <dsp:sp modelId="{185001A7-CF14-7D4F-9E07-447340085DAC}">
      <dsp:nvSpPr>
        <dsp:cNvPr id="0" name=""/>
        <dsp:cNvSpPr/>
      </dsp:nvSpPr>
      <dsp:spPr>
        <a:xfrm>
          <a:off x="6830280" y="2569873"/>
          <a:ext cx="2052767" cy="60843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E330DA-849C-FC45-8093-558C81D7B5AC}">
      <dsp:nvSpPr>
        <dsp:cNvPr id="0" name=""/>
        <dsp:cNvSpPr/>
      </dsp:nvSpPr>
      <dsp:spPr>
        <a:xfrm>
          <a:off x="6851504" y="2590035"/>
          <a:ext cx="2052767" cy="608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Связь с основной программой</a:t>
          </a:r>
          <a:endParaRPr lang="ru-RU" sz="1400" kern="1200" dirty="0"/>
        </a:p>
      </dsp:txBody>
      <dsp:txXfrm>
        <a:off x="6851504" y="2590035"/>
        <a:ext cx="2052767" cy="608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над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583166" y="857433"/>
            <a:ext cx="7772400" cy="1470025"/>
          </a:xfrm>
        </p:spPr>
        <p:txBody>
          <a:bodyPr/>
          <a:lstStyle/>
          <a:p>
            <a:r>
              <a:rPr lang="ru-RU" dirty="0" smtClean="0"/>
              <a:t>Проект</a:t>
            </a:r>
            <a:br>
              <a:rPr lang="ru-RU" dirty="0" smtClean="0"/>
            </a:br>
            <a:r>
              <a:rPr lang="en-US" smtClean="0"/>
              <a:t>Road organization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 smtClean="0"/>
              <a:t>Капитан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Астахов Антон</a:t>
            </a:r>
          </a:p>
          <a:p>
            <a:r>
              <a:rPr lang="ru-RU" sz="1800" dirty="0" smtClean="0"/>
              <a:t>Команда</a:t>
            </a:r>
            <a:r>
              <a:rPr lang="en-US" sz="1800" dirty="0" smtClean="0"/>
              <a:t>: </a:t>
            </a:r>
            <a:endParaRPr lang="ru-RU" sz="1800" dirty="0" smtClean="0"/>
          </a:p>
          <a:p>
            <a:r>
              <a:rPr lang="ru-RU" dirty="0" smtClean="0"/>
              <a:t>Иванова Валерия</a:t>
            </a:r>
            <a:r>
              <a:rPr lang="en-US" dirty="0" smtClean="0"/>
              <a:t>, </a:t>
            </a:r>
            <a:endParaRPr lang="ru-RU" dirty="0" smtClean="0"/>
          </a:p>
          <a:p>
            <a:r>
              <a:rPr lang="ru-RU" dirty="0" smtClean="0"/>
              <a:t>Иванова Кристина</a:t>
            </a:r>
            <a:r>
              <a:rPr lang="en-US" dirty="0" smtClean="0"/>
              <a:t>, </a:t>
            </a:r>
            <a:r>
              <a:rPr lang="ru-RU" dirty="0" smtClean="0"/>
              <a:t> </a:t>
            </a:r>
          </a:p>
          <a:p>
            <a:r>
              <a:rPr lang="ru-RU" dirty="0" smtClean="0"/>
              <a:t>Панченко Святослав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037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Подзадачи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Построение дорожной сети</a:t>
            </a:r>
          </a:p>
          <a:p>
            <a:r>
              <a:rPr lang="ru-RU" dirty="0" smtClean="0"/>
              <a:t>Анализ с целью оптимизации системы</a:t>
            </a:r>
            <a:r>
              <a:rPr lang="en-US" dirty="0" smtClean="0"/>
              <a:t>:</a:t>
            </a:r>
          </a:p>
          <a:p>
            <a:pPr lvl="2"/>
            <a:r>
              <a:rPr lang="ru-RU" dirty="0" smtClean="0"/>
              <a:t>По стоимости</a:t>
            </a:r>
          </a:p>
          <a:p>
            <a:pPr lvl="2"/>
            <a:r>
              <a:rPr lang="ru-RU" dirty="0" smtClean="0"/>
              <a:t>По загруженности дорог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327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Функциональность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5800" y="1847088"/>
            <a:ext cx="7770813" cy="4412821"/>
          </a:xfrm>
        </p:spPr>
        <p:txBody>
          <a:bodyPr>
            <a:normAutofit fontScale="92500"/>
          </a:bodyPr>
          <a:lstStyle/>
          <a:p>
            <a:r>
              <a:rPr lang="ru-RU" sz="2000" dirty="0" smtClean="0"/>
              <a:t>1) разработка конструктора(разно полосные дороги</a:t>
            </a:r>
            <a:r>
              <a:rPr lang="en-US" sz="2000" dirty="0" smtClean="0"/>
              <a:t>,</a:t>
            </a:r>
            <a:r>
              <a:rPr lang="ru-RU" sz="2000" dirty="0" smtClean="0"/>
              <a:t> пешеходные переходы</a:t>
            </a:r>
            <a:r>
              <a:rPr lang="en-US" sz="2000" dirty="0" smtClean="0"/>
              <a:t>,</a:t>
            </a:r>
            <a:r>
              <a:rPr lang="ru-RU" sz="2000" dirty="0" smtClean="0"/>
              <a:t> стоянки</a:t>
            </a:r>
            <a:r>
              <a:rPr lang="en-US" sz="2000" dirty="0" smtClean="0"/>
              <a:t>,</a:t>
            </a:r>
            <a:r>
              <a:rPr lang="ru-RU" sz="2000" dirty="0" smtClean="0"/>
              <a:t> знаки</a:t>
            </a:r>
            <a:r>
              <a:rPr lang="en-US" sz="2000" dirty="0" smtClean="0"/>
              <a:t>, </a:t>
            </a:r>
            <a:r>
              <a:rPr lang="ru-RU" sz="2000" dirty="0" smtClean="0"/>
              <a:t>светофоры</a:t>
            </a:r>
            <a:r>
              <a:rPr lang="en-US" sz="2000" dirty="0" smtClean="0"/>
              <a:t>,</a:t>
            </a:r>
            <a:r>
              <a:rPr lang="ru-RU" sz="2000" dirty="0" smtClean="0"/>
              <a:t> машины</a:t>
            </a:r>
            <a:r>
              <a:rPr lang="en-US" sz="2000" dirty="0" smtClean="0"/>
              <a:t>,</a:t>
            </a:r>
            <a:r>
              <a:rPr lang="ru-RU" sz="2000" dirty="0" smtClean="0"/>
              <a:t> рельеф</a:t>
            </a:r>
            <a:r>
              <a:rPr lang="ru-RU" sz="2000" dirty="0" smtClean="0"/>
              <a:t>) </a:t>
            </a:r>
            <a:r>
              <a:rPr lang="ru-RU" sz="2000" dirty="0" smtClean="0"/>
              <a:t>работа </a:t>
            </a:r>
            <a:r>
              <a:rPr lang="ru-RU" sz="2000" dirty="0" smtClean="0"/>
              <a:t>над интерфейсом(графом</a:t>
            </a:r>
            <a:r>
              <a:rPr lang="en-US" sz="2000" dirty="0" smtClean="0"/>
              <a:t>, </a:t>
            </a:r>
            <a:r>
              <a:rPr lang="ru-RU" sz="2000" dirty="0" smtClean="0"/>
              <a:t>кнопками</a:t>
            </a:r>
            <a:r>
              <a:rPr lang="en-US" sz="2000" dirty="0" smtClean="0"/>
              <a:t>,</a:t>
            </a:r>
            <a:r>
              <a:rPr lang="ru-RU" sz="2000" dirty="0" smtClean="0"/>
              <a:t> машинами) </a:t>
            </a:r>
            <a:r>
              <a:rPr lang="en-US" sz="2000" dirty="0" smtClean="0"/>
              <a:t> </a:t>
            </a:r>
            <a:r>
              <a:rPr lang="ru-RU" sz="2000" dirty="0" smtClean="0"/>
              <a:t>(Иванова Кристина)</a:t>
            </a:r>
            <a:endParaRPr lang="ru-RU" sz="2000" dirty="0" smtClean="0"/>
          </a:p>
          <a:p>
            <a:r>
              <a:rPr lang="ru-RU" sz="2000" dirty="0" smtClean="0"/>
              <a:t>2) Связь </a:t>
            </a:r>
            <a:r>
              <a:rPr lang="ru-RU" sz="2000" dirty="0" smtClean="0"/>
              <a:t>графики с </a:t>
            </a:r>
            <a:r>
              <a:rPr lang="ru-RU" sz="2000" dirty="0" smtClean="0"/>
              <a:t>объектами(обработка поведения движения с целью точного описания)</a:t>
            </a:r>
            <a:r>
              <a:rPr lang="en-US" sz="2000" dirty="0" smtClean="0"/>
              <a:t> </a:t>
            </a:r>
            <a:r>
              <a:rPr lang="en-US" sz="2000" dirty="0" smtClean="0"/>
              <a:t>+ </a:t>
            </a:r>
            <a:r>
              <a:rPr lang="ru-RU" sz="2000" dirty="0" smtClean="0"/>
              <a:t>загрузка и обработка </a:t>
            </a:r>
            <a:r>
              <a:rPr lang="ru-RU" sz="2000" smtClean="0"/>
              <a:t>реальных </a:t>
            </a:r>
            <a:r>
              <a:rPr lang="ru-RU" sz="2000" smtClean="0"/>
              <a:t>карт </a:t>
            </a:r>
            <a:r>
              <a:rPr lang="ru-RU" sz="2000" smtClean="0"/>
              <a:t>(</a:t>
            </a:r>
            <a:r>
              <a:rPr lang="ru-RU" sz="2000" dirty="0" smtClean="0"/>
              <a:t>Панченко С</a:t>
            </a:r>
            <a:r>
              <a:rPr lang="ru-RU" sz="2000" dirty="0" smtClean="0"/>
              <a:t>вятослав)</a:t>
            </a:r>
            <a:r>
              <a:rPr lang="en-US" sz="2000" dirty="0" smtClean="0"/>
              <a:t> </a:t>
            </a:r>
            <a:r>
              <a:rPr lang="ru-RU" sz="2000" dirty="0" smtClean="0"/>
              <a:t> </a:t>
            </a:r>
            <a:endParaRPr lang="ru-RU" sz="2000" dirty="0" smtClean="0"/>
          </a:p>
          <a:p>
            <a:r>
              <a:rPr lang="ru-RU" sz="2000" dirty="0" smtClean="0"/>
              <a:t>3) Поведение участников транспортного </a:t>
            </a:r>
            <a:r>
              <a:rPr lang="ru-RU" sz="2000" dirty="0" smtClean="0"/>
              <a:t>движения, их взаимодействие (Иванова Валерия)</a:t>
            </a:r>
            <a:endParaRPr lang="ru-RU" sz="2000" dirty="0" smtClean="0"/>
          </a:p>
          <a:p>
            <a:r>
              <a:rPr lang="ru-RU" sz="2000" dirty="0" smtClean="0"/>
              <a:t>4) Машинное обучение(построение оптимальной системы дорог</a:t>
            </a:r>
            <a:r>
              <a:rPr lang="en-US" sz="2000" dirty="0" smtClean="0"/>
              <a:t>,</a:t>
            </a:r>
            <a:r>
              <a:rPr lang="ru-RU" sz="2000" dirty="0" smtClean="0"/>
              <a:t> светофоров и т</a:t>
            </a:r>
            <a:r>
              <a:rPr lang="en-US" sz="2000" dirty="0" smtClean="0"/>
              <a:t>.</a:t>
            </a:r>
            <a:r>
              <a:rPr lang="ru-RU" sz="2000" dirty="0" smtClean="0"/>
              <a:t>д</a:t>
            </a:r>
            <a:r>
              <a:rPr lang="en-US" sz="2000" dirty="0" smtClean="0"/>
              <a:t>. </a:t>
            </a:r>
            <a:r>
              <a:rPr lang="ru-RU" sz="2000" dirty="0"/>
              <a:t>н</a:t>
            </a:r>
            <a:r>
              <a:rPr lang="ru-RU" sz="2000" dirty="0" smtClean="0"/>
              <a:t>а </a:t>
            </a:r>
            <a:r>
              <a:rPr lang="en-US" sz="2000" dirty="0" smtClean="0"/>
              <a:t>N </a:t>
            </a:r>
            <a:r>
              <a:rPr lang="ru-RU" sz="2000" dirty="0" smtClean="0"/>
              <a:t>пунктах на основе предыдущих построения и автоматических) (Астахов Антон)</a:t>
            </a:r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27481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аналоги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IndorCAD</a:t>
            </a:r>
            <a:r>
              <a:rPr lang="en-US" sz="2000" dirty="0" smtClean="0"/>
              <a:t>/Road</a:t>
            </a:r>
            <a:r>
              <a:rPr lang="ru-RU" sz="2000" dirty="0" smtClean="0"/>
              <a:t> – система проектирования автомобильных дорог</a:t>
            </a:r>
          </a:p>
          <a:p>
            <a:pPr marL="0" indent="0">
              <a:buNone/>
            </a:pPr>
            <a:r>
              <a:rPr lang="ru-RU" sz="2000" dirty="0" smtClean="0"/>
              <a:t>Предназначена для выполнения п</a:t>
            </a:r>
            <a:r>
              <a:rPr lang="ru-RU" sz="2000" dirty="0" smtClean="0">
                <a:solidFill>
                  <a:schemeClr val="tx1"/>
                </a:solidFill>
              </a:rPr>
              <a:t>роектов нового строительства</a:t>
            </a:r>
            <a:r>
              <a:rPr lang="en-US" sz="2000" dirty="0" smtClean="0"/>
              <a:t>,</a:t>
            </a:r>
            <a:r>
              <a:rPr lang="ru-RU" sz="2000" dirty="0" smtClean="0"/>
              <a:t> реконструкции</a:t>
            </a:r>
            <a:r>
              <a:rPr lang="en-US" sz="2000" dirty="0" smtClean="0"/>
              <a:t>,</a:t>
            </a:r>
            <a:r>
              <a:rPr lang="ru-RU" sz="2000" dirty="0" smtClean="0"/>
              <a:t> ремонта автомобильных дорог и улиц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ru-RU" sz="2000" dirty="0" smtClean="0"/>
              <a:t>Отличия</a:t>
            </a:r>
            <a:r>
              <a:rPr lang="en-US" sz="2000" dirty="0" smtClean="0"/>
              <a:t>: </a:t>
            </a:r>
            <a:r>
              <a:rPr lang="ru-RU" sz="2000" dirty="0" smtClean="0"/>
              <a:t>3</a:t>
            </a:r>
            <a:r>
              <a:rPr lang="en-US" sz="2000" dirty="0" smtClean="0"/>
              <a:t>D </a:t>
            </a:r>
            <a:r>
              <a:rPr lang="ru-RU" sz="2000" dirty="0" smtClean="0"/>
              <a:t>графика</a:t>
            </a:r>
            <a:r>
              <a:rPr lang="en-US" sz="2000" dirty="0" smtClean="0"/>
              <a:t>,</a:t>
            </a:r>
            <a:r>
              <a:rPr lang="ru-RU" sz="2000" dirty="0" smtClean="0"/>
              <a:t> моделирование на реальных картах с учетом рельефа</a:t>
            </a:r>
            <a:r>
              <a:rPr lang="en-US" sz="2000" dirty="0" smtClean="0"/>
              <a:t>,</a:t>
            </a:r>
            <a:r>
              <a:rPr lang="ru-RU" sz="2000" dirty="0" smtClean="0"/>
              <a:t> водных резервуаров и т</a:t>
            </a:r>
            <a:r>
              <a:rPr lang="en-US" sz="2000" dirty="0" smtClean="0"/>
              <a:t>.</a:t>
            </a:r>
            <a:r>
              <a:rPr lang="ru-RU" sz="2000" dirty="0" smtClean="0"/>
              <a:t>д</a:t>
            </a:r>
            <a:r>
              <a:rPr lang="en-US" sz="2000" dirty="0" smtClean="0"/>
              <a:t>.,</a:t>
            </a:r>
            <a:r>
              <a:rPr lang="ru-RU" sz="2000" dirty="0" smtClean="0"/>
              <a:t> сложные дорожные сети</a:t>
            </a:r>
            <a:r>
              <a:rPr lang="en-US" sz="2000" dirty="0" smtClean="0"/>
              <a:t>.</a:t>
            </a:r>
            <a:r>
              <a:rPr lang="ru-RU" sz="2000" dirty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78658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Архитектура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5800" y="1901935"/>
            <a:ext cx="7770813" cy="4383629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Классы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ru-RU" dirty="0" smtClean="0"/>
              <a:t>машины</a:t>
            </a:r>
            <a:r>
              <a:rPr lang="en-US" dirty="0" smtClean="0"/>
              <a:t>, </a:t>
            </a:r>
            <a:r>
              <a:rPr lang="ru-RU" dirty="0" smtClean="0"/>
              <a:t>пешеходные переходы</a:t>
            </a:r>
            <a:r>
              <a:rPr lang="en-US" dirty="0" smtClean="0"/>
              <a:t>,</a:t>
            </a:r>
            <a:r>
              <a:rPr lang="ru-RU" dirty="0" smtClean="0"/>
              <a:t> светофоры</a:t>
            </a:r>
            <a:r>
              <a:rPr lang="en-US" dirty="0" smtClean="0"/>
              <a:t>,</a:t>
            </a:r>
            <a:r>
              <a:rPr lang="ru-RU" dirty="0" smtClean="0"/>
              <a:t> дороги</a:t>
            </a:r>
            <a:r>
              <a:rPr lang="en-US" dirty="0" smtClean="0"/>
              <a:t>,</a:t>
            </a:r>
            <a:r>
              <a:rPr lang="ru-RU" dirty="0" smtClean="0"/>
              <a:t> заправки</a:t>
            </a:r>
            <a:r>
              <a:rPr lang="en-US" dirty="0" smtClean="0"/>
              <a:t>,</a:t>
            </a:r>
            <a:r>
              <a:rPr lang="ru-RU" dirty="0" smtClean="0"/>
              <a:t> поток машин</a:t>
            </a:r>
            <a:r>
              <a:rPr lang="en-US" dirty="0" smtClean="0"/>
              <a:t>, </a:t>
            </a:r>
            <a:r>
              <a:rPr lang="ru-RU" dirty="0" smtClean="0"/>
              <a:t>перекресток</a:t>
            </a:r>
            <a:r>
              <a:rPr lang="en-US" dirty="0" smtClean="0"/>
              <a:t>,</a:t>
            </a:r>
            <a:r>
              <a:rPr lang="ru-RU" dirty="0" smtClean="0"/>
              <a:t> рельеф(ограничители)</a:t>
            </a:r>
          </a:p>
          <a:p>
            <a:pPr marL="0" indent="0" algn="ctr">
              <a:buNone/>
            </a:pPr>
            <a:r>
              <a:rPr lang="en-US" dirty="0" smtClean="0"/>
              <a:t>GUI:</a:t>
            </a:r>
          </a:p>
          <a:p>
            <a:pPr marL="0" indent="0" algn="ctr">
              <a:buNone/>
            </a:pPr>
            <a:r>
              <a:rPr lang="ru-RU" dirty="0" smtClean="0"/>
              <a:t>Точка</a:t>
            </a:r>
            <a:r>
              <a:rPr lang="en-US" dirty="0" smtClean="0"/>
              <a:t>,</a:t>
            </a:r>
            <a:r>
              <a:rPr lang="ru-RU" dirty="0" smtClean="0"/>
              <a:t> прямая</a:t>
            </a:r>
            <a:r>
              <a:rPr lang="en-US" dirty="0" smtClean="0"/>
              <a:t>,</a:t>
            </a:r>
            <a:r>
              <a:rPr lang="ru-RU" dirty="0" smtClean="0"/>
              <a:t> курсор</a:t>
            </a:r>
            <a:r>
              <a:rPr lang="en-US" dirty="0" smtClean="0"/>
              <a:t>, </a:t>
            </a:r>
            <a:r>
              <a:rPr lang="ru-RU" dirty="0" smtClean="0"/>
              <a:t>кнопки</a:t>
            </a:r>
            <a:r>
              <a:rPr lang="en-US" dirty="0" smtClean="0"/>
              <a:t>, </a:t>
            </a:r>
            <a:r>
              <a:rPr lang="ru-RU" dirty="0" smtClean="0"/>
              <a:t>меню</a:t>
            </a:r>
            <a:r>
              <a:rPr lang="en-US" dirty="0" smtClean="0"/>
              <a:t>,</a:t>
            </a:r>
            <a:r>
              <a:rPr lang="ru-RU" dirty="0" smtClean="0"/>
              <a:t> конструктор</a:t>
            </a:r>
          </a:p>
          <a:p>
            <a:pPr marL="0" indent="0" algn="ctr">
              <a:buNone/>
            </a:pPr>
            <a:r>
              <a:rPr lang="ru-RU" sz="2600" dirty="0" smtClean="0"/>
              <a:t>Библиотеки</a:t>
            </a:r>
            <a:r>
              <a:rPr lang="en-US" sz="2600" dirty="0" smtClean="0"/>
              <a:t>:</a:t>
            </a:r>
          </a:p>
          <a:p>
            <a:pPr marL="0" indent="0" algn="ctr">
              <a:buNone/>
            </a:pPr>
            <a:r>
              <a:rPr lang="en-US" dirty="0" err="1" smtClean="0"/>
              <a:t>PyCairo</a:t>
            </a:r>
            <a:r>
              <a:rPr lang="en-US" dirty="0" smtClean="0"/>
              <a:t> - </a:t>
            </a:r>
            <a:r>
              <a:rPr lang="ru-RU" dirty="0" smtClean="0"/>
              <a:t>графика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650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Содержимое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78098700"/>
              </p:ext>
            </p:extLst>
          </p:nvPr>
        </p:nvGraphicFramePr>
        <p:xfrm>
          <a:off x="0" y="0"/>
          <a:ext cx="9143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2" name="Прямая соединительная линия 21"/>
          <p:cNvCxnSpPr/>
          <p:nvPr/>
        </p:nvCxnSpPr>
        <p:spPr>
          <a:xfrm>
            <a:off x="2052669" y="3655890"/>
            <a:ext cx="615801" cy="1500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3951388" y="4130514"/>
            <a:ext cx="2668470" cy="1154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183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6005476"/>
              </p:ext>
            </p:extLst>
          </p:nvPr>
        </p:nvGraphicFramePr>
        <p:xfrm>
          <a:off x="-6975" y="0"/>
          <a:ext cx="9150975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202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сроки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5800" y="2209800"/>
            <a:ext cx="7770813" cy="4268180"/>
          </a:xfrm>
        </p:spPr>
        <p:txBody>
          <a:bodyPr>
            <a:normAutofit fontScale="92500"/>
          </a:bodyPr>
          <a:lstStyle/>
          <a:p>
            <a:r>
              <a:rPr lang="ru-RU" dirty="0"/>
              <a:t>2</a:t>
            </a:r>
            <a:r>
              <a:rPr lang="ru-RU" dirty="0" smtClean="0"/>
              <a:t> недели</a:t>
            </a:r>
            <a:r>
              <a:rPr lang="en-US" dirty="0" smtClean="0"/>
              <a:t>: </a:t>
            </a:r>
            <a:r>
              <a:rPr lang="ru-RU" dirty="0" smtClean="0"/>
              <a:t>упрощенное построение графа</a:t>
            </a:r>
            <a:r>
              <a:rPr lang="en-US" dirty="0" smtClean="0"/>
              <a:t>,</a:t>
            </a:r>
            <a:r>
              <a:rPr lang="ru-RU" dirty="0" smtClean="0"/>
              <a:t> основные движения(простой алгоритм)</a:t>
            </a:r>
          </a:p>
          <a:p>
            <a:r>
              <a:rPr lang="ru-RU" dirty="0" smtClean="0"/>
              <a:t>3-4 недели</a:t>
            </a:r>
            <a:r>
              <a:rPr lang="en-US" dirty="0" smtClean="0"/>
              <a:t>: </a:t>
            </a:r>
            <a:r>
              <a:rPr lang="ru-RU" dirty="0" smtClean="0"/>
              <a:t>все классы</a:t>
            </a:r>
            <a:r>
              <a:rPr lang="en-US" dirty="0" smtClean="0"/>
              <a:t>,</a:t>
            </a:r>
            <a:r>
              <a:rPr lang="ru-RU" dirty="0" smtClean="0"/>
              <a:t> управление транспортными потоками</a:t>
            </a:r>
            <a:r>
              <a:rPr lang="en-US" dirty="0" smtClean="0"/>
              <a:t>,</a:t>
            </a:r>
            <a:r>
              <a:rPr lang="ru-RU" dirty="0" smtClean="0"/>
              <a:t>  реализация машинного обучения</a:t>
            </a:r>
            <a:r>
              <a:rPr lang="en-US" dirty="0" smtClean="0"/>
              <a:t>.</a:t>
            </a:r>
          </a:p>
          <a:p>
            <a:r>
              <a:rPr lang="ru-RU" dirty="0" smtClean="0"/>
              <a:t>5-6 недели</a:t>
            </a:r>
            <a:r>
              <a:rPr lang="en-US" dirty="0" smtClean="0"/>
              <a:t>: </a:t>
            </a:r>
            <a:r>
              <a:rPr lang="ru-RU" dirty="0" smtClean="0"/>
              <a:t>рельеф</a:t>
            </a:r>
            <a:r>
              <a:rPr lang="en-US" dirty="0" smtClean="0"/>
              <a:t>,</a:t>
            </a:r>
            <a:r>
              <a:rPr lang="ru-RU" dirty="0" smtClean="0"/>
              <a:t> конструктор</a:t>
            </a:r>
            <a:r>
              <a:rPr lang="en-US" dirty="0" smtClean="0"/>
              <a:t>, </a:t>
            </a:r>
            <a:r>
              <a:rPr lang="ru-RU" dirty="0" smtClean="0"/>
              <a:t>усложненное транспортное движение</a:t>
            </a:r>
            <a:r>
              <a:rPr lang="en-US" dirty="0" smtClean="0"/>
              <a:t>,</a:t>
            </a:r>
            <a:r>
              <a:rPr lang="ru-RU" dirty="0" smtClean="0"/>
              <a:t> машинное обучение на сложной системе дорог</a:t>
            </a:r>
          </a:p>
          <a:p>
            <a:r>
              <a:rPr lang="ru-RU" dirty="0" smtClean="0"/>
              <a:t>7-8 недели</a:t>
            </a:r>
            <a:r>
              <a:rPr lang="en-US" dirty="0" smtClean="0"/>
              <a:t>: </a:t>
            </a:r>
            <a:r>
              <a:rPr lang="ru-RU" dirty="0" smtClean="0"/>
              <a:t>взаимодействие машин и пешеходов</a:t>
            </a:r>
            <a:r>
              <a:rPr lang="en-US" dirty="0" smtClean="0"/>
              <a:t>, </a:t>
            </a:r>
            <a:r>
              <a:rPr lang="ru-RU" dirty="0" smtClean="0"/>
              <a:t>работа на реальных картах</a:t>
            </a:r>
            <a:r>
              <a:rPr lang="en-US" dirty="0" smtClean="0"/>
              <a:t>, </a:t>
            </a:r>
            <a:r>
              <a:rPr lang="ru-RU" dirty="0" smtClean="0"/>
              <a:t>проработка деталей</a:t>
            </a:r>
            <a:r>
              <a:rPr lang="en-US" dirty="0" smtClean="0"/>
              <a:t>,</a:t>
            </a:r>
            <a:r>
              <a:rPr lang="ru-RU" dirty="0" smtClean="0"/>
              <a:t> усовершенствования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535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err="1" smtClean="0"/>
              <a:t>репозиторий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AstakhovAnton</a:t>
            </a:r>
            <a:r>
              <a:rPr lang="en-US" dirty="0" smtClean="0"/>
              <a:t>/Road-</a:t>
            </a:r>
            <a:r>
              <a:rPr lang="en-US" dirty="0" err="1" smtClean="0"/>
              <a:t>organisation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238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Фолио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Фолио.thmx</Template>
  <TotalTime>308</TotalTime>
  <Words>323</Words>
  <Application>Microsoft Office PowerPoint</Application>
  <PresentationFormat>Экран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Фолио</vt:lpstr>
      <vt:lpstr>Проект Road organization</vt:lpstr>
      <vt:lpstr>Подзадачи:</vt:lpstr>
      <vt:lpstr>Функциональность</vt:lpstr>
      <vt:lpstr>аналоги</vt:lpstr>
      <vt:lpstr>Архитектура</vt:lpstr>
      <vt:lpstr>Слайд 6</vt:lpstr>
      <vt:lpstr>Слайд 7</vt:lpstr>
      <vt:lpstr>сроки</vt:lpstr>
      <vt:lpstr>репозиторий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Road organisation</dc:title>
  <dc:creator>Кристина</dc:creator>
  <cp:lastModifiedBy>BITCH</cp:lastModifiedBy>
  <cp:revision>26</cp:revision>
  <dcterms:created xsi:type="dcterms:W3CDTF">2017-03-28T09:42:53Z</dcterms:created>
  <dcterms:modified xsi:type="dcterms:W3CDTF">2017-03-29T19:53:58Z</dcterms:modified>
</cp:coreProperties>
</file>