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0" d="100"/>
          <a:sy n="100" d="100"/>
        </p:scale>
        <p:origin x="-870" y="-252"/>
      </p:cViewPr>
      <p:guideLst>
        <p:guide pos="2160" orient="horz"/>
        <p:guide pos="3840"/>
      </p:guideLst>
    </p:cSldViewPr>
  </p:slideViewPr>
  <p:gridSpacing cx="73736200" cy="7373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_Title Slide" preserve="0" showMasterPhAnim="0" userDrawn="1">
  <p:cSld name="1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>
            <a:spLocks noGrp="1"/>
          </p:cNvSpPr>
          <p:nvPr>
            <p:ph type="pic" idx="2"/>
          </p:nvPr>
        </p:nvSpPr>
        <p:spPr bwMode="auto">
          <a:xfrm>
            <a:off x="0" y="0"/>
            <a:ext cx="12061604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6_Custom Layout" preserve="0" showMasterPhAnim="0" userDrawn="1">
  <p:cSld name="1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>
            <a:spLocks noGrp="1"/>
          </p:cNvSpPr>
          <p:nvPr>
            <p:ph type="pic" idx="2"/>
          </p:nvPr>
        </p:nvSpPr>
        <p:spPr bwMode="auto">
          <a:xfrm>
            <a:off x="4764505" y="0"/>
            <a:ext cx="742749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 bwMode="auto">
          <a:xfrm>
            <a:off x="766884" y="396606"/>
            <a:ext cx="4527012" cy="114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21"/>
          <p:cNvSpPr>
            <a:spLocks noGrp="1"/>
          </p:cNvSpPr>
          <p:nvPr>
            <p:ph type="pic" idx="3"/>
          </p:nvPr>
        </p:nvSpPr>
        <p:spPr bwMode="auto">
          <a:xfrm>
            <a:off x="3285641" y="5005951"/>
            <a:ext cx="6869011" cy="1852046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5_Custom Layout" preserve="0" showMasterPhAnim="0" userDrawn="1">
  <p:cSld name="15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>
            <a:spLocks noGrp="1"/>
          </p:cNvSpPr>
          <p:nvPr>
            <p:ph type="pic" idx="2"/>
          </p:nvPr>
        </p:nvSpPr>
        <p:spPr bwMode="auto">
          <a:xfrm>
            <a:off x="1317170" y="2136888"/>
            <a:ext cx="2787536" cy="18875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22"/>
          <p:cNvSpPr>
            <a:spLocks noGrp="1"/>
          </p:cNvSpPr>
          <p:nvPr>
            <p:ph type="pic" idx="3"/>
          </p:nvPr>
        </p:nvSpPr>
        <p:spPr bwMode="auto">
          <a:xfrm>
            <a:off x="4702232" y="2136888"/>
            <a:ext cx="2787536" cy="18875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4" name="Google Shape;54;p22"/>
          <p:cNvSpPr>
            <a:spLocks noGrp="1"/>
          </p:cNvSpPr>
          <p:nvPr>
            <p:ph type="pic" idx="4"/>
          </p:nvPr>
        </p:nvSpPr>
        <p:spPr bwMode="auto">
          <a:xfrm>
            <a:off x="8087293" y="2136888"/>
            <a:ext cx="2787536" cy="18875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5" name="Google Shape;55;p22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4_Custom Layout" preserve="0" showMasterPhAnim="0" userDrawn="1">
  <p:cSld name="14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23"/>
          <p:cNvSpPr>
            <a:spLocks noGrp="1"/>
          </p:cNvSpPr>
          <p:nvPr>
            <p:ph type="pic" idx="2"/>
          </p:nvPr>
        </p:nvSpPr>
        <p:spPr bwMode="auto">
          <a:xfrm>
            <a:off x="7625435" y="1526444"/>
            <a:ext cx="3524848" cy="474829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9" name="Google Shape;59;p23"/>
          <p:cNvSpPr>
            <a:spLocks noGrp="1"/>
          </p:cNvSpPr>
          <p:nvPr>
            <p:ph type="pic" idx="3"/>
          </p:nvPr>
        </p:nvSpPr>
        <p:spPr bwMode="auto">
          <a:xfrm>
            <a:off x="4133476" y="3191332"/>
            <a:ext cx="1805191" cy="1197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0" name="Google Shape;60;p23"/>
          <p:cNvSpPr>
            <a:spLocks noGrp="1"/>
          </p:cNvSpPr>
          <p:nvPr>
            <p:ph type="pic" idx="4"/>
          </p:nvPr>
        </p:nvSpPr>
        <p:spPr bwMode="auto">
          <a:xfrm>
            <a:off x="1489166" y="1525580"/>
            <a:ext cx="1805191" cy="1197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3_Custom Layout" preserve="0" showMasterPhAnim="0" userDrawn="1">
  <p:cSld name="13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 bwMode="auto">
          <a:xfrm>
            <a:off x="4299284" y="1750192"/>
            <a:ext cx="3352800" cy="301591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4" name="Google Shape;64;p24"/>
          <p:cNvSpPr>
            <a:spLocks noGrp="1"/>
          </p:cNvSpPr>
          <p:nvPr>
            <p:ph type="pic" idx="3"/>
          </p:nvPr>
        </p:nvSpPr>
        <p:spPr bwMode="auto">
          <a:xfrm>
            <a:off x="7924799" y="1726280"/>
            <a:ext cx="2518612" cy="13752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" name="Google Shape;65;p24"/>
          <p:cNvSpPr>
            <a:spLocks noGrp="1"/>
          </p:cNvSpPr>
          <p:nvPr>
            <p:ph type="pic" idx="4"/>
          </p:nvPr>
        </p:nvSpPr>
        <p:spPr bwMode="auto">
          <a:xfrm>
            <a:off x="7924799" y="3355358"/>
            <a:ext cx="2518612" cy="13752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2_Custom Layout" preserve="0" showMasterPhAnim="0" userDrawn="1">
  <p:cSld name="12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 bwMode="auto">
          <a:xfrm>
            <a:off x="5454316" y="0"/>
            <a:ext cx="336884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" name="Google Shape;68;p25"/>
          <p:cNvSpPr>
            <a:spLocks noGrp="1"/>
          </p:cNvSpPr>
          <p:nvPr>
            <p:ph type="pic" idx="3"/>
          </p:nvPr>
        </p:nvSpPr>
        <p:spPr bwMode="auto">
          <a:xfrm>
            <a:off x="8823158" y="0"/>
            <a:ext cx="336884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" name="Google Shape;69;p25"/>
          <p:cNvSpPr txBox="1">
            <a:spLocks noGrp="1"/>
          </p:cNvSpPr>
          <p:nvPr>
            <p:ph type="body" idx="1"/>
          </p:nvPr>
        </p:nvSpPr>
        <p:spPr bwMode="auto">
          <a:xfrm>
            <a:off x="766884" y="396606"/>
            <a:ext cx="4527012" cy="114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0_Custom Layout" preserve="0" showMasterPhAnim="0" userDrawn="1">
  <p:cSld name="10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body" idx="1"/>
          </p:nvPr>
        </p:nvSpPr>
        <p:spPr bwMode="auto">
          <a:xfrm>
            <a:off x="1004089" y="396606"/>
            <a:ext cx="4754454" cy="193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26"/>
          <p:cNvSpPr>
            <a:spLocks noGrp="1"/>
          </p:cNvSpPr>
          <p:nvPr>
            <p:ph type="pic" idx="2"/>
          </p:nvPr>
        </p:nvSpPr>
        <p:spPr bwMode="auto">
          <a:xfrm>
            <a:off x="6417129" y="1346444"/>
            <a:ext cx="5533704" cy="37317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3" name="Google Shape;73;p26"/>
          <p:cNvSpPr txBox="1"/>
          <p:nvPr/>
        </p:nvSpPr>
        <p:spPr bwMode="auto">
          <a:xfrm>
            <a:off x="1038891" y="2332222"/>
            <a:ext cx="18099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 b="1">
                <a:solidFill>
                  <a:schemeClr val="accent1"/>
                </a:solidFill>
                <a:latin typeface="Ubuntu"/>
                <a:ea typeface="Ubuntu"/>
                <a:cs typeface="Ubuntu"/>
              </a:rPr>
              <a:t>Description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9_Custom Layout" preserve="0" showMasterPhAnim="0" userDrawn="1">
  <p:cSld name="9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27"/>
          <p:cNvSpPr>
            <a:spLocks noGrp="1"/>
          </p:cNvSpPr>
          <p:nvPr>
            <p:ph type="pic" idx="2"/>
          </p:nvPr>
        </p:nvSpPr>
        <p:spPr bwMode="auto">
          <a:xfrm>
            <a:off x="1919909" y="1993891"/>
            <a:ext cx="3361704" cy="153987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8_Custom Layout" preserve="0" showMasterPhAnim="0" userDrawn="1">
  <p:cSld name="8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" name="Google Shape;79;p28"/>
          <p:cNvSpPr>
            <a:spLocks noGrp="1"/>
          </p:cNvSpPr>
          <p:nvPr>
            <p:ph type="pic" idx="2"/>
          </p:nvPr>
        </p:nvSpPr>
        <p:spPr bwMode="auto">
          <a:xfrm>
            <a:off x="5219700" y="2120089"/>
            <a:ext cx="1752599" cy="376609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7_Custom Layout" preserve="0" showMasterPhAnim="0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>
            <a:spLocks noGrp="1"/>
          </p:cNvSpPr>
          <p:nvPr>
            <p:ph type="pic" idx="2"/>
          </p:nvPr>
        </p:nvSpPr>
        <p:spPr bwMode="auto">
          <a:xfrm>
            <a:off x="0" y="0"/>
            <a:ext cx="12192000" cy="36385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2" name="Google Shape;82;p29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5_Custom Layout" preserve="0" showMasterPhAnim="0" userDrawn="1">
  <p:cSld name="5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_Custom Layout" preserve="0" showMasterPhAnim="0" userDrawn="1">
  <p:cSld name="1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>
            <a:spLocks noGrp="1"/>
          </p:cNvSpPr>
          <p:nvPr>
            <p:ph type="pic" idx="2"/>
          </p:nvPr>
        </p:nvSpPr>
        <p:spPr bwMode="auto">
          <a:xfrm>
            <a:off x="6096001" y="3429000"/>
            <a:ext cx="5138100" cy="198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 bwMode="auto">
          <a:xfrm>
            <a:off x="1143000" y="1355725"/>
            <a:ext cx="4195763" cy="284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2_Custom Layout" preserve="0" showMasterPhAnim="0" userDrawn="1">
  <p:cSld name="2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>
            <a:spLocks noGrp="1"/>
          </p:cNvSpPr>
          <p:nvPr>
            <p:ph type="pic" idx="2"/>
          </p:nvPr>
        </p:nvSpPr>
        <p:spPr bwMode="auto">
          <a:xfrm>
            <a:off x="1" y="1521105"/>
            <a:ext cx="5818621" cy="41562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" name="Google Shape;20;p13"/>
          <p:cNvSpPr txBox="1">
            <a:spLocks noGrp="1"/>
          </p:cNvSpPr>
          <p:nvPr>
            <p:ph type="body" idx="1"/>
          </p:nvPr>
        </p:nvSpPr>
        <p:spPr bwMode="auto">
          <a:xfrm>
            <a:off x="3801836" y="396607"/>
            <a:ext cx="4588328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3_Custom Layout" preserve="0" showMasterPhAnim="0" userDrawn="1">
  <p:cSld name="3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>
            <a:spLocks noGrp="1"/>
          </p:cNvSpPr>
          <p:nvPr>
            <p:ph type="pic" idx="2"/>
          </p:nvPr>
        </p:nvSpPr>
        <p:spPr bwMode="auto">
          <a:xfrm>
            <a:off x="1852105" y="1935195"/>
            <a:ext cx="3122781" cy="298761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2_Title Slide" preserve="0" showMasterPhAnim="0" userDrawn="1">
  <p:cSld name="2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>
            <a:spLocks noGrp="1"/>
          </p:cNvSpPr>
          <p:nvPr>
            <p:ph type="pic" idx="2"/>
          </p:nvPr>
        </p:nvSpPr>
        <p:spPr bwMode="auto">
          <a:xfrm>
            <a:off x="130396" y="0"/>
            <a:ext cx="1206160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ustom Layout" preserve="0" showMasterPhAnim="0" userDrawn="1">
  <p:cSld name="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>
            <a:spLocks noGrp="1"/>
          </p:cNvSpPr>
          <p:nvPr>
            <p:ph type="pic" idx="2"/>
          </p:nvPr>
        </p:nvSpPr>
        <p:spPr bwMode="auto">
          <a:xfrm>
            <a:off x="0" y="0"/>
            <a:ext cx="12192000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1_Custom Layout" preserve="0" showMasterPhAnim="0" userDrawn="1">
  <p:cSld name="11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>
            <a:spLocks noGrp="1"/>
          </p:cNvSpPr>
          <p:nvPr>
            <p:ph type="pic" idx="2"/>
          </p:nvPr>
        </p:nvSpPr>
        <p:spPr bwMode="auto">
          <a:xfrm>
            <a:off x="1125416" y="1963801"/>
            <a:ext cx="1814729" cy="181116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" name="Google Shape;38;p19"/>
          <p:cNvSpPr>
            <a:spLocks noGrp="1"/>
          </p:cNvSpPr>
          <p:nvPr>
            <p:ph type="pic" idx="3"/>
          </p:nvPr>
        </p:nvSpPr>
        <p:spPr bwMode="auto">
          <a:xfrm>
            <a:off x="3010485" y="1963801"/>
            <a:ext cx="3085513" cy="181116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19"/>
          <p:cNvSpPr>
            <a:spLocks noGrp="1"/>
          </p:cNvSpPr>
          <p:nvPr>
            <p:ph type="pic" idx="4"/>
          </p:nvPr>
        </p:nvSpPr>
        <p:spPr bwMode="auto">
          <a:xfrm>
            <a:off x="6166335" y="1963801"/>
            <a:ext cx="4900247" cy="180948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0" name="Google Shape;40;p19"/>
          <p:cNvSpPr>
            <a:spLocks noGrp="1"/>
          </p:cNvSpPr>
          <p:nvPr>
            <p:ph type="pic" idx="5"/>
          </p:nvPr>
        </p:nvSpPr>
        <p:spPr bwMode="auto">
          <a:xfrm>
            <a:off x="1125416" y="3837453"/>
            <a:ext cx="1814729" cy="18111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" name="Google Shape;41;p19"/>
          <p:cNvSpPr>
            <a:spLocks noGrp="1"/>
          </p:cNvSpPr>
          <p:nvPr>
            <p:ph type="pic" idx="6"/>
          </p:nvPr>
        </p:nvSpPr>
        <p:spPr bwMode="auto">
          <a:xfrm>
            <a:off x="3010483" y="3841023"/>
            <a:ext cx="4900247" cy="18111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2" name="Google Shape;42;p19"/>
          <p:cNvSpPr>
            <a:spLocks noGrp="1"/>
          </p:cNvSpPr>
          <p:nvPr>
            <p:ph type="pic" idx="7"/>
          </p:nvPr>
        </p:nvSpPr>
        <p:spPr bwMode="auto">
          <a:xfrm>
            <a:off x="7981071" y="3842703"/>
            <a:ext cx="3085513" cy="18111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0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7_Custom Layout" preserve="0" showMasterPhAnim="0" userDrawn="1">
  <p:cSld name="1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>
            <a:spLocks noGrp="1"/>
          </p:cNvSpPr>
          <p:nvPr>
            <p:ph type="pic" idx="2"/>
          </p:nvPr>
        </p:nvSpPr>
        <p:spPr bwMode="auto">
          <a:xfrm>
            <a:off x="1084880" y="0"/>
            <a:ext cx="3471621" cy="407605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 bwMode="auto">
          <a:xfrm>
            <a:off x="5848565" y="1078531"/>
            <a:ext cx="4527012" cy="114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Ubuntu"/>
              <a:buNone/>
              <a:defRPr sz="4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 bwMode="auto">
          <a:xfrm>
            <a:off x="7501775" y="-44150"/>
            <a:ext cx="4690225" cy="2313824"/>
          </a:xfrm>
          <a:custGeom>
            <a:avLst/>
            <a:gdLst/>
            <a:ahLst/>
            <a:cxnLst/>
            <a:rect l="l" t="t" r="r" b="b"/>
            <a:pathLst>
              <a:path w="1043" h="507" fill="norm" stroke="1" extrusionOk="0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099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88" name="Google Shape;88;p1"/>
          <p:cNvSpPr/>
          <p:nvPr/>
        </p:nvSpPr>
        <p:spPr bwMode="auto">
          <a:xfrm>
            <a:off x="7664739" y="1155319"/>
            <a:ext cx="792300" cy="792300"/>
          </a:xfrm>
          <a:prstGeom prst="ellipse">
            <a:avLst/>
          </a:prstGeom>
          <a:gradFill>
            <a:gsLst>
              <a:gs pos="0">
                <a:srgbClr val="DF1E2C">
                  <a:alpha val="89803"/>
                </a:srgbClr>
              </a:gs>
              <a:gs pos="53099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89" name="Google Shape;89;p1"/>
          <p:cNvSpPr txBox="1"/>
          <p:nvPr/>
        </p:nvSpPr>
        <p:spPr bwMode="auto">
          <a:xfrm>
            <a:off x="2339740" y="2178525"/>
            <a:ext cx="739959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defRPr/>
            </a:pPr>
            <a:r>
              <a:rPr lang="ru-RU" sz="280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Разработка </a:t>
            </a:r>
            <a:r>
              <a:rPr lang="ru-RU" sz="280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2</a:t>
            </a: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D-</a:t>
            </a:r>
            <a:r>
              <a:rPr lang="ru-RU" sz="280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игры </a:t>
            </a: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Space </a:t>
            </a: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Invaders</a:t>
            </a:r>
            <a:endParaRPr sz="2800">
              <a:solidFill>
                <a:srgbClr val="FEFEFE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90" name="Google Shape;90;p1"/>
          <p:cNvSpPr/>
          <p:nvPr/>
        </p:nvSpPr>
        <p:spPr bwMode="auto">
          <a:xfrm>
            <a:off x="0" y="3915000"/>
            <a:ext cx="8815376" cy="3214199"/>
          </a:xfrm>
          <a:custGeom>
            <a:avLst/>
            <a:gdLst/>
            <a:ahLst/>
            <a:cxnLst/>
            <a:rect l="l" t="t" r="r" b="b"/>
            <a:pathLst>
              <a:path w="2072" h="755" fill="norm" stroke="1" extrusionOk="0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099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91" name="Google Shape;91;p1"/>
          <p:cNvSpPr txBox="1"/>
          <p:nvPr/>
        </p:nvSpPr>
        <p:spPr bwMode="auto">
          <a:xfrm>
            <a:off x="1881158" y="3714752"/>
            <a:ext cx="807249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Проект </a:t>
            </a:r>
            <a:r>
              <a:rPr lang="ru-RU" sz="200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разработали: </a:t>
            </a:r>
            <a:endParaRPr/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Стальной Артём Олегович учащийся 10 класса и</a:t>
            </a:r>
            <a:r>
              <a:rPr lang="ru-RU" sz="200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ru-RU" sz="200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Колодницкий </a:t>
            </a:r>
            <a:r>
              <a:rPr lang="ru-RU" sz="200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Илья </a:t>
            </a:r>
            <a:r>
              <a:rPr lang="ru-RU" sz="200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Олегович учащийся 9 класса</a:t>
            </a:r>
            <a:endParaRPr sz="2000">
              <a:solidFill>
                <a:srgbClr val="FEFEFE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5122" name="Picture 2" descr="C:\Users\User\Downloads\pngwing.com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9167834" y="-214338"/>
            <a:ext cx="2886078" cy="2886078"/>
          </a:xfrm>
          <a:prstGeom prst="rect">
            <a:avLst/>
          </a:prstGeom>
          <a:noFill/>
        </p:spPr>
      </p:pic>
      <p:pic>
        <p:nvPicPr>
          <p:cNvPr id="5123" name="Picture 3" descr="C:\Users\User\Downloads\pngwing.com (1)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95208" y="-857280"/>
            <a:ext cx="3214710" cy="399300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 bwMode="auto">
          <a:xfrm>
            <a:off x="0" y="3914993"/>
            <a:ext cx="8815365" cy="3220000"/>
          </a:xfrm>
          <a:custGeom>
            <a:avLst/>
            <a:gdLst/>
            <a:ahLst/>
            <a:cxnLst/>
            <a:rect l="l" t="t" r="r" b="b"/>
            <a:pathLst>
              <a:path w="2072" h="755" fill="norm" stroke="1" extrusionOk="0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99" name="Google Shape;99;p2"/>
          <p:cNvSpPr/>
          <p:nvPr/>
        </p:nvSpPr>
        <p:spPr bwMode="auto">
          <a:xfrm>
            <a:off x="5339994" y="0"/>
            <a:ext cx="6852004" cy="3722913"/>
          </a:xfrm>
          <a:custGeom>
            <a:avLst/>
            <a:gdLst/>
            <a:ahLst/>
            <a:cxnLst/>
            <a:rect l="l" t="t" r="r" b="b"/>
            <a:pathLst>
              <a:path w="1470" h="798" fill="norm" stroke="1" extrusionOk="0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 bwMode="auto">
          <a:xfrm>
            <a:off x="2034209" y="396607"/>
            <a:ext cx="8123582" cy="148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/>
            </a:pPr>
            <a:r>
              <a:rPr lang="ru-RU" b="1"/>
              <a:t>Идея нашего проекта</a:t>
            </a:r>
            <a:endParaRPr b="1"/>
          </a:p>
        </p:txBody>
      </p:sp>
      <p:sp>
        <p:nvSpPr>
          <p:cNvPr id="101" name="Google Shape;101;p2"/>
          <p:cNvSpPr txBox="1"/>
          <p:nvPr/>
        </p:nvSpPr>
        <p:spPr bwMode="auto">
          <a:xfrm>
            <a:off x="1881800" y="2416350"/>
            <a:ext cx="865170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80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Этот проект создавался в целях получения новых знаний и усовершенствования уже имеющихся, а это занятие будет ещё интереснее, ведь мы разрабатываем игру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102" name="Google Shape;102;p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9953652" y="285728"/>
            <a:ext cx="1729400" cy="17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37501" y="4699987"/>
            <a:ext cx="1729408" cy="1729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/>
          <p:nvPr/>
        </p:nvSpPr>
        <p:spPr bwMode="auto">
          <a:xfrm>
            <a:off x="5339994" y="11391"/>
            <a:ext cx="6852005" cy="3722914"/>
          </a:xfrm>
          <a:custGeom>
            <a:avLst/>
            <a:gdLst/>
            <a:ahLst/>
            <a:cxnLst/>
            <a:rect l="l" t="t" r="r" b="b"/>
            <a:pathLst>
              <a:path w="1470" h="798" fill="norm" stroke="1" extrusionOk="0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 bwMode="auto">
          <a:xfrm>
            <a:off x="2483526" y="90475"/>
            <a:ext cx="70497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/>
            </a:pPr>
            <a:r>
              <a:rPr lang="ru-RU" b="1"/>
              <a:t>Этапы работы</a:t>
            </a:r>
            <a:endParaRPr b="1"/>
          </a:p>
        </p:txBody>
      </p:sp>
      <p:sp>
        <p:nvSpPr>
          <p:cNvPr id="126" name="Google Shape;126;p4"/>
          <p:cNvSpPr/>
          <p:nvPr/>
        </p:nvSpPr>
        <p:spPr bwMode="auto">
          <a:xfrm>
            <a:off x="0" y="3733250"/>
            <a:ext cx="8815376" cy="3415275"/>
          </a:xfrm>
          <a:custGeom>
            <a:avLst/>
            <a:gdLst/>
            <a:ahLst/>
            <a:cxnLst/>
            <a:rect l="l" t="t" r="r" b="b"/>
            <a:pathLst>
              <a:path w="2072" h="755" fill="norm" stroke="1" extrusionOk="0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2051" name="Picture 3" descr="C:\Users\User\Downloads\diagram (1) (1)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3381356" y="1285860"/>
            <a:ext cx="4929222" cy="4577135"/>
          </a:xfrm>
          <a:prstGeom prst="rect">
            <a:avLst/>
          </a:prstGeom>
          <a:noFill/>
        </p:spPr>
      </p:pic>
      <p:pic>
        <p:nvPicPr>
          <p:cNvPr id="2053" name="Picture 5" descr="C:\Users\User\Downloads\3-black-gear-wheels-free-vector-icon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9096396" y="714356"/>
            <a:ext cx="2626375" cy="1857388"/>
          </a:xfrm>
          <a:prstGeom prst="rect">
            <a:avLst/>
          </a:prstGeom>
          <a:noFill/>
        </p:spPr>
      </p:pic>
      <p:pic>
        <p:nvPicPr>
          <p:cNvPr id="2054" name="Picture 6" descr="C:\Users\User\Downloads\1526573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809564" y="4571984"/>
            <a:ext cx="2071726" cy="207172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 bwMode="auto">
          <a:xfrm>
            <a:off x="-3325" y="4954819"/>
            <a:ext cx="5649914" cy="2063749"/>
          </a:xfrm>
          <a:custGeom>
            <a:avLst/>
            <a:gdLst/>
            <a:ahLst/>
            <a:cxnLst/>
            <a:rect l="l" t="t" r="r" b="b"/>
            <a:pathLst>
              <a:path w="2072" h="755" fill="norm" stroke="1" extrusionOk="0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0" name="Google Shape;110;p3"/>
          <p:cNvSpPr/>
          <p:nvPr/>
        </p:nvSpPr>
        <p:spPr bwMode="auto">
          <a:xfrm>
            <a:off x="7315200" y="0"/>
            <a:ext cx="4746625" cy="2313815"/>
          </a:xfrm>
          <a:custGeom>
            <a:avLst/>
            <a:gdLst/>
            <a:ahLst/>
            <a:cxnLst/>
            <a:rect l="l" t="t" r="r" b="b"/>
            <a:pathLst>
              <a:path w="1043" h="507" fill="norm" stroke="1" extrusionOk="0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1" name="Google Shape;111;p3"/>
          <p:cNvSpPr/>
          <p:nvPr/>
        </p:nvSpPr>
        <p:spPr bwMode="auto">
          <a:xfrm>
            <a:off x="7664739" y="1155319"/>
            <a:ext cx="792300" cy="792300"/>
          </a:xfrm>
          <a:prstGeom prst="ellipse">
            <a:avLst/>
          </a:pr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 bwMode="auto">
          <a:xfrm>
            <a:off x="2952728" y="71414"/>
            <a:ext cx="6237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/>
            </a:pPr>
            <a:r>
              <a:rPr lang="ru-RU" b="1"/>
              <a:t>Реализация</a:t>
            </a:r>
            <a:endParaRPr b="1"/>
          </a:p>
        </p:txBody>
      </p:sp>
      <p:sp>
        <p:nvSpPr>
          <p:cNvPr id="119" name="Google Shape;119;p3"/>
          <p:cNvSpPr txBox="1"/>
          <p:nvPr/>
        </p:nvSpPr>
        <p:spPr bwMode="auto">
          <a:xfrm>
            <a:off x="952464" y="1789863"/>
            <a:ext cx="2000264" cy="42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b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1. Спрайт пули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5" name="Google Shape;100;p2"/>
          <p:cNvSpPr txBox="1"/>
          <p:nvPr/>
        </p:nvSpPr>
        <p:spPr bwMode="auto">
          <a:xfrm>
            <a:off x="3881422" y="610921"/>
            <a:ext cx="4143404" cy="146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pPr>
            <a:r>
              <a:rPr lang="ru-RU" sz="1800" b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Для создания проекта, мы использовали спрайты. Всего в нашем проекте есть 3 спрайта</a:t>
            </a:r>
            <a:r>
              <a:rPr lang="en-US" sz="1800" b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:</a:t>
            </a:r>
            <a:endParaRPr lang="ru-RU" sz="1800" b="1" i="0" u="none" strike="noStrike" cap="none" spc="0">
              <a:ln>
                <a:noFill/>
              </a:ln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04764" y="2497438"/>
            <a:ext cx="3990972" cy="3431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Google Shape;119;p3"/>
          <p:cNvSpPr txBox="1"/>
          <p:nvPr/>
        </p:nvSpPr>
        <p:spPr bwMode="auto">
          <a:xfrm>
            <a:off x="8810644" y="1861301"/>
            <a:ext cx="2214578" cy="42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b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3</a:t>
            </a:r>
            <a:r>
              <a:rPr lang="ru-RU" sz="1800" b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. Спрайт игрока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8" name="Google Shape;119;p3"/>
          <p:cNvSpPr txBox="1"/>
          <p:nvPr/>
        </p:nvSpPr>
        <p:spPr bwMode="auto">
          <a:xfrm>
            <a:off x="4810115" y="1789863"/>
            <a:ext cx="2071702" cy="42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b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2. Спрайт врага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4524364" y="2190406"/>
            <a:ext cx="2714644" cy="459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453322" y="2714620"/>
            <a:ext cx="464006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 bwMode="auto">
          <a:xfrm flipH="1">
            <a:off x="0" y="0"/>
            <a:ext cx="4769264" cy="2324850"/>
          </a:xfrm>
          <a:custGeom>
            <a:avLst/>
            <a:gdLst/>
            <a:ahLst/>
            <a:cxnLst/>
            <a:rect l="l" t="t" r="r" b="b"/>
            <a:pathLst>
              <a:path w="1043" h="507" fill="norm" stroke="1" extrusionOk="0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rgbClr val="DF1E2C">
                  <a:alpha val="69803"/>
                </a:srgbClr>
              </a:gs>
              <a:gs pos="53100">
                <a:srgbClr val="A34D9D">
                  <a:alpha val="84705"/>
                </a:srgbClr>
              </a:gs>
              <a:gs pos="100000">
                <a:srgbClr val="FFC000">
                  <a:alpha val="80000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44" name="Google Shape;144;p5"/>
          <p:cNvSpPr/>
          <p:nvPr/>
        </p:nvSpPr>
        <p:spPr bwMode="auto">
          <a:xfrm rot="10800000" flipH="1">
            <a:off x="5339994" y="3286124"/>
            <a:ext cx="6852005" cy="3722914"/>
          </a:xfrm>
          <a:custGeom>
            <a:avLst/>
            <a:gdLst/>
            <a:ahLst/>
            <a:cxnLst/>
            <a:rect l="l" t="t" r="r" b="b"/>
            <a:pathLst>
              <a:path w="1470" h="798" fill="norm" stroke="1" extrusionOk="0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46" name="Google Shape;146;p5"/>
          <p:cNvSpPr txBox="1"/>
          <p:nvPr/>
        </p:nvSpPr>
        <p:spPr bwMode="auto">
          <a:xfrm>
            <a:off x="2095472" y="123963"/>
            <a:ext cx="7786742" cy="16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3200" b="1">
                <a:solidFill>
                  <a:schemeClr val="dk1"/>
                </a:solidFill>
              </a:rPr>
              <a:t>При создании проекта, мы использовали следующие библиотеки</a:t>
            </a:r>
            <a:r>
              <a:rPr lang="en-US" sz="3200" b="1">
                <a:solidFill>
                  <a:schemeClr val="dk1"/>
                </a:solidFill>
              </a:rPr>
              <a:t>:</a:t>
            </a:r>
            <a:endParaRPr sz="3200" b="1">
              <a:solidFill>
                <a:schemeClr val="dk1"/>
              </a:solidFill>
            </a:endParaRPr>
          </a:p>
        </p:txBody>
      </p:sp>
      <p:pic>
        <p:nvPicPr>
          <p:cNvPr id="3076" name="Picture 4" descr="C:\Users\User\Downloads\i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714355" y="1928801"/>
            <a:ext cx="4822065" cy="3214710"/>
          </a:xfrm>
          <a:prstGeom prst="rect">
            <a:avLst/>
          </a:prstGeom>
          <a:noFill/>
        </p:spPr>
      </p:pic>
      <p:pic>
        <p:nvPicPr>
          <p:cNvPr id="3078" name="Picture 6" descr="C:\Users\User\Downloads\708cdec569d85c5b9f579c6029aa9b8d (1)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H="0" flipV="0">
            <a:off x="6373199" y="2876556"/>
            <a:ext cx="4651986" cy="1600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 bwMode="auto">
          <a:xfrm flipH="1">
            <a:off x="0" y="0"/>
            <a:ext cx="4769264" cy="2324850"/>
          </a:xfrm>
          <a:custGeom>
            <a:avLst/>
            <a:gdLst/>
            <a:ahLst/>
            <a:cxnLst/>
            <a:rect l="l" t="t" r="r" b="b"/>
            <a:pathLst>
              <a:path w="1043" h="507" fill="norm" stroke="1" extrusionOk="0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rgbClr val="DF1E2C">
                  <a:alpha val="69803"/>
                </a:srgbClr>
              </a:gs>
              <a:gs pos="53100">
                <a:srgbClr val="A34D9D">
                  <a:alpha val="84705"/>
                </a:srgbClr>
              </a:gs>
              <a:gs pos="100000">
                <a:srgbClr val="FFC000">
                  <a:alpha val="80000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44" name="Google Shape;144;p5"/>
          <p:cNvSpPr/>
          <p:nvPr/>
        </p:nvSpPr>
        <p:spPr bwMode="auto">
          <a:xfrm rot="10800000" flipH="1">
            <a:off x="5339994" y="3277193"/>
            <a:ext cx="6852005" cy="3722914"/>
          </a:xfrm>
          <a:custGeom>
            <a:avLst/>
            <a:gdLst/>
            <a:ahLst/>
            <a:cxnLst/>
            <a:rect l="l" t="t" r="r" b="b"/>
            <a:pathLst>
              <a:path w="1470" h="798" fill="norm" stroke="1" extrusionOk="0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46" name="Google Shape;146;p5"/>
          <p:cNvSpPr txBox="1"/>
          <p:nvPr/>
        </p:nvSpPr>
        <p:spPr bwMode="auto">
          <a:xfrm>
            <a:off x="3513746" y="214290"/>
            <a:ext cx="486827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3200" b="1">
                <a:solidFill>
                  <a:schemeClr val="dk1"/>
                </a:solidFill>
              </a:rPr>
              <a:t>Заключение</a:t>
            </a:r>
            <a:endParaRPr sz="3200" b="1">
              <a:solidFill>
                <a:schemeClr val="dk1"/>
              </a:solidFill>
            </a:endParaRPr>
          </a:p>
        </p:txBody>
      </p:sp>
      <p:sp>
        <p:nvSpPr>
          <p:cNvPr id="13" name="Google Shape;146;p5"/>
          <p:cNvSpPr txBox="1"/>
          <p:nvPr/>
        </p:nvSpPr>
        <p:spPr bwMode="auto">
          <a:xfrm>
            <a:off x="3238479" y="2608571"/>
            <a:ext cx="5358209" cy="146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800" b="1">
                <a:solidFill>
                  <a:schemeClr val="dk1"/>
                </a:solidFill>
              </a:rPr>
              <a:t>В ходе выполнения работы, мы познакомились с библиотекой </a:t>
            </a:r>
            <a:r>
              <a:rPr lang="en-US" sz="2800" b="1">
                <a:solidFill>
                  <a:schemeClr val="dk1"/>
                </a:solidFill>
              </a:rPr>
              <a:t>PyGame</a:t>
            </a:r>
            <a:endParaRPr sz="2800" b="1">
              <a:solidFill>
                <a:schemeClr val="dk1"/>
              </a:solidFill>
            </a:endParaRPr>
          </a:p>
        </p:txBody>
      </p:sp>
      <p:pic>
        <p:nvPicPr>
          <p:cNvPr id="4100" name="Picture 4" descr="C:\Users\User\Downloads\2639285892_preview_image014[1]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9024958" y="285728"/>
            <a:ext cx="2963611" cy="2428892"/>
          </a:xfrm>
          <a:prstGeom prst="rect">
            <a:avLst/>
          </a:prstGeom>
          <a:noFill/>
        </p:spPr>
      </p:pic>
      <p:pic>
        <p:nvPicPr>
          <p:cNvPr id="4101" name="Picture 5" descr="C:\Users\User\Downloads\179-1791596_wasd-keys-png-wasd-keys (1)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-690610" y="4071942"/>
            <a:ext cx="5143536" cy="2321218"/>
          </a:xfrm>
          <a:prstGeom prst="rect">
            <a:avLst/>
          </a:prstGeom>
          <a:noFill/>
        </p:spPr>
      </p:pic>
      <p:pic>
        <p:nvPicPr>
          <p:cNvPr id="18" name="Picture 4" descr="C:\Users\User\Downloads\i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631917" y="3929066"/>
            <a:ext cx="4822065" cy="32147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/>
        </p:nvSpPr>
        <p:spPr bwMode="auto">
          <a:xfrm>
            <a:off x="2595538" y="2143116"/>
            <a:ext cx="66870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7200" b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Спасибо за внимание!</a:t>
            </a:r>
            <a:endParaRPr sz="7200" b="1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5" name="Google Shape;124;p4"/>
          <p:cNvSpPr/>
          <p:nvPr/>
        </p:nvSpPr>
        <p:spPr bwMode="auto">
          <a:xfrm>
            <a:off x="5339994" y="11391"/>
            <a:ext cx="6852005" cy="3722914"/>
          </a:xfrm>
          <a:custGeom>
            <a:avLst/>
            <a:gdLst/>
            <a:ahLst/>
            <a:cxnLst/>
            <a:rect l="l" t="t" r="r" b="b"/>
            <a:pathLst>
              <a:path w="1470" h="798" fill="norm" stroke="1" extrusionOk="0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6" name="Google Shape;126;p4"/>
          <p:cNvSpPr/>
          <p:nvPr/>
        </p:nvSpPr>
        <p:spPr bwMode="auto">
          <a:xfrm>
            <a:off x="0" y="3733250"/>
            <a:ext cx="8815376" cy="3415275"/>
          </a:xfrm>
          <a:custGeom>
            <a:avLst/>
            <a:gdLst/>
            <a:ahLst/>
            <a:cxnLst/>
            <a:rect l="l" t="t" r="r" b="b"/>
            <a:pathLst>
              <a:path w="2072" h="755" fill="norm" stroke="1" extrusionOk="0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rgbClr val="DF1E2C">
                  <a:alpha val="89803"/>
                </a:srgbClr>
              </a:gs>
              <a:gs pos="53100">
                <a:srgbClr val="A34D9D">
                  <a:alpha val="74901"/>
                </a:srgbClr>
              </a:gs>
              <a:gs pos="100000">
                <a:srgbClr val="FFC000">
                  <a:alpha val="89803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olors 18 Dark">
      <a:dk1>
        <a:srgbClr val="FFFFFF"/>
      </a:dk1>
      <a:lt1>
        <a:srgbClr val="313131"/>
      </a:lt1>
      <a:dk2>
        <a:srgbClr val="313C3F"/>
      </a:dk2>
      <a:lt2>
        <a:srgbClr val="FFFFFF"/>
      </a:lt2>
      <a:accent1>
        <a:srgbClr val="DF1E2C"/>
      </a:accent1>
      <a:accent2>
        <a:srgbClr val="A34D9D"/>
      </a:accent2>
      <a:accent3>
        <a:srgbClr val="FFC000"/>
      </a:accent3>
      <a:accent4>
        <a:srgbClr val="418386"/>
      </a:accent4>
      <a:accent5>
        <a:srgbClr val="00B0F0"/>
      </a:accent5>
      <a:accent6>
        <a:srgbClr val="7F6F8F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R7-Office/7.4.0.112</Application>
  <DocSecurity>0</DocSecurity>
  <PresentationFormat>Произвольный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Dracarys</dc:creator>
  <cp:keywords/>
  <dc:description/>
  <dc:identifier/>
  <dc:language/>
  <cp:lastModifiedBy>Илья Колодницкий</cp:lastModifiedBy>
  <cp:revision>11</cp:revision>
  <dcterms:created xsi:type="dcterms:W3CDTF">2018-11-06T13:28:40Z</dcterms:created>
  <dcterms:modified xsi:type="dcterms:W3CDTF">2024-01-26T09:41:26Z</dcterms:modified>
  <cp:category/>
  <cp:contentStatus/>
  <cp:version/>
</cp:coreProperties>
</file>