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4109"/>
  </p:normalViewPr>
  <p:slideViewPr>
    <p:cSldViewPr snapToGrid="0" snapToObjects="1">
      <p:cViewPr varScale="1">
        <p:scale>
          <a:sx n="102" d="100"/>
          <a:sy n="102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Group 1</a:t>
            </a:r>
            <a:br>
              <a:rPr lang="en-US" sz="4000" dirty="0" smtClean="0"/>
            </a:br>
            <a:r>
              <a:rPr lang="en-US" sz="4000" dirty="0" smtClean="0"/>
              <a:t>Project 2: Processor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Collins, John </a:t>
            </a:r>
            <a:r>
              <a:rPr lang="en-US" dirty="0" err="1" smtClean="0"/>
              <a:t>Fromel</a:t>
            </a:r>
            <a:r>
              <a:rPr lang="en-US" dirty="0" smtClean="0"/>
              <a:t>, Daniel Dodge, Eric Stone, Adam </a:t>
            </a:r>
            <a:r>
              <a:rPr lang="en-US" dirty="0" err="1" smtClean="0"/>
              <a:t>Tewell</a:t>
            </a:r>
            <a:r>
              <a:rPr lang="en-US" dirty="0" smtClean="0"/>
              <a:t>, Hanna </a:t>
            </a:r>
            <a:r>
              <a:rPr lang="en-US" dirty="0" err="1" smtClean="0"/>
              <a:t>Sassya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all inclusive ALU that performs functions including addition, subtraction, shift, and XOR operations.</a:t>
            </a:r>
          </a:p>
          <a:p>
            <a:r>
              <a:rPr lang="en-US" dirty="0" smtClean="0"/>
              <a:t>Design a simple 50MHz clock speed processor</a:t>
            </a:r>
          </a:p>
          <a:p>
            <a:r>
              <a:rPr lang="en-US" dirty="0" smtClean="0"/>
              <a:t>Write machine codes into the instruction SRAM to perform a Fibonacci sequence calculation for 10 iterations</a:t>
            </a:r>
          </a:p>
          <a:p>
            <a:r>
              <a:rPr lang="en-US" dirty="0" smtClean="0"/>
              <a:t>Compare performances with and without pipelined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Decided to split the work load to match each person’s strengths and weaknesses</a:t>
            </a:r>
          </a:p>
          <a:p>
            <a:r>
              <a:rPr lang="en-US" dirty="0" smtClean="0"/>
              <a:t>Work sequentially through each task, and proceed when a task is finished</a:t>
            </a:r>
          </a:p>
          <a:p>
            <a:r>
              <a:rPr lang="en-US" dirty="0" smtClean="0"/>
              <a:t>Work increasingly more each week to ensure the project got done in a timely manner</a:t>
            </a:r>
          </a:p>
          <a:p>
            <a:r>
              <a:rPr lang="en-US" dirty="0" smtClean="0"/>
              <a:t>Not procrastinate or wait until the last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The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– bit ALU that performs addition, subtraction, as well as the following logic operations: </a:t>
            </a:r>
          </a:p>
          <a:p>
            <a:pPr lvl="1"/>
            <a:r>
              <a:rPr lang="en-US" dirty="0" smtClean="0"/>
              <a:t>AND, OR, NAND, NOR, XOR, XNOR</a:t>
            </a:r>
            <a:endParaRPr lang="en-US" dirty="0"/>
          </a:p>
          <a:p>
            <a:r>
              <a:rPr lang="en-US" dirty="0" smtClean="0"/>
              <a:t>When combined with the registers, can also perform left shift, right shift, left rotate, right rotate, clear, and all true</a:t>
            </a:r>
          </a:p>
          <a:p>
            <a:r>
              <a:rPr lang="en-US" dirty="0" smtClean="0"/>
              <a:t>Consists of smaller ALU components which consists of add/sub blocks</a:t>
            </a:r>
          </a:p>
          <a:p>
            <a:r>
              <a:rPr lang="en-US" dirty="0" smtClean="0"/>
              <a:t>Coded, debugged, and published by Bob Collins</a:t>
            </a:r>
          </a:p>
        </p:txBody>
      </p:sp>
    </p:spTree>
    <p:extLst>
      <p:ext uri="{BB962C8B-B14F-4D97-AF65-F5344CB8AC3E}">
        <p14:creationId xmlns:p14="http://schemas.microsoft.com/office/powerpoint/2010/main" val="16649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The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8" y="518670"/>
            <a:ext cx="10402268" cy="5830374"/>
          </a:xfrm>
        </p:spPr>
      </p:pic>
    </p:spTree>
    <p:extLst>
      <p:ext uri="{BB962C8B-B14F-4D97-AF65-F5344CB8AC3E}">
        <p14:creationId xmlns:p14="http://schemas.microsoft.com/office/powerpoint/2010/main" val="9671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works exactly as it should work, with no issues at all</a:t>
            </a:r>
          </a:p>
          <a:p>
            <a:r>
              <a:rPr lang="en-US" dirty="0" smtClean="0"/>
              <a:t>Works off smaller base blocks to implement the 32 – bit structure</a:t>
            </a:r>
          </a:p>
          <a:p>
            <a:r>
              <a:rPr lang="en-US" dirty="0" smtClean="0"/>
              <a:t>Utilizes VHDL built in commands to create the logical operations</a:t>
            </a:r>
          </a:p>
          <a:p>
            <a:r>
              <a:rPr lang="en-US" dirty="0" smtClean="0"/>
              <a:t>Adds </a:t>
            </a:r>
            <a:r>
              <a:rPr lang="en-US" smtClean="0"/>
              <a:t>greater functionality </a:t>
            </a:r>
            <a:r>
              <a:rPr lang="en-US" dirty="0" smtClean="0"/>
              <a:t>than that of the ALU from previous ALU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164</TotalTime>
  <Words>256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Garamond</vt:lpstr>
      <vt:lpstr>Arial</vt:lpstr>
      <vt:lpstr>Organic</vt:lpstr>
      <vt:lpstr>Group 1 Project 2: Processor Design</vt:lpstr>
      <vt:lpstr>Goals</vt:lpstr>
      <vt:lpstr>Initial Planning</vt:lpstr>
      <vt:lpstr>Task 1: The ALU</vt:lpstr>
      <vt:lpstr>Task 1: The Code</vt:lpstr>
      <vt:lpstr>Task 1: The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2: Processor Design</dc:title>
  <dc:creator>Microsoft Office User</dc:creator>
  <cp:lastModifiedBy>Microsoft Office User</cp:lastModifiedBy>
  <cp:revision>7</cp:revision>
  <dcterms:created xsi:type="dcterms:W3CDTF">2016-04-25T13:40:38Z</dcterms:created>
  <dcterms:modified xsi:type="dcterms:W3CDTF">2016-04-25T16:25:21Z</dcterms:modified>
</cp:coreProperties>
</file>