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94109"/>
  </p:normalViewPr>
  <p:slideViewPr>
    <p:cSldViewPr snapToGrid="0" snapToObjects="1">
      <p:cViewPr>
        <p:scale>
          <a:sx n="91" d="100"/>
          <a:sy n="91" d="100"/>
        </p:scale>
        <p:origin x="-13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Group 1</a:t>
            </a:r>
            <a:br>
              <a:rPr lang="en-US" sz="4000" dirty="0" smtClean="0"/>
            </a:br>
            <a:r>
              <a:rPr lang="en-US" sz="4000" dirty="0" smtClean="0"/>
              <a:t>Project 2: Processor Design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Collins, John </a:t>
            </a:r>
            <a:r>
              <a:rPr lang="en-US" dirty="0" err="1" smtClean="0"/>
              <a:t>Fromel</a:t>
            </a:r>
            <a:r>
              <a:rPr lang="en-US" dirty="0" smtClean="0"/>
              <a:t>, Daniel Dodge, Eric Stone, Adam </a:t>
            </a:r>
            <a:r>
              <a:rPr lang="en-US" dirty="0" err="1" smtClean="0"/>
              <a:t>Tewell</a:t>
            </a:r>
            <a:r>
              <a:rPr lang="en-US" dirty="0" smtClean="0"/>
              <a:t>, Hanna </a:t>
            </a:r>
            <a:r>
              <a:rPr lang="en-US" dirty="0" err="1" smtClean="0"/>
              <a:t>Sassya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Operational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that was developed in Task 1, with the operations discussed previously</a:t>
            </a:r>
          </a:p>
          <a:p>
            <a:r>
              <a:rPr lang="en-US" dirty="0" smtClean="0"/>
              <a:t>Used for mathematical and logical operations in the instruction set given to the processor</a:t>
            </a:r>
          </a:p>
          <a:p>
            <a:r>
              <a:rPr lang="en-US" dirty="0" smtClean="0"/>
              <a:t>Outputs to the Data SRAM for manipulation later, as well as storage of the Fibonacci values</a:t>
            </a:r>
          </a:p>
          <a:p>
            <a:r>
              <a:rPr lang="en-US" dirty="0" smtClean="0"/>
              <a:t>Receives operational code from control unit for operation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6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Program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Keeps track of the instructions that have been executed by the control unit</a:t>
            </a:r>
          </a:p>
          <a:p>
            <a:r>
              <a:rPr lang="en-US" dirty="0" smtClean="0"/>
              <a:t>Increments after each instruction set has been executed</a:t>
            </a:r>
          </a:p>
          <a:p>
            <a:r>
              <a:rPr lang="en-US" dirty="0" smtClean="0"/>
              <a:t>Also controls the looping for the instructions that are stored in the Instructional SRAM</a:t>
            </a:r>
          </a:p>
          <a:p>
            <a:r>
              <a:rPr lang="en-US" dirty="0" smtClean="0"/>
              <a:t>Counts by 4 to represent an integer address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Control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brains of the processor that controls everything</a:t>
            </a:r>
          </a:p>
          <a:p>
            <a:r>
              <a:rPr lang="en-US" dirty="0" smtClean="0"/>
              <a:t>Reads the Instructional SRAM, and performs operations based on the codes that are in the SRAM</a:t>
            </a:r>
          </a:p>
          <a:p>
            <a:r>
              <a:rPr lang="en-US" dirty="0" smtClean="0"/>
              <a:t>Tells the ALU to write values to the Data SRAM for future modification</a:t>
            </a:r>
          </a:p>
          <a:p>
            <a:r>
              <a:rPr lang="en-US" dirty="0" smtClean="0"/>
              <a:t>Tells the user when it is done processing a command set</a:t>
            </a:r>
          </a:p>
        </p:txBody>
      </p:sp>
    </p:spTree>
    <p:extLst>
      <p:ext uri="{BB962C8B-B14F-4D97-AF65-F5344CB8AC3E}">
        <p14:creationId xmlns:p14="http://schemas.microsoft.com/office/powerpoint/2010/main" val="10809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3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Tasked with creating machine code to represent the process of evaluating a Fibonacci Sequence for 10 cycles</a:t>
            </a:r>
          </a:p>
          <a:p>
            <a:r>
              <a:rPr lang="en-US" dirty="0" smtClean="0"/>
              <a:t>Wrote machine code for a </a:t>
            </a:r>
            <a:r>
              <a:rPr lang="en-US" dirty="0"/>
              <a:t>F</a:t>
            </a:r>
            <a:r>
              <a:rPr lang="en-US" dirty="0" smtClean="0"/>
              <a:t>ibonacci sequence solver, generated from MIPS code, generated by C++ code</a:t>
            </a:r>
          </a:p>
          <a:p>
            <a:r>
              <a:rPr lang="en-US" dirty="0" smtClean="0"/>
              <a:t>Instructional SRAM stores the 8 – bit hex machine codes</a:t>
            </a:r>
          </a:p>
          <a:p>
            <a:r>
              <a:rPr lang="en-US" dirty="0" smtClean="0"/>
              <a:t>Converts hex codes to binary, then sends it to the 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90" y="698446"/>
            <a:ext cx="12001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40" y="698446"/>
            <a:ext cx="1276350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590" y="698446"/>
            <a:ext cx="1247775" cy="184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57902"/>
              </p:ext>
            </p:extLst>
          </p:nvPr>
        </p:nvGraphicFramePr>
        <p:xfrm>
          <a:off x="4816365" y="3794565"/>
          <a:ext cx="49784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/>
                <a:gridCol w="1193800"/>
                <a:gridCol w="30480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Address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Instruction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Comment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Zero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Zero out registers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Instruction 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 Integer and register to first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Stores a "word" in a given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Loads a number immediately into a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Loads a word into a given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Loads adress into given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0x0000001C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Adds two regiser into a third given register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bgtz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Branch if Greater Than Zero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40929"/>
              </p:ext>
            </p:extLst>
          </p:nvPr>
        </p:nvGraphicFramePr>
        <p:xfrm>
          <a:off x="4816365" y="711584"/>
          <a:ext cx="6286500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600"/>
                <a:gridCol w="1193800"/>
                <a:gridCol w="3048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.word fibs 0 : 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Allocate "Array" of chars for sequence generation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0x0000002C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0x0000003C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0x0000004C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0x0000005C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fibs[14]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0x00000060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fibs[15]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90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Fibonacci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8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 all inclusive ALU that performs functions including addition, subtraction, shift, and XOR operations.</a:t>
            </a:r>
          </a:p>
          <a:p>
            <a:r>
              <a:rPr lang="en-US" dirty="0" smtClean="0"/>
              <a:t>Design a simple 50MHz clock speed processor</a:t>
            </a:r>
          </a:p>
          <a:p>
            <a:r>
              <a:rPr lang="en-US" dirty="0" smtClean="0"/>
              <a:t>Write machine codes into the instruction SRAM to perform a Fibonacci sequence calculation for 10 iterations</a:t>
            </a:r>
          </a:p>
          <a:p>
            <a:r>
              <a:rPr lang="en-US" dirty="0" smtClean="0"/>
              <a:t>Compare performances with and without pipelined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6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Thoughts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good project for learning how a processor works internally, and from a hardware level</a:t>
            </a:r>
          </a:p>
          <a:p>
            <a:r>
              <a:rPr lang="en-US" dirty="0" smtClean="0"/>
              <a:t>Taught how to use VHDL better and more in depth, as well as how assembly language works </a:t>
            </a:r>
          </a:p>
          <a:p>
            <a:r>
              <a:rPr lang="en-US" dirty="0" smtClean="0"/>
              <a:t>Taught how to convert assembly language to machine codes for the processor to </a:t>
            </a:r>
            <a:r>
              <a:rPr lang="en-US" smtClean="0"/>
              <a:t>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2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split the work load to match each person’s strengths and weaknesses</a:t>
            </a:r>
          </a:p>
          <a:p>
            <a:r>
              <a:rPr lang="en-US" dirty="0" smtClean="0"/>
              <a:t>Work sequentially through each task, and proceed when a task is finished</a:t>
            </a:r>
          </a:p>
          <a:p>
            <a:r>
              <a:rPr lang="en-US" dirty="0" smtClean="0"/>
              <a:t>Work increasingly more each week to ensure the project got done in a timely manner</a:t>
            </a:r>
          </a:p>
          <a:p>
            <a:r>
              <a:rPr lang="en-US" dirty="0" smtClean="0"/>
              <a:t>Not procrastinate or wait until the last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8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– bit ALU that performs addition, subtraction, as well as the following logic operations: </a:t>
            </a:r>
          </a:p>
          <a:p>
            <a:pPr lvl="1"/>
            <a:r>
              <a:rPr lang="en-US" dirty="0" smtClean="0"/>
              <a:t>AND, OR, NAND, NOR, XOR, XNOR</a:t>
            </a:r>
            <a:endParaRPr lang="en-US" dirty="0"/>
          </a:p>
          <a:p>
            <a:r>
              <a:rPr lang="en-US" dirty="0" smtClean="0"/>
              <a:t>When combined with the registers, can also perform left shift, right shift, left rotate, right rotate, clear, and all true</a:t>
            </a:r>
          </a:p>
          <a:p>
            <a:r>
              <a:rPr lang="en-US" dirty="0" smtClean="0"/>
              <a:t>Consists of smaller ALU components which consists of add/sub blocks</a:t>
            </a:r>
          </a:p>
          <a:p>
            <a:r>
              <a:rPr lang="en-US" dirty="0" smtClean="0"/>
              <a:t>Coded, debugged, and published by Bob </a:t>
            </a:r>
            <a:r>
              <a:rPr lang="en-US" dirty="0" smtClean="0"/>
              <a:t>Collins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91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8" y="518670"/>
            <a:ext cx="10402268" cy="5830374"/>
          </a:xfrm>
        </p:spPr>
      </p:pic>
    </p:spTree>
    <p:extLst>
      <p:ext uri="{BB962C8B-B14F-4D97-AF65-F5344CB8AC3E}">
        <p14:creationId xmlns:p14="http://schemas.microsoft.com/office/powerpoint/2010/main" val="9671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ALU works exactly as it should work, with no issues at all</a:t>
            </a:r>
          </a:p>
          <a:p>
            <a:r>
              <a:rPr lang="en-US" dirty="0" smtClean="0"/>
              <a:t>Works off smaller base blocks to implement the 32 – bit structure</a:t>
            </a:r>
          </a:p>
          <a:p>
            <a:r>
              <a:rPr lang="en-US" dirty="0" smtClean="0"/>
              <a:t>Utilizes VHDL built in commands to create the logical operations</a:t>
            </a:r>
          </a:p>
          <a:p>
            <a:r>
              <a:rPr lang="en-US" dirty="0" smtClean="0"/>
              <a:t>Adds </a:t>
            </a:r>
            <a:r>
              <a:rPr lang="en-US" smtClean="0"/>
              <a:t>greater functionality </a:t>
            </a:r>
            <a:r>
              <a:rPr lang="en-US" dirty="0" smtClean="0"/>
              <a:t>than that of the ALU from previous ALU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9" y="609600"/>
            <a:ext cx="10966251" cy="56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The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 – bit processor that must perform a task given for the assignment</a:t>
            </a:r>
          </a:p>
          <a:p>
            <a:r>
              <a:rPr lang="en-US" dirty="0" smtClean="0"/>
              <a:t>Implemented using multiple VHDL components that are self-contained</a:t>
            </a:r>
            <a:r>
              <a:rPr lang="en-US" dirty="0"/>
              <a:t> </a:t>
            </a:r>
            <a:r>
              <a:rPr lang="en-US" dirty="0" smtClean="0"/>
              <a:t>files that are referenced frequently</a:t>
            </a:r>
          </a:p>
          <a:p>
            <a:r>
              <a:rPr lang="en-US" dirty="0" smtClean="0"/>
              <a:t>Instructions for the task stored in the Instructional SRAM, while data values to be manipulated stored in the Data SRAM</a:t>
            </a:r>
          </a:p>
          <a:p>
            <a:r>
              <a:rPr lang="en-US" dirty="0" smtClean="0"/>
              <a:t>Required a lot of logic and time to get the processor to operate properly</a:t>
            </a:r>
          </a:p>
        </p:txBody>
      </p:sp>
    </p:spTree>
    <p:extLst>
      <p:ext uri="{BB962C8B-B14F-4D97-AF65-F5344CB8AC3E}">
        <p14:creationId xmlns:p14="http://schemas.microsoft.com/office/powerpoint/2010/main" val="75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to take values in, store them temporarily, and then be able to write them out when requested</a:t>
            </a:r>
          </a:p>
          <a:p>
            <a:r>
              <a:rPr lang="en-US" dirty="0" smtClean="0"/>
              <a:t>Two different types of SRAM required, Instructional and Data</a:t>
            </a:r>
          </a:p>
          <a:p>
            <a:r>
              <a:rPr lang="en-US" dirty="0" smtClean="0"/>
              <a:t>Data SRAM stores the values that will be manipulated, such as integers and doubles, and holds them</a:t>
            </a:r>
          </a:p>
          <a:p>
            <a:r>
              <a:rPr lang="en-US" dirty="0" smtClean="0"/>
              <a:t>Instructional SRAM stores the instructions for the control unit, and sends them when called by the program counter and control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311</TotalTime>
  <Words>823</Words>
  <Application>Microsoft Office PowerPoint</Application>
  <PresentationFormat>Custom</PresentationFormat>
  <Paragraphs>124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Organic</vt:lpstr>
      <vt:lpstr>Group 1 Project 2: Processor Design</vt:lpstr>
      <vt:lpstr>Goals</vt:lpstr>
      <vt:lpstr>Initial Planning</vt:lpstr>
      <vt:lpstr>Task 1: The ALU</vt:lpstr>
      <vt:lpstr>Task 1: The Code</vt:lpstr>
      <vt:lpstr>Task 1: The results</vt:lpstr>
      <vt:lpstr>PowerPoint Presentation</vt:lpstr>
      <vt:lpstr>Task 2: The Processor</vt:lpstr>
      <vt:lpstr>Task 2: SRAM</vt:lpstr>
      <vt:lpstr>Task 2: Operational ALU</vt:lpstr>
      <vt:lpstr>Task 2: Program Counter</vt:lpstr>
      <vt:lpstr>Task 2: Control Unit</vt:lpstr>
      <vt:lpstr>PowerPoint Presentation</vt:lpstr>
      <vt:lpstr>Task 2: Results</vt:lpstr>
      <vt:lpstr>PowerPoint Presentation</vt:lpstr>
      <vt:lpstr>Task 3: Fibonacci Sequence</vt:lpstr>
      <vt:lpstr>PowerPoint Presentation</vt:lpstr>
      <vt:lpstr>Task 3: Fibonacci Results</vt:lpstr>
      <vt:lpstr>PowerPoint Presentation</vt:lpstr>
      <vt:lpstr>Thoughts and Conclusions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Project 2: Processor Design</dc:title>
  <dc:creator>Microsoft Office User</dc:creator>
  <cp:lastModifiedBy>Dan</cp:lastModifiedBy>
  <cp:revision>26</cp:revision>
  <dcterms:created xsi:type="dcterms:W3CDTF">2016-04-25T13:40:38Z</dcterms:created>
  <dcterms:modified xsi:type="dcterms:W3CDTF">2016-04-26T20:57:04Z</dcterms:modified>
</cp:coreProperties>
</file>