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Prezentare</a:t>
            </a:r>
            <a:r>
              <a:rPr dirty="0"/>
              <a:t> </a:t>
            </a:r>
            <a:r>
              <a:rPr dirty="0" err="1"/>
              <a:t>Proiect</a:t>
            </a:r>
            <a:r>
              <a:rPr dirty="0"/>
              <a:t>: </a:t>
            </a:r>
            <a:r>
              <a:rPr dirty="0" err="1"/>
              <a:t>Aplicație</a:t>
            </a:r>
            <a:r>
              <a:rPr dirty="0"/>
              <a:t> Blackjack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Spring Boot &amp; React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Aplicație</a:t>
            </a:r>
            <a:r>
              <a:rPr dirty="0"/>
              <a:t> web </a:t>
            </a:r>
            <a:r>
              <a:rPr dirty="0" err="1"/>
              <a:t>pentru</a:t>
            </a:r>
            <a:r>
              <a:rPr dirty="0"/>
              <a:t> Blackjack</a:t>
            </a:r>
          </a:p>
          <a:p>
            <a:r>
              <a:rPr dirty="0"/>
              <a:t>• </a:t>
            </a:r>
            <a:r>
              <a:rPr dirty="0" err="1"/>
              <a:t>Combinație</a:t>
            </a:r>
            <a:r>
              <a:rPr dirty="0"/>
              <a:t> </a:t>
            </a:r>
            <a:r>
              <a:rPr dirty="0" err="1"/>
              <a:t>între</a:t>
            </a:r>
            <a:r>
              <a:rPr dirty="0"/>
              <a:t> backend Spring Boot </a:t>
            </a:r>
            <a:r>
              <a:rPr dirty="0" err="1"/>
              <a:t>și</a:t>
            </a:r>
            <a:r>
              <a:rPr dirty="0"/>
              <a:t> frontend React</a:t>
            </a:r>
          </a:p>
          <a:p>
            <a:r>
              <a:rPr dirty="0"/>
              <a:t>• </a:t>
            </a:r>
            <a:r>
              <a:rPr dirty="0" err="1"/>
              <a:t>Funcționalități</a:t>
            </a:r>
            <a:r>
              <a:rPr dirty="0"/>
              <a:t> </a:t>
            </a:r>
            <a:r>
              <a:rPr dirty="0" err="1"/>
              <a:t>cheie</a:t>
            </a:r>
            <a:r>
              <a:rPr dirty="0"/>
              <a:t>: </a:t>
            </a:r>
            <a:r>
              <a:rPr dirty="0" err="1"/>
              <a:t>autentificare</a:t>
            </a:r>
            <a:r>
              <a:rPr dirty="0"/>
              <a:t>, </a:t>
            </a:r>
            <a:r>
              <a:rPr dirty="0" err="1"/>
              <a:t>joc</a:t>
            </a:r>
            <a:r>
              <a:rPr dirty="0"/>
              <a:t> </a:t>
            </a:r>
            <a:r>
              <a:rPr dirty="0" err="1"/>
              <a:t>interactiv</a:t>
            </a:r>
            <a:r>
              <a:rPr dirty="0"/>
              <a:t>, </a:t>
            </a:r>
            <a:r>
              <a:rPr dirty="0" err="1"/>
              <a:t>securitate</a:t>
            </a:r>
            <a:r>
              <a:rPr dirty="0"/>
              <a:t> </a:t>
            </a:r>
            <a:r>
              <a:rPr dirty="0" err="1"/>
              <a:t>sporită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Arhitectura 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Backend: REST API cu Spring Boot</a:t>
            </a:r>
          </a:p>
          <a:p>
            <a:r>
              <a:t>• Frontend: React pentru UI interactiv</a:t>
            </a:r>
          </a:p>
          <a:p>
            <a:r>
              <a:t>• Baza de date: MySQL gestionată cu JPA</a:t>
            </a:r>
          </a:p>
          <a:p>
            <a:r>
              <a:t>• Autentificare: JWT pentru securitate</a:t>
            </a:r>
          </a:p>
          <a:p>
            <a:r>
              <a:t>• Comunicare: HTTP/HTTPS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Funcționalități Cheie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Autentificare utilizatori cu JWT</a:t>
            </a:r>
          </a:p>
          <a:p>
            <a:r>
              <a:t>• Joc Blackjack cu reguli clasice</a:t>
            </a:r>
          </a:p>
          <a:p>
            <a:r>
              <a:t>• Păstrarea scorurilor utilizatorilor</a:t>
            </a:r>
          </a:p>
          <a:p>
            <a:r>
              <a:t>• UI prietenos și responsive</a:t>
            </a:r>
          </a:p>
          <a:p>
            <a:r>
              <a:t>• Securitate sporită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Securitate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Autentificare JWT pentru protejarea resurselor</a:t>
            </a:r>
          </a:p>
          <a:p>
            <a:r>
              <a:t>• Validarea datelor de intrare</a:t>
            </a:r>
          </a:p>
          <a:p>
            <a:r>
              <a:t>• Politici stricte CORS</a:t>
            </a:r>
          </a:p>
          <a:p>
            <a:r>
              <a:t>• Parole stocate în mod securizat (BCrypt)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Concluzii și Îmbunătățiri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Aplicație complet funcțională și scalabilă</a:t>
            </a:r>
          </a:p>
          <a:p>
            <a:r>
              <a:t>• Posibilități de extindere:</a:t>
            </a:r>
          </a:p>
          <a:p>
            <a:r>
              <a:t>  - Leaderboard global</a:t>
            </a:r>
          </a:p>
          <a:p>
            <a:r>
              <a:t>  - Funcționalități suplimentare pentru utilizatori</a:t>
            </a:r>
          </a:p>
          <a:p>
            <a:r>
              <a:t>• Îmbunătățiri de securitate și performanță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Expunere pe ecran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Prezentare Proiect: Aplicație Blackjack</vt:lpstr>
      <vt:lpstr>1. Introducere</vt:lpstr>
      <vt:lpstr>2. Arhitectura Aplicației</vt:lpstr>
      <vt:lpstr>3. Funcționalități Cheie</vt:lpstr>
      <vt:lpstr>4. Securitate</vt:lpstr>
      <vt:lpstr>5. Concluzii și Îmbunătățiri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Rares Astalos</cp:lastModifiedBy>
  <cp:revision>2</cp:revision>
  <dcterms:created xsi:type="dcterms:W3CDTF">2013-01-27T09:14:16Z</dcterms:created>
  <dcterms:modified xsi:type="dcterms:W3CDTF">2025-01-12T17:05:25Z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2025-01-12T17:05:25Z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05d9a88c-d6eb-4be1-9d55-0cdb0c07c9c1</vt:lpwstr>
  </property>
  <property fmtid="{D5CDD505-2E9C-101B-9397-08002B2CF9AE}" pid="8" name="MSIP_Label_5b58b62f-6f94-46bd-8089-18e64b0a9abb_ContentBits">
    <vt:lpwstr>0</vt:lpwstr>
  </property>
</Properties>
</file>