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jl+rZmLpSUAMEicVwC8wq4KO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"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"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2"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6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"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2"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3"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4"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1"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2"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3"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4"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5"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6"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idx="1"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2"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2"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3"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2"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3"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"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2"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3"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5"/>
          <p:cNvSpPr txBox="1"/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5"/>
          <p:cNvSpPr txBox="1"/>
          <p:nvPr>
            <p:ph idx="1"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2"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Relationship Id="rId4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504000" y="424080"/>
            <a:ext cx="8424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Люлин Д. В., Максименко Е. М., 0304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311257" y="1800000"/>
            <a:ext cx="6831862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Методы базисов Грёбнера для решения нелинейных полиномиальных систем в конечных полях характеристики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Конечные поля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309966" y="1859798"/>
            <a:ext cx="9407472" cy="50369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08" r="-1943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Конечные поля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504000" y="1794237"/>
            <a:ext cx="9072000" cy="274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826" l="-2081" r="-2485" t="-13187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 b="8397" l="1756" r="2091" t="5162"/>
          <a:stretch/>
        </p:blipFill>
        <p:spPr>
          <a:xfrm>
            <a:off x="1844298" y="4850968"/>
            <a:ext cx="6369806" cy="1875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9100"/>
            <a:ext cx="10080625" cy="757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Конечные поля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504000" y="2169762"/>
            <a:ext cx="8949966" cy="43145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00" l="-1088" r="-271" t="-1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Образующий элемент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504000" y="1448279"/>
            <a:ext cx="3890106" cy="56873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13" l="-4858" r="-6424" t="-225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6910" y="1432165"/>
            <a:ext cx="5182519" cy="570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Нормальный базис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504000" y="2014781"/>
            <a:ext cx="9072000" cy="49749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655" l="-2081" r="-2485" t="-3307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504000" y="588936"/>
            <a:ext cx="8438522" cy="7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/>
              <a:t>Решение уравнений в поле Галуа характеристики 2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504312" y="1875295"/>
            <a:ext cx="9072000" cy="52694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40" l="-2082" r="-1947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504000" y="588936"/>
            <a:ext cx="8438522" cy="7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/>
              <a:t>Решение уравнений в поле Галуа характеристики 2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504312" y="1875295"/>
            <a:ext cx="9072000" cy="52694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82" r="-1409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/>
              <a:t>Решение уравнений в поле Галуа характеристики 2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504000" y="4432515"/>
            <a:ext cx="9072000" cy="2479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82" r="0" t="-4913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7135" y="1624140"/>
            <a:ext cx="5925730" cy="226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subTitle"/>
          </p:nvPr>
        </p:nvSpPr>
        <p:spPr>
          <a:xfrm>
            <a:off x="503999" y="575999"/>
            <a:ext cx="9213437" cy="658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ru-RU" sz="4000"/>
              <a:t>Алгоритмы нахождения базисов Грёбнера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Алгоритм Бухбергера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62292" y="2107768"/>
            <a:ext cx="9305585" cy="49793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964" r="-2553" t="-2569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504000" y="1800000"/>
            <a:ext cx="90720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Решение систем алгебраических уравнений — важнейшая задача в точных науках. Но если для решения систем линейных уравнений есть простые алгоритмы (метод Гаусса, метод Крамера), то для нелинейного случая ситуация сложнее.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Метод базисов Грёбнера — это универсальный инструмент для решения полиноминальных уравнений в произвольных алгебраических полях (в том числе, конечных). Этот метод — обобщение метода Гаусса на случай нелинейных уравнений. Он применяется в криптографии и теории кодирования.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Алгоритм Бухбергера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504000" y="1162373"/>
            <a:ext cx="9072000" cy="61683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835" y="2262255"/>
            <a:ext cx="7582330" cy="349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55181" y="456778"/>
            <a:ext cx="9076479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Улучшенный алгоритм Бухбергера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645708" y="2727702"/>
            <a:ext cx="900011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Скорость работы алгоритма Бухбергера зависит от выбранного упорядочения и самого идеала. Существует возможность ускорить эту процедуру благодаря особым </a:t>
            </a: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критериям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Согласно этим критериям можно проверять не все S-полиномы, а лишь необходимые, т.к. можно заранее узнать, будет ли S-полином редуцироваться к нулю. И этого будет достаточно для построения базиса.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18493" y="542441"/>
            <a:ext cx="9072001" cy="83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Улучшенный алгоритм Бухбергера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504000" y="1487837"/>
            <a:ext cx="9072000" cy="552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Псевдокод алгоритма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595" y="2019513"/>
            <a:ext cx="6738803" cy="2499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0595" y="4519270"/>
            <a:ext cx="6738803" cy="230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Алгоритм F5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504000" y="2579155"/>
            <a:ext cx="9065570" cy="3558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Самой затратной по времени операцией в алгоритме Бухбергера является редуцирование S-полинома. Более того, мы заинтересованы только в тех парах полиномов, чей S-полином не равен нулю после редуцирования. Такие пары называются </a:t>
            </a: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критическими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Так как необходимое условие для базисов Грёбнера - это сведение к нулю всех возможных S-полиномов, видно, что большинство вычислений бесполезны и избыточны. Поэтому нужно понять, какие S-полиномы редуцируются в ноль, перед вычислением. В алгоритме F5, который мы рассмотрим далее, используется сразу 2 критерия для нахождения критических пар.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Алгоритм F5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504000" y="2061275"/>
            <a:ext cx="9072000" cy="4897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Алгоритм F5, изобретённый Ж.-Ш. Фожером, использует свои собственные структуры: </a:t>
            </a: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сигнатуры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(хранящие моном и специальный индекс) и </a:t>
            </a: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помеченные полиномы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(полином с его сигнатурой). Они нужны для того, чтобы выявлять, является ли пара критической, не производя вычислений и редукций S-полиномов, где это возможно. В основе этого критерия лежит простая проверка на делимость.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Иными словами, каждый полином хранит вспомогательные мономы. И если старший моном S-полинома делит произведение этих мономов, то этот S-полином можно не рассматривать.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Алгоритм F5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504000" y="2247254"/>
            <a:ext cx="9072000" cy="43395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81" r="-940" t="-2948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Улучшения алгоритма F5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504000" y="1800000"/>
            <a:ext cx="9072000" cy="5127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Несмотря на то что алгоритм F5 довольно эффективен, у него есть существенный недостаток. Он не редуцирует промежуточные базисы Грёбнера. В результате, промежуточные базисы содержат слишком много избыточных элементов к концу алгоритма. Для исправления этого существуют алгоритмы F5R и (более новый) F5C, которые редуцируют промежуточные базисы. Их отличие лишь в том, что F5R использует редуцированные базисы для упрощения полиномов, а F5C использует редуцированные базисы и для создания новых критических пар.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Псевдокод вышеперечисленных алгоритмов достаточно велик. Для более подробного ознакомления можно обратиться к переводу дипломной работы И. Низамова «</a:t>
            </a: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and comparison of methods of Gröbner bases for solving nonlinear polynomial systems in finite fields of characteristic 2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Описание программы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504000" y="2510725"/>
            <a:ext cx="9072000" cy="4231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Для нахождения базисов Грёбнера и решения систем полиномиальных уравнений на языке C++ была разработана программа. Она состоит из следующих модулей: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galois_fast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модуль, содержащий класс Field_FGF2 для представления элементов полей Галуа характеристики 2 и быстрых вычислений в этих полях.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modulo_prime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модуль с классом Field_ZP для представления чисел в полях вычетов по модулю простого числа.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extra_fields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поддержка полей рациональных и комплексных чисел.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Описание программы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504000" y="1983782"/>
            <a:ext cx="9072000" cy="480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monom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класс для представления мономов и символьных вычислений с ними.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класс для представления полиномов над различными полями.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buchberger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алгоритмы Бухбергера (оригинальный и улучшенный) для вычисления базисов Грёбнера системы уравнений полиномов над произвольным полем.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faugere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алгоритмы F5 и F5C.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nonlinear_2n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функции для обработки уравнений в полях характеристики 2.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field_reader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классы для считывания и обработки пользовательского ввода.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Описание программы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504000" y="2619214"/>
            <a:ext cx="9072000" cy="376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графический интерфейс приложения для взаимодействия с пользователем.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Также был сделан перевод дипломной работы И. Низамова «</a:t>
            </a: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and comparison of methods of Gröbner bases for solving nonlinear polynomial systems in finite fields of characteristic 2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», где подробно описаны вышеупомянутые темы.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Деление полинома на полиномы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504000" y="1658319"/>
            <a:ext cx="9072000" cy="53253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00" l="-2082" r="-28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Сравнение алгоритмов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504000" y="1952787"/>
            <a:ext cx="9072000" cy="1611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Было измерено время работы алгоритмов с большими системами полиномиальных уравнений.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047" y="3137255"/>
            <a:ext cx="6839905" cy="362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Сравнение алгоритмов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1440000" y="1613212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Также была дана оценка количеству операций редукции в разных алгоритмах.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758" y="2637412"/>
            <a:ext cx="6868484" cy="41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Работа программы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296" y="3201239"/>
            <a:ext cx="5924032" cy="393435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619932" y="1751308"/>
            <a:ext cx="8711390" cy="1256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 считает базисы Грёбнера различными алгоритмами и применяет их при решении уравнений в конечных полях характеристики 2.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Работа программы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504312" y="1985979"/>
            <a:ext cx="9072000" cy="4384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50" l="-2082" r="-2217" t="-2919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Вывод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504312" y="2247254"/>
            <a:ext cx="9072000" cy="4324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Были изучены и проанализированы алгоритмы построения базисов Грёбнера. Также базисы Грёбнера применялись при решении нелинейных полиномиальных систем уравнений в конечных полях характеристики 2.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Была написана программа, осуществляющая поиск базиса Грёбнера для систем полиномов над различными полями. Переведённая дипломная работа поможет более детально разобраться в данной теме.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Мультистепень монома</a:t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775831" y="2588217"/>
            <a:ext cx="8622789" cy="4248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17" r="0" t="-3012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504000" y="424080"/>
            <a:ext cx="8653063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Мономиальное упорядочение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504000" y="1735810"/>
            <a:ext cx="9072000" cy="5387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82" r="-65" t="-2377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504000" y="424080"/>
            <a:ext cx="8017347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Мономиальное упорядочение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504000" y="1800000"/>
            <a:ext cx="9072000" cy="5222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82" r="-2752" t="-2333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Полиномиальные идеалы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539600" y="2293749"/>
            <a:ext cx="9001423" cy="47275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00" r="-1489" t="-2576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Базисы Грёбнера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504000" y="2107769"/>
            <a:ext cx="9072000" cy="50278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63" l="-2082" r="-1409" t="-2543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504000" y="424080"/>
            <a:ext cx="8239343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Применение базисов Грёбнера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584658" y="2588217"/>
            <a:ext cx="9066782" cy="4460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84" r="-1815" t="-2872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ru-RU" sz="4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2021-05-23T11:38:04Z</dcterms:created>
</cp:coreProperties>
</file>