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4390-7757-42FA-AB6C-AE8C65B3EFE2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1215-6F6B-4603-9987-734BBDB792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4390-7757-42FA-AB6C-AE8C65B3EFE2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1215-6F6B-4603-9987-734BBDB792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4390-7757-42FA-AB6C-AE8C65B3EFE2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1215-6F6B-4603-9987-734BBDB792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4390-7757-42FA-AB6C-AE8C65B3EFE2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1215-6F6B-4603-9987-734BBDB792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4390-7757-42FA-AB6C-AE8C65B3EFE2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1215-6F6B-4603-9987-734BBDB792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4390-7757-42FA-AB6C-AE8C65B3EFE2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1215-6F6B-4603-9987-734BBDB792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4390-7757-42FA-AB6C-AE8C65B3EFE2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1215-6F6B-4603-9987-734BBDB792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4390-7757-42FA-AB6C-AE8C65B3EFE2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1215-6F6B-4603-9987-734BBDB792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4390-7757-42FA-AB6C-AE8C65B3EFE2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1215-6F6B-4603-9987-734BBDB792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4390-7757-42FA-AB6C-AE8C65B3EFE2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1215-6F6B-4603-9987-734BBDB792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4390-7757-42FA-AB6C-AE8C65B3EFE2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1215-6F6B-4603-9987-734BBDB792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B4390-7757-42FA-AB6C-AE8C65B3EFE2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D1215-6F6B-4603-9987-734BBDB792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447800" y="1371600"/>
            <a:ext cx="0" cy="16764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13716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0200" y="13716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13716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52600" y="13716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28800" y="13716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05000" y="13716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81200" y="13716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57400" y="13716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33600" y="13716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286000" y="533400"/>
            <a:ext cx="0" cy="16764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2286000" y="2209800"/>
            <a:ext cx="0" cy="16764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24200" y="1371600"/>
            <a:ext cx="0" cy="16764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447800" y="15240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47800" y="14478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447800" y="16002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447800" y="16764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447800" y="18288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447800" y="19050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447800" y="19812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447800" y="20574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447800" y="17526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47800" y="21336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447800" y="22860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447800" y="23622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447800" y="22098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447800" y="24384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447800" y="25146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447800" y="25908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447800" y="26670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447800" y="27432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447800" y="28194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447800" y="28956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447800" y="29718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1447800" y="1371600"/>
            <a:ext cx="6858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1447800" y="3048000"/>
            <a:ext cx="6858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2133600" y="1371600"/>
            <a:ext cx="0" cy="16764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2286000" y="2209800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524000" y="3352800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r</a:t>
            </a:r>
            <a:r>
              <a:rPr lang="en-US" sz="1100" dirty="0" err="1" smtClean="0"/>
              <a:t>ect_region</a:t>
            </a:r>
            <a:endParaRPr lang="en-US" sz="1100" dirty="0"/>
          </a:p>
        </p:txBody>
      </p:sp>
      <p:cxnSp>
        <p:nvCxnSpPr>
          <p:cNvPr id="169" name="Straight Arrow Connector 168"/>
          <p:cNvCxnSpPr>
            <a:stCxn id="167" idx="0"/>
          </p:cNvCxnSpPr>
          <p:nvPr/>
        </p:nvCxnSpPr>
        <p:spPr>
          <a:xfrm flipH="1" flipV="1">
            <a:off x="1752603" y="3048000"/>
            <a:ext cx="194751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133600" y="1905000"/>
            <a:ext cx="2182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correction_direction</a:t>
            </a:r>
            <a:r>
              <a:rPr lang="en-US" sz="1100" dirty="0" smtClean="0"/>
              <a:t> </a:t>
            </a:r>
            <a:r>
              <a:rPr lang="en-US" sz="1100" dirty="0" smtClean="0"/>
              <a:t>= DRL_X_AXIS</a:t>
            </a:r>
            <a:endParaRPr lang="en-US" sz="1100" dirty="0"/>
          </a:p>
        </p:txBody>
      </p:sp>
      <p:grpSp>
        <p:nvGrpSpPr>
          <p:cNvPr id="217" name="Group 216"/>
          <p:cNvGrpSpPr/>
          <p:nvPr/>
        </p:nvGrpSpPr>
        <p:grpSpPr>
          <a:xfrm>
            <a:off x="4572000" y="990600"/>
            <a:ext cx="478016" cy="2057400"/>
            <a:chOff x="5671977" y="990600"/>
            <a:chExt cx="478016" cy="2057400"/>
          </a:xfrm>
        </p:grpSpPr>
        <p:grpSp>
          <p:nvGrpSpPr>
            <p:cNvPr id="108" name="Group 107"/>
            <p:cNvGrpSpPr/>
            <p:nvPr/>
          </p:nvGrpSpPr>
          <p:grpSpPr>
            <a:xfrm>
              <a:off x="5900928" y="1371600"/>
              <a:ext cx="85344" cy="1676400"/>
              <a:chOff x="4334256" y="1371600"/>
              <a:chExt cx="85344" cy="167640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4343400" y="1371600"/>
                <a:ext cx="0" cy="167640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4419600" y="1371600"/>
                <a:ext cx="0" cy="167640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4334256" y="1371600"/>
                <a:ext cx="82296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4334256" y="1447800"/>
                <a:ext cx="76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>
                <a:off x="4334256" y="3048000"/>
                <a:ext cx="82296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4343400" y="15240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4343400" y="16002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4343400" y="16764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4343400" y="17526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4343400" y="19050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4343400" y="20574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4343400" y="22098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4343400" y="23622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4343400" y="25146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4343400" y="26670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4343400" y="28194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4343400" y="29718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4343400" y="18288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4343400" y="19812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4343400" y="21336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4343400" y="22860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4343400" y="24384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4343400" y="25908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4343400" y="27432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4343400" y="28956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TextBox 170"/>
            <p:cNvSpPr txBox="1"/>
            <p:nvPr/>
          </p:nvSpPr>
          <p:spPr>
            <a:xfrm>
              <a:off x="5671977" y="990600"/>
              <a:ext cx="4780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error</a:t>
              </a:r>
              <a:endParaRPr lang="en-US" sz="1100" dirty="0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4114800" y="990600"/>
            <a:ext cx="532518" cy="2057400"/>
            <a:chOff x="4114800" y="990600"/>
            <a:chExt cx="532518" cy="2057400"/>
          </a:xfrm>
        </p:grpSpPr>
        <p:grpSp>
          <p:nvGrpSpPr>
            <p:cNvPr id="107" name="Group 106"/>
            <p:cNvGrpSpPr/>
            <p:nvPr/>
          </p:nvGrpSpPr>
          <p:grpSpPr>
            <a:xfrm>
              <a:off x="4334256" y="1371600"/>
              <a:ext cx="85344" cy="1676400"/>
              <a:chOff x="4334256" y="1371600"/>
              <a:chExt cx="85344" cy="167640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4343400" y="1371600"/>
                <a:ext cx="0" cy="167640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19600" y="1371600"/>
                <a:ext cx="0" cy="167640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4334256" y="1371600"/>
                <a:ext cx="82296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4334256" y="1447800"/>
                <a:ext cx="76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>
                <a:off x="4334256" y="3048000"/>
                <a:ext cx="82296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4343400" y="15240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343400" y="16002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343400" y="16764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343400" y="17526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343400" y="19050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343400" y="20574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343400" y="22098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4343400" y="23622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4343400" y="25146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4343400" y="26670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343400" y="28194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4343400" y="29718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4343400" y="18288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4343400" y="19812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4343400" y="21336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4343400" y="22860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4343400" y="24384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4343400" y="25908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4343400" y="27432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4343400" y="28956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TextBox 171"/>
            <p:cNvSpPr txBox="1"/>
            <p:nvPr/>
          </p:nvSpPr>
          <p:spPr>
            <a:xfrm>
              <a:off x="4114800" y="990600"/>
              <a:ext cx="5325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image</a:t>
              </a:r>
              <a:endParaRPr lang="en-US" sz="1100" dirty="0"/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5181600" y="914400"/>
            <a:ext cx="893193" cy="2133600"/>
            <a:chOff x="7086600" y="914400"/>
            <a:chExt cx="893193" cy="2133600"/>
          </a:xfrm>
        </p:grpSpPr>
        <p:grpSp>
          <p:nvGrpSpPr>
            <p:cNvPr id="134" name="Group 133"/>
            <p:cNvGrpSpPr/>
            <p:nvPr/>
          </p:nvGrpSpPr>
          <p:grpSpPr>
            <a:xfrm>
              <a:off x="7467600" y="1371600"/>
              <a:ext cx="85344" cy="1676400"/>
              <a:chOff x="4334256" y="1371600"/>
              <a:chExt cx="85344" cy="1676400"/>
            </a:xfrm>
          </p:grpSpPr>
          <p:cxnSp>
            <p:nvCxnSpPr>
              <p:cNvPr id="135" name="Straight Connector 134"/>
              <p:cNvCxnSpPr/>
              <p:nvPr/>
            </p:nvCxnSpPr>
            <p:spPr>
              <a:xfrm>
                <a:off x="4343400" y="1371600"/>
                <a:ext cx="0" cy="167640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4419600" y="1371600"/>
                <a:ext cx="0" cy="167640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>
                <a:off x="4334256" y="1371600"/>
                <a:ext cx="82296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4334256" y="1447800"/>
                <a:ext cx="76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flipH="1">
                <a:off x="4334256" y="3048000"/>
                <a:ext cx="82296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4343400" y="15240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4343400" y="16002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4343400" y="16764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4343400" y="17526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343400" y="19050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343400" y="20574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4343400" y="22098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4343400" y="23622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4343400" y="25146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4343400" y="26670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4343400" y="28194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4343400" y="29718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4343400" y="18288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4343400" y="19812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4343400" y="21336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4343400" y="22860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4343400" y="24384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4343400" y="25908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4343400" y="27432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4343400" y="28956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7086600" y="914400"/>
              <a:ext cx="8931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c</a:t>
              </a:r>
              <a:r>
                <a:rPr lang="en-US" sz="1100" dirty="0" smtClean="0"/>
                <a:t>ontribution</a:t>
              </a:r>
            </a:p>
            <a:p>
              <a:r>
                <a:rPr lang="en-US" sz="1100" dirty="0" smtClean="0"/>
                <a:t>(</a:t>
              </a:r>
              <a:r>
                <a:rPr lang="en-US" sz="1100" dirty="0" err="1" smtClean="0"/>
                <a:t>cpl_image</a:t>
              </a:r>
              <a:r>
                <a:rPr lang="en-US" sz="1100" dirty="0" smtClean="0"/>
                <a:t>)</a:t>
              </a:r>
              <a:endParaRPr lang="en-US" sz="1100" dirty="0" smtClean="0"/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1905000" y="990600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source</a:t>
            </a:r>
            <a:endParaRPr lang="en-US" sz="1100" dirty="0"/>
          </a:p>
        </p:txBody>
      </p:sp>
      <p:cxnSp>
        <p:nvCxnSpPr>
          <p:cNvPr id="175" name="Straight Connector 174"/>
          <p:cNvCxnSpPr/>
          <p:nvPr/>
        </p:nvCxnSpPr>
        <p:spPr>
          <a:xfrm>
            <a:off x="1447800" y="3810000"/>
            <a:ext cx="0" cy="16764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3124200" y="3810000"/>
            <a:ext cx="0" cy="16764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752600" y="38100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1905000" y="38100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057400" y="38100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2209800" y="38100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2362200" y="38100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2514600" y="38100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2667000" y="38100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2819400" y="38100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2971800" y="38100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1600200" y="38100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1447800" y="3124200"/>
            <a:ext cx="0" cy="5334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 flipV="1">
            <a:off x="2209800" y="3124200"/>
            <a:ext cx="914400" cy="5334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1447800" y="4114800"/>
            <a:ext cx="16764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1447800" y="42672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1447800" y="44196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1447800" y="45720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47800" y="47244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447800" y="48768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447800" y="50292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447800" y="5181600"/>
            <a:ext cx="1676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>
            <a:off x="1295400" y="4114800"/>
            <a:ext cx="0" cy="10668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228600" y="4343400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2 x </a:t>
            </a:r>
            <a:r>
              <a:rPr lang="en-US" sz="1100" dirty="0" err="1" smtClean="0"/>
              <a:t>box_size</a:t>
            </a:r>
            <a:r>
              <a:rPr lang="en-US" sz="1100" dirty="0" smtClean="0"/>
              <a:t> + 1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dirty="0" err="1" smtClean="0"/>
              <a:t>box_size</a:t>
            </a:r>
            <a:r>
              <a:rPr lang="en-US" sz="1100" dirty="0" smtClean="0"/>
              <a:t> = 3)</a:t>
            </a:r>
            <a:endParaRPr lang="en-US" sz="1100" dirty="0"/>
          </a:p>
        </p:txBody>
      </p:sp>
      <p:cxnSp>
        <p:nvCxnSpPr>
          <p:cNvPr id="240" name="Straight Connector 239"/>
          <p:cNvCxnSpPr/>
          <p:nvPr/>
        </p:nvCxnSpPr>
        <p:spPr>
          <a:xfrm>
            <a:off x="1447800" y="39624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1447800" y="53340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Group 244"/>
          <p:cNvGrpSpPr/>
          <p:nvPr/>
        </p:nvGrpSpPr>
        <p:grpSpPr>
          <a:xfrm>
            <a:off x="4267200" y="3810000"/>
            <a:ext cx="228600" cy="1676400"/>
            <a:chOff x="4267200" y="3810000"/>
            <a:chExt cx="228600" cy="1676400"/>
          </a:xfrm>
        </p:grpSpPr>
        <p:cxnSp>
          <p:nvCxnSpPr>
            <p:cNvPr id="207" name="Straight Connector 206"/>
            <p:cNvCxnSpPr/>
            <p:nvPr/>
          </p:nvCxnSpPr>
          <p:spPr>
            <a:xfrm>
              <a:off x="4267200" y="3810000"/>
              <a:ext cx="0" cy="167640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4495800" y="3810000"/>
              <a:ext cx="0" cy="167640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4267200" y="4114800"/>
              <a:ext cx="2103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4267200" y="4267200"/>
              <a:ext cx="2103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4267200" y="4419600"/>
              <a:ext cx="2103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4267200" y="4572000"/>
              <a:ext cx="2103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4267200" y="4724400"/>
              <a:ext cx="2103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4267200" y="4876800"/>
              <a:ext cx="2103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4267200" y="5029200"/>
              <a:ext cx="2103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4267200" y="5181600"/>
              <a:ext cx="2103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4267200" y="3962400"/>
              <a:ext cx="2103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4267200" y="5334000"/>
              <a:ext cx="2103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Right Brace 271"/>
          <p:cNvSpPr/>
          <p:nvPr/>
        </p:nvSpPr>
        <p:spPr>
          <a:xfrm>
            <a:off x="3200400" y="4114800"/>
            <a:ext cx="304800" cy="10668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Straight Arrow Connector 275"/>
          <p:cNvCxnSpPr>
            <a:stCxn id="272" idx="1"/>
          </p:cNvCxnSpPr>
          <p:nvPr/>
        </p:nvCxnSpPr>
        <p:spPr>
          <a:xfrm>
            <a:off x="3505200" y="46482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/>
          <p:cNvSpPr/>
          <p:nvPr/>
        </p:nvSpPr>
        <p:spPr>
          <a:xfrm>
            <a:off x="4267200" y="4572000"/>
            <a:ext cx="228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5" name="Group 284"/>
          <p:cNvGrpSpPr/>
          <p:nvPr/>
        </p:nvGrpSpPr>
        <p:grpSpPr>
          <a:xfrm>
            <a:off x="1905000" y="4267200"/>
            <a:ext cx="152400" cy="152400"/>
            <a:chOff x="1905000" y="4267200"/>
            <a:chExt cx="152400" cy="152400"/>
          </a:xfrm>
        </p:grpSpPr>
        <p:cxnSp>
          <p:nvCxnSpPr>
            <p:cNvPr id="282" name="Straight Connector 281"/>
            <p:cNvCxnSpPr/>
            <p:nvPr/>
          </p:nvCxnSpPr>
          <p:spPr>
            <a:xfrm>
              <a:off x="1905000" y="4267200"/>
              <a:ext cx="152400" cy="1524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V="1">
              <a:off x="1905000" y="4267200"/>
              <a:ext cx="152400" cy="1524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/>
        </p:nvGrpSpPr>
        <p:grpSpPr>
          <a:xfrm>
            <a:off x="2514600" y="4724400"/>
            <a:ext cx="152400" cy="152400"/>
            <a:chOff x="1905000" y="4267200"/>
            <a:chExt cx="152400" cy="152400"/>
          </a:xfrm>
        </p:grpSpPr>
        <p:cxnSp>
          <p:nvCxnSpPr>
            <p:cNvPr id="287" name="Straight Connector 286"/>
            <p:cNvCxnSpPr/>
            <p:nvPr/>
          </p:nvCxnSpPr>
          <p:spPr>
            <a:xfrm>
              <a:off x="1905000" y="4267200"/>
              <a:ext cx="152400" cy="1524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flipV="1">
              <a:off x="1905000" y="4267200"/>
              <a:ext cx="152400" cy="1524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Group 288"/>
          <p:cNvGrpSpPr/>
          <p:nvPr/>
        </p:nvGrpSpPr>
        <p:grpSpPr>
          <a:xfrm>
            <a:off x="1905000" y="4876800"/>
            <a:ext cx="152400" cy="152400"/>
            <a:chOff x="1905000" y="4267200"/>
            <a:chExt cx="152400" cy="152400"/>
          </a:xfrm>
        </p:grpSpPr>
        <p:cxnSp>
          <p:nvCxnSpPr>
            <p:cNvPr id="290" name="Straight Connector 289"/>
            <p:cNvCxnSpPr/>
            <p:nvPr/>
          </p:nvCxnSpPr>
          <p:spPr>
            <a:xfrm>
              <a:off x="1905000" y="4267200"/>
              <a:ext cx="152400" cy="1524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flipV="1">
              <a:off x="1905000" y="4267200"/>
              <a:ext cx="152400" cy="1524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Group 291"/>
          <p:cNvGrpSpPr/>
          <p:nvPr/>
        </p:nvGrpSpPr>
        <p:grpSpPr>
          <a:xfrm>
            <a:off x="2971800" y="4267200"/>
            <a:ext cx="152400" cy="152400"/>
            <a:chOff x="1905000" y="4267200"/>
            <a:chExt cx="152400" cy="152400"/>
          </a:xfrm>
        </p:grpSpPr>
        <p:cxnSp>
          <p:nvCxnSpPr>
            <p:cNvPr id="293" name="Straight Connector 292"/>
            <p:cNvCxnSpPr/>
            <p:nvPr/>
          </p:nvCxnSpPr>
          <p:spPr>
            <a:xfrm>
              <a:off x="1905000" y="4267200"/>
              <a:ext cx="152400" cy="1524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flipV="1">
              <a:off x="1905000" y="4267200"/>
              <a:ext cx="152400" cy="1524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2" name="Group 331"/>
          <p:cNvGrpSpPr/>
          <p:nvPr/>
        </p:nvGrpSpPr>
        <p:grpSpPr>
          <a:xfrm>
            <a:off x="5257800" y="3810000"/>
            <a:ext cx="838200" cy="2183487"/>
            <a:chOff x="5638800" y="3810000"/>
            <a:chExt cx="838200" cy="2183487"/>
          </a:xfrm>
        </p:grpSpPr>
        <p:grpSp>
          <p:nvGrpSpPr>
            <p:cNvPr id="331" name="Group 330"/>
            <p:cNvGrpSpPr/>
            <p:nvPr/>
          </p:nvGrpSpPr>
          <p:grpSpPr>
            <a:xfrm>
              <a:off x="5867400" y="3810000"/>
              <a:ext cx="228600" cy="1676400"/>
              <a:chOff x="7391400" y="3810000"/>
              <a:chExt cx="228600" cy="1676400"/>
            </a:xfrm>
          </p:grpSpPr>
          <p:grpSp>
            <p:nvGrpSpPr>
              <p:cNvPr id="246" name="Group 245"/>
              <p:cNvGrpSpPr/>
              <p:nvPr/>
            </p:nvGrpSpPr>
            <p:grpSpPr>
              <a:xfrm>
                <a:off x="7391400" y="3810000"/>
                <a:ext cx="228600" cy="1676400"/>
                <a:chOff x="4267200" y="3810000"/>
                <a:chExt cx="228600" cy="1676400"/>
              </a:xfrm>
            </p:grpSpPr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4267200" y="3810000"/>
                  <a:ext cx="0" cy="16764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4495800" y="3810000"/>
                  <a:ext cx="0" cy="16764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4267200" y="4114800"/>
                  <a:ext cx="2103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4267200" y="4267200"/>
                  <a:ext cx="2103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4267200" y="4419600"/>
                  <a:ext cx="2103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4267200" y="4572000"/>
                  <a:ext cx="2103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267200" y="4724400"/>
                  <a:ext cx="2103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4267200" y="4876800"/>
                  <a:ext cx="2103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4267200" y="5029200"/>
                  <a:ext cx="2103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4267200" y="5181600"/>
                  <a:ext cx="2103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4267200" y="3962400"/>
                  <a:ext cx="2103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4267200" y="5334000"/>
                  <a:ext cx="2103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Rectangle 278"/>
              <p:cNvSpPr/>
              <p:nvPr/>
            </p:nvSpPr>
            <p:spPr>
              <a:xfrm>
                <a:off x="7391400" y="4572000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5" name="TextBox 294"/>
            <p:cNvSpPr txBox="1"/>
            <p:nvPr/>
          </p:nvSpPr>
          <p:spPr>
            <a:xfrm>
              <a:off x="5638800" y="5562600"/>
              <a:ext cx="83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 smtClean="0"/>
                <a:t>nb_good</a:t>
              </a:r>
              <a:endParaRPr lang="en-US" sz="1100" dirty="0" smtClean="0"/>
            </a:p>
            <a:p>
              <a:endParaRPr lang="en-US" sz="1100" dirty="0"/>
            </a:p>
          </p:txBody>
        </p:sp>
      </p:grpSp>
      <p:grpSp>
        <p:nvGrpSpPr>
          <p:cNvPr id="259" name="Group 258"/>
          <p:cNvGrpSpPr/>
          <p:nvPr/>
        </p:nvGrpSpPr>
        <p:grpSpPr>
          <a:xfrm>
            <a:off x="4724400" y="3810000"/>
            <a:ext cx="228600" cy="1676400"/>
            <a:chOff x="4267200" y="3810000"/>
            <a:chExt cx="228600" cy="1676400"/>
          </a:xfrm>
        </p:grpSpPr>
        <p:cxnSp>
          <p:nvCxnSpPr>
            <p:cNvPr id="260" name="Straight Connector 259"/>
            <p:cNvCxnSpPr/>
            <p:nvPr/>
          </p:nvCxnSpPr>
          <p:spPr>
            <a:xfrm>
              <a:off x="4267200" y="3810000"/>
              <a:ext cx="0" cy="167640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4495800" y="3810000"/>
              <a:ext cx="0" cy="167640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267200" y="4114800"/>
              <a:ext cx="2103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4267200" y="4267200"/>
              <a:ext cx="2103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4267200" y="4419600"/>
              <a:ext cx="2103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4267200" y="4572000"/>
              <a:ext cx="2103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4267200" y="4724400"/>
              <a:ext cx="2103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4267200" y="4876800"/>
              <a:ext cx="2103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4267200" y="5029200"/>
              <a:ext cx="2103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4267200" y="5181600"/>
              <a:ext cx="2103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4267200" y="3962400"/>
              <a:ext cx="2103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4267200" y="5334000"/>
              <a:ext cx="2103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8" name="Rectangle 277"/>
          <p:cNvSpPr/>
          <p:nvPr/>
        </p:nvSpPr>
        <p:spPr>
          <a:xfrm>
            <a:off x="4724400" y="4572000"/>
            <a:ext cx="228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0" name="Group 329"/>
          <p:cNvGrpSpPr/>
          <p:nvPr/>
        </p:nvGrpSpPr>
        <p:grpSpPr>
          <a:xfrm>
            <a:off x="4419600" y="5486400"/>
            <a:ext cx="760144" cy="490210"/>
            <a:chOff x="4800600" y="5562600"/>
            <a:chExt cx="760144" cy="490210"/>
          </a:xfrm>
        </p:grpSpPr>
        <p:sp>
          <p:nvSpPr>
            <p:cNvPr id="296" name="TextBox 295"/>
            <p:cNvSpPr txBox="1"/>
            <p:nvPr/>
          </p:nvSpPr>
          <p:spPr>
            <a:xfrm>
              <a:off x="4876800" y="5562600"/>
              <a:ext cx="6447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c</a:t>
              </a:r>
              <a:r>
                <a:rPr lang="en-US" sz="1100" dirty="0" err="1" smtClean="0"/>
                <a:t>cd_ron</a:t>
              </a:r>
              <a:endParaRPr lang="en-US" sz="1100" dirty="0"/>
            </a:p>
          </p:txBody>
        </p:sp>
        <p:cxnSp>
          <p:nvCxnSpPr>
            <p:cNvPr id="298" name="Straight Connector 297"/>
            <p:cNvCxnSpPr/>
            <p:nvPr/>
          </p:nvCxnSpPr>
          <p:spPr>
            <a:xfrm>
              <a:off x="4953000" y="5791200"/>
              <a:ext cx="533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TextBox 298"/>
            <p:cNvSpPr txBox="1"/>
            <p:nvPr/>
          </p:nvSpPr>
          <p:spPr>
            <a:xfrm>
              <a:off x="4800600" y="5791200"/>
              <a:ext cx="7601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√</a:t>
              </a:r>
              <a:r>
                <a:rPr lang="en-US" sz="1100" dirty="0" err="1" smtClean="0"/>
                <a:t>nb_good</a:t>
              </a:r>
              <a:endParaRPr lang="en-US" sz="1100" dirty="0"/>
            </a:p>
          </p:txBody>
        </p:sp>
      </p:grpSp>
      <p:grpSp>
        <p:nvGrpSpPr>
          <p:cNvPr id="302" name="Group 133"/>
          <p:cNvGrpSpPr/>
          <p:nvPr/>
        </p:nvGrpSpPr>
        <p:grpSpPr>
          <a:xfrm>
            <a:off x="7924800" y="1371600"/>
            <a:ext cx="85344" cy="1676400"/>
            <a:chOff x="4334256" y="1371600"/>
            <a:chExt cx="85344" cy="1676400"/>
          </a:xfrm>
        </p:grpSpPr>
        <p:cxnSp>
          <p:nvCxnSpPr>
            <p:cNvPr id="304" name="Straight Connector 303"/>
            <p:cNvCxnSpPr/>
            <p:nvPr/>
          </p:nvCxnSpPr>
          <p:spPr>
            <a:xfrm>
              <a:off x="4343400" y="1371600"/>
              <a:ext cx="0" cy="16764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4419600" y="1371600"/>
              <a:ext cx="0" cy="16764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flipH="1">
              <a:off x="4334256" y="1371600"/>
              <a:ext cx="82296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4334256" y="14478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flipH="1">
              <a:off x="4334256" y="3048000"/>
              <a:ext cx="82296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4343400" y="15240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4343400" y="16002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4343400" y="16764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4343400" y="17526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4343400" y="19050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4343400" y="20574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4343400" y="22098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4343400" y="23622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4343400" y="25146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4343400" y="26670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4343400" y="28194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4343400" y="29718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4343400" y="18288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4343400" y="19812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4343400" y="21336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4343400" y="22860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4343400" y="24384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343400" y="25908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4343400" y="27432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4343400" y="28956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3" name="TextBox 302"/>
          <p:cNvSpPr txBox="1"/>
          <p:nvPr/>
        </p:nvSpPr>
        <p:spPr>
          <a:xfrm>
            <a:off x="7543800" y="762000"/>
            <a:ext cx="123783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sigclip_reject_low</a:t>
            </a:r>
            <a:endParaRPr lang="en-US" sz="1100" dirty="0" smtClean="0"/>
          </a:p>
          <a:p>
            <a:r>
              <a:rPr lang="en-US" sz="1100" dirty="0" smtClean="0"/>
              <a:t>                       _</a:t>
            </a:r>
            <a:r>
              <a:rPr lang="en-US" sz="1100" dirty="0" smtClean="0"/>
              <a:t>high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dirty="0" err="1" smtClean="0"/>
              <a:t>cpl_image</a:t>
            </a:r>
            <a:r>
              <a:rPr lang="en-US" sz="1100" dirty="0" smtClean="0"/>
              <a:t>)</a:t>
            </a:r>
            <a:endParaRPr lang="en-US" sz="1100" dirty="0" smtClean="0"/>
          </a:p>
        </p:txBody>
      </p:sp>
      <p:grpSp>
        <p:nvGrpSpPr>
          <p:cNvPr id="409" name="Group 408"/>
          <p:cNvGrpSpPr/>
          <p:nvPr/>
        </p:nvGrpSpPr>
        <p:grpSpPr>
          <a:xfrm>
            <a:off x="6019800" y="914400"/>
            <a:ext cx="854721" cy="4572000"/>
            <a:chOff x="6324600" y="914400"/>
            <a:chExt cx="854721" cy="4572000"/>
          </a:xfrm>
        </p:grpSpPr>
        <p:grpSp>
          <p:nvGrpSpPr>
            <p:cNvPr id="220" name="Group 133"/>
            <p:cNvGrpSpPr/>
            <p:nvPr/>
          </p:nvGrpSpPr>
          <p:grpSpPr>
            <a:xfrm>
              <a:off x="6629400" y="1371600"/>
              <a:ext cx="85344" cy="1676400"/>
              <a:chOff x="4334256" y="1371600"/>
              <a:chExt cx="85344" cy="1676400"/>
            </a:xfrm>
          </p:grpSpPr>
          <p:cxnSp>
            <p:nvCxnSpPr>
              <p:cNvPr id="222" name="Straight Connector 221"/>
              <p:cNvCxnSpPr/>
              <p:nvPr/>
            </p:nvCxnSpPr>
            <p:spPr>
              <a:xfrm>
                <a:off x="4343400" y="1371600"/>
                <a:ext cx="0" cy="167640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4419600" y="1371600"/>
                <a:ext cx="0" cy="167640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flipH="1">
                <a:off x="4334256" y="1371600"/>
                <a:ext cx="82296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4334256" y="1447800"/>
                <a:ext cx="76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H="1">
                <a:off x="4334256" y="3048000"/>
                <a:ext cx="82296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4343400" y="15240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4343400" y="16002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>
                <a:off x="4343400" y="16764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4343400" y="17526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4343400" y="19050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4343400" y="20574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4343400" y="22098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4343400" y="23622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4343400" y="25146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4343400" y="26670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4343400" y="28194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>
                <a:off x="4343400" y="29718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343400" y="18288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4343400" y="19812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>
                <a:off x="4343400" y="21336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4343400" y="22860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343400" y="24384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4343400" y="25908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>
                <a:off x="4343400" y="27432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343400" y="28956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0" name="TextBox 299"/>
            <p:cNvSpPr txBox="1"/>
            <p:nvPr/>
          </p:nvSpPr>
          <p:spPr>
            <a:xfrm>
              <a:off x="6324600" y="914400"/>
              <a:ext cx="85472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c</a:t>
              </a:r>
              <a:r>
                <a:rPr lang="en-US" sz="1100" dirty="0" smtClean="0"/>
                <a:t>hi2</a:t>
              </a:r>
            </a:p>
            <a:p>
              <a:pPr algn="ctr"/>
              <a:r>
                <a:rPr lang="en-US" sz="1100" dirty="0" smtClean="0"/>
                <a:t>(</a:t>
              </a:r>
              <a:r>
                <a:rPr lang="en-US" sz="1100" dirty="0" err="1" smtClean="0"/>
                <a:t>cpl_image</a:t>
              </a:r>
              <a:r>
                <a:rPr lang="en-US" sz="1100" dirty="0" smtClean="0"/>
                <a:t>)</a:t>
              </a:r>
              <a:endParaRPr lang="en-US" sz="1100" dirty="0" smtClean="0"/>
            </a:p>
          </p:txBody>
        </p:sp>
        <p:grpSp>
          <p:nvGrpSpPr>
            <p:cNvPr id="334" name="Group 330"/>
            <p:cNvGrpSpPr/>
            <p:nvPr/>
          </p:nvGrpSpPr>
          <p:grpSpPr>
            <a:xfrm>
              <a:off x="6553200" y="3810000"/>
              <a:ext cx="228600" cy="1676400"/>
              <a:chOff x="7391400" y="3810000"/>
              <a:chExt cx="228600" cy="1676400"/>
            </a:xfrm>
          </p:grpSpPr>
          <p:grpSp>
            <p:nvGrpSpPr>
              <p:cNvPr id="336" name="Group 245"/>
              <p:cNvGrpSpPr/>
              <p:nvPr/>
            </p:nvGrpSpPr>
            <p:grpSpPr>
              <a:xfrm>
                <a:off x="7391400" y="3810000"/>
                <a:ext cx="228600" cy="1676400"/>
                <a:chOff x="4267200" y="3810000"/>
                <a:chExt cx="228600" cy="1676400"/>
              </a:xfrm>
            </p:grpSpPr>
            <p:cxnSp>
              <p:nvCxnSpPr>
                <p:cNvPr id="338" name="Straight Connector 337"/>
                <p:cNvCxnSpPr/>
                <p:nvPr/>
              </p:nvCxnSpPr>
              <p:spPr>
                <a:xfrm>
                  <a:off x="4267200" y="3810000"/>
                  <a:ext cx="0" cy="16764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4495800" y="3810000"/>
                  <a:ext cx="0" cy="16764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4267200" y="4114800"/>
                  <a:ext cx="2103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4267200" y="4267200"/>
                  <a:ext cx="2103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4267200" y="4419600"/>
                  <a:ext cx="2103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4267200" y="4572000"/>
                  <a:ext cx="2103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/>
                <p:cNvCxnSpPr/>
                <p:nvPr/>
              </p:nvCxnSpPr>
              <p:spPr>
                <a:xfrm>
                  <a:off x="4267200" y="4724400"/>
                  <a:ext cx="2103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/>
                <p:cNvCxnSpPr/>
                <p:nvPr/>
              </p:nvCxnSpPr>
              <p:spPr>
                <a:xfrm>
                  <a:off x="4267200" y="4876800"/>
                  <a:ext cx="2103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4267200" y="5029200"/>
                  <a:ext cx="2103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4267200" y="5181600"/>
                  <a:ext cx="2103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4267200" y="3962400"/>
                  <a:ext cx="2103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4267200" y="5334000"/>
                  <a:ext cx="2103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7" name="Rectangle 336"/>
              <p:cNvSpPr/>
              <p:nvPr/>
            </p:nvSpPr>
            <p:spPr>
              <a:xfrm>
                <a:off x="7391400" y="4572000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0" name="Group 330"/>
          <p:cNvGrpSpPr/>
          <p:nvPr/>
        </p:nvGrpSpPr>
        <p:grpSpPr>
          <a:xfrm>
            <a:off x="7772400" y="3810000"/>
            <a:ext cx="228600" cy="1676400"/>
            <a:chOff x="7391400" y="3810000"/>
            <a:chExt cx="228600" cy="1676400"/>
          </a:xfrm>
        </p:grpSpPr>
        <p:grpSp>
          <p:nvGrpSpPr>
            <p:cNvPr id="351" name="Group 245"/>
            <p:cNvGrpSpPr/>
            <p:nvPr/>
          </p:nvGrpSpPr>
          <p:grpSpPr>
            <a:xfrm>
              <a:off x="7391400" y="3810000"/>
              <a:ext cx="228600" cy="1676400"/>
              <a:chOff x="4267200" y="3810000"/>
              <a:chExt cx="228600" cy="1676400"/>
            </a:xfrm>
          </p:grpSpPr>
          <p:cxnSp>
            <p:nvCxnSpPr>
              <p:cNvPr id="353" name="Straight Connector 352"/>
              <p:cNvCxnSpPr/>
              <p:nvPr/>
            </p:nvCxnSpPr>
            <p:spPr>
              <a:xfrm>
                <a:off x="4267200" y="3810000"/>
                <a:ext cx="0" cy="1676400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/>
              <p:cNvCxnSpPr/>
              <p:nvPr/>
            </p:nvCxnSpPr>
            <p:spPr>
              <a:xfrm>
                <a:off x="4495800" y="3810000"/>
                <a:ext cx="0" cy="1676400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>
                <a:off x="4267200" y="4114800"/>
                <a:ext cx="2103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>
                <a:off x="4267200" y="4267200"/>
                <a:ext cx="2103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>
                <a:off x="4267200" y="4419600"/>
                <a:ext cx="2103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>
                <a:off x="4267200" y="4572000"/>
                <a:ext cx="2103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>
                <a:off x="4267200" y="4724400"/>
                <a:ext cx="2103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4267200" y="4876800"/>
                <a:ext cx="2103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>
                <a:off x="4267200" y="5029200"/>
                <a:ext cx="2103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>
                <a:off x="4267200" y="5181600"/>
                <a:ext cx="2103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>
                <a:off x="4267200" y="3962400"/>
                <a:ext cx="2103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/>
              <p:nvPr/>
            </p:nvCxnSpPr>
            <p:spPr>
              <a:xfrm>
                <a:off x="4267200" y="5334000"/>
                <a:ext cx="2103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2" name="Rectangle 351"/>
            <p:cNvSpPr/>
            <p:nvPr/>
          </p:nvSpPr>
          <p:spPr>
            <a:xfrm>
              <a:off x="7391400" y="4572000"/>
              <a:ext cx="228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5" name="Group 330"/>
          <p:cNvGrpSpPr/>
          <p:nvPr/>
        </p:nvGrpSpPr>
        <p:grpSpPr>
          <a:xfrm>
            <a:off x="8077200" y="3810000"/>
            <a:ext cx="228600" cy="1676400"/>
            <a:chOff x="7391400" y="3810000"/>
            <a:chExt cx="228600" cy="1676400"/>
          </a:xfrm>
        </p:grpSpPr>
        <p:grpSp>
          <p:nvGrpSpPr>
            <p:cNvPr id="366" name="Group 245"/>
            <p:cNvGrpSpPr/>
            <p:nvPr/>
          </p:nvGrpSpPr>
          <p:grpSpPr>
            <a:xfrm>
              <a:off x="7391400" y="3810000"/>
              <a:ext cx="228600" cy="1676400"/>
              <a:chOff x="4267200" y="3810000"/>
              <a:chExt cx="228600" cy="1676400"/>
            </a:xfrm>
          </p:grpSpPr>
          <p:cxnSp>
            <p:nvCxnSpPr>
              <p:cNvPr id="368" name="Straight Connector 367"/>
              <p:cNvCxnSpPr/>
              <p:nvPr/>
            </p:nvCxnSpPr>
            <p:spPr>
              <a:xfrm>
                <a:off x="4267200" y="3810000"/>
                <a:ext cx="0" cy="1676400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>
              <a:xfrm>
                <a:off x="4495800" y="3810000"/>
                <a:ext cx="0" cy="1676400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4267200" y="4114800"/>
                <a:ext cx="2103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>
                <a:off x="4267200" y="4267200"/>
                <a:ext cx="2103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/>
              <p:cNvCxnSpPr/>
              <p:nvPr/>
            </p:nvCxnSpPr>
            <p:spPr>
              <a:xfrm>
                <a:off x="4267200" y="4419600"/>
                <a:ext cx="2103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/>
              <p:cNvCxnSpPr/>
              <p:nvPr/>
            </p:nvCxnSpPr>
            <p:spPr>
              <a:xfrm>
                <a:off x="4267200" y="4572000"/>
                <a:ext cx="2103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/>
              <p:cNvCxnSpPr/>
              <p:nvPr/>
            </p:nvCxnSpPr>
            <p:spPr>
              <a:xfrm>
                <a:off x="4267200" y="4724400"/>
                <a:ext cx="2103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>
                <a:off x="4267200" y="4876800"/>
                <a:ext cx="2103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/>
              <p:cNvCxnSpPr/>
              <p:nvPr/>
            </p:nvCxnSpPr>
            <p:spPr>
              <a:xfrm>
                <a:off x="4267200" y="5029200"/>
                <a:ext cx="2103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4267200" y="5181600"/>
                <a:ext cx="2103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>
                <a:off x="4267200" y="3962400"/>
                <a:ext cx="2103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/>
              <p:cNvCxnSpPr/>
              <p:nvPr/>
            </p:nvCxnSpPr>
            <p:spPr>
              <a:xfrm>
                <a:off x="4267200" y="5334000"/>
                <a:ext cx="21031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7" name="Rectangle 366"/>
            <p:cNvSpPr/>
            <p:nvPr/>
          </p:nvSpPr>
          <p:spPr>
            <a:xfrm>
              <a:off x="7391400" y="4572000"/>
              <a:ext cx="228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0" name="Group 133"/>
          <p:cNvGrpSpPr/>
          <p:nvPr/>
        </p:nvGrpSpPr>
        <p:grpSpPr>
          <a:xfrm>
            <a:off x="8077200" y="1371600"/>
            <a:ext cx="85344" cy="1676400"/>
            <a:chOff x="4334256" y="1371600"/>
            <a:chExt cx="85344" cy="1676400"/>
          </a:xfrm>
        </p:grpSpPr>
        <p:cxnSp>
          <p:nvCxnSpPr>
            <p:cNvPr id="381" name="Straight Connector 380"/>
            <p:cNvCxnSpPr/>
            <p:nvPr/>
          </p:nvCxnSpPr>
          <p:spPr>
            <a:xfrm>
              <a:off x="4343400" y="1371600"/>
              <a:ext cx="0" cy="16764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4419600" y="1371600"/>
              <a:ext cx="0" cy="16764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flipH="1">
              <a:off x="4334256" y="1371600"/>
              <a:ext cx="82296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4334256" y="14478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flipH="1">
              <a:off x="4334256" y="3048000"/>
              <a:ext cx="82296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4343400" y="15240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4343400" y="16002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4343400" y="16764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4343400" y="17526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4343400" y="19050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4343400" y="20574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>
              <a:off x="4343400" y="22098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4343400" y="23622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4343400" y="25146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4343400" y="26670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4343400" y="28194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4343400" y="29718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4343400" y="18288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>
              <a:off x="4343400" y="19812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4343400" y="21336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4343400" y="22860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4343400" y="24384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4343400" y="25908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4343400" y="27432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4343400" y="2895600"/>
              <a:ext cx="64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6" name="TextBox 405"/>
          <p:cNvSpPr txBox="1"/>
          <p:nvPr/>
        </p:nvSpPr>
        <p:spPr>
          <a:xfrm>
            <a:off x="1489536" y="5638800"/>
            <a:ext cx="16514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Number of good pixels : </a:t>
            </a:r>
          </a:p>
          <a:p>
            <a:pPr algn="ctr"/>
            <a:r>
              <a:rPr lang="en-US" sz="1100" dirty="0" err="1" smtClean="0"/>
              <a:t>nb_good</a:t>
            </a:r>
            <a:r>
              <a:rPr lang="en-US" sz="1100" dirty="0" smtClean="0"/>
              <a:t> = 7 x 11 – 4 = 73</a:t>
            </a:r>
            <a:endParaRPr lang="en-US" sz="1100" dirty="0"/>
          </a:p>
        </p:txBody>
      </p:sp>
      <p:sp>
        <p:nvSpPr>
          <p:cNvPr id="407" name="TextBox 406"/>
          <p:cNvSpPr txBox="1"/>
          <p:nvPr/>
        </p:nvSpPr>
        <p:spPr>
          <a:xfrm>
            <a:off x="4114800" y="533400"/>
            <a:ext cx="918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c</a:t>
            </a:r>
            <a:r>
              <a:rPr lang="en-US" sz="1100" dirty="0" smtClean="0"/>
              <a:t>orrection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dirty="0" err="1" smtClean="0"/>
              <a:t>hdrl_image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grpSp>
        <p:nvGrpSpPr>
          <p:cNvPr id="410" name="Group 409"/>
          <p:cNvGrpSpPr/>
          <p:nvPr/>
        </p:nvGrpSpPr>
        <p:grpSpPr>
          <a:xfrm>
            <a:off x="6781800" y="914400"/>
            <a:ext cx="854721" cy="4572000"/>
            <a:chOff x="6324600" y="914400"/>
            <a:chExt cx="854721" cy="4572000"/>
          </a:xfrm>
        </p:grpSpPr>
        <p:grpSp>
          <p:nvGrpSpPr>
            <p:cNvPr id="411" name="Group 133"/>
            <p:cNvGrpSpPr/>
            <p:nvPr/>
          </p:nvGrpSpPr>
          <p:grpSpPr>
            <a:xfrm>
              <a:off x="6629400" y="1371600"/>
              <a:ext cx="85344" cy="1676400"/>
              <a:chOff x="4334256" y="1371600"/>
              <a:chExt cx="85344" cy="1676400"/>
            </a:xfrm>
          </p:grpSpPr>
          <p:cxnSp>
            <p:nvCxnSpPr>
              <p:cNvPr id="428" name="Straight Connector 427"/>
              <p:cNvCxnSpPr/>
              <p:nvPr/>
            </p:nvCxnSpPr>
            <p:spPr>
              <a:xfrm>
                <a:off x="4343400" y="1371600"/>
                <a:ext cx="0" cy="167640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/>
              <p:cNvCxnSpPr/>
              <p:nvPr/>
            </p:nvCxnSpPr>
            <p:spPr>
              <a:xfrm>
                <a:off x="4419600" y="1371600"/>
                <a:ext cx="0" cy="167640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>
              <a:xfrm flipH="1">
                <a:off x="4334256" y="1371600"/>
                <a:ext cx="82296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/>
              <p:cNvCxnSpPr/>
              <p:nvPr/>
            </p:nvCxnSpPr>
            <p:spPr>
              <a:xfrm>
                <a:off x="4334256" y="1447800"/>
                <a:ext cx="762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>
              <a:xfrm flipH="1">
                <a:off x="4334256" y="3048000"/>
                <a:ext cx="82296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/>
              <p:nvPr/>
            </p:nvCxnSpPr>
            <p:spPr>
              <a:xfrm>
                <a:off x="4343400" y="15240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>
                <a:off x="4343400" y="16002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/>
              <p:nvPr/>
            </p:nvCxnSpPr>
            <p:spPr>
              <a:xfrm>
                <a:off x="4343400" y="16764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>
              <a:xfrm>
                <a:off x="4343400" y="17526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/>
              <p:cNvCxnSpPr/>
              <p:nvPr/>
            </p:nvCxnSpPr>
            <p:spPr>
              <a:xfrm>
                <a:off x="4343400" y="19050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/>
              <p:nvPr/>
            </p:nvCxnSpPr>
            <p:spPr>
              <a:xfrm>
                <a:off x="4343400" y="20574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>
                <a:off x="4343400" y="22098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>
                <a:off x="4343400" y="23622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>
                <a:off x="4343400" y="25146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/>
              <p:cNvCxnSpPr/>
              <p:nvPr/>
            </p:nvCxnSpPr>
            <p:spPr>
              <a:xfrm>
                <a:off x="4343400" y="26670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>
                <a:off x="4343400" y="28194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>
                <a:off x="4343400" y="29718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/>
              <p:cNvCxnSpPr/>
              <p:nvPr/>
            </p:nvCxnSpPr>
            <p:spPr>
              <a:xfrm>
                <a:off x="4343400" y="18288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>
                <a:off x="4343400" y="19812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/>
              <p:nvPr/>
            </p:nvCxnSpPr>
            <p:spPr>
              <a:xfrm>
                <a:off x="4343400" y="21336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/>
              <p:nvPr/>
            </p:nvCxnSpPr>
            <p:spPr>
              <a:xfrm>
                <a:off x="4343400" y="22860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/>
              <p:cNvCxnSpPr/>
              <p:nvPr/>
            </p:nvCxnSpPr>
            <p:spPr>
              <a:xfrm>
                <a:off x="4343400" y="24384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/>
              <p:cNvCxnSpPr/>
              <p:nvPr/>
            </p:nvCxnSpPr>
            <p:spPr>
              <a:xfrm>
                <a:off x="4343400" y="25908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/>
              <p:cNvCxnSpPr/>
              <p:nvPr/>
            </p:nvCxnSpPr>
            <p:spPr>
              <a:xfrm>
                <a:off x="4343400" y="27432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>
                <a:off x="4343400" y="2895600"/>
                <a:ext cx="640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2" name="TextBox 411"/>
            <p:cNvSpPr txBox="1"/>
            <p:nvPr/>
          </p:nvSpPr>
          <p:spPr>
            <a:xfrm>
              <a:off x="6324600" y="914400"/>
              <a:ext cx="85472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red_chi2</a:t>
              </a:r>
            </a:p>
            <a:p>
              <a:pPr algn="ctr"/>
              <a:r>
                <a:rPr lang="en-US" sz="1100" dirty="0" smtClean="0"/>
                <a:t>(</a:t>
              </a:r>
              <a:r>
                <a:rPr lang="en-US" sz="1100" dirty="0" err="1" smtClean="0"/>
                <a:t>cpl_image</a:t>
              </a:r>
              <a:r>
                <a:rPr lang="en-US" sz="1100" dirty="0" smtClean="0"/>
                <a:t>)</a:t>
              </a:r>
              <a:endParaRPr lang="en-US" sz="1100" dirty="0" smtClean="0"/>
            </a:p>
          </p:txBody>
        </p:sp>
        <p:grpSp>
          <p:nvGrpSpPr>
            <p:cNvPr id="413" name="Group 330"/>
            <p:cNvGrpSpPr/>
            <p:nvPr/>
          </p:nvGrpSpPr>
          <p:grpSpPr>
            <a:xfrm>
              <a:off x="6553200" y="3810000"/>
              <a:ext cx="228600" cy="1676400"/>
              <a:chOff x="7391400" y="3810000"/>
              <a:chExt cx="228600" cy="1676400"/>
            </a:xfrm>
          </p:grpSpPr>
          <p:grpSp>
            <p:nvGrpSpPr>
              <p:cNvPr id="414" name="Group 245"/>
              <p:cNvGrpSpPr/>
              <p:nvPr/>
            </p:nvGrpSpPr>
            <p:grpSpPr>
              <a:xfrm>
                <a:off x="7391400" y="3810000"/>
                <a:ext cx="228600" cy="1676400"/>
                <a:chOff x="4267200" y="3810000"/>
                <a:chExt cx="228600" cy="1676400"/>
              </a:xfrm>
            </p:grpSpPr>
            <p:cxnSp>
              <p:nvCxnSpPr>
                <p:cNvPr id="416" name="Straight Connector 415"/>
                <p:cNvCxnSpPr/>
                <p:nvPr/>
              </p:nvCxnSpPr>
              <p:spPr>
                <a:xfrm>
                  <a:off x="4267200" y="3810000"/>
                  <a:ext cx="0" cy="16764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/>
                <p:cNvCxnSpPr/>
                <p:nvPr/>
              </p:nvCxnSpPr>
              <p:spPr>
                <a:xfrm>
                  <a:off x="4495800" y="3810000"/>
                  <a:ext cx="0" cy="1676400"/>
                </a:xfrm>
                <a:prstGeom prst="line">
                  <a:avLst/>
                </a:prstGeom>
                <a:ln w="2222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/>
                <p:cNvCxnSpPr/>
                <p:nvPr/>
              </p:nvCxnSpPr>
              <p:spPr>
                <a:xfrm>
                  <a:off x="4267200" y="4114800"/>
                  <a:ext cx="2103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/>
                <p:cNvCxnSpPr/>
                <p:nvPr/>
              </p:nvCxnSpPr>
              <p:spPr>
                <a:xfrm>
                  <a:off x="4267200" y="4267200"/>
                  <a:ext cx="2103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/>
                <p:cNvCxnSpPr/>
                <p:nvPr/>
              </p:nvCxnSpPr>
              <p:spPr>
                <a:xfrm>
                  <a:off x="4267200" y="4419600"/>
                  <a:ext cx="2103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/>
                <p:cNvCxnSpPr/>
                <p:nvPr/>
              </p:nvCxnSpPr>
              <p:spPr>
                <a:xfrm>
                  <a:off x="4267200" y="4572000"/>
                  <a:ext cx="2103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/>
                <p:cNvCxnSpPr/>
                <p:nvPr/>
              </p:nvCxnSpPr>
              <p:spPr>
                <a:xfrm>
                  <a:off x="4267200" y="4724400"/>
                  <a:ext cx="2103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/>
                <p:cNvCxnSpPr/>
                <p:nvPr/>
              </p:nvCxnSpPr>
              <p:spPr>
                <a:xfrm>
                  <a:off x="4267200" y="4876800"/>
                  <a:ext cx="2103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/>
                <p:cNvCxnSpPr/>
                <p:nvPr/>
              </p:nvCxnSpPr>
              <p:spPr>
                <a:xfrm>
                  <a:off x="4267200" y="5029200"/>
                  <a:ext cx="2103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/>
                <p:cNvCxnSpPr/>
                <p:nvPr/>
              </p:nvCxnSpPr>
              <p:spPr>
                <a:xfrm>
                  <a:off x="4267200" y="5181600"/>
                  <a:ext cx="2103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/>
                <p:cNvCxnSpPr/>
                <p:nvPr/>
              </p:nvCxnSpPr>
              <p:spPr>
                <a:xfrm>
                  <a:off x="4267200" y="3962400"/>
                  <a:ext cx="2103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/>
              </p:nvCxnSpPr>
              <p:spPr>
                <a:xfrm>
                  <a:off x="4267200" y="5334000"/>
                  <a:ext cx="21031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5" name="Rectangle 414"/>
              <p:cNvSpPr/>
              <p:nvPr/>
            </p:nvSpPr>
            <p:spPr>
              <a:xfrm>
                <a:off x="7391400" y="4572000"/>
                <a:ext cx="2286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58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European Organisation for Astronomical Research in the Southern Hemisphere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yjung</dc:creator>
  <cp:lastModifiedBy>yjung</cp:lastModifiedBy>
  <cp:revision>11</cp:revision>
  <dcterms:created xsi:type="dcterms:W3CDTF">2013-03-27T15:43:25Z</dcterms:created>
  <dcterms:modified xsi:type="dcterms:W3CDTF">2013-11-18T15:18:24Z</dcterms:modified>
</cp:coreProperties>
</file>