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78" y="10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A869-DDD7-4873-B3D9-9AFE773A0FA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8541-6991-4753-9A06-319FFF464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A869-DDD7-4873-B3D9-9AFE773A0FA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8541-6991-4753-9A06-319FFF464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A869-DDD7-4873-B3D9-9AFE773A0FA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8541-6991-4753-9A06-319FFF464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A869-DDD7-4873-B3D9-9AFE773A0FA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8541-6991-4753-9A06-319FFF464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A869-DDD7-4873-B3D9-9AFE773A0FA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8541-6991-4753-9A06-319FFF464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A869-DDD7-4873-B3D9-9AFE773A0FA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8541-6991-4753-9A06-319FFF464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A869-DDD7-4873-B3D9-9AFE773A0FA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8541-6991-4753-9A06-319FFF464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A869-DDD7-4873-B3D9-9AFE773A0FA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8541-6991-4753-9A06-319FFF464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A869-DDD7-4873-B3D9-9AFE773A0FA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8541-6991-4753-9A06-319FFF464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A869-DDD7-4873-B3D9-9AFE773A0FA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8541-6991-4753-9A06-319FFF464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A869-DDD7-4873-B3D9-9AFE773A0FA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78541-6991-4753-9A06-319FFF4649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DA869-DDD7-4873-B3D9-9AFE773A0FAF}" type="datetimeFigureOut">
              <a:rPr lang="en-US" smtClean="0"/>
              <a:t>11/19/2013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8541-6991-4753-9A06-319FFF4649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pu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81000"/>
            <a:ext cx="2438400" cy="3505200"/>
          </a:xfrm>
          <a:prstGeom prst="rect">
            <a:avLst/>
          </a:prstGeom>
        </p:spPr>
      </p:pic>
      <p:pic>
        <p:nvPicPr>
          <p:cNvPr id="5" name="Picture 4" descr="outpu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43400" y="2971800"/>
            <a:ext cx="2570167" cy="3505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381000"/>
            <a:ext cx="76200" cy="3505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381000"/>
            <a:ext cx="2362200" cy="35052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38200" y="914400"/>
            <a:ext cx="42672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3200400" y="1371600"/>
            <a:ext cx="1905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2800" y="609600"/>
            <a:ext cx="1613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Overscan</a:t>
            </a:r>
            <a:r>
              <a:rPr lang="en-US" sz="1200" dirty="0" smtClean="0"/>
              <a:t> Computation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429000" y="1066800"/>
            <a:ext cx="1454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Overscan</a:t>
            </a:r>
            <a:r>
              <a:rPr lang="en-US" sz="1200" dirty="0" smtClean="0"/>
              <a:t> Correction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9200" y="4038600"/>
            <a:ext cx="930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Input image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2743200"/>
            <a:ext cx="104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Output Image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276600" y="3429000"/>
            <a:ext cx="914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57800" y="152400"/>
            <a:ext cx="31467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</a:t>
            </a:r>
            <a:r>
              <a:rPr lang="en-US" b="1" dirty="0" err="1" smtClean="0"/>
              <a:t>drl_overscan_compute_result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correction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contribution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chi2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red_chi2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(</a:t>
            </a:r>
            <a:r>
              <a:rPr lang="en-US" dirty="0" err="1" smtClean="0"/>
              <a:t>sigclip_reject_low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sigclip_reject_high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European Organisation for Astronomical Research in the Southern Hemisphere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yjung</dc:creator>
  <cp:lastModifiedBy>yjung</cp:lastModifiedBy>
  <cp:revision>2</cp:revision>
  <dcterms:created xsi:type="dcterms:W3CDTF">2013-11-19T14:35:08Z</dcterms:created>
  <dcterms:modified xsi:type="dcterms:W3CDTF">2013-11-19T14:48:39Z</dcterms:modified>
</cp:coreProperties>
</file>