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A7974-A7A7-4FFD-8866-EA6F5398E8AC}" type="datetimeFigureOut">
              <a:rPr lang="en-US" smtClean="0"/>
              <a:pPr/>
              <a:t>4/23/2013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A5604-444B-4F0C-9178-99B5595ADC9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438400" y="1143000"/>
            <a:ext cx="2438400" cy="76200"/>
            <a:chOff x="2438400" y="1295400"/>
            <a:chExt cx="2438400" cy="76200"/>
          </a:xfrm>
        </p:grpSpPr>
        <p:sp>
          <p:nvSpPr>
            <p:cNvPr id="4" name="Rectangle 3"/>
            <p:cNvSpPr/>
            <p:nvPr/>
          </p:nvSpPr>
          <p:spPr>
            <a:xfrm>
              <a:off x="2438400" y="1295400"/>
              <a:ext cx="2438400" cy="76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>
              <a:stCxn id="4" idx="1"/>
              <a:endCxn id="4" idx="1"/>
            </p:cNvCxnSpPr>
            <p:nvPr/>
          </p:nvCxnSpPr>
          <p:spPr>
            <a:xfrm>
              <a:off x="2438400" y="13335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514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667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819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971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4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276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90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43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95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048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200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52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429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3581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733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886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038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191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05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657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10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62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114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267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267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419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572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724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4495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648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/>
          <p:cNvCxnSpPr/>
          <p:nvPr/>
        </p:nvCxnSpPr>
        <p:spPr>
          <a:xfrm>
            <a:off x="3657600" y="1447800"/>
            <a:ext cx="0" cy="3048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810000" y="1447800"/>
            <a:ext cx="1509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Sort using </a:t>
            </a:r>
            <a:r>
              <a:rPr lang="en-US" sz="1200" b="1" dirty="0" err="1" smtClean="0"/>
              <a:t>vec</a:t>
            </a:r>
            <a:r>
              <a:rPr lang="en-US" sz="1200" b="1" dirty="0" smtClean="0"/>
              <a:t> values</a:t>
            </a:r>
            <a:endParaRPr lang="en-US" sz="1200" b="1" dirty="0"/>
          </a:p>
        </p:txBody>
      </p:sp>
      <p:grpSp>
        <p:nvGrpSpPr>
          <p:cNvPr id="58" name="Group 57"/>
          <p:cNvGrpSpPr/>
          <p:nvPr/>
        </p:nvGrpSpPr>
        <p:grpSpPr>
          <a:xfrm>
            <a:off x="2438400" y="1981200"/>
            <a:ext cx="2438400" cy="76200"/>
            <a:chOff x="2438400" y="1295400"/>
            <a:chExt cx="2438400" cy="76200"/>
          </a:xfrm>
        </p:grpSpPr>
        <p:sp>
          <p:nvSpPr>
            <p:cNvPr id="59" name="Rectangle 58"/>
            <p:cNvSpPr/>
            <p:nvPr/>
          </p:nvSpPr>
          <p:spPr>
            <a:xfrm>
              <a:off x="2438400" y="1295400"/>
              <a:ext cx="2438400" cy="76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>
              <a:stCxn id="59" idx="1"/>
              <a:endCxn id="59" idx="1"/>
            </p:cNvCxnSpPr>
            <p:nvPr/>
          </p:nvCxnSpPr>
          <p:spPr>
            <a:xfrm>
              <a:off x="2438400" y="13335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514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667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819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971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3124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276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590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743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895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3048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200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352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3429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3581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733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886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038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191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05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3657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3810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3962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4114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67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4267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4419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572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4724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343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4495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4648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4800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/>
          <p:cNvSpPr txBox="1"/>
          <p:nvPr/>
        </p:nvSpPr>
        <p:spPr>
          <a:xfrm>
            <a:off x="1447800" y="990600"/>
            <a:ext cx="394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FF0000"/>
                </a:solidFill>
              </a:rPr>
              <a:t>vec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4953000" y="1828800"/>
            <a:ext cx="4572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410200" y="1600200"/>
            <a:ext cx="654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2D050"/>
                </a:solidFill>
              </a:rPr>
              <a:t>m</a:t>
            </a:r>
            <a:r>
              <a:rPr lang="en-US" sz="1200" dirty="0" smtClean="0">
                <a:solidFill>
                  <a:srgbClr val="92D050"/>
                </a:solidFill>
              </a:rPr>
              <a:t>edian</a:t>
            </a:r>
          </a:p>
          <a:p>
            <a:pPr algn="ctr"/>
            <a:r>
              <a:rPr lang="en-US" sz="1200" dirty="0">
                <a:solidFill>
                  <a:srgbClr val="92D050"/>
                </a:solidFill>
              </a:rPr>
              <a:t>s</a:t>
            </a:r>
            <a:r>
              <a:rPr lang="en-US" sz="1200" dirty="0" smtClean="0">
                <a:solidFill>
                  <a:srgbClr val="92D050"/>
                </a:solidFill>
              </a:rPr>
              <a:t>igma</a:t>
            </a:r>
          </a:p>
          <a:p>
            <a:endParaRPr lang="en-US" sz="1200" dirty="0"/>
          </a:p>
        </p:txBody>
      </p:sp>
      <p:sp>
        <p:nvSpPr>
          <p:cNvPr id="97" name="TextBox 96"/>
          <p:cNvSpPr txBox="1"/>
          <p:nvPr/>
        </p:nvSpPr>
        <p:spPr>
          <a:xfrm>
            <a:off x="1524000" y="2362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/>
              <a:t>l</a:t>
            </a:r>
            <a:r>
              <a:rPr lang="en-US" sz="1000" dirty="0" err="1" smtClean="0"/>
              <a:t>ow_threshold</a:t>
            </a:r>
            <a:r>
              <a:rPr lang="en-US" sz="1000" dirty="0" smtClean="0"/>
              <a:t> = </a:t>
            </a:r>
          </a:p>
          <a:p>
            <a:pPr algn="ctr"/>
            <a:r>
              <a:rPr lang="en-US" sz="1000" dirty="0" smtClean="0">
                <a:solidFill>
                  <a:srgbClr val="92D050"/>
                </a:solidFill>
              </a:rPr>
              <a:t>median</a:t>
            </a:r>
            <a:r>
              <a:rPr lang="en-US" sz="1000" dirty="0" smtClean="0"/>
              <a:t> – </a:t>
            </a:r>
            <a:r>
              <a:rPr lang="en-US" sz="1000" dirty="0" smtClean="0">
                <a:solidFill>
                  <a:srgbClr val="92D050"/>
                </a:solidFill>
              </a:rPr>
              <a:t>sigma</a:t>
            </a:r>
            <a:r>
              <a:rPr lang="en-US" sz="1000" dirty="0" smtClean="0"/>
              <a:t> x </a:t>
            </a:r>
            <a:r>
              <a:rPr lang="en-US" sz="1000" dirty="0" err="1" smtClean="0">
                <a:solidFill>
                  <a:srgbClr val="FF0000"/>
                </a:solidFill>
              </a:rPr>
              <a:t>kappa_low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429000" y="2362200"/>
            <a:ext cx="274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 smtClean="0"/>
              <a:t>high_threshold</a:t>
            </a:r>
            <a:r>
              <a:rPr lang="en-US" sz="1000" dirty="0" smtClean="0"/>
              <a:t> = </a:t>
            </a:r>
          </a:p>
          <a:p>
            <a:pPr algn="ctr"/>
            <a:r>
              <a:rPr lang="en-US" sz="1000" dirty="0" smtClean="0">
                <a:solidFill>
                  <a:srgbClr val="92D050"/>
                </a:solidFill>
              </a:rPr>
              <a:t>median</a:t>
            </a:r>
            <a:r>
              <a:rPr lang="en-US" sz="1000" dirty="0" smtClean="0"/>
              <a:t> + </a:t>
            </a:r>
            <a:r>
              <a:rPr lang="en-US" sz="1000" dirty="0" smtClean="0">
                <a:solidFill>
                  <a:srgbClr val="92D050"/>
                </a:solidFill>
              </a:rPr>
              <a:t>sigma</a:t>
            </a:r>
            <a:r>
              <a:rPr lang="en-US" sz="1000" dirty="0" smtClean="0"/>
              <a:t> x </a:t>
            </a:r>
            <a:r>
              <a:rPr lang="en-US" sz="1000" dirty="0" err="1" smtClean="0">
                <a:solidFill>
                  <a:srgbClr val="FF0000"/>
                </a:solidFill>
              </a:rPr>
              <a:t>kappa_high</a:t>
            </a:r>
            <a:endParaRPr lang="en-US" sz="1000" dirty="0" smtClean="0">
              <a:solidFill>
                <a:srgbClr val="FF0000"/>
              </a:solidFill>
            </a:endParaRPr>
          </a:p>
        </p:txBody>
      </p:sp>
      <p:cxnSp>
        <p:nvCxnSpPr>
          <p:cNvPr id="100" name="Straight Arrow Connector 99"/>
          <p:cNvCxnSpPr>
            <a:stCxn id="97" idx="0"/>
          </p:cNvCxnSpPr>
          <p:nvPr/>
        </p:nvCxnSpPr>
        <p:spPr>
          <a:xfrm flipV="1">
            <a:off x="2895600" y="1905000"/>
            <a:ext cx="0" cy="4572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4419600" y="1905000"/>
            <a:ext cx="0" cy="4572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29" idx="2"/>
          </p:cNvCxnSpPr>
          <p:nvPr/>
        </p:nvCxnSpPr>
        <p:spPr>
          <a:xfrm>
            <a:off x="3657600" y="1905000"/>
            <a:ext cx="0" cy="9906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3657600" y="2209800"/>
            <a:ext cx="626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extract</a:t>
            </a:r>
            <a:endParaRPr lang="en-US" sz="1200" b="1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2895600" y="3048000"/>
            <a:ext cx="1524000" cy="76200"/>
            <a:chOff x="2895600" y="3048000"/>
            <a:chExt cx="1524000" cy="76200"/>
          </a:xfrm>
        </p:grpSpPr>
        <p:sp>
          <p:nvSpPr>
            <p:cNvPr id="107" name="Rectangle 106"/>
            <p:cNvSpPr/>
            <p:nvPr/>
          </p:nvSpPr>
          <p:spPr>
            <a:xfrm>
              <a:off x="2895600" y="3048000"/>
              <a:ext cx="1524000" cy="76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29718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3124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32766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30480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32004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33528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4290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35814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7338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886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40386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1910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3505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36576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38100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39624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41148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267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4267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44196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43434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4" name="Straight Arrow Connector 143"/>
          <p:cNvCxnSpPr/>
          <p:nvPr/>
        </p:nvCxnSpPr>
        <p:spPr>
          <a:xfrm>
            <a:off x="1981200" y="1143000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572000" y="3124200"/>
            <a:ext cx="2133600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6705600" y="1295400"/>
            <a:ext cx="0" cy="18288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5105400" y="1295400"/>
            <a:ext cx="16002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705600" y="1905000"/>
            <a:ext cx="1031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i</a:t>
            </a:r>
            <a:r>
              <a:rPr lang="en-US" sz="1200" dirty="0" err="1" smtClean="0">
                <a:solidFill>
                  <a:srgbClr val="FF0000"/>
                </a:solidFill>
              </a:rPr>
              <a:t>ter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1200" dirty="0" smtClean="0"/>
              <a:t>iterations</a:t>
            </a:r>
            <a:endParaRPr lang="en-US" sz="1200" dirty="0"/>
          </a:p>
        </p:txBody>
      </p:sp>
      <p:grpSp>
        <p:nvGrpSpPr>
          <p:cNvPr id="168" name="Group 167"/>
          <p:cNvGrpSpPr/>
          <p:nvPr/>
        </p:nvGrpSpPr>
        <p:grpSpPr>
          <a:xfrm>
            <a:off x="2895600" y="3200400"/>
            <a:ext cx="1524000" cy="76200"/>
            <a:chOff x="2895600" y="3048000"/>
            <a:chExt cx="1524000" cy="76200"/>
          </a:xfrm>
        </p:grpSpPr>
        <p:sp>
          <p:nvSpPr>
            <p:cNvPr id="169" name="Rectangle 168"/>
            <p:cNvSpPr/>
            <p:nvPr/>
          </p:nvSpPr>
          <p:spPr>
            <a:xfrm>
              <a:off x="2895600" y="3048000"/>
              <a:ext cx="1524000" cy="76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>
              <a:off x="29718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3124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32766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30480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32004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33528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34290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35814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37338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3886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40386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41910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3505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36576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38100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39624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41148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4267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42672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44196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4343400" y="30480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Group 190"/>
          <p:cNvGrpSpPr/>
          <p:nvPr/>
        </p:nvGrpSpPr>
        <p:grpSpPr>
          <a:xfrm>
            <a:off x="2438400" y="1295400"/>
            <a:ext cx="2438400" cy="76200"/>
            <a:chOff x="2438400" y="1295400"/>
            <a:chExt cx="2438400" cy="76200"/>
          </a:xfrm>
        </p:grpSpPr>
        <p:sp>
          <p:nvSpPr>
            <p:cNvPr id="192" name="Rectangle 191"/>
            <p:cNvSpPr/>
            <p:nvPr/>
          </p:nvSpPr>
          <p:spPr>
            <a:xfrm>
              <a:off x="2438400" y="1295400"/>
              <a:ext cx="2438400" cy="76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Straight Connector 192"/>
            <p:cNvCxnSpPr>
              <a:stCxn id="192" idx="1"/>
              <a:endCxn id="192" idx="1"/>
            </p:cNvCxnSpPr>
            <p:nvPr/>
          </p:nvCxnSpPr>
          <p:spPr>
            <a:xfrm>
              <a:off x="2438400" y="13335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2514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2667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2819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2971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3124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>
              <a:off x="3276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2590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2743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2895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3048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3200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3352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3429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3581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3733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3886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4038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4191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3505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3657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3810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3962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4114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4267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4267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4419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4572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4724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4343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4495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4648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>
              <a:off x="4800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6" name="Straight Arrow Connector 225"/>
          <p:cNvCxnSpPr/>
          <p:nvPr/>
        </p:nvCxnSpPr>
        <p:spPr>
          <a:xfrm>
            <a:off x="1981200" y="1371600"/>
            <a:ext cx="381000" cy="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1295400" y="1219200"/>
            <a:ext cx="654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</a:t>
            </a:r>
            <a:r>
              <a:rPr lang="en-US" sz="1200" dirty="0" err="1" smtClean="0">
                <a:solidFill>
                  <a:srgbClr val="FF0000"/>
                </a:solidFill>
              </a:rPr>
              <a:t>ec_err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228" name="Group 227"/>
          <p:cNvGrpSpPr/>
          <p:nvPr/>
        </p:nvGrpSpPr>
        <p:grpSpPr>
          <a:xfrm>
            <a:off x="2438400" y="1828800"/>
            <a:ext cx="2438400" cy="76200"/>
            <a:chOff x="2438400" y="1295400"/>
            <a:chExt cx="2438400" cy="76200"/>
          </a:xfrm>
        </p:grpSpPr>
        <p:sp>
          <p:nvSpPr>
            <p:cNvPr id="229" name="Rectangle 228"/>
            <p:cNvSpPr/>
            <p:nvPr/>
          </p:nvSpPr>
          <p:spPr>
            <a:xfrm>
              <a:off x="2438400" y="1295400"/>
              <a:ext cx="2438400" cy="76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0" name="Straight Connector 229"/>
            <p:cNvCxnSpPr>
              <a:stCxn id="229" idx="1"/>
              <a:endCxn id="229" idx="1"/>
            </p:cNvCxnSpPr>
            <p:nvPr/>
          </p:nvCxnSpPr>
          <p:spPr>
            <a:xfrm>
              <a:off x="2438400" y="1333500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2514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2667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2819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2971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3124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3276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2590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2743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2895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3048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3200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3352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3429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3581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3733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3886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4038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4191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3505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3657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3810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3962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4114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4267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4267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4419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45720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4724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43434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44958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46482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4800600" y="1295400"/>
              <a:ext cx="0" cy="731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>
            <a:off x="3200400" y="3276600"/>
            <a:ext cx="0" cy="3810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>
            <a:off x="4038600" y="3124200"/>
            <a:ext cx="0" cy="53340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2667000" y="3733800"/>
            <a:ext cx="100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</a:t>
            </a:r>
            <a:r>
              <a:rPr lang="en-US" sz="1200" dirty="0" err="1" smtClean="0"/>
              <a:t>ean_ks_err</a:t>
            </a:r>
            <a:endParaRPr lang="en-US" sz="1200" dirty="0"/>
          </a:p>
        </p:txBody>
      </p:sp>
      <p:sp>
        <p:nvSpPr>
          <p:cNvPr id="271" name="TextBox 270"/>
          <p:cNvSpPr txBox="1"/>
          <p:nvPr/>
        </p:nvSpPr>
        <p:spPr>
          <a:xfrm>
            <a:off x="3810000" y="3733800"/>
            <a:ext cx="745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</a:t>
            </a:r>
            <a:r>
              <a:rPr lang="en-US" sz="1200" dirty="0" err="1" smtClean="0"/>
              <a:t>ean_ks</a:t>
            </a:r>
            <a:endParaRPr lang="en-US" sz="1200" dirty="0"/>
          </a:p>
        </p:txBody>
      </p:sp>
      <p:sp>
        <p:nvSpPr>
          <p:cNvPr id="272" name="TextBox 271"/>
          <p:cNvSpPr txBox="1"/>
          <p:nvPr/>
        </p:nvSpPr>
        <p:spPr>
          <a:xfrm>
            <a:off x="4038600" y="3352800"/>
            <a:ext cx="680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average</a:t>
            </a:r>
            <a:endParaRPr lang="en-US" sz="12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1676400" y="3352800"/>
            <a:ext cx="1410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Mean squared sum</a:t>
            </a:r>
            <a:endParaRPr lang="en-US" sz="1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European Organisation for Astronomical Research in the Southern Hemisphere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yjung</dc:creator>
  <cp:lastModifiedBy>yjung</cp:lastModifiedBy>
  <cp:revision>3</cp:revision>
  <dcterms:created xsi:type="dcterms:W3CDTF">2013-04-23T14:29:23Z</dcterms:created>
  <dcterms:modified xsi:type="dcterms:W3CDTF">2013-04-23T14:57:41Z</dcterms:modified>
</cp:coreProperties>
</file>