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27914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469222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4931967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552288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290395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52162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stage</a:t>
            </a:r>
          </a:p>
          <a:p>
            <a:pPr algn="ctr"/>
            <a:r>
              <a:rPr lang="en-GB" dirty="0" smtClean="0"/>
              <a:t>Git: Feature-branch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16877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475618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469975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469975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03717" y="48393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927175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927175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33246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451973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381543" y="6436023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5718229" y="2981494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2981494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1603717" y="2995451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438694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438694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50766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50766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03717" y="552162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596486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596486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92178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13831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stCxn id="10" idx="1"/>
            <a:endCxn id="13" idx="3"/>
          </p:cNvCxnSpPr>
          <p:nvPr/>
        </p:nvCxnSpPr>
        <p:spPr>
          <a:xfrm flipH="1" flipV="1">
            <a:off x="6810031" y="927175"/>
            <a:ext cx="90707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438694"/>
            <a:ext cx="907073" cy="1107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54604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625384" y="3434086"/>
            <a:ext cx="1597815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391919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180315"/>
            <a:ext cx="3544565" cy="14827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163190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18.216.122.218 (</a:t>
            </a:r>
            <a:r>
              <a:rPr lang="de-DE" sz="1300" dirty="0" err="1" smtClean="0"/>
              <a:t>pretrendr.com</a:t>
            </a:r>
            <a:r>
              <a:rPr lang="de-DE" sz="1300" dirty="0" smtClean="0"/>
              <a:t>/ .</a:t>
            </a:r>
            <a:r>
              <a:rPr lang="de-DE" sz="1300" dirty="0" err="1" smtClean="0"/>
              <a:t>org</a:t>
            </a:r>
            <a:r>
              <a:rPr lang="de-DE" sz="1300" dirty="0" smtClean="0"/>
              <a:t>)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580813"/>
            <a:ext cx="3544565" cy="14827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563688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 </a:t>
            </a:r>
            <a:r>
              <a:rPr lang="hr-HR" sz="1300" dirty="0" smtClean="0"/>
              <a:t>(</a:t>
            </a:r>
            <a:r>
              <a:rPr lang="hr-HR" sz="1300" dirty="0" err="1" smtClean="0"/>
              <a:t>staging</a:t>
            </a:r>
            <a:r>
              <a:rPr lang="hr-HR" sz="1300" dirty="0" smtClean="0"/>
              <a:t>.</a:t>
            </a:r>
            <a:r>
              <a:rPr lang="de-DE" sz="1300" dirty="0" err="1" smtClean="0"/>
              <a:t>pretrendr.com</a:t>
            </a:r>
            <a:r>
              <a:rPr lang="de-DE" sz="1300" dirty="0" smtClean="0"/>
              <a:t>/ </a:t>
            </a:r>
            <a:r>
              <a:rPr lang="de-DE" sz="1300" dirty="0" err="1" smtClean="0"/>
              <a:t>org</a:t>
            </a:r>
            <a:r>
              <a:rPr lang="hr-HR" sz="1300" dirty="0" smtClean="0"/>
              <a:t>)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493196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TU-Pseudonym 3057615560545864</cp:lastModifiedBy>
  <cp:revision>14</cp:revision>
  <cp:lastPrinted>2017-11-11T17:59:38Z</cp:lastPrinted>
  <dcterms:created xsi:type="dcterms:W3CDTF">2017-11-08T07:54:32Z</dcterms:created>
  <dcterms:modified xsi:type="dcterms:W3CDTF">2017-11-11T17:59:44Z</dcterms:modified>
</cp:coreProperties>
</file>