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3"/>
  </p:normalViewPr>
  <p:slideViewPr>
    <p:cSldViewPr snapToGrid="0" snapToObjects="1">
      <p:cViewPr varScale="1">
        <p:scale>
          <a:sx n="91" d="100"/>
          <a:sy n="91" d="100"/>
        </p:scale>
        <p:origin x="-11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06.12.17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4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06.12.17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06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06.12.17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98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06.12.17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19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06.12.17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95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06.12.17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308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06.12.17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80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06.12.17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9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06.12.17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09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06.12.17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54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06.12.17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9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99069-353B-364A-B0F0-04CB99052FAE}" type="datetimeFigureOut">
              <a:rPr lang="de-DE" smtClean="0"/>
              <a:t>06.12.17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85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381543" y="27915"/>
            <a:ext cx="6098326" cy="17445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381543" y="2735524"/>
            <a:ext cx="6098326" cy="17713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381543" y="5071538"/>
            <a:ext cx="6098326" cy="1753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0" y="552288"/>
            <a:ext cx="1381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/>
              <a:t>Prod</a:t>
            </a:r>
            <a:r>
              <a:rPr lang="de-DE" b="1" dirty="0" smtClean="0"/>
              <a:t> </a:t>
            </a:r>
            <a:r>
              <a:rPr lang="de-DE" b="1" dirty="0" err="1" smtClean="0"/>
              <a:t>stage</a:t>
            </a:r>
            <a:endParaRPr lang="de-DE" b="1" dirty="0" smtClean="0"/>
          </a:p>
          <a:p>
            <a:pPr algn="ctr"/>
            <a:r>
              <a:rPr lang="de-DE" dirty="0" err="1" smtClean="0"/>
              <a:t>Git</a:t>
            </a:r>
            <a:r>
              <a:rPr lang="de-DE" dirty="0" smtClean="0"/>
              <a:t>: Master-</a:t>
            </a:r>
            <a:r>
              <a:rPr lang="de-DE" dirty="0" err="1" smtClean="0"/>
              <a:t>branch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" y="3043525"/>
            <a:ext cx="1381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Test </a:t>
            </a:r>
            <a:r>
              <a:rPr lang="de-DE" b="1" dirty="0" err="1" smtClean="0"/>
              <a:t>stage</a:t>
            </a:r>
            <a:endParaRPr lang="de-DE" b="1" dirty="0" smtClean="0"/>
          </a:p>
          <a:p>
            <a:pPr algn="ctr"/>
            <a:r>
              <a:rPr lang="de-DE" dirty="0" err="1" smtClean="0"/>
              <a:t>Git</a:t>
            </a:r>
            <a:r>
              <a:rPr lang="de-DE" dirty="0" smtClean="0"/>
              <a:t>: Developer-</a:t>
            </a:r>
            <a:r>
              <a:rPr lang="de-DE" dirty="0" err="1" smtClean="0"/>
              <a:t>branch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0" y="5661193"/>
            <a:ext cx="1381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Local stage</a:t>
            </a:r>
          </a:p>
          <a:p>
            <a:pPr algn="ctr"/>
            <a:r>
              <a:rPr lang="en-GB" dirty="0" smtClean="0"/>
              <a:t>Git: Feature-branch</a:t>
            </a:r>
            <a:endParaRPr lang="en-GB" dirty="0"/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104" y="191264"/>
            <a:ext cx="1384217" cy="1248509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7717104" y="1363962"/>
            <a:ext cx="1384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Chair</a:t>
            </a:r>
            <a:r>
              <a:rPr lang="de-DE" dirty="0" smtClean="0"/>
              <a:t> / </a:t>
            </a:r>
            <a:r>
              <a:rPr lang="de-DE" dirty="0" err="1" smtClean="0"/>
              <a:t>Supercrunch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5718229" y="469975"/>
            <a:ext cx="109180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4153062" y="469975"/>
            <a:ext cx="1091802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Backend</a:t>
            </a:r>
          </a:p>
          <a:p>
            <a:pPr algn="ctr"/>
            <a:r>
              <a:rPr lang="de-DE" sz="1200" dirty="0" smtClean="0"/>
              <a:t>Port: 8081</a:t>
            </a:r>
            <a:endParaRPr lang="de-DE" sz="1200" dirty="0"/>
          </a:p>
        </p:txBody>
      </p:sp>
      <p:sp>
        <p:nvSpPr>
          <p:cNvPr id="15" name="Rechteck 14"/>
          <p:cNvSpPr/>
          <p:nvPr/>
        </p:nvSpPr>
        <p:spPr>
          <a:xfrm>
            <a:off x="1603717" y="483932"/>
            <a:ext cx="1091802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DB</a:t>
            </a:r>
            <a:endParaRPr lang="de-DE" dirty="0"/>
          </a:p>
        </p:txBody>
      </p:sp>
      <p:cxnSp>
        <p:nvCxnSpPr>
          <p:cNvPr id="17" name="Gerade Verbindung 16"/>
          <p:cNvCxnSpPr>
            <a:stCxn id="13" idx="1"/>
            <a:endCxn id="14" idx="3"/>
          </p:cNvCxnSpPr>
          <p:nvPr/>
        </p:nvCxnSpPr>
        <p:spPr>
          <a:xfrm flipH="1">
            <a:off x="5244864" y="927175"/>
            <a:ext cx="4733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>
            <a:stCxn id="14" idx="1"/>
            <a:endCxn id="15" idx="3"/>
          </p:cNvCxnSpPr>
          <p:nvPr/>
        </p:nvCxnSpPr>
        <p:spPr>
          <a:xfrm flipH="1">
            <a:off x="2695519" y="927175"/>
            <a:ext cx="1457543" cy="139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1381543" y="33246"/>
            <a:ext cx="62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AWS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1381543" y="2842769"/>
            <a:ext cx="62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AWS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5718229" y="3316462"/>
            <a:ext cx="109180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4153062" y="3316462"/>
            <a:ext cx="1091802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Backend</a:t>
            </a:r>
          </a:p>
          <a:p>
            <a:pPr algn="ctr"/>
            <a:r>
              <a:rPr lang="de-DE" sz="1200" dirty="0"/>
              <a:t>Port: </a:t>
            </a:r>
            <a:r>
              <a:rPr lang="de-DE" sz="1200" dirty="0" smtClean="0"/>
              <a:t>8081</a:t>
            </a:r>
            <a:endParaRPr lang="de-DE" sz="1200" dirty="0"/>
          </a:p>
        </p:txBody>
      </p:sp>
      <p:sp>
        <p:nvSpPr>
          <p:cNvPr id="25" name="Rechteck 24"/>
          <p:cNvSpPr/>
          <p:nvPr/>
        </p:nvSpPr>
        <p:spPr>
          <a:xfrm>
            <a:off x="1603717" y="3316462"/>
            <a:ext cx="1091802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DB</a:t>
            </a:r>
            <a:endParaRPr lang="de-DE" dirty="0"/>
          </a:p>
        </p:txBody>
      </p:sp>
      <p:cxnSp>
        <p:nvCxnSpPr>
          <p:cNvPr id="26" name="Gerade Verbindung 25"/>
          <p:cNvCxnSpPr>
            <a:stCxn id="23" idx="1"/>
            <a:endCxn id="24" idx="3"/>
          </p:cNvCxnSpPr>
          <p:nvPr/>
        </p:nvCxnSpPr>
        <p:spPr>
          <a:xfrm flipH="1">
            <a:off x="5244864" y="3773662"/>
            <a:ext cx="4733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24" idx="1"/>
            <a:endCxn id="25" idx="3"/>
          </p:cNvCxnSpPr>
          <p:nvPr/>
        </p:nvCxnSpPr>
        <p:spPr>
          <a:xfrm flipH="1">
            <a:off x="2695519" y="3773662"/>
            <a:ext cx="14575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5718229" y="5647236"/>
            <a:ext cx="109180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4153062" y="5647236"/>
            <a:ext cx="1091802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Backend</a:t>
            </a:r>
          </a:p>
          <a:p>
            <a:pPr algn="ctr"/>
            <a:r>
              <a:rPr lang="de-DE" sz="1200" dirty="0"/>
              <a:t>Port: </a:t>
            </a:r>
            <a:r>
              <a:rPr lang="de-DE" sz="1200" dirty="0" smtClean="0"/>
              <a:t>8081</a:t>
            </a:r>
            <a:endParaRPr lang="de-DE" sz="1200" dirty="0"/>
          </a:p>
        </p:txBody>
      </p:sp>
      <p:sp>
        <p:nvSpPr>
          <p:cNvPr id="30" name="Rechteck 29"/>
          <p:cNvSpPr/>
          <p:nvPr/>
        </p:nvSpPr>
        <p:spPr>
          <a:xfrm>
            <a:off x="1603717" y="5661193"/>
            <a:ext cx="1091802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DB</a:t>
            </a:r>
            <a:endParaRPr lang="de-DE" dirty="0"/>
          </a:p>
        </p:txBody>
      </p:sp>
      <p:cxnSp>
        <p:nvCxnSpPr>
          <p:cNvPr id="31" name="Gerade Verbindung 30"/>
          <p:cNvCxnSpPr>
            <a:stCxn id="28" idx="1"/>
            <a:endCxn id="29" idx="3"/>
          </p:cNvCxnSpPr>
          <p:nvPr/>
        </p:nvCxnSpPr>
        <p:spPr>
          <a:xfrm flipH="1">
            <a:off x="5244864" y="6104436"/>
            <a:ext cx="4733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>
            <a:stCxn id="29" idx="1"/>
            <a:endCxn id="30" idx="3"/>
          </p:cNvCxnSpPr>
          <p:nvPr/>
        </p:nvCxnSpPr>
        <p:spPr>
          <a:xfrm flipH="1">
            <a:off x="2695519" y="6104436"/>
            <a:ext cx="1457543" cy="139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Bild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104" y="4061355"/>
            <a:ext cx="1384217" cy="1248509"/>
          </a:xfrm>
          <a:prstGeom prst="rect">
            <a:avLst/>
          </a:prstGeom>
        </p:spPr>
      </p:pic>
      <p:sp>
        <p:nvSpPr>
          <p:cNvPr id="36" name="Textfeld 35"/>
          <p:cNvSpPr txBox="1"/>
          <p:nvPr/>
        </p:nvSpPr>
        <p:spPr>
          <a:xfrm>
            <a:off x="7717104" y="5277887"/>
            <a:ext cx="138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Developer</a:t>
            </a:r>
            <a:endParaRPr lang="de-DE" dirty="0"/>
          </a:p>
        </p:txBody>
      </p:sp>
      <p:cxnSp>
        <p:nvCxnSpPr>
          <p:cNvPr id="38" name="Gerade Verbindung 37"/>
          <p:cNvCxnSpPr>
            <a:endCxn id="13" idx="3"/>
          </p:cNvCxnSpPr>
          <p:nvPr/>
        </p:nvCxnSpPr>
        <p:spPr>
          <a:xfrm flipH="1">
            <a:off x="6810031" y="927175"/>
            <a:ext cx="9070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35" idx="1"/>
            <a:endCxn id="23" idx="3"/>
          </p:cNvCxnSpPr>
          <p:nvPr/>
        </p:nvCxnSpPr>
        <p:spPr>
          <a:xfrm flipH="1" flipV="1">
            <a:off x="6810031" y="3773662"/>
            <a:ext cx="907073" cy="9119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35" idx="1"/>
            <a:endCxn id="28" idx="3"/>
          </p:cNvCxnSpPr>
          <p:nvPr/>
        </p:nvCxnSpPr>
        <p:spPr>
          <a:xfrm flipH="1">
            <a:off x="6810031" y="4685610"/>
            <a:ext cx="907073" cy="1418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winkelte Verbindung 44"/>
          <p:cNvCxnSpPr>
            <a:stCxn id="29" idx="0"/>
            <a:endCxn id="25" idx="2"/>
          </p:cNvCxnSpPr>
          <p:nvPr/>
        </p:nvCxnSpPr>
        <p:spPr>
          <a:xfrm rot="16200000" flipV="1">
            <a:off x="2716104" y="3664376"/>
            <a:ext cx="1416374" cy="2549345"/>
          </a:xfrm>
          <a:prstGeom prst="bentConnector3">
            <a:avLst/>
          </a:prstGeom>
          <a:ln w="28575" cmpd="sng"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winkelte Verbindung 46"/>
          <p:cNvCxnSpPr>
            <a:stCxn id="28" idx="0"/>
          </p:cNvCxnSpPr>
          <p:nvPr/>
        </p:nvCxnSpPr>
        <p:spPr>
          <a:xfrm rot="16200000" flipV="1">
            <a:off x="4675661" y="4058767"/>
            <a:ext cx="1611772" cy="1565166"/>
          </a:xfrm>
          <a:prstGeom prst="bentConnector3">
            <a:avLst>
              <a:gd name="adj1" fmla="val 61257"/>
            </a:avLst>
          </a:pr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3725979" y="180315"/>
            <a:ext cx="1632733" cy="146658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3725979" y="163190"/>
            <a:ext cx="35445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EC2: </a:t>
            </a:r>
            <a:r>
              <a:rPr lang="de-DE" sz="1300" dirty="0" smtClean="0"/>
              <a:t>18.216.122.218</a:t>
            </a:r>
            <a:endParaRPr lang="de-DE" sz="1300" dirty="0"/>
          </a:p>
        </p:txBody>
      </p:sp>
      <p:sp>
        <p:nvSpPr>
          <p:cNvPr id="42" name="Rechteck 41"/>
          <p:cNvSpPr/>
          <p:nvPr/>
        </p:nvSpPr>
        <p:spPr>
          <a:xfrm>
            <a:off x="3725979" y="2870742"/>
            <a:ext cx="1632733" cy="1497723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3725979" y="2870742"/>
            <a:ext cx="16327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EC2</a:t>
            </a:r>
            <a:r>
              <a:rPr lang="de-DE" sz="1300" dirty="0" smtClean="0"/>
              <a:t>: </a:t>
            </a:r>
            <a:r>
              <a:rPr lang="hr-HR" sz="1300" dirty="0" smtClean="0"/>
              <a:t>18.216.129.153</a:t>
            </a:r>
            <a:r>
              <a:rPr lang="de-DE" sz="1300" dirty="0" smtClean="0"/>
              <a:t>    </a:t>
            </a:r>
            <a:endParaRPr lang="de-DE" sz="1300" dirty="0"/>
          </a:p>
        </p:txBody>
      </p:sp>
      <p:sp>
        <p:nvSpPr>
          <p:cNvPr id="41" name="Textfeld 40"/>
          <p:cNvSpPr txBox="1"/>
          <p:nvPr/>
        </p:nvSpPr>
        <p:spPr>
          <a:xfrm>
            <a:off x="1383219" y="5071537"/>
            <a:ext cx="15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Local machine</a:t>
            </a:r>
            <a:endParaRPr lang="en-GB" dirty="0"/>
          </a:p>
        </p:txBody>
      </p:sp>
      <p:sp>
        <p:nvSpPr>
          <p:cNvPr id="49" name="Rechteck 48"/>
          <p:cNvSpPr/>
          <p:nvPr/>
        </p:nvSpPr>
        <p:spPr>
          <a:xfrm>
            <a:off x="5511112" y="180315"/>
            <a:ext cx="1632733" cy="146658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0" name="Textfeld 49"/>
          <p:cNvSpPr txBox="1"/>
          <p:nvPr/>
        </p:nvSpPr>
        <p:spPr>
          <a:xfrm>
            <a:off x="5498262" y="177587"/>
            <a:ext cx="16455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 smtClean="0"/>
              <a:t>S3: </a:t>
            </a:r>
            <a:r>
              <a:rPr lang="de-DE" sz="1300" dirty="0" err="1" smtClean="0"/>
              <a:t>pretrendr.com</a:t>
            </a:r>
            <a:endParaRPr lang="de-DE" sz="1300" dirty="0"/>
          </a:p>
        </p:txBody>
      </p:sp>
      <p:sp>
        <p:nvSpPr>
          <p:cNvPr id="51" name="Rechteck 50"/>
          <p:cNvSpPr/>
          <p:nvPr/>
        </p:nvSpPr>
        <p:spPr>
          <a:xfrm>
            <a:off x="5498262" y="2870742"/>
            <a:ext cx="1883922" cy="1480599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Textfeld 51"/>
          <p:cNvSpPr txBox="1"/>
          <p:nvPr/>
        </p:nvSpPr>
        <p:spPr>
          <a:xfrm>
            <a:off x="5511112" y="2859952"/>
            <a:ext cx="1871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S3: </a:t>
            </a:r>
            <a:r>
              <a:rPr lang="hr-HR" sz="1200" dirty="0" smtClean="0"/>
              <a:t>staging</a:t>
            </a:r>
            <a:r>
              <a:rPr lang="hr-HR" sz="1200" dirty="0" smtClean="0"/>
              <a:t>.pretrendr.com</a:t>
            </a:r>
            <a:r>
              <a:rPr lang="de-DE" sz="1200" dirty="0" smtClean="0"/>
              <a:t>    </a:t>
            </a:r>
            <a:endParaRPr lang="de-DE" sz="1200" dirty="0"/>
          </a:p>
        </p:txBody>
      </p:sp>
      <p:sp>
        <p:nvSpPr>
          <p:cNvPr id="53" name="Rechteck 52"/>
          <p:cNvSpPr/>
          <p:nvPr/>
        </p:nvSpPr>
        <p:spPr>
          <a:xfrm>
            <a:off x="2624087" y="2024250"/>
            <a:ext cx="1091802" cy="3633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CircleCI</a:t>
            </a:r>
            <a:endParaRPr lang="de-DE" dirty="0"/>
          </a:p>
        </p:txBody>
      </p:sp>
      <p:cxnSp>
        <p:nvCxnSpPr>
          <p:cNvPr id="54" name="Gewinkelte Verbindung 53"/>
          <p:cNvCxnSpPr>
            <a:stCxn id="53" idx="0"/>
            <a:endCxn id="13" idx="2"/>
          </p:cNvCxnSpPr>
          <p:nvPr/>
        </p:nvCxnSpPr>
        <p:spPr>
          <a:xfrm rot="5400000" flipH="1" flipV="1">
            <a:off x="4397122" y="157242"/>
            <a:ext cx="639875" cy="3094142"/>
          </a:xfrm>
          <a:prstGeom prst="bentConnector3">
            <a:avLst>
              <a:gd name="adj1" fmla="val 2600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winkelte Verbindung 57"/>
          <p:cNvCxnSpPr>
            <a:stCxn id="53" idx="0"/>
            <a:endCxn id="37" idx="2"/>
          </p:cNvCxnSpPr>
          <p:nvPr/>
        </p:nvCxnSpPr>
        <p:spPr>
          <a:xfrm rot="5400000" flipH="1" flipV="1">
            <a:off x="3667491" y="1149395"/>
            <a:ext cx="377353" cy="137235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winkelte Verbindung 60"/>
          <p:cNvCxnSpPr>
            <a:stCxn id="53" idx="2"/>
            <a:endCxn id="44" idx="0"/>
          </p:cNvCxnSpPr>
          <p:nvPr/>
        </p:nvCxnSpPr>
        <p:spPr>
          <a:xfrm rot="16200000" flipH="1">
            <a:off x="3614619" y="1943015"/>
            <a:ext cx="483096" cy="137235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Gewinkelte Verbindung 62"/>
          <p:cNvCxnSpPr>
            <a:stCxn id="53" idx="2"/>
            <a:endCxn id="52" idx="0"/>
          </p:cNvCxnSpPr>
          <p:nvPr/>
        </p:nvCxnSpPr>
        <p:spPr>
          <a:xfrm rot="16200000" flipH="1">
            <a:off x="4572165" y="985469"/>
            <a:ext cx="472306" cy="327666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4278522" y="1769800"/>
            <a:ext cx="193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branch</a:t>
            </a:r>
            <a:r>
              <a:rPr lang="de-DE" dirty="0" smtClean="0"/>
              <a:t>: </a:t>
            </a:r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66" name="Textfeld 65"/>
          <p:cNvSpPr txBox="1"/>
          <p:nvPr/>
        </p:nvSpPr>
        <p:spPr>
          <a:xfrm>
            <a:off x="4277417" y="2243211"/>
            <a:ext cx="203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branch</a:t>
            </a:r>
            <a:r>
              <a:rPr lang="de-DE" dirty="0" smtClean="0"/>
              <a:t>: </a:t>
            </a:r>
            <a:r>
              <a:rPr lang="de-DE" dirty="0" err="1" smtClean="0"/>
              <a:t>develop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6870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Macintosh PowerPoint</Application>
  <PresentationFormat>Bildschirmpräsentation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>TU Berlin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Muchow</dc:creator>
  <cp:lastModifiedBy>Florian Muchow</cp:lastModifiedBy>
  <cp:revision>23</cp:revision>
  <cp:lastPrinted>2017-11-11T17:59:38Z</cp:lastPrinted>
  <dcterms:created xsi:type="dcterms:W3CDTF">2017-11-08T07:54:32Z</dcterms:created>
  <dcterms:modified xsi:type="dcterms:W3CDTF">2017-12-06T07:46:52Z</dcterms:modified>
</cp:coreProperties>
</file>