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91" d="100"/>
          <a:sy n="9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23.11.17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139570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469222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4931968"/>
            <a:ext cx="6098326" cy="1753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663944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290395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52162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stage</a:t>
            </a:r>
          </a:p>
          <a:p>
            <a:pPr algn="ctr"/>
            <a:r>
              <a:rPr lang="en-GB" dirty="0" smtClean="0"/>
              <a:t>Git: Feature-branch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02920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475618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581631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581631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 smtClean="0"/>
              <a:t>Port: 8081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1603717" y="595588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1038831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1038831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144902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451973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718229" y="3176892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3176892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1603717" y="317689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634092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634092"/>
            <a:ext cx="1457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50766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50766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1603717" y="552162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596486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596486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92178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13831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endCxn id="13" idx="3"/>
          </p:cNvCxnSpPr>
          <p:nvPr/>
        </p:nvCxnSpPr>
        <p:spPr>
          <a:xfrm flipH="1">
            <a:off x="6810031" y="1038831"/>
            <a:ext cx="907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634092"/>
            <a:ext cx="907073" cy="91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54604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716104" y="3524806"/>
            <a:ext cx="1416374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391919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291971"/>
            <a:ext cx="1632733" cy="16480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274846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</a:t>
            </a:r>
            <a:r>
              <a:rPr lang="de-DE" sz="1300" dirty="0" smtClean="0"/>
              <a:t>18.216.122.218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580812"/>
            <a:ext cx="1632733" cy="164808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563688"/>
            <a:ext cx="1632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493196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3725979" y="1581292"/>
            <a:ext cx="15188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  <p:sp>
        <p:nvSpPr>
          <p:cNvPr id="48" name="Textfeld 47"/>
          <p:cNvSpPr txBox="1"/>
          <p:nvPr/>
        </p:nvSpPr>
        <p:spPr>
          <a:xfrm>
            <a:off x="3725979" y="2856076"/>
            <a:ext cx="15188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  <p:sp>
        <p:nvSpPr>
          <p:cNvPr id="49" name="Rechteck 48"/>
          <p:cNvSpPr/>
          <p:nvPr/>
        </p:nvSpPr>
        <p:spPr>
          <a:xfrm>
            <a:off x="5511112" y="291971"/>
            <a:ext cx="1632733" cy="16480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5498262" y="289243"/>
            <a:ext cx="1645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S3: </a:t>
            </a:r>
            <a:r>
              <a:rPr lang="de-DE" sz="1300" dirty="0" err="1" smtClean="0"/>
              <a:t>pretrendr.com</a:t>
            </a:r>
            <a:endParaRPr lang="de-DE" sz="1300" dirty="0"/>
          </a:p>
        </p:txBody>
      </p:sp>
      <p:sp>
        <p:nvSpPr>
          <p:cNvPr id="51" name="Rechteck 50"/>
          <p:cNvSpPr/>
          <p:nvPr/>
        </p:nvSpPr>
        <p:spPr>
          <a:xfrm>
            <a:off x="5498262" y="2563688"/>
            <a:ext cx="1883922" cy="164808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511112" y="2580812"/>
            <a:ext cx="187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S3: </a:t>
            </a:r>
            <a:r>
              <a:rPr lang="hr-HR" sz="1200" dirty="0" smtClean="0"/>
              <a:t>test</a:t>
            </a:r>
            <a:r>
              <a:rPr lang="hr-HR" sz="1200" dirty="0" smtClean="0"/>
              <a:t>.pretrendr.com</a:t>
            </a:r>
            <a:r>
              <a:rPr lang="de-DE" sz="1200" dirty="0" smtClean="0"/>
              <a:t>   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Bildschirmpräsentation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Florian Muchow</cp:lastModifiedBy>
  <cp:revision>22</cp:revision>
  <cp:lastPrinted>2017-11-11T17:59:38Z</cp:lastPrinted>
  <dcterms:created xsi:type="dcterms:W3CDTF">2017-11-08T07:54:32Z</dcterms:created>
  <dcterms:modified xsi:type="dcterms:W3CDTF">2017-11-23T08:33:14Z</dcterms:modified>
</cp:coreProperties>
</file>