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9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0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4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069-353B-364A-B0F0-04CB99052FAE}" type="datetimeFigureOut">
              <a:rPr lang="de-DE" smtClean="0"/>
              <a:t>11.11.17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81543" y="27914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81543" y="2469222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81543" y="4931967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0" y="552288"/>
            <a:ext cx="138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Prod</a:t>
            </a:r>
            <a:r>
              <a:rPr lang="de-DE" b="1" dirty="0" smtClean="0"/>
              <a:t>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Master</a:t>
            </a:r>
            <a:r>
              <a:rPr lang="de-DE" dirty="0" smtClean="0"/>
              <a:t>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" y="2903955"/>
            <a:ext cx="138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Test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Developer</a:t>
            </a:r>
            <a:r>
              <a:rPr lang="de-DE" dirty="0" smtClean="0"/>
              <a:t>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5521623"/>
            <a:ext cx="138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Local </a:t>
            </a:r>
            <a:r>
              <a:rPr lang="en-GB" b="1" dirty="0" smtClean="0"/>
              <a:t>stage</a:t>
            </a:r>
            <a:endParaRPr lang="en-GB" b="1" dirty="0" smtClean="0"/>
          </a:p>
          <a:p>
            <a:pPr algn="ctr"/>
            <a:r>
              <a:rPr lang="en-GB" dirty="0" smtClean="0"/>
              <a:t>Git: Feature</a:t>
            </a:r>
            <a:r>
              <a:rPr lang="en-GB" dirty="0" smtClean="0"/>
              <a:t>-branch</a:t>
            </a:r>
            <a:endParaRPr lang="en-GB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16877"/>
            <a:ext cx="1384217" cy="124850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717104" y="1475618"/>
            <a:ext cx="138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Chair</a:t>
            </a:r>
            <a:r>
              <a:rPr lang="de-DE" dirty="0" smtClean="0"/>
              <a:t> / </a:t>
            </a:r>
            <a:r>
              <a:rPr lang="de-DE" dirty="0" err="1" smtClean="0"/>
              <a:t>Supercrunch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18229" y="469975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153062" y="469975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603717" y="483932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17" name="Gerade Verbindung 16"/>
          <p:cNvCxnSpPr>
            <a:stCxn id="13" idx="1"/>
            <a:endCxn id="14" idx="3"/>
          </p:cNvCxnSpPr>
          <p:nvPr/>
        </p:nvCxnSpPr>
        <p:spPr>
          <a:xfrm flipH="1">
            <a:off x="5244864" y="927175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1"/>
            <a:endCxn id="15" idx="3"/>
          </p:cNvCxnSpPr>
          <p:nvPr/>
        </p:nvCxnSpPr>
        <p:spPr>
          <a:xfrm flipH="1">
            <a:off x="2695519" y="927175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381543" y="33246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381543" y="2451973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381543" y="6436023"/>
            <a:ext cx="1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5718229" y="2981494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153062" y="2981494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1603717" y="2995451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26" name="Gerade Verbindung 25"/>
          <p:cNvCxnSpPr>
            <a:stCxn id="23" idx="1"/>
            <a:endCxn id="24" idx="3"/>
          </p:cNvCxnSpPr>
          <p:nvPr/>
        </p:nvCxnSpPr>
        <p:spPr>
          <a:xfrm flipH="1">
            <a:off x="5244864" y="3438694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1"/>
            <a:endCxn id="25" idx="3"/>
          </p:cNvCxnSpPr>
          <p:nvPr/>
        </p:nvCxnSpPr>
        <p:spPr>
          <a:xfrm flipH="1">
            <a:off x="2695519" y="3438694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718229" y="5507666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153062" y="5507666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03717" y="5521623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31" name="Gerade Verbindung 30"/>
          <p:cNvCxnSpPr>
            <a:stCxn id="28" idx="1"/>
            <a:endCxn id="29" idx="3"/>
          </p:cNvCxnSpPr>
          <p:nvPr/>
        </p:nvCxnSpPr>
        <p:spPr>
          <a:xfrm flipH="1">
            <a:off x="5244864" y="5964866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9" idx="1"/>
            <a:endCxn id="30" idx="3"/>
          </p:cNvCxnSpPr>
          <p:nvPr/>
        </p:nvCxnSpPr>
        <p:spPr>
          <a:xfrm flipH="1">
            <a:off x="2695519" y="5964866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921785"/>
            <a:ext cx="1384217" cy="1248509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7717104" y="5138317"/>
            <a:ext cx="13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Developer</a:t>
            </a:r>
            <a:endParaRPr lang="de-DE" dirty="0"/>
          </a:p>
        </p:txBody>
      </p:sp>
      <p:cxnSp>
        <p:nvCxnSpPr>
          <p:cNvPr id="38" name="Gerade Verbindung 37"/>
          <p:cNvCxnSpPr>
            <a:stCxn id="10" idx="1"/>
            <a:endCxn id="13" idx="3"/>
          </p:cNvCxnSpPr>
          <p:nvPr/>
        </p:nvCxnSpPr>
        <p:spPr>
          <a:xfrm flipH="1" flipV="1">
            <a:off x="6810031" y="927175"/>
            <a:ext cx="90707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35" idx="1"/>
            <a:endCxn id="23" idx="3"/>
          </p:cNvCxnSpPr>
          <p:nvPr/>
        </p:nvCxnSpPr>
        <p:spPr>
          <a:xfrm flipH="1" flipV="1">
            <a:off x="6810031" y="3438694"/>
            <a:ext cx="907073" cy="1107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35" idx="1"/>
            <a:endCxn id="28" idx="3"/>
          </p:cNvCxnSpPr>
          <p:nvPr/>
        </p:nvCxnSpPr>
        <p:spPr>
          <a:xfrm flipH="1">
            <a:off x="6810031" y="4546040"/>
            <a:ext cx="907073" cy="141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29" idx="0"/>
            <a:endCxn id="25" idx="2"/>
          </p:cNvCxnSpPr>
          <p:nvPr/>
        </p:nvCxnSpPr>
        <p:spPr>
          <a:xfrm rot="16200000" flipV="1">
            <a:off x="2625384" y="3434086"/>
            <a:ext cx="1597815" cy="2549345"/>
          </a:xfrm>
          <a:prstGeom prst="bentConnector3">
            <a:avLst/>
          </a:prstGeom>
          <a:ln w="28575" cmpd="sng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28" idx="0"/>
          </p:cNvCxnSpPr>
          <p:nvPr/>
        </p:nvCxnSpPr>
        <p:spPr>
          <a:xfrm rot="16200000" flipV="1">
            <a:off x="4675661" y="3919197"/>
            <a:ext cx="1611772" cy="1565166"/>
          </a:xfrm>
          <a:prstGeom prst="bentConnector3">
            <a:avLst>
              <a:gd name="adj1" fmla="val 61257"/>
            </a:avLst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725979" y="180315"/>
            <a:ext cx="3544565" cy="14827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725979" y="163190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EC2: 18.216.122.218 (</a:t>
            </a:r>
            <a:r>
              <a:rPr lang="de-DE" sz="1300" dirty="0" err="1" smtClean="0"/>
              <a:t>pretrendr.com</a:t>
            </a:r>
            <a:r>
              <a:rPr lang="de-DE" sz="1300" dirty="0" smtClean="0"/>
              <a:t>)   </a:t>
            </a:r>
            <a:endParaRPr lang="de-DE" sz="1300" dirty="0"/>
          </a:p>
        </p:txBody>
      </p:sp>
      <p:sp>
        <p:nvSpPr>
          <p:cNvPr id="42" name="Rechteck 41"/>
          <p:cNvSpPr/>
          <p:nvPr/>
        </p:nvSpPr>
        <p:spPr>
          <a:xfrm>
            <a:off x="3725979" y="2580813"/>
            <a:ext cx="3544565" cy="14827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725979" y="2563688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</a:t>
            </a:r>
            <a:r>
              <a:rPr lang="de-DE" sz="1300" dirty="0" smtClean="0"/>
              <a:t>: </a:t>
            </a:r>
            <a:r>
              <a:rPr lang="hr-HR" sz="1300" dirty="0" smtClean="0"/>
              <a:t>18.216.129.153 (</a:t>
            </a:r>
            <a:r>
              <a:rPr lang="de-DE" sz="1300" dirty="0" err="1" smtClean="0"/>
              <a:t>pretrendr.org</a:t>
            </a:r>
            <a:r>
              <a:rPr lang="hr-HR" sz="1300" dirty="0" smtClean="0"/>
              <a:t>)</a:t>
            </a:r>
            <a:r>
              <a:rPr lang="de-DE" sz="1300" dirty="0" smtClean="0"/>
              <a:t>    </a:t>
            </a:r>
            <a:endParaRPr lang="de-DE" sz="1300" dirty="0"/>
          </a:p>
        </p:txBody>
      </p:sp>
      <p:sp>
        <p:nvSpPr>
          <p:cNvPr id="41" name="Textfeld 40"/>
          <p:cNvSpPr txBox="1"/>
          <p:nvPr/>
        </p:nvSpPr>
        <p:spPr>
          <a:xfrm>
            <a:off x="1383219" y="4931967"/>
            <a:ext cx="1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 machine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87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Bildschirmpräsentation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TU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Muchow</dc:creator>
  <cp:lastModifiedBy>Florian Muchow</cp:lastModifiedBy>
  <cp:revision>13</cp:revision>
  <cp:lastPrinted>2017-11-09T14:36:32Z</cp:lastPrinted>
  <dcterms:created xsi:type="dcterms:W3CDTF">2017-11-08T07:54:32Z</dcterms:created>
  <dcterms:modified xsi:type="dcterms:W3CDTF">2017-11-11T10:51:39Z</dcterms:modified>
</cp:coreProperties>
</file>