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60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843" y="104721"/>
            <a:ext cx="8574622" cy="2616199"/>
          </a:xfrm>
        </p:spPr>
        <p:txBody>
          <a:bodyPr/>
          <a:lstStyle/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7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nl-BE" dirty="0" smtClean="0"/>
              <a:t>Samenvatting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3057524"/>
            <a:ext cx="9274173" cy="2733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 smtClean="0"/>
              <a:t>Doel : Loskoppelen van verschillende software onderdelen. </a:t>
            </a:r>
          </a:p>
          <a:p>
            <a:pPr marL="0" indent="0">
              <a:buNone/>
            </a:pPr>
            <a:r>
              <a:rPr lang="nl-BE" dirty="0" smtClean="0"/>
              <a:t>Definitie: Injecteren is het doorgeven van een service naar een object dat afhankelijk is van deze service. De service word een deel van de objectstatus.</a:t>
            </a:r>
          </a:p>
          <a:p>
            <a:pPr marL="0" indent="0">
              <a:buNone/>
            </a:pPr>
            <a:r>
              <a:rPr lang="nl-BE" dirty="0" smtClean="0"/>
              <a:t>Concreet gebruik in dit presentatie </a:t>
            </a:r>
            <a:r>
              <a:rPr lang="nl-BE" dirty="0" err="1" smtClean="0"/>
              <a:t>voobeeld</a:t>
            </a:r>
            <a:r>
              <a:rPr lang="nl-BE" dirty="0" smtClean="0"/>
              <a:t>: Een database </a:t>
            </a:r>
            <a:r>
              <a:rPr lang="nl-BE" dirty="0" err="1" smtClean="0"/>
              <a:t>communicator</a:t>
            </a:r>
            <a:r>
              <a:rPr lang="nl-BE" dirty="0" smtClean="0"/>
              <a:t> gaat zorgen voor een losse koppeling tussen de </a:t>
            </a:r>
            <a:r>
              <a:rPr lang="nl-BE" dirty="0" err="1" smtClean="0"/>
              <a:t>api</a:t>
            </a:r>
            <a:r>
              <a:rPr lang="nl-BE" dirty="0"/>
              <a:t>-</a:t>
            </a:r>
            <a:r>
              <a:rPr lang="nl-BE" dirty="0" smtClean="0"/>
              <a:t>controller en de databank. 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28" y="1304925"/>
            <a:ext cx="2428875" cy="1616458"/>
          </a:xfrm>
          <a:prstGeom prst="rect">
            <a:avLst/>
          </a:prstGeom>
          <a:effectLst>
            <a:softEdge rad="889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4778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Niet wat, maar waarom?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Software onderhoudsvriendelijk en overzichtelijk houden.</a:t>
            </a:r>
          </a:p>
          <a:p>
            <a:r>
              <a:rPr lang="nl-BE" dirty="0" smtClean="0"/>
              <a:t>Software onderdelen zichzelf laten beheren.</a:t>
            </a:r>
          </a:p>
          <a:p>
            <a:r>
              <a:rPr lang="nl-BE" dirty="0" smtClean="0"/>
              <a:t>De testbaarheid van code bevorderen.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2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7199"/>
            <a:ext cx="10018713" cy="761999"/>
          </a:xfrm>
        </p:spPr>
        <p:txBody>
          <a:bodyPr/>
          <a:lstStyle/>
          <a:p>
            <a:r>
              <a:rPr lang="nl-BE" dirty="0" smtClean="0"/>
              <a:t>Applicatie : personeelslijst</a:t>
            </a: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89" y="1219200"/>
            <a:ext cx="9157134" cy="5057775"/>
          </a:xfrm>
        </p:spPr>
      </p:pic>
    </p:spTree>
    <p:extLst>
      <p:ext uri="{BB962C8B-B14F-4D97-AF65-F5344CB8AC3E}">
        <p14:creationId xmlns:p14="http://schemas.microsoft.com/office/powerpoint/2010/main" val="37950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7199"/>
            <a:ext cx="10018713" cy="761999"/>
          </a:xfrm>
        </p:spPr>
        <p:txBody>
          <a:bodyPr/>
          <a:lstStyle/>
          <a:p>
            <a:r>
              <a:rPr lang="nl-BE" dirty="0" smtClean="0"/>
              <a:t>Applicatie : </a:t>
            </a:r>
            <a:r>
              <a:rPr lang="nl-BE" dirty="0" err="1" smtClean="0"/>
              <a:t>editeren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4" y="1352549"/>
            <a:ext cx="5107926" cy="5000305"/>
          </a:xfr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3109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47676"/>
            <a:ext cx="10018713" cy="1028700"/>
          </a:xfrm>
        </p:spPr>
        <p:txBody>
          <a:bodyPr/>
          <a:lstStyle/>
          <a:p>
            <a:r>
              <a:rPr lang="nl-BE" dirty="0" smtClean="0"/>
              <a:t>Classes : </a:t>
            </a:r>
            <a:r>
              <a:rPr lang="nl-BE" dirty="0" err="1" smtClean="0"/>
              <a:t>communicating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31" y="1476376"/>
            <a:ext cx="26955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2600326"/>
            <a:ext cx="2466975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364" y="1476376"/>
            <a:ext cx="1552575" cy="35147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31506" y="3005137"/>
            <a:ext cx="4119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Arrow 9"/>
          <p:cNvSpPr/>
          <p:nvPr/>
        </p:nvSpPr>
        <p:spPr>
          <a:xfrm>
            <a:off x="7310437" y="4184231"/>
            <a:ext cx="838200" cy="50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1735931" y="1058779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Clientside =&gt; controller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8118182" y="3207613"/>
            <a:ext cx="140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3462" y="2189747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&lt;= </a:t>
            </a:r>
            <a:r>
              <a:rPr lang="nl-BE" dirty="0" err="1" smtClean="0"/>
              <a:t>Loosly</a:t>
            </a:r>
            <a:r>
              <a:rPr lang="nl-BE" dirty="0" smtClean="0"/>
              <a:t> </a:t>
            </a:r>
            <a:r>
              <a:rPr lang="nl-BE" dirty="0" err="1" smtClean="0"/>
              <a:t>coupling</a:t>
            </a:r>
            <a:r>
              <a:rPr lang="nl-BE" dirty="0" smtClean="0"/>
              <a:t> =&gt;</a:t>
            </a:r>
            <a:endParaRPr lang="nl-B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637" y="3662363"/>
            <a:ext cx="1552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nl-BE" dirty="0" smtClean="0"/>
              <a:t>Steunend op 2 principes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85924"/>
            <a:ext cx="10018713" cy="3124201"/>
          </a:xfrm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 smtClean="0"/>
              <a:t>inversion</a:t>
            </a:r>
            <a:endParaRPr lang="nl-BE" dirty="0" smtClean="0"/>
          </a:p>
          <a:p>
            <a:r>
              <a:rPr lang="nl-BE" dirty="0" err="1" smtClean="0"/>
              <a:t>Inversion</a:t>
            </a:r>
            <a:r>
              <a:rPr lang="nl-BE" dirty="0" smtClean="0"/>
              <a:t> of control : manier om </a:t>
            </a:r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inversion</a:t>
            </a:r>
            <a:r>
              <a:rPr lang="nl-BE" dirty="0" smtClean="0"/>
              <a:t> toe te passen.</a:t>
            </a:r>
          </a:p>
        </p:txBody>
      </p:sp>
    </p:spTree>
    <p:extLst>
      <p:ext uri="{BB962C8B-B14F-4D97-AF65-F5344CB8AC3E}">
        <p14:creationId xmlns:p14="http://schemas.microsoft.com/office/powerpoint/2010/main" val="26852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86" y="0"/>
            <a:ext cx="10018713" cy="1752599"/>
          </a:xfrm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inversion</a:t>
            </a:r>
            <a:r>
              <a:rPr lang="nl-BE" dirty="0"/>
              <a:t> 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762" y="190499"/>
            <a:ext cx="2009775" cy="224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2297904" y="2438399"/>
            <a:ext cx="820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smtClean="0"/>
              <a:t>Software design </a:t>
            </a:r>
            <a:r>
              <a:rPr lang="nl-BE" dirty="0" err="1" smtClean="0"/>
              <a:t>principle</a:t>
            </a:r>
            <a:r>
              <a:rPr lang="nl-BE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Bepaald hoe  software onderdelen van elkaar afhankelijk zijn.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smtClean="0"/>
              <a:t>Wordt toegepast door middel van </a:t>
            </a:r>
            <a:r>
              <a:rPr lang="nl-BE" dirty="0" err="1" smtClean="0"/>
              <a:t>Inversion</a:t>
            </a:r>
            <a:r>
              <a:rPr lang="nl-BE" dirty="0" smtClean="0"/>
              <a:t> of control.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1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988862"/>
            <a:ext cx="6664330" cy="2748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nl-BE" dirty="0" err="1"/>
              <a:t>Inversion</a:t>
            </a:r>
            <a:r>
              <a:rPr lang="nl-BE" dirty="0"/>
              <a:t> of control </a:t>
            </a:r>
            <a:br>
              <a:rPr lang="nl-BE" dirty="0"/>
            </a:br>
            <a:endParaRPr lang="nl-B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3319" y="876299"/>
            <a:ext cx="1977318" cy="307700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Rectangle 5"/>
          <p:cNvSpPr/>
          <p:nvPr/>
        </p:nvSpPr>
        <p:spPr>
          <a:xfrm>
            <a:off x="1912936" y="2741461"/>
            <a:ext cx="5029201" cy="1337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840" y="876299"/>
            <a:ext cx="1781175" cy="32289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/>
          <p:cNvSpPr txBox="1"/>
          <p:nvPr/>
        </p:nvSpPr>
        <p:spPr>
          <a:xfrm>
            <a:off x="2124075" y="4364443"/>
            <a:ext cx="842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IAirportPersonel</a:t>
            </a:r>
            <a:r>
              <a:rPr lang="nl-BE" dirty="0" smtClean="0"/>
              <a:t> is in het leven geroepen om een </a:t>
            </a:r>
            <a:r>
              <a:rPr lang="nl-BE" dirty="0" err="1" smtClean="0"/>
              <a:t>geediteerd</a:t>
            </a:r>
            <a:r>
              <a:rPr lang="nl-BE" dirty="0" smtClean="0"/>
              <a:t> personeelslid om te kunnen zetten naar een personeelslid. </a:t>
            </a:r>
            <a:br>
              <a:rPr lang="nl-BE" dirty="0" smtClean="0"/>
            </a:br>
            <a:r>
              <a:rPr lang="nl-BE" dirty="0" smtClean="0"/>
              <a:t>De methode </a:t>
            </a:r>
            <a:r>
              <a:rPr lang="nl-BE" dirty="0" err="1" smtClean="0"/>
              <a:t>EditAirportPersonel</a:t>
            </a:r>
            <a:r>
              <a:rPr lang="nl-BE" dirty="0"/>
              <a:t> </a:t>
            </a:r>
            <a:r>
              <a:rPr lang="nl-BE" dirty="0" smtClean="0"/>
              <a:t>maakt gebruik van een object dat </a:t>
            </a:r>
            <a:r>
              <a:rPr lang="nl-BE" dirty="0" err="1" smtClean="0"/>
              <a:t>IAirportPersonelEdit</a:t>
            </a:r>
            <a:r>
              <a:rPr lang="nl-BE" dirty="0" smtClean="0"/>
              <a:t> implementeert. Hierdoor kan de methode het omzetten van een </a:t>
            </a:r>
            <a:r>
              <a:rPr lang="nl-BE" dirty="0" err="1" smtClean="0"/>
              <a:t>editeerbaar</a:t>
            </a:r>
            <a:r>
              <a:rPr lang="nl-BE" dirty="0" smtClean="0"/>
              <a:t> </a:t>
            </a:r>
            <a:r>
              <a:rPr lang="nl-BE" dirty="0"/>
              <a:t>personeelslid </a:t>
            </a:r>
            <a:r>
              <a:rPr lang="nl-BE" dirty="0" smtClean="0"/>
              <a:t>naar een personeelslid dat in de databank overlaten aan het </a:t>
            </a:r>
            <a:r>
              <a:rPr lang="nl-BE" dirty="0" err="1" smtClean="0"/>
              <a:t>editeerbaar</a:t>
            </a:r>
            <a:r>
              <a:rPr lang="nl-BE" dirty="0" smtClean="0"/>
              <a:t> object.</a:t>
            </a:r>
            <a:br>
              <a:rPr lang="nl-BE" dirty="0" smtClean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69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561" y="0"/>
            <a:ext cx="10018713" cy="1752599"/>
          </a:xfrm>
        </p:spPr>
        <p:txBody>
          <a:bodyPr/>
          <a:lstStyle/>
          <a:p>
            <a:r>
              <a:rPr lang="nl-BE" dirty="0" err="1" smtClean="0"/>
              <a:t>Dependecy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r>
              <a:rPr lang="nl-BE" dirty="0" smtClean="0"/>
              <a:t> 3 types.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571" y="1349861"/>
            <a:ext cx="4296375" cy="1762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571" y="3309815"/>
            <a:ext cx="6934703" cy="167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571" y="5186037"/>
            <a:ext cx="4982270" cy="150516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057400" y="1590675"/>
            <a:ext cx="2606171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ight Arrow 8"/>
          <p:cNvSpPr/>
          <p:nvPr/>
        </p:nvSpPr>
        <p:spPr>
          <a:xfrm>
            <a:off x="2057399" y="3643191"/>
            <a:ext cx="2606171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Arrow 9"/>
          <p:cNvSpPr/>
          <p:nvPr/>
        </p:nvSpPr>
        <p:spPr>
          <a:xfrm>
            <a:off x="2057399" y="5443317"/>
            <a:ext cx="2606171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057398" y="1869219"/>
            <a:ext cx="26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Constructor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1962148" y="3964468"/>
            <a:ext cx="26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Method </a:t>
            </a:r>
            <a:r>
              <a:rPr lang="nl-BE" dirty="0" err="1" smtClean="0"/>
              <a:t>Injection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1962147" y="5753951"/>
            <a:ext cx="26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Property </a:t>
            </a:r>
            <a:r>
              <a:rPr lang="nl-BE" dirty="0" err="1" smtClean="0"/>
              <a:t>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46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190</TotalTime>
  <Words>177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Dependency Injection</vt:lpstr>
      <vt:lpstr>Niet wat, maar waarom?</vt:lpstr>
      <vt:lpstr>Applicatie : personeelslijst</vt:lpstr>
      <vt:lpstr>Applicatie : editeren</vt:lpstr>
      <vt:lpstr>Classes : communicating</vt:lpstr>
      <vt:lpstr>Steunend op 2 principes</vt:lpstr>
      <vt:lpstr>Dependency inversion   </vt:lpstr>
      <vt:lpstr>Inversion of control  </vt:lpstr>
      <vt:lpstr>Dependecy injection 3 types.</vt:lpstr>
      <vt:lpstr>Samenvatting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Bernd</dc:creator>
  <cp:lastModifiedBy>Bernd</cp:lastModifiedBy>
  <cp:revision>32</cp:revision>
  <dcterms:created xsi:type="dcterms:W3CDTF">2015-06-05T17:53:32Z</dcterms:created>
  <dcterms:modified xsi:type="dcterms:W3CDTF">2015-06-05T21:04:30Z</dcterms:modified>
</cp:coreProperties>
</file>