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3C37-3964-D5E6-F0CD-1BE693BE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AD9B-4792-4F3D-292F-14F59B88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4844-33A7-AA79-2558-B3A79BE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C3CC-2AC0-1F16-C5F9-C618A73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0339-F191-ED30-F930-EE4B10C5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3765-F06A-CA63-7F3D-488EB0C6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7055-880D-9D65-1547-F7F54BA8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8732-884B-E1CC-5D0A-DAB941DE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72B2-A28B-B7E0-1310-AECF465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2457-D146-816C-C699-459DDF2F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FF0DB-2C30-8685-3C7B-9297AD45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8584-3FDB-FEA6-B8AD-D85557FA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EDC3-A247-10FF-2209-7A45E14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4BCE-353A-24BD-A821-16A07451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E001-CD25-8AA8-4059-0154EA4A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8386-3F7E-466D-876B-BA376012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730A-BC8C-9319-21E7-6355AC6D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E1A9-A4AF-FE36-AE88-A85A06A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88CC-034F-293A-6DE5-63642ED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F361-9619-7299-F429-D84D5C2D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B2C-2F5A-7E60-D8DB-6B211DA5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DA90-3216-EDF9-5EB6-23A8FEBB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9A1D-434A-EEC2-3198-44AB400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8D3E-BCE8-EDC7-0ECC-6FFC782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C99-D3F8-3376-F786-C14A3EF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7A1A-CE33-DE30-65B9-CD7C0DCF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71EC-45E3-893C-E326-860EFFCA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F305-2AC1-8E69-A407-E5B885A8B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944D-FF5E-F8ED-D550-C20062D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3067-C4A3-8983-7E0D-CC7D776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58B5-BF85-47D9-93AE-350AB1B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45BF-0134-998A-3916-E234123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68F2-A8FF-80FF-F235-7354A607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0D26-157B-13ED-F86E-8A0C66E9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4325-0C86-81E9-506F-6D897FC9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939D1-000C-F1F2-F89C-601F3CB2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5240B-CF40-0B50-A149-F5099557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2F9B9-1D3A-0A3F-F88B-1B15931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28205-6DC4-F3AB-F7D5-D34E46A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8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601-AC79-B36A-7AD1-65D23CEB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B1AEE-CBC4-4560-C248-472BED0D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BE6B-59A6-6D6B-EECB-75B1A652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D0CBF-429C-11C7-3A93-360C03C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B7F3-A321-D484-98B5-550B44C4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F041-C5F9-CAD4-B27F-0EC02D3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3031-BEDA-6134-9EA9-1270A73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D5CB-B04C-10C9-F809-88DBA3AA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F9A-BAA6-E735-9705-505C5F5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9FF4-89E8-A401-C0D4-5718C2CE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DF37-FDD6-BE8B-1DD5-20FC1B0B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A704-2A61-F91E-AF12-ED3727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C0EF-1290-0144-52FE-48AEA43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E400-331A-9831-FA8F-1565FD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6FBF-7AA4-010B-6E2E-A9343D0FD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8A61-7489-8CD9-41C1-A39D01C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BCA3-A022-20A2-E1B1-53F2BCE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D794-DDC4-569D-660F-1AA0EAF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D11D-B315-A3A9-4582-173CB09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4C57B-6EF1-C0A0-E236-F3BE4432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5247-3AE0-7362-D018-1DA2C8E3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42D8-FE07-B17C-3BF5-69A85BF5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1E54-EDD0-40A8-81C2-C9BEB94C2059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EA10-C444-EDC2-0AE2-964C0A3D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46C9-4367-5199-411D-C8B58B12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3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C687D9-9E10-25F8-5063-29A64B7F5B66}"/>
              </a:ext>
            </a:extLst>
          </p:cNvPr>
          <p:cNvSpPr/>
          <p:nvPr/>
        </p:nvSpPr>
        <p:spPr>
          <a:xfrm flipV="1">
            <a:off x="862584" y="3406140"/>
            <a:ext cx="10466832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1F48C-7776-89CC-65FB-6FAEF6426FFB}"/>
              </a:ext>
            </a:extLst>
          </p:cNvPr>
          <p:cNvSpPr txBox="1"/>
          <p:nvPr/>
        </p:nvSpPr>
        <p:spPr>
          <a:xfrm>
            <a:off x="862583" y="2539293"/>
            <a:ext cx="833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Beyond Buttons : Rethinking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3230D-3DAE-5B5E-C3BB-96D24D89C0A1}"/>
              </a:ext>
            </a:extLst>
          </p:cNvPr>
          <p:cNvSpPr txBox="1"/>
          <p:nvPr/>
        </p:nvSpPr>
        <p:spPr>
          <a:xfrm>
            <a:off x="862583" y="3565719"/>
            <a:ext cx="10442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+mj-lt"/>
              </a:rPr>
              <a:t>Alex Wood:</a:t>
            </a:r>
          </a:p>
          <a:p>
            <a:r>
              <a:rPr lang="en-GB" sz="1800" dirty="0">
                <a:effectLst/>
                <a:latin typeface="+mj-lt"/>
              </a:rPr>
              <a:t>Experimental Interfaces for Novel Gameplay</a:t>
            </a:r>
          </a:p>
          <a:p>
            <a:r>
              <a:rPr lang="en-GB" sz="1800" dirty="0">
                <a:effectLst/>
                <a:latin typeface="+mj-lt"/>
              </a:rPr>
              <a:t>An experience using custom made control systems designed for further immersion.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7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56A2-FCA2-F847-1C52-3568E7AD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DBE1ED-6757-8EB6-3E50-E54FA9F9847C}"/>
              </a:ext>
            </a:extLst>
          </p:cNvPr>
          <p:cNvSpPr/>
          <p:nvPr/>
        </p:nvSpPr>
        <p:spPr>
          <a:xfrm flipV="1">
            <a:off x="486779" y="1080599"/>
            <a:ext cx="2639442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A152-2D22-EEDA-0D70-D283C9AF3F05}"/>
              </a:ext>
            </a:extLst>
          </p:cNvPr>
          <p:cNvSpPr txBox="1"/>
          <p:nvPr/>
        </p:nvSpPr>
        <p:spPr>
          <a:xfrm>
            <a:off x="486779" y="4342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687CA-8E4D-3539-C32B-10397874C29F}"/>
              </a:ext>
            </a:extLst>
          </p:cNvPr>
          <p:cNvSpPr txBox="1"/>
          <p:nvPr/>
        </p:nvSpPr>
        <p:spPr>
          <a:xfrm>
            <a:off x="486779" y="1331134"/>
            <a:ext cx="511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Custom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Change How Games Are Played</a:t>
            </a:r>
          </a:p>
        </p:txBody>
      </p:sp>
    </p:spTree>
    <p:extLst>
      <p:ext uri="{BB962C8B-B14F-4D97-AF65-F5344CB8AC3E}">
        <p14:creationId xmlns:p14="http://schemas.microsoft.com/office/powerpoint/2010/main" val="240094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Neue Haas Grotesk Text Pro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Wood</dc:creator>
  <cp:lastModifiedBy>Alex Wood</cp:lastModifiedBy>
  <cp:revision>1</cp:revision>
  <dcterms:created xsi:type="dcterms:W3CDTF">2024-12-01T17:29:24Z</dcterms:created>
  <dcterms:modified xsi:type="dcterms:W3CDTF">2024-12-01T18:04:26Z</dcterms:modified>
</cp:coreProperties>
</file>