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719963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22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5"/>
        <p:guide pos="22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739492" y="1279525"/>
            <a:ext cx="36266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00000" y="1322962"/>
            <a:ext cx="5400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72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00000" y="3602038"/>
            <a:ext cx="540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41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5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79725" indent="0" algn="ctr">
              <a:buNone/>
              <a:defRPr sz="126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95000" y="551543"/>
            <a:ext cx="62100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500" y="258445"/>
            <a:ext cx="6210000" cy="1325563"/>
          </a:xfrm>
        </p:spPr>
        <p:txBody>
          <a:bodyPr anchor="ctr" anchorCtr="0">
            <a:normAutofit/>
          </a:bodyPr>
          <a:lstStyle>
            <a:lvl1pPr>
              <a:defRPr sz="18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500" y="1825625"/>
            <a:ext cx="6210000" cy="4351338"/>
          </a:xfrm>
        </p:spPr>
        <p:txBody>
          <a:bodyPr>
            <a:normAutofit/>
          </a:bodyPr>
          <a:lstStyle>
            <a:lvl1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41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250" y="3751117"/>
            <a:ext cx="4323750" cy="811357"/>
          </a:xfrm>
        </p:spPr>
        <p:txBody>
          <a:bodyPr anchor="b">
            <a:normAutofit/>
          </a:bodyPr>
          <a:lstStyle>
            <a:lvl1pPr>
              <a:defRPr sz="31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250" y="4610028"/>
            <a:ext cx="4323750" cy="647555"/>
          </a:xfrm>
        </p:spPr>
        <p:txBody>
          <a:bodyPr>
            <a:normAutofit/>
          </a:bodyPr>
          <a:lstStyle>
            <a:lvl1pPr marL="0" indent="0">
              <a:buNone/>
              <a:defRPr sz="1415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7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500" y="258445"/>
            <a:ext cx="6210000" cy="1325563"/>
          </a:xfrm>
        </p:spPr>
        <p:txBody>
          <a:bodyPr>
            <a:normAutofit/>
          </a:bodyPr>
          <a:lstStyle>
            <a:lvl1pPr>
              <a:defRPr sz="189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2500" y="1825625"/>
            <a:ext cx="30600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41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32500" y="1825625"/>
            <a:ext cx="30600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41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6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38" y="365125"/>
            <a:ext cx="62100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938" y="1744961"/>
            <a:ext cx="3045937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5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79725" indent="0">
              <a:buNone/>
              <a:defRPr sz="126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938" y="2615609"/>
            <a:ext cx="304593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45000" y="1744961"/>
            <a:ext cx="3060938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5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79725" indent="0">
              <a:buNone/>
              <a:defRPr sz="126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45000" y="2615609"/>
            <a:ext cx="306093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000" y="2766219"/>
            <a:ext cx="6210000" cy="1325563"/>
          </a:xfrm>
        </p:spPr>
        <p:txBody>
          <a:bodyPr>
            <a:normAutofit/>
          </a:bodyPr>
          <a:lstStyle>
            <a:lvl1pPr algn="ctr">
              <a:defRPr sz="378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81937" y="127000"/>
            <a:ext cx="2459764" cy="1600200"/>
          </a:xfrm>
        </p:spPr>
        <p:txBody>
          <a:bodyPr anchor="ctr" anchorCtr="0">
            <a:normAutofit/>
          </a:bodyPr>
          <a:lstStyle>
            <a:lvl1pPr>
              <a:defRPr sz="18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061417" y="766354"/>
            <a:ext cx="3435458" cy="5094446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79725" indent="0">
              <a:buNone/>
              <a:defRPr sz="157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4937" y="2057400"/>
            <a:ext cx="2459764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60"/>
            </a:lvl1pPr>
            <a:lvl2pPr marL="360045" indent="0">
              <a:buNone/>
              <a:defRPr sz="1100"/>
            </a:lvl2pPr>
            <a:lvl3pPr marL="720090" indent="0">
              <a:buNone/>
              <a:defRPr sz="945"/>
            </a:lvl3pPr>
            <a:lvl4pPr marL="1080135" indent="0">
              <a:buNone/>
              <a:defRPr sz="785"/>
            </a:lvl4pPr>
            <a:lvl5pPr marL="1440180" indent="0">
              <a:buNone/>
              <a:defRPr sz="785"/>
            </a:lvl5pPr>
            <a:lvl6pPr marL="1800225" indent="0">
              <a:buNone/>
              <a:defRPr sz="785"/>
            </a:lvl6pPr>
            <a:lvl7pPr marL="2160270" indent="0">
              <a:buNone/>
              <a:defRPr sz="785"/>
            </a:lvl7pPr>
            <a:lvl8pPr marL="2520315" indent="0">
              <a:buNone/>
              <a:defRPr sz="785"/>
            </a:lvl8pPr>
            <a:lvl9pPr marL="2879725" indent="0">
              <a:buNone/>
              <a:defRPr sz="78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01861" y="365125"/>
            <a:ext cx="903139" cy="5811838"/>
          </a:xfrm>
        </p:spPr>
        <p:txBody>
          <a:bodyPr vert="eaVert">
            <a:normAutofit/>
          </a:bodyPr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000" y="365125"/>
            <a:ext cx="524407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000" y="365125"/>
            <a:ext cx="621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000" y="1825625"/>
            <a:ext cx="621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000" y="6356350"/>
            <a:ext cx="16200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85000" y="6356350"/>
            <a:ext cx="24300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085000" y="6356350"/>
            <a:ext cx="16200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1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705" indent="-179705" algn="l" defTabSz="72009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9979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4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61988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97993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6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97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836930" y="237490"/>
            <a:ext cx="6169025" cy="590994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43815" y="-37465"/>
            <a:ext cx="79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255</a:t>
            </a:r>
            <a:endParaRPr lang="en-US" altLang="zh-CN" sz="2400" b="1"/>
          </a:p>
        </p:txBody>
      </p:sp>
      <p:sp>
        <p:nvSpPr>
          <p:cNvPr id="68" name="文本框 67"/>
          <p:cNvSpPr txBox="1"/>
          <p:nvPr/>
        </p:nvSpPr>
        <p:spPr>
          <a:xfrm>
            <a:off x="-53975" y="5918200"/>
            <a:ext cx="79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-255</a:t>
            </a:r>
            <a:endParaRPr lang="en-US" altLang="zh-CN" sz="2400" b="1"/>
          </a:p>
        </p:txBody>
      </p:sp>
      <p:cxnSp>
        <p:nvCxnSpPr>
          <p:cNvPr id="69" name="直接连接符 68"/>
          <p:cNvCxnSpPr>
            <a:stCxn id="66" idx="1"/>
            <a:endCxn id="66" idx="3"/>
          </p:cNvCxnSpPr>
          <p:nvPr/>
        </p:nvCxnSpPr>
        <p:spPr>
          <a:xfrm>
            <a:off x="836930" y="3192780"/>
            <a:ext cx="6169025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3815" y="3004185"/>
            <a:ext cx="79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0</a:t>
            </a:r>
            <a:endParaRPr lang="en-US" altLang="zh-CN" sz="2400" b="1"/>
          </a:p>
        </p:txBody>
      </p:sp>
      <p:sp>
        <p:nvSpPr>
          <p:cNvPr id="71" name="文本框 70"/>
          <p:cNvSpPr txBox="1"/>
          <p:nvPr/>
        </p:nvSpPr>
        <p:spPr>
          <a:xfrm>
            <a:off x="43180" y="3357880"/>
            <a:ext cx="79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-1</a:t>
            </a:r>
            <a:endParaRPr lang="en-US" altLang="zh-CN" sz="2400" b="1"/>
          </a:p>
        </p:txBody>
      </p:sp>
      <p:sp>
        <p:nvSpPr>
          <p:cNvPr id="72" name="文本框 71"/>
          <p:cNvSpPr txBox="1"/>
          <p:nvPr/>
        </p:nvSpPr>
        <p:spPr>
          <a:xfrm>
            <a:off x="43815" y="2732405"/>
            <a:ext cx="79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1</a:t>
            </a:r>
            <a:endParaRPr lang="en-US" altLang="zh-CN" sz="2400" b="1"/>
          </a:p>
        </p:txBody>
      </p:sp>
      <p:cxnSp>
        <p:nvCxnSpPr>
          <p:cNvPr id="73" name="直接连接符 72"/>
          <p:cNvCxnSpPr>
            <a:stCxn id="72" idx="3"/>
          </p:cNvCxnSpPr>
          <p:nvPr/>
        </p:nvCxnSpPr>
        <p:spPr>
          <a:xfrm>
            <a:off x="837565" y="2962910"/>
            <a:ext cx="6200775" cy="10795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36930" y="3411855"/>
            <a:ext cx="6200775" cy="10795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3815" y="1577340"/>
            <a:ext cx="79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127</a:t>
            </a:r>
            <a:endParaRPr lang="en-US" altLang="zh-CN" sz="2400" b="1"/>
          </a:p>
        </p:txBody>
      </p:sp>
      <p:sp>
        <p:nvSpPr>
          <p:cNvPr id="76" name="文本框 75"/>
          <p:cNvSpPr txBox="1"/>
          <p:nvPr/>
        </p:nvSpPr>
        <p:spPr>
          <a:xfrm>
            <a:off x="43815" y="1116965"/>
            <a:ext cx="79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128</a:t>
            </a:r>
            <a:endParaRPr lang="en-US" altLang="zh-CN" sz="2400" b="1"/>
          </a:p>
        </p:txBody>
      </p:sp>
      <p:sp>
        <p:nvSpPr>
          <p:cNvPr id="77" name="文本框 76"/>
          <p:cNvSpPr txBox="1"/>
          <p:nvPr/>
        </p:nvSpPr>
        <p:spPr>
          <a:xfrm>
            <a:off x="-53975" y="4638040"/>
            <a:ext cx="79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-128</a:t>
            </a:r>
            <a:endParaRPr lang="en-US" altLang="zh-CN" sz="2400" b="1"/>
          </a:p>
        </p:txBody>
      </p:sp>
      <p:sp>
        <p:nvSpPr>
          <p:cNvPr id="78" name="文本框 77"/>
          <p:cNvSpPr txBox="1"/>
          <p:nvPr/>
        </p:nvSpPr>
        <p:spPr>
          <a:xfrm>
            <a:off x="-53975" y="4177665"/>
            <a:ext cx="79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-127</a:t>
            </a:r>
            <a:endParaRPr lang="en-US" altLang="zh-CN" sz="2400" b="1"/>
          </a:p>
        </p:txBody>
      </p:sp>
      <p:cxnSp>
        <p:nvCxnSpPr>
          <p:cNvPr id="79" name="直接连接符 78"/>
          <p:cNvCxnSpPr/>
          <p:nvPr/>
        </p:nvCxnSpPr>
        <p:spPr>
          <a:xfrm>
            <a:off x="838200" y="1356995"/>
            <a:ext cx="6200775" cy="10795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37565" y="1805940"/>
            <a:ext cx="6200775" cy="10795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838835" y="4398645"/>
            <a:ext cx="6200775" cy="10795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838200" y="4847590"/>
            <a:ext cx="6200775" cy="10795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3815" y="6369050"/>
            <a:ext cx="1603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00000000</a:t>
            </a:r>
            <a:endParaRPr lang="en-US" altLang="zh-CN" sz="2400" b="1"/>
          </a:p>
        </p:txBody>
      </p:sp>
      <p:sp>
        <p:nvSpPr>
          <p:cNvPr id="84" name="文本框 83"/>
          <p:cNvSpPr txBox="1"/>
          <p:nvPr/>
        </p:nvSpPr>
        <p:spPr>
          <a:xfrm>
            <a:off x="2214245" y="6362700"/>
            <a:ext cx="1603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01111111</a:t>
            </a:r>
            <a:endParaRPr lang="en-US" altLang="zh-CN" sz="2400" b="1"/>
          </a:p>
        </p:txBody>
      </p:sp>
      <p:sp>
        <p:nvSpPr>
          <p:cNvPr id="85" name="文本框 84"/>
          <p:cNvSpPr txBox="1"/>
          <p:nvPr/>
        </p:nvSpPr>
        <p:spPr>
          <a:xfrm>
            <a:off x="3817620" y="6362700"/>
            <a:ext cx="1603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10000000</a:t>
            </a:r>
            <a:endParaRPr lang="en-US" altLang="zh-CN" sz="2400" b="1"/>
          </a:p>
        </p:txBody>
      </p:sp>
      <p:sp>
        <p:nvSpPr>
          <p:cNvPr id="86" name="文本框 85"/>
          <p:cNvSpPr txBox="1"/>
          <p:nvPr/>
        </p:nvSpPr>
        <p:spPr>
          <a:xfrm>
            <a:off x="5822950" y="6369050"/>
            <a:ext cx="1603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11111111</a:t>
            </a:r>
            <a:endParaRPr lang="en-US" altLang="zh-CN" sz="2400" b="1"/>
          </a:p>
        </p:txBody>
      </p:sp>
      <p:cxnSp>
        <p:nvCxnSpPr>
          <p:cNvPr id="87" name="直接连接符 86"/>
          <p:cNvCxnSpPr/>
          <p:nvPr/>
        </p:nvCxnSpPr>
        <p:spPr>
          <a:xfrm rot="16200000">
            <a:off x="664210" y="3186430"/>
            <a:ext cx="5910580" cy="1079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rot="16200000">
            <a:off x="1113155" y="3187065"/>
            <a:ext cx="5910580" cy="1079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646170" y="198120"/>
            <a:ext cx="396000" cy="6071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​​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Arial Black</vt:lpstr>
      <vt:lpstr>黑体</vt:lpstr>
      <vt:lpstr>Calibri</vt:lpstr>
      <vt:lpstr>WPS​​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贾磊</cp:lastModifiedBy>
  <cp:revision>9</cp:revision>
  <dcterms:created xsi:type="dcterms:W3CDTF">2023-07-11T07:43:00Z</dcterms:created>
  <dcterms:modified xsi:type="dcterms:W3CDTF">2025-05-20T19:07:05Z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BE980C0CC4DD4D75A354334D248C1912_13</vt:lpwstr>
  </property>
</Properties>
</file>