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acifico"/>
      <p:regular r:id="rId16"/>
    </p:embeddedFon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regular.fntdata"/><Relationship Id="rId16" Type="http://schemas.openxmlformats.org/officeDocument/2006/relationships/font" Target="fonts/Pacific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fe15e4283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fe15e4283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fe15e4283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fe15e4283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fe15e428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fe15e428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fe15e4283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fe15e4283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fe15e4283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fe15e4283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fe15e4283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fe15e4283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fe15e4283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fe15e4283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fe15e4283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fe15e4283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fe15e4283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fe15e4283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45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 flipH="1">
            <a:off x="8519000" y="13400"/>
            <a:ext cx="26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13"/>
          <p:cNvCxnSpPr/>
          <p:nvPr/>
        </p:nvCxnSpPr>
        <p:spPr>
          <a:xfrm flipH="1" rot="10800000">
            <a:off x="8425150" y="26875"/>
            <a:ext cx="669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/>
        </p:nvSpPr>
        <p:spPr>
          <a:xfrm>
            <a:off x="-685800" y="-438150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34000" y="663575"/>
            <a:ext cx="2419500" cy="4617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</a:t>
            </a:r>
            <a:r>
              <a:rPr b="1" lang="en" sz="1800">
                <a:solidFill>
                  <a:schemeClr val="dk1"/>
                </a:solidFill>
              </a:rPr>
              <a:t>IDEA BY</a:t>
            </a:r>
            <a:endParaRPr b="1" i="1" sz="1600" u="sng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391000" y="4057650"/>
            <a:ext cx="3600600" cy="5907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5924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     </a:t>
            </a:r>
            <a:r>
              <a:rPr lang="en" sz="18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SIR HAMZA AND SIR FAHAD</a:t>
            </a:r>
            <a:r>
              <a:rPr lang="en" sz="1800">
                <a:solidFill>
                  <a:schemeClr val="dk2"/>
                </a:solidFill>
              </a:rPr>
              <a:t>   </a:t>
            </a:r>
            <a:endParaRPr b="1" i="1" sz="1800"/>
          </a:p>
        </p:txBody>
      </p:sp>
      <p:sp>
        <p:nvSpPr>
          <p:cNvPr id="59" name="Google Shape;59;p13"/>
          <p:cNvSpPr txBox="1"/>
          <p:nvPr/>
        </p:nvSpPr>
        <p:spPr>
          <a:xfrm>
            <a:off x="2540000" y="736600"/>
            <a:ext cx="662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895600" y="1765300"/>
            <a:ext cx="4000500" cy="908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                                          </a:t>
            </a:r>
            <a:r>
              <a:rPr lang="en"/>
              <a:t> </a:t>
            </a:r>
            <a:r>
              <a:rPr b="1" lang="en" u="sng"/>
              <a:t>AFSHEEN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6273800" y="1740425"/>
            <a:ext cx="1219200" cy="957825"/>
          </a:xfrm>
          <a:prstGeom prst="flowChartPunchedTap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class9to12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4500">
        <p:pu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22"/>
          <p:cNvCxnSpPr/>
          <p:nvPr/>
        </p:nvCxnSpPr>
        <p:spPr>
          <a:xfrm flipH="1">
            <a:off x="8519000" y="13400"/>
            <a:ext cx="26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2"/>
          <p:cNvCxnSpPr/>
          <p:nvPr/>
        </p:nvCxnSpPr>
        <p:spPr>
          <a:xfrm flipH="1" rot="10800000">
            <a:off x="8425150" y="26875"/>
            <a:ext cx="669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2"/>
          <p:cNvSpPr txBox="1"/>
          <p:nvPr/>
        </p:nvSpPr>
        <p:spPr>
          <a:xfrm>
            <a:off x="-514350" y="-1066800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3143800" y="3132400"/>
            <a:ext cx="678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2171700" y="1603300"/>
            <a:ext cx="879300" cy="9018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 flipH="1" rot="5400000">
            <a:off x="4940050" y="2222350"/>
            <a:ext cx="978000" cy="9021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2641600" y="2184400"/>
            <a:ext cx="1752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3314200" y="1978000"/>
            <a:ext cx="1663800" cy="52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rPr>
              <a:t>   Thank you</a:t>
            </a:r>
            <a:endParaRPr b="1" sz="1800" u="sng">
              <a:solidFill>
                <a:schemeClr val="dk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4832150" y="1765350"/>
            <a:ext cx="336900" cy="317400"/>
          </a:xfrm>
          <a:prstGeom prst="teardrop">
            <a:avLst>
              <a:gd fmla="val 24518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2018700" y="1341900"/>
            <a:ext cx="1185300" cy="11643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 rot="10800000">
            <a:off x="5041500" y="2184400"/>
            <a:ext cx="1013700" cy="10854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4"/>
          <p:cNvCxnSpPr/>
          <p:nvPr/>
        </p:nvCxnSpPr>
        <p:spPr>
          <a:xfrm flipH="1">
            <a:off x="8519000" y="13400"/>
            <a:ext cx="26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 flipH="1" rot="10800000">
            <a:off x="8425150" y="26875"/>
            <a:ext cx="669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/>
        </p:nvSpPr>
        <p:spPr>
          <a:xfrm>
            <a:off x="-685800" y="-438150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33400" y="619975"/>
            <a:ext cx="2819400" cy="461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PRESANTATION OF</a:t>
            </a:r>
            <a:endParaRPr i="1" sz="1600" u="sng"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857600" y="4057650"/>
            <a:ext cx="3600600" cy="590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              </a:t>
            </a:r>
            <a:r>
              <a:rPr lang="en" sz="1800"/>
              <a:t>NEXT.JS</a:t>
            </a:r>
            <a:endParaRPr b="1" i="1" sz="1800"/>
          </a:p>
        </p:txBody>
      </p:sp>
      <p:sp>
        <p:nvSpPr>
          <p:cNvPr id="71" name="Google Shape;71;p14"/>
          <p:cNvSpPr txBox="1"/>
          <p:nvPr/>
        </p:nvSpPr>
        <p:spPr>
          <a:xfrm>
            <a:off x="2567525" y="821450"/>
            <a:ext cx="67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5"/>
          <p:cNvCxnSpPr/>
          <p:nvPr/>
        </p:nvCxnSpPr>
        <p:spPr>
          <a:xfrm flipH="1">
            <a:off x="8519000" y="13400"/>
            <a:ext cx="26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5"/>
          <p:cNvCxnSpPr/>
          <p:nvPr/>
        </p:nvCxnSpPr>
        <p:spPr>
          <a:xfrm flipH="1" rot="10800000">
            <a:off x="8425150" y="26875"/>
            <a:ext cx="669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5"/>
          <p:cNvSpPr txBox="1"/>
          <p:nvPr/>
        </p:nvSpPr>
        <p:spPr>
          <a:xfrm>
            <a:off x="-514350" y="-1066800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1981200" y="1676400"/>
            <a:ext cx="6039000" cy="255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Next.js  a page.tsx file is typically a typescript file that defines a page component  in  a Next.js application.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0" y="13400"/>
            <a:ext cx="3181356" cy="81912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page.tsx?   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2400300" y="2228850"/>
            <a:ext cx="678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1981200" y="1676400"/>
            <a:ext cx="1285800" cy="12858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16"/>
          <p:cNvCxnSpPr/>
          <p:nvPr/>
        </p:nvCxnSpPr>
        <p:spPr>
          <a:xfrm flipH="1">
            <a:off x="8519000" y="13400"/>
            <a:ext cx="26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6"/>
          <p:cNvCxnSpPr/>
          <p:nvPr/>
        </p:nvCxnSpPr>
        <p:spPr>
          <a:xfrm flipH="1" rot="10800000">
            <a:off x="8425150" y="26875"/>
            <a:ext cx="669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6"/>
          <p:cNvSpPr txBox="1"/>
          <p:nvPr/>
        </p:nvSpPr>
        <p:spPr>
          <a:xfrm>
            <a:off x="-514350" y="-1066800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1981200" y="1676400"/>
            <a:ext cx="6039000" cy="255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Next.js  a page.tsx file is typically a typescript file that defines a page component  in  a Next.js application.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0" y="13400"/>
            <a:ext cx="3181356" cy="81912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page.tsx?   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2400300" y="2228850"/>
            <a:ext cx="678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1981200" y="1676400"/>
            <a:ext cx="1285800" cy="12858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7"/>
          <p:cNvCxnSpPr/>
          <p:nvPr/>
        </p:nvCxnSpPr>
        <p:spPr>
          <a:xfrm flipH="1">
            <a:off x="8519000" y="13400"/>
            <a:ext cx="26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/>
          <p:nvPr/>
        </p:nvCxnSpPr>
        <p:spPr>
          <a:xfrm flipH="1" rot="10800000">
            <a:off x="8425150" y="26875"/>
            <a:ext cx="669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7"/>
          <p:cNvSpPr txBox="1"/>
          <p:nvPr/>
        </p:nvSpPr>
        <p:spPr>
          <a:xfrm>
            <a:off x="-514350" y="-1066800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1981200" y="1676400"/>
            <a:ext cx="6039000" cy="255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Link tag is a HTML element and its used to define relationship          between the current document and tag is  </a:t>
            </a:r>
            <a:r>
              <a:rPr lang="en"/>
              <a:t>essential</a:t>
            </a:r>
            <a:r>
              <a:rPr lang="en"/>
              <a:t> for linking external resources to an HTML document improving its functionality and performance.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0" y="13400"/>
            <a:ext cx="3181356" cy="81912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 link tag why do we use this tag and what is its purpose?   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2400300" y="2228850"/>
            <a:ext cx="678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1981200" y="1676400"/>
            <a:ext cx="1285800" cy="12858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18"/>
          <p:cNvCxnSpPr/>
          <p:nvPr/>
        </p:nvCxnSpPr>
        <p:spPr>
          <a:xfrm flipH="1">
            <a:off x="8519000" y="13400"/>
            <a:ext cx="26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8"/>
          <p:cNvCxnSpPr/>
          <p:nvPr/>
        </p:nvCxnSpPr>
        <p:spPr>
          <a:xfrm flipH="1" rot="10800000">
            <a:off x="8425150" y="26875"/>
            <a:ext cx="669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8"/>
          <p:cNvSpPr txBox="1"/>
          <p:nvPr/>
        </p:nvSpPr>
        <p:spPr>
          <a:xfrm>
            <a:off x="-514350" y="-1066800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1981200" y="1676400"/>
            <a:ext cx="6039000" cy="255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Creating nested pages in Next.js is straightforward and involves organizing your files within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pages</a:t>
            </a:r>
            <a:r>
              <a:rPr lang="en" sz="1100">
                <a:solidFill>
                  <a:schemeClr val="dk1"/>
                </a:solidFill>
              </a:rPr>
              <a:t> directory.To create nested routes, you’ll organize your files into subdirectories within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pages</a:t>
            </a:r>
            <a:r>
              <a:rPr lang="en" sz="1100">
                <a:solidFill>
                  <a:schemeClr val="dk1"/>
                </a:solidFill>
              </a:rPr>
              <a:t> folder. For example, if you want a route like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/blog/post</a:t>
            </a:r>
            <a:r>
              <a:rPr lang="en" sz="1100">
                <a:solidFill>
                  <a:schemeClr val="dk1"/>
                </a:solidFill>
              </a:rPr>
              <a:t>, you would set up your directory structure.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0" y="13400"/>
            <a:ext cx="3181356" cy="81912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create nested page in next.js?   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2400300" y="2228850"/>
            <a:ext cx="678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1981200" y="1676400"/>
            <a:ext cx="1092300" cy="11430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9"/>
          <p:cNvCxnSpPr/>
          <p:nvPr/>
        </p:nvCxnSpPr>
        <p:spPr>
          <a:xfrm flipH="1">
            <a:off x="8519000" y="13400"/>
            <a:ext cx="26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9"/>
          <p:cNvCxnSpPr/>
          <p:nvPr/>
        </p:nvCxnSpPr>
        <p:spPr>
          <a:xfrm flipH="1" rot="10800000">
            <a:off x="8425150" y="26875"/>
            <a:ext cx="669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9"/>
          <p:cNvSpPr txBox="1"/>
          <p:nvPr/>
        </p:nvSpPr>
        <p:spPr>
          <a:xfrm>
            <a:off x="-514350" y="-1066800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981200" y="1676400"/>
            <a:ext cx="6039000" cy="255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Components are reusable pieces of code that represent a part of a user interface (UI) in applications, especially in frameworks like React and Next.js. 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0" y="13400"/>
            <a:ext cx="3181356" cy="81912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component and why do we use them in short?</a:t>
            </a:r>
            <a:r>
              <a:rPr lang="en"/>
              <a:t>   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2400300" y="2228850"/>
            <a:ext cx="678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1981200" y="1676400"/>
            <a:ext cx="1285800" cy="12858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0"/>
          <p:cNvCxnSpPr/>
          <p:nvPr/>
        </p:nvCxnSpPr>
        <p:spPr>
          <a:xfrm flipH="1">
            <a:off x="8519000" y="13400"/>
            <a:ext cx="26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0"/>
          <p:cNvCxnSpPr/>
          <p:nvPr/>
        </p:nvCxnSpPr>
        <p:spPr>
          <a:xfrm flipH="1" rot="10800000">
            <a:off x="8425150" y="26875"/>
            <a:ext cx="669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0"/>
          <p:cNvSpPr txBox="1"/>
          <p:nvPr/>
        </p:nvSpPr>
        <p:spPr>
          <a:xfrm>
            <a:off x="-514350" y="-1066800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1981200" y="1676400"/>
            <a:ext cx="6039000" cy="255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Components are reusable pieces of code that represent a part of a user interface (UI) in applications, especially in frameworks like React and Next.js. 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0" y="13400"/>
            <a:ext cx="3181356" cy="81912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component and why do we use them in short?   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2400300" y="2228850"/>
            <a:ext cx="678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1981200" y="1676400"/>
            <a:ext cx="1285800" cy="12858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21"/>
          <p:cNvCxnSpPr/>
          <p:nvPr/>
        </p:nvCxnSpPr>
        <p:spPr>
          <a:xfrm flipH="1">
            <a:off x="8519000" y="13400"/>
            <a:ext cx="26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1"/>
          <p:cNvCxnSpPr/>
          <p:nvPr/>
        </p:nvCxnSpPr>
        <p:spPr>
          <a:xfrm flipH="1" rot="10800000">
            <a:off x="8425150" y="26875"/>
            <a:ext cx="669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1"/>
          <p:cNvSpPr txBox="1"/>
          <p:nvPr/>
        </p:nvSpPr>
        <p:spPr>
          <a:xfrm>
            <a:off x="-514350" y="-1066800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1981200" y="1566325"/>
            <a:ext cx="6039000" cy="2995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Tailwind CSS enhances Next.js development by offering a streamlined and efficient way to style applications with minimal custom CSS.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Tailwind CSS enhances Next.js development by offering a streamlined and efficient way to style applications with minimal custom CSS.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standard CSS can lead to larger files if not managed properly (especially with many custom styles),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@tailwind base;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@tailwind components;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@tailwind utilities;AND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Button = () =&gt; { return &lt;button className="bg-blue-500 text-white p-2"&gt;Click Me&lt;/button&gt;; };</a:t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88900" y="26875"/>
            <a:ext cx="2755890" cy="119232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Tailwind CSS and what are the different between tailwind and stand CSS? </a:t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2400300" y="2228850"/>
            <a:ext cx="678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1965500" y="1475325"/>
            <a:ext cx="879300" cy="8256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