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Pacific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e15e428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e15e4283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e15e4283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e15e4283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e15e428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e15e428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e15e428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e15e4283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e15e4283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e15e4283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e15e428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e15e428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e15e428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e15e428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e15e428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e15e428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e15e428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e15e428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>
        <p:pull/>
      </p:transition>
    </mc:Choice>
    <mc:Fallback xmlns="">
      <p:transition advClick="0">
        <p:pull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-685800" y="-4381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4000" y="663575"/>
            <a:ext cx="2419500" cy="4617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     </a:t>
            </a:r>
            <a:r>
              <a:rPr lang="en" sz="1800" b="1" dirty="0" smtClean="0">
                <a:solidFill>
                  <a:schemeClr val="dk1"/>
                </a:solidFill>
              </a:rPr>
              <a:t>IDEA  </a:t>
            </a:r>
            <a:r>
              <a:rPr lang="en" sz="1800" b="1" dirty="0">
                <a:solidFill>
                  <a:schemeClr val="dk1"/>
                </a:solidFill>
              </a:rPr>
              <a:t>BY</a:t>
            </a:r>
            <a:endParaRPr sz="1600" b="1" i="1" u="sng"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92700" y="4157600"/>
            <a:ext cx="3600600" cy="5907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592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        </a:t>
            </a:r>
            <a:r>
              <a:rPr lang="en" sz="180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SIR HAMZA AND SIR FAHAD</a:t>
            </a:r>
            <a:r>
              <a:rPr lang="en" sz="1800" dirty="0">
                <a:solidFill>
                  <a:schemeClr val="dk2"/>
                </a:solidFill>
              </a:rPr>
              <a:t>   </a:t>
            </a:r>
            <a:endParaRPr sz="1800" b="1" i="1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2362200" y="74125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895600" y="1765300"/>
            <a:ext cx="4000500" cy="9081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                                         </a:t>
            </a:r>
            <a:r>
              <a:rPr lang="en"/>
              <a:t> </a:t>
            </a:r>
            <a:r>
              <a:rPr lang="en" b="1" u="sng"/>
              <a:t>AFSHEEN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273800" y="1740425"/>
            <a:ext cx="1219200" cy="957825"/>
          </a:xfrm>
          <a:prstGeom prst="flowChartPunchedTap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class9to12</a:t>
            </a:r>
            <a:endParaRPr/>
          </a:p>
        </p:txBody>
      </p:sp>
      <p:pic>
        <p:nvPicPr>
          <p:cNvPr id="2" name="Epic Spectrum - Pressure (freetouse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972286" y="3130399"/>
            <a:ext cx="45719" cy="149520"/>
          </a:xfrm>
          <a:prstGeom prst="rect">
            <a:avLst/>
          </a:prstGeom>
        </p:spPr>
      </p:pic>
      <p:pic>
        <p:nvPicPr>
          <p:cNvPr id="4" name="Epic Spectrum - Pressure (freetouse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7191300" y="2419919"/>
            <a:ext cx="105582" cy="105582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697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numSld="999" showWhenStopped="0">
                <p:cTn id="8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2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143800" y="313240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171700" y="1603300"/>
            <a:ext cx="879300" cy="901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 rot="5400000" flipH="1">
            <a:off x="4940050" y="2222350"/>
            <a:ext cx="978000" cy="9021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2641600" y="2184400"/>
            <a:ext cx="1752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314200" y="1978000"/>
            <a:ext cx="1663800" cy="52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   Thank you</a:t>
            </a:r>
            <a:endParaRPr sz="1800" b="1" u="sng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832150" y="1765350"/>
            <a:ext cx="336900" cy="317400"/>
          </a:xfrm>
          <a:prstGeom prst="teardrop">
            <a:avLst>
              <a:gd name="adj" fmla="val 24518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018700" y="1341900"/>
            <a:ext cx="1185300" cy="11643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5041500" y="2184400"/>
            <a:ext cx="1013700" cy="10854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-685800" y="-4381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33400" y="619975"/>
            <a:ext cx="2819400" cy="461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PRESANTATION OF</a:t>
            </a:r>
            <a:endParaRPr sz="1600" i="1" u="sng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57600" y="4057650"/>
            <a:ext cx="3600600" cy="590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</a:t>
            </a:r>
            <a:r>
              <a:rPr lang="en" sz="1800"/>
              <a:t>NEXT.JS</a:t>
            </a:r>
            <a:endParaRPr sz="1800" b="1" i="1"/>
          </a:p>
        </p:txBody>
      </p:sp>
      <p:sp>
        <p:nvSpPr>
          <p:cNvPr id="71" name="Google Shape;71;p14"/>
          <p:cNvSpPr txBox="1"/>
          <p:nvPr/>
        </p:nvSpPr>
        <p:spPr>
          <a:xfrm>
            <a:off x="2567525" y="821450"/>
            <a:ext cx="67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Next.js  a page.tsx file is typically a typescript file that defines a page component  in  a Next.js application.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page.tsx?  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Next.js  a page.tsx file is typically a typescript file that defines a page component  in  a Next.js application.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page.tsx?  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Link tag is a HTML element and its used to define relationship          between the current document and tag is  essential for linking external resources to an HTML document improving its functionality and performance.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link tag why do we use this tag and what is its purpose?   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8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8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Creating nested pages in Next.js is straightforward and involves organizing your files within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r>
              <a:rPr lang="en" sz="1100">
                <a:solidFill>
                  <a:schemeClr val="dk1"/>
                </a:solidFill>
              </a:rPr>
              <a:t> directory.To create nested routes, you’ll organize your files into subdirectories within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r>
              <a:rPr lang="en" sz="1100">
                <a:solidFill>
                  <a:schemeClr val="dk1"/>
                </a:solidFill>
              </a:rPr>
              <a:t> folder. For example, if you want a route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/blog/post</a:t>
            </a:r>
            <a:r>
              <a:rPr lang="en" sz="1100">
                <a:solidFill>
                  <a:schemeClr val="dk1"/>
                </a:solidFill>
              </a:rPr>
              <a:t>, you would set up your directory structure.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create nested page in next.js?   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981200" y="1676400"/>
            <a:ext cx="1092300" cy="11430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9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9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Components are reusable pieces of code that represent a part of a user interface (UI) in applications, especially in frameworks like React and Next.js. 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component and why do we use them in short?   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0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0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0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Components are reusable pieces of code that represent a part of a user interface (UI) in applications, especially in frameworks like React and Next.js. 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component and why do we use them in short?  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1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1"/>
          <p:cNvCxnSpPr/>
          <p:nvPr/>
        </p:nvCxnSpPr>
        <p:spPr>
          <a:xfrm rot="10800000" flipH="1">
            <a:off x="8425150" y="26875"/>
            <a:ext cx="66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1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981200" y="1566325"/>
            <a:ext cx="6039000" cy="299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 CSS enhances Next.js development by offering a streamlined and efficient way to style applications with minimal custom CSS.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 CSS enhances Next.js development by offering a streamlined and efficient way to style applications with minimal custom CSS.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standard CSS can lead to larger files if not managed properly (especially with many custom styles),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@tailwind base;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@tailwind components;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@tailwind utilities;AND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Button = () =&gt; { return &lt;button className="bg-blue-500 text-white p-2"&gt;Click Me&lt;/button&gt;; };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88900" y="26875"/>
            <a:ext cx="2755890" cy="119232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Tailwind CSS and what are the different between tailwind and stand CSS? 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965500" y="1475325"/>
            <a:ext cx="879300" cy="825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373</Words>
  <Application>Microsoft Office PowerPoint</Application>
  <PresentationFormat>On-screen Show (16:9)</PresentationFormat>
  <Paragraphs>34</Paragraphs>
  <Slides>10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Impact</vt:lpstr>
      <vt:lpstr>Arial</vt:lpstr>
      <vt:lpstr>Roboto Mono</vt:lpstr>
      <vt:lpstr>Pacifico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S.K Tech</dc:creator>
  <cp:lastModifiedBy>S.K Tech</cp:lastModifiedBy>
  <cp:revision>6</cp:revision>
  <dcterms:modified xsi:type="dcterms:W3CDTF">2024-10-30T17:31:36Z</dcterms:modified>
</cp:coreProperties>
</file>