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6421" r:id="rId2"/>
    <p:sldId id="6505" r:id="rId3"/>
    <p:sldId id="6506" r:id="rId4"/>
    <p:sldId id="6428" r:id="rId5"/>
  </p:sldIdLst>
  <p:sldSz cx="12190413"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682A054E-D957-4820-9769-B9516F1BBFC0}">
          <p14:sldIdLst/>
        </p14:section>
        <p14:section name="Backup" id="{D861E345-F358-410E-BEFB-9757B90BCB02}">
          <p14:sldIdLst>
            <p14:sldId id="6421"/>
            <p14:sldId id="6505"/>
            <p14:sldId id="6506"/>
            <p14:sldId id="642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45" autoAdjust="0"/>
  </p:normalViewPr>
  <p:slideViewPr>
    <p:cSldViewPr snapToGrid="0" showGuides="1">
      <p:cViewPr varScale="1">
        <p:scale>
          <a:sx n="85" d="100"/>
          <a:sy n="85" d="100"/>
        </p:scale>
        <p:origin x="566" y="29"/>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77AFB5-8B93-4B58-8AB9-B73F0EDE6DD3}" type="datetimeFigureOut">
              <a:rPr lang="de-DE" smtClean="0"/>
              <a:t>10.05.2024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9ACF0-209D-4A9B-B88A-E7EAAA9739FD}" type="slidenum">
              <a:rPr lang="de-DE" smtClean="0"/>
              <a:t>‹Nr.›</a:t>
            </a:fld>
            <a:endParaRPr lang="de-DE"/>
          </a:p>
        </p:txBody>
      </p:sp>
    </p:spTree>
    <p:extLst>
      <p:ext uri="{BB962C8B-B14F-4D97-AF65-F5344CB8AC3E}">
        <p14:creationId xmlns:p14="http://schemas.microsoft.com/office/powerpoint/2010/main" val="1801002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defTabSz="762000" rtl="0" eaLnBrk="0" fontAlgn="base" hangingPunct="0">
              <a:lnSpc>
                <a:spcPct val="100000"/>
              </a:lnSpc>
              <a:spcBef>
                <a:spcPct val="0"/>
              </a:spcBef>
              <a:spcAft>
                <a:spcPct val="0"/>
              </a:spcAft>
              <a:buClr>
                <a:srgbClr val="CC0033"/>
              </a:buClr>
            </a:pPr>
            <a:endParaRPr lang="en-US" b="1" i="0" u="none" baseline="0" dirty="0">
              <a:solidFill>
                <a:schemeClr val="bg1"/>
              </a:solidFill>
              <a:latin typeface="Tahoma" panose="020B0604030504040204" pitchFamily="34" charset="0"/>
            </a:endParaRPr>
          </a:p>
        </p:txBody>
      </p:sp>
      <p:sp>
        <p:nvSpPr>
          <p:cNvPr id="4" name="Foliennummernplatzhalter 3"/>
          <p:cNvSpPr>
            <a:spLocks noGrp="1"/>
          </p:cNvSpPr>
          <p:nvPr>
            <p:ph type="sldNum" sz="quarter" idx="5"/>
          </p:nvPr>
        </p:nvSpPr>
        <p:spPr/>
        <p:txBody>
          <a:bodyPr/>
          <a:lstStyle/>
          <a:p>
            <a:fld id="{47B3D128-30C8-49FB-A6F6-A3D5CAD53654}" type="slidenum">
              <a:rPr lang="de-DE" smtClean="0"/>
              <a:t>1</a:t>
            </a:fld>
            <a:endParaRPr lang="de-DE"/>
          </a:p>
        </p:txBody>
      </p:sp>
    </p:spTree>
    <p:extLst>
      <p:ext uri="{BB962C8B-B14F-4D97-AF65-F5344CB8AC3E}">
        <p14:creationId xmlns:p14="http://schemas.microsoft.com/office/powerpoint/2010/main" val="1182536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defTabSz="762000" rtl="0" eaLnBrk="0" fontAlgn="base" hangingPunct="0">
              <a:lnSpc>
                <a:spcPct val="100000"/>
              </a:lnSpc>
              <a:spcBef>
                <a:spcPct val="0"/>
              </a:spcBef>
              <a:spcAft>
                <a:spcPct val="0"/>
              </a:spcAft>
              <a:buClr>
                <a:srgbClr val="CC0033"/>
              </a:buClr>
            </a:pPr>
            <a:endParaRPr lang="en-US" b="0" i="0" u="none" baseline="0" dirty="0">
              <a:solidFill>
                <a:schemeClr val="bg1"/>
              </a:solidFill>
              <a:latin typeface="Tahoma" panose="020B0604030504040204" pitchFamily="34" charset="0"/>
            </a:endParaRPr>
          </a:p>
        </p:txBody>
      </p:sp>
      <p:sp>
        <p:nvSpPr>
          <p:cNvPr id="4" name="Foliennummernplatzhalter 3"/>
          <p:cNvSpPr>
            <a:spLocks noGrp="1"/>
          </p:cNvSpPr>
          <p:nvPr>
            <p:ph type="sldNum" sz="quarter" idx="5"/>
          </p:nvPr>
        </p:nvSpPr>
        <p:spPr/>
        <p:txBody>
          <a:bodyPr/>
          <a:lstStyle/>
          <a:p>
            <a:fld id="{47B3D128-30C8-49FB-A6F6-A3D5CAD53654}" type="slidenum">
              <a:rPr lang="de-DE" smtClean="0"/>
              <a:t>4</a:t>
            </a:fld>
            <a:endParaRPr lang="de-DE"/>
          </a:p>
        </p:txBody>
      </p:sp>
    </p:spTree>
    <p:extLst>
      <p:ext uri="{BB962C8B-B14F-4D97-AF65-F5344CB8AC3E}">
        <p14:creationId xmlns:p14="http://schemas.microsoft.com/office/powerpoint/2010/main" val="28387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1.wmf"/><Relationship Id="rId13" Type="http://schemas.openxmlformats.org/officeDocument/2006/relationships/hyperlink" Target="https://www.futuremanagementgroup.com/de/loesungen/new-business-program-01/" TargetMode="External"/><Relationship Id="rId18" Type="http://schemas.openxmlformats.org/officeDocument/2006/relationships/image" Target="../media/image8.png"/><Relationship Id="rId3" Type="http://schemas.openxmlformats.org/officeDocument/2006/relationships/slideMaster" Target="../slideMasters/slideMaster1.xml"/><Relationship Id="rId7" Type="http://schemas.openxmlformats.org/officeDocument/2006/relationships/image" Target="../media/image4.png"/><Relationship Id="rId12" Type="http://schemas.openxmlformats.org/officeDocument/2006/relationships/image" Target="../media/image5.jpeg"/><Relationship Id="rId17" Type="http://schemas.openxmlformats.org/officeDocument/2006/relationships/hyperlink" Target="https://www.futuremanagementgroup.com/de/loesungen/eltviller-modell/" TargetMode="External"/><Relationship Id="rId2" Type="http://schemas.openxmlformats.org/officeDocument/2006/relationships/tags" Target="../tags/tag4.xml"/><Relationship Id="rId16" Type="http://schemas.openxmlformats.org/officeDocument/2006/relationships/image" Target="../media/image7.jpeg"/><Relationship Id="rId1" Type="http://schemas.openxmlformats.org/officeDocument/2006/relationships/tags" Target="../tags/tag3.xml"/><Relationship Id="rId6" Type="http://schemas.openxmlformats.org/officeDocument/2006/relationships/hyperlink" Target="https://www.futuremanagementgroup.com/de/trend-system-fur-ihr-business/" TargetMode="External"/><Relationship Id="rId11" Type="http://schemas.openxmlformats.org/officeDocument/2006/relationships/hyperlink" Target="https://www.futuremanagementgroup.com/de/loesungen/wargames/" TargetMode="External"/><Relationship Id="rId5" Type="http://schemas.openxmlformats.org/officeDocument/2006/relationships/image" Target="../media/image3.jpeg"/><Relationship Id="rId15" Type="http://schemas.openxmlformats.org/officeDocument/2006/relationships/hyperlink" Target="https://www.futuremanagementgroup.com/de/loesungen/leaders-strategy-program/" TargetMode="External"/><Relationship Id="rId10" Type="http://schemas.openxmlformats.org/officeDocument/2006/relationships/hyperlink" Target="http://www.futuremanagementgroup.com/" TargetMode="External"/><Relationship Id="rId4" Type="http://schemas.openxmlformats.org/officeDocument/2006/relationships/hyperlink" Target="https://www.futuremanagementgroup.com/de/loesungen/trends-technologien-und-maerkte/" TargetMode="External"/><Relationship Id="rId9" Type="http://schemas.openxmlformats.org/officeDocument/2006/relationships/hyperlink" Target="mailto:Office@futuremanagementgroup.com" TargetMode="External"/><Relationship Id="rId14" Type="http://schemas.openxmlformats.org/officeDocument/2006/relationships/image" Target="../media/image6.jpeg"/></Relationships>
</file>

<file path=ppt/slideLayouts/_rels/slideLayout47.xml.rels><?xml version="1.0" encoding="UTF-8" standalone="yes"?>
<Relationships xmlns="http://schemas.openxmlformats.org/package/2006/relationships"><Relationship Id="rId8" Type="http://schemas.openxmlformats.org/officeDocument/2006/relationships/hyperlink" Target="http://www.futuremanagementgroup.com/" TargetMode="External"/><Relationship Id="rId13" Type="http://schemas.openxmlformats.org/officeDocument/2006/relationships/hyperlink" Target="https://www.futuremanagementgroup.com/en/solutions/new-business-program_01/" TargetMode="External"/><Relationship Id="rId18" Type="http://schemas.openxmlformats.org/officeDocument/2006/relationships/image" Target="../media/image3.jpeg"/><Relationship Id="rId3" Type="http://schemas.openxmlformats.org/officeDocument/2006/relationships/slideMaster" Target="../slideMasters/slideMaster1.xml"/><Relationship Id="rId7" Type="http://schemas.openxmlformats.org/officeDocument/2006/relationships/hyperlink" Target="mailto:Office@futuremanagementgroup.com" TargetMode="External"/><Relationship Id="rId12" Type="http://schemas.openxmlformats.org/officeDocument/2006/relationships/image" Target="../media/image5.jpeg"/><Relationship Id="rId17" Type="http://schemas.openxmlformats.org/officeDocument/2006/relationships/hyperlink" Target="https://www.futuremanagementgroup.com/en/solutions/trends-technologies-and-markets/" TargetMode="External"/><Relationship Id="rId2" Type="http://schemas.openxmlformats.org/officeDocument/2006/relationships/tags" Target="../tags/tag6.xml"/><Relationship Id="rId16" Type="http://schemas.openxmlformats.org/officeDocument/2006/relationships/image" Target="../media/image7.jpeg"/><Relationship Id="rId1" Type="http://schemas.openxmlformats.org/officeDocument/2006/relationships/tags" Target="../tags/tag5.xml"/><Relationship Id="rId6" Type="http://schemas.openxmlformats.org/officeDocument/2006/relationships/image" Target="../media/image1.wmf"/><Relationship Id="rId11" Type="http://schemas.openxmlformats.org/officeDocument/2006/relationships/hyperlink" Target="https://www.futuremanagementgroup.com/en/solutions/wargames/" TargetMode="External"/><Relationship Id="rId5" Type="http://schemas.openxmlformats.org/officeDocument/2006/relationships/image" Target="../media/image9.png"/><Relationship Id="rId15" Type="http://schemas.openxmlformats.org/officeDocument/2006/relationships/hyperlink" Target="https://www.futuremanagementgroup.com/en/solutions/leaders-strategy-program_01/" TargetMode="External"/><Relationship Id="rId10" Type="http://schemas.openxmlformats.org/officeDocument/2006/relationships/image" Target="../media/image10.png"/><Relationship Id="rId4" Type="http://schemas.openxmlformats.org/officeDocument/2006/relationships/hyperlink" Target="https://www.futuremanagementgroup.com/en/the-trend-system-for-your-business/" TargetMode="External"/><Relationship Id="rId9" Type="http://schemas.openxmlformats.org/officeDocument/2006/relationships/hyperlink" Target="https://www.futuremanagementgroup.com/en/solutions/eltville-model/" TargetMode="External"/><Relationship Id="rId14"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ckblatt Neu (Beta)">
    <p:spTree>
      <p:nvGrpSpPr>
        <p:cNvPr id="1" name=""/>
        <p:cNvGrpSpPr/>
        <p:nvPr/>
      </p:nvGrpSpPr>
      <p:grpSpPr>
        <a:xfrm>
          <a:off x="0" y="0"/>
          <a:ext cx="0" cy="0"/>
          <a:chOff x="0" y="0"/>
          <a:chExt cx="0" cy="0"/>
        </a:xfrm>
      </p:grpSpPr>
      <p:pic>
        <p:nvPicPr>
          <p:cNvPr id="18" name="Picture 3"/>
          <p:cNvPicPr>
            <a:picLocks noChangeAspect="1"/>
          </p:cNvPicPr>
          <p:nvPr userDrawn="1"/>
        </p:nvPicPr>
        <p:blipFill rotWithShape="1">
          <a:blip r:embed="rId3" cstate="screen">
            <a:extLst>
              <a:ext uri="{28A0092B-C50C-407E-A947-70E740481C1C}">
                <a14:useLocalDpi xmlns:a14="http://schemas.microsoft.com/office/drawing/2010/main" val="0"/>
              </a:ext>
            </a:extLst>
          </a:blip>
          <a:srcRect l="-20" b="46389"/>
          <a:stretch/>
        </p:blipFill>
        <p:spPr bwMode="gray">
          <a:xfrm>
            <a:off x="-2381" y="0"/>
            <a:ext cx="12192793" cy="3676650"/>
          </a:xfrm>
          <a:prstGeom prst="rect">
            <a:avLst/>
          </a:prstGeom>
          <a:solidFill>
            <a:srgbClr val="FFFFFF"/>
          </a:solidFill>
          <a:ln w="9525">
            <a:noFill/>
          </a:ln>
        </p:spPr>
      </p:pic>
      <p:sp>
        <p:nvSpPr>
          <p:cNvPr id="11" name="Titel 1"/>
          <p:cNvSpPr>
            <a:spLocks noGrp="1"/>
          </p:cNvSpPr>
          <p:nvPr>
            <p:ph type="title"/>
            <p:custDataLst>
              <p:tags r:id="rId1"/>
            </p:custDataLst>
          </p:nvPr>
        </p:nvSpPr>
        <p:spPr>
          <a:xfrm>
            <a:off x="6213600" y="3862871"/>
            <a:ext cx="5580000" cy="1080000"/>
          </a:xfrm>
        </p:spPr>
        <p:txBody>
          <a:bodyPr tIns="144000" bIns="0" anchor="t"/>
          <a:lstStyle>
            <a:lvl1pPr>
              <a:spcBef>
                <a:spcPts val="0"/>
              </a:spcBef>
              <a:defRPr sz="2800"/>
            </a:lvl1pPr>
          </a:lstStyle>
          <a:p>
            <a:r>
              <a:rPr lang="de-DE"/>
              <a:t>Mastertitelformat bearbeiten</a:t>
            </a:r>
            <a:endParaRPr lang="de-DE" dirty="0"/>
          </a:p>
        </p:txBody>
      </p:sp>
      <p:sp>
        <p:nvSpPr>
          <p:cNvPr id="12" name="Untertitel 2"/>
          <p:cNvSpPr>
            <a:spLocks noGrp="1"/>
          </p:cNvSpPr>
          <p:nvPr>
            <p:ph type="subTitle" idx="1"/>
          </p:nvPr>
        </p:nvSpPr>
        <p:spPr bwMode="gray">
          <a:xfrm>
            <a:off x="6213599" y="4961799"/>
            <a:ext cx="5580000" cy="1080000"/>
          </a:xfrm>
          <a:prstGeom prst="rect">
            <a:avLst/>
          </a:prstGeom>
          <a:noFill/>
          <a:ln>
            <a:noFill/>
          </a:ln>
        </p:spPr>
        <p:txBody>
          <a:bodyPr lIns="0" tIns="72000" bIns="0" numCol="1">
            <a:noAutofit/>
          </a:bodyPr>
          <a:lstStyle>
            <a:lvl1pPr marL="0" indent="0" algn="l">
              <a:spcBef>
                <a:spcPts val="0"/>
              </a:spcBef>
              <a:spcAft>
                <a:spcPts val="300"/>
              </a:spcAft>
              <a:buNone/>
              <a:defRPr sz="1400" b="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4" name="Rechteck 13"/>
          <p:cNvSpPr/>
          <p:nvPr userDrawn="1"/>
        </p:nvSpPr>
        <p:spPr bwMode="gray">
          <a:xfrm>
            <a:off x="6213601" y="-18928"/>
            <a:ext cx="5976812" cy="3695456"/>
          </a:xfrm>
          <a:prstGeom prst="rect">
            <a:avLst/>
          </a:prstGeom>
          <a:gradFill flip="none" rotWithShape="1">
            <a:gsLst>
              <a:gs pos="25000">
                <a:schemeClr val="bg1">
                  <a:alpha val="90000"/>
                </a:schemeClr>
              </a:gs>
              <a:gs pos="79000">
                <a:schemeClr val="bg1">
                  <a:alpha val="0"/>
                </a:schemeClr>
              </a:gs>
            </a:gsLst>
            <a:path path="circle">
              <a:fillToRect l="100000" b="100000"/>
            </a:path>
            <a:tileRect t="-100000" r="-100000"/>
          </a:gradFill>
          <a:ln w="3175" cmpd="sng" algn="ctr">
            <a:noFill/>
            <a:miter lim="800000"/>
            <a:headEnd/>
            <a:tailEnd/>
          </a:ln>
          <a:effectLst/>
        </p:spPr>
        <p:txBody>
          <a:bodyPr lIns="72000" tIns="72000" rIns="72000" bIns="72000" rtlCol="0" anchor="ctr"/>
          <a:lstStyle/>
          <a:p>
            <a:pPr algn="ctr" defTabSz="762000">
              <a:lnSpc>
                <a:spcPct val="100000"/>
              </a:lnSpc>
              <a:buClr>
                <a:srgbClr val="CC0033"/>
              </a:buClr>
            </a:pPr>
            <a:endParaRPr lang="de-DE" sz="1200" dirty="0">
              <a:solidFill>
                <a:schemeClr val="tx1"/>
              </a:solidFill>
            </a:endParaRPr>
          </a:p>
        </p:txBody>
      </p:sp>
      <p:pic>
        <p:nvPicPr>
          <p:cNvPr id="15" name="Picture 1" descr="J:\020_PROJEKTE\FMG\002_Projekt_F-IC-P-0xx_Vorlagenerstellung\003_Layout\01_Officevorlagen_aktuell\03_Powerpoint_FMG_Master\Logo_unkomprimierbar\Logo_FMG_eps_tranpsparent.eps"/>
          <p:cNvPicPr>
            <a:picLocks noChangeAspect="1" noChangeArrowheads="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gray">
          <a:xfrm>
            <a:off x="9988179" y="352809"/>
            <a:ext cx="1559074" cy="463392"/>
          </a:xfrm>
          <a:prstGeom prst="rect">
            <a:avLst/>
          </a:prstGeom>
          <a:noFill/>
          <a:ln>
            <a:noFill/>
          </a:ln>
        </p:spPr>
      </p:pic>
    </p:spTree>
    <p:extLst>
      <p:ext uri="{BB962C8B-B14F-4D97-AF65-F5344CB8AC3E}">
        <p14:creationId xmlns:p14="http://schemas.microsoft.com/office/powerpoint/2010/main" val="101399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p Text">
    <p:spTree>
      <p:nvGrpSpPr>
        <p:cNvPr id="1" name=""/>
        <p:cNvGrpSpPr/>
        <p:nvPr/>
      </p:nvGrpSpPr>
      <p:grpSpPr>
        <a:xfrm>
          <a:off x="0" y="0"/>
          <a:ext cx="0" cy="0"/>
          <a:chOff x="0" y="0"/>
          <a:chExt cx="0" cy="0"/>
        </a:xfrm>
      </p:grpSpPr>
      <p:sp>
        <p:nvSpPr>
          <p:cNvPr id="2"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p>
        </p:txBody>
      </p:sp>
      <p:sp>
        <p:nvSpPr>
          <p:cNvPr id="3" name="Foliennummernplatzhalter 2"/>
          <p:cNvSpPr>
            <a:spLocks noGrp="1"/>
          </p:cNvSpPr>
          <p:nvPr>
            <p:ph type="sldNum" sz="quarter" idx="10"/>
          </p:nvPr>
        </p:nvSpPr>
        <p:spPr/>
        <p:txBody>
          <a:bodyPr/>
          <a:lstStyle/>
          <a:p>
            <a:fld id="{B22DAE0B-7753-4CD8-9EDA-6AF531C182E6}" type="slidenum">
              <a:rPr lang="de-DE" smtClean="0"/>
              <a:pPr/>
              <a:t>‹Nr.›</a:t>
            </a:fld>
            <a:endParaRPr lang="de-DE" dirty="0"/>
          </a:p>
        </p:txBody>
      </p:sp>
      <p:sp>
        <p:nvSpPr>
          <p:cNvPr id="4" name="Datumsplatzhalter 3"/>
          <p:cNvSpPr>
            <a:spLocks noGrp="1"/>
          </p:cNvSpPr>
          <p:nvPr>
            <p:ph type="dt" sz="half" idx="11"/>
          </p:nvPr>
        </p:nvSpPr>
        <p:spPr/>
        <p:txBody>
          <a:bodyPr/>
          <a:lstStyle/>
          <a:p>
            <a:fld id="{B9DD6AAB-C719-4334-80BF-5E5735403E07}" type="datetime1">
              <a:rPr lang="de-DE" smtClean="0"/>
              <a:pPr/>
              <a:t>10.05.2024</a:t>
            </a:fld>
            <a:endParaRPr lang="de-DE" dirty="0"/>
          </a:p>
        </p:txBody>
      </p:sp>
      <p:sp>
        <p:nvSpPr>
          <p:cNvPr id="5"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
        <p:nvSpPr>
          <p:cNvPr id="6" name="Inhaltsplatzhalter 2"/>
          <p:cNvSpPr>
            <a:spLocks noGrp="1"/>
          </p:cNvSpPr>
          <p:nvPr>
            <p:ph sz="quarter" idx="97"/>
          </p:nvPr>
        </p:nvSpPr>
        <p:spPr bwMode="gray">
          <a:xfrm>
            <a:off x="622800" y="1162050"/>
            <a:ext cx="5350215" cy="5031113"/>
          </a:xfrm>
          <a:solidFill>
            <a:srgbClr val="FFFFFF"/>
          </a:solidFill>
          <a:ln w="9525">
            <a:noFill/>
          </a:ln>
        </p:spPr>
        <p:txBody>
          <a:bodyPr vert="horz" lIns="0" tIns="0" rIns="0" bIns="0" numCol="2" spcCol="180000" rtlCol="0">
            <a:noAutofit/>
          </a:bodyPr>
          <a:lstStyle>
            <a:lvl1pPr>
              <a:defRPr lang="de-DE"/>
            </a:lvl1pPr>
            <a:lvl2pPr>
              <a:defRPr lang="de-DE"/>
            </a:lvl2pPr>
            <a:lvl3pPr>
              <a:defRPr lang="de-DE"/>
            </a:lvl3pPr>
            <a:lvl4pPr>
              <a:defRPr lang="de-DE"/>
            </a:lvl4pPr>
            <a:lvl5pPr>
              <a:defRPr lang="de-DE"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2"/>
          <p:cNvSpPr>
            <a:spLocks noGrp="1"/>
          </p:cNvSpPr>
          <p:nvPr>
            <p:ph sz="quarter" idx="98"/>
          </p:nvPr>
        </p:nvSpPr>
        <p:spPr bwMode="gray">
          <a:xfrm>
            <a:off x="6213294" y="1153163"/>
            <a:ext cx="5350215" cy="5040000"/>
          </a:xfrm>
          <a:solidFill>
            <a:srgbClr val="FFFFFF"/>
          </a:solidFill>
          <a:ln w="9525">
            <a:noFill/>
          </a:ln>
        </p:spPr>
        <p:txBody>
          <a:bodyPr vert="horz" lIns="0" tIns="0" rIns="0" bIns="0" numCol="2" spcCol="180000" rtlCol="0">
            <a:noAutofit/>
          </a:bodyPr>
          <a:lstStyle>
            <a:lvl1pPr>
              <a:defRPr lang="de-DE"/>
            </a:lvl1pPr>
            <a:lvl2pPr>
              <a:defRPr lang="de-DE"/>
            </a:lvl2pPr>
            <a:lvl3pPr>
              <a:defRPr lang="de-DE"/>
            </a:lvl3pPr>
            <a:lvl4pPr>
              <a:defRPr lang="de-DE"/>
            </a:lvl4pPr>
            <a:lvl5pPr>
              <a:defRPr lang="de-DE"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0351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sp rechts 2x">
    <p:spTree>
      <p:nvGrpSpPr>
        <p:cNvPr id="1" name=""/>
        <p:cNvGrpSpPr/>
        <p:nvPr/>
      </p:nvGrpSpPr>
      <p:grpSpPr>
        <a:xfrm>
          <a:off x="0" y="0"/>
          <a:ext cx="0" cy="0"/>
          <a:chOff x="0" y="0"/>
          <a:chExt cx="0" cy="0"/>
        </a:xfrm>
      </p:grpSpPr>
      <p:sp>
        <p:nvSpPr>
          <p:cNvPr id="2"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p>
        </p:txBody>
      </p:sp>
      <p:sp>
        <p:nvSpPr>
          <p:cNvPr id="3" name="Foliennummernplatzhalter 2"/>
          <p:cNvSpPr>
            <a:spLocks noGrp="1"/>
          </p:cNvSpPr>
          <p:nvPr>
            <p:ph type="sldNum" sz="quarter" idx="10"/>
          </p:nvPr>
        </p:nvSpPr>
        <p:spPr/>
        <p:txBody>
          <a:bodyPr/>
          <a:lstStyle/>
          <a:p>
            <a:fld id="{B22DAE0B-7753-4CD8-9EDA-6AF531C182E6}" type="slidenum">
              <a:rPr lang="de-DE" smtClean="0"/>
              <a:pPr/>
              <a:t>‹Nr.›</a:t>
            </a:fld>
            <a:endParaRPr lang="de-DE" dirty="0"/>
          </a:p>
        </p:txBody>
      </p:sp>
      <p:sp>
        <p:nvSpPr>
          <p:cNvPr id="4" name="Datumsplatzhalter 3"/>
          <p:cNvSpPr>
            <a:spLocks noGrp="1"/>
          </p:cNvSpPr>
          <p:nvPr>
            <p:ph type="dt" sz="half" idx="11"/>
          </p:nvPr>
        </p:nvSpPr>
        <p:spPr/>
        <p:txBody>
          <a:bodyPr/>
          <a:lstStyle/>
          <a:p>
            <a:fld id="{B9DD6AAB-C719-4334-80BF-5E5735403E07}" type="datetime1">
              <a:rPr lang="de-DE" smtClean="0"/>
              <a:pPr/>
              <a:t>10.05.2024</a:t>
            </a:fld>
            <a:endParaRPr lang="de-DE" dirty="0"/>
          </a:p>
        </p:txBody>
      </p:sp>
      <p:sp>
        <p:nvSpPr>
          <p:cNvPr id="5"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
        <p:nvSpPr>
          <p:cNvPr id="6" name="Inhaltsplatzhalter 2"/>
          <p:cNvSpPr>
            <a:spLocks noGrp="1"/>
          </p:cNvSpPr>
          <p:nvPr>
            <p:ph sz="quarter" idx="97"/>
          </p:nvPr>
        </p:nvSpPr>
        <p:spPr bwMode="gray">
          <a:xfrm>
            <a:off x="622800" y="1171268"/>
            <a:ext cx="5350215" cy="5031113"/>
          </a:xfrm>
          <a:solidFill>
            <a:srgbClr val="FFFFFF"/>
          </a:solidFill>
          <a:ln w="9525">
            <a:noFill/>
          </a:ln>
        </p:spPr>
        <p:txBody>
          <a:bodyPr vert="horz" lIns="0" tIns="0" rIns="0" bIns="0" numCol="2" spcCol="180000" rtlCol="0">
            <a:noAutofit/>
          </a:bodyPr>
          <a:lstStyle>
            <a:lvl1pPr>
              <a:defRPr lang="de-DE"/>
            </a:lvl1pPr>
            <a:lvl2pPr>
              <a:defRPr lang="de-DE"/>
            </a:lvl2pPr>
            <a:lvl3pPr>
              <a:defRPr lang="de-DE"/>
            </a:lvl3pPr>
            <a:lvl4pPr>
              <a:defRPr lang="de-DE"/>
            </a:lvl4pPr>
            <a:lvl5pPr>
              <a:defRPr lang="de-DE"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2"/>
          <p:cNvSpPr>
            <a:spLocks noGrp="1"/>
          </p:cNvSpPr>
          <p:nvPr>
            <p:ph sz="quarter" idx="98"/>
          </p:nvPr>
        </p:nvSpPr>
        <p:spPr bwMode="gray">
          <a:xfrm>
            <a:off x="6213294" y="1171268"/>
            <a:ext cx="5350215" cy="2340000"/>
          </a:xfrm>
          <a:solidFill>
            <a:srgbClr val="FFFFFF"/>
          </a:solidFill>
          <a:ln w="9525">
            <a:noFill/>
          </a:ln>
        </p:spPr>
        <p:txBody>
          <a:bodyPr vert="horz" lIns="0" tIns="0" rIns="0" bIns="0" numCol="2" spcCol="180000" rtlCol="0">
            <a:noAutofit/>
          </a:bodyPr>
          <a:lstStyle>
            <a:lvl1pPr>
              <a:defRPr lang="de-DE"/>
            </a:lvl1pPr>
            <a:lvl2pPr>
              <a:defRPr lang="de-DE"/>
            </a:lvl2pPr>
            <a:lvl3pPr>
              <a:defRPr lang="de-DE"/>
            </a:lvl3pPr>
            <a:lvl4pPr>
              <a:defRPr lang="de-DE"/>
            </a:lvl4pPr>
            <a:lvl5pPr>
              <a:defRPr lang="de-DE"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Inhaltsplatzhalter 2"/>
          <p:cNvSpPr>
            <a:spLocks noGrp="1"/>
          </p:cNvSpPr>
          <p:nvPr>
            <p:ph sz="quarter" idx="99"/>
          </p:nvPr>
        </p:nvSpPr>
        <p:spPr bwMode="gray">
          <a:xfrm>
            <a:off x="6215474" y="3862800"/>
            <a:ext cx="5350215" cy="2340000"/>
          </a:xfrm>
          <a:solidFill>
            <a:srgbClr val="FFFFFF"/>
          </a:solidFill>
          <a:ln w="9525">
            <a:noFill/>
          </a:ln>
        </p:spPr>
        <p:txBody>
          <a:bodyPr vert="horz" lIns="0" tIns="0" rIns="0" bIns="0" numCol="2" spcCol="180000" rtlCol="0">
            <a:noAutofit/>
          </a:bodyPr>
          <a:lstStyle>
            <a:lvl1pPr>
              <a:defRPr lang="de-DE"/>
            </a:lvl1pPr>
            <a:lvl2pPr>
              <a:defRPr lang="de-DE"/>
            </a:lvl2pPr>
            <a:lvl3pPr>
              <a:defRPr lang="de-DE"/>
            </a:lvl3pPr>
            <a:lvl4pPr>
              <a:defRPr lang="de-DE"/>
            </a:lvl4pPr>
            <a:lvl5pPr>
              <a:defRPr lang="de-DE"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31307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sp links 2x">
    <p:spTree>
      <p:nvGrpSpPr>
        <p:cNvPr id="1" name=""/>
        <p:cNvGrpSpPr/>
        <p:nvPr/>
      </p:nvGrpSpPr>
      <p:grpSpPr>
        <a:xfrm>
          <a:off x="0" y="0"/>
          <a:ext cx="0" cy="0"/>
          <a:chOff x="0" y="0"/>
          <a:chExt cx="0" cy="0"/>
        </a:xfrm>
      </p:grpSpPr>
      <p:sp>
        <p:nvSpPr>
          <p:cNvPr id="10" name="Inhaltsplatzhalter 2"/>
          <p:cNvSpPr>
            <a:spLocks noGrp="1"/>
          </p:cNvSpPr>
          <p:nvPr>
            <p:ph sz="quarter" idx="101"/>
          </p:nvPr>
        </p:nvSpPr>
        <p:spPr bwMode="gray">
          <a:xfrm>
            <a:off x="623919" y="1163920"/>
            <a:ext cx="5350215" cy="2340000"/>
          </a:xfrm>
          <a:solidFill>
            <a:srgbClr val="FFFFFF"/>
          </a:solidFill>
          <a:ln w="9525">
            <a:noFill/>
          </a:ln>
        </p:spPr>
        <p:txBody>
          <a:bodyPr vert="horz" lIns="0" tIns="0" rIns="0" bIns="0" numCol="2" spcCol="180000" rtlCol="0">
            <a:noAutofit/>
          </a:bodyPr>
          <a:lstStyle>
            <a:lvl1pPr>
              <a:defRPr lang="de-DE"/>
            </a:lvl1pPr>
            <a:lvl2pPr>
              <a:defRPr lang="de-DE"/>
            </a:lvl2pPr>
            <a:lvl3pPr>
              <a:defRPr lang="de-DE"/>
            </a:lvl3pPr>
            <a:lvl4pPr>
              <a:defRPr lang="de-DE"/>
            </a:lvl4pPr>
            <a:lvl5pPr>
              <a:defRPr lang="de-DE"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2"/>
          <p:cNvSpPr>
            <a:spLocks noGrp="1"/>
          </p:cNvSpPr>
          <p:nvPr>
            <p:ph sz="quarter" idx="102"/>
          </p:nvPr>
        </p:nvSpPr>
        <p:spPr bwMode="gray">
          <a:xfrm>
            <a:off x="626099" y="3862800"/>
            <a:ext cx="5350215" cy="2340000"/>
          </a:xfrm>
          <a:solidFill>
            <a:srgbClr val="FFFFFF"/>
          </a:solidFill>
          <a:ln w="9525">
            <a:noFill/>
          </a:ln>
        </p:spPr>
        <p:txBody>
          <a:bodyPr vert="horz" lIns="0" tIns="0" rIns="0" bIns="0" numCol="2" spcCol="180000" rtlCol="0">
            <a:noAutofit/>
          </a:bodyPr>
          <a:lstStyle>
            <a:lvl1pPr>
              <a:defRPr lang="de-DE"/>
            </a:lvl1pPr>
            <a:lvl2pPr>
              <a:defRPr lang="de-DE"/>
            </a:lvl2pPr>
            <a:lvl3pPr>
              <a:defRPr lang="de-DE"/>
            </a:lvl3pPr>
            <a:lvl4pPr>
              <a:defRPr lang="de-DE"/>
            </a:lvl4pPr>
            <a:lvl5pPr>
              <a:defRPr lang="de-DE"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Inhaltsplatzhalter 2"/>
          <p:cNvSpPr>
            <a:spLocks noGrp="1"/>
          </p:cNvSpPr>
          <p:nvPr>
            <p:ph sz="quarter" idx="100"/>
          </p:nvPr>
        </p:nvSpPr>
        <p:spPr bwMode="gray">
          <a:xfrm>
            <a:off x="6213600" y="1153161"/>
            <a:ext cx="5350215" cy="5040000"/>
          </a:xfrm>
          <a:solidFill>
            <a:srgbClr val="FFFFFF"/>
          </a:solidFill>
          <a:ln w="9525">
            <a:noFill/>
          </a:ln>
        </p:spPr>
        <p:txBody>
          <a:bodyPr vert="horz" lIns="0" tIns="0" rIns="0" bIns="0" numCol="2" spcCol="180000" rtlCol="0">
            <a:noAutofit/>
          </a:bodyPr>
          <a:lstStyle>
            <a:lvl1pPr>
              <a:defRPr lang="de-DE"/>
            </a:lvl1pPr>
            <a:lvl2pPr>
              <a:defRPr lang="de-DE"/>
            </a:lvl2pPr>
            <a:lvl3pPr>
              <a:defRPr lang="de-DE"/>
            </a:lvl3pPr>
            <a:lvl4pPr>
              <a:defRPr lang="de-DE"/>
            </a:lvl4pPr>
            <a:lvl5pPr>
              <a:defRPr lang="de-DE"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endParaRPr lang="de-DE" dirty="0"/>
          </a:p>
        </p:txBody>
      </p:sp>
      <p:sp>
        <p:nvSpPr>
          <p:cNvPr id="3" name="Foliennummernplatzhalter 2"/>
          <p:cNvSpPr>
            <a:spLocks noGrp="1"/>
          </p:cNvSpPr>
          <p:nvPr>
            <p:ph type="sldNum" sz="quarter" idx="10"/>
          </p:nvPr>
        </p:nvSpPr>
        <p:spPr/>
        <p:txBody>
          <a:bodyPr/>
          <a:lstStyle/>
          <a:p>
            <a:fld id="{B22DAE0B-7753-4CD8-9EDA-6AF531C182E6}" type="slidenum">
              <a:rPr lang="de-DE" smtClean="0"/>
              <a:pPr/>
              <a:t>‹Nr.›</a:t>
            </a:fld>
            <a:endParaRPr lang="de-DE" dirty="0"/>
          </a:p>
        </p:txBody>
      </p:sp>
      <p:sp>
        <p:nvSpPr>
          <p:cNvPr id="4" name="Datumsplatzhalter 3"/>
          <p:cNvSpPr>
            <a:spLocks noGrp="1"/>
          </p:cNvSpPr>
          <p:nvPr>
            <p:ph type="dt" sz="half" idx="11"/>
          </p:nvPr>
        </p:nvSpPr>
        <p:spPr/>
        <p:txBody>
          <a:bodyPr/>
          <a:lstStyle/>
          <a:p>
            <a:fld id="{B9DD6AAB-C719-4334-80BF-5E5735403E07}" type="datetime1">
              <a:rPr lang="de-DE" smtClean="0"/>
              <a:pPr/>
              <a:t>10.05.2024</a:t>
            </a:fld>
            <a:endParaRPr lang="de-DE" dirty="0"/>
          </a:p>
        </p:txBody>
      </p:sp>
      <p:sp>
        <p:nvSpPr>
          <p:cNvPr id="5"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Tree>
    <p:extLst>
      <p:ext uri="{BB962C8B-B14F-4D97-AF65-F5344CB8AC3E}">
        <p14:creationId xmlns:p14="http://schemas.microsoft.com/office/powerpoint/2010/main" val="53137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sp 2x">
    <p:spTree>
      <p:nvGrpSpPr>
        <p:cNvPr id="1" name=""/>
        <p:cNvGrpSpPr/>
        <p:nvPr/>
      </p:nvGrpSpPr>
      <p:grpSpPr>
        <a:xfrm>
          <a:off x="0" y="0"/>
          <a:ext cx="0" cy="0"/>
          <a:chOff x="0" y="0"/>
          <a:chExt cx="0" cy="0"/>
        </a:xfrm>
      </p:grpSpPr>
      <p:sp>
        <p:nvSpPr>
          <p:cNvPr id="10" name="Inhaltsplatzhalter 2"/>
          <p:cNvSpPr>
            <a:spLocks noGrp="1"/>
          </p:cNvSpPr>
          <p:nvPr>
            <p:ph sz="quarter" idx="101"/>
          </p:nvPr>
        </p:nvSpPr>
        <p:spPr bwMode="gray">
          <a:xfrm>
            <a:off x="623919" y="1163920"/>
            <a:ext cx="5350215" cy="2340000"/>
          </a:xfrm>
          <a:solidFill>
            <a:srgbClr val="FFFFFF"/>
          </a:solidFill>
          <a:ln w="9525">
            <a:noFill/>
          </a:ln>
        </p:spPr>
        <p:txBody>
          <a:bodyPr vert="horz" lIns="0" tIns="0" rIns="0" bIns="0" numCol="2" spcCol="180000" rtlCol="0">
            <a:noAutofit/>
          </a:bodyPr>
          <a:lstStyle>
            <a:lvl1pPr>
              <a:defRPr lang="de-DE"/>
            </a:lvl1pPr>
            <a:lvl2pPr>
              <a:defRPr lang="de-DE"/>
            </a:lvl2pPr>
            <a:lvl3pPr>
              <a:defRPr lang="de-DE"/>
            </a:lvl3pPr>
            <a:lvl4pPr>
              <a:defRPr lang="de-DE"/>
            </a:lvl4pPr>
            <a:lvl5pPr>
              <a:defRPr lang="de-DE"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2"/>
          <p:cNvSpPr>
            <a:spLocks noGrp="1"/>
          </p:cNvSpPr>
          <p:nvPr>
            <p:ph sz="quarter" idx="102"/>
          </p:nvPr>
        </p:nvSpPr>
        <p:spPr bwMode="gray">
          <a:xfrm>
            <a:off x="626099" y="3862800"/>
            <a:ext cx="5350215" cy="2340000"/>
          </a:xfrm>
          <a:solidFill>
            <a:srgbClr val="FFFFFF"/>
          </a:solidFill>
          <a:ln w="9525">
            <a:noFill/>
          </a:ln>
        </p:spPr>
        <p:txBody>
          <a:bodyPr vert="horz" lIns="0" tIns="0" rIns="0" bIns="0" numCol="2" spcCol="180000" rtlCol="0">
            <a:noAutofit/>
          </a:bodyPr>
          <a:lstStyle>
            <a:lvl1pPr>
              <a:defRPr lang="de-DE"/>
            </a:lvl1pPr>
            <a:lvl2pPr>
              <a:defRPr lang="de-DE"/>
            </a:lvl2pPr>
            <a:lvl3pPr>
              <a:defRPr lang="de-DE"/>
            </a:lvl3pPr>
            <a:lvl4pPr>
              <a:defRPr lang="de-DE"/>
            </a:lvl4pPr>
            <a:lvl5pPr>
              <a:defRPr lang="de-DE"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p>
        </p:txBody>
      </p:sp>
      <p:sp>
        <p:nvSpPr>
          <p:cNvPr id="3" name="Foliennummernplatzhalter 2"/>
          <p:cNvSpPr>
            <a:spLocks noGrp="1"/>
          </p:cNvSpPr>
          <p:nvPr>
            <p:ph type="sldNum" sz="quarter" idx="10"/>
          </p:nvPr>
        </p:nvSpPr>
        <p:spPr/>
        <p:txBody>
          <a:bodyPr/>
          <a:lstStyle/>
          <a:p>
            <a:fld id="{B22DAE0B-7753-4CD8-9EDA-6AF531C182E6}" type="slidenum">
              <a:rPr lang="de-DE" smtClean="0"/>
              <a:pPr/>
              <a:t>‹Nr.›</a:t>
            </a:fld>
            <a:endParaRPr lang="de-DE" dirty="0"/>
          </a:p>
        </p:txBody>
      </p:sp>
      <p:sp>
        <p:nvSpPr>
          <p:cNvPr id="4" name="Datumsplatzhalter 3"/>
          <p:cNvSpPr>
            <a:spLocks noGrp="1"/>
          </p:cNvSpPr>
          <p:nvPr>
            <p:ph type="dt" sz="half" idx="11"/>
          </p:nvPr>
        </p:nvSpPr>
        <p:spPr/>
        <p:txBody>
          <a:bodyPr/>
          <a:lstStyle/>
          <a:p>
            <a:fld id="{B9DD6AAB-C719-4334-80BF-5E5735403E07}" type="datetime1">
              <a:rPr lang="de-DE" smtClean="0"/>
              <a:pPr/>
              <a:t>10.05.2024</a:t>
            </a:fld>
            <a:endParaRPr lang="de-DE" dirty="0"/>
          </a:p>
        </p:txBody>
      </p:sp>
      <p:sp>
        <p:nvSpPr>
          <p:cNvPr id="5"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
        <p:nvSpPr>
          <p:cNvPr id="12" name="Inhaltsplatzhalter 2"/>
          <p:cNvSpPr>
            <a:spLocks noGrp="1"/>
          </p:cNvSpPr>
          <p:nvPr>
            <p:ph sz="quarter" idx="98"/>
          </p:nvPr>
        </p:nvSpPr>
        <p:spPr bwMode="gray">
          <a:xfrm>
            <a:off x="6213294" y="1153162"/>
            <a:ext cx="5350215" cy="2340000"/>
          </a:xfrm>
          <a:solidFill>
            <a:srgbClr val="FFFFFF"/>
          </a:solidFill>
          <a:ln w="9525">
            <a:noFill/>
          </a:ln>
        </p:spPr>
        <p:txBody>
          <a:bodyPr vert="horz" lIns="0" tIns="0" rIns="0" bIns="0" numCol="2" spcCol="180000" rtlCol="0">
            <a:noAutofit/>
          </a:bodyPr>
          <a:lstStyle>
            <a:lvl1pPr>
              <a:defRPr lang="de-DE"/>
            </a:lvl1pPr>
            <a:lvl2pPr>
              <a:defRPr lang="de-DE"/>
            </a:lvl2pPr>
            <a:lvl3pPr>
              <a:defRPr lang="de-DE"/>
            </a:lvl3pPr>
            <a:lvl4pPr>
              <a:defRPr lang="de-DE"/>
            </a:lvl4pPr>
            <a:lvl5pPr>
              <a:defRPr lang="de-DE"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Inhaltsplatzhalter 2"/>
          <p:cNvSpPr>
            <a:spLocks noGrp="1"/>
          </p:cNvSpPr>
          <p:nvPr>
            <p:ph sz="quarter" idx="99"/>
          </p:nvPr>
        </p:nvSpPr>
        <p:spPr bwMode="gray">
          <a:xfrm>
            <a:off x="6215474" y="3862800"/>
            <a:ext cx="5350215" cy="2340000"/>
          </a:xfrm>
          <a:solidFill>
            <a:srgbClr val="FFFFFF"/>
          </a:solidFill>
          <a:ln w="9525">
            <a:noFill/>
          </a:ln>
        </p:spPr>
        <p:txBody>
          <a:bodyPr vert="horz" lIns="0" tIns="0" rIns="0" bIns="0" numCol="2" spcCol="180000" rtlCol="0">
            <a:noAutofit/>
          </a:bodyPr>
          <a:lstStyle>
            <a:lvl1pPr>
              <a:defRPr lang="de-DE"/>
            </a:lvl1pPr>
            <a:lvl2pPr>
              <a:defRPr lang="de-DE"/>
            </a:lvl2pPr>
            <a:lvl3pPr>
              <a:defRPr lang="de-DE"/>
            </a:lvl3pPr>
            <a:lvl4pPr>
              <a:defRPr lang="de-DE"/>
            </a:lvl4pPr>
            <a:lvl5pPr>
              <a:defRPr lang="de-DE"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40835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lakatives Slide links">
    <p:spTree>
      <p:nvGrpSpPr>
        <p:cNvPr id="1" name=""/>
        <p:cNvGrpSpPr/>
        <p:nvPr/>
      </p:nvGrpSpPr>
      <p:grpSpPr>
        <a:xfrm>
          <a:off x="0" y="0"/>
          <a:ext cx="0" cy="0"/>
          <a:chOff x="0" y="0"/>
          <a:chExt cx="0" cy="0"/>
        </a:xfrm>
      </p:grpSpPr>
      <p:sp>
        <p:nvSpPr>
          <p:cNvPr id="9" name="Rechteck 8"/>
          <p:cNvSpPr/>
          <p:nvPr userDrawn="1"/>
        </p:nvSpPr>
        <p:spPr bwMode="gray">
          <a:xfrm>
            <a:off x="0" y="6307456"/>
            <a:ext cx="2661920" cy="550544"/>
          </a:xfrm>
          <a:prstGeom prst="rect">
            <a:avLst/>
          </a:prstGeom>
          <a:solidFill>
            <a:schemeClr val="bg1"/>
          </a:solidFill>
          <a:ln w="3175" cmpd="sng" algn="ctr">
            <a:solidFill>
              <a:schemeClr val="bg1"/>
            </a:solidFill>
            <a:miter lim="800000"/>
            <a:headEnd/>
            <a:tailEnd/>
          </a:ln>
          <a:effectLst/>
        </p:spPr>
        <p:txBody>
          <a:bodyPr lIns="72000" tIns="72000" rIns="72000" bIns="72000" rtlCol="0" anchor="ctr"/>
          <a:lstStyle/>
          <a:p>
            <a:pPr algn="ctr" defTabSz="762000">
              <a:lnSpc>
                <a:spcPct val="100000"/>
              </a:lnSpc>
              <a:buClr>
                <a:srgbClr val="CC0033"/>
              </a:buClr>
            </a:pPr>
            <a:endParaRPr lang="de-DE" sz="1200" dirty="0">
              <a:solidFill>
                <a:schemeClr val="tx1"/>
              </a:solidFill>
            </a:endParaRPr>
          </a:p>
        </p:txBody>
      </p:sp>
      <p:sp>
        <p:nvSpPr>
          <p:cNvPr id="8" name="Rechteck 7"/>
          <p:cNvSpPr/>
          <p:nvPr userDrawn="1"/>
        </p:nvSpPr>
        <p:spPr bwMode="gray">
          <a:xfrm>
            <a:off x="10051352" y="121920"/>
            <a:ext cx="2139060" cy="550544"/>
          </a:xfrm>
          <a:prstGeom prst="rect">
            <a:avLst/>
          </a:prstGeom>
          <a:solidFill>
            <a:schemeClr val="bg1"/>
          </a:solidFill>
          <a:ln w="3175" cmpd="sng" algn="ctr">
            <a:solidFill>
              <a:schemeClr val="bg1"/>
            </a:solidFill>
            <a:miter lim="800000"/>
            <a:headEnd/>
            <a:tailEnd/>
          </a:ln>
          <a:effectLst/>
        </p:spPr>
        <p:txBody>
          <a:bodyPr lIns="72000" tIns="72000" rIns="72000" bIns="72000" rtlCol="0" anchor="ctr"/>
          <a:lstStyle/>
          <a:p>
            <a:pPr algn="ctr" defTabSz="762000">
              <a:lnSpc>
                <a:spcPct val="100000"/>
              </a:lnSpc>
              <a:buClr>
                <a:srgbClr val="CC0033"/>
              </a:buClr>
            </a:pPr>
            <a:endParaRPr lang="de-DE" sz="1200" dirty="0">
              <a:solidFill>
                <a:schemeClr val="tx1"/>
              </a:solidFill>
            </a:endParaRPr>
          </a:p>
        </p:txBody>
      </p:sp>
      <p:sp>
        <p:nvSpPr>
          <p:cNvPr id="10" name="Inhaltsplatzhalter 2"/>
          <p:cNvSpPr>
            <a:spLocks noGrp="1"/>
          </p:cNvSpPr>
          <p:nvPr>
            <p:ph sz="quarter" idx="94" hasCustomPrompt="1"/>
          </p:nvPr>
        </p:nvSpPr>
        <p:spPr bwMode="gray">
          <a:xfrm>
            <a:off x="-1" y="0"/>
            <a:ext cx="12190413" cy="6858000"/>
          </a:xfrm>
          <a:ln>
            <a:noFill/>
          </a:ln>
        </p:spPr>
        <p:txBody>
          <a:bodyPr numCol="1" spcCol="360000"/>
          <a:lstStyle>
            <a:lvl1pPr marL="0" indent="0">
              <a:buNone/>
              <a:defRPr baseline="0"/>
            </a:lvl1pPr>
          </a:lstStyle>
          <a:p>
            <a:pPr lvl="0"/>
            <a:r>
              <a:rPr lang="de-DE" dirty="0"/>
              <a:t>Grafik einfügen</a:t>
            </a:r>
          </a:p>
        </p:txBody>
      </p:sp>
      <p:sp>
        <p:nvSpPr>
          <p:cNvPr id="7" name="Titel 1"/>
          <p:cNvSpPr>
            <a:spLocks noGrp="1"/>
          </p:cNvSpPr>
          <p:nvPr>
            <p:ph type="title"/>
          </p:nvPr>
        </p:nvSpPr>
        <p:spPr>
          <a:xfrm>
            <a:off x="1586" y="673199"/>
            <a:ext cx="6094414" cy="1080000"/>
          </a:xfrm>
          <a:solidFill>
            <a:schemeClr val="bg1">
              <a:alpha val="80000"/>
            </a:schemeClr>
          </a:solidFill>
        </p:spPr>
        <p:txBody>
          <a:bodyPr lIns="612000" tIns="108000" rIns="288000" bIns="108000" anchor="t" anchorCtr="0">
            <a:spAutoFit/>
          </a:bodyPr>
          <a:lstStyle>
            <a:lvl1pPr>
              <a:defRPr sz="2800"/>
            </a:lvl1pPr>
          </a:lstStyle>
          <a:p>
            <a:r>
              <a:rPr lang="de-DE"/>
              <a:t>Mastertitelformat bearbeiten</a:t>
            </a:r>
            <a:endParaRPr lang="de-DE" dirty="0"/>
          </a:p>
        </p:txBody>
      </p:sp>
      <p:sp>
        <p:nvSpPr>
          <p:cNvPr id="6" name="Foliennummernplatzhalter 2">
            <a:extLst>
              <a:ext uri="{FF2B5EF4-FFF2-40B4-BE49-F238E27FC236}">
                <a16:creationId xmlns:a16="http://schemas.microsoft.com/office/drawing/2014/main" id="{EA45E8F5-4DC9-4311-AE4F-C6032594D2C9}"/>
              </a:ext>
            </a:extLst>
          </p:cNvPr>
          <p:cNvSpPr>
            <a:spLocks noGrp="1"/>
          </p:cNvSpPr>
          <p:nvPr>
            <p:ph type="sldNum" sz="quarter" idx="10"/>
          </p:nvPr>
        </p:nvSpPr>
        <p:spPr>
          <a:xfrm>
            <a:off x="10080371" y="6660000"/>
            <a:ext cx="1485318" cy="214312"/>
          </a:xfrm>
        </p:spPr>
        <p:txBody>
          <a:bodyPr/>
          <a:lstStyle/>
          <a:p>
            <a:fld id="{B22DAE0B-7753-4CD8-9EDA-6AF531C182E6}" type="slidenum">
              <a:rPr lang="de-DE" smtClean="0"/>
              <a:pPr/>
              <a:t>‹Nr.›</a:t>
            </a:fld>
            <a:endParaRPr lang="de-DE" dirty="0"/>
          </a:p>
        </p:txBody>
      </p:sp>
      <p:sp>
        <p:nvSpPr>
          <p:cNvPr id="11" name="Datumsplatzhalter 3">
            <a:extLst>
              <a:ext uri="{FF2B5EF4-FFF2-40B4-BE49-F238E27FC236}">
                <a16:creationId xmlns:a16="http://schemas.microsoft.com/office/drawing/2014/main" id="{AE1C3A71-FC55-4AE2-B77F-B768ED9F59FA}"/>
              </a:ext>
            </a:extLst>
          </p:cNvPr>
          <p:cNvSpPr>
            <a:spLocks noGrp="1"/>
          </p:cNvSpPr>
          <p:nvPr>
            <p:ph type="dt" sz="half" idx="11"/>
          </p:nvPr>
        </p:nvSpPr>
        <p:spPr>
          <a:xfrm>
            <a:off x="9000000" y="6660000"/>
            <a:ext cx="1051352" cy="216982"/>
          </a:xfrm>
        </p:spPr>
        <p:txBody>
          <a:bodyPr/>
          <a:lstStyle/>
          <a:p>
            <a:fld id="{B9DD6AAB-C719-4334-80BF-5E5735403E07}" type="datetime1">
              <a:rPr lang="de-DE" smtClean="0"/>
              <a:pPr/>
              <a:t>10.05.2024</a:t>
            </a:fld>
            <a:endParaRPr lang="de-DE" dirty="0"/>
          </a:p>
        </p:txBody>
      </p:sp>
    </p:spTree>
    <p:extLst>
      <p:ext uri="{BB962C8B-B14F-4D97-AF65-F5344CB8AC3E}">
        <p14:creationId xmlns:p14="http://schemas.microsoft.com/office/powerpoint/2010/main" val="119270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lakatives Slide rechts">
    <p:spTree>
      <p:nvGrpSpPr>
        <p:cNvPr id="1" name=""/>
        <p:cNvGrpSpPr/>
        <p:nvPr/>
      </p:nvGrpSpPr>
      <p:grpSpPr>
        <a:xfrm>
          <a:off x="0" y="0"/>
          <a:ext cx="0" cy="0"/>
          <a:chOff x="0" y="0"/>
          <a:chExt cx="0" cy="0"/>
        </a:xfrm>
      </p:grpSpPr>
      <p:sp>
        <p:nvSpPr>
          <p:cNvPr id="10" name="Inhaltsplatzhalter 2"/>
          <p:cNvSpPr>
            <a:spLocks noGrp="1"/>
          </p:cNvSpPr>
          <p:nvPr>
            <p:ph sz="quarter" idx="94" hasCustomPrompt="1"/>
          </p:nvPr>
        </p:nvSpPr>
        <p:spPr bwMode="gray">
          <a:xfrm>
            <a:off x="-1" y="0"/>
            <a:ext cx="12190413" cy="6858000"/>
          </a:xfrm>
          <a:ln>
            <a:noFill/>
          </a:ln>
        </p:spPr>
        <p:txBody>
          <a:bodyPr numCol="1" spcCol="360000"/>
          <a:lstStyle>
            <a:lvl1pPr marL="0" indent="0">
              <a:buNone/>
              <a:defRPr baseline="0"/>
            </a:lvl1pPr>
          </a:lstStyle>
          <a:p>
            <a:pPr lvl="0"/>
            <a:r>
              <a:rPr lang="de-DE" dirty="0"/>
              <a:t>Grafik einfügen</a:t>
            </a:r>
          </a:p>
        </p:txBody>
      </p:sp>
      <p:sp>
        <p:nvSpPr>
          <p:cNvPr id="2" name="Titel 1"/>
          <p:cNvSpPr>
            <a:spLocks noGrp="1"/>
          </p:cNvSpPr>
          <p:nvPr>
            <p:ph type="title"/>
          </p:nvPr>
        </p:nvSpPr>
        <p:spPr>
          <a:xfrm>
            <a:off x="6096000" y="672464"/>
            <a:ext cx="6094414" cy="1079884"/>
          </a:xfrm>
          <a:solidFill>
            <a:schemeClr val="bg1">
              <a:alpha val="80000"/>
            </a:schemeClr>
          </a:solidFill>
        </p:spPr>
        <p:txBody>
          <a:bodyPr lIns="216000" tIns="108000" rIns="288000" bIns="108000" anchor="t" anchorCtr="0">
            <a:spAutoFit/>
          </a:bodyPr>
          <a:lstStyle>
            <a:lvl1pPr>
              <a:defRPr sz="2800"/>
            </a:lvl1pPr>
          </a:lstStyle>
          <a:p>
            <a:r>
              <a:rPr lang="de-DE"/>
              <a:t>Mastertitelformat bearbeiten</a:t>
            </a:r>
            <a:endParaRPr lang="de-DE" dirty="0"/>
          </a:p>
        </p:txBody>
      </p:sp>
      <p:sp>
        <p:nvSpPr>
          <p:cNvPr id="9" name="Rechteck 8"/>
          <p:cNvSpPr/>
          <p:nvPr userDrawn="1"/>
        </p:nvSpPr>
        <p:spPr bwMode="gray">
          <a:xfrm>
            <a:off x="0" y="6307456"/>
            <a:ext cx="2661920" cy="550544"/>
          </a:xfrm>
          <a:prstGeom prst="rect">
            <a:avLst/>
          </a:prstGeom>
          <a:solidFill>
            <a:schemeClr val="bg1"/>
          </a:solidFill>
          <a:ln w="3175" cmpd="sng" algn="ctr">
            <a:solidFill>
              <a:schemeClr val="bg1"/>
            </a:solidFill>
            <a:miter lim="800000"/>
            <a:headEnd/>
            <a:tailEnd/>
          </a:ln>
          <a:effectLst/>
        </p:spPr>
        <p:txBody>
          <a:bodyPr lIns="72000" tIns="72000" rIns="72000" bIns="72000" rtlCol="0" anchor="ctr"/>
          <a:lstStyle/>
          <a:p>
            <a:pPr algn="ctr" defTabSz="762000">
              <a:lnSpc>
                <a:spcPct val="100000"/>
              </a:lnSpc>
              <a:buClr>
                <a:srgbClr val="CC0033"/>
              </a:buClr>
            </a:pPr>
            <a:endParaRPr lang="de-DE" sz="1200" dirty="0">
              <a:solidFill>
                <a:schemeClr val="tx1"/>
              </a:solidFill>
            </a:endParaRPr>
          </a:p>
        </p:txBody>
      </p:sp>
      <p:sp>
        <p:nvSpPr>
          <p:cNvPr id="8" name="Rechteck 7"/>
          <p:cNvSpPr/>
          <p:nvPr userDrawn="1"/>
        </p:nvSpPr>
        <p:spPr bwMode="gray">
          <a:xfrm>
            <a:off x="10051352" y="121920"/>
            <a:ext cx="2139060" cy="550544"/>
          </a:xfrm>
          <a:prstGeom prst="rect">
            <a:avLst/>
          </a:prstGeom>
          <a:solidFill>
            <a:schemeClr val="bg1"/>
          </a:solidFill>
          <a:ln w="3175" cmpd="sng" algn="ctr">
            <a:solidFill>
              <a:schemeClr val="bg1"/>
            </a:solidFill>
            <a:miter lim="800000"/>
            <a:headEnd/>
            <a:tailEnd/>
          </a:ln>
          <a:effectLst/>
        </p:spPr>
        <p:txBody>
          <a:bodyPr lIns="72000" tIns="72000" rIns="72000" bIns="72000" rtlCol="0" anchor="ctr"/>
          <a:lstStyle/>
          <a:p>
            <a:pPr algn="ctr" defTabSz="762000">
              <a:lnSpc>
                <a:spcPct val="100000"/>
              </a:lnSpc>
              <a:buClr>
                <a:srgbClr val="CC0033"/>
              </a:buClr>
            </a:pPr>
            <a:endParaRPr lang="de-DE" sz="1200" dirty="0">
              <a:solidFill>
                <a:schemeClr val="tx1"/>
              </a:solidFill>
            </a:endParaRPr>
          </a:p>
        </p:txBody>
      </p:sp>
      <p:sp>
        <p:nvSpPr>
          <p:cNvPr id="6" name="Foliennummernplatzhalter 2">
            <a:extLst>
              <a:ext uri="{FF2B5EF4-FFF2-40B4-BE49-F238E27FC236}">
                <a16:creationId xmlns:a16="http://schemas.microsoft.com/office/drawing/2014/main" id="{E4A2B432-7B36-40D5-ACB3-CD0594A75C83}"/>
              </a:ext>
            </a:extLst>
          </p:cNvPr>
          <p:cNvSpPr>
            <a:spLocks noGrp="1"/>
          </p:cNvSpPr>
          <p:nvPr>
            <p:ph type="sldNum" sz="quarter" idx="10"/>
          </p:nvPr>
        </p:nvSpPr>
        <p:spPr>
          <a:xfrm>
            <a:off x="10080371" y="6660000"/>
            <a:ext cx="1485318" cy="214312"/>
          </a:xfrm>
        </p:spPr>
        <p:txBody>
          <a:bodyPr/>
          <a:lstStyle/>
          <a:p>
            <a:fld id="{B22DAE0B-7753-4CD8-9EDA-6AF531C182E6}" type="slidenum">
              <a:rPr lang="de-DE" smtClean="0"/>
              <a:pPr/>
              <a:t>‹Nr.›</a:t>
            </a:fld>
            <a:endParaRPr lang="de-DE" dirty="0"/>
          </a:p>
        </p:txBody>
      </p:sp>
      <p:sp>
        <p:nvSpPr>
          <p:cNvPr id="7" name="Datumsplatzhalter 3">
            <a:extLst>
              <a:ext uri="{FF2B5EF4-FFF2-40B4-BE49-F238E27FC236}">
                <a16:creationId xmlns:a16="http://schemas.microsoft.com/office/drawing/2014/main" id="{461DDA56-4B0A-47AB-8026-52E4A9E85BDC}"/>
              </a:ext>
            </a:extLst>
          </p:cNvPr>
          <p:cNvSpPr>
            <a:spLocks noGrp="1"/>
          </p:cNvSpPr>
          <p:nvPr>
            <p:ph type="dt" sz="half" idx="11"/>
          </p:nvPr>
        </p:nvSpPr>
        <p:spPr>
          <a:xfrm>
            <a:off x="9000000" y="6660000"/>
            <a:ext cx="1051352" cy="216982"/>
          </a:xfrm>
        </p:spPr>
        <p:txBody>
          <a:bodyPr/>
          <a:lstStyle/>
          <a:p>
            <a:fld id="{B9DD6AAB-C719-4334-80BF-5E5735403E07}" type="datetime1">
              <a:rPr lang="de-DE" smtClean="0"/>
              <a:pPr/>
              <a:t>10.05.2024</a:t>
            </a:fld>
            <a:endParaRPr lang="de-DE" dirty="0"/>
          </a:p>
        </p:txBody>
      </p:sp>
    </p:spTree>
    <p:extLst>
      <p:ext uri="{BB962C8B-B14F-4D97-AF65-F5344CB8AC3E}">
        <p14:creationId xmlns:p14="http://schemas.microsoft.com/office/powerpoint/2010/main" val="11329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Übergeordnete Frage">
    <p:spTree>
      <p:nvGrpSpPr>
        <p:cNvPr id="1" name=""/>
        <p:cNvGrpSpPr/>
        <p:nvPr/>
      </p:nvGrpSpPr>
      <p:grpSpPr>
        <a:xfrm>
          <a:off x="0" y="0"/>
          <a:ext cx="0" cy="0"/>
          <a:chOff x="0" y="0"/>
          <a:chExt cx="0" cy="0"/>
        </a:xfrm>
      </p:grpSpPr>
      <p:sp>
        <p:nvSpPr>
          <p:cNvPr id="6" name="Inhaltsplatzhalter 10"/>
          <p:cNvSpPr txBox="1">
            <a:spLocks/>
          </p:cNvSpPr>
          <p:nvPr userDrawn="1"/>
        </p:nvSpPr>
        <p:spPr bwMode="ltGray">
          <a:xfrm>
            <a:off x="8039099" y="0"/>
            <a:ext cx="4151313" cy="6876982"/>
          </a:xfrm>
          <a:prstGeom prst="rect">
            <a:avLst/>
          </a:prstGeom>
          <a:solidFill>
            <a:schemeClr val="accent2"/>
          </a:solidFill>
          <a:ln w="3175" cmpd="sng" algn="ctr">
            <a:noFill/>
            <a:miter lim="800000"/>
            <a:headEnd/>
            <a:tailEnd/>
          </a:ln>
          <a:effectLst/>
        </p:spPr>
        <p:txBody>
          <a:bodyPr lIns="622800" tIns="622800" rIns="72000" bIns="72000" rtlCol="0" anchor="t" anchorCtr="0"/>
          <a:lstStyle>
            <a:defPPr>
              <a:defRPr lang="de-DE"/>
            </a:defPPr>
            <a:lvl1pPr algn="l" defTabSz="762000">
              <a:lnSpc>
                <a:spcPct val="100000"/>
              </a:lnSpc>
              <a:buClr>
                <a:srgbClr val="CC0033"/>
              </a:buClr>
              <a:defRPr sz="2400">
                <a:solidFill>
                  <a:schemeClr val="accent2"/>
                </a:solidFill>
                <a:latin typeface="+mn-lt"/>
              </a:defRPr>
            </a:lvl1pPr>
          </a:lstStyle>
          <a:p>
            <a:endParaRPr lang="de-DE" dirty="0">
              <a:solidFill>
                <a:schemeClr val="bg1"/>
              </a:solidFill>
            </a:endParaRPr>
          </a:p>
        </p:txBody>
      </p:sp>
      <p:sp>
        <p:nvSpPr>
          <p:cNvPr id="2" name="Titel 1"/>
          <p:cNvSpPr>
            <a:spLocks noGrp="1"/>
          </p:cNvSpPr>
          <p:nvPr>
            <p:ph type="title" hasCustomPrompt="1"/>
          </p:nvPr>
        </p:nvSpPr>
        <p:spPr bwMode="gray">
          <a:xfrm>
            <a:off x="625035" y="666000"/>
            <a:ext cx="6840000" cy="5544000"/>
          </a:xfrm>
        </p:spPr>
        <p:txBody>
          <a:bodyPr tIns="0" bIns="0" anchor="ctr"/>
          <a:lstStyle>
            <a:lvl1pPr algn="l">
              <a:spcAft>
                <a:spcPts val="600"/>
              </a:spcAft>
              <a:defRPr sz="2800">
                <a:solidFill>
                  <a:schemeClr val="accent2"/>
                </a:solidFill>
              </a:defRPr>
            </a:lvl1pPr>
          </a:lstStyle>
          <a:p>
            <a:r>
              <a:rPr lang="de-DE" dirty="0"/>
              <a:t>Titelmasterformat durch </a:t>
            </a:r>
            <a:br>
              <a:rPr lang="de-DE" dirty="0"/>
            </a:br>
            <a:r>
              <a:rPr lang="de-DE" dirty="0"/>
              <a:t>Klicken bearbeiten</a:t>
            </a:r>
          </a:p>
        </p:txBody>
      </p:sp>
      <p:sp>
        <p:nvSpPr>
          <p:cNvPr id="8" name="Freeform 6"/>
          <p:cNvSpPr>
            <a:spLocks noEditPoints="1"/>
          </p:cNvSpPr>
          <p:nvPr userDrawn="1"/>
        </p:nvSpPr>
        <p:spPr bwMode="ltGray">
          <a:xfrm>
            <a:off x="9000000" y="1430835"/>
            <a:ext cx="2361837" cy="4015312"/>
          </a:xfrm>
          <a:custGeom>
            <a:avLst/>
            <a:gdLst>
              <a:gd name="T0" fmla="*/ 276 w 462"/>
              <a:gd name="T1" fmla="*/ 414 h 785"/>
              <a:gd name="T2" fmla="*/ 269 w 462"/>
              <a:gd name="T3" fmla="*/ 547 h 785"/>
              <a:gd name="T4" fmla="*/ 168 w 462"/>
              <a:gd name="T5" fmla="*/ 547 h 785"/>
              <a:gd name="T6" fmla="*/ 158 w 462"/>
              <a:gd name="T7" fmla="*/ 353 h 785"/>
              <a:gd name="T8" fmla="*/ 334 w 462"/>
              <a:gd name="T9" fmla="*/ 211 h 785"/>
              <a:gd name="T10" fmla="*/ 191 w 462"/>
              <a:gd name="T11" fmla="*/ 100 h 785"/>
              <a:gd name="T12" fmla="*/ 39 w 462"/>
              <a:gd name="T13" fmla="*/ 136 h 785"/>
              <a:gd name="T14" fmla="*/ 0 w 462"/>
              <a:gd name="T15" fmla="*/ 42 h 785"/>
              <a:gd name="T16" fmla="*/ 206 w 462"/>
              <a:gd name="T17" fmla="*/ 0 h 785"/>
              <a:gd name="T18" fmla="*/ 462 w 462"/>
              <a:gd name="T19" fmla="*/ 206 h 785"/>
              <a:gd name="T20" fmla="*/ 276 w 462"/>
              <a:gd name="T21" fmla="*/ 414 h 785"/>
              <a:gd name="T22" fmla="*/ 218 w 462"/>
              <a:gd name="T23" fmla="*/ 785 h 785"/>
              <a:gd name="T24" fmla="*/ 139 w 462"/>
              <a:gd name="T25" fmla="*/ 705 h 785"/>
              <a:gd name="T26" fmla="*/ 218 w 462"/>
              <a:gd name="T27" fmla="*/ 626 h 785"/>
              <a:gd name="T28" fmla="*/ 298 w 462"/>
              <a:gd name="T29" fmla="*/ 705 h 785"/>
              <a:gd name="T30" fmla="*/ 218 w 462"/>
              <a:gd name="T31" fmla="*/ 785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2" h="785">
                <a:moveTo>
                  <a:pt x="276" y="414"/>
                </a:moveTo>
                <a:cubicBezTo>
                  <a:pt x="269" y="547"/>
                  <a:pt x="269" y="547"/>
                  <a:pt x="269" y="547"/>
                </a:cubicBezTo>
                <a:cubicBezTo>
                  <a:pt x="168" y="547"/>
                  <a:pt x="168" y="547"/>
                  <a:pt x="168" y="547"/>
                </a:cubicBezTo>
                <a:cubicBezTo>
                  <a:pt x="158" y="353"/>
                  <a:pt x="158" y="353"/>
                  <a:pt x="158" y="353"/>
                </a:cubicBezTo>
                <a:cubicBezTo>
                  <a:pt x="249" y="332"/>
                  <a:pt x="334" y="285"/>
                  <a:pt x="334" y="211"/>
                </a:cubicBezTo>
                <a:cubicBezTo>
                  <a:pt x="334" y="142"/>
                  <a:pt x="289" y="100"/>
                  <a:pt x="191" y="100"/>
                </a:cubicBezTo>
                <a:cubicBezTo>
                  <a:pt x="138" y="100"/>
                  <a:pt x="77" y="117"/>
                  <a:pt x="39" y="136"/>
                </a:cubicBezTo>
                <a:cubicBezTo>
                  <a:pt x="0" y="42"/>
                  <a:pt x="0" y="42"/>
                  <a:pt x="0" y="42"/>
                </a:cubicBezTo>
                <a:cubicBezTo>
                  <a:pt x="53" y="18"/>
                  <a:pt x="130" y="0"/>
                  <a:pt x="206" y="0"/>
                </a:cubicBezTo>
                <a:cubicBezTo>
                  <a:pt x="370" y="0"/>
                  <a:pt x="462" y="75"/>
                  <a:pt x="462" y="206"/>
                </a:cubicBezTo>
                <a:cubicBezTo>
                  <a:pt x="462" y="317"/>
                  <a:pt x="359" y="386"/>
                  <a:pt x="276" y="414"/>
                </a:cubicBezTo>
                <a:close/>
                <a:moveTo>
                  <a:pt x="218" y="785"/>
                </a:moveTo>
                <a:cubicBezTo>
                  <a:pt x="175" y="785"/>
                  <a:pt x="139" y="749"/>
                  <a:pt x="139" y="705"/>
                </a:cubicBezTo>
                <a:cubicBezTo>
                  <a:pt x="139" y="662"/>
                  <a:pt x="175" y="626"/>
                  <a:pt x="218" y="626"/>
                </a:cubicBezTo>
                <a:cubicBezTo>
                  <a:pt x="261" y="626"/>
                  <a:pt x="298" y="662"/>
                  <a:pt x="298" y="705"/>
                </a:cubicBezTo>
                <a:cubicBezTo>
                  <a:pt x="298" y="749"/>
                  <a:pt x="261" y="785"/>
                  <a:pt x="218" y="78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lvl="0"/>
            <a:endParaRPr lang="de-DE" dirty="0">
              <a:solidFill>
                <a:schemeClr val="bg1"/>
              </a:solidFill>
            </a:endParaRPr>
          </a:p>
        </p:txBody>
      </p:sp>
    </p:spTree>
    <p:extLst>
      <p:ext uri="{BB962C8B-B14F-4D97-AF65-F5344CB8AC3E}">
        <p14:creationId xmlns:p14="http://schemas.microsoft.com/office/powerpoint/2010/main" val="64331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rage">
    <p:spTree>
      <p:nvGrpSpPr>
        <p:cNvPr id="1" name=""/>
        <p:cNvGrpSpPr/>
        <p:nvPr/>
      </p:nvGrpSpPr>
      <p:grpSpPr>
        <a:xfrm>
          <a:off x="0" y="0"/>
          <a:ext cx="0" cy="0"/>
          <a:chOff x="0" y="0"/>
          <a:chExt cx="0" cy="0"/>
        </a:xfrm>
      </p:grpSpPr>
      <p:sp>
        <p:nvSpPr>
          <p:cNvPr id="7" name="Inhaltsplatzhalter 10"/>
          <p:cNvSpPr txBox="1">
            <a:spLocks/>
          </p:cNvSpPr>
          <p:nvPr userDrawn="1"/>
        </p:nvSpPr>
        <p:spPr bwMode="ltGray">
          <a:xfrm>
            <a:off x="8039099" y="0"/>
            <a:ext cx="4151313" cy="6876982"/>
          </a:xfrm>
          <a:prstGeom prst="rect">
            <a:avLst/>
          </a:prstGeom>
          <a:solidFill>
            <a:schemeClr val="tx2">
              <a:lumMod val="20000"/>
              <a:lumOff val="80000"/>
            </a:schemeClr>
          </a:solidFill>
          <a:ln w="3175" cmpd="sng" algn="ctr">
            <a:noFill/>
            <a:miter lim="800000"/>
            <a:headEnd/>
            <a:tailEnd/>
          </a:ln>
          <a:effectLst/>
        </p:spPr>
        <p:txBody>
          <a:bodyPr lIns="622800" tIns="622800" rIns="72000" bIns="72000" rtlCol="0" anchor="t" anchorCtr="0"/>
          <a:lstStyle>
            <a:defPPr>
              <a:defRPr lang="de-DE"/>
            </a:defPPr>
            <a:lvl1pPr algn="l" defTabSz="762000">
              <a:lnSpc>
                <a:spcPct val="100000"/>
              </a:lnSpc>
              <a:buClr>
                <a:srgbClr val="CC0033"/>
              </a:buClr>
              <a:defRPr sz="2400">
                <a:solidFill>
                  <a:schemeClr val="accent2"/>
                </a:solidFill>
                <a:latin typeface="+mn-lt"/>
              </a:defRPr>
            </a:lvl1pPr>
          </a:lstStyle>
          <a:p>
            <a:endParaRPr lang="de-DE" dirty="0">
              <a:solidFill>
                <a:schemeClr val="bg1"/>
              </a:solidFill>
            </a:endParaRPr>
          </a:p>
        </p:txBody>
      </p:sp>
      <p:sp>
        <p:nvSpPr>
          <p:cNvPr id="11" name="Titel 1"/>
          <p:cNvSpPr>
            <a:spLocks noGrp="1"/>
          </p:cNvSpPr>
          <p:nvPr>
            <p:ph type="title" hasCustomPrompt="1"/>
          </p:nvPr>
        </p:nvSpPr>
        <p:spPr bwMode="gray">
          <a:xfrm>
            <a:off x="625035" y="661918"/>
            <a:ext cx="6840000" cy="5544000"/>
          </a:xfrm>
        </p:spPr>
        <p:txBody>
          <a:bodyPr tIns="0" bIns="0" anchor="ctr"/>
          <a:lstStyle>
            <a:lvl1pPr algn="l">
              <a:spcAft>
                <a:spcPts val="600"/>
              </a:spcAft>
              <a:defRPr sz="2800">
                <a:solidFill>
                  <a:schemeClr val="accent1"/>
                </a:solidFill>
              </a:defRPr>
            </a:lvl1pPr>
          </a:lstStyle>
          <a:p>
            <a:r>
              <a:rPr lang="de-DE" dirty="0"/>
              <a:t>Titelmasterformat durch </a:t>
            </a:r>
            <a:br>
              <a:rPr lang="de-DE" dirty="0"/>
            </a:br>
            <a:r>
              <a:rPr lang="de-DE" dirty="0"/>
              <a:t>Klicken bearbeiten</a:t>
            </a:r>
          </a:p>
        </p:txBody>
      </p:sp>
      <p:sp>
        <p:nvSpPr>
          <p:cNvPr id="12" name="Freeform 6"/>
          <p:cNvSpPr>
            <a:spLocks noEditPoints="1"/>
          </p:cNvSpPr>
          <p:nvPr userDrawn="1"/>
        </p:nvSpPr>
        <p:spPr bwMode="ltGray">
          <a:xfrm>
            <a:off x="9000000" y="1430835"/>
            <a:ext cx="2361837" cy="4015312"/>
          </a:xfrm>
          <a:custGeom>
            <a:avLst/>
            <a:gdLst>
              <a:gd name="T0" fmla="*/ 276 w 462"/>
              <a:gd name="T1" fmla="*/ 414 h 785"/>
              <a:gd name="T2" fmla="*/ 269 w 462"/>
              <a:gd name="T3" fmla="*/ 547 h 785"/>
              <a:gd name="T4" fmla="*/ 168 w 462"/>
              <a:gd name="T5" fmla="*/ 547 h 785"/>
              <a:gd name="T6" fmla="*/ 158 w 462"/>
              <a:gd name="T7" fmla="*/ 353 h 785"/>
              <a:gd name="T8" fmla="*/ 334 w 462"/>
              <a:gd name="T9" fmla="*/ 211 h 785"/>
              <a:gd name="T10" fmla="*/ 191 w 462"/>
              <a:gd name="T11" fmla="*/ 100 h 785"/>
              <a:gd name="T12" fmla="*/ 39 w 462"/>
              <a:gd name="T13" fmla="*/ 136 h 785"/>
              <a:gd name="T14" fmla="*/ 0 w 462"/>
              <a:gd name="T15" fmla="*/ 42 h 785"/>
              <a:gd name="T16" fmla="*/ 206 w 462"/>
              <a:gd name="T17" fmla="*/ 0 h 785"/>
              <a:gd name="T18" fmla="*/ 462 w 462"/>
              <a:gd name="T19" fmla="*/ 206 h 785"/>
              <a:gd name="T20" fmla="*/ 276 w 462"/>
              <a:gd name="T21" fmla="*/ 414 h 785"/>
              <a:gd name="T22" fmla="*/ 218 w 462"/>
              <a:gd name="T23" fmla="*/ 785 h 785"/>
              <a:gd name="T24" fmla="*/ 139 w 462"/>
              <a:gd name="T25" fmla="*/ 705 h 785"/>
              <a:gd name="T26" fmla="*/ 218 w 462"/>
              <a:gd name="T27" fmla="*/ 626 h 785"/>
              <a:gd name="T28" fmla="*/ 298 w 462"/>
              <a:gd name="T29" fmla="*/ 705 h 785"/>
              <a:gd name="T30" fmla="*/ 218 w 462"/>
              <a:gd name="T31" fmla="*/ 785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2" h="785">
                <a:moveTo>
                  <a:pt x="276" y="414"/>
                </a:moveTo>
                <a:cubicBezTo>
                  <a:pt x="269" y="547"/>
                  <a:pt x="269" y="547"/>
                  <a:pt x="269" y="547"/>
                </a:cubicBezTo>
                <a:cubicBezTo>
                  <a:pt x="168" y="547"/>
                  <a:pt x="168" y="547"/>
                  <a:pt x="168" y="547"/>
                </a:cubicBezTo>
                <a:cubicBezTo>
                  <a:pt x="158" y="353"/>
                  <a:pt x="158" y="353"/>
                  <a:pt x="158" y="353"/>
                </a:cubicBezTo>
                <a:cubicBezTo>
                  <a:pt x="249" y="332"/>
                  <a:pt x="334" y="285"/>
                  <a:pt x="334" y="211"/>
                </a:cubicBezTo>
                <a:cubicBezTo>
                  <a:pt x="334" y="142"/>
                  <a:pt x="289" y="100"/>
                  <a:pt x="191" y="100"/>
                </a:cubicBezTo>
                <a:cubicBezTo>
                  <a:pt x="138" y="100"/>
                  <a:pt x="77" y="117"/>
                  <a:pt x="39" y="136"/>
                </a:cubicBezTo>
                <a:cubicBezTo>
                  <a:pt x="0" y="42"/>
                  <a:pt x="0" y="42"/>
                  <a:pt x="0" y="42"/>
                </a:cubicBezTo>
                <a:cubicBezTo>
                  <a:pt x="53" y="18"/>
                  <a:pt x="130" y="0"/>
                  <a:pt x="206" y="0"/>
                </a:cubicBezTo>
                <a:cubicBezTo>
                  <a:pt x="370" y="0"/>
                  <a:pt x="462" y="75"/>
                  <a:pt x="462" y="206"/>
                </a:cubicBezTo>
                <a:cubicBezTo>
                  <a:pt x="462" y="317"/>
                  <a:pt x="359" y="386"/>
                  <a:pt x="276" y="414"/>
                </a:cubicBezTo>
                <a:close/>
                <a:moveTo>
                  <a:pt x="218" y="785"/>
                </a:moveTo>
                <a:cubicBezTo>
                  <a:pt x="175" y="785"/>
                  <a:pt x="139" y="749"/>
                  <a:pt x="139" y="705"/>
                </a:cubicBezTo>
                <a:cubicBezTo>
                  <a:pt x="139" y="662"/>
                  <a:pt x="175" y="626"/>
                  <a:pt x="218" y="626"/>
                </a:cubicBezTo>
                <a:cubicBezTo>
                  <a:pt x="261" y="626"/>
                  <a:pt x="298" y="662"/>
                  <a:pt x="298" y="705"/>
                </a:cubicBezTo>
                <a:cubicBezTo>
                  <a:pt x="298" y="749"/>
                  <a:pt x="261" y="785"/>
                  <a:pt x="218" y="785"/>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lvl="0"/>
            <a:endParaRPr lang="de-DE" dirty="0"/>
          </a:p>
        </p:txBody>
      </p:sp>
    </p:spTree>
    <p:extLst>
      <p:ext uri="{BB962C8B-B14F-4D97-AF65-F5344CB8AC3E}">
        <p14:creationId xmlns:p14="http://schemas.microsoft.com/office/powerpoint/2010/main" val="228286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Übergeordnete Aussage">
    <p:spTree>
      <p:nvGrpSpPr>
        <p:cNvPr id="1" name=""/>
        <p:cNvGrpSpPr/>
        <p:nvPr/>
      </p:nvGrpSpPr>
      <p:grpSpPr>
        <a:xfrm>
          <a:off x="0" y="0"/>
          <a:ext cx="0" cy="0"/>
          <a:chOff x="0" y="0"/>
          <a:chExt cx="0" cy="0"/>
        </a:xfrm>
      </p:grpSpPr>
      <p:sp>
        <p:nvSpPr>
          <p:cNvPr id="8" name="Inhaltsplatzhalter 10"/>
          <p:cNvSpPr txBox="1">
            <a:spLocks/>
          </p:cNvSpPr>
          <p:nvPr userDrawn="1"/>
        </p:nvSpPr>
        <p:spPr bwMode="ltGray">
          <a:xfrm>
            <a:off x="8039099" y="0"/>
            <a:ext cx="4151313" cy="6876982"/>
          </a:xfrm>
          <a:prstGeom prst="rect">
            <a:avLst/>
          </a:prstGeom>
          <a:solidFill>
            <a:schemeClr val="accent2"/>
          </a:solidFill>
          <a:ln w="3175" cmpd="sng" algn="ctr">
            <a:noFill/>
            <a:miter lim="800000"/>
            <a:headEnd/>
            <a:tailEnd/>
          </a:ln>
          <a:effectLst/>
        </p:spPr>
        <p:txBody>
          <a:bodyPr lIns="622800" tIns="622800" rIns="72000" bIns="72000" rtlCol="0" anchor="t" anchorCtr="0"/>
          <a:lstStyle>
            <a:defPPr>
              <a:defRPr lang="de-DE"/>
            </a:defPPr>
            <a:lvl1pPr algn="l" defTabSz="762000">
              <a:lnSpc>
                <a:spcPct val="100000"/>
              </a:lnSpc>
              <a:buClr>
                <a:srgbClr val="CC0033"/>
              </a:buClr>
              <a:defRPr sz="2400">
                <a:solidFill>
                  <a:schemeClr val="accent2"/>
                </a:solidFill>
                <a:latin typeface="+mn-lt"/>
              </a:defRPr>
            </a:lvl1pPr>
          </a:lstStyle>
          <a:p>
            <a:endParaRPr lang="de-DE" dirty="0">
              <a:solidFill>
                <a:schemeClr val="bg1"/>
              </a:solidFill>
            </a:endParaRPr>
          </a:p>
        </p:txBody>
      </p:sp>
      <p:sp>
        <p:nvSpPr>
          <p:cNvPr id="10" name="Titel 1"/>
          <p:cNvSpPr>
            <a:spLocks noGrp="1"/>
          </p:cNvSpPr>
          <p:nvPr>
            <p:ph type="title" hasCustomPrompt="1"/>
          </p:nvPr>
        </p:nvSpPr>
        <p:spPr bwMode="gray">
          <a:xfrm>
            <a:off x="625035" y="666000"/>
            <a:ext cx="6840000" cy="5544000"/>
          </a:xfrm>
        </p:spPr>
        <p:txBody>
          <a:bodyPr tIns="0" bIns="0" anchor="ctr"/>
          <a:lstStyle>
            <a:lvl1pPr algn="l">
              <a:spcAft>
                <a:spcPts val="600"/>
              </a:spcAft>
              <a:defRPr sz="2800">
                <a:solidFill>
                  <a:schemeClr val="accent2"/>
                </a:solidFill>
              </a:defRPr>
            </a:lvl1pPr>
          </a:lstStyle>
          <a:p>
            <a:r>
              <a:rPr lang="de-DE" dirty="0"/>
              <a:t>Titelmasterformat durch </a:t>
            </a:r>
            <a:br>
              <a:rPr lang="de-DE" dirty="0"/>
            </a:br>
            <a:r>
              <a:rPr lang="de-DE" dirty="0"/>
              <a:t>Klicken bearbeiten</a:t>
            </a:r>
          </a:p>
        </p:txBody>
      </p:sp>
      <p:sp>
        <p:nvSpPr>
          <p:cNvPr id="11" name="Freeform 13"/>
          <p:cNvSpPr>
            <a:spLocks noEditPoints="1"/>
          </p:cNvSpPr>
          <p:nvPr userDrawn="1"/>
        </p:nvSpPr>
        <p:spPr bwMode="auto">
          <a:xfrm>
            <a:off x="9675707" y="1463938"/>
            <a:ext cx="878095" cy="3949106"/>
          </a:xfrm>
          <a:custGeom>
            <a:avLst/>
            <a:gdLst>
              <a:gd name="T0" fmla="*/ 53 w 106"/>
              <a:gd name="T1" fmla="*/ 477 h 477"/>
              <a:gd name="T2" fmla="*/ 3 w 106"/>
              <a:gd name="T3" fmla="*/ 428 h 477"/>
              <a:gd name="T4" fmla="*/ 53 w 106"/>
              <a:gd name="T5" fmla="*/ 379 h 477"/>
              <a:gd name="T6" fmla="*/ 102 w 106"/>
              <a:gd name="T7" fmla="*/ 428 h 477"/>
              <a:gd name="T8" fmla="*/ 53 w 106"/>
              <a:gd name="T9" fmla="*/ 477 h 477"/>
              <a:gd name="T10" fmla="*/ 82 w 106"/>
              <a:gd name="T11" fmla="*/ 329 h 477"/>
              <a:gd name="T12" fmla="*/ 24 w 106"/>
              <a:gd name="T13" fmla="*/ 329 h 477"/>
              <a:gd name="T14" fmla="*/ 0 w 106"/>
              <a:gd name="T15" fmla="*/ 0 h 477"/>
              <a:gd name="T16" fmla="*/ 106 w 106"/>
              <a:gd name="T17" fmla="*/ 0 h 477"/>
              <a:gd name="T18" fmla="*/ 82 w 106"/>
              <a:gd name="T19" fmla="*/ 329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477">
                <a:moveTo>
                  <a:pt x="53" y="477"/>
                </a:moveTo>
                <a:cubicBezTo>
                  <a:pt x="26" y="477"/>
                  <a:pt x="3" y="454"/>
                  <a:pt x="3" y="428"/>
                </a:cubicBezTo>
                <a:cubicBezTo>
                  <a:pt x="3" y="401"/>
                  <a:pt x="26" y="379"/>
                  <a:pt x="53" y="379"/>
                </a:cubicBezTo>
                <a:cubicBezTo>
                  <a:pt x="80" y="379"/>
                  <a:pt x="102" y="401"/>
                  <a:pt x="102" y="428"/>
                </a:cubicBezTo>
                <a:cubicBezTo>
                  <a:pt x="102" y="454"/>
                  <a:pt x="80" y="477"/>
                  <a:pt x="53" y="477"/>
                </a:cubicBezTo>
                <a:close/>
                <a:moveTo>
                  <a:pt x="82" y="329"/>
                </a:moveTo>
                <a:cubicBezTo>
                  <a:pt x="24" y="329"/>
                  <a:pt x="24" y="329"/>
                  <a:pt x="24" y="329"/>
                </a:cubicBezTo>
                <a:cubicBezTo>
                  <a:pt x="0" y="0"/>
                  <a:pt x="0" y="0"/>
                  <a:pt x="0" y="0"/>
                </a:cubicBezTo>
                <a:cubicBezTo>
                  <a:pt x="106" y="0"/>
                  <a:pt x="106" y="0"/>
                  <a:pt x="106" y="0"/>
                </a:cubicBezTo>
                <a:lnTo>
                  <a:pt x="82"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dirty="0"/>
          </a:p>
        </p:txBody>
      </p:sp>
    </p:spTree>
    <p:extLst>
      <p:ext uri="{BB962C8B-B14F-4D97-AF65-F5344CB8AC3E}">
        <p14:creationId xmlns:p14="http://schemas.microsoft.com/office/powerpoint/2010/main" val="27419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ussage">
    <p:spTree>
      <p:nvGrpSpPr>
        <p:cNvPr id="1" name=""/>
        <p:cNvGrpSpPr/>
        <p:nvPr/>
      </p:nvGrpSpPr>
      <p:grpSpPr>
        <a:xfrm>
          <a:off x="0" y="0"/>
          <a:ext cx="0" cy="0"/>
          <a:chOff x="0" y="0"/>
          <a:chExt cx="0" cy="0"/>
        </a:xfrm>
      </p:grpSpPr>
      <p:sp>
        <p:nvSpPr>
          <p:cNvPr id="7" name="Inhaltsplatzhalter 10"/>
          <p:cNvSpPr txBox="1">
            <a:spLocks/>
          </p:cNvSpPr>
          <p:nvPr userDrawn="1"/>
        </p:nvSpPr>
        <p:spPr bwMode="ltGray">
          <a:xfrm>
            <a:off x="8039099" y="0"/>
            <a:ext cx="4151313" cy="6876982"/>
          </a:xfrm>
          <a:prstGeom prst="rect">
            <a:avLst/>
          </a:prstGeom>
          <a:solidFill>
            <a:schemeClr val="tx2">
              <a:lumMod val="20000"/>
              <a:lumOff val="80000"/>
            </a:schemeClr>
          </a:solidFill>
          <a:ln w="3175" cmpd="sng" algn="ctr">
            <a:noFill/>
            <a:miter lim="800000"/>
            <a:headEnd/>
            <a:tailEnd/>
          </a:ln>
          <a:effectLst/>
        </p:spPr>
        <p:txBody>
          <a:bodyPr lIns="622800" tIns="622800" rIns="72000" bIns="72000" rtlCol="0" anchor="t" anchorCtr="0"/>
          <a:lstStyle>
            <a:defPPr>
              <a:defRPr lang="de-DE"/>
            </a:defPPr>
            <a:lvl1pPr algn="l" defTabSz="762000">
              <a:lnSpc>
                <a:spcPct val="100000"/>
              </a:lnSpc>
              <a:buClr>
                <a:srgbClr val="CC0033"/>
              </a:buClr>
              <a:defRPr sz="2400">
                <a:solidFill>
                  <a:schemeClr val="accent2"/>
                </a:solidFill>
                <a:latin typeface="+mn-lt"/>
              </a:defRPr>
            </a:lvl1pPr>
          </a:lstStyle>
          <a:p>
            <a:endParaRPr lang="de-DE" dirty="0">
              <a:solidFill>
                <a:schemeClr val="bg1"/>
              </a:solidFill>
            </a:endParaRPr>
          </a:p>
        </p:txBody>
      </p:sp>
      <p:sp>
        <p:nvSpPr>
          <p:cNvPr id="9" name="Titel 1"/>
          <p:cNvSpPr>
            <a:spLocks noGrp="1"/>
          </p:cNvSpPr>
          <p:nvPr>
            <p:ph type="title" hasCustomPrompt="1"/>
          </p:nvPr>
        </p:nvSpPr>
        <p:spPr bwMode="gray">
          <a:xfrm>
            <a:off x="625035" y="666000"/>
            <a:ext cx="6840000" cy="5544000"/>
          </a:xfrm>
        </p:spPr>
        <p:txBody>
          <a:bodyPr tIns="0" bIns="0" anchor="ctr"/>
          <a:lstStyle>
            <a:lvl1pPr algn="l">
              <a:spcAft>
                <a:spcPts val="600"/>
              </a:spcAft>
              <a:defRPr sz="2800">
                <a:solidFill>
                  <a:schemeClr val="accent1"/>
                </a:solidFill>
              </a:defRPr>
            </a:lvl1pPr>
          </a:lstStyle>
          <a:p>
            <a:r>
              <a:rPr lang="de-DE" dirty="0"/>
              <a:t>Titelmasterformat durch </a:t>
            </a:r>
            <a:br>
              <a:rPr lang="de-DE" dirty="0"/>
            </a:br>
            <a:r>
              <a:rPr lang="de-DE" dirty="0"/>
              <a:t>Klicken bearbeiten</a:t>
            </a:r>
          </a:p>
        </p:txBody>
      </p:sp>
      <p:sp>
        <p:nvSpPr>
          <p:cNvPr id="12" name="Freeform 13"/>
          <p:cNvSpPr>
            <a:spLocks noEditPoints="1"/>
          </p:cNvSpPr>
          <p:nvPr userDrawn="1"/>
        </p:nvSpPr>
        <p:spPr bwMode="auto">
          <a:xfrm>
            <a:off x="9675707" y="1463938"/>
            <a:ext cx="878095" cy="3949106"/>
          </a:xfrm>
          <a:custGeom>
            <a:avLst/>
            <a:gdLst>
              <a:gd name="T0" fmla="*/ 53 w 106"/>
              <a:gd name="T1" fmla="*/ 477 h 477"/>
              <a:gd name="T2" fmla="*/ 3 w 106"/>
              <a:gd name="T3" fmla="*/ 428 h 477"/>
              <a:gd name="T4" fmla="*/ 53 w 106"/>
              <a:gd name="T5" fmla="*/ 379 h 477"/>
              <a:gd name="T6" fmla="*/ 102 w 106"/>
              <a:gd name="T7" fmla="*/ 428 h 477"/>
              <a:gd name="T8" fmla="*/ 53 w 106"/>
              <a:gd name="T9" fmla="*/ 477 h 477"/>
              <a:gd name="T10" fmla="*/ 82 w 106"/>
              <a:gd name="T11" fmla="*/ 329 h 477"/>
              <a:gd name="T12" fmla="*/ 24 w 106"/>
              <a:gd name="T13" fmla="*/ 329 h 477"/>
              <a:gd name="T14" fmla="*/ 0 w 106"/>
              <a:gd name="T15" fmla="*/ 0 h 477"/>
              <a:gd name="T16" fmla="*/ 106 w 106"/>
              <a:gd name="T17" fmla="*/ 0 h 477"/>
              <a:gd name="T18" fmla="*/ 82 w 106"/>
              <a:gd name="T19" fmla="*/ 329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477">
                <a:moveTo>
                  <a:pt x="53" y="477"/>
                </a:moveTo>
                <a:cubicBezTo>
                  <a:pt x="26" y="477"/>
                  <a:pt x="3" y="454"/>
                  <a:pt x="3" y="428"/>
                </a:cubicBezTo>
                <a:cubicBezTo>
                  <a:pt x="3" y="401"/>
                  <a:pt x="26" y="379"/>
                  <a:pt x="53" y="379"/>
                </a:cubicBezTo>
                <a:cubicBezTo>
                  <a:pt x="80" y="379"/>
                  <a:pt x="102" y="401"/>
                  <a:pt x="102" y="428"/>
                </a:cubicBezTo>
                <a:cubicBezTo>
                  <a:pt x="102" y="454"/>
                  <a:pt x="80" y="477"/>
                  <a:pt x="53" y="477"/>
                </a:cubicBezTo>
                <a:close/>
                <a:moveTo>
                  <a:pt x="82" y="329"/>
                </a:moveTo>
                <a:cubicBezTo>
                  <a:pt x="24" y="329"/>
                  <a:pt x="24" y="329"/>
                  <a:pt x="24" y="329"/>
                </a:cubicBezTo>
                <a:cubicBezTo>
                  <a:pt x="0" y="0"/>
                  <a:pt x="0" y="0"/>
                  <a:pt x="0" y="0"/>
                </a:cubicBezTo>
                <a:cubicBezTo>
                  <a:pt x="106" y="0"/>
                  <a:pt x="106" y="0"/>
                  <a:pt x="106" y="0"/>
                </a:cubicBezTo>
                <a:lnTo>
                  <a:pt x="82" y="329"/>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de-DE" dirty="0"/>
          </a:p>
        </p:txBody>
      </p:sp>
    </p:spTree>
    <p:extLst>
      <p:ext uri="{BB962C8B-B14F-4D97-AF65-F5344CB8AC3E}">
        <p14:creationId xmlns:p14="http://schemas.microsoft.com/office/powerpoint/2010/main" val="134388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ckblatt (Titel und Untertitel)">
    <p:spTree>
      <p:nvGrpSpPr>
        <p:cNvPr id="1" name=""/>
        <p:cNvGrpSpPr/>
        <p:nvPr/>
      </p:nvGrpSpPr>
      <p:grpSpPr>
        <a:xfrm>
          <a:off x="0" y="0"/>
          <a:ext cx="0" cy="0"/>
          <a:chOff x="0" y="0"/>
          <a:chExt cx="0" cy="0"/>
        </a:xfrm>
      </p:grpSpPr>
      <p:sp>
        <p:nvSpPr>
          <p:cNvPr id="2" name="Titel 1"/>
          <p:cNvSpPr>
            <a:spLocks noGrp="1"/>
          </p:cNvSpPr>
          <p:nvPr>
            <p:ph type="title"/>
          </p:nvPr>
        </p:nvSpPr>
        <p:spPr>
          <a:xfrm>
            <a:off x="6213600" y="2695753"/>
            <a:ext cx="5331783" cy="720000"/>
          </a:xfrm>
        </p:spPr>
        <p:txBody>
          <a:bodyPr/>
          <a:lstStyle>
            <a:lvl1pPr>
              <a:spcBef>
                <a:spcPts val="0"/>
              </a:spcBef>
              <a:spcAft>
                <a:spcPts val="300"/>
              </a:spcAft>
              <a:defRPr/>
            </a:lvl1pPr>
          </a:lstStyle>
          <a:p>
            <a:r>
              <a:rPr lang="de-DE"/>
              <a:t>Mastertitelformat bearbeiten</a:t>
            </a:r>
            <a:endParaRPr lang="de-DE" dirty="0"/>
          </a:p>
        </p:txBody>
      </p:sp>
      <p:sp>
        <p:nvSpPr>
          <p:cNvPr id="6" name="Untertitel 2"/>
          <p:cNvSpPr>
            <a:spLocks noGrp="1"/>
          </p:cNvSpPr>
          <p:nvPr>
            <p:ph type="subTitle" idx="1"/>
          </p:nvPr>
        </p:nvSpPr>
        <p:spPr bwMode="gray">
          <a:xfrm>
            <a:off x="6213600" y="3857699"/>
            <a:ext cx="5331783" cy="1080000"/>
          </a:xfrm>
          <a:prstGeom prst="rect">
            <a:avLst/>
          </a:prstGeom>
          <a:noFill/>
          <a:ln>
            <a:noFill/>
          </a:ln>
        </p:spPr>
        <p:txBody>
          <a:bodyPr lIns="0" tIns="0" bIns="72000" numCol="1">
            <a:noAutofit/>
          </a:bodyPr>
          <a:lstStyle>
            <a:lvl1pPr marL="0" indent="0" algn="l">
              <a:spcBef>
                <a:spcPts val="0"/>
              </a:spcBef>
              <a:buNone/>
              <a:defRPr sz="1400" b="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7" name="Line 4"/>
          <p:cNvSpPr>
            <a:spLocks noChangeShapeType="1"/>
          </p:cNvSpPr>
          <p:nvPr userDrawn="1"/>
        </p:nvSpPr>
        <p:spPr bwMode="gray">
          <a:xfrm>
            <a:off x="6213600" y="3693805"/>
            <a:ext cx="5331783" cy="0"/>
          </a:xfrm>
          <a:prstGeom prst="line">
            <a:avLst/>
          </a:prstGeom>
          <a:noFill/>
          <a:ln w="12700">
            <a:solidFill>
              <a:schemeClr val="accent2"/>
            </a:solidFill>
            <a:round/>
            <a:headEnd/>
            <a:tailEnd/>
          </a:ln>
        </p:spPr>
        <p:txBody>
          <a:bodyPr/>
          <a:lstStyle/>
          <a:p>
            <a:endParaRPr lang="de-DE" dirty="0"/>
          </a:p>
        </p:txBody>
      </p:sp>
      <p:sp>
        <p:nvSpPr>
          <p:cNvPr id="9" name="Inhaltsplatzhalter 2">
            <a:extLst>
              <a:ext uri="{FF2B5EF4-FFF2-40B4-BE49-F238E27FC236}">
                <a16:creationId xmlns:a16="http://schemas.microsoft.com/office/drawing/2014/main" id="{A49BB2B9-4F54-41FC-8402-C1ABBDB9571A}"/>
              </a:ext>
            </a:extLst>
          </p:cNvPr>
          <p:cNvSpPr>
            <a:spLocks noGrp="1"/>
          </p:cNvSpPr>
          <p:nvPr>
            <p:ph sz="quarter" idx="94" hasCustomPrompt="1"/>
          </p:nvPr>
        </p:nvSpPr>
        <p:spPr bwMode="gray">
          <a:xfrm>
            <a:off x="0" y="0"/>
            <a:ext cx="5976813" cy="6858000"/>
          </a:xfrm>
          <a:ln>
            <a:noFill/>
          </a:ln>
        </p:spPr>
        <p:txBody>
          <a:bodyPr numCol="2" spcCol="360000"/>
          <a:lstStyle>
            <a:lvl1pPr marL="0" indent="0">
              <a:buNone/>
              <a:defRPr baseline="0"/>
            </a:lvl1pPr>
          </a:lstStyle>
          <a:p>
            <a:pPr lvl="0"/>
            <a:r>
              <a:rPr lang="de-DE" dirty="0"/>
              <a:t>Grafik einfügen</a:t>
            </a:r>
          </a:p>
        </p:txBody>
      </p:sp>
    </p:spTree>
    <p:extLst>
      <p:ext uri="{BB962C8B-B14F-4D97-AF65-F5344CB8AC3E}">
        <p14:creationId xmlns:p14="http://schemas.microsoft.com/office/powerpoint/2010/main" val="138519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rläuterung schwarz">
    <p:spTree>
      <p:nvGrpSpPr>
        <p:cNvPr id="1" name=""/>
        <p:cNvGrpSpPr/>
        <p:nvPr/>
      </p:nvGrpSpPr>
      <p:grpSpPr>
        <a:xfrm>
          <a:off x="0" y="0"/>
          <a:ext cx="0" cy="0"/>
          <a:chOff x="0" y="0"/>
          <a:chExt cx="0" cy="0"/>
        </a:xfrm>
      </p:grpSpPr>
      <p:sp>
        <p:nvSpPr>
          <p:cNvPr id="6" name="Inhaltsplatzhalter 10"/>
          <p:cNvSpPr txBox="1">
            <a:spLocks/>
          </p:cNvSpPr>
          <p:nvPr userDrawn="1"/>
        </p:nvSpPr>
        <p:spPr bwMode="ltGray">
          <a:xfrm>
            <a:off x="1" y="0"/>
            <a:ext cx="12190412" cy="6858000"/>
          </a:xfrm>
          <a:prstGeom prst="rect">
            <a:avLst/>
          </a:prstGeom>
          <a:solidFill>
            <a:schemeClr val="tx1"/>
          </a:solidFill>
          <a:ln w="3175" cmpd="sng" algn="ctr">
            <a:noFill/>
            <a:miter lim="800000"/>
            <a:headEnd/>
            <a:tailEnd/>
          </a:ln>
          <a:effectLst/>
        </p:spPr>
        <p:txBody>
          <a:bodyPr lIns="622800" tIns="622800" rIns="72000" bIns="72000" rtlCol="0" anchor="t" anchorCtr="0"/>
          <a:lstStyle>
            <a:defPPr>
              <a:defRPr lang="de-DE"/>
            </a:defPPr>
            <a:lvl1pPr algn="l" defTabSz="762000">
              <a:lnSpc>
                <a:spcPct val="100000"/>
              </a:lnSpc>
              <a:buClr>
                <a:srgbClr val="CC0033"/>
              </a:buClr>
              <a:defRPr sz="2400">
                <a:solidFill>
                  <a:schemeClr val="accent2"/>
                </a:solidFill>
                <a:latin typeface="+mn-lt"/>
              </a:defRPr>
            </a:lvl1pPr>
          </a:lstStyle>
          <a:p>
            <a:endParaRPr lang="de-DE" dirty="0">
              <a:solidFill>
                <a:schemeClr val="bg1"/>
              </a:solidFill>
            </a:endParaRPr>
          </a:p>
        </p:txBody>
      </p:sp>
      <p:sp>
        <p:nvSpPr>
          <p:cNvPr id="8" name="Titel 1"/>
          <p:cNvSpPr>
            <a:spLocks noGrp="1"/>
          </p:cNvSpPr>
          <p:nvPr>
            <p:ph type="title" hasCustomPrompt="1"/>
          </p:nvPr>
        </p:nvSpPr>
        <p:spPr bwMode="gray">
          <a:xfrm>
            <a:off x="1051503" y="2892900"/>
            <a:ext cx="10080000" cy="1080000"/>
          </a:xfrm>
        </p:spPr>
        <p:txBody>
          <a:bodyPr tIns="0" bIns="0" anchor="ctr"/>
          <a:lstStyle>
            <a:lvl1pPr algn="ctr">
              <a:defRPr sz="3200">
                <a:solidFill>
                  <a:schemeClr val="bg1"/>
                </a:solidFill>
              </a:defRPr>
            </a:lvl1pPr>
          </a:lstStyle>
          <a:p>
            <a:r>
              <a:rPr lang="de-DE" dirty="0"/>
              <a:t>Titelmasterformat durch </a:t>
            </a:r>
            <a:br>
              <a:rPr lang="de-DE" dirty="0"/>
            </a:br>
            <a:r>
              <a:rPr lang="de-DE" dirty="0"/>
              <a:t>Klicken bearbeiten</a:t>
            </a:r>
          </a:p>
        </p:txBody>
      </p:sp>
    </p:spTree>
    <p:extLst>
      <p:ext uri="{BB962C8B-B14F-4D97-AF65-F5344CB8AC3E}">
        <p14:creationId xmlns:p14="http://schemas.microsoft.com/office/powerpoint/2010/main" val="193701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Erläuterung rot">
    <p:spTree>
      <p:nvGrpSpPr>
        <p:cNvPr id="1" name=""/>
        <p:cNvGrpSpPr/>
        <p:nvPr/>
      </p:nvGrpSpPr>
      <p:grpSpPr>
        <a:xfrm>
          <a:off x="0" y="0"/>
          <a:ext cx="0" cy="0"/>
          <a:chOff x="0" y="0"/>
          <a:chExt cx="0" cy="0"/>
        </a:xfrm>
      </p:grpSpPr>
      <p:sp>
        <p:nvSpPr>
          <p:cNvPr id="6" name="Inhaltsplatzhalter 10"/>
          <p:cNvSpPr txBox="1">
            <a:spLocks/>
          </p:cNvSpPr>
          <p:nvPr userDrawn="1"/>
        </p:nvSpPr>
        <p:spPr bwMode="ltGray">
          <a:xfrm>
            <a:off x="1" y="0"/>
            <a:ext cx="12190412" cy="6858000"/>
          </a:xfrm>
          <a:prstGeom prst="rect">
            <a:avLst/>
          </a:prstGeom>
          <a:solidFill>
            <a:schemeClr val="accent2"/>
          </a:solidFill>
          <a:ln w="3175" cmpd="sng" algn="ctr">
            <a:noFill/>
            <a:miter lim="800000"/>
            <a:headEnd/>
            <a:tailEnd/>
          </a:ln>
          <a:effectLst/>
        </p:spPr>
        <p:txBody>
          <a:bodyPr lIns="622800" tIns="622800" rIns="72000" bIns="72000" rtlCol="0" anchor="t" anchorCtr="0"/>
          <a:lstStyle>
            <a:defPPr>
              <a:defRPr lang="de-DE"/>
            </a:defPPr>
            <a:lvl1pPr algn="l" defTabSz="762000">
              <a:lnSpc>
                <a:spcPct val="100000"/>
              </a:lnSpc>
              <a:buClr>
                <a:srgbClr val="CC0033"/>
              </a:buClr>
              <a:defRPr sz="2400">
                <a:solidFill>
                  <a:schemeClr val="accent2"/>
                </a:solidFill>
                <a:latin typeface="+mn-lt"/>
              </a:defRPr>
            </a:lvl1pPr>
          </a:lstStyle>
          <a:p>
            <a:endParaRPr lang="de-DE" dirty="0">
              <a:solidFill>
                <a:schemeClr val="bg1"/>
              </a:solidFill>
            </a:endParaRPr>
          </a:p>
        </p:txBody>
      </p:sp>
      <p:sp>
        <p:nvSpPr>
          <p:cNvPr id="8" name="Titel 1"/>
          <p:cNvSpPr>
            <a:spLocks noGrp="1"/>
          </p:cNvSpPr>
          <p:nvPr>
            <p:ph type="title" hasCustomPrompt="1"/>
          </p:nvPr>
        </p:nvSpPr>
        <p:spPr bwMode="gray">
          <a:xfrm>
            <a:off x="1051503" y="2892900"/>
            <a:ext cx="10080000" cy="1080000"/>
          </a:xfrm>
          <a:noFill/>
          <a:ln w="9525">
            <a:noFill/>
            <a:miter lim="800000"/>
            <a:headEnd/>
            <a:tailEnd/>
          </a:ln>
        </p:spPr>
        <p:txBody>
          <a:bodyPr vert="horz" wrap="square" lIns="0" tIns="0" rIns="0" bIns="0" numCol="1" anchor="ctr" anchorCtr="0" compatLnSpc="1">
            <a:prstTxWarp prst="textNoShape">
              <a:avLst/>
            </a:prstTxWarp>
          </a:bodyPr>
          <a:lstStyle>
            <a:lvl1pPr>
              <a:defRPr lang="de-DE" sz="3200" dirty="0">
                <a:solidFill>
                  <a:schemeClr val="bg1"/>
                </a:solidFill>
              </a:defRPr>
            </a:lvl1pPr>
          </a:lstStyle>
          <a:p>
            <a:pPr lvl="0" algn="ctr"/>
            <a:r>
              <a:rPr lang="de-DE" dirty="0"/>
              <a:t>Titelmasterformat durch </a:t>
            </a:r>
            <a:br>
              <a:rPr lang="de-DE" dirty="0"/>
            </a:br>
            <a:r>
              <a:rPr lang="de-DE" dirty="0"/>
              <a:t>Klicken bearbeiten</a:t>
            </a:r>
          </a:p>
        </p:txBody>
      </p:sp>
    </p:spTree>
    <p:extLst>
      <p:ext uri="{BB962C8B-B14F-4D97-AF65-F5344CB8AC3E}">
        <p14:creationId xmlns:p14="http://schemas.microsoft.com/office/powerpoint/2010/main" val="75060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rläuterung grau">
    <p:spTree>
      <p:nvGrpSpPr>
        <p:cNvPr id="1" name=""/>
        <p:cNvGrpSpPr/>
        <p:nvPr/>
      </p:nvGrpSpPr>
      <p:grpSpPr>
        <a:xfrm>
          <a:off x="0" y="0"/>
          <a:ext cx="0" cy="0"/>
          <a:chOff x="0" y="0"/>
          <a:chExt cx="0" cy="0"/>
        </a:xfrm>
      </p:grpSpPr>
      <p:sp>
        <p:nvSpPr>
          <p:cNvPr id="11" name="Inhaltsplatzhalter 10"/>
          <p:cNvSpPr txBox="1">
            <a:spLocks/>
          </p:cNvSpPr>
          <p:nvPr userDrawn="1"/>
        </p:nvSpPr>
        <p:spPr bwMode="gray">
          <a:xfrm>
            <a:off x="1" y="0"/>
            <a:ext cx="12190412" cy="6858000"/>
          </a:xfrm>
          <a:prstGeom prst="rect">
            <a:avLst/>
          </a:prstGeom>
          <a:solidFill>
            <a:schemeClr val="tx2">
              <a:lumMod val="20000"/>
              <a:lumOff val="80000"/>
            </a:schemeClr>
          </a:solidFill>
          <a:ln w="3175" cmpd="sng" algn="ctr">
            <a:noFill/>
            <a:miter lim="800000"/>
            <a:headEnd/>
            <a:tailEnd/>
          </a:ln>
          <a:effectLst/>
        </p:spPr>
        <p:txBody>
          <a:bodyPr lIns="622800" tIns="622800" rIns="72000" bIns="72000" rtlCol="0" anchor="t" anchorCtr="0"/>
          <a:lstStyle>
            <a:defPPr>
              <a:defRPr lang="de-DE"/>
            </a:defPPr>
            <a:lvl1pPr algn="l" defTabSz="762000">
              <a:lnSpc>
                <a:spcPct val="100000"/>
              </a:lnSpc>
              <a:buClr>
                <a:srgbClr val="CC0033"/>
              </a:buClr>
              <a:defRPr sz="3200" b="0">
                <a:solidFill>
                  <a:schemeClr val="accent2"/>
                </a:solidFill>
                <a:latin typeface="Calibri Light" panose="020F0302020204030204" pitchFamily="34" charset="0"/>
              </a:defRPr>
            </a:lvl1pPr>
          </a:lstStyle>
          <a:p>
            <a:endParaRPr lang="de-DE" sz="2400" b="1" dirty="0">
              <a:latin typeface="+mn-lt"/>
            </a:endParaRPr>
          </a:p>
        </p:txBody>
      </p:sp>
      <p:sp>
        <p:nvSpPr>
          <p:cNvPr id="7" name="Titel 1"/>
          <p:cNvSpPr>
            <a:spLocks noGrp="1"/>
          </p:cNvSpPr>
          <p:nvPr>
            <p:ph type="title" hasCustomPrompt="1"/>
          </p:nvPr>
        </p:nvSpPr>
        <p:spPr bwMode="gray">
          <a:xfrm>
            <a:off x="1051560" y="2895556"/>
            <a:ext cx="10080000" cy="1080000"/>
          </a:xfrm>
        </p:spPr>
        <p:txBody>
          <a:bodyPr tIns="0" bIns="0" anchor="ctr"/>
          <a:lstStyle>
            <a:lvl1pPr algn="ctr">
              <a:defRPr sz="3200">
                <a:solidFill>
                  <a:schemeClr val="accent1"/>
                </a:solidFill>
              </a:defRPr>
            </a:lvl1pPr>
          </a:lstStyle>
          <a:p>
            <a:r>
              <a:rPr lang="de-DE" dirty="0"/>
              <a:t>Titelmasterformat durch </a:t>
            </a:r>
            <a:br>
              <a:rPr lang="de-DE" dirty="0"/>
            </a:br>
            <a:r>
              <a:rPr lang="de-DE" dirty="0"/>
              <a:t>Klicken bearbeiten</a:t>
            </a:r>
          </a:p>
        </p:txBody>
      </p:sp>
    </p:spTree>
    <p:extLst>
      <p:ext uri="{BB962C8B-B14F-4D97-AF65-F5344CB8AC3E}">
        <p14:creationId xmlns:p14="http://schemas.microsoft.com/office/powerpoint/2010/main" val="169362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Erläuterung weiß">
    <p:spTree>
      <p:nvGrpSpPr>
        <p:cNvPr id="1" name=""/>
        <p:cNvGrpSpPr/>
        <p:nvPr/>
      </p:nvGrpSpPr>
      <p:grpSpPr>
        <a:xfrm>
          <a:off x="0" y="0"/>
          <a:ext cx="0" cy="0"/>
          <a:chOff x="0" y="0"/>
          <a:chExt cx="0" cy="0"/>
        </a:xfrm>
      </p:grpSpPr>
      <p:sp>
        <p:nvSpPr>
          <p:cNvPr id="11" name="Inhaltsplatzhalter 10"/>
          <p:cNvSpPr txBox="1">
            <a:spLocks/>
          </p:cNvSpPr>
          <p:nvPr userDrawn="1"/>
        </p:nvSpPr>
        <p:spPr bwMode="gray">
          <a:xfrm>
            <a:off x="1" y="0"/>
            <a:ext cx="12190412" cy="6858000"/>
          </a:xfrm>
          <a:prstGeom prst="rect">
            <a:avLst/>
          </a:prstGeom>
          <a:solidFill>
            <a:schemeClr val="bg1"/>
          </a:solidFill>
          <a:ln w="3175" cmpd="sng" algn="ctr">
            <a:noFill/>
            <a:miter lim="800000"/>
            <a:headEnd/>
            <a:tailEnd/>
          </a:ln>
          <a:effectLst/>
        </p:spPr>
        <p:txBody>
          <a:bodyPr lIns="622800" tIns="622800" rIns="72000" bIns="72000" rtlCol="0" anchor="t" anchorCtr="0"/>
          <a:lstStyle>
            <a:defPPr>
              <a:defRPr lang="de-DE"/>
            </a:defPPr>
            <a:lvl1pPr algn="l" defTabSz="762000">
              <a:lnSpc>
                <a:spcPct val="100000"/>
              </a:lnSpc>
              <a:buClr>
                <a:srgbClr val="CC0033"/>
              </a:buClr>
              <a:defRPr sz="3200" b="0">
                <a:solidFill>
                  <a:schemeClr val="accent2"/>
                </a:solidFill>
                <a:latin typeface="Calibri Light" panose="020F0302020204030204" pitchFamily="34" charset="0"/>
              </a:defRPr>
            </a:lvl1pPr>
          </a:lstStyle>
          <a:p>
            <a:endParaRPr lang="de-DE" sz="2400" b="1" dirty="0">
              <a:latin typeface="+mn-lt"/>
            </a:endParaRPr>
          </a:p>
        </p:txBody>
      </p:sp>
      <p:sp>
        <p:nvSpPr>
          <p:cNvPr id="7" name="Titel 1"/>
          <p:cNvSpPr>
            <a:spLocks noGrp="1"/>
          </p:cNvSpPr>
          <p:nvPr>
            <p:ph type="title" hasCustomPrompt="1"/>
          </p:nvPr>
        </p:nvSpPr>
        <p:spPr bwMode="gray">
          <a:xfrm>
            <a:off x="1051560" y="2895556"/>
            <a:ext cx="10080000" cy="1080000"/>
          </a:xfrm>
        </p:spPr>
        <p:txBody>
          <a:bodyPr tIns="0" bIns="0" anchor="ctr"/>
          <a:lstStyle>
            <a:lvl1pPr algn="ctr">
              <a:defRPr sz="3200">
                <a:solidFill>
                  <a:schemeClr val="accent1"/>
                </a:solidFill>
              </a:defRPr>
            </a:lvl1pPr>
          </a:lstStyle>
          <a:p>
            <a:r>
              <a:rPr lang="de-DE" dirty="0"/>
              <a:t>Titelmasterformat durch </a:t>
            </a:r>
            <a:br>
              <a:rPr lang="de-DE" dirty="0"/>
            </a:br>
            <a:r>
              <a:rPr lang="de-DE" dirty="0"/>
              <a:t>Klicken bearbeiten</a:t>
            </a:r>
          </a:p>
        </p:txBody>
      </p:sp>
    </p:spTree>
    <p:extLst>
      <p:ext uri="{BB962C8B-B14F-4D97-AF65-F5344CB8AC3E}">
        <p14:creationId xmlns:p14="http://schemas.microsoft.com/office/powerpoint/2010/main" val="79669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ruktur">
    <p:spTree>
      <p:nvGrpSpPr>
        <p:cNvPr id="1" name=""/>
        <p:cNvGrpSpPr/>
        <p:nvPr/>
      </p:nvGrpSpPr>
      <p:grpSpPr>
        <a:xfrm>
          <a:off x="0" y="0"/>
          <a:ext cx="0" cy="0"/>
          <a:chOff x="0" y="0"/>
          <a:chExt cx="0" cy="0"/>
        </a:xfrm>
      </p:grpSpPr>
      <p:sp>
        <p:nvSpPr>
          <p:cNvPr id="6" name="Titel 1"/>
          <p:cNvSpPr>
            <a:spLocks noGrp="1"/>
          </p:cNvSpPr>
          <p:nvPr>
            <p:ph type="title"/>
          </p:nvPr>
        </p:nvSpPr>
        <p:spPr>
          <a:xfrm>
            <a:off x="1080000" y="0"/>
            <a:ext cx="8280000" cy="720000"/>
          </a:xfrm>
        </p:spPr>
        <p:txBody>
          <a:bodyPr/>
          <a:lstStyle/>
          <a:p>
            <a:r>
              <a:rPr lang="de-DE"/>
              <a:t>Mastertitelformat bearbeiten</a:t>
            </a:r>
            <a:endParaRPr lang="de-DE" dirty="0"/>
          </a:p>
        </p:txBody>
      </p:sp>
      <p:sp>
        <p:nvSpPr>
          <p:cNvPr id="5" name="Rectangle 6"/>
          <p:cNvSpPr>
            <a:spLocks noGrp="1" noChangeArrowheads="1"/>
          </p:cNvSpPr>
          <p:nvPr>
            <p:ph idx="1"/>
          </p:nvPr>
        </p:nvSpPr>
        <p:spPr>
          <a:xfrm>
            <a:off x="0" y="0"/>
            <a:ext cx="12190413" cy="6858000"/>
          </a:xfrm>
          <a:solidFill>
            <a:schemeClr val="accent1"/>
          </a:solidFill>
          <a:ln cap="flat" algn="ctr"/>
        </p:spPr>
        <p:txBody>
          <a:bodyPr lIns="576000" tIns="360000" rIns="180000" numCol="1"/>
          <a:lstStyle>
            <a:lvl1pPr marL="571500" indent="-571500">
              <a:buClr>
                <a:schemeClr val="bg1"/>
              </a:buClr>
              <a:buFont typeface="Wingdings" panose="05000000000000000000" pitchFamily="2" charset="2"/>
              <a:buChar char="§"/>
              <a:defRPr sz="4800">
                <a:solidFill>
                  <a:schemeClr val="bg1"/>
                </a:solidFill>
              </a:defRPr>
            </a:lvl1pPr>
          </a:lstStyle>
          <a:p>
            <a:pPr marL="342900" lvl="0" indent="-342900">
              <a:lnSpc>
                <a:spcPct val="100000"/>
              </a:lnSpc>
              <a:spcBef>
                <a:spcPct val="30000"/>
              </a:spcBef>
            </a:pPr>
            <a:r>
              <a:rPr lang="de-DE" sz="4000"/>
              <a:t>Mastertextformat bearbeiten</a:t>
            </a:r>
          </a:p>
        </p:txBody>
      </p:sp>
    </p:spTree>
    <p:extLst>
      <p:ext uri="{BB962C8B-B14F-4D97-AF65-F5344CB8AC3E}">
        <p14:creationId xmlns:p14="http://schemas.microsoft.com/office/powerpoint/2010/main" val="420986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sp Text mit Balken">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pPr algn="r"/>
            <a:fld id="{B9DD6AAB-C719-4334-80BF-5E5735403E07}" type="datetime1">
              <a:rPr lang="de-DE" smtClean="0"/>
              <a:pPr algn="r"/>
              <a:t>10.05.2024</a:t>
            </a:fld>
            <a:endParaRPr lang="de-DE" dirty="0"/>
          </a:p>
        </p:txBody>
      </p:sp>
      <p:sp>
        <p:nvSpPr>
          <p:cNvPr id="5" name="Inhaltsplatzhalter 2"/>
          <p:cNvSpPr>
            <a:spLocks noGrp="1"/>
          </p:cNvSpPr>
          <p:nvPr>
            <p:ph idx="1"/>
          </p:nvPr>
        </p:nvSpPr>
        <p:spPr>
          <a:xfrm>
            <a:off x="622300" y="1166361"/>
            <a:ext cx="3524258" cy="252000"/>
          </a:xfrm>
          <a:solidFill>
            <a:schemeClr val="accent1"/>
          </a:solidFill>
          <a:ln w="9525">
            <a:noFill/>
          </a:ln>
        </p:spPr>
        <p:txBody>
          <a:bodyPr vert="horz" lIns="36000" tIns="36000" rIns="36000" bIns="36000" numCol="1" spcCol="180000" rtlCol="0" anchor="ctr">
            <a:noAutofit/>
          </a:bodyPr>
          <a:lstStyle>
            <a:lvl1pPr marL="0" indent="0">
              <a:buNone/>
              <a:tabLst>
                <a:tab pos="898525" algn="l"/>
              </a:tabLst>
              <a:defRPr lang="de-DE" b="0" cap="all" baseline="0" smtClean="0">
                <a:solidFill>
                  <a:schemeClr val="bg1"/>
                </a:solidFill>
              </a:defRPr>
            </a:lvl1pPr>
            <a:lvl2pPr marL="182563" indent="-182563">
              <a:buClr>
                <a:schemeClr val="accent2"/>
              </a:buClr>
              <a:defRPr>
                <a:solidFill>
                  <a:schemeClr val="tx1"/>
                </a:solidFill>
              </a:defRPr>
            </a:lvl2pPr>
            <a:lvl3pPr marL="304800" indent="-122238">
              <a:defRPr/>
            </a:lvl3pPr>
            <a:lvl4pPr marL="411163" indent="-106363">
              <a:defRPr/>
            </a:lvl4pPr>
          </a:lstStyle>
          <a:p>
            <a:pPr lvl="0"/>
            <a:r>
              <a:rPr lang="de-DE"/>
              <a:t>Mastertextformat bearbeiten</a:t>
            </a:r>
          </a:p>
        </p:txBody>
      </p:sp>
      <p:sp>
        <p:nvSpPr>
          <p:cNvPr id="18" name="Inhaltsplatzhalter 2"/>
          <p:cNvSpPr>
            <a:spLocks noGrp="1"/>
          </p:cNvSpPr>
          <p:nvPr>
            <p:ph idx="12"/>
          </p:nvPr>
        </p:nvSpPr>
        <p:spPr>
          <a:xfrm>
            <a:off x="4330800" y="1166360"/>
            <a:ext cx="3528000" cy="252000"/>
          </a:xfrm>
          <a:solidFill>
            <a:schemeClr val="accent1"/>
          </a:solidFill>
          <a:ln w="9525">
            <a:noFill/>
          </a:ln>
        </p:spPr>
        <p:txBody>
          <a:bodyPr vert="horz" lIns="36000" tIns="36000" rIns="36000" bIns="36000" numCol="1" spcCol="180000" rtlCol="0" anchor="ctr">
            <a:noAutofit/>
          </a:bodyPr>
          <a:lstStyle>
            <a:lvl1pPr marL="0" indent="0">
              <a:buNone/>
              <a:tabLst>
                <a:tab pos="898525" algn="l"/>
              </a:tabLst>
              <a:defRPr lang="de-DE" b="0" cap="all" baseline="0" smtClean="0">
                <a:solidFill>
                  <a:schemeClr val="bg1"/>
                </a:solidFill>
              </a:defRPr>
            </a:lvl1pPr>
            <a:lvl2pPr marL="182563" indent="-182563">
              <a:buClr>
                <a:schemeClr val="accent2"/>
              </a:buClr>
              <a:defRPr/>
            </a:lvl2pPr>
            <a:lvl3pPr marL="304800" indent="-122238">
              <a:defRPr/>
            </a:lvl3pPr>
            <a:lvl4pPr marL="411163" indent="-106363">
              <a:defRPr/>
            </a:lvl4pPr>
          </a:lstStyle>
          <a:p>
            <a:pPr lvl="0"/>
            <a:r>
              <a:rPr lang="de-DE"/>
              <a:t>Mastertextformat bearbeiten</a:t>
            </a:r>
          </a:p>
        </p:txBody>
      </p:sp>
      <p:sp>
        <p:nvSpPr>
          <p:cNvPr id="21" name="Inhaltsplatzhalter 2"/>
          <p:cNvSpPr>
            <a:spLocks noGrp="1"/>
          </p:cNvSpPr>
          <p:nvPr>
            <p:ph idx="13"/>
          </p:nvPr>
        </p:nvSpPr>
        <p:spPr>
          <a:xfrm>
            <a:off x="8038800" y="1167110"/>
            <a:ext cx="3528000" cy="252000"/>
          </a:xfrm>
          <a:solidFill>
            <a:schemeClr val="accent1"/>
          </a:solidFill>
          <a:ln w="9525">
            <a:noFill/>
          </a:ln>
        </p:spPr>
        <p:txBody>
          <a:bodyPr vert="horz" lIns="36000" tIns="36000" rIns="36000" bIns="36000" numCol="1" spcCol="180000" rtlCol="0" anchor="ctr">
            <a:noAutofit/>
          </a:bodyPr>
          <a:lstStyle>
            <a:lvl1pPr marL="0" indent="0">
              <a:buNone/>
              <a:tabLst>
                <a:tab pos="898525" algn="l"/>
              </a:tabLst>
              <a:defRPr lang="de-DE" b="0" cap="all" baseline="0" smtClean="0">
                <a:solidFill>
                  <a:schemeClr val="bg1"/>
                </a:solidFill>
              </a:defRPr>
            </a:lvl1pPr>
            <a:lvl2pPr marL="182563" indent="-182563">
              <a:buClr>
                <a:schemeClr val="accent2"/>
              </a:buClr>
              <a:defRPr/>
            </a:lvl2pPr>
            <a:lvl3pPr marL="304800" indent="-122238">
              <a:defRPr/>
            </a:lvl3pPr>
            <a:lvl4pPr marL="411163" indent="-106363">
              <a:defRPr/>
            </a:lvl4pPr>
          </a:lstStyle>
          <a:p>
            <a:pPr lvl="0"/>
            <a:r>
              <a:rPr lang="de-DE"/>
              <a:t>Mastertextformat bearbeiten</a:t>
            </a:r>
          </a:p>
        </p:txBody>
      </p:sp>
      <p:sp>
        <p:nvSpPr>
          <p:cNvPr id="22"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
        <p:nvSpPr>
          <p:cNvPr id="23"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p>
        </p:txBody>
      </p:sp>
      <p:sp>
        <p:nvSpPr>
          <p:cNvPr id="13" name="Inhaltsplatzhalter 2"/>
          <p:cNvSpPr>
            <a:spLocks noGrp="1"/>
          </p:cNvSpPr>
          <p:nvPr>
            <p:ph idx="94" hasCustomPrompt="1"/>
          </p:nvPr>
        </p:nvSpPr>
        <p:spPr>
          <a:xfrm>
            <a:off x="629226" y="1418361"/>
            <a:ext cx="3524258" cy="4788000"/>
          </a:xfrm>
          <a:solidFill>
            <a:srgbClr val="FFFFFF"/>
          </a:solidFill>
          <a:ln w="9525">
            <a:noFill/>
          </a:ln>
        </p:spPr>
        <p:txBody>
          <a:bodyPr vert="horz" lIns="0" tIns="36000" rIns="0" bIns="0" numCol="1" spcCol="180000" rtlCol="0">
            <a:noAutofit/>
          </a:bodyPr>
          <a:lstStyle>
            <a:lvl1pPr>
              <a:defRPr lang="de-DE" dirty="0"/>
            </a:lvl1pPr>
            <a:lvl2pPr>
              <a:defRPr lang="de-DE" dirty="0"/>
            </a:lvl2pPr>
            <a:lvl3pPr>
              <a:defRPr lang="de-DE" dirty="0"/>
            </a:lvl3pPr>
            <a:lvl4pPr>
              <a:defRPr lang="de-DE" dirty="0"/>
            </a:lvl4pPr>
          </a:lstStyle>
          <a:p>
            <a:pPr lvl="0"/>
            <a:r>
              <a:rPr lang="de-DE" dirty="0"/>
              <a:t>Textmasterformat bearbeiten</a:t>
            </a:r>
          </a:p>
          <a:p>
            <a:pPr lvl="1"/>
            <a:r>
              <a:rPr lang="de-DE" dirty="0"/>
              <a:t>Zweite Ebene</a:t>
            </a:r>
          </a:p>
          <a:p>
            <a:pPr lvl="2"/>
            <a:r>
              <a:rPr lang="de-DE" dirty="0"/>
              <a:t>Dritte Ebene</a:t>
            </a:r>
          </a:p>
          <a:p>
            <a:pPr lvl="3"/>
            <a:r>
              <a:rPr lang="de-DE" dirty="0"/>
              <a:t>Vierte Ebene</a:t>
            </a:r>
          </a:p>
        </p:txBody>
      </p:sp>
      <p:sp>
        <p:nvSpPr>
          <p:cNvPr id="14" name="Inhaltsplatzhalter 2"/>
          <p:cNvSpPr>
            <a:spLocks noGrp="1"/>
          </p:cNvSpPr>
          <p:nvPr>
            <p:ph idx="95" hasCustomPrompt="1"/>
          </p:nvPr>
        </p:nvSpPr>
        <p:spPr>
          <a:xfrm>
            <a:off x="4337726" y="1418360"/>
            <a:ext cx="3528000" cy="4788000"/>
          </a:xfrm>
          <a:solidFill>
            <a:srgbClr val="FFFFFF"/>
          </a:solidFill>
          <a:ln w="9525">
            <a:noFill/>
          </a:ln>
        </p:spPr>
        <p:txBody>
          <a:bodyPr vert="horz" lIns="0" tIns="36000" rIns="0" bIns="0" numCol="1" spcCol="180000" rtlCol="0">
            <a:noAutofit/>
          </a:bodyPr>
          <a:lstStyle>
            <a:lvl1pPr>
              <a:defRPr lang="de-DE"/>
            </a:lvl1pPr>
            <a:lvl2pPr>
              <a:defRPr lang="de-DE"/>
            </a:lvl2pPr>
            <a:lvl3pPr>
              <a:defRPr lang="de-DE"/>
            </a:lvl3pPr>
            <a:lvl4pPr>
              <a:defRPr lang="de-DE"/>
            </a:lvl4pPr>
          </a:lstStyle>
          <a:p>
            <a:pPr lvl="0"/>
            <a:r>
              <a:rPr lang="de-DE"/>
              <a:t>Textmasterformat bearbeiten</a:t>
            </a:r>
          </a:p>
          <a:p>
            <a:pPr lvl="1"/>
            <a:r>
              <a:rPr lang="de-DE"/>
              <a:t>Zweite Ebene</a:t>
            </a:r>
          </a:p>
          <a:p>
            <a:pPr lvl="2"/>
            <a:r>
              <a:rPr lang="de-DE"/>
              <a:t>Dritte Ebene</a:t>
            </a:r>
          </a:p>
          <a:p>
            <a:pPr lvl="3"/>
            <a:r>
              <a:rPr lang="de-DE"/>
              <a:t>Vierte Ebene</a:t>
            </a:r>
          </a:p>
        </p:txBody>
      </p:sp>
      <p:sp>
        <p:nvSpPr>
          <p:cNvPr id="15" name="Inhaltsplatzhalter 2"/>
          <p:cNvSpPr>
            <a:spLocks noGrp="1"/>
          </p:cNvSpPr>
          <p:nvPr>
            <p:ph idx="96" hasCustomPrompt="1"/>
          </p:nvPr>
        </p:nvSpPr>
        <p:spPr>
          <a:xfrm>
            <a:off x="8045726" y="1419110"/>
            <a:ext cx="3528000" cy="4788000"/>
          </a:xfrm>
          <a:solidFill>
            <a:srgbClr val="FFFFFF"/>
          </a:solidFill>
          <a:ln w="9525">
            <a:noFill/>
          </a:ln>
        </p:spPr>
        <p:txBody>
          <a:bodyPr vert="horz" lIns="0" tIns="36000" rIns="0" bIns="0" numCol="1" spcCol="180000" rtlCol="0">
            <a:noAutofit/>
          </a:bodyPr>
          <a:lstStyle>
            <a:lvl1pPr>
              <a:defRPr lang="de-DE"/>
            </a:lvl1pPr>
            <a:lvl2pPr>
              <a:defRPr lang="de-DE"/>
            </a:lvl2pPr>
            <a:lvl3pPr>
              <a:defRPr lang="de-DE"/>
            </a:lvl3pPr>
            <a:lvl4pPr>
              <a:defRPr lang="de-DE"/>
            </a:lvl4pPr>
          </a:lstStyle>
          <a:p>
            <a:pPr lvl="0"/>
            <a:r>
              <a:rPr lang="de-DE"/>
              <a:t>Textmasterformat bearbeiten</a:t>
            </a:r>
          </a:p>
          <a:p>
            <a:pPr lvl="1"/>
            <a:r>
              <a:rPr lang="de-DE"/>
              <a:t>Zweite Ebene</a:t>
            </a:r>
          </a:p>
          <a:p>
            <a:pPr lvl="2"/>
            <a:r>
              <a:rPr lang="de-DE"/>
              <a:t>Dritte Ebene</a:t>
            </a:r>
          </a:p>
          <a:p>
            <a:pPr lvl="3"/>
            <a:r>
              <a:rPr lang="de-DE"/>
              <a:t>Vierte Ebene</a:t>
            </a:r>
          </a:p>
        </p:txBody>
      </p:sp>
      <p:sp>
        <p:nvSpPr>
          <p:cNvPr id="16" name="Foliennummernplatzhalter 2"/>
          <p:cNvSpPr>
            <a:spLocks noGrp="1"/>
          </p:cNvSpPr>
          <p:nvPr>
            <p:ph type="sldNum" sz="quarter" idx="10"/>
          </p:nvPr>
        </p:nvSpPr>
        <p:spPr>
          <a:xfrm>
            <a:off x="10080371" y="6660000"/>
            <a:ext cx="1485318" cy="214312"/>
          </a:xfrm>
        </p:spPr>
        <p:txBody>
          <a:bodyPr/>
          <a:lstStyle/>
          <a:p>
            <a:fld id="{B22DAE0B-7753-4CD8-9EDA-6AF531C182E6}" type="slidenum">
              <a:rPr lang="de-DE" smtClean="0"/>
              <a:pPr/>
              <a:t>‹Nr.›</a:t>
            </a:fld>
            <a:endParaRPr lang="de-DE" dirty="0"/>
          </a:p>
        </p:txBody>
      </p:sp>
    </p:spTree>
    <p:extLst>
      <p:ext uri="{BB962C8B-B14F-4D97-AF65-F5344CB8AC3E}">
        <p14:creationId xmlns:p14="http://schemas.microsoft.com/office/powerpoint/2010/main" val="30699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sp Grafik kl links mit Balken">
    <p:spTree>
      <p:nvGrpSpPr>
        <p:cNvPr id="1" name=""/>
        <p:cNvGrpSpPr/>
        <p:nvPr/>
      </p:nvGrpSpPr>
      <p:grpSpPr>
        <a:xfrm>
          <a:off x="0" y="0"/>
          <a:ext cx="0" cy="0"/>
          <a:chOff x="0" y="0"/>
          <a:chExt cx="0" cy="0"/>
        </a:xfrm>
      </p:grpSpPr>
      <p:sp>
        <p:nvSpPr>
          <p:cNvPr id="90" name="Datumsplatzhalter 6"/>
          <p:cNvSpPr>
            <a:spLocks noGrp="1"/>
          </p:cNvSpPr>
          <p:nvPr>
            <p:ph type="dt" sz="half" idx="91"/>
          </p:nvPr>
        </p:nvSpPr>
        <p:spPr bwMode="gray"/>
        <p:txBody>
          <a:bodyPr/>
          <a:lstStyle/>
          <a:p>
            <a:pPr algn="r"/>
            <a:fld id="{AD6C3CA7-15A1-4034-A922-FB2A450146CA}" type="datetime1">
              <a:rPr lang="de-DE" smtClean="0"/>
              <a:pPr algn="r"/>
              <a:t>10.05.2024</a:t>
            </a:fld>
            <a:endParaRPr lang="de-DE" dirty="0"/>
          </a:p>
        </p:txBody>
      </p:sp>
      <p:sp>
        <p:nvSpPr>
          <p:cNvPr id="7" name="Inhaltsplatzhalter 2"/>
          <p:cNvSpPr>
            <a:spLocks noGrp="1"/>
          </p:cNvSpPr>
          <p:nvPr>
            <p:ph sz="quarter" idx="94" hasCustomPrompt="1"/>
          </p:nvPr>
        </p:nvSpPr>
        <p:spPr bwMode="gray">
          <a:xfrm>
            <a:off x="622300" y="1162050"/>
            <a:ext cx="3528000" cy="5040000"/>
          </a:xfrm>
          <a:ln>
            <a:noFill/>
          </a:ln>
        </p:spPr>
        <p:txBody>
          <a:bodyPr numCol="1" spcCol="360000"/>
          <a:lstStyle>
            <a:lvl1pPr marL="0" indent="0">
              <a:buNone/>
              <a:defRPr baseline="0"/>
            </a:lvl1pPr>
          </a:lstStyle>
          <a:p>
            <a:pPr lvl="0"/>
            <a:r>
              <a:rPr lang="de-DE" dirty="0"/>
              <a:t>Grafik einfügen</a:t>
            </a:r>
          </a:p>
        </p:txBody>
      </p:sp>
      <p:sp>
        <p:nvSpPr>
          <p:cNvPr id="17"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
        <p:nvSpPr>
          <p:cNvPr id="18"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endParaRPr lang="de-DE" dirty="0"/>
          </a:p>
        </p:txBody>
      </p:sp>
      <p:sp>
        <p:nvSpPr>
          <p:cNvPr id="9" name="Inhaltsplatzhalter 2"/>
          <p:cNvSpPr>
            <a:spLocks noGrp="1"/>
          </p:cNvSpPr>
          <p:nvPr>
            <p:ph idx="12"/>
          </p:nvPr>
        </p:nvSpPr>
        <p:spPr>
          <a:xfrm>
            <a:off x="4330799" y="1166360"/>
            <a:ext cx="7227963" cy="252000"/>
          </a:xfrm>
          <a:solidFill>
            <a:schemeClr val="accent1"/>
          </a:solidFill>
          <a:ln w="9525">
            <a:noFill/>
          </a:ln>
        </p:spPr>
        <p:txBody>
          <a:bodyPr vert="horz" lIns="36000" tIns="36000" rIns="36000" bIns="36000" numCol="1" spcCol="180000" rtlCol="0" anchor="ctr">
            <a:noAutofit/>
          </a:bodyPr>
          <a:lstStyle>
            <a:lvl1pPr>
              <a:defRPr lang="de-DE" b="0" cap="all" baseline="0">
                <a:solidFill>
                  <a:schemeClr val="bg1"/>
                </a:solidFill>
              </a:defRPr>
            </a:lvl1pPr>
          </a:lstStyle>
          <a:p>
            <a:pPr marL="0" lvl="0" indent="0">
              <a:buNone/>
              <a:tabLst>
                <a:tab pos="898525" algn="l"/>
              </a:tabLst>
            </a:pPr>
            <a:r>
              <a:rPr lang="de-DE"/>
              <a:t>Mastertextformat bearbeiten</a:t>
            </a:r>
          </a:p>
        </p:txBody>
      </p:sp>
      <p:sp>
        <p:nvSpPr>
          <p:cNvPr id="10" name="Inhaltsplatzhalter 2"/>
          <p:cNvSpPr>
            <a:spLocks noGrp="1"/>
          </p:cNvSpPr>
          <p:nvPr>
            <p:ph idx="95"/>
          </p:nvPr>
        </p:nvSpPr>
        <p:spPr>
          <a:xfrm>
            <a:off x="4337725" y="1418360"/>
            <a:ext cx="7227963" cy="4788000"/>
          </a:xfrm>
          <a:solidFill>
            <a:srgbClr val="FFFFFF"/>
          </a:solidFill>
          <a:ln w="9525">
            <a:noFill/>
          </a:ln>
        </p:spPr>
        <p:txBody>
          <a:bodyPr vert="horz" lIns="0" tIns="36000" rIns="0" bIns="0" numCol="2" spcCol="180000" rtlCol="0">
            <a:noAutofit/>
          </a:bodyPr>
          <a:lstStyle>
            <a:lvl1pPr>
              <a:defRPr lang="de-DE"/>
            </a:lvl1pPr>
            <a:lvl2pPr>
              <a:defRPr lang="de-DE"/>
            </a:lvl2pPr>
            <a:lvl3pPr>
              <a:defRPr lang="de-DE"/>
            </a:lvl3pPr>
            <a:lvl4pPr>
              <a:defRPr lang="de-DE"/>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11" name="Foliennummernplatzhalter 2"/>
          <p:cNvSpPr>
            <a:spLocks noGrp="1"/>
          </p:cNvSpPr>
          <p:nvPr>
            <p:ph type="sldNum" sz="quarter" idx="10"/>
          </p:nvPr>
        </p:nvSpPr>
        <p:spPr>
          <a:xfrm>
            <a:off x="10080371" y="6660000"/>
            <a:ext cx="1485318" cy="214312"/>
          </a:xfrm>
        </p:spPr>
        <p:txBody>
          <a:bodyPr/>
          <a:lstStyle/>
          <a:p>
            <a:fld id="{B22DAE0B-7753-4CD8-9EDA-6AF531C182E6}" type="slidenum">
              <a:rPr lang="de-DE" smtClean="0"/>
              <a:pPr/>
              <a:t>‹Nr.›</a:t>
            </a:fld>
            <a:endParaRPr lang="de-DE" dirty="0"/>
          </a:p>
        </p:txBody>
      </p:sp>
    </p:spTree>
    <p:extLst>
      <p:ext uri="{BB962C8B-B14F-4D97-AF65-F5344CB8AC3E}">
        <p14:creationId xmlns:p14="http://schemas.microsoft.com/office/powerpoint/2010/main" val="191019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sp Grafik gr links mit Balken">
    <p:spTree>
      <p:nvGrpSpPr>
        <p:cNvPr id="1" name=""/>
        <p:cNvGrpSpPr/>
        <p:nvPr/>
      </p:nvGrpSpPr>
      <p:grpSpPr>
        <a:xfrm>
          <a:off x="0" y="0"/>
          <a:ext cx="0" cy="0"/>
          <a:chOff x="0" y="0"/>
          <a:chExt cx="0" cy="0"/>
        </a:xfrm>
      </p:grpSpPr>
      <p:sp>
        <p:nvSpPr>
          <p:cNvPr id="90" name="Datumsplatzhalter 6"/>
          <p:cNvSpPr>
            <a:spLocks noGrp="1"/>
          </p:cNvSpPr>
          <p:nvPr>
            <p:ph type="dt" sz="half" idx="91"/>
          </p:nvPr>
        </p:nvSpPr>
        <p:spPr bwMode="gray"/>
        <p:txBody>
          <a:bodyPr/>
          <a:lstStyle/>
          <a:p>
            <a:pPr algn="r"/>
            <a:fld id="{AD6C3CA7-15A1-4034-A922-FB2A450146CA}" type="datetime1">
              <a:rPr lang="de-DE" smtClean="0"/>
              <a:pPr algn="r"/>
              <a:t>10.05.2024</a:t>
            </a:fld>
            <a:endParaRPr lang="de-DE" dirty="0"/>
          </a:p>
        </p:txBody>
      </p:sp>
      <p:sp>
        <p:nvSpPr>
          <p:cNvPr id="7" name="Inhaltsplatzhalter 2"/>
          <p:cNvSpPr>
            <a:spLocks noGrp="1"/>
          </p:cNvSpPr>
          <p:nvPr>
            <p:ph sz="quarter" idx="94" hasCustomPrompt="1"/>
          </p:nvPr>
        </p:nvSpPr>
        <p:spPr bwMode="gray">
          <a:xfrm>
            <a:off x="622300" y="1162050"/>
            <a:ext cx="7233163" cy="5040000"/>
          </a:xfrm>
          <a:ln>
            <a:noFill/>
          </a:ln>
        </p:spPr>
        <p:txBody>
          <a:bodyPr numCol="2" spcCol="360000"/>
          <a:lstStyle>
            <a:lvl1pPr marL="0" indent="0">
              <a:buNone/>
              <a:defRPr baseline="0"/>
            </a:lvl1pPr>
          </a:lstStyle>
          <a:p>
            <a:pPr lvl="0"/>
            <a:r>
              <a:rPr lang="de-DE" dirty="0"/>
              <a:t>Grafik einfügen</a:t>
            </a:r>
          </a:p>
        </p:txBody>
      </p:sp>
      <p:sp>
        <p:nvSpPr>
          <p:cNvPr id="17"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
        <p:nvSpPr>
          <p:cNvPr id="18"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endParaRPr lang="de-DE" dirty="0"/>
          </a:p>
        </p:txBody>
      </p:sp>
      <p:sp>
        <p:nvSpPr>
          <p:cNvPr id="9" name="Inhaltsplatzhalter 2"/>
          <p:cNvSpPr>
            <a:spLocks noGrp="1"/>
          </p:cNvSpPr>
          <p:nvPr>
            <p:ph idx="13"/>
          </p:nvPr>
        </p:nvSpPr>
        <p:spPr>
          <a:xfrm>
            <a:off x="8038800" y="1167110"/>
            <a:ext cx="3528000" cy="252000"/>
          </a:xfrm>
          <a:solidFill>
            <a:schemeClr val="accent1"/>
          </a:solidFill>
          <a:ln w="9525">
            <a:noFill/>
          </a:ln>
        </p:spPr>
        <p:txBody>
          <a:bodyPr vert="horz" lIns="36000" tIns="36000" rIns="36000" bIns="36000" numCol="1" spcCol="180000" rtlCol="0" anchor="ctr">
            <a:noAutofit/>
          </a:bodyPr>
          <a:lstStyle>
            <a:lvl1pPr>
              <a:defRPr lang="de-DE" b="0" cap="all" baseline="0">
                <a:solidFill>
                  <a:schemeClr val="bg1"/>
                </a:solidFill>
              </a:defRPr>
            </a:lvl1pPr>
          </a:lstStyle>
          <a:p>
            <a:pPr marL="0" lvl="0" indent="0">
              <a:buNone/>
              <a:tabLst>
                <a:tab pos="898525" algn="l"/>
              </a:tabLst>
            </a:pPr>
            <a:r>
              <a:rPr lang="de-DE"/>
              <a:t>Mastertextformat bearbeiten</a:t>
            </a:r>
          </a:p>
        </p:txBody>
      </p:sp>
      <p:sp>
        <p:nvSpPr>
          <p:cNvPr id="10" name="Inhaltsplatzhalter 2"/>
          <p:cNvSpPr>
            <a:spLocks noGrp="1"/>
          </p:cNvSpPr>
          <p:nvPr>
            <p:ph idx="96" hasCustomPrompt="1"/>
          </p:nvPr>
        </p:nvSpPr>
        <p:spPr>
          <a:xfrm>
            <a:off x="8045726" y="1419110"/>
            <a:ext cx="3528000" cy="4788000"/>
          </a:xfrm>
          <a:solidFill>
            <a:srgbClr val="FFFFFF"/>
          </a:solidFill>
          <a:ln w="9525">
            <a:noFill/>
          </a:ln>
        </p:spPr>
        <p:txBody>
          <a:bodyPr vert="horz" lIns="0" tIns="36000" rIns="0" bIns="0" numCol="1" spcCol="180000" rtlCol="0">
            <a:noAutofit/>
          </a:bodyPr>
          <a:lstStyle>
            <a:lvl1pPr>
              <a:defRPr lang="de-DE" dirty="0"/>
            </a:lvl1pPr>
            <a:lvl2pPr>
              <a:defRPr lang="de-DE" dirty="0"/>
            </a:lvl2pPr>
            <a:lvl3pPr>
              <a:defRPr lang="de-DE" dirty="0"/>
            </a:lvl3pPr>
            <a:lvl4pPr>
              <a:defRPr lang="de-DE" dirty="0"/>
            </a:lvl4pPr>
          </a:lstStyle>
          <a:p>
            <a:pPr lvl="0"/>
            <a:r>
              <a:rPr lang="de-DE" dirty="0"/>
              <a:t>Textmasterformat bearbeiten</a:t>
            </a:r>
          </a:p>
          <a:p>
            <a:pPr lvl="1"/>
            <a:r>
              <a:rPr lang="de-DE" dirty="0"/>
              <a:t>Zweite Ebene</a:t>
            </a:r>
          </a:p>
          <a:p>
            <a:pPr lvl="2"/>
            <a:r>
              <a:rPr lang="de-DE" dirty="0"/>
              <a:t>Dritte Ebene</a:t>
            </a:r>
          </a:p>
          <a:p>
            <a:pPr lvl="3"/>
            <a:r>
              <a:rPr lang="de-DE" dirty="0"/>
              <a:t>Vierte Ebene</a:t>
            </a:r>
          </a:p>
        </p:txBody>
      </p:sp>
      <p:sp>
        <p:nvSpPr>
          <p:cNvPr id="11" name="Foliennummernplatzhalter 2"/>
          <p:cNvSpPr>
            <a:spLocks noGrp="1"/>
          </p:cNvSpPr>
          <p:nvPr>
            <p:ph type="sldNum" sz="quarter" idx="10"/>
          </p:nvPr>
        </p:nvSpPr>
        <p:spPr>
          <a:xfrm>
            <a:off x="10080371" y="6660000"/>
            <a:ext cx="1485318" cy="214312"/>
          </a:xfrm>
        </p:spPr>
        <p:txBody>
          <a:bodyPr/>
          <a:lstStyle/>
          <a:p>
            <a:fld id="{B22DAE0B-7753-4CD8-9EDA-6AF531C182E6}" type="slidenum">
              <a:rPr lang="de-DE" smtClean="0"/>
              <a:pPr/>
              <a:t>‹Nr.›</a:t>
            </a:fld>
            <a:endParaRPr lang="de-DE" dirty="0"/>
          </a:p>
        </p:txBody>
      </p:sp>
    </p:spTree>
    <p:extLst>
      <p:ext uri="{BB962C8B-B14F-4D97-AF65-F5344CB8AC3E}">
        <p14:creationId xmlns:p14="http://schemas.microsoft.com/office/powerpoint/2010/main" val="366311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sp 6 Felder mit Balken">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fld id="{B22DAE0B-7753-4CD8-9EDA-6AF531C182E6}" type="slidenum">
              <a:rPr lang="de-DE" smtClean="0"/>
              <a:pPr/>
              <a:t>‹Nr.›</a:t>
            </a:fld>
            <a:endParaRPr lang="de-DE" dirty="0"/>
          </a:p>
        </p:txBody>
      </p:sp>
      <p:sp>
        <p:nvSpPr>
          <p:cNvPr id="4" name="Datumsplatzhalter 3"/>
          <p:cNvSpPr>
            <a:spLocks noGrp="1"/>
          </p:cNvSpPr>
          <p:nvPr>
            <p:ph type="dt" sz="half" idx="11"/>
          </p:nvPr>
        </p:nvSpPr>
        <p:spPr/>
        <p:txBody>
          <a:bodyPr/>
          <a:lstStyle/>
          <a:p>
            <a:pPr algn="r"/>
            <a:fld id="{B9DD6AAB-C719-4334-80BF-5E5735403E07}" type="datetime1">
              <a:rPr lang="de-DE" smtClean="0"/>
              <a:pPr algn="r"/>
              <a:t>10.05.2024</a:t>
            </a:fld>
            <a:endParaRPr lang="de-DE" dirty="0"/>
          </a:p>
        </p:txBody>
      </p:sp>
      <p:sp>
        <p:nvSpPr>
          <p:cNvPr id="22"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
        <p:nvSpPr>
          <p:cNvPr id="23"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p>
        </p:txBody>
      </p:sp>
      <p:sp>
        <p:nvSpPr>
          <p:cNvPr id="30" name="Inhaltsplatzhalter 2"/>
          <p:cNvSpPr>
            <a:spLocks noGrp="1"/>
          </p:cNvSpPr>
          <p:nvPr>
            <p:ph idx="1"/>
          </p:nvPr>
        </p:nvSpPr>
        <p:spPr>
          <a:xfrm>
            <a:off x="622300" y="1166361"/>
            <a:ext cx="3524258" cy="252000"/>
          </a:xfrm>
          <a:solidFill>
            <a:schemeClr val="accent1"/>
          </a:solidFill>
          <a:ln w="9525">
            <a:noFill/>
          </a:ln>
        </p:spPr>
        <p:txBody>
          <a:bodyPr vert="horz" lIns="36000" tIns="36000" rIns="36000" bIns="36000" numCol="1" spcCol="180000" rtlCol="0" anchor="ctr">
            <a:noAutofit/>
          </a:bodyPr>
          <a:lstStyle>
            <a:lvl1pPr>
              <a:defRPr lang="de-DE" b="0" cap="all" baseline="0">
                <a:solidFill>
                  <a:schemeClr val="bg1"/>
                </a:solidFill>
              </a:defRPr>
            </a:lvl1pPr>
          </a:lstStyle>
          <a:p>
            <a:pPr marL="0" lvl="0" indent="0">
              <a:buNone/>
              <a:tabLst>
                <a:tab pos="898525" algn="l"/>
              </a:tabLst>
            </a:pPr>
            <a:r>
              <a:rPr lang="de-DE" dirty="0"/>
              <a:t>Mastertextformat bearbeiten</a:t>
            </a:r>
          </a:p>
        </p:txBody>
      </p:sp>
      <p:sp>
        <p:nvSpPr>
          <p:cNvPr id="31" name="Inhaltsplatzhalter 2"/>
          <p:cNvSpPr>
            <a:spLocks noGrp="1"/>
          </p:cNvSpPr>
          <p:nvPr>
            <p:ph idx="12"/>
          </p:nvPr>
        </p:nvSpPr>
        <p:spPr>
          <a:xfrm>
            <a:off x="4335605" y="1166360"/>
            <a:ext cx="3528000" cy="252000"/>
          </a:xfrm>
          <a:solidFill>
            <a:schemeClr val="accent1"/>
          </a:solidFill>
          <a:ln w="9525">
            <a:noFill/>
          </a:ln>
        </p:spPr>
        <p:txBody>
          <a:bodyPr vert="horz" lIns="36000" tIns="36000" rIns="36000" bIns="36000" numCol="1" spcCol="180000" rtlCol="0" anchor="ctr">
            <a:noAutofit/>
          </a:bodyPr>
          <a:lstStyle>
            <a:lvl1pPr>
              <a:defRPr lang="de-DE" b="0" cap="all" baseline="0">
                <a:solidFill>
                  <a:schemeClr val="bg1"/>
                </a:solidFill>
              </a:defRPr>
            </a:lvl1pPr>
          </a:lstStyle>
          <a:p>
            <a:pPr marL="0" lvl="0" indent="0">
              <a:buNone/>
              <a:tabLst>
                <a:tab pos="898525" algn="l"/>
              </a:tabLst>
            </a:pPr>
            <a:r>
              <a:rPr lang="de-DE"/>
              <a:t>Mastertextformat bearbeiten</a:t>
            </a:r>
          </a:p>
        </p:txBody>
      </p:sp>
      <p:sp>
        <p:nvSpPr>
          <p:cNvPr id="32" name="Inhaltsplatzhalter 2"/>
          <p:cNvSpPr>
            <a:spLocks noGrp="1"/>
          </p:cNvSpPr>
          <p:nvPr>
            <p:ph idx="13"/>
          </p:nvPr>
        </p:nvSpPr>
        <p:spPr>
          <a:xfrm>
            <a:off x="8052652" y="1167110"/>
            <a:ext cx="3528000" cy="252000"/>
          </a:xfrm>
          <a:solidFill>
            <a:schemeClr val="accent1"/>
          </a:solidFill>
          <a:ln w="9525">
            <a:noFill/>
          </a:ln>
        </p:spPr>
        <p:txBody>
          <a:bodyPr vert="horz" lIns="36000" tIns="36000" rIns="36000" bIns="36000" numCol="1" spcCol="180000" rtlCol="0" anchor="ctr">
            <a:noAutofit/>
          </a:bodyPr>
          <a:lstStyle>
            <a:lvl1pPr>
              <a:defRPr lang="de-DE" b="0" cap="all" baseline="0">
                <a:solidFill>
                  <a:schemeClr val="bg1"/>
                </a:solidFill>
              </a:defRPr>
            </a:lvl1pPr>
          </a:lstStyle>
          <a:p>
            <a:pPr marL="0" lvl="0" indent="0">
              <a:buNone/>
              <a:tabLst>
                <a:tab pos="898525" algn="l"/>
              </a:tabLst>
            </a:pPr>
            <a:r>
              <a:rPr lang="de-DE"/>
              <a:t>Mastertextformat bearbeiten</a:t>
            </a:r>
          </a:p>
        </p:txBody>
      </p:sp>
      <p:sp>
        <p:nvSpPr>
          <p:cNvPr id="33" name="Inhaltsplatzhalter 2"/>
          <p:cNvSpPr>
            <a:spLocks noGrp="1"/>
          </p:cNvSpPr>
          <p:nvPr>
            <p:ph idx="94"/>
          </p:nvPr>
        </p:nvSpPr>
        <p:spPr>
          <a:xfrm>
            <a:off x="622300" y="1418361"/>
            <a:ext cx="3524258" cy="2096364"/>
          </a:xfrm>
          <a:solidFill>
            <a:srgbClr val="FFFFFF"/>
          </a:solidFill>
          <a:ln w="9525">
            <a:noFill/>
          </a:ln>
        </p:spPr>
        <p:txBody>
          <a:bodyPr vert="horz" lIns="0" tIns="36000" rIns="0" bIns="0" numCol="1" spcCol="180000" rtlCol="0">
            <a:noAutofit/>
          </a:bodyPr>
          <a:lstStyle>
            <a:lvl1pPr>
              <a:defRPr lang="de-DE" dirty="0"/>
            </a:lvl1pPr>
            <a:lvl2pPr>
              <a:defRPr lang="de-DE" dirty="0"/>
            </a:lvl2pPr>
            <a:lvl3pPr>
              <a:defRPr lang="de-DE" dirty="0"/>
            </a:lvl3pPr>
            <a:lvl4pPr>
              <a:defRPr lang="de-DE" dirty="0"/>
            </a:lvl4pPr>
          </a:lstStyle>
          <a:p>
            <a:pPr lvl="0"/>
            <a:r>
              <a:rPr lang="de-DE" dirty="0"/>
              <a:t>Mastertextformat bearbeiten</a:t>
            </a:r>
          </a:p>
          <a:p>
            <a:pPr lvl="1"/>
            <a:r>
              <a:rPr lang="de-DE" dirty="0"/>
              <a:t>Zweite Ebene</a:t>
            </a:r>
          </a:p>
          <a:p>
            <a:pPr lvl="2"/>
            <a:r>
              <a:rPr lang="de-DE" dirty="0"/>
              <a:t>Dritte Ebene</a:t>
            </a:r>
          </a:p>
          <a:p>
            <a:pPr lvl="3"/>
            <a:r>
              <a:rPr lang="de-DE" dirty="0"/>
              <a:t>Vierte Ebene</a:t>
            </a:r>
          </a:p>
        </p:txBody>
      </p:sp>
      <p:sp>
        <p:nvSpPr>
          <p:cNvPr id="34" name="Inhaltsplatzhalter 2"/>
          <p:cNvSpPr>
            <a:spLocks noGrp="1"/>
          </p:cNvSpPr>
          <p:nvPr>
            <p:ph idx="95"/>
          </p:nvPr>
        </p:nvSpPr>
        <p:spPr>
          <a:xfrm>
            <a:off x="4335605" y="1418360"/>
            <a:ext cx="3528000" cy="2096364"/>
          </a:xfrm>
          <a:solidFill>
            <a:srgbClr val="FFFFFF"/>
          </a:solidFill>
          <a:ln w="9525">
            <a:noFill/>
          </a:ln>
        </p:spPr>
        <p:txBody>
          <a:bodyPr vert="horz" lIns="0" tIns="36000" rIns="0" bIns="0" numCol="1" spcCol="180000" rtlCol="0">
            <a:noAutofit/>
          </a:bodyPr>
          <a:lstStyle>
            <a:lvl1pPr>
              <a:defRPr lang="de-DE" dirty="0"/>
            </a:lvl1pPr>
            <a:lvl2pPr>
              <a:defRPr lang="de-DE" dirty="0"/>
            </a:lvl2pPr>
            <a:lvl3pPr>
              <a:defRPr lang="de-DE" dirty="0"/>
            </a:lvl3pPr>
            <a:lvl4pPr>
              <a:defRPr lang="de-DE" dirty="0"/>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35" name="Inhaltsplatzhalter 2"/>
          <p:cNvSpPr>
            <a:spLocks noGrp="1"/>
          </p:cNvSpPr>
          <p:nvPr>
            <p:ph idx="96"/>
          </p:nvPr>
        </p:nvSpPr>
        <p:spPr>
          <a:xfrm>
            <a:off x="8052652" y="1419110"/>
            <a:ext cx="3528000" cy="2096364"/>
          </a:xfrm>
          <a:solidFill>
            <a:srgbClr val="FFFFFF"/>
          </a:solidFill>
          <a:ln w="9525">
            <a:noFill/>
          </a:ln>
        </p:spPr>
        <p:txBody>
          <a:bodyPr vert="horz" lIns="0" tIns="36000" rIns="0" bIns="0" numCol="1" spcCol="180000" rtlCol="0">
            <a:noAutofit/>
          </a:bodyPr>
          <a:lstStyle>
            <a:lvl1pPr>
              <a:defRPr lang="de-DE" dirty="0"/>
            </a:lvl1pPr>
            <a:lvl2pPr>
              <a:defRPr lang="de-DE" dirty="0"/>
            </a:lvl2pPr>
            <a:lvl3pPr>
              <a:defRPr lang="de-DE" dirty="0"/>
            </a:lvl3pPr>
            <a:lvl4pPr>
              <a:defRPr lang="de-DE" dirty="0"/>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36" name="Inhaltsplatzhalter 2"/>
          <p:cNvSpPr>
            <a:spLocks noGrp="1"/>
          </p:cNvSpPr>
          <p:nvPr>
            <p:ph idx="97"/>
          </p:nvPr>
        </p:nvSpPr>
        <p:spPr>
          <a:xfrm>
            <a:off x="622300" y="3860987"/>
            <a:ext cx="3524258" cy="252000"/>
          </a:xfrm>
          <a:solidFill>
            <a:schemeClr val="accent1"/>
          </a:solidFill>
          <a:ln w="9525">
            <a:noFill/>
          </a:ln>
        </p:spPr>
        <p:txBody>
          <a:bodyPr vert="horz" lIns="36000" tIns="36000" rIns="36000" bIns="36000" numCol="1" spcCol="180000" rtlCol="0" anchor="ctr">
            <a:noAutofit/>
          </a:bodyPr>
          <a:lstStyle>
            <a:lvl1pPr>
              <a:defRPr lang="de-DE" b="0" cap="all" baseline="0">
                <a:solidFill>
                  <a:schemeClr val="bg1"/>
                </a:solidFill>
              </a:defRPr>
            </a:lvl1pPr>
          </a:lstStyle>
          <a:p>
            <a:pPr marL="0" lvl="0" indent="0">
              <a:buNone/>
              <a:tabLst>
                <a:tab pos="898525" algn="l"/>
              </a:tabLst>
            </a:pPr>
            <a:r>
              <a:rPr lang="de-DE"/>
              <a:t>Mastertextformat bearbeiten</a:t>
            </a:r>
          </a:p>
        </p:txBody>
      </p:sp>
      <p:sp>
        <p:nvSpPr>
          <p:cNvPr id="37" name="Inhaltsplatzhalter 2"/>
          <p:cNvSpPr>
            <a:spLocks noGrp="1"/>
          </p:cNvSpPr>
          <p:nvPr>
            <p:ph idx="98"/>
          </p:nvPr>
        </p:nvSpPr>
        <p:spPr>
          <a:xfrm>
            <a:off x="4335605" y="3860986"/>
            <a:ext cx="3528000" cy="252000"/>
          </a:xfrm>
          <a:solidFill>
            <a:schemeClr val="accent1"/>
          </a:solidFill>
          <a:ln w="9525">
            <a:noFill/>
          </a:ln>
        </p:spPr>
        <p:txBody>
          <a:bodyPr vert="horz" lIns="36000" tIns="36000" rIns="36000" bIns="36000" numCol="1" spcCol="180000" rtlCol="0" anchor="ctr">
            <a:noAutofit/>
          </a:bodyPr>
          <a:lstStyle>
            <a:lvl1pPr>
              <a:defRPr lang="de-DE" b="0" cap="all" baseline="0">
                <a:solidFill>
                  <a:schemeClr val="bg1"/>
                </a:solidFill>
              </a:defRPr>
            </a:lvl1pPr>
          </a:lstStyle>
          <a:p>
            <a:pPr marL="0" lvl="0" indent="0">
              <a:buNone/>
              <a:tabLst>
                <a:tab pos="898525" algn="l"/>
              </a:tabLst>
            </a:pPr>
            <a:r>
              <a:rPr lang="de-DE"/>
              <a:t>Mastertextformat bearbeiten</a:t>
            </a:r>
          </a:p>
        </p:txBody>
      </p:sp>
      <p:sp>
        <p:nvSpPr>
          <p:cNvPr id="38" name="Inhaltsplatzhalter 2"/>
          <p:cNvSpPr>
            <a:spLocks noGrp="1"/>
          </p:cNvSpPr>
          <p:nvPr>
            <p:ph idx="99"/>
          </p:nvPr>
        </p:nvSpPr>
        <p:spPr>
          <a:xfrm>
            <a:off x="8052652" y="3861736"/>
            <a:ext cx="3528000" cy="252000"/>
          </a:xfrm>
          <a:solidFill>
            <a:schemeClr val="accent1"/>
          </a:solidFill>
          <a:ln w="9525">
            <a:noFill/>
          </a:ln>
        </p:spPr>
        <p:txBody>
          <a:bodyPr vert="horz" lIns="36000" tIns="36000" rIns="36000" bIns="36000" numCol="1" spcCol="180000" rtlCol="0" anchor="ctr">
            <a:noAutofit/>
          </a:bodyPr>
          <a:lstStyle>
            <a:lvl1pPr>
              <a:defRPr lang="de-DE" b="0" cap="all" baseline="0">
                <a:solidFill>
                  <a:schemeClr val="bg1"/>
                </a:solidFill>
              </a:defRPr>
            </a:lvl1pPr>
          </a:lstStyle>
          <a:p>
            <a:pPr marL="0" lvl="0" indent="0">
              <a:buNone/>
              <a:tabLst>
                <a:tab pos="898525" algn="l"/>
              </a:tabLst>
            </a:pPr>
            <a:r>
              <a:rPr lang="de-DE"/>
              <a:t>Mastertextformat bearbeiten</a:t>
            </a:r>
          </a:p>
        </p:txBody>
      </p:sp>
      <p:sp>
        <p:nvSpPr>
          <p:cNvPr id="39" name="Inhaltsplatzhalter 2"/>
          <p:cNvSpPr>
            <a:spLocks noGrp="1"/>
          </p:cNvSpPr>
          <p:nvPr>
            <p:ph idx="100"/>
          </p:nvPr>
        </p:nvSpPr>
        <p:spPr>
          <a:xfrm>
            <a:off x="622300" y="4112987"/>
            <a:ext cx="3524258" cy="2096364"/>
          </a:xfrm>
          <a:solidFill>
            <a:srgbClr val="FFFFFF"/>
          </a:solidFill>
          <a:ln w="9525">
            <a:noFill/>
          </a:ln>
        </p:spPr>
        <p:txBody>
          <a:bodyPr vert="horz" lIns="0" tIns="36000" rIns="0" bIns="0" numCol="1" spcCol="180000" rtlCol="0">
            <a:noAutofit/>
          </a:bodyPr>
          <a:lstStyle>
            <a:lvl1pPr>
              <a:defRPr lang="de-DE" dirty="0"/>
            </a:lvl1pPr>
            <a:lvl2pPr>
              <a:defRPr lang="de-DE" dirty="0"/>
            </a:lvl2pPr>
            <a:lvl3pPr>
              <a:defRPr lang="de-DE" dirty="0"/>
            </a:lvl3pPr>
            <a:lvl4pPr>
              <a:defRPr lang="de-DE" dirty="0"/>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40" name="Inhaltsplatzhalter 2"/>
          <p:cNvSpPr>
            <a:spLocks noGrp="1"/>
          </p:cNvSpPr>
          <p:nvPr>
            <p:ph idx="101"/>
          </p:nvPr>
        </p:nvSpPr>
        <p:spPr>
          <a:xfrm>
            <a:off x="4335605" y="4112986"/>
            <a:ext cx="3528000" cy="2096364"/>
          </a:xfrm>
          <a:solidFill>
            <a:srgbClr val="FFFFFF"/>
          </a:solidFill>
          <a:ln w="9525">
            <a:noFill/>
          </a:ln>
        </p:spPr>
        <p:txBody>
          <a:bodyPr vert="horz" lIns="0" tIns="36000" rIns="0" bIns="0" numCol="1" spcCol="180000" rtlCol="0">
            <a:noAutofit/>
          </a:bodyPr>
          <a:lstStyle>
            <a:lvl1pPr>
              <a:defRPr lang="de-DE" dirty="0"/>
            </a:lvl1pPr>
            <a:lvl2pPr>
              <a:defRPr lang="de-DE" dirty="0"/>
            </a:lvl2pPr>
            <a:lvl3pPr>
              <a:defRPr lang="de-DE" dirty="0"/>
            </a:lvl3pPr>
            <a:lvl4pPr>
              <a:defRPr lang="de-DE" dirty="0"/>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41" name="Inhaltsplatzhalter 2"/>
          <p:cNvSpPr>
            <a:spLocks noGrp="1"/>
          </p:cNvSpPr>
          <p:nvPr>
            <p:ph idx="102"/>
          </p:nvPr>
        </p:nvSpPr>
        <p:spPr>
          <a:xfrm>
            <a:off x="8052652" y="4113736"/>
            <a:ext cx="3528000" cy="2096364"/>
          </a:xfrm>
          <a:solidFill>
            <a:srgbClr val="FFFFFF"/>
          </a:solidFill>
          <a:ln w="9525">
            <a:noFill/>
          </a:ln>
        </p:spPr>
        <p:txBody>
          <a:bodyPr vert="horz" lIns="0" tIns="36000" rIns="0" bIns="0" numCol="1" spcCol="180000" rtlCol="0">
            <a:noAutofit/>
          </a:bodyPr>
          <a:lstStyle>
            <a:lvl1pPr>
              <a:defRPr lang="de-DE" dirty="0"/>
            </a:lvl1pPr>
            <a:lvl2pPr>
              <a:defRPr lang="de-DE" dirty="0"/>
            </a:lvl2pPr>
            <a:lvl3pPr>
              <a:defRPr lang="de-DE" dirty="0"/>
            </a:lvl3pPr>
            <a:lvl4pPr>
              <a:defRPr lang="de-DE" dirty="0"/>
            </a:lvl4p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328601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sp Text mit Balken">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pPr algn="r"/>
            <a:fld id="{B9DD6AAB-C719-4334-80BF-5E5735403E07}" type="datetime1">
              <a:rPr lang="de-DE" smtClean="0"/>
              <a:pPr algn="r"/>
              <a:t>10.05.2024</a:t>
            </a:fld>
            <a:endParaRPr lang="de-DE" dirty="0"/>
          </a:p>
        </p:txBody>
      </p:sp>
      <p:sp>
        <p:nvSpPr>
          <p:cNvPr id="5" name="Inhaltsplatzhalter 2"/>
          <p:cNvSpPr>
            <a:spLocks noGrp="1"/>
          </p:cNvSpPr>
          <p:nvPr>
            <p:ph idx="1"/>
          </p:nvPr>
        </p:nvSpPr>
        <p:spPr>
          <a:xfrm>
            <a:off x="622300" y="1166361"/>
            <a:ext cx="5349600" cy="252000"/>
          </a:xfrm>
          <a:solidFill>
            <a:schemeClr val="accent1"/>
          </a:solidFill>
          <a:ln w="9525">
            <a:noFill/>
          </a:ln>
        </p:spPr>
        <p:txBody>
          <a:bodyPr vert="horz" lIns="36000" tIns="36000" rIns="36000" bIns="36000" numCol="1" spcCol="180000" rtlCol="0" anchor="ctr">
            <a:noAutofit/>
          </a:bodyPr>
          <a:lstStyle>
            <a:lvl1pPr>
              <a:defRPr lang="de-DE" b="0" cap="all" baseline="0">
                <a:solidFill>
                  <a:schemeClr val="bg1"/>
                </a:solidFill>
              </a:defRPr>
            </a:lvl1pPr>
          </a:lstStyle>
          <a:p>
            <a:pPr marL="0" lvl="0" indent="0">
              <a:buNone/>
              <a:tabLst>
                <a:tab pos="898525" algn="l"/>
              </a:tabLst>
            </a:pPr>
            <a:r>
              <a:rPr lang="de-DE"/>
              <a:t>Mastertextformat bearbeiten</a:t>
            </a:r>
          </a:p>
        </p:txBody>
      </p:sp>
      <p:sp>
        <p:nvSpPr>
          <p:cNvPr id="21" name="Inhaltsplatzhalter 2"/>
          <p:cNvSpPr>
            <a:spLocks noGrp="1"/>
          </p:cNvSpPr>
          <p:nvPr>
            <p:ph idx="13"/>
          </p:nvPr>
        </p:nvSpPr>
        <p:spPr>
          <a:xfrm>
            <a:off x="6213600" y="1167110"/>
            <a:ext cx="5349600" cy="252000"/>
          </a:xfrm>
          <a:solidFill>
            <a:schemeClr val="accent1"/>
          </a:solidFill>
          <a:ln w="9525">
            <a:noFill/>
          </a:ln>
        </p:spPr>
        <p:txBody>
          <a:bodyPr vert="horz" lIns="36000" tIns="36000" rIns="36000" bIns="36000" numCol="1" spcCol="180000" rtlCol="0" anchor="ctr">
            <a:noAutofit/>
          </a:bodyPr>
          <a:lstStyle>
            <a:lvl1pPr>
              <a:defRPr lang="de-DE" b="0" cap="all" baseline="0">
                <a:solidFill>
                  <a:schemeClr val="bg1"/>
                </a:solidFill>
              </a:defRPr>
            </a:lvl1pPr>
          </a:lstStyle>
          <a:p>
            <a:pPr marL="0" lvl="0" indent="0">
              <a:buNone/>
              <a:tabLst>
                <a:tab pos="898525" algn="l"/>
              </a:tabLst>
            </a:pPr>
            <a:r>
              <a:rPr lang="de-DE"/>
              <a:t>Mastertextformat bearbeiten</a:t>
            </a:r>
          </a:p>
        </p:txBody>
      </p:sp>
      <p:sp>
        <p:nvSpPr>
          <p:cNvPr id="22"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
        <p:nvSpPr>
          <p:cNvPr id="23"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p>
        </p:txBody>
      </p:sp>
      <p:sp>
        <p:nvSpPr>
          <p:cNvPr id="13" name="Inhaltsplatzhalter 2"/>
          <p:cNvSpPr>
            <a:spLocks noGrp="1"/>
          </p:cNvSpPr>
          <p:nvPr>
            <p:ph idx="94" hasCustomPrompt="1"/>
          </p:nvPr>
        </p:nvSpPr>
        <p:spPr>
          <a:xfrm>
            <a:off x="629226" y="1418361"/>
            <a:ext cx="5349600" cy="4788000"/>
          </a:xfrm>
          <a:solidFill>
            <a:srgbClr val="FFFFFF"/>
          </a:solidFill>
          <a:ln w="9525">
            <a:noFill/>
          </a:ln>
        </p:spPr>
        <p:txBody>
          <a:bodyPr vert="horz" lIns="0" tIns="36000" rIns="0" bIns="0" numCol="2" spcCol="180000" rtlCol="0">
            <a:noAutofit/>
          </a:bodyPr>
          <a:lstStyle>
            <a:lvl1pPr>
              <a:defRPr lang="de-DE"/>
            </a:lvl1pPr>
            <a:lvl2pPr>
              <a:defRPr lang="de-DE"/>
            </a:lvl2pPr>
            <a:lvl3pPr>
              <a:defRPr lang="de-DE"/>
            </a:lvl3pPr>
            <a:lvl4pPr>
              <a:defRPr lang="de-DE"/>
            </a:lvl4pPr>
          </a:lstStyle>
          <a:p>
            <a:pPr lvl="0"/>
            <a:r>
              <a:rPr lang="de-DE"/>
              <a:t>Textmasterformat bearbeiten</a:t>
            </a:r>
          </a:p>
          <a:p>
            <a:pPr lvl="1"/>
            <a:r>
              <a:rPr lang="de-DE"/>
              <a:t>Zweite Ebene</a:t>
            </a:r>
          </a:p>
          <a:p>
            <a:pPr lvl="2"/>
            <a:r>
              <a:rPr lang="de-DE"/>
              <a:t>Dritte Ebene</a:t>
            </a:r>
          </a:p>
          <a:p>
            <a:pPr lvl="3"/>
            <a:r>
              <a:rPr lang="de-DE"/>
              <a:t>Vierte Ebene</a:t>
            </a:r>
          </a:p>
        </p:txBody>
      </p:sp>
      <p:sp>
        <p:nvSpPr>
          <p:cNvPr id="15" name="Inhaltsplatzhalter 2"/>
          <p:cNvSpPr>
            <a:spLocks noGrp="1"/>
          </p:cNvSpPr>
          <p:nvPr>
            <p:ph idx="96"/>
          </p:nvPr>
        </p:nvSpPr>
        <p:spPr>
          <a:xfrm>
            <a:off x="6217200" y="1419110"/>
            <a:ext cx="5349600" cy="4788000"/>
          </a:xfrm>
          <a:solidFill>
            <a:srgbClr val="FFFFFF"/>
          </a:solidFill>
          <a:ln w="9525">
            <a:noFill/>
          </a:ln>
        </p:spPr>
        <p:txBody>
          <a:bodyPr vert="horz" lIns="0" tIns="36000" rIns="0" bIns="0" numCol="2" spcCol="180000" rtlCol="0">
            <a:noAutofit/>
          </a:bodyPr>
          <a:lstStyle>
            <a:lvl1pPr>
              <a:defRPr lang="de-DE"/>
            </a:lvl1pPr>
            <a:lvl2pPr>
              <a:defRPr lang="de-DE"/>
            </a:lvl2pPr>
            <a:lvl3pPr>
              <a:defRPr lang="de-DE"/>
            </a:lvl3pPr>
            <a:lvl4pPr>
              <a:defRPr lang="de-DE"/>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12" name="Foliennummernplatzhalter 2"/>
          <p:cNvSpPr>
            <a:spLocks noGrp="1"/>
          </p:cNvSpPr>
          <p:nvPr>
            <p:ph type="sldNum" sz="quarter" idx="10"/>
          </p:nvPr>
        </p:nvSpPr>
        <p:spPr>
          <a:xfrm>
            <a:off x="10080371" y="6660000"/>
            <a:ext cx="1485318" cy="214312"/>
          </a:xfrm>
        </p:spPr>
        <p:txBody>
          <a:bodyPr/>
          <a:lstStyle/>
          <a:p>
            <a:fld id="{B22DAE0B-7753-4CD8-9EDA-6AF531C182E6}" type="slidenum">
              <a:rPr lang="de-DE" smtClean="0"/>
              <a:pPr/>
              <a:t>‹Nr.›</a:t>
            </a:fld>
            <a:endParaRPr lang="de-DE" dirty="0"/>
          </a:p>
        </p:txBody>
      </p:sp>
    </p:spTree>
    <p:extLst>
      <p:ext uri="{BB962C8B-B14F-4D97-AF65-F5344CB8AC3E}">
        <p14:creationId xmlns:p14="http://schemas.microsoft.com/office/powerpoint/2010/main" val="205924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sp nur Titel (inkl. Datum/Seite)">
    <p:spTree>
      <p:nvGrpSpPr>
        <p:cNvPr id="1" name=""/>
        <p:cNvGrpSpPr/>
        <p:nvPr/>
      </p:nvGrpSpPr>
      <p:grpSpPr>
        <a:xfrm>
          <a:off x="0" y="0"/>
          <a:ext cx="0" cy="0"/>
          <a:chOff x="0" y="0"/>
          <a:chExt cx="0" cy="0"/>
        </a:xfrm>
      </p:grpSpPr>
      <p:sp>
        <p:nvSpPr>
          <p:cNvPr id="90" name="Datumsplatzhalter 5"/>
          <p:cNvSpPr>
            <a:spLocks noGrp="1"/>
          </p:cNvSpPr>
          <p:nvPr>
            <p:ph type="dt" sz="half" idx="91"/>
          </p:nvPr>
        </p:nvSpPr>
        <p:spPr bwMode="gray"/>
        <p:txBody>
          <a:bodyPr/>
          <a:lstStyle/>
          <a:p>
            <a:pPr algn="r"/>
            <a:fld id="{E49C8624-017E-420D-8745-215C75340696}" type="datetime1">
              <a:rPr lang="de-DE" smtClean="0"/>
              <a:pPr algn="r"/>
              <a:t>10.05.2024</a:t>
            </a:fld>
            <a:endParaRPr lang="de-DE" dirty="0"/>
          </a:p>
        </p:txBody>
      </p:sp>
      <p:sp>
        <p:nvSpPr>
          <p:cNvPr id="3" name="Foliennummernplatzhalter 2"/>
          <p:cNvSpPr>
            <a:spLocks noGrp="1"/>
          </p:cNvSpPr>
          <p:nvPr>
            <p:ph type="sldNum" sz="quarter" idx="10"/>
          </p:nvPr>
        </p:nvSpPr>
        <p:spPr bwMode="gray"/>
        <p:txBody>
          <a:bodyPr/>
          <a:lstStyle>
            <a:lvl1pPr algn="r">
              <a:defRPr/>
            </a:lvl1pPr>
          </a:lstStyle>
          <a:p>
            <a:fld id="{B22DAE0B-7753-4CD8-9EDA-6AF531C182E6}" type="slidenum">
              <a:rPr lang="de-DE" smtClean="0"/>
              <a:pPr/>
              <a:t>‹Nr.›</a:t>
            </a:fld>
            <a:endParaRPr lang="de-DE" dirty="0"/>
          </a:p>
        </p:txBody>
      </p:sp>
      <p:sp>
        <p:nvSpPr>
          <p:cNvPr id="12" name="Titel 1"/>
          <p:cNvSpPr>
            <a:spLocks noGrp="1"/>
          </p:cNvSpPr>
          <p:nvPr>
            <p:ph type="title"/>
          </p:nvPr>
        </p:nvSpPr>
        <p:spPr>
          <a:xfrm>
            <a:off x="622800" y="-2"/>
            <a:ext cx="9720000" cy="1008000"/>
          </a:xfrm>
        </p:spPr>
        <p:txBody>
          <a:bodyPr tIns="0" bIns="0"/>
          <a:lstStyle/>
          <a:p>
            <a:r>
              <a:rPr lang="de-DE"/>
              <a:t>Mastertitelformat bearbeiten</a:t>
            </a:r>
            <a:endParaRPr lang="de-DE" dirty="0"/>
          </a:p>
        </p:txBody>
      </p:sp>
    </p:spTree>
    <p:extLst>
      <p:ext uri="{BB962C8B-B14F-4D97-AF65-F5344CB8AC3E}">
        <p14:creationId xmlns:p14="http://schemas.microsoft.com/office/powerpoint/2010/main" val="223976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sp links Bild mit Balken">
    <p:spTree>
      <p:nvGrpSpPr>
        <p:cNvPr id="1" name=""/>
        <p:cNvGrpSpPr/>
        <p:nvPr/>
      </p:nvGrpSpPr>
      <p:grpSpPr>
        <a:xfrm>
          <a:off x="0" y="0"/>
          <a:ext cx="0" cy="0"/>
          <a:chOff x="0" y="0"/>
          <a:chExt cx="0" cy="0"/>
        </a:xfrm>
      </p:grpSpPr>
      <p:sp>
        <p:nvSpPr>
          <p:cNvPr id="90" name="Datumsplatzhalter 6"/>
          <p:cNvSpPr>
            <a:spLocks noGrp="1"/>
          </p:cNvSpPr>
          <p:nvPr>
            <p:ph type="dt" sz="half" idx="91"/>
          </p:nvPr>
        </p:nvSpPr>
        <p:spPr bwMode="gray"/>
        <p:txBody>
          <a:bodyPr/>
          <a:lstStyle/>
          <a:p>
            <a:pPr algn="r"/>
            <a:fld id="{AD6C3CA7-15A1-4034-A922-FB2A450146CA}" type="datetime1">
              <a:rPr lang="de-DE" smtClean="0"/>
              <a:pPr algn="r"/>
              <a:t>10.05.2024</a:t>
            </a:fld>
            <a:endParaRPr lang="de-DE" dirty="0"/>
          </a:p>
        </p:txBody>
      </p:sp>
      <p:sp>
        <p:nvSpPr>
          <p:cNvPr id="7" name="Inhaltsplatzhalter 2"/>
          <p:cNvSpPr>
            <a:spLocks noGrp="1"/>
          </p:cNvSpPr>
          <p:nvPr>
            <p:ph sz="quarter" idx="94" hasCustomPrompt="1"/>
          </p:nvPr>
        </p:nvSpPr>
        <p:spPr bwMode="gray">
          <a:xfrm>
            <a:off x="622300" y="1162050"/>
            <a:ext cx="5349600" cy="5040000"/>
          </a:xfrm>
          <a:ln>
            <a:noFill/>
          </a:ln>
        </p:spPr>
        <p:txBody>
          <a:bodyPr numCol="2" spcCol="360000"/>
          <a:lstStyle>
            <a:lvl1pPr marL="0" indent="0">
              <a:buNone/>
              <a:defRPr baseline="0"/>
            </a:lvl1pPr>
          </a:lstStyle>
          <a:p>
            <a:pPr lvl="0"/>
            <a:r>
              <a:rPr lang="de-DE" dirty="0"/>
              <a:t>Grafik einfügen</a:t>
            </a:r>
          </a:p>
        </p:txBody>
      </p:sp>
      <p:sp>
        <p:nvSpPr>
          <p:cNvPr id="17"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
        <p:nvSpPr>
          <p:cNvPr id="18"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endParaRPr lang="de-DE" dirty="0"/>
          </a:p>
        </p:txBody>
      </p:sp>
      <p:sp>
        <p:nvSpPr>
          <p:cNvPr id="11" name="Inhaltsplatzhalter 2"/>
          <p:cNvSpPr>
            <a:spLocks noGrp="1"/>
          </p:cNvSpPr>
          <p:nvPr>
            <p:ph idx="13"/>
          </p:nvPr>
        </p:nvSpPr>
        <p:spPr>
          <a:xfrm>
            <a:off x="6213600" y="1167110"/>
            <a:ext cx="5349600" cy="252000"/>
          </a:xfrm>
          <a:solidFill>
            <a:schemeClr val="accent1"/>
          </a:solidFill>
          <a:ln w="9525">
            <a:noFill/>
          </a:ln>
        </p:spPr>
        <p:txBody>
          <a:bodyPr vert="horz" lIns="36000" tIns="36000" rIns="36000" bIns="36000" numCol="1" spcCol="180000" rtlCol="0" anchor="ctr">
            <a:noAutofit/>
          </a:bodyPr>
          <a:lstStyle>
            <a:lvl1pPr>
              <a:defRPr lang="de-DE" b="0" cap="all" baseline="0">
                <a:solidFill>
                  <a:schemeClr val="bg1"/>
                </a:solidFill>
              </a:defRPr>
            </a:lvl1pPr>
          </a:lstStyle>
          <a:p>
            <a:pPr marL="0" lvl="0" indent="0">
              <a:buNone/>
              <a:tabLst>
                <a:tab pos="898525" algn="l"/>
              </a:tabLst>
            </a:pPr>
            <a:r>
              <a:rPr lang="de-DE"/>
              <a:t>Mastertextformat bearbeiten</a:t>
            </a:r>
          </a:p>
        </p:txBody>
      </p:sp>
      <p:sp>
        <p:nvSpPr>
          <p:cNvPr id="12" name="Inhaltsplatzhalter 2"/>
          <p:cNvSpPr>
            <a:spLocks noGrp="1"/>
          </p:cNvSpPr>
          <p:nvPr>
            <p:ph idx="96"/>
          </p:nvPr>
        </p:nvSpPr>
        <p:spPr>
          <a:xfrm>
            <a:off x="6217200" y="1419110"/>
            <a:ext cx="5349600" cy="4788000"/>
          </a:xfrm>
          <a:solidFill>
            <a:srgbClr val="FFFFFF"/>
          </a:solidFill>
          <a:ln w="9525">
            <a:noFill/>
          </a:ln>
        </p:spPr>
        <p:txBody>
          <a:bodyPr vert="horz" lIns="0" tIns="36000" rIns="0" bIns="0" numCol="2" spcCol="180000" rtlCol="0">
            <a:noAutofit/>
          </a:bodyPr>
          <a:lstStyle>
            <a:lvl1pPr>
              <a:defRPr lang="de-DE"/>
            </a:lvl1pPr>
            <a:lvl2pPr>
              <a:defRPr lang="de-DE"/>
            </a:lvl2pPr>
            <a:lvl3pPr>
              <a:defRPr lang="de-DE"/>
            </a:lvl3pPr>
            <a:lvl4pPr>
              <a:defRPr lang="de-DE"/>
            </a:lvl4pPr>
          </a:lstStyle>
          <a:p>
            <a:pPr lvl="0"/>
            <a:r>
              <a:rPr lang="de-DE" dirty="0"/>
              <a:t>Mastertextformat bearbeiten</a:t>
            </a:r>
          </a:p>
          <a:p>
            <a:pPr lvl="1"/>
            <a:r>
              <a:rPr lang="de-DE" dirty="0"/>
              <a:t>Zweite Ebene</a:t>
            </a:r>
          </a:p>
          <a:p>
            <a:pPr lvl="2"/>
            <a:r>
              <a:rPr lang="de-DE" dirty="0"/>
              <a:t>Dritte Ebene</a:t>
            </a:r>
          </a:p>
          <a:p>
            <a:pPr lvl="3"/>
            <a:r>
              <a:rPr lang="de-DE" dirty="0"/>
              <a:t>Vierte Ebene</a:t>
            </a:r>
          </a:p>
        </p:txBody>
      </p:sp>
      <p:sp>
        <p:nvSpPr>
          <p:cNvPr id="13" name="Foliennummernplatzhalter 2"/>
          <p:cNvSpPr>
            <a:spLocks noGrp="1"/>
          </p:cNvSpPr>
          <p:nvPr>
            <p:ph type="sldNum" sz="quarter" idx="10"/>
          </p:nvPr>
        </p:nvSpPr>
        <p:spPr>
          <a:xfrm>
            <a:off x="10080371" y="6660000"/>
            <a:ext cx="1485318" cy="214312"/>
          </a:xfrm>
        </p:spPr>
        <p:txBody>
          <a:bodyPr/>
          <a:lstStyle/>
          <a:p>
            <a:fld id="{B22DAE0B-7753-4CD8-9EDA-6AF531C182E6}" type="slidenum">
              <a:rPr lang="de-DE" smtClean="0"/>
              <a:pPr/>
              <a:t>‹Nr.›</a:t>
            </a:fld>
            <a:endParaRPr lang="de-DE" dirty="0"/>
          </a:p>
        </p:txBody>
      </p:sp>
    </p:spTree>
    <p:extLst>
      <p:ext uri="{BB962C8B-B14F-4D97-AF65-F5344CB8AC3E}">
        <p14:creationId xmlns:p14="http://schemas.microsoft.com/office/powerpoint/2010/main" val="348040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sp rechts Bild mit Balken">
    <p:spTree>
      <p:nvGrpSpPr>
        <p:cNvPr id="1" name=""/>
        <p:cNvGrpSpPr/>
        <p:nvPr/>
      </p:nvGrpSpPr>
      <p:grpSpPr>
        <a:xfrm>
          <a:off x="0" y="0"/>
          <a:ext cx="0" cy="0"/>
          <a:chOff x="0" y="0"/>
          <a:chExt cx="0" cy="0"/>
        </a:xfrm>
      </p:grpSpPr>
      <p:sp>
        <p:nvSpPr>
          <p:cNvPr id="11" name="Inhaltsplatzhalter 2"/>
          <p:cNvSpPr>
            <a:spLocks noGrp="1"/>
          </p:cNvSpPr>
          <p:nvPr>
            <p:ph idx="13"/>
          </p:nvPr>
        </p:nvSpPr>
        <p:spPr>
          <a:xfrm>
            <a:off x="618700" y="1167110"/>
            <a:ext cx="5349600" cy="252000"/>
          </a:xfrm>
          <a:solidFill>
            <a:schemeClr val="accent1"/>
          </a:solidFill>
          <a:ln w="9525">
            <a:noFill/>
          </a:ln>
        </p:spPr>
        <p:txBody>
          <a:bodyPr vert="horz" lIns="36000" tIns="36000" rIns="36000" bIns="36000" numCol="1" spcCol="180000" rtlCol="0" anchor="ctr">
            <a:noAutofit/>
          </a:bodyPr>
          <a:lstStyle>
            <a:lvl1pPr>
              <a:defRPr lang="de-DE" b="0" cap="all" baseline="0">
                <a:solidFill>
                  <a:schemeClr val="bg1"/>
                </a:solidFill>
              </a:defRPr>
            </a:lvl1pPr>
          </a:lstStyle>
          <a:p>
            <a:pPr marL="0" lvl="0" indent="0">
              <a:buNone/>
              <a:tabLst>
                <a:tab pos="898525" algn="l"/>
              </a:tabLst>
            </a:pPr>
            <a:r>
              <a:rPr lang="de-DE"/>
              <a:t>Mastertextformat bearbeiten</a:t>
            </a:r>
          </a:p>
        </p:txBody>
      </p:sp>
      <p:sp>
        <p:nvSpPr>
          <p:cNvPr id="12" name="Inhaltsplatzhalter 2"/>
          <p:cNvSpPr>
            <a:spLocks noGrp="1"/>
          </p:cNvSpPr>
          <p:nvPr>
            <p:ph idx="96"/>
          </p:nvPr>
        </p:nvSpPr>
        <p:spPr>
          <a:xfrm>
            <a:off x="622300" y="1419110"/>
            <a:ext cx="5349600" cy="4788000"/>
          </a:xfrm>
          <a:solidFill>
            <a:srgbClr val="FFFFFF"/>
          </a:solidFill>
          <a:ln w="9525">
            <a:noFill/>
          </a:ln>
        </p:spPr>
        <p:txBody>
          <a:bodyPr vert="horz" lIns="0" tIns="36000" rIns="0" bIns="0" numCol="2" spcCol="180000" rtlCol="0">
            <a:noAutofit/>
          </a:bodyPr>
          <a:lstStyle>
            <a:lvl1pPr>
              <a:defRPr lang="de-DE"/>
            </a:lvl1pPr>
            <a:lvl2pPr>
              <a:defRPr lang="de-DE"/>
            </a:lvl2pPr>
            <a:lvl3pPr>
              <a:defRPr lang="de-DE"/>
            </a:lvl3pPr>
            <a:lvl4pPr>
              <a:defRPr lang="de-DE"/>
            </a:lvl4pPr>
          </a:lstStyle>
          <a:p>
            <a:pPr lvl="0"/>
            <a:r>
              <a:rPr lang="de-DE" dirty="0"/>
              <a:t>Mastertextformat bearbeiten</a:t>
            </a:r>
          </a:p>
          <a:p>
            <a:pPr lvl="1"/>
            <a:r>
              <a:rPr lang="de-DE" dirty="0"/>
              <a:t>Zweite Ebene</a:t>
            </a:r>
          </a:p>
          <a:p>
            <a:pPr lvl="2"/>
            <a:r>
              <a:rPr lang="de-DE" dirty="0"/>
              <a:t>Dritte Ebene</a:t>
            </a:r>
          </a:p>
          <a:p>
            <a:pPr lvl="3"/>
            <a:r>
              <a:rPr lang="de-DE" dirty="0"/>
              <a:t>Vierte Ebene</a:t>
            </a:r>
          </a:p>
        </p:txBody>
      </p:sp>
      <p:sp>
        <p:nvSpPr>
          <p:cNvPr id="9" name="Inhaltsplatzhalter 2"/>
          <p:cNvSpPr>
            <a:spLocks noGrp="1"/>
          </p:cNvSpPr>
          <p:nvPr>
            <p:ph sz="quarter" idx="97" hasCustomPrompt="1"/>
          </p:nvPr>
        </p:nvSpPr>
        <p:spPr bwMode="gray">
          <a:xfrm>
            <a:off x="6220800" y="1162050"/>
            <a:ext cx="5349600" cy="5040000"/>
          </a:xfrm>
          <a:ln>
            <a:noFill/>
          </a:ln>
        </p:spPr>
        <p:txBody>
          <a:bodyPr numCol="2" spcCol="360000"/>
          <a:lstStyle>
            <a:lvl1pPr marL="0" indent="0">
              <a:buNone/>
              <a:defRPr baseline="0"/>
            </a:lvl1pPr>
          </a:lstStyle>
          <a:p>
            <a:pPr lvl="0"/>
            <a:r>
              <a:rPr lang="de-DE" dirty="0"/>
              <a:t>Grafik einfügen</a:t>
            </a:r>
          </a:p>
        </p:txBody>
      </p:sp>
      <p:sp>
        <p:nvSpPr>
          <p:cNvPr id="90" name="Datumsplatzhalter 6"/>
          <p:cNvSpPr>
            <a:spLocks noGrp="1"/>
          </p:cNvSpPr>
          <p:nvPr>
            <p:ph type="dt" sz="half" idx="91"/>
          </p:nvPr>
        </p:nvSpPr>
        <p:spPr bwMode="gray"/>
        <p:txBody>
          <a:bodyPr/>
          <a:lstStyle/>
          <a:p>
            <a:pPr algn="r"/>
            <a:fld id="{AD6C3CA7-15A1-4034-A922-FB2A450146CA}" type="datetime1">
              <a:rPr lang="de-DE" smtClean="0"/>
              <a:pPr algn="r"/>
              <a:t>10.05.2024</a:t>
            </a:fld>
            <a:endParaRPr lang="de-DE" dirty="0"/>
          </a:p>
        </p:txBody>
      </p:sp>
      <p:sp>
        <p:nvSpPr>
          <p:cNvPr id="17"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
        <p:nvSpPr>
          <p:cNvPr id="18"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endParaRPr lang="de-DE" dirty="0"/>
          </a:p>
        </p:txBody>
      </p:sp>
      <p:sp>
        <p:nvSpPr>
          <p:cNvPr id="10" name="Foliennummernplatzhalter 2"/>
          <p:cNvSpPr>
            <a:spLocks noGrp="1"/>
          </p:cNvSpPr>
          <p:nvPr>
            <p:ph type="sldNum" sz="quarter" idx="10"/>
          </p:nvPr>
        </p:nvSpPr>
        <p:spPr>
          <a:xfrm>
            <a:off x="10080371" y="6660000"/>
            <a:ext cx="1485318" cy="214312"/>
          </a:xfrm>
        </p:spPr>
        <p:txBody>
          <a:bodyPr/>
          <a:lstStyle/>
          <a:p>
            <a:fld id="{B22DAE0B-7753-4CD8-9EDA-6AF531C182E6}" type="slidenum">
              <a:rPr lang="de-DE" smtClean="0"/>
              <a:pPr/>
              <a:t>‹Nr.›</a:t>
            </a:fld>
            <a:endParaRPr lang="de-DE" dirty="0"/>
          </a:p>
        </p:txBody>
      </p:sp>
    </p:spTree>
    <p:extLst>
      <p:ext uri="{BB962C8B-B14F-4D97-AF65-F5344CB8AC3E}">
        <p14:creationId xmlns:p14="http://schemas.microsoft.com/office/powerpoint/2010/main" val="46904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sp 2x mit Balken">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fld id="{B22DAE0B-7753-4CD8-9EDA-6AF531C182E6}" type="slidenum">
              <a:rPr lang="de-DE" smtClean="0"/>
              <a:pPr/>
              <a:t>‹Nr.›</a:t>
            </a:fld>
            <a:endParaRPr lang="de-DE" dirty="0"/>
          </a:p>
        </p:txBody>
      </p:sp>
      <p:sp>
        <p:nvSpPr>
          <p:cNvPr id="4" name="Datumsplatzhalter 3"/>
          <p:cNvSpPr>
            <a:spLocks noGrp="1"/>
          </p:cNvSpPr>
          <p:nvPr>
            <p:ph type="dt" sz="half" idx="11"/>
          </p:nvPr>
        </p:nvSpPr>
        <p:spPr/>
        <p:txBody>
          <a:bodyPr/>
          <a:lstStyle/>
          <a:p>
            <a:pPr algn="r"/>
            <a:fld id="{B9DD6AAB-C719-4334-80BF-5E5735403E07}" type="datetime1">
              <a:rPr lang="de-DE" smtClean="0"/>
              <a:pPr algn="r"/>
              <a:t>10.05.2024</a:t>
            </a:fld>
            <a:endParaRPr lang="de-DE" dirty="0"/>
          </a:p>
        </p:txBody>
      </p:sp>
      <p:sp>
        <p:nvSpPr>
          <p:cNvPr id="22"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
        <p:nvSpPr>
          <p:cNvPr id="23"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p>
        </p:txBody>
      </p:sp>
      <p:sp>
        <p:nvSpPr>
          <p:cNvPr id="30" name="Inhaltsplatzhalter 2"/>
          <p:cNvSpPr>
            <a:spLocks noGrp="1"/>
          </p:cNvSpPr>
          <p:nvPr>
            <p:ph idx="1"/>
          </p:nvPr>
        </p:nvSpPr>
        <p:spPr>
          <a:xfrm>
            <a:off x="622300" y="1166361"/>
            <a:ext cx="5349600" cy="252000"/>
          </a:xfrm>
          <a:solidFill>
            <a:schemeClr val="accent1"/>
          </a:solidFill>
          <a:ln w="9525">
            <a:noFill/>
          </a:ln>
        </p:spPr>
        <p:txBody>
          <a:bodyPr vert="horz" lIns="36000" tIns="36000" rIns="36000" bIns="36000" numCol="1" spcCol="180000" rtlCol="0" anchor="ctr">
            <a:noAutofit/>
          </a:bodyPr>
          <a:lstStyle>
            <a:lvl1pPr>
              <a:defRPr lang="de-DE" b="0" cap="all" baseline="0">
                <a:solidFill>
                  <a:schemeClr val="bg1"/>
                </a:solidFill>
              </a:defRPr>
            </a:lvl1pPr>
          </a:lstStyle>
          <a:p>
            <a:pPr marL="0" lvl="0" indent="0">
              <a:buNone/>
              <a:tabLst>
                <a:tab pos="898525" algn="l"/>
              </a:tabLst>
            </a:pPr>
            <a:r>
              <a:rPr lang="de-DE"/>
              <a:t>Mastertextformat bearbeiten</a:t>
            </a:r>
          </a:p>
        </p:txBody>
      </p:sp>
      <p:sp>
        <p:nvSpPr>
          <p:cNvPr id="32" name="Inhaltsplatzhalter 2"/>
          <p:cNvSpPr>
            <a:spLocks noGrp="1"/>
          </p:cNvSpPr>
          <p:nvPr>
            <p:ph idx="13"/>
          </p:nvPr>
        </p:nvSpPr>
        <p:spPr>
          <a:xfrm>
            <a:off x="6213600" y="1167297"/>
            <a:ext cx="5350726" cy="252000"/>
          </a:xfrm>
          <a:solidFill>
            <a:schemeClr val="accent1"/>
          </a:solidFill>
          <a:ln w="9525">
            <a:noFill/>
          </a:ln>
        </p:spPr>
        <p:txBody>
          <a:bodyPr vert="horz" lIns="36000" tIns="36000" rIns="36000" bIns="36000" numCol="1" spcCol="180000" rtlCol="0" anchor="ctr">
            <a:noAutofit/>
          </a:bodyPr>
          <a:lstStyle>
            <a:lvl1pPr>
              <a:defRPr lang="de-DE" b="0" cap="all" baseline="0">
                <a:solidFill>
                  <a:schemeClr val="bg1"/>
                </a:solidFill>
              </a:defRPr>
            </a:lvl1pPr>
          </a:lstStyle>
          <a:p>
            <a:pPr marL="0" lvl="0" indent="0">
              <a:buNone/>
              <a:tabLst>
                <a:tab pos="898525" algn="l"/>
              </a:tabLst>
            </a:pPr>
            <a:r>
              <a:rPr lang="de-DE"/>
              <a:t>Mastertextformat bearbeiten</a:t>
            </a:r>
          </a:p>
        </p:txBody>
      </p:sp>
      <p:sp>
        <p:nvSpPr>
          <p:cNvPr id="33" name="Inhaltsplatzhalter 2"/>
          <p:cNvSpPr>
            <a:spLocks noGrp="1"/>
          </p:cNvSpPr>
          <p:nvPr>
            <p:ph idx="94" hasCustomPrompt="1"/>
          </p:nvPr>
        </p:nvSpPr>
        <p:spPr>
          <a:xfrm>
            <a:off x="629226" y="1418361"/>
            <a:ext cx="5349600" cy="2096364"/>
          </a:xfrm>
          <a:solidFill>
            <a:srgbClr val="FFFFFF"/>
          </a:solidFill>
          <a:ln w="9525">
            <a:noFill/>
          </a:ln>
        </p:spPr>
        <p:txBody>
          <a:bodyPr vert="horz" lIns="0" tIns="36000" rIns="0" bIns="0" numCol="2" spcCol="180000" rtlCol="0">
            <a:noAutofit/>
          </a:bodyPr>
          <a:lstStyle>
            <a:lvl1pPr>
              <a:defRPr lang="de-DE" dirty="0"/>
            </a:lvl1pPr>
            <a:lvl2pPr>
              <a:defRPr lang="de-DE" dirty="0"/>
            </a:lvl2pPr>
            <a:lvl3pPr>
              <a:defRPr lang="de-DE" dirty="0"/>
            </a:lvl3pPr>
            <a:lvl4pPr>
              <a:defRPr lang="de-DE" dirty="0"/>
            </a:lvl4pPr>
          </a:lstStyle>
          <a:p>
            <a:pPr lvl="0"/>
            <a:r>
              <a:rPr lang="de-DE" dirty="0"/>
              <a:t>Textmasterformat bearbeiten</a:t>
            </a:r>
          </a:p>
          <a:p>
            <a:pPr lvl="1"/>
            <a:r>
              <a:rPr lang="de-DE" dirty="0"/>
              <a:t>Zweite Ebene</a:t>
            </a:r>
          </a:p>
          <a:p>
            <a:pPr lvl="2"/>
            <a:r>
              <a:rPr lang="de-DE" dirty="0"/>
              <a:t>Dritte Ebene</a:t>
            </a:r>
          </a:p>
          <a:p>
            <a:pPr lvl="3"/>
            <a:r>
              <a:rPr lang="de-DE" dirty="0"/>
              <a:t>Vierte Ebene</a:t>
            </a:r>
          </a:p>
        </p:txBody>
      </p:sp>
      <p:sp>
        <p:nvSpPr>
          <p:cNvPr id="35" name="Inhaltsplatzhalter 2"/>
          <p:cNvSpPr>
            <a:spLocks noGrp="1"/>
          </p:cNvSpPr>
          <p:nvPr>
            <p:ph idx="96"/>
          </p:nvPr>
        </p:nvSpPr>
        <p:spPr>
          <a:xfrm>
            <a:off x="6213600" y="1419297"/>
            <a:ext cx="5350726" cy="2096364"/>
          </a:xfrm>
          <a:solidFill>
            <a:srgbClr val="FFFFFF"/>
          </a:solidFill>
          <a:ln w="9525">
            <a:noFill/>
          </a:ln>
        </p:spPr>
        <p:txBody>
          <a:bodyPr vert="horz" lIns="0" tIns="36000" rIns="0" bIns="0" numCol="2" spcCol="180000" rtlCol="0">
            <a:noAutofit/>
          </a:bodyPr>
          <a:lstStyle>
            <a:lvl1pPr>
              <a:defRPr lang="de-DE"/>
            </a:lvl1pPr>
            <a:lvl2pPr>
              <a:defRPr lang="de-DE"/>
            </a:lvl2pPr>
            <a:lvl3pPr>
              <a:defRPr lang="de-DE"/>
            </a:lvl3pPr>
            <a:lvl4pPr>
              <a:defRPr lang="de-DE"/>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36" name="Inhaltsplatzhalter 2"/>
          <p:cNvSpPr>
            <a:spLocks noGrp="1"/>
          </p:cNvSpPr>
          <p:nvPr>
            <p:ph idx="97"/>
          </p:nvPr>
        </p:nvSpPr>
        <p:spPr>
          <a:xfrm>
            <a:off x="629226" y="3860987"/>
            <a:ext cx="5349600" cy="252000"/>
          </a:xfrm>
          <a:solidFill>
            <a:schemeClr val="accent1"/>
          </a:solidFill>
          <a:ln w="9525">
            <a:noFill/>
          </a:ln>
        </p:spPr>
        <p:txBody>
          <a:bodyPr vert="horz" lIns="36000" tIns="36000" rIns="36000" bIns="36000" numCol="1" spcCol="180000" rtlCol="0" anchor="ctr">
            <a:noAutofit/>
          </a:bodyPr>
          <a:lstStyle>
            <a:lvl1pPr>
              <a:defRPr lang="de-DE" b="0" cap="all" baseline="0">
                <a:solidFill>
                  <a:schemeClr val="bg1"/>
                </a:solidFill>
              </a:defRPr>
            </a:lvl1pPr>
          </a:lstStyle>
          <a:p>
            <a:pPr marL="0" lvl="0" indent="0">
              <a:buNone/>
              <a:tabLst>
                <a:tab pos="898525" algn="l"/>
              </a:tabLst>
            </a:pPr>
            <a:r>
              <a:rPr lang="de-DE"/>
              <a:t>Mastertextformat bearbeiten</a:t>
            </a:r>
          </a:p>
        </p:txBody>
      </p:sp>
      <p:sp>
        <p:nvSpPr>
          <p:cNvPr id="38" name="Inhaltsplatzhalter 2"/>
          <p:cNvSpPr>
            <a:spLocks noGrp="1"/>
          </p:cNvSpPr>
          <p:nvPr>
            <p:ph idx="99"/>
          </p:nvPr>
        </p:nvSpPr>
        <p:spPr>
          <a:xfrm>
            <a:off x="6213600" y="3861923"/>
            <a:ext cx="5350726" cy="252000"/>
          </a:xfrm>
          <a:solidFill>
            <a:schemeClr val="accent1"/>
          </a:solidFill>
          <a:ln w="9525">
            <a:noFill/>
          </a:ln>
        </p:spPr>
        <p:txBody>
          <a:bodyPr vert="horz" lIns="36000" tIns="36000" rIns="36000" bIns="36000" numCol="1" spcCol="180000" rtlCol="0" anchor="ctr">
            <a:noAutofit/>
          </a:bodyPr>
          <a:lstStyle>
            <a:lvl1pPr>
              <a:defRPr lang="de-DE" b="0" cap="all" baseline="0">
                <a:solidFill>
                  <a:schemeClr val="bg1"/>
                </a:solidFill>
              </a:defRPr>
            </a:lvl1pPr>
          </a:lstStyle>
          <a:p>
            <a:pPr marL="0" lvl="0" indent="0">
              <a:buNone/>
              <a:tabLst>
                <a:tab pos="898525" algn="l"/>
              </a:tabLst>
            </a:pPr>
            <a:r>
              <a:rPr lang="de-DE"/>
              <a:t>Mastertextformat bearbeiten</a:t>
            </a:r>
          </a:p>
        </p:txBody>
      </p:sp>
      <p:sp>
        <p:nvSpPr>
          <p:cNvPr id="39" name="Inhaltsplatzhalter 2"/>
          <p:cNvSpPr>
            <a:spLocks noGrp="1"/>
          </p:cNvSpPr>
          <p:nvPr>
            <p:ph idx="100"/>
          </p:nvPr>
        </p:nvSpPr>
        <p:spPr>
          <a:xfrm>
            <a:off x="636152" y="4112987"/>
            <a:ext cx="5349600" cy="2096364"/>
          </a:xfrm>
          <a:solidFill>
            <a:srgbClr val="FFFFFF"/>
          </a:solidFill>
          <a:ln w="9525">
            <a:noFill/>
          </a:ln>
        </p:spPr>
        <p:txBody>
          <a:bodyPr vert="horz" lIns="0" tIns="36000" rIns="0" bIns="0" numCol="2" spcCol="180000" rtlCol="0">
            <a:noAutofit/>
          </a:bodyPr>
          <a:lstStyle>
            <a:lvl1pPr>
              <a:defRPr lang="de-DE"/>
            </a:lvl1pPr>
            <a:lvl2pPr>
              <a:defRPr lang="de-DE"/>
            </a:lvl2pPr>
            <a:lvl3pPr>
              <a:defRPr lang="de-DE"/>
            </a:lvl3pPr>
            <a:lvl4pPr>
              <a:defRPr lang="de-DE"/>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41" name="Inhaltsplatzhalter 2"/>
          <p:cNvSpPr>
            <a:spLocks noGrp="1"/>
          </p:cNvSpPr>
          <p:nvPr>
            <p:ph idx="102"/>
          </p:nvPr>
        </p:nvSpPr>
        <p:spPr>
          <a:xfrm>
            <a:off x="6213600" y="4113923"/>
            <a:ext cx="5350726" cy="2096364"/>
          </a:xfrm>
          <a:solidFill>
            <a:srgbClr val="FFFFFF"/>
          </a:solidFill>
          <a:ln w="9525">
            <a:noFill/>
          </a:ln>
        </p:spPr>
        <p:txBody>
          <a:bodyPr vert="horz" lIns="0" tIns="36000" rIns="0" bIns="0" numCol="2" spcCol="180000" rtlCol="0">
            <a:noAutofit/>
          </a:bodyPr>
          <a:lstStyle>
            <a:lvl1pPr>
              <a:defRPr lang="de-DE"/>
            </a:lvl1pPr>
            <a:lvl2pPr>
              <a:defRPr lang="de-DE"/>
            </a:lvl2pPr>
            <a:lvl3pPr>
              <a:defRPr lang="de-DE"/>
            </a:lvl3pPr>
            <a:lvl4pPr>
              <a:defRPr lang="de-DE"/>
            </a:lvl4p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302905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ZF 2sp">
    <p:spTree>
      <p:nvGrpSpPr>
        <p:cNvPr id="1" name=""/>
        <p:cNvGrpSpPr/>
        <p:nvPr/>
      </p:nvGrpSpPr>
      <p:grpSpPr>
        <a:xfrm>
          <a:off x="0" y="0"/>
          <a:ext cx="0" cy="0"/>
          <a:chOff x="0" y="0"/>
          <a:chExt cx="0" cy="0"/>
        </a:xfrm>
      </p:grpSpPr>
      <p:sp>
        <p:nvSpPr>
          <p:cNvPr id="2" name="Titel 1"/>
          <p:cNvSpPr>
            <a:spLocks noGrp="1"/>
          </p:cNvSpPr>
          <p:nvPr>
            <p:ph type="title"/>
          </p:nvPr>
        </p:nvSpPr>
        <p:spPr>
          <a:xfrm>
            <a:off x="629624"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endParaRPr lang="de-DE" dirty="0"/>
          </a:p>
        </p:txBody>
      </p:sp>
      <p:sp>
        <p:nvSpPr>
          <p:cNvPr id="5" name="Inhaltsplatzhalter 5"/>
          <p:cNvSpPr>
            <a:spLocks noGrp="1"/>
          </p:cNvSpPr>
          <p:nvPr>
            <p:ph sz="quarter" idx="12"/>
          </p:nvPr>
        </p:nvSpPr>
        <p:spPr>
          <a:xfrm>
            <a:off x="629624" y="1154469"/>
            <a:ext cx="3924300" cy="2340000"/>
          </a:xfrm>
        </p:spPr>
        <p:txBody>
          <a:bodyPr numCol="1"/>
          <a:lstStyle>
            <a:lvl1pPr>
              <a:spcBef>
                <a:spcPts val="0"/>
              </a:spcBef>
              <a:defRPr sz="1400"/>
            </a:lvl1pPr>
          </a:lstStyle>
          <a:p>
            <a:pPr lvl="0"/>
            <a:r>
              <a:rPr lang="de-DE"/>
              <a:t>Mastertextformat bearbeiten</a:t>
            </a:r>
          </a:p>
        </p:txBody>
      </p:sp>
      <p:sp>
        <p:nvSpPr>
          <p:cNvPr id="6" name="Inhaltsplatzhalter 6"/>
          <p:cNvSpPr>
            <a:spLocks noGrp="1"/>
          </p:cNvSpPr>
          <p:nvPr>
            <p:ph sz="quarter" idx="15"/>
          </p:nvPr>
        </p:nvSpPr>
        <p:spPr>
          <a:xfrm>
            <a:off x="630899" y="3855331"/>
            <a:ext cx="3924000" cy="2340000"/>
          </a:xfrm>
        </p:spPr>
        <p:txBody>
          <a:bodyPr numCol="1"/>
          <a:lstStyle>
            <a:lvl1pPr>
              <a:spcBef>
                <a:spcPts val="0"/>
              </a:spcBef>
              <a:defRPr sz="1400"/>
            </a:lvl1pPr>
          </a:lstStyle>
          <a:p>
            <a:pPr lvl="0"/>
            <a:r>
              <a:rPr lang="de-DE"/>
              <a:t>Mastertextformat bearbeiten</a:t>
            </a:r>
          </a:p>
        </p:txBody>
      </p:sp>
      <p:sp>
        <p:nvSpPr>
          <p:cNvPr id="7" name="Inhaltsplatzhalter 7"/>
          <p:cNvSpPr>
            <a:spLocks noGrp="1"/>
          </p:cNvSpPr>
          <p:nvPr>
            <p:ph sz="quarter" idx="16"/>
          </p:nvPr>
        </p:nvSpPr>
        <p:spPr>
          <a:xfrm>
            <a:off x="4914287" y="1154469"/>
            <a:ext cx="5342526" cy="5040000"/>
          </a:xfrm>
        </p:spPr>
        <p:txBody>
          <a:bodyPr numCol="1"/>
          <a:lstStyle>
            <a:lvl1pPr>
              <a:spcBef>
                <a:spcPts val="0"/>
              </a:spcBef>
              <a:defRPr sz="1400"/>
            </a:lvl1pPr>
          </a:lstStyle>
          <a:p>
            <a:pPr lvl="0"/>
            <a:r>
              <a:rPr lang="de-DE"/>
              <a:t>Mastertextformat bearbeiten</a:t>
            </a:r>
          </a:p>
        </p:txBody>
      </p:sp>
      <p:sp>
        <p:nvSpPr>
          <p:cNvPr id="4" name="Textfeld 3"/>
          <p:cNvSpPr txBox="1"/>
          <p:nvPr userDrawn="1"/>
        </p:nvSpPr>
        <p:spPr>
          <a:xfrm>
            <a:off x="0" y="7170058"/>
            <a:ext cx="7707111" cy="258532"/>
          </a:xfrm>
          <a:prstGeom prst="rect">
            <a:avLst/>
          </a:prstGeom>
          <a:noFill/>
        </p:spPr>
        <p:txBody>
          <a:bodyPr wrap="none" rtlCol="0">
            <a:spAutoFit/>
          </a:bodyPr>
          <a:lstStyle/>
          <a:p>
            <a:pPr algn="l"/>
            <a:r>
              <a:rPr lang="de-DE" sz="1200" b="0" i="0" dirty="0">
                <a:solidFill>
                  <a:schemeClr val="bg2"/>
                </a:solidFill>
              </a:rPr>
              <a:t>BITTE im</a:t>
            </a:r>
            <a:r>
              <a:rPr lang="de-DE" sz="1200" b="0" i="0" baseline="0" dirty="0">
                <a:solidFill>
                  <a:schemeClr val="bg2"/>
                </a:solidFill>
              </a:rPr>
              <a:t> Notizfeld erfassen: </a:t>
            </a:r>
            <a:r>
              <a:rPr lang="en-US" sz="1200" b="0" i="1" noProof="0" dirty="0">
                <a:solidFill>
                  <a:schemeClr val="bg2"/>
                </a:solidFill>
              </a:rPr>
              <a:t>Author</a:t>
            </a:r>
            <a:r>
              <a:rPr lang="de-DE" sz="1200" b="0" i="1" dirty="0">
                <a:solidFill>
                  <a:schemeClr val="bg2"/>
                </a:solidFill>
              </a:rPr>
              <a:t> </a:t>
            </a:r>
            <a:r>
              <a:rPr lang="de-DE" sz="1200" b="0" dirty="0">
                <a:solidFill>
                  <a:schemeClr val="bg2"/>
                </a:solidFill>
              </a:rPr>
              <a:t>(</a:t>
            </a:r>
            <a:r>
              <a:rPr lang="en-US" sz="1200" b="0" i="1" noProof="0" dirty="0">
                <a:solidFill>
                  <a:schemeClr val="bg2"/>
                </a:solidFill>
              </a:rPr>
              <a:t>year</a:t>
            </a:r>
            <a:r>
              <a:rPr lang="de-DE" sz="1200" b="0" dirty="0">
                <a:solidFill>
                  <a:schemeClr val="bg2"/>
                </a:solidFill>
              </a:rPr>
              <a:t>): </a:t>
            </a:r>
            <a:r>
              <a:rPr lang="en-US" sz="1200" b="0" i="1" noProof="0" dirty="0">
                <a:solidFill>
                  <a:schemeClr val="bg2"/>
                </a:solidFill>
              </a:rPr>
              <a:t>Published</a:t>
            </a:r>
            <a:r>
              <a:rPr lang="de-DE" sz="1200" b="0" i="1" dirty="0">
                <a:solidFill>
                  <a:schemeClr val="bg2"/>
                </a:solidFill>
              </a:rPr>
              <a:t> in</a:t>
            </a:r>
            <a:r>
              <a:rPr lang="de-DE" sz="1200" b="0" dirty="0">
                <a:solidFill>
                  <a:schemeClr val="bg2"/>
                </a:solidFill>
              </a:rPr>
              <a:t>, Veröffentlichungsdatum: , Abrufdatum: -&gt; FutureNet</a:t>
            </a:r>
          </a:p>
        </p:txBody>
      </p:sp>
    </p:spTree>
    <p:extLst>
      <p:ext uri="{BB962C8B-B14F-4D97-AF65-F5344CB8AC3E}">
        <p14:creationId xmlns:p14="http://schemas.microsoft.com/office/powerpoint/2010/main" val="149206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etaChance 2sp">
    <p:spTree>
      <p:nvGrpSpPr>
        <p:cNvPr id="1" name=""/>
        <p:cNvGrpSpPr/>
        <p:nvPr/>
      </p:nvGrpSpPr>
      <p:grpSpPr>
        <a:xfrm>
          <a:off x="0" y="0"/>
          <a:ext cx="0" cy="0"/>
          <a:chOff x="0" y="0"/>
          <a:chExt cx="0" cy="0"/>
        </a:xfrm>
      </p:grpSpPr>
      <p:sp>
        <p:nvSpPr>
          <p:cNvPr id="2" name="Titel 1"/>
          <p:cNvSpPr>
            <a:spLocks noGrp="1"/>
          </p:cNvSpPr>
          <p:nvPr>
            <p:ph type="title"/>
          </p:nvPr>
        </p:nvSpPr>
        <p:spPr>
          <a:xfrm>
            <a:off x="629624"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endParaRPr lang="de-DE" dirty="0"/>
          </a:p>
        </p:txBody>
      </p:sp>
      <p:sp>
        <p:nvSpPr>
          <p:cNvPr id="3" name="Foliennummernplatzhalter 2"/>
          <p:cNvSpPr>
            <a:spLocks noGrp="1"/>
          </p:cNvSpPr>
          <p:nvPr>
            <p:ph type="sldNum" sz="quarter" idx="10"/>
          </p:nvPr>
        </p:nvSpPr>
        <p:spPr/>
        <p:txBody>
          <a:bodyPr/>
          <a:lstStyle/>
          <a:p>
            <a:fld id="{B22DAE0B-7753-4CD8-9EDA-6AF531C182E6}" type="slidenum">
              <a:rPr lang="de-DE" smtClean="0"/>
              <a:pPr/>
              <a:t>‹Nr.›</a:t>
            </a:fld>
            <a:endParaRPr lang="de-DE" dirty="0"/>
          </a:p>
        </p:txBody>
      </p:sp>
      <p:sp>
        <p:nvSpPr>
          <p:cNvPr id="5" name="Inhaltsplatzhalter 5"/>
          <p:cNvSpPr>
            <a:spLocks noGrp="1"/>
          </p:cNvSpPr>
          <p:nvPr>
            <p:ph sz="quarter" idx="12"/>
          </p:nvPr>
        </p:nvSpPr>
        <p:spPr>
          <a:xfrm>
            <a:off x="629624" y="1154469"/>
            <a:ext cx="3924300" cy="2340000"/>
          </a:xfrm>
        </p:spPr>
        <p:txBody>
          <a:bodyPr numCol="1"/>
          <a:lstStyle>
            <a:lvl1pPr>
              <a:spcBef>
                <a:spcPts val="0"/>
              </a:spcBef>
              <a:defRPr sz="1200"/>
            </a:lvl1pPr>
          </a:lstStyle>
          <a:p>
            <a:pPr lvl="0"/>
            <a:r>
              <a:rPr lang="de-DE"/>
              <a:t>Mastertextformat bearbeiten</a:t>
            </a:r>
          </a:p>
        </p:txBody>
      </p:sp>
      <p:sp>
        <p:nvSpPr>
          <p:cNvPr id="6" name="Inhaltsplatzhalter 6"/>
          <p:cNvSpPr>
            <a:spLocks noGrp="1"/>
          </p:cNvSpPr>
          <p:nvPr>
            <p:ph sz="quarter" idx="15"/>
          </p:nvPr>
        </p:nvSpPr>
        <p:spPr>
          <a:xfrm>
            <a:off x="630899" y="3855331"/>
            <a:ext cx="3924000" cy="2340000"/>
          </a:xfrm>
        </p:spPr>
        <p:txBody>
          <a:bodyPr numCol="1"/>
          <a:lstStyle>
            <a:lvl1pPr>
              <a:spcBef>
                <a:spcPts val="0"/>
              </a:spcBef>
              <a:defRPr sz="1200"/>
            </a:lvl1pPr>
          </a:lstStyle>
          <a:p>
            <a:pPr lvl="0"/>
            <a:r>
              <a:rPr lang="de-DE"/>
              <a:t>Mastertextformat bearbeiten</a:t>
            </a:r>
          </a:p>
        </p:txBody>
      </p:sp>
      <p:sp>
        <p:nvSpPr>
          <p:cNvPr id="7" name="Inhaltsplatzhalter 7"/>
          <p:cNvSpPr>
            <a:spLocks noGrp="1"/>
          </p:cNvSpPr>
          <p:nvPr>
            <p:ph sz="quarter" idx="16"/>
          </p:nvPr>
        </p:nvSpPr>
        <p:spPr>
          <a:xfrm>
            <a:off x="4914287" y="1154469"/>
            <a:ext cx="5342526" cy="5040000"/>
          </a:xfrm>
        </p:spPr>
        <p:txBody>
          <a:bodyPr numCol="1"/>
          <a:lstStyle>
            <a:lvl1pPr>
              <a:spcBef>
                <a:spcPts val="0"/>
              </a:spcBef>
              <a:defRPr sz="1200"/>
            </a:lvl1pPr>
          </a:lstStyle>
          <a:p>
            <a:pPr lvl="0"/>
            <a:r>
              <a:rPr lang="de-DE"/>
              <a:t>Mastertextformat bearbeiten</a:t>
            </a:r>
          </a:p>
        </p:txBody>
      </p:sp>
      <p:sp>
        <p:nvSpPr>
          <p:cNvPr id="4" name="Textfeld 3">
            <a:extLst>
              <a:ext uri="{FF2B5EF4-FFF2-40B4-BE49-F238E27FC236}">
                <a16:creationId xmlns:a16="http://schemas.microsoft.com/office/drawing/2014/main" id="{C4D9F7C6-306E-4082-93B8-B6CD48457176}"/>
              </a:ext>
            </a:extLst>
          </p:cNvPr>
          <p:cNvSpPr txBox="1"/>
          <p:nvPr userDrawn="1"/>
        </p:nvSpPr>
        <p:spPr>
          <a:xfrm>
            <a:off x="0" y="7170058"/>
            <a:ext cx="7707111" cy="258532"/>
          </a:xfrm>
          <a:prstGeom prst="rect">
            <a:avLst/>
          </a:prstGeom>
          <a:noFill/>
        </p:spPr>
        <p:txBody>
          <a:bodyPr wrap="none" rtlCol="0">
            <a:spAutoFit/>
          </a:bodyPr>
          <a:lstStyle/>
          <a:p>
            <a:pPr algn="l"/>
            <a:r>
              <a:rPr lang="de-DE" sz="1200" b="0" i="0" dirty="0">
                <a:solidFill>
                  <a:schemeClr val="bg2"/>
                </a:solidFill>
              </a:rPr>
              <a:t>BITTE im</a:t>
            </a:r>
            <a:r>
              <a:rPr lang="de-DE" sz="1200" b="0" i="0" baseline="0" dirty="0">
                <a:solidFill>
                  <a:schemeClr val="bg2"/>
                </a:solidFill>
              </a:rPr>
              <a:t> Notizfeld erfassen: </a:t>
            </a:r>
            <a:r>
              <a:rPr lang="en-US" sz="1200" b="0" i="1" noProof="0" dirty="0">
                <a:solidFill>
                  <a:schemeClr val="bg2"/>
                </a:solidFill>
              </a:rPr>
              <a:t>Author</a:t>
            </a:r>
            <a:r>
              <a:rPr lang="de-DE" sz="1200" b="0" i="1" dirty="0">
                <a:solidFill>
                  <a:schemeClr val="bg2"/>
                </a:solidFill>
              </a:rPr>
              <a:t> </a:t>
            </a:r>
            <a:r>
              <a:rPr lang="de-DE" sz="1200" b="0" dirty="0">
                <a:solidFill>
                  <a:schemeClr val="bg2"/>
                </a:solidFill>
              </a:rPr>
              <a:t>(</a:t>
            </a:r>
            <a:r>
              <a:rPr lang="en-US" sz="1200" b="0" i="1" noProof="0" dirty="0">
                <a:solidFill>
                  <a:schemeClr val="bg2"/>
                </a:solidFill>
              </a:rPr>
              <a:t>year</a:t>
            </a:r>
            <a:r>
              <a:rPr lang="de-DE" sz="1200" b="0" dirty="0">
                <a:solidFill>
                  <a:schemeClr val="bg2"/>
                </a:solidFill>
              </a:rPr>
              <a:t>): </a:t>
            </a:r>
            <a:r>
              <a:rPr lang="en-US" sz="1200" b="0" i="1" noProof="0" dirty="0">
                <a:solidFill>
                  <a:schemeClr val="bg2"/>
                </a:solidFill>
              </a:rPr>
              <a:t>Published</a:t>
            </a:r>
            <a:r>
              <a:rPr lang="de-DE" sz="1200" b="0" i="1" dirty="0">
                <a:solidFill>
                  <a:schemeClr val="bg2"/>
                </a:solidFill>
              </a:rPr>
              <a:t> in</a:t>
            </a:r>
            <a:r>
              <a:rPr lang="de-DE" sz="1200" b="0" dirty="0">
                <a:solidFill>
                  <a:schemeClr val="bg2"/>
                </a:solidFill>
              </a:rPr>
              <a:t>, Veröffentlichungsdatum: , Abrufdatum: -&gt; FutureNet</a:t>
            </a:r>
          </a:p>
        </p:txBody>
      </p:sp>
    </p:spTree>
    <p:extLst>
      <p:ext uri="{BB962C8B-B14F-4D97-AF65-F5344CB8AC3E}">
        <p14:creationId xmlns:p14="http://schemas.microsoft.com/office/powerpoint/2010/main" val="180514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S Deckblatt NEU">
    <p:spTree>
      <p:nvGrpSpPr>
        <p:cNvPr id="1" name=""/>
        <p:cNvGrpSpPr/>
        <p:nvPr/>
      </p:nvGrpSpPr>
      <p:grpSpPr>
        <a:xfrm>
          <a:off x="0" y="0"/>
          <a:ext cx="0" cy="0"/>
          <a:chOff x="0" y="0"/>
          <a:chExt cx="0" cy="0"/>
        </a:xfrm>
      </p:grpSpPr>
      <p:sp>
        <p:nvSpPr>
          <p:cNvPr id="15" name="Inhaltsplatzhalter 2"/>
          <p:cNvSpPr>
            <a:spLocks noGrp="1"/>
          </p:cNvSpPr>
          <p:nvPr>
            <p:ph idx="10"/>
          </p:nvPr>
        </p:nvSpPr>
        <p:spPr>
          <a:xfrm>
            <a:off x="-1" y="1160463"/>
            <a:ext cx="12204000" cy="4140000"/>
          </a:xfrm>
          <a:solidFill>
            <a:schemeClr val="bg2">
              <a:lumMod val="20000"/>
              <a:lumOff val="80000"/>
            </a:schemeClr>
          </a:solidFill>
          <a:ln w="9525">
            <a:noFill/>
          </a:ln>
        </p:spPr>
        <p:txBody>
          <a:bodyPr vert="horz" lIns="0" tIns="0" rIns="0" bIns="0" numCol="1" spcCol="180000" rtlCol="0">
            <a:noAutofit/>
          </a:bodyPr>
          <a:lstStyle>
            <a:lvl1pPr marL="0" indent="0">
              <a:buNone/>
              <a:tabLst>
                <a:tab pos="898525" algn="l"/>
              </a:tabLst>
              <a:defRPr lang="de-DE" b="1" smtClean="0">
                <a:solidFill>
                  <a:schemeClr val="bg1"/>
                </a:solidFill>
              </a:defRPr>
            </a:lvl1pPr>
            <a:lvl2pPr marL="182563" indent="-182563">
              <a:buClr>
                <a:schemeClr val="accent2"/>
              </a:buClr>
              <a:defRPr/>
            </a:lvl2pPr>
            <a:lvl3pPr marL="304800" indent="-122238">
              <a:defRPr/>
            </a:lvl3pPr>
            <a:lvl4pPr marL="411163" indent="-106363">
              <a:defRPr/>
            </a:lvl4pPr>
          </a:lstStyle>
          <a:p>
            <a:pPr lvl="0"/>
            <a:r>
              <a:rPr lang="de-DE"/>
              <a:t>Mastertextformat bearbeiten</a:t>
            </a:r>
          </a:p>
        </p:txBody>
      </p:sp>
      <p:sp>
        <p:nvSpPr>
          <p:cNvPr id="11" name="Titel 1"/>
          <p:cNvSpPr>
            <a:spLocks noGrp="1"/>
          </p:cNvSpPr>
          <p:nvPr>
            <p:ph type="title"/>
          </p:nvPr>
        </p:nvSpPr>
        <p:spPr bwMode="gray">
          <a:xfrm>
            <a:off x="589625" y="5364011"/>
            <a:ext cx="5505582" cy="1010550"/>
          </a:xfrm>
          <a:prstGeom prst="rect">
            <a:avLst/>
          </a:prstGeom>
        </p:spPr>
        <p:txBody>
          <a:bodyPr wrap="square" tIns="0" rIns="0" bIns="0" anchor="t" anchorCtr="0"/>
          <a:lstStyle>
            <a:lvl1pPr>
              <a:lnSpc>
                <a:spcPct val="100000"/>
              </a:lnSpc>
              <a:spcBef>
                <a:spcPts val="0"/>
              </a:spcBef>
              <a:spcAft>
                <a:spcPts val="600"/>
              </a:spcAft>
              <a:defRPr sz="2800" b="0" i="0">
                <a:solidFill>
                  <a:schemeClr val="accent1"/>
                </a:solidFill>
              </a:defRPr>
            </a:lvl1pPr>
          </a:lstStyle>
          <a:p>
            <a:r>
              <a:rPr lang="de-DE"/>
              <a:t>Mastertitelformat bearbeiten</a:t>
            </a:r>
            <a:endParaRPr lang="de-DE" dirty="0"/>
          </a:p>
        </p:txBody>
      </p:sp>
      <p:sp>
        <p:nvSpPr>
          <p:cNvPr id="16" name="Inhaltsplatzhalter 2"/>
          <p:cNvSpPr>
            <a:spLocks noGrp="1"/>
          </p:cNvSpPr>
          <p:nvPr>
            <p:ph sz="quarter" idx="97"/>
          </p:nvPr>
        </p:nvSpPr>
        <p:spPr bwMode="gray">
          <a:xfrm>
            <a:off x="590126" y="6374561"/>
            <a:ext cx="5505069" cy="426312"/>
          </a:xfrm>
          <a:noFill/>
          <a:ln w="9525">
            <a:noFill/>
          </a:ln>
        </p:spPr>
        <p:txBody>
          <a:bodyPr vert="horz" lIns="0" tIns="0" rIns="0" bIns="0" numCol="1" rtlCol="0">
            <a:noAutofit/>
          </a:bodyPr>
          <a:lstStyle>
            <a:lvl1pPr marL="0" indent="0">
              <a:buNone/>
              <a:defRPr lang="de-DE" sz="1400" dirty="0" smtClean="0">
                <a:solidFill>
                  <a:schemeClr val="tx1"/>
                </a:solidFill>
              </a:defRPr>
            </a:lvl1pPr>
            <a:lvl2pPr>
              <a:defRPr lang="de-DE" dirty="0" smtClean="0"/>
            </a:lvl2pPr>
            <a:lvl3pPr>
              <a:defRPr lang="de-DE" dirty="0" smtClean="0"/>
            </a:lvl3pPr>
            <a:lvl4pPr>
              <a:defRPr lang="de-DE" dirty="0" smtClean="0"/>
            </a:lvl4pPr>
            <a:lvl5pPr>
              <a:defRPr lang="de-DE" dirty="0"/>
            </a:lvl5pPr>
          </a:lstStyle>
          <a:p>
            <a:pPr lvl="0"/>
            <a:r>
              <a:rPr lang="de-DE"/>
              <a:t>Mastertextformat bearbeiten</a:t>
            </a:r>
          </a:p>
        </p:txBody>
      </p:sp>
      <p:sp>
        <p:nvSpPr>
          <p:cNvPr id="18" name="Inhaltsplatzhalter 2"/>
          <p:cNvSpPr>
            <a:spLocks noGrp="1"/>
          </p:cNvSpPr>
          <p:nvPr>
            <p:ph sz="quarter" idx="1"/>
          </p:nvPr>
        </p:nvSpPr>
        <p:spPr bwMode="gray">
          <a:xfrm>
            <a:off x="6095206" y="5364011"/>
            <a:ext cx="5521483" cy="1436862"/>
          </a:xfrm>
          <a:noFill/>
          <a:ln w="9525">
            <a:noFill/>
          </a:ln>
        </p:spPr>
        <p:txBody>
          <a:bodyPr vert="horz" lIns="0" tIns="36000" rIns="180000" bIns="0" numCol="1" spcCol="180000" rtlCol="0" anchor="t">
            <a:noAutofit/>
          </a:bodyPr>
          <a:lstStyle>
            <a:lvl1pPr marL="0" indent="0">
              <a:buNone/>
              <a:defRPr lang="de-DE" sz="2000" smtClean="0">
                <a:solidFill>
                  <a:schemeClr val="accent1"/>
                </a:solidFill>
              </a:defRPr>
            </a:lvl1pPr>
            <a:lvl2pPr marL="0" indent="0">
              <a:buNone/>
              <a:defRPr lang="de-DE" sz="1400" smtClean="0">
                <a:solidFill>
                  <a:schemeClr val="accent1"/>
                </a:solidFill>
              </a:defRPr>
            </a:lvl2pPr>
            <a:lvl3pPr>
              <a:defRPr lang="de-DE" smtClean="0"/>
            </a:lvl3pPr>
            <a:lvl4pPr>
              <a:defRPr lang="de-DE" smtClean="0"/>
            </a:lvl4pPr>
            <a:lvl5pPr>
              <a:defRPr lang="de-DE"/>
            </a:lvl5pPr>
          </a:lstStyle>
          <a:p>
            <a:pPr lvl="0"/>
            <a:r>
              <a:rPr lang="de-DE"/>
              <a:t>Mastertextformat bearbeiten</a:t>
            </a:r>
          </a:p>
          <a:p>
            <a:pPr lvl="1"/>
            <a:r>
              <a:rPr lang="de-DE"/>
              <a:t>Zweite Ebene</a:t>
            </a:r>
          </a:p>
        </p:txBody>
      </p:sp>
    </p:spTree>
    <p:extLst>
      <p:ext uri="{BB962C8B-B14F-4D97-AF65-F5344CB8AC3E}">
        <p14:creationId xmlns:p14="http://schemas.microsoft.com/office/powerpoint/2010/main" val="139391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S Rückseite NEU">
    <p:spTree>
      <p:nvGrpSpPr>
        <p:cNvPr id="1" name=""/>
        <p:cNvGrpSpPr/>
        <p:nvPr/>
      </p:nvGrpSpPr>
      <p:grpSpPr>
        <a:xfrm>
          <a:off x="0" y="0"/>
          <a:ext cx="0" cy="0"/>
          <a:chOff x="0" y="0"/>
          <a:chExt cx="0" cy="0"/>
        </a:xfrm>
      </p:grpSpPr>
      <p:sp>
        <p:nvSpPr>
          <p:cNvPr id="5" name="Rechteck 4"/>
          <p:cNvSpPr/>
          <p:nvPr userDrawn="1"/>
        </p:nvSpPr>
        <p:spPr bwMode="gray">
          <a:xfrm>
            <a:off x="793" y="6624320"/>
            <a:ext cx="2579847" cy="233680"/>
          </a:xfrm>
          <a:prstGeom prst="rect">
            <a:avLst/>
          </a:prstGeom>
          <a:solidFill>
            <a:schemeClr val="bg1"/>
          </a:solidFill>
          <a:ln w="3175" cmpd="sng" algn="ctr">
            <a:noFill/>
            <a:miter lim="800000"/>
            <a:headEnd/>
            <a:tailEnd/>
          </a:ln>
          <a:effectLst/>
        </p:spPr>
        <p:txBody>
          <a:bodyPr lIns="72000" tIns="72000" rIns="72000" bIns="72000" rtlCol="0" anchor="ctr"/>
          <a:lstStyle/>
          <a:p>
            <a:pPr algn="ctr" defTabSz="762000">
              <a:lnSpc>
                <a:spcPct val="100000"/>
              </a:lnSpc>
              <a:buClr>
                <a:srgbClr val="CC0033"/>
              </a:buClr>
            </a:pPr>
            <a:endParaRPr lang="de-DE" sz="1200" dirty="0">
              <a:solidFill>
                <a:schemeClr val="tx1"/>
              </a:solidFill>
            </a:endParaRPr>
          </a:p>
        </p:txBody>
      </p:sp>
      <p:sp>
        <p:nvSpPr>
          <p:cNvPr id="6" name="Inhaltsplatzhalter 1"/>
          <p:cNvSpPr txBox="1">
            <a:spLocks/>
          </p:cNvSpPr>
          <p:nvPr userDrawn="1"/>
        </p:nvSpPr>
        <p:spPr bwMode="gray">
          <a:xfrm>
            <a:off x="-1" y="1160463"/>
            <a:ext cx="4151314" cy="4140000"/>
          </a:xfrm>
          <a:prstGeom prst="rect">
            <a:avLst/>
          </a:prstGeom>
          <a:solidFill>
            <a:schemeClr val="bg2">
              <a:lumMod val="20000"/>
              <a:lumOff val="80000"/>
            </a:schemeClr>
          </a:solidFill>
          <a:ln w="9525">
            <a:noFill/>
            <a:miter lim="800000"/>
            <a:headEnd/>
            <a:tailEnd/>
          </a:ln>
          <a:effectLst/>
        </p:spPr>
        <p:txBody>
          <a:bodyPr vert="horz" wrap="square" lIns="0" tIns="0" rIns="0" bIns="0" numCol="1" anchor="b" anchorCtr="0" compatLnSpc="1">
            <a:prstTxWarp prst="textNoShape">
              <a:avLst/>
            </a:prstTxWarp>
          </a:bodyPr>
          <a:lstStyle>
            <a:defPPr>
              <a:defRPr lang="de-DE"/>
            </a:defPPr>
            <a:lvl1pPr algn="r" rtl="0" eaLnBrk="0" fontAlgn="base" hangingPunct="0">
              <a:lnSpc>
                <a:spcPct val="90000"/>
              </a:lnSpc>
              <a:spcBef>
                <a:spcPct val="0"/>
              </a:spcBef>
              <a:spcAft>
                <a:spcPct val="0"/>
              </a:spcAft>
              <a:defRPr lang="de-DE" sz="900" b="0" kern="1200">
                <a:solidFill>
                  <a:schemeClr val="tx2"/>
                </a:solidFill>
                <a:latin typeface="Tahoma" pitchFamily="34" charset="0"/>
                <a:ea typeface="+mn-ea"/>
                <a:cs typeface="+mn-cs"/>
              </a:defRPr>
            </a:lvl1pPr>
            <a:lvl2pPr marL="457200" algn="ctr" rtl="0" eaLnBrk="0" fontAlgn="base" hangingPunct="0">
              <a:lnSpc>
                <a:spcPct val="90000"/>
              </a:lnSpc>
              <a:spcBef>
                <a:spcPct val="0"/>
              </a:spcBef>
              <a:spcAft>
                <a:spcPct val="0"/>
              </a:spcAft>
              <a:defRPr sz="1700" b="1" kern="1200">
                <a:solidFill>
                  <a:srgbClr val="292929"/>
                </a:solidFill>
                <a:latin typeface="Tahoma" pitchFamily="34" charset="0"/>
                <a:ea typeface="+mn-ea"/>
                <a:cs typeface="+mn-cs"/>
              </a:defRPr>
            </a:lvl2pPr>
            <a:lvl3pPr marL="914400" algn="ctr" rtl="0" eaLnBrk="0" fontAlgn="base" hangingPunct="0">
              <a:lnSpc>
                <a:spcPct val="90000"/>
              </a:lnSpc>
              <a:spcBef>
                <a:spcPct val="0"/>
              </a:spcBef>
              <a:spcAft>
                <a:spcPct val="0"/>
              </a:spcAft>
              <a:defRPr sz="1700" b="1" kern="1200">
                <a:solidFill>
                  <a:srgbClr val="292929"/>
                </a:solidFill>
                <a:latin typeface="Tahoma" pitchFamily="34" charset="0"/>
                <a:ea typeface="+mn-ea"/>
                <a:cs typeface="+mn-cs"/>
              </a:defRPr>
            </a:lvl3pPr>
            <a:lvl4pPr marL="1371600" algn="ctr" rtl="0" eaLnBrk="0" fontAlgn="base" hangingPunct="0">
              <a:lnSpc>
                <a:spcPct val="90000"/>
              </a:lnSpc>
              <a:spcBef>
                <a:spcPct val="0"/>
              </a:spcBef>
              <a:spcAft>
                <a:spcPct val="0"/>
              </a:spcAft>
              <a:defRPr sz="1700" b="1" kern="1200">
                <a:solidFill>
                  <a:srgbClr val="292929"/>
                </a:solidFill>
                <a:latin typeface="Tahoma" pitchFamily="34" charset="0"/>
                <a:ea typeface="+mn-ea"/>
                <a:cs typeface="+mn-cs"/>
              </a:defRPr>
            </a:lvl4pPr>
            <a:lvl5pPr marL="1828800" algn="ctr" rtl="0" eaLnBrk="0" fontAlgn="base" hangingPunct="0">
              <a:lnSpc>
                <a:spcPct val="90000"/>
              </a:lnSpc>
              <a:spcBef>
                <a:spcPct val="0"/>
              </a:spcBef>
              <a:spcAft>
                <a:spcPct val="0"/>
              </a:spcAft>
              <a:defRPr sz="1700" b="1" kern="1200">
                <a:solidFill>
                  <a:srgbClr val="292929"/>
                </a:solidFill>
                <a:latin typeface="Tahoma" pitchFamily="34" charset="0"/>
                <a:ea typeface="+mn-ea"/>
                <a:cs typeface="+mn-cs"/>
              </a:defRPr>
            </a:lvl5pPr>
            <a:lvl6pPr marL="2286000" algn="l" defTabSz="914400" rtl="0" eaLnBrk="1" latinLnBrk="0" hangingPunct="1">
              <a:defRPr sz="1700" b="1" kern="1200">
                <a:solidFill>
                  <a:srgbClr val="292929"/>
                </a:solidFill>
                <a:latin typeface="Tahoma" pitchFamily="34" charset="0"/>
                <a:ea typeface="+mn-ea"/>
                <a:cs typeface="+mn-cs"/>
              </a:defRPr>
            </a:lvl6pPr>
            <a:lvl7pPr marL="2743200" algn="l" defTabSz="914400" rtl="0" eaLnBrk="1" latinLnBrk="0" hangingPunct="1">
              <a:defRPr sz="1700" b="1" kern="1200">
                <a:solidFill>
                  <a:srgbClr val="292929"/>
                </a:solidFill>
                <a:latin typeface="Tahoma" pitchFamily="34" charset="0"/>
                <a:ea typeface="+mn-ea"/>
                <a:cs typeface="+mn-cs"/>
              </a:defRPr>
            </a:lvl7pPr>
            <a:lvl8pPr marL="3200400" algn="l" defTabSz="914400" rtl="0" eaLnBrk="1" latinLnBrk="0" hangingPunct="1">
              <a:defRPr sz="1700" b="1" kern="1200">
                <a:solidFill>
                  <a:srgbClr val="292929"/>
                </a:solidFill>
                <a:latin typeface="Tahoma" pitchFamily="34" charset="0"/>
                <a:ea typeface="+mn-ea"/>
                <a:cs typeface="+mn-cs"/>
              </a:defRPr>
            </a:lvl8pPr>
            <a:lvl9pPr marL="3657600" algn="l" defTabSz="914400" rtl="0" eaLnBrk="1" latinLnBrk="0" hangingPunct="1">
              <a:defRPr sz="1700" b="1" kern="1200">
                <a:solidFill>
                  <a:srgbClr val="292929"/>
                </a:solidFill>
                <a:latin typeface="Tahoma" pitchFamily="34" charset="0"/>
                <a:ea typeface="+mn-ea"/>
                <a:cs typeface="+mn-cs"/>
              </a:defRPr>
            </a:lvl9pPr>
          </a:lstStyle>
          <a:p>
            <a:endParaRPr lang="de-DE" dirty="0"/>
          </a:p>
        </p:txBody>
      </p:sp>
      <p:sp>
        <p:nvSpPr>
          <p:cNvPr id="7" name="Textfeld 6"/>
          <p:cNvSpPr txBox="1"/>
          <p:nvPr userDrawn="1"/>
        </p:nvSpPr>
        <p:spPr>
          <a:xfrm>
            <a:off x="5279963" y="1478280"/>
            <a:ext cx="1754005" cy="230832"/>
          </a:xfrm>
          <a:prstGeom prst="rect">
            <a:avLst/>
          </a:prstGeom>
          <a:noFill/>
        </p:spPr>
        <p:txBody>
          <a:bodyPr wrap="none" rtlCol="0">
            <a:spAutoFit/>
          </a:bodyPr>
          <a:lstStyle/>
          <a:p>
            <a:r>
              <a:rPr lang="de-DE" sz="1000" b="0" dirty="0">
                <a:solidFill>
                  <a:schemeClr val="bg2"/>
                </a:solidFill>
              </a:rPr>
              <a:t>Hier Promoter-Bild</a:t>
            </a:r>
            <a:r>
              <a:rPr lang="de-DE" sz="1000" b="0" baseline="0" dirty="0">
                <a:solidFill>
                  <a:schemeClr val="bg2"/>
                </a:solidFill>
              </a:rPr>
              <a:t> einfügen</a:t>
            </a:r>
            <a:endParaRPr lang="de-DE" sz="1000" b="0" dirty="0">
              <a:solidFill>
                <a:schemeClr val="bg2"/>
              </a:solidFill>
            </a:endParaRPr>
          </a:p>
        </p:txBody>
      </p:sp>
      <p:sp>
        <p:nvSpPr>
          <p:cNvPr id="8" name="Textfeld 7"/>
          <p:cNvSpPr txBox="1"/>
          <p:nvPr userDrawn="1"/>
        </p:nvSpPr>
        <p:spPr>
          <a:xfrm>
            <a:off x="5081993" y="3611880"/>
            <a:ext cx="2149948" cy="369332"/>
          </a:xfrm>
          <a:prstGeom prst="rect">
            <a:avLst/>
          </a:prstGeom>
          <a:noFill/>
        </p:spPr>
        <p:txBody>
          <a:bodyPr wrap="none" rtlCol="0">
            <a:spAutoFit/>
          </a:bodyPr>
          <a:lstStyle/>
          <a:p>
            <a:r>
              <a:rPr lang="de-DE" sz="1000" b="0" dirty="0">
                <a:solidFill>
                  <a:schemeClr val="bg2"/>
                </a:solidFill>
              </a:rPr>
              <a:t>Hier Promoter-Teaser</a:t>
            </a:r>
            <a:r>
              <a:rPr lang="de-DE" sz="1000" b="0" baseline="0" dirty="0">
                <a:solidFill>
                  <a:schemeClr val="bg2"/>
                </a:solidFill>
              </a:rPr>
              <a:t> einfügen</a:t>
            </a:r>
            <a:br>
              <a:rPr lang="de-DE" sz="1000" b="0" baseline="0" dirty="0">
                <a:solidFill>
                  <a:schemeClr val="bg2"/>
                </a:solidFill>
              </a:rPr>
            </a:br>
            <a:r>
              <a:rPr lang="de-DE" sz="1000" b="0" baseline="0" dirty="0">
                <a:solidFill>
                  <a:schemeClr val="bg2"/>
                </a:solidFill>
              </a:rPr>
              <a:t>und an jeweiligen Senior anpassen</a:t>
            </a:r>
            <a:endParaRPr lang="de-DE" sz="1000" b="0" dirty="0">
              <a:solidFill>
                <a:schemeClr val="bg2"/>
              </a:solidFill>
            </a:endParaRPr>
          </a:p>
        </p:txBody>
      </p:sp>
      <p:sp>
        <p:nvSpPr>
          <p:cNvPr id="9" name="Textfeld 8"/>
          <p:cNvSpPr txBox="1"/>
          <p:nvPr userDrawn="1"/>
        </p:nvSpPr>
        <p:spPr>
          <a:xfrm>
            <a:off x="8879089" y="3611880"/>
            <a:ext cx="1962396" cy="369332"/>
          </a:xfrm>
          <a:prstGeom prst="rect">
            <a:avLst/>
          </a:prstGeom>
          <a:noFill/>
        </p:spPr>
        <p:txBody>
          <a:bodyPr wrap="none" rtlCol="0">
            <a:spAutoFit/>
          </a:bodyPr>
          <a:lstStyle/>
          <a:p>
            <a:r>
              <a:rPr lang="de-DE" sz="1000" b="0" dirty="0">
                <a:solidFill>
                  <a:schemeClr val="bg2"/>
                </a:solidFill>
              </a:rPr>
              <a:t>Hier Impressum-Block</a:t>
            </a:r>
            <a:r>
              <a:rPr lang="de-DE" sz="1000" b="0" baseline="0" dirty="0">
                <a:solidFill>
                  <a:schemeClr val="bg2"/>
                </a:solidFill>
              </a:rPr>
              <a:t> einfügen</a:t>
            </a:r>
            <a:br>
              <a:rPr lang="de-DE" sz="1000" b="0" baseline="0" dirty="0">
                <a:solidFill>
                  <a:schemeClr val="bg2"/>
                </a:solidFill>
              </a:rPr>
            </a:br>
            <a:r>
              <a:rPr lang="de-DE" sz="1000" b="0" baseline="0" dirty="0">
                <a:solidFill>
                  <a:schemeClr val="bg2"/>
                </a:solidFill>
              </a:rPr>
              <a:t>und ISSN-Nr. anpassen</a:t>
            </a:r>
            <a:endParaRPr lang="de-DE" sz="1000" b="0" dirty="0">
              <a:solidFill>
                <a:schemeClr val="bg2"/>
              </a:solidFill>
            </a:endParaRPr>
          </a:p>
        </p:txBody>
      </p:sp>
    </p:spTree>
    <p:extLst>
      <p:ext uri="{BB962C8B-B14F-4D97-AF65-F5344CB8AC3E}">
        <p14:creationId xmlns:p14="http://schemas.microsoft.com/office/powerpoint/2010/main" val="399653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S Agenda Zwischenfolie">
    <p:spTree>
      <p:nvGrpSpPr>
        <p:cNvPr id="1" name=""/>
        <p:cNvGrpSpPr/>
        <p:nvPr/>
      </p:nvGrpSpPr>
      <p:grpSpPr>
        <a:xfrm>
          <a:off x="0" y="0"/>
          <a:ext cx="0" cy="0"/>
          <a:chOff x="0" y="0"/>
          <a:chExt cx="0" cy="0"/>
        </a:xfrm>
      </p:grpSpPr>
      <p:cxnSp>
        <p:nvCxnSpPr>
          <p:cNvPr id="8" name="Gerader Verbinder 7"/>
          <p:cNvCxnSpPr/>
          <p:nvPr userDrawn="1"/>
        </p:nvCxnSpPr>
        <p:spPr bwMode="auto">
          <a:xfrm>
            <a:off x="622300" y="2792609"/>
            <a:ext cx="3298376" cy="12032"/>
          </a:xfrm>
          <a:prstGeom prst="line">
            <a:avLst/>
          </a:prstGeom>
          <a:solidFill>
            <a:schemeClr val="accent1"/>
          </a:solidFill>
          <a:ln w="19050" cap="flat" cmpd="sng" algn="ctr">
            <a:solidFill>
              <a:schemeClr val="tx1">
                <a:lumMod val="75000"/>
                <a:lumOff val="25000"/>
              </a:schemeClr>
            </a:solidFill>
            <a:prstDash val="solid"/>
            <a:round/>
            <a:headEnd type="none" w="med" len="med"/>
            <a:tailEnd type="none"/>
          </a:ln>
          <a:effectLst/>
        </p:spPr>
      </p:cxnSp>
      <p:sp>
        <p:nvSpPr>
          <p:cNvPr id="12" name="Inhaltsplatzhalter 2"/>
          <p:cNvSpPr>
            <a:spLocks noGrp="1"/>
          </p:cNvSpPr>
          <p:nvPr>
            <p:ph sz="quarter" idx="96" hasCustomPrompt="1"/>
          </p:nvPr>
        </p:nvSpPr>
        <p:spPr bwMode="gray">
          <a:xfrm>
            <a:off x="4331207" y="0"/>
            <a:ext cx="7859206" cy="6860670"/>
          </a:xfrm>
          <a:ln>
            <a:noFill/>
          </a:ln>
        </p:spPr>
        <p:txBody>
          <a:bodyPr numCol="2" spcCol="360000"/>
          <a:lstStyle>
            <a:lvl1pPr marL="0" indent="0">
              <a:buNone/>
              <a:defRPr baseline="0"/>
            </a:lvl1pPr>
          </a:lstStyle>
          <a:p>
            <a:pPr lvl="0"/>
            <a:r>
              <a:rPr lang="de-DE" dirty="0"/>
              <a:t>Grafik einfügen</a:t>
            </a:r>
          </a:p>
        </p:txBody>
      </p:sp>
      <p:sp>
        <p:nvSpPr>
          <p:cNvPr id="3" name="Foliennummernplatzhalter 2"/>
          <p:cNvSpPr>
            <a:spLocks noGrp="1"/>
          </p:cNvSpPr>
          <p:nvPr>
            <p:ph type="sldNum" sz="quarter" idx="10"/>
          </p:nvPr>
        </p:nvSpPr>
        <p:spPr/>
        <p:txBody>
          <a:bodyPr/>
          <a:lstStyle/>
          <a:p>
            <a:fld id="{B22DAE0B-7753-4CD8-9EDA-6AF531C182E6}" type="slidenum">
              <a:rPr lang="de-DE" smtClean="0"/>
              <a:pPr/>
              <a:t>‹Nr.›</a:t>
            </a:fld>
            <a:endParaRPr lang="de-DE" dirty="0"/>
          </a:p>
        </p:txBody>
      </p:sp>
      <p:sp>
        <p:nvSpPr>
          <p:cNvPr id="26" name="Inhaltsplatzhalter 2" title="Nr."/>
          <p:cNvSpPr>
            <a:spLocks noGrp="1"/>
          </p:cNvSpPr>
          <p:nvPr>
            <p:ph sz="quarter" idx="98"/>
          </p:nvPr>
        </p:nvSpPr>
        <p:spPr bwMode="gray">
          <a:xfrm>
            <a:off x="627662" y="1162050"/>
            <a:ext cx="1728000" cy="1296000"/>
          </a:xfrm>
          <a:solidFill>
            <a:srgbClr val="FFFFFF"/>
          </a:solidFill>
          <a:ln w="9525">
            <a:noFill/>
          </a:ln>
        </p:spPr>
        <p:txBody>
          <a:bodyPr vert="horz" wrap="none" lIns="0" tIns="0" rIns="0" bIns="0" numCol="1" spcCol="360000" rtlCol="0" anchor="b">
            <a:noAutofit/>
          </a:bodyPr>
          <a:lstStyle>
            <a:lvl1pPr algn="l">
              <a:defRPr lang="de-DE" sz="8800" b="1" baseline="0" dirty="0" smtClean="0">
                <a:solidFill>
                  <a:schemeClr val="accent1"/>
                </a:solidFill>
              </a:defRPr>
            </a:lvl1pPr>
          </a:lstStyle>
          <a:p>
            <a:pPr marL="0" lvl="0" indent="0">
              <a:buNone/>
            </a:pPr>
            <a:r>
              <a:rPr lang="de-DE"/>
              <a:t>Mastertextformat bearbeiten</a:t>
            </a:r>
          </a:p>
        </p:txBody>
      </p:sp>
      <p:sp>
        <p:nvSpPr>
          <p:cNvPr id="7" name="Untertitel 2"/>
          <p:cNvSpPr>
            <a:spLocks noGrp="1"/>
          </p:cNvSpPr>
          <p:nvPr>
            <p:ph type="subTitle" idx="1"/>
          </p:nvPr>
        </p:nvSpPr>
        <p:spPr bwMode="gray">
          <a:xfrm>
            <a:off x="622300" y="3139200"/>
            <a:ext cx="6936826" cy="1260000"/>
          </a:xfrm>
          <a:prstGeom prst="rect">
            <a:avLst/>
          </a:prstGeom>
          <a:noFill/>
          <a:ln>
            <a:noFill/>
          </a:ln>
        </p:spPr>
        <p:txBody>
          <a:bodyPr lIns="0" tIns="0" bIns="0" numCol="1">
            <a:normAutofit/>
          </a:bodyPr>
          <a:lstStyle>
            <a:lvl1pPr marL="0" indent="0" algn="l">
              <a:spcBef>
                <a:spcPts val="200"/>
              </a:spcBef>
              <a:buNone/>
              <a:defRPr sz="3000" b="1">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Tree>
    <p:extLst>
      <p:ext uri="{BB962C8B-B14F-4D97-AF65-F5344CB8AC3E}">
        <p14:creationId xmlns:p14="http://schemas.microsoft.com/office/powerpoint/2010/main" val="294169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S Zwischenüberschrift">
    <p:spTree>
      <p:nvGrpSpPr>
        <p:cNvPr id="1" name=""/>
        <p:cNvGrpSpPr/>
        <p:nvPr/>
      </p:nvGrpSpPr>
      <p:grpSpPr>
        <a:xfrm>
          <a:off x="0" y="0"/>
          <a:ext cx="0" cy="0"/>
          <a:chOff x="0" y="0"/>
          <a:chExt cx="0" cy="0"/>
        </a:xfrm>
      </p:grpSpPr>
      <p:sp>
        <p:nvSpPr>
          <p:cNvPr id="8" name="Titel 1"/>
          <p:cNvSpPr>
            <a:spLocks noGrp="1"/>
          </p:cNvSpPr>
          <p:nvPr>
            <p:ph type="title"/>
          </p:nvPr>
        </p:nvSpPr>
        <p:spPr>
          <a:xfrm>
            <a:off x="622800" y="2712185"/>
            <a:ext cx="8830264" cy="720000"/>
          </a:xfrm>
          <a:prstGeom prst="rect">
            <a:avLst/>
          </a:prstGeom>
        </p:spPr>
        <p:txBody>
          <a:bodyPr/>
          <a:lstStyle/>
          <a:p>
            <a:r>
              <a:rPr lang="de-DE"/>
              <a:t>Mastertitelformat bearbeiten</a:t>
            </a:r>
            <a:endParaRPr lang="de-DE" dirty="0"/>
          </a:p>
        </p:txBody>
      </p:sp>
      <p:sp>
        <p:nvSpPr>
          <p:cNvPr id="3" name="Foliennummernplatzhalter 2"/>
          <p:cNvSpPr>
            <a:spLocks noGrp="1"/>
          </p:cNvSpPr>
          <p:nvPr>
            <p:ph type="sldNum" sz="quarter" idx="10"/>
          </p:nvPr>
        </p:nvSpPr>
        <p:spPr/>
        <p:txBody>
          <a:bodyPr/>
          <a:lstStyle/>
          <a:p>
            <a:fld id="{B22DAE0B-7753-4CD8-9EDA-6AF531C182E6}" type="slidenum">
              <a:rPr lang="de-DE" smtClean="0"/>
              <a:pPr/>
              <a:t>‹Nr.›</a:t>
            </a:fld>
            <a:endParaRPr lang="de-DE" dirty="0"/>
          </a:p>
        </p:txBody>
      </p:sp>
      <p:sp>
        <p:nvSpPr>
          <p:cNvPr id="6" name="Untertitel 2"/>
          <p:cNvSpPr>
            <a:spLocks noGrp="1"/>
          </p:cNvSpPr>
          <p:nvPr>
            <p:ph type="subTitle" idx="1"/>
          </p:nvPr>
        </p:nvSpPr>
        <p:spPr bwMode="gray">
          <a:xfrm>
            <a:off x="622214" y="3565171"/>
            <a:ext cx="8830850" cy="1260000"/>
          </a:xfrm>
          <a:prstGeom prst="rect">
            <a:avLst/>
          </a:prstGeom>
          <a:noFill/>
          <a:ln>
            <a:noFill/>
          </a:ln>
        </p:spPr>
        <p:txBody>
          <a:bodyPr lIns="0" tIns="180000" bIns="72000" numCol="1">
            <a:noAutofit/>
          </a:bodyPr>
          <a:lstStyle>
            <a:lvl1pPr marL="0" indent="0" algn="l">
              <a:spcBef>
                <a:spcPts val="200"/>
              </a:spcBef>
              <a:buNone/>
              <a:defRPr sz="1400" b="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7" name="Line 4"/>
          <p:cNvSpPr>
            <a:spLocks noChangeShapeType="1"/>
          </p:cNvSpPr>
          <p:nvPr userDrawn="1"/>
        </p:nvSpPr>
        <p:spPr bwMode="gray">
          <a:xfrm>
            <a:off x="622219" y="3538537"/>
            <a:ext cx="10942575" cy="0"/>
          </a:xfrm>
          <a:prstGeom prst="line">
            <a:avLst/>
          </a:prstGeom>
          <a:noFill/>
          <a:ln w="12700">
            <a:solidFill>
              <a:schemeClr val="accent2"/>
            </a:solidFill>
            <a:round/>
            <a:headEnd/>
            <a:tailEnd/>
          </a:ln>
        </p:spPr>
        <p:txBody>
          <a:bodyPr/>
          <a:lstStyle/>
          <a:p>
            <a:endParaRPr lang="de-DE" dirty="0"/>
          </a:p>
        </p:txBody>
      </p:sp>
    </p:spTree>
    <p:extLst>
      <p:ext uri="{BB962C8B-B14F-4D97-AF65-F5344CB8AC3E}">
        <p14:creationId xmlns:p14="http://schemas.microsoft.com/office/powerpoint/2010/main" val="316952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S Agenda Szenarien">
    <p:spTree>
      <p:nvGrpSpPr>
        <p:cNvPr id="1" name=""/>
        <p:cNvGrpSpPr/>
        <p:nvPr/>
      </p:nvGrpSpPr>
      <p:grpSpPr>
        <a:xfrm>
          <a:off x="0" y="0"/>
          <a:ext cx="0" cy="0"/>
          <a:chOff x="0" y="0"/>
          <a:chExt cx="0" cy="0"/>
        </a:xfrm>
      </p:grpSpPr>
      <p:sp>
        <p:nvSpPr>
          <p:cNvPr id="31" name="Textplatzhalter 3"/>
          <p:cNvSpPr>
            <a:spLocks noGrp="1"/>
          </p:cNvSpPr>
          <p:nvPr>
            <p:ph type="body" sz="quarter" idx="15" hasCustomPrompt="1"/>
          </p:nvPr>
        </p:nvSpPr>
        <p:spPr>
          <a:xfrm>
            <a:off x="622801" y="5295734"/>
            <a:ext cx="1452746" cy="179092"/>
          </a:xfrm>
          <a:noFill/>
        </p:spPr>
        <p:txBody>
          <a:bodyPr numCol="1" spcCol="432000"/>
          <a:lstStyle>
            <a:lvl1pPr marL="0" indent="0">
              <a:buNone/>
              <a:defRPr b="0">
                <a:solidFill>
                  <a:schemeClr val="tx2"/>
                </a:solidFill>
              </a:defRPr>
            </a:lvl1pPr>
            <a:lvl2pPr marL="127000" indent="-127000">
              <a:defRPr>
                <a:solidFill>
                  <a:schemeClr val="accent1"/>
                </a:solidFill>
              </a:defRPr>
            </a:lvl2pPr>
          </a:lstStyle>
          <a:p>
            <a:pPr lvl="0"/>
            <a:r>
              <a:rPr lang="de-DE" dirty="0"/>
              <a:t>S.</a:t>
            </a:r>
          </a:p>
        </p:txBody>
      </p:sp>
      <p:sp>
        <p:nvSpPr>
          <p:cNvPr id="30" name="Textplatzhalter 3"/>
          <p:cNvSpPr>
            <a:spLocks noGrp="1"/>
          </p:cNvSpPr>
          <p:nvPr>
            <p:ph type="body" sz="quarter" idx="14"/>
          </p:nvPr>
        </p:nvSpPr>
        <p:spPr>
          <a:xfrm>
            <a:off x="8227662" y="2538004"/>
            <a:ext cx="1445137" cy="2190770"/>
          </a:xfrm>
        </p:spPr>
        <p:txBody>
          <a:bodyPr numCol="1"/>
          <a:lstStyle>
            <a:lvl1pPr marL="0" indent="0">
              <a:buNone/>
              <a:defRPr b="1">
                <a:solidFill>
                  <a:schemeClr val="accent2"/>
                </a:solidFill>
              </a:defRPr>
            </a:lvl1pPr>
            <a:lvl2pPr marL="177800" indent="-177800">
              <a:buClr>
                <a:schemeClr val="accent2"/>
              </a:buClr>
              <a:defRPr>
                <a:solidFill>
                  <a:schemeClr val="accent2"/>
                </a:solidFill>
              </a:defRPr>
            </a:lvl2pPr>
          </a:lstStyle>
          <a:p>
            <a:pPr lvl="0"/>
            <a:r>
              <a:rPr lang="de-DE"/>
              <a:t>Mastertextformat bearbeiten</a:t>
            </a:r>
          </a:p>
          <a:p>
            <a:pPr lvl="1"/>
            <a:r>
              <a:rPr lang="de-DE"/>
              <a:t>Zweite Ebene</a:t>
            </a:r>
          </a:p>
        </p:txBody>
      </p:sp>
      <p:sp>
        <p:nvSpPr>
          <p:cNvPr id="29" name="Textplatzhalter 3"/>
          <p:cNvSpPr>
            <a:spLocks noGrp="1"/>
          </p:cNvSpPr>
          <p:nvPr>
            <p:ph type="body" sz="quarter" idx="13"/>
          </p:nvPr>
        </p:nvSpPr>
        <p:spPr>
          <a:xfrm>
            <a:off x="6327064" y="2538004"/>
            <a:ext cx="1445137" cy="2190770"/>
          </a:xfrm>
        </p:spPr>
        <p:txBody>
          <a:bodyPr numCol="1"/>
          <a:lstStyle>
            <a:lvl1pPr marL="0" indent="0">
              <a:buNone/>
              <a:defRPr b="1">
                <a:solidFill>
                  <a:schemeClr val="accent4">
                    <a:lumMod val="40000"/>
                    <a:lumOff val="60000"/>
                  </a:schemeClr>
                </a:solidFill>
              </a:defRPr>
            </a:lvl1pPr>
            <a:lvl2pPr marL="177800" indent="-177800">
              <a:buClr>
                <a:schemeClr val="accent4">
                  <a:lumMod val="40000"/>
                  <a:lumOff val="60000"/>
                </a:schemeClr>
              </a:buClr>
              <a:defRPr>
                <a:solidFill>
                  <a:schemeClr val="accent4">
                    <a:lumMod val="40000"/>
                    <a:lumOff val="60000"/>
                  </a:schemeClr>
                </a:solidFill>
              </a:defRPr>
            </a:lvl2pPr>
          </a:lstStyle>
          <a:p>
            <a:pPr lvl="0"/>
            <a:r>
              <a:rPr lang="de-DE"/>
              <a:t>Mastertextformat bearbeiten</a:t>
            </a:r>
          </a:p>
          <a:p>
            <a:pPr lvl="1"/>
            <a:r>
              <a:rPr lang="de-DE"/>
              <a:t>Zweite Ebene</a:t>
            </a:r>
          </a:p>
        </p:txBody>
      </p:sp>
      <p:sp>
        <p:nvSpPr>
          <p:cNvPr id="28" name="Textplatzhalter 3"/>
          <p:cNvSpPr>
            <a:spLocks noGrp="1"/>
          </p:cNvSpPr>
          <p:nvPr>
            <p:ph type="body" sz="quarter" idx="12"/>
          </p:nvPr>
        </p:nvSpPr>
        <p:spPr>
          <a:xfrm>
            <a:off x="4441458" y="2538004"/>
            <a:ext cx="1445137" cy="2190770"/>
          </a:xfrm>
        </p:spPr>
        <p:txBody>
          <a:bodyPr numCol="1"/>
          <a:lstStyle>
            <a:lvl1pPr marL="0" indent="0">
              <a:buNone/>
              <a:defRPr b="1">
                <a:solidFill>
                  <a:schemeClr val="accent4"/>
                </a:solidFill>
              </a:defRPr>
            </a:lvl1pPr>
            <a:lvl2pPr marL="177800" indent="-177800">
              <a:buClr>
                <a:schemeClr val="accent4"/>
              </a:buClr>
              <a:defRPr>
                <a:solidFill>
                  <a:schemeClr val="accent4"/>
                </a:solidFill>
              </a:defRPr>
            </a:lvl2pPr>
          </a:lstStyle>
          <a:p>
            <a:pPr lvl="0"/>
            <a:r>
              <a:rPr lang="de-DE"/>
              <a:t>Mastertextformat bearbeiten</a:t>
            </a:r>
          </a:p>
          <a:p>
            <a:pPr lvl="1"/>
            <a:r>
              <a:rPr lang="de-DE"/>
              <a:t>Zweite Ebene</a:t>
            </a:r>
          </a:p>
        </p:txBody>
      </p:sp>
      <p:sp>
        <p:nvSpPr>
          <p:cNvPr id="4" name="Textplatzhalter 3"/>
          <p:cNvSpPr>
            <a:spLocks noGrp="1"/>
          </p:cNvSpPr>
          <p:nvPr>
            <p:ph type="body" sz="quarter" idx="11"/>
          </p:nvPr>
        </p:nvSpPr>
        <p:spPr>
          <a:xfrm>
            <a:off x="2528438" y="2557012"/>
            <a:ext cx="1445137" cy="2190770"/>
          </a:xfrm>
        </p:spPr>
        <p:txBody>
          <a:bodyPr numCol="1"/>
          <a:lstStyle>
            <a:lvl1pPr marL="0" indent="0">
              <a:buNone/>
              <a:defRPr b="1">
                <a:solidFill>
                  <a:schemeClr val="accent1"/>
                </a:solidFill>
              </a:defRPr>
            </a:lvl1pPr>
            <a:lvl2pPr marL="177800" indent="-177800">
              <a:defRPr>
                <a:solidFill>
                  <a:schemeClr val="accent1"/>
                </a:solidFill>
              </a:defRPr>
            </a:lvl2pPr>
          </a:lstStyle>
          <a:p>
            <a:pPr lvl="0"/>
            <a:r>
              <a:rPr lang="de-DE"/>
              <a:t>Mastertextformat bearbeiten</a:t>
            </a:r>
          </a:p>
          <a:p>
            <a:pPr lvl="1"/>
            <a:r>
              <a:rPr lang="de-DE"/>
              <a:t>Zweite Ebene</a:t>
            </a:r>
          </a:p>
        </p:txBody>
      </p:sp>
      <p:sp>
        <p:nvSpPr>
          <p:cNvPr id="3" name="Foliennummernplatzhalter 2"/>
          <p:cNvSpPr>
            <a:spLocks noGrp="1"/>
          </p:cNvSpPr>
          <p:nvPr>
            <p:ph type="sldNum" sz="quarter" idx="10"/>
          </p:nvPr>
        </p:nvSpPr>
        <p:spPr bwMode="gray"/>
        <p:txBody>
          <a:bodyPr/>
          <a:lstStyle>
            <a:lvl1pPr algn="r">
              <a:defRPr/>
            </a:lvl1pPr>
          </a:lstStyle>
          <a:p>
            <a:fld id="{B22DAE0B-7753-4CD8-9EDA-6AF531C182E6}" type="slidenum">
              <a:rPr lang="de-DE" smtClean="0"/>
              <a:pPr/>
              <a:t>‹Nr.›</a:t>
            </a:fld>
            <a:endParaRPr lang="de-DE" dirty="0"/>
          </a:p>
        </p:txBody>
      </p:sp>
      <p:sp>
        <p:nvSpPr>
          <p:cNvPr id="12" name="Titel 1"/>
          <p:cNvSpPr>
            <a:spLocks noGrp="1"/>
          </p:cNvSpPr>
          <p:nvPr>
            <p:ph type="title"/>
          </p:nvPr>
        </p:nvSpPr>
        <p:spPr>
          <a:xfrm>
            <a:off x="622800" y="0"/>
            <a:ext cx="9720000" cy="720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p>
        </p:txBody>
      </p:sp>
      <p:sp>
        <p:nvSpPr>
          <p:cNvPr id="5" name="Textfeld 4"/>
          <p:cNvSpPr txBox="1"/>
          <p:nvPr userDrawn="1"/>
        </p:nvSpPr>
        <p:spPr>
          <a:xfrm>
            <a:off x="623919" y="1899094"/>
            <a:ext cx="1514197" cy="369332"/>
          </a:xfrm>
          <a:prstGeom prst="rect">
            <a:avLst/>
          </a:prstGeom>
          <a:noFill/>
        </p:spPr>
        <p:txBody>
          <a:bodyPr wrap="none" lIns="0" rtlCol="0">
            <a:spAutoFit/>
          </a:bodyPr>
          <a:lstStyle/>
          <a:p>
            <a:pPr algn="l"/>
            <a:r>
              <a:rPr lang="de-DE" sz="2000" dirty="0">
                <a:solidFill>
                  <a:schemeClr val="tx2"/>
                </a:solidFill>
              </a:rPr>
              <a:t>Einführung</a:t>
            </a:r>
          </a:p>
        </p:txBody>
      </p:sp>
      <p:cxnSp>
        <p:nvCxnSpPr>
          <p:cNvPr id="7" name="Gerader Verbinder 6"/>
          <p:cNvCxnSpPr/>
          <p:nvPr userDrawn="1"/>
        </p:nvCxnSpPr>
        <p:spPr bwMode="auto">
          <a:xfrm>
            <a:off x="635546" y="2330120"/>
            <a:ext cx="1440000" cy="0"/>
          </a:xfrm>
          <a:prstGeom prst="line">
            <a:avLst/>
          </a:prstGeom>
          <a:solidFill>
            <a:schemeClr val="accent1"/>
          </a:solidFill>
          <a:ln w="19050" cap="flat" cmpd="sng" algn="ctr">
            <a:solidFill>
              <a:schemeClr val="tx2"/>
            </a:solidFill>
            <a:prstDash val="solid"/>
            <a:round/>
            <a:headEnd type="none" w="med" len="med"/>
            <a:tailEnd type="none"/>
          </a:ln>
          <a:effectLst/>
        </p:spPr>
      </p:cxnSp>
      <p:sp>
        <p:nvSpPr>
          <p:cNvPr id="8" name="Textfeld 7"/>
          <p:cNvSpPr txBox="1"/>
          <p:nvPr userDrawn="1"/>
        </p:nvSpPr>
        <p:spPr>
          <a:xfrm>
            <a:off x="2533573" y="1681795"/>
            <a:ext cx="746358" cy="646331"/>
          </a:xfrm>
          <a:prstGeom prst="rect">
            <a:avLst/>
          </a:prstGeom>
          <a:solidFill>
            <a:schemeClr val="bg1"/>
          </a:solidFill>
        </p:spPr>
        <p:txBody>
          <a:bodyPr wrap="none" lIns="0" rtlCol="0">
            <a:spAutoFit/>
          </a:bodyPr>
          <a:lstStyle/>
          <a:p>
            <a:pPr algn="l"/>
            <a:r>
              <a:rPr lang="de-DE" sz="4000" dirty="0">
                <a:solidFill>
                  <a:schemeClr val="accent1"/>
                </a:solidFill>
              </a:rPr>
              <a:t>01</a:t>
            </a:r>
          </a:p>
        </p:txBody>
      </p:sp>
      <p:cxnSp>
        <p:nvCxnSpPr>
          <p:cNvPr id="9" name="Gerader Verbinder 8"/>
          <p:cNvCxnSpPr/>
          <p:nvPr userDrawn="1"/>
        </p:nvCxnSpPr>
        <p:spPr bwMode="auto">
          <a:xfrm>
            <a:off x="2533575" y="2333981"/>
            <a:ext cx="1440000" cy="0"/>
          </a:xfrm>
          <a:prstGeom prst="line">
            <a:avLst/>
          </a:prstGeom>
          <a:solidFill>
            <a:schemeClr val="accent1"/>
          </a:solidFill>
          <a:ln w="19050" cap="flat" cmpd="sng" algn="ctr">
            <a:solidFill>
              <a:schemeClr val="accent1"/>
            </a:solidFill>
            <a:prstDash val="solid"/>
            <a:round/>
            <a:headEnd type="none" w="med" len="med"/>
            <a:tailEnd type="none"/>
          </a:ln>
          <a:effectLst/>
        </p:spPr>
      </p:cxnSp>
      <p:cxnSp>
        <p:nvCxnSpPr>
          <p:cNvPr id="13" name="Gerader Verbinder 12"/>
          <p:cNvCxnSpPr/>
          <p:nvPr userDrawn="1"/>
        </p:nvCxnSpPr>
        <p:spPr bwMode="auto">
          <a:xfrm>
            <a:off x="4431604" y="2333981"/>
            <a:ext cx="1440000" cy="0"/>
          </a:xfrm>
          <a:prstGeom prst="line">
            <a:avLst/>
          </a:prstGeom>
          <a:solidFill>
            <a:schemeClr val="accent1"/>
          </a:solidFill>
          <a:ln w="19050" cap="flat" cmpd="sng" algn="ctr">
            <a:solidFill>
              <a:schemeClr val="accent4"/>
            </a:solidFill>
            <a:prstDash val="solid"/>
            <a:round/>
            <a:headEnd type="none" w="med" len="med"/>
            <a:tailEnd type="none"/>
          </a:ln>
          <a:effectLst/>
        </p:spPr>
      </p:cxnSp>
      <p:sp>
        <p:nvSpPr>
          <p:cNvPr id="16" name="Textfeld 15"/>
          <p:cNvSpPr txBox="1"/>
          <p:nvPr userDrawn="1"/>
        </p:nvSpPr>
        <p:spPr>
          <a:xfrm>
            <a:off x="6329631" y="1687650"/>
            <a:ext cx="746358" cy="646331"/>
          </a:xfrm>
          <a:prstGeom prst="rect">
            <a:avLst/>
          </a:prstGeom>
          <a:solidFill>
            <a:schemeClr val="bg1"/>
          </a:solidFill>
        </p:spPr>
        <p:txBody>
          <a:bodyPr wrap="none" lIns="0" rtlCol="0">
            <a:spAutoFit/>
          </a:bodyPr>
          <a:lstStyle/>
          <a:p>
            <a:pPr algn="l"/>
            <a:r>
              <a:rPr lang="de-DE" sz="4000" dirty="0">
                <a:solidFill>
                  <a:schemeClr val="accent4">
                    <a:lumMod val="40000"/>
                    <a:lumOff val="60000"/>
                  </a:schemeClr>
                </a:solidFill>
              </a:rPr>
              <a:t>03</a:t>
            </a:r>
          </a:p>
        </p:txBody>
      </p:sp>
      <p:cxnSp>
        <p:nvCxnSpPr>
          <p:cNvPr id="17" name="Gerader Verbinder 16"/>
          <p:cNvCxnSpPr/>
          <p:nvPr userDrawn="1"/>
        </p:nvCxnSpPr>
        <p:spPr bwMode="auto">
          <a:xfrm>
            <a:off x="6329633" y="2333981"/>
            <a:ext cx="1440000" cy="0"/>
          </a:xfrm>
          <a:prstGeom prst="line">
            <a:avLst/>
          </a:prstGeom>
          <a:solidFill>
            <a:schemeClr val="accent1"/>
          </a:solidFill>
          <a:ln w="19050" cap="flat" cmpd="sng" algn="ctr">
            <a:solidFill>
              <a:schemeClr val="accent4">
                <a:lumMod val="40000"/>
                <a:lumOff val="60000"/>
              </a:schemeClr>
            </a:solidFill>
            <a:prstDash val="solid"/>
            <a:round/>
            <a:headEnd type="none" w="med" len="med"/>
            <a:tailEnd type="none"/>
          </a:ln>
          <a:effectLst/>
        </p:spPr>
      </p:cxnSp>
      <p:sp>
        <p:nvSpPr>
          <p:cNvPr id="20" name="Textfeld 19"/>
          <p:cNvSpPr txBox="1"/>
          <p:nvPr userDrawn="1"/>
        </p:nvSpPr>
        <p:spPr>
          <a:xfrm>
            <a:off x="8227660" y="1681795"/>
            <a:ext cx="746358" cy="646331"/>
          </a:xfrm>
          <a:prstGeom prst="rect">
            <a:avLst/>
          </a:prstGeom>
          <a:solidFill>
            <a:schemeClr val="bg1"/>
          </a:solidFill>
        </p:spPr>
        <p:txBody>
          <a:bodyPr wrap="none" lIns="0" rtlCol="0">
            <a:spAutoFit/>
          </a:bodyPr>
          <a:lstStyle/>
          <a:p>
            <a:pPr algn="l"/>
            <a:r>
              <a:rPr lang="de-DE" sz="4000" dirty="0">
                <a:solidFill>
                  <a:schemeClr val="accent2"/>
                </a:solidFill>
              </a:rPr>
              <a:t>04</a:t>
            </a:r>
          </a:p>
        </p:txBody>
      </p:sp>
      <p:cxnSp>
        <p:nvCxnSpPr>
          <p:cNvPr id="21" name="Gerader Verbinder 20"/>
          <p:cNvCxnSpPr/>
          <p:nvPr userDrawn="1"/>
        </p:nvCxnSpPr>
        <p:spPr bwMode="auto">
          <a:xfrm>
            <a:off x="8227662" y="2333981"/>
            <a:ext cx="1440000" cy="0"/>
          </a:xfrm>
          <a:prstGeom prst="line">
            <a:avLst/>
          </a:prstGeom>
          <a:solidFill>
            <a:schemeClr val="accent1"/>
          </a:solidFill>
          <a:ln w="19050" cap="flat" cmpd="sng" algn="ctr">
            <a:solidFill>
              <a:schemeClr val="accent2"/>
            </a:solidFill>
            <a:prstDash val="solid"/>
            <a:round/>
            <a:headEnd type="none" w="med" len="med"/>
            <a:tailEnd type="none"/>
          </a:ln>
          <a:effectLst/>
        </p:spPr>
      </p:cxnSp>
      <p:sp>
        <p:nvSpPr>
          <p:cNvPr id="24" name="Textfeld 23"/>
          <p:cNvSpPr txBox="1"/>
          <p:nvPr userDrawn="1"/>
        </p:nvSpPr>
        <p:spPr>
          <a:xfrm>
            <a:off x="10125689" y="1901517"/>
            <a:ext cx="1074974" cy="369332"/>
          </a:xfrm>
          <a:prstGeom prst="rect">
            <a:avLst/>
          </a:prstGeom>
          <a:solidFill>
            <a:schemeClr val="bg1"/>
          </a:solidFill>
        </p:spPr>
        <p:txBody>
          <a:bodyPr wrap="none" lIns="0" rtlCol="0">
            <a:spAutoFit/>
          </a:bodyPr>
          <a:lstStyle/>
          <a:p>
            <a:pPr algn="l"/>
            <a:r>
              <a:rPr lang="de-DE" sz="2000" dirty="0">
                <a:solidFill>
                  <a:schemeClr val="tx2"/>
                </a:solidFill>
              </a:rPr>
              <a:t>Quellen</a:t>
            </a:r>
          </a:p>
        </p:txBody>
      </p:sp>
      <p:cxnSp>
        <p:nvCxnSpPr>
          <p:cNvPr id="25" name="Gerader Verbinder 24"/>
          <p:cNvCxnSpPr/>
          <p:nvPr userDrawn="1"/>
        </p:nvCxnSpPr>
        <p:spPr bwMode="auto">
          <a:xfrm>
            <a:off x="10125689" y="2333981"/>
            <a:ext cx="1440000" cy="0"/>
          </a:xfrm>
          <a:prstGeom prst="line">
            <a:avLst/>
          </a:prstGeom>
          <a:solidFill>
            <a:schemeClr val="accent1"/>
          </a:solidFill>
          <a:ln w="19050" cap="flat" cmpd="sng" algn="ctr">
            <a:solidFill>
              <a:schemeClr val="tx2"/>
            </a:solidFill>
            <a:prstDash val="solid"/>
            <a:round/>
            <a:headEnd type="none" w="med" len="med"/>
            <a:tailEnd type="none"/>
          </a:ln>
          <a:effectLst/>
        </p:spPr>
      </p:cxnSp>
      <p:sp>
        <p:nvSpPr>
          <p:cNvPr id="27" name="Textfeld 26"/>
          <p:cNvSpPr txBox="1"/>
          <p:nvPr userDrawn="1"/>
        </p:nvSpPr>
        <p:spPr>
          <a:xfrm>
            <a:off x="4441458" y="1658364"/>
            <a:ext cx="746358" cy="646331"/>
          </a:xfrm>
          <a:prstGeom prst="rect">
            <a:avLst/>
          </a:prstGeom>
          <a:solidFill>
            <a:schemeClr val="bg1"/>
          </a:solidFill>
        </p:spPr>
        <p:txBody>
          <a:bodyPr wrap="none" lIns="0" rtlCol="0">
            <a:spAutoFit/>
          </a:bodyPr>
          <a:lstStyle/>
          <a:p>
            <a:pPr algn="l"/>
            <a:r>
              <a:rPr lang="de-DE" sz="4000" dirty="0">
                <a:solidFill>
                  <a:schemeClr val="accent4"/>
                </a:solidFill>
              </a:rPr>
              <a:t>02</a:t>
            </a:r>
          </a:p>
        </p:txBody>
      </p:sp>
      <p:sp>
        <p:nvSpPr>
          <p:cNvPr id="32" name="Textplatzhalter 3"/>
          <p:cNvSpPr>
            <a:spLocks noGrp="1"/>
          </p:cNvSpPr>
          <p:nvPr>
            <p:ph type="body" sz="quarter" idx="16" hasCustomPrompt="1"/>
          </p:nvPr>
        </p:nvSpPr>
        <p:spPr>
          <a:xfrm>
            <a:off x="2520829" y="5295734"/>
            <a:ext cx="1452746" cy="179092"/>
          </a:xfrm>
          <a:noFill/>
        </p:spPr>
        <p:txBody>
          <a:bodyPr numCol="1" spcCol="432000"/>
          <a:lstStyle>
            <a:lvl1pPr marL="0" indent="0">
              <a:buNone/>
              <a:defRPr b="0">
                <a:solidFill>
                  <a:schemeClr val="tx2"/>
                </a:solidFill>
              </a:defRPr>
            </a:lvl1pPr>
            <a:lvl2pPr marL="127000" indent="-127000">
              <a:defRPr>
                <a:solidFill>
                  <a:schemeClr val="accent1"/>
                </a:solidFill>
              </a:defRPr>
            </a:lvl2pPr>
          </a:lstStyle>
          <a:p>
            <a:pPr lvl="0"/>
            <a:r>
              <a:rPr lang="de-DE" dirty="0"/>
              <a:t>S.</a:t>
            </a:r>
          </a:p>
        </p:txBody>
      </p:sp>
      <p:sp>
        <p:nvSpPr>
          <p:cNvPr id="33" name="Textplatzhalter 3"/>
          <p:cNvSpPr>
            <a:spLocks noGrp="1"/>
          </p:cNvSpPr>
          <p:nvPr>
            <p:ph type="body" sz="quarter" idx="17" hasCustomPrompt="1"/>
          </p:nvPr>
        </p:nvSpPr>
        <p:spPr>
          <a:xfrm>
            <a:off x="4418857" y="5295734"/>
            <a:ext cx="1452746" cy="179092"/>
          </a:xfrm>
          <a:noFill/>
        </p:spPr>
        <p:txBody>
          <a:bodyPr numCol="1" spcCol="432000"/>
          <a:lstStyle>
            <a:lvl1pPr marL="0" indent="0">
              <a:buNone/>
              <a:defRPr b="0">
                <a:solidFill>
                  <a:schemeClr val="tx2"/>
                </a:solidFill>
              </a:defRPr>
            </a:lvl1pPr>
            <a:lvl2pPr marL="127000" indent="-127000">
              <a:defRPr>
                <a:solidFill>
                  <a:schemeClr val="accent1"/>
                </a:solidFill>
              </a:defRPr>
            </a:lvl2pPr>
          </a:lstStyle>
          <a:p>
            <a:pPr lvl="0"/>
            <a:r>
              <a:rPr lang="de-DE" dirty="0"/>
              <a:t>S.</a:t>
            </a:r>
          </a:p>
        </p:txBody>
      </p:sp>
      <p:sp>
        <p:nvSpPr>
          <p:cNvPr id="34" name="Textplatzhalter 3"/>
          <p:cNvSpPr>
            <a:spLocks noGrp="1"/>
          </p:cNvSpPr>
          <p:nvPr>
            <p:ph type="body" sz="quarter" idx="18" hasCustomPrompt="1"/>
          </p:nvPr>
        </p:nvSpPr>
        <p:spPr>
          <a:xfrm>
            <a:off x="6316885" y="5295734"/>
            <a:ext cx="1452746" cy="179092"/>
          </a:xfrm>
          <a:noFill/>
        </p:spPr>
        <p:txBody>
          <a:bodyPr numCol="1" spcCol="432000"/>
          <a:lstStyle>
            <a:lvl1pPr marL="0" indent="0">
              <a:buNone/>
              <a:defRPr b="0">
                <a:solidFill>
                  <a:schemeClr val="tx2"/>
                </a:solidFill>
              </a:defRPr>
            </a:lvl1pPr>
            <a:lvl2pPr marL="127000" indent="-127000">
              <a:defRPr>
                <a:solidFill>
                  <a:schemeClr val="accent1"/>
                </a:solidFill>
              </a:defRPr>
            </a:lvl2pPr>
          </a:lstStyle>
          <a:p>
            <a:pPr lvl="0"/>
            <a:r>
              <a:rPr lang="de-DE" dirty="0"/>
              <a:t>S.</a:t>
            </a:r>
          </a:p>
        </p:txBody>
      </p:sp>
      <p:sp>
        <p:nvSpPr>
          <p:cNvPr id="35" name="Textplatzhalter 3"/>
          <p:cNvSpPr>
            <a:spLocks noGrp="1"/>
          </p:cNvSpPr>
          <p:nvPr>
            <p:ph type="body" sz="quarter" idx="19" hasCustomPrompt="1"/>
          </p:nvPr>
        </p:nvSpPr>
        <p:spPr>
          <a:xfrm>
            <a:off x="8214913" y="5264062"/>
            <a:ext cx="1452746" cy="179092"/>
          </a:xfrm>
          <a:noFill/>
        </p:spPr>
        <p:txBody>
          <a:bodyPr numCol="1" spcCol="432000"/>
          <a:lstStyle>
            <a:lvl1pPr marL="0" indent="0">
              <a:buNone/>
              <a:defRPr b="0">
                <a:solidFill>
                  <a:schemeClr val="tx2"/>
                </a:solidFill>
              </a:defRPr>
            </a:lvl1pPr>
            <a:lvl2pPr marL="127000" indent="-127000">
              <a:defRPr>
                <a:solidFill>
                  <a:schemeClr val="accent1"/>
                </a:solidFill>
              </a:defRPr>
            </a:lvl2pPr>
          </a:lstStyle>
          <a:p>
            <a:pPr lvl="0"/>
            <a:r>
              <a:rPr lang="de-DE" dirty="0"/>
              <a:t>S.</a:t>
            </a:r>
          </a:p>
        </p:txBody>
      </p:sp>
    </p:spTree>
    <p:extLst>
      <p:ext uri="{BB962C8B-B14F-4D97-AF65-F5344CB8AC3E}">
        <p14:creationId xmlns:p14="http://schemas.microsoft.com/office/powerpoint/2010/main" val="6537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sp Text 3sp in einem Objekt (bitte keinen ganzseitigen Text!)">
    <p:spTree>
      <p:nvGrpSpPr>
        <p:cNvPr id="1" name=""/>
        <p:cNvGrpSpPr/>
        <p:nvPr/>
      </p:nvGrpSpPr>
      <p:grpSpPr>
        <a:xfrm>
          <a:off x="0" y="0"/>
          <a:ext cx="0" cy="0"/>
          <a:chOff x="0" y="0"/>
          <a:chExt cx="0" cy="0"/>
        </a:xfrm>
      </p:grpSpPr>
      <p:sp>
        <p:nvSpPr>
          <p:cNvPr id="90" name="Datumsplatzhalter 6"/>
          <p:cNvSpPr>
            <a:spLocks noGrp="1"/>
          </p:cNvSpPr>
          <p:nvPr>
            <p:ph type="dt" sz="half" idx="91"/>
          </p:nvPr>
        </p:nvSpPr>
        <p:spPr bwMode="gray"/>
        <p:txBody>
          <a:bodyPr/>
          <a:lstStyle/>
          <a:p>
            <a:pPr algn="r"/>
            <a:fld id="{AD6C3CA7-15A1-4034-A922-FB2A450146CA}" type="datetime1">
              <a:rPr lang="de-DE" smtClean="0"/>
              <a:pPr algn="r"/>
              <a:t>10.05.2024</a:t>
            </a:fld>
            <a:endParaRPr lang="de-DE" dirty="0"/>
          </a:p>
        </p:txBody>
      </p:sp>
      <p:sp>
        <p:nvSpPr>
          <p:cNvPr id="3" name="Foliennummernplatzhalter 2"/>
          <p:cNvSpPr>
            <a:spLocks noGrp="1"/>
          </p:cNvSpPr>
          <p:nvPr>
            <p:ph type="sldNum" sz="quarter" idx="10"/>
          </p:nvPr>
        </p:nvSpPr>
        <p:spPr bwMode="gray"/>
        <p:txBody>
          <a:bodyPr/>
          <a:lstStyle>
            <a:lvl1pPr algn="r">
              <a:defRPr/>
            </a:lvl1pPr>
          </a:lstStyle>
          <a:p>
            <a:fld id="{B22DAE0B-7753-4CD8-9EDA-6AF531C182E6}" type="slidenum">
              <a:rPr lang="de-DE" smtClean="0"/>
              <a:pPr/>
              <a:t>‹Nr.›</a:t>
            </a:fld>
            <a:endParaRPr lang="de-DE" dirty="0"/>
          </a:p>
        </p:txBody>
      </p:sp>
      <p:sp>
        <p:nvSpPr>
          <p:cNvPr id="5" name="Inhaltsplatzhalter 2"/>
          <p:cNvSpPr>
            <a:spLocks noGrp="1"/>
          </p:cNvSpPr>
          <p:nvPr>
            <p:ph sz="quarter" idx="1"/>
          </p:nvPr>
        </p:nvSpPr>
        <p:spPr bwMode="gray">
          <a:xfrm>
            <a:off x="622800" y="1162050"/>
            <a:ext cx="10942888" cy="5038725"/>
          </a:xfrm>
          <a:solidFill>
            <a:srgbClr val="FFFFFF"/>
          </a:solidFill>
          <a:ln w="9525">
            <a:noFill/>
          </a:ln>
        </p:spPr>
        <p:txBody>
          <a:bodyPr vert="horz" lIns="0" tIns="0" rIns="0" bIns="0" numCol="3" spcCol="180000" rtlCol="0">
            <a:normAutofit/>
          </a:bodyPr>
          <a:lstStyle>
            <a:lvl1pPr>
              <a:defRPr lang="de-DE" smtClean="0"/>
            </a:lvl1pPr>
            <a:lvl2pPr>
              <a:defRPr lang="de-DE" smtClean="0"/>
            </a:lvl2pPr>
            <a:lvl3pPr>
              <a:defRPr lang="de-DE" smtClean="0"/>
            </a:lvl3pPr>
            <a:lvl4pPr>
              <a:defRPr lang="de-DE" smtClean="0"/>
            </a:lvl4pPr>
            <a:lvl5pPr>
              <a:defRPr lang="de-DE"/>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
        <p:nvSpPr>
          <p:cNvPr id="14"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dirty="0"/>
            </a:lvl1pPr>
          </a:lstStyle>
          <a:p>
            <a:pPr lvl="0"/>
            <a:r>
              <a:rPr lang="de-DE"/>
              <a:t>Mastertitelformat bearbeiten</a:t>
            </a:r>
            <a:endParaRPr lang="de-DE" dirty="0"/>
          </a:p>
        </p:txBody>
      </p:sp>
    </p:spTree>
    <p:extLst>
      <p:ext uri="{BB962C8B-B14F-4D97-AF65-F5344CB8AC3E}">
        <p14:creationId xmlns:p14="http://schemas.microsoft.com/office/powerpoint/2010/main" val="42152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S Agenda Trends">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bwMode="gray"/>
        <p:txBody>
          <a:bodyPr/>
          <a:lstStyle>
            <a:lvl1pPr algn="r">
              <a:defRPr/>
            </a:lvl1pPr>
          </a:lstStyle>
          <a:p>
            <a:fld id="{B22DAE0B-7753-4CD8-9EDA-6AF531C182E6}" type="slidenum">
              <a:rPr lang="de-DE" smtClean="0"/>
              <a:pPr/>
              <a:t>‹Nr.›</a:t>
            </a:fld>
            <a:endParaRPr lang="de-DE" dirty="0"/>
          </a:p>
        </p:txBody>
      </p:sp>
      <p:sp>
        <p:nvSpPr>
          <p:cNvPr id="12" name="Titel 1"/>
          <p:cNvSpPr>
            <a:spLocks noGrp="1"/>
          </p:cNvSpPr>
          <p:nvPr>
            <p:ph type="title"/>
          </p:nvPr>
        </p:nvSpPr>
        <p:spPr>
          <a:xfrm>
            <a:off x="622800" y="0"/>
            <a:ext cx="9720000" cy="720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p>
        </p:txBody>
      </p:sp>
      <p:sp>
        <p:nvSpPr>
          <p:cNvPr id="26" name="Textfeld 25"/>
          <p:cNvSpPr txBox="1"/>
          <p:nvPr userDrawn="1"/>
        </p:nvSpPr>
        <p:spPr>
          <a:xfrm>
            <a:off x="623919" y="1899094"/>
            <a:ext cx="1514197" cy="369332"/>
          </a:xfrm>
          <a:prstGeom prst="rect">
            <a:avLst/>
          </a:prstGeom>
          <a:noFill/>
        </p:spPr>
        <p:txBody>
          <a:bodyPr wrap="none" lIns="0" rtlCol="0">
            <a:spAutoFit/>
          </a:bodyPr>
          <a:lstStyle/>
          <a:p>
            <a:pPr algn="l"/>
            <a:r>
              <a:rPr lang="de-DE" sz="2000" dirty="0">
                <a:solidFill>
                  <a:schemeClr val="tx2"/>
                </a:solidFill>
              </a:rPr>
              <a:t>Einführung</a:t>
            </a:r>
          </a:p>
        </p:txBody>
      </p:sp>
      <p:cxnSp>
        <p:nvCxnSpPr>
          <p:cNvPr id="28" name="Gerader Verbinder 27"/>
          <p:cNvCxnSpPr/>
          <p:nvPr userDrawn="1"/>
        </p:nvCxnSpPr>
        <p:spPr bwMode="auto">
          <a:xfrm>
            <a:off x="635546" y="2339547"/>
            <a:ext cx="1440000" cy="0"/>
          </a:xfrm>
          <a:prstGeom prst="line">
            <a:avLst/>
          </a:prstGeom>
          <a:solidFill>
            <a:schemeClr val="accent1"/>
          </a:solidFill>
          <a:ln w="19050" cap="flat" cmpd="sng" algn="ctr">
            <a:solidFill>
              <a:schemeClr val="tx2"/>
            </a:solidFill>
            <a:prstDash val="solid"/>
            <a:round/>
            <a:headEnd type="none" w="med" len="med"/>
            <a:tailEnd type="none"/>
          </a:ln>
          <a:effectLst/>
        </p:spPr>
      </p:cxnSp>
      <p:sp>
        <p:nvSpPr>
          <p:cNvPr id="29" name="Textfeld 28"/>
          <p:cNvSpPr txBox="1"/>
          <p:nvPr userDrawn="1"/>
        </p:nvSpPr>
        <p:spPr>
          <a:xfrm>
            <a:off x="3004573" y="1686645"/>
            <a:ext cx="746358" cy="646331"/>
          </a:xfrm>
          <a:prstGeom prst="rect">
            <a:avLst/>
          </a:prstGeom>
          <a:solidFill>
            <a:schemeClr val="bg1"/>
          </a:solidFill>
        </p:spPr>
        <p:txBody>
          <a:bodyPr wrap="none" lIns="0" rtlCol="0">
            <a:spAutoFit/>
          </a:bodyPr>
          <a:lstStyle/>
          <a:p>
            <a:pPr algn="l"/>
            <a:r>
              <a:rPr lang="de-DE" sz="4000" dirty="0">
                <a:solidFill>
                  <a:schemeClr val="accent4"/>
                </a:solidFill>
              </a:rPr>
              <a:t>01</a:t>
            </a:r>
          </a:p>
        </p:txBody>
      </p:sp>
      <p:cxnSp>
        <p:nvCxnSpPr>
          <p:cNvPr id="30" name="Gerader Verbinder 29"/>
          <p:cNvCxnSpPr/>
          <p:nvPr userDrawn="1"/>
        </p:nvCxnSpPr>
        <p:spPr bwMode="auto">
          <a:xfrm>
            <a:off x="2994719" y="2333981"/>
            <a:ext cx="1440000" cy="0"/>
          </a:xfrm>
          <a:prstGeom prst="line">
            <a:avLst/>
          </a:prstGeom>
          <a:solidFill>
            <a:schemeClr val="accent1"/>
          </a:solidFill>
          <a:ln w="19050" cap="flat" cmpd="sng" algn="ctr">
            <a:solidFill>
              <a:schemeClr val="accent4"/>
            </a:solidFill>
            <a:prstDash val="solid"/>
            <a:round/>
            <a:headEnd type="none" w="med" len="med"/>
            <a:tailEnd type="none"/>
          </a:ln>
          <a:effectLst/>
        </p:spPr>
      </p:cxnSp>
      <p:sp>
        <p:nvSpPr>
          <p:cNvPr id="33" name="Textfeld 32"/>
          <p:cNvSpPr txBox="1"/>
          <p:nvPr userDrawn="1"/>
        </p:nvSpPr>
        <p:spPr>
          <a:xfrm>
            <a:off x="5375050" y="1687650"/>
            <a:ext cx="746358" cy="646331"/>
          </a:xfrm>
          <a:prstGeom prst="rect">
            <a:avLst/>
          </a:prstGeom>
          <a:solidFill>
            <a:schemeClr val="bg1"/>
          </a:solidFill>
        </p:spPr>
        <p:txBody>
          <a:bodyPr wrap="none" lIns="0" rtlCol="0">
            <a:spAutoFit/>
          </a:bodyPr>
          <a:lstStyle/>
          <a:p>
            <a:pPr algn="l"/>
            <a:r>
              <a:rPr lang="de-DE" sz="4000" dirty="0">
                <a:solidFill>
                  <a:schemeClr val="accent2"/>
                </a:solidFill>
              </a:rPr>
              <a:t>02</a:t>
            </a:r>
          </a:p>
        </p:txBody>
      </p:sp>
      <p:cxnSp>
        <p:nvCxnSpPr>
          <p:cNvPr id="34" name="Gerader Verbinder 33"/>
          <p:cNvCxnSpPr/>
          <p:nvPr userDrawn="1"/>
        </p:nvCxnSpPr>
        <p:spPr bwMode="auto">
          <a:xfrm>
            <a:off x="5375052" y="2333981"/>
            <a:ext cx="1440000" cy="0"/>
          </a:xfrm>
          <a:prstGeom prst="line">
            <a:avLst/>
          </a:prstGeom>
          <a:solidFill>
            <a:schemeClr val="accent1"/>
          </a:solidFill>
          <a:ln w="19050" cap="flat" cmpd="sng" algn="ctr">
            <a:solidFill>
              <a:schemeClr val="accent2"/>
            </a:solidFill>
            <a:prstDash val="solid"/>
            <a:round/>
            <a:headEnd type="none" w="med" len="med"/>
            <a:tailEnd type="none"/>
          </a:ln>
          <a:effectLst/>
        </p:spPr>
      </p:cxnSp>
      <p:sp>
        <p:nvSpPr>
          <p:cNvPr id="37" name="Textfeld 36"/>
          <p:cNvSpPr txBox="1"/>
          <p:nvPr userDrawn="1"/>
        </p:nvSpPr>
        <p:spPr>
          <a:xfrm>
            <a:off x="7755383" y="1681795"/>
            <a:ext cx="746358" cy="646331"/>
          </a:xfrm>
          <a:prstGeom prst="rect">
            <a:avLst/>
          </a:prstGeom>
          <a:solidFill>
            <a:schemeClr val="bg1"/>
          </a:solidFill>
        </p:spPr>
        <p:txBody>
          <a:bodyPr wrap="none" lIns="0" rtlCol="0">
            <a:spAutoFit/>
          </a:bodyPr>
          <a:lstStyle/>
          <a:p>
            <a:pPr algn="l"/>
            <a:r>
              <a:rPr lang="de-DE" sz="4000" dirty="0">
                <a:solidFill>
                  <a:schemeClr val="accent3"/>
                </a:solidFill>
              </a:rPr>
              <a:t>03</a:t>
            </a:r>
          </a:p>
        </p:txBody>
      </p:sp>
      <p:cxnSp>
        <p:nvCxnSpPr>
          <p:cNvPr id="38" name="Gerader Verbinder 37"/>
          <p:cNvCxnSpPr/>
          <p:nvPr userDrawn="1"/>
        </p:nvCxnSpPr>
        <p:spPr bwMode="auto">
          <a:xfrm>
            <a:off x="7755385" y="2333981"/>
            <a:ext cx="1440000" cy="0"/>
          </a:xfrm>
          <a:prstGeom prst="line">
            <a:avLst/>
          </a:prstGeom>
          <a:solidFill>
            <a:schemeClr val="accent1"/>
          </a:solidFill>
          <a:ln w="19050" cap="flat" cmpd="sng" algn="ctr">
            <a:solidFill>
              <a:schemeClr val="accent3"/>
            </a:solidFill>
            <a:prstDash val="solid"/>
            <a:round/>
            <a:headEnd type="none" w="med" len="med"/>
            <a:tailEnd type="none"/>
          </a:ln>
          <a:effectLst/>
        </p:spPr>
      </p:cxnSp>
      <p:sp>
        <p:nvSpPr>
          <p:cNvPr id="41" name="Textfeld 40"/>
          <p:cNvSpPr txBox="1"/>
          <p:nvPr userDrawn="1"/>
        </p:nvSpPr>
        <p:spPr>
          <a:xfrm>
            <a:off x="10125689" y="1892090"/>
            <a:ext cx="1074974" cy="369332"/>
          </a:xfrm>
          <a:prstGeom prst="rect">
            <a:avLst/>
          </a:prstGeom>
          <a:solidFill>
            <a:schemeClr val="bg1"/>
          </a:solidFill>
        </p:spPr>
        <p:txBody>
          <a:bodyPr wrap="none" lIns="0" rtlCol="0">
            <a:spAutoFit/>
          </a:bodyPr>
          <a:lstStyle/>
          <a:p>
            <a:pPr algn="l"/>
            <a:r>
              <a:rPr lang="de-DE" sz="2000" dirty="0">
                <a:solidFill>
                  <a:schemeClr val="tx2"/>
                </a:solidFill>
              </a:rPr>
              <a:t>Quellen</a:t>
            </a:r>
          </a:p>
        </p:txBody>
      </p:sp>
      <p:cxnSp>
        <p:nvCxnSpPr>
          <p:cNvPr id="42" name="Gerader Verbinder 41"/>
          <p:cNvCxnSpPr/>
          <p:nvPr userDrawn="1"/>
        </p:nvCxnSpPr>
        <p:spPr bwMode="auto">
          <a:xfrm>
            <a:off x="10125689" y="2333981"/>
            <a:ext cx="1440000" cy="0"/>
          </a:xfrm>
          <a:prstGeom prst="line">
            <a:avLst/>
          </a:prstGeom>
          <a:solidFill>
            <a:schemeClr val="accent1"/>
          </a:solidFill>
          <a:ln w="19050" cap="flat" cmpd="sng" algn="ctr">
            <a:solidFill>
              <a:schemeClr val="tx2"/>
            </a:solidFill>
            <a:prstDash val="solid"/>
            <a:round/>
            <a:headEnd type="none" w="med" len="med"/>
            <a:tailEnd type="none"/>
          </a:ln>
          <a:effectLst/>
        </p:spPr>
      </p:cxnSp>
      <p:sp>
        <p:nvSpPr>
          <p:cNvPr id="22" name="Textplatzhalter 3"/>
          <p:cNvSpPr>
            <a:spLocks noGrp="1"/>
          </p:cNvSpPr>
          <p:nvPr>
            <p:ph type="body" sz="quarter" idx="15" hasCustomPrompt="1"/>
          </p:nvPr>
        </p:nvSpPr>
        <p:spPr>
          <a:xfrm>
            <a:off x="622801" y="5295734"/>
            <a:ext cx="1452746" cy="179092"/>
          </a:xfrm>
          <a:noFill/>
        </p:spPr>
        <p:txBody>
          <a:bodyPr numCol="1" spcCol="432000"/>
          <a:lstStyle>
            <a:lvl1pPr marL="0" indent="0">
              <a:buNone/>
              <a:defRPr b="0">
                <a:solidFill>
                  <a:schemeClr val="tx2"/>
                </a:solidFill>
              </a:defRPr>
            </a:lvl1pPr>
            <a:lvl2pPr marL="127000" indent="-127000">
              <a:defRPr>
                <a:solidFill>
                  <a:schemeClr val="accent1"/>
                </a:solidFill>
              </a:defRPr>
            </a:lvl2pPr>
          </a:lstStyle>
          <a:p>
            <a:pPr lvl="0"/>
            <a:r>
              <a:rPr lang="de-DE" dirty="0"/>
              <a:t>S.</a:t>
            </a:r>
          </a:p>
        </p:txBody>
      </p:sp>
      <p:sp>
        <p:nvSpPr>
          <p:cNvPr id="23" name="Textplatzhalter 3"/>
          <p:cNvSpPr>
            <a:spLocks noGrp="1"/>
          </p:cNvSpPr>
          <p:nvPr>
            <p:ph type="body" sz="quarter" idx="14"/>
          </p:nvPr>
        </p:nvSpPr>
        <p:spPr>
          <a:xfrm>
            <a:off x="7755388" y="2538004"/>
            <a:ext cx="1445137" cy="2190770"/>
          </a:xfrm>
        </p:spPr>
        <p:txBody>
          <a:bodyPr numCol="1"/>
          <a:lstStyle>
            <a:lvl1pPr marL="0" indent="0">
              <a:buNone/>
              <a:defRPr b="1">
                <a:solidFill>
                  <a:schemeClr val="accent3"/>
                </a:solidFill>
              </a:defRPr>
            </a:lvl1pPr>
            <a:lvl2pPr marL="177800" indent="-177800">
              <a:buClr>
                <a:schemeClr val="accent3"/>
              </a:buClr>
              <a:defRPr>
                <a:solidFill>
                  <a:schemeClr val="accent3"/>
                </a:solidFill>
              </a:defRPr>
            </a:lvl2pPr>
          </a:lstStyle>
          <a:p>
            <a:pPr lvl="0"/>
            <a:r>
              <a:rPr lang="de-DE"/>
              <a:t>Mastertextformat bearbeiten</a:t>
            </a:r>
          </a:p>
          <a:p>
            <a:pPr lvl="1"/>
            <a:r>
              <a:rPr lang="de-DE"/>
              <a:t>Zweite Ebene</a:t>
            </a:r>
          </a:p>
        </p:txBody>
      </p:sp>
      <p:sp>
        <p:nvSpPr>
          <p:cNvPr id="24" name="Textplatzhalter 3"/>
          <p:cNvSpPr>
            <a:spLocks noGrp="1"/>
          </p:cNvSpPr>
          <p:nvPr>
            <p:ph type="body" sz="quarter" idx="13"/>
          </p:nvPr>
        </p:nvSpPr>
        <p:spPr>
          <a:xfrm>
            <a:off x="5385231" y="2538004"/>
            <a:ext cx="1445137" cy="2190770"/>
          </a:xfrm>
        </p:spPr>
        <p:txBody>
          <a:bodyPr numCol="1"/>
          <a:lstStyle>
            <a:lvl1pPr marL="0" indent="0">
              <a:buNone/>
              <a:defRPr b="1">
                <a:solidFill>
                  <a:schemeClr val="accent2"/>
                </a:solidFill>
              </a:defRPr>
            </a:lvl1pPr>
            <a:lvl2pPr marL="177800" indent="-177800">
              <a:buClr>
                <a:schemeClr val="accent2"/>
              </a:buClr>
              <a:defRPr>
                <a:solidFill>
                  <a:schemeClr val="accent2"/>
                </a:solidFill>
              </a:defRPr>
            </a:lvl2pPr>
          </a:lstStyle>
          <a:p>
            <a:pPr lvl="0"/>
            <a:r>
              <a:rPr lang="de-DE"/>
              <a:t>Mastertextformat bearbeiten</a:t>
            </a:r>
          </a:p>
          <a:p>
            <a:pPr lvl="1"/>
            <a:r>
              <a:rPr lang="de-DE"/>
              <a:t>Zweite Ebene</a:t>
            </a:r>
          </a:p>
        </p:txBody>
      </p:sp>
      <p:sp>
        <p:nvSpPr>
          <p:cNvPr id="25" name="Textplatzhalter 3"/>
          <p:cNvSpPr>
            <a:spLocks noGrp="1"/>
          </p:cNvSpPr>
          <p:nvPr>
            <p:ph type="body" sz="quarter" idx="12"/>
          </p:nvPr>
        </p:nvSpPr>
        <p:spPr>
          <a:xfrm>
            <a:off x="3017320" y="2538004"/>
            <a:ext cx="1445137" cy="2190770"/>
          </a:xfrm>
        </p:spPr>
        <p:txBody>
          <a:bodyPr numCol="1"/>
          <a:lstStyle>
            <a:lvl1pPr marL="0" indent="0">
              <a:buNone/>
              <a:defRPr b="1">
                <a:solidFill>
                  <a:schemeClr val="accent4"/>
                </a:solidFill>
              </a:defRPr>
            </a:lvl1pPr>
            <a:lvl2pPr marL="177800" indent="-177800">
              <a:buClr>
                <a:schemeClr val="accent4"/>
              </a:buClr>
              <a:defRPr>
                <a:solidFill>
                  <a:schemeClr val="accent4"/>
                </a:solidFill>
              </a:defRPr>
            </a:lvl2pPr>
          </a:lstStyle>
          <a:p>
            <a:pPr lvl="0"/>
            <a:r>
              <a:rPr lang="de-DE"/>
              <a:t>Mastertextformat bearbeiten</a:t>
            </a:r>
          </a:p>
          <a:p>
            <a:pPr lvl="1"/>
            <a:r>
              <a:rPr lang="de-DE"/>
              <a:t>Zweite Ebene</a:t>
            </a:r>
          </a:p>
        </p:txBody>
      </p:sp>
      <p:sp>
        <p:nvSpPr>
          <p:cNvPr id="46" name="Textplatzhalter 3"/>
          <p:cNvSpPr>
            <a:spLocks noGrp="1"/>
          </p:cNvSpPr>
          <p:nvPr>
            <p:ph type="body" sz="quarter" idx="17" hasCustomPrompt="1"/>
          </p:nvPr>
        </p:nvSpPr>
        <p:spPr>
          <a:xfrm>
            <a:off x="2994719" y="5295734"/>
            <a:ext cx="1452746" cy="179092"/>
          </a:xfrm>
          <a:noFill/>
        </p:spPr>
        <p:txBody>
          <a:bodyPr numCol="1" spcCol="432000"/>
          <a:lstStyle>
            <a:lvl1pPr marL="0" indent="0">
              <a:buNone/>
              <a:defRPr b="0">
                <a:solidFill>
                  <a:schemeClr val="tx2"/>
                </a:solidFill>
              </a:defRPr>
            </a:lvl1pPr>
            <a:lvl2pPr marL="127000" indent="-127000">
              <a:defRPr>
                <a:solidFill>
                  <a:schemeClr val="accent1"/>
                </a:solidFill>
              </a:defRPr>
            </a:lvl2pPr>
          </a:lstStyle>
          <a:p>
            <a:pPr lvl="0"/>
            <a:r>
              <a:rPr lang="de-DE" dirty="0"/>
              <a:t>S.</a:t>
            </a:r>
          </a:p>
        </p:txBody>
      </p:sp>
      <p:sp>
        <p:nvSpPr>
          <p:cNvPr id="47" name="Textplatzhalter 3"/>
          <p:cNvSpPr>
            <a:spLocks noGrp="1"/>
          </p:cNvSpPr>
          <p:nvPr>
            <p:ph type="body" sz="quarter" idx="18" hasCustomPrompt="1"/>
          </p:nvPr>
        </p:nvSpPr>
        <p:spPr>
          <a:xfrm>
            <a:off x="5375052" y="5295734"/>
            <a:ext cx="1452746" cy="179092"/>
          </a:xfrm>
          <a:noFill/>
        </p:spPr>
        <p:txBody>
          <a:bodyPr numCol="1" spcCol="432000"/>
          <a:lstStyle>
            <a:lvl1pPr marL="0" indent="0">
              <a:buNone/>
              <a:defRPr b="0">
                <a:solidFill>
                  <a:schemeClr val="tx2"/>
                </a:solidFill>
              </a:defRPr>
            </a:lvl1pPr>
            <a:lvl2pPr marL="127000" indent="-127000">
              <a:defRPr>
                <a:solidFill>
                  <a:schemeClr val="accent1"/>
                </a:solidFill>
              </a:defRPr>
            </a:lvl2pPr>
          </a:lstStyle>
          <a:p>
            <a:pPr lvl="0"/>
            <a:r>
              <a:rPr lang="de-DE" dirty="0"/>
              <a:t>S.</a:t>
            </a:r>
          </a:p>
        </p:txBody>
      </p:sp>
      <p:sp>
        <p:nvSpPr>
          <p:cNvPr id="48" name="Textplatzhalter 3"/>
          <p:cNvSpPr>
            <a:spLocks noGrp="1"/>
          </p:cNvSpPr>
          <p:nvPr>
            <p:ph type="body" sz="quarter" idx="19" hasCustomPrompt="1"/>
          </p:nvPr>
        </p:nvSpPr>
        <p:spPr>
          <a:xfrm>
            <a:off x="7742639" y="5264062"/>
            <a:ext cx="1452746" cy="179092"/>
          </a:xfrm>
          <a:noFill/>
        </p:spPr>
        <p:txBody>
          <a:bodyPr numCol="1" spcCol="432000"/>
          <a:lstStyle>
            <a:lvl1pPr marL="0" indent="0">
              <a:buNone/>
              <a:defRPr b="0">
                <a:solidFill>
                  <a:schemeClr val="tx2"/>
                </a:solidFill>
              </a:defRPr>
            </a:lvl1pPr>
            <a:lvl2pPr marL="127000" indent="-127000">
              <a:defRPr>
                <a:solidFill>
                  <a:schemeClr val="accent1"/>
                </a:solidFill>
              </a:defRPr>
            </a:lvl2pPr>
          </a:lstStyle>
          <a:p>
            <a:pPr lvl="0"/>
            <a:r>
              <a:rPr lang="de-DE" dirty="0"/>
              <a:t>S.</a:t>
            </a:r>
          </a:p>
        </p:txBody>
      </p:sp>
      <p:sp>
        <p:nvSpPr>
          <p:cNvPr id="49" name="Textplatzhalter 3"/>
          <p:cNvSpPr>
            <a:spLocks noGrp="1"/>
          </p:cNvSpPr>
          <p:nvPr>
            <p:ph type="body" sz="quarter" idx="20" hasCustomPrompt="1"/>
          </p:nvPr>
        </p:nvSpPr>
        <p:spPr>
          <a:xfrm>
            <a:off x="10112943" y="5264062"/>
            <a:ext cx="1452746" cy="179092"/>
          </a:xfrm>
          <a:noFill/>
        </p:spPr>
        <p:txBody>
          <a:bodyPr numCol="1" spcCol="432000"/>
          <a:lstStyle>
            <a:lvl1pPr marL="0" indent="0">
              <a:buNone/>
              <a:defRPr b="0">
                <a:solidFill>
                  <a:schemeClr val="tx2"/>
                </a:solidFill>
              </a:defRPr>
            </a:lvl1pPr>
            <a:lvl2pPr marL="127000" indent="-127000">
              <a:defRPr>
                <a:solidFill>
                  <a:schemeClr val="accent1"/>
                </a:solidFill>
              </a:defRPr>
            </a:lvl2pPr>
          </a:lstStyle>
          <a:p>
            <a:pPr lvl="0"/>
            <a:r>
              <a:rPr lang="de-DE" dirty="0"/>
              <a:t>S.</a:t>
            </a:r>
          </a:p>
        </p:txBody>
      </p:sp>
    </p:spTree>
    <p:extLst>
      <p:ext uri="{BB962C8B-B14F-4D97-AF65-F5344CB8AC3E}">
        <p14:creationId xmlns:p14="http://schemas.microsoft.com/office/powerpoint/2010/main" val="164937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S 3sp Bild randlos links">
    <p:spTree>
      <p:nvGrpSpPr>
        <p:cNvPr id="1" name=""/>
        <p:cNvGrpSpPr/>
        <p:nvPr/>
      </p:nvGrpSpPr>
      <p:grpSpPr>
        <a:xfrm>
          <a:off x="0" y="0"/>
          <a:ext cx="0" cy="0"/>
          <a:chOff x="0" y="0"/>
          <a:chExt cx="0" cy="0"/>
        </a:xfrm>
      </p:grpSpPr>
      <p:sp>
        <p:nvSpPr>
          <p:cNvPr id="2" name="Titel 1"/>
          <p:cNvSpPr>
            <a:spLocks noGrp="1"/>
          </p:cNvSpPr>
          <p:nvPr>
            <p:ph type="title"/>
          </p:nvPr>
        </p:nvSpPr>
        <p:spPr>
          <a:xfrm>
            <a:off x="4330800" y="0"/>
            <a:ext cx="6012000" cy="720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defRPr lang="de-DE" dirty="0"/>
            </a:lvl1pPr>
          </a:lstStyle>
          <a:p>
            <a:pPr lvl="0"/>
            <a:r>
              <a:rPr lang="de-DE"/>
              <a:t>Mastertitelformat bearbeiten</a:t>
            </a:r>
            <a:endParaRPr lang="de-DE" dirty="0"/>
          </a:p>
        </p:txBody>
      </p:sp>
      <p:sp>
        <p:nvSpPr>
          <p:cNvPr id="3" name="Foliennummernplatzhalter 2"/>
          <p:cNvSpPr>
            <a:spLocks noGrp="1"/>
          </p:cNvSpPr>
          <p:nvPr>
            <p:ph type="sldNum" sz="quarter" idx="10"/>
          </p:nvPr>
        </p:nvSpPr>
        <p:spPr/>
        <p:txBody>
          <a:bodyPr/>
          <a:lstStyle/>
          <a:p>
            <a:fld id="{B22DAE0B-7753-4CD8-9EDA-6AF531C182E6}" type="slidenum">
              <a:rPr lang="de-DE" smtClean="0"/>
              <a:pPr/>
              <a:t>‹Nr.›</a:t>
            </a:fld>
            <a:endParaRPr lang="de-DE" dirty="0"/>
          </a:p>
        </p:txBody>
      </p:sp>
      <p:sp>
        <p:nvSpPr>
          <p:cNvPr id="5" name="Inhaltsplatzhalter 2"/>
          <p:cNvSpPr>
            <a:spLocks noGrp="1"/>
          </p:cNvSpPr>
          <p:nvPr>
            <p:ph idx="1"/>
          </p:nvPr>
        </p:nvSpPr>
        <p:spPr>
          <a:xfrm>
            <a:off x="0" y="0"/>
            <a:ext cx="4150300" cy="6860670"/>
          </a:xfrm>
          <a:solidFill>
            <a:srgbClr val="FFFFFF"/>
          </a:solidFill>
          <a:ln w="9525">
            <a:noFill/>
          </a:ln>
        </p:spPr>
        <p:txBody>
          <a:bodyPr vert="horz" lIns="0" tIns="0" rIns="0" bIns="0" numCol="1" spcCol="180000" rtlCol="0">
            <a:noAutofit/>
          </a:bodyPr>
          <a:lstStyle>
            <a:lvl1pPr marL="0" indent="0">
              <a:buNone/>
              <a:defRPr lang="de-DE" smtClean="0"/>
            </a:lvl1pPr>
          </a:lstStyle>
          <a:p>
            <a:pPr lvl="0"/>
            <a:r>
              <a:rPr lang="de-DE"/>
              <a:t>Mastertextformat bearbeiten</a:t>
            </a:r>
          </a:p>
        </p:txBody>
      </p:sp>
      <p:sp>
        <p:nvSpPr>
          <p:cNvPr id="13" name="Inhaltsplatzhalter 2"/>
          <p:cNvSpPr>
            <a:spLocks noGrp="1"/>
          </p:cNvSpPr>
          <p:nvPr>
            <p:ph idx="12"/>
          </p:nvPr>
        </p:nvSpPr>
        <p:spPr>
          <a:xfrm>
            <a:off x="4330800" y="1162051"/>
            <a:ext cx="3528000" cy="5040000"/>
          </a:xfrm>
          <a:solidFill>
            <a:srgbClr val="FFFFFF"/>
          </a:solidFill>
          <a:ln w="9525">
            <a:noFill/>
          </a:ln>
        </p:spPr>
        <p:txBody>
          <a:bodyPr vert="horz" lIns="0" tIns="0" rIns="0" bIns="0" numCol="1" spcCol="180000" rtlCol="0">
            <a:noAutofit/>
          </a:bodyPr>
          <a:lstStyle>
            <a:lvl1pPr marL="0" indent="0">
              <a:lnSpc>
                <a:spcPct val="110000"/>
              </a:lnSpc>
              <a:spcAft>
                <a:spcPts val="600"/>
              </a:spcAft>
              <a:buNone/>
              <a:defRPr lang="de-DE" smtClean="0"/>
            </a:lvl1pPr>
          </a:lstStyle>
          <a:p>
            <a:pPr lvl="0"/>
            <a:r>
              <a:rPr lang="de-DE"/>
              <a:t>Mastertextformat bearbeiten</a:t>
            </a:r>
          </a:p>
        </p:txBody>
      </p:sp>
      <p:sp>
        <p:nvSpPr>
          <p:cNvPr id="14" name="Inhaltsplatzhalter 2"/>
          <p:cNvSpPr>
            <a:spLocks noGrp="1"/>
          </p:cNvSpPr>
          <p:nvPr>
            <p:ph idx="13"/>
          </p:nvPr>
        </p:nvSpPr>
        <p:spPr>
          <a:xfrm>
            <a:off x="8038800" y="1162050"/>
            <a:ext cx="3528001" cy="5040000"/>
          </a:xfrm>
          <a:solidFill>
            <a:srgbClr val="FFFFFF"/>
          </a:solidFill>
          <a:ln w="9525">
            <a:noFill/>
          </a:ln>
        </p:spPr>
        <p:txBody>
          <a:bodyPr vert="horz" lIns="0" tIns="0" rIns="0" bIns="0" numCol="1" spcCol="180000" rtlCol="0">
            <a:noAutofit/>
          </a:bodyPr>
          <a:lstStyle>
            <a:lvl1pPr marL="0" indent="0">
              <a:lnSpc>
                <a:spcPct val="110000"/>
              </a:lnSpc>
              <a:spcAft>
                <a:spcPts val="600"/>
              </a:spcAft>
              <a:buNone/>
              <a:defRPr lang="de-DE" smtClean="0"/>
            </a:lvl1pPr>
          </a:lstStyle>
          <a:p>
            <a:pPr lvl="0"/>
            <a:r>
              <a:rPr lang="de-DE"/>
              <a:t>Mastertextformat bearbeiten</a:t>
            </a:r>
          </a:p>
        </p:txBody>
      </p:sp>
    </p:spTree>
    <p:extLst>
      <p:ext uri="{BB962C8B-B14F-4D97-AF65-F5344CB8AC3E}">
        <p14:creationId xmlns:p14="http://schemas.microsoft.com/office/powerpoint/2010/main" val="254264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S 3sp Bild randlos rechts">
    <p:spTree>
      <p:nvGrpSpPr>
        <p:cNvPr id="1" name=""/>
        <p:cNvGrpSpPr/>
        <p:nvPr/>
      </p:nvGrpSpPr>
      <p:grpSpPr>
        <a:xfrm>
          <a:off x="0" y="0"/>
          <a:ext cx="0" cy="0"/>
          <a:chOff x="0" y="0"/>
          <a:chExt cx="0" cy="0"/>
        </a:xfrm>
      </p:grpSpPr>
      <p:sp>
        <p:nvSpPr>
          <p:cNvPr id="2" name="Titel 1"/>
          <p:cNvSpPr>
            <a:spLocks noGrp="1"/>
          </p:cNvSpPr>
          <p:nvPr>
            <p:ph type="title"/>
          </p:nvPr>
        </p:nvSpPr>
        <p:spPr>
          <a:xfrm>
            <a:off x="622800" y="0"/>
            <a:ext cx="7236000" cy="720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defRPr lang="de-DE" dirty="0"/>
            </a:lvl1pPr>
          </a:lstStyle>
          <a:p>
            <a:pPr lvl="0"/>
            <a:r>
              <a:rPr lang="de-DE"/>
              <a:t>Mastertitelformat bearbeiten</a:t>
            </a:r>
            <a:endParaRPr lang="de-DE" dirty="0"/>
          </a:p>
        </p:txBody>
      </p:sp>
      <p:sp>
        <p:nvSpPr>
          <p:cNvPr id="3" name="Foliennummernplatzhalter 2"/>
          <p:cNvSpPr>
            <a:spLocks noGrp="1"/>
          </p:cNvSpPr>
          <p:nvPr>
            <p:ph type="sldNum" sz="quarter" idx="10"/>
          </p:nvPr>
        </p:nvSpPr>
        <p:spPr/>
        <p:txBody>
          <a:bodyPr/>
          <a:lstStyle/>
          <a:p>
            <a:fld id="{B22DAE0B-7753-4CD8-9EDA-6AF531C182E6}" type="slidenum">
              <a:rPr lang="de-DE" smtClean="0"/>
              <a:pPr/>
              <a:t>‹Nr.›</a:t>
            </a:fld>
            <a:endParaRPr lang="de-DE" dirty="0"/>
          </a:p>
        </p:txBody>
      </p:sp>
      <p:sp>
        <p:nvSpPr>
          <p:cNvPr id="5" name="Inhaltsplatzhalter 2"/>
          <p:cNvSpPr>
            <a:spLocks noGrp="1"/>
          </p:cNvSpPr>
          <p:nvPr>
            <p:ph idx="1"/>
          </p:nvPr>
        </p:nvSpPr>
        <p:spPr>
          <a:xfrm>
            <a:off x="622800" y="1162050"/>
            <a:ext cx="3506833" cy="5040000"/>
          </a:xfrm>
          <a:solidFill>
            <a:srgbClr val="FFFFFF"/>
          </a:solidFill>
          <a:ln w="9525">
            <a:noFill/>
          </a:ln>
        </p:spPr>
        <p:txBody>
          <a:bodyPr vert="horz" lIns="0" tIns="0" rIns="0" bIns="0" numCol="1" spcCol="180000" rtlCol="0">
            <a:noAutofit/>
          </a:bodyPr>
          <a:lstStyle>
            <a:lvl1pPr marL="0" indent="0">
              <a:lnSpc>
                <a:spcPct val="110000"/>
              </a:lnSpc>
              <a:spcAft>
                <a:spcPts val="600"/>
              </a:spcAft>
              <a:buNone/>
              <a:defRPr lang="de-DE" smtClean="0"/>
            </a:lvl1pPr>
          </a:lstStyle>
          <a:p>
            <a:pPr lvl="0"/>
            <a:r>
              <a:rPr lang="de-DE"/>
              <a:t>Mastertextformat bearbeiten</a:t>
            </a:r>
          </a:p>
        </p:txBody>
      </p:sp>
      <p:sp>
        <p:nvSpPr>
          <p:cNvPr id="13" name="Inhaltsplatzhalter 2"/>
          <p:cNvSpPr>
            <a:spLocks noGrp="1"/>
          </p:cNvSpPr>
          <p:nvPr>
            <p:ph idx="12"/>
          </p:nvPr>
        </p:nvSpPr>
        <p:spPr>
          <a:xfrm>
            <a:off x="4330800" y="1162051"/>
            <a:ext cx="3528000" cy="5040000"/>
          </a:xfrm>
          <a:solidFill>
            <a:srgbClr val="FFFFFF"/>
          </a:solidFill>
          <a:ln w="9525">
            <a:noFill/>
          </a:ln>
        </p:spPr>
        <p:txBody>
          <a:bodyPr vert="horz" lIns="0" tIns="0" rIns="0" bIns="0" numCol="1" spcCol="180000" rtlCol="0">
            <a:noAutofit/>
          </a:bodyPr>
          <a:lstStyle>
            <a:lvl1pPr marL="0" indent="0">
              <a:lnSpc>
                <a:spcPct val="110000"/>
              </a:lnSpc>
              <a:spcAft>
                <a:spcPts val="600"/>
              </a:spcAft>
              <a:buNone/>
              <a:defRPr lang="de-DE" smtClean="0"/>
            </a:lvl1pPr>
          </a:lstStyle>
          <a:p>
            <a:pPr lvl="0"/>
            <a:r>
              <a:rPr lang="de-DE"/>
              <a:t>Mastertextformat bearbeiten</a:t>
            </a:r>
          </a:p>
        </p:txBody>
      </p:sp>
      <p:sp>
        <p:nvSpPr>
          <p:cNvPr id="14" name="Inhaltsplatzhalter 2"/>
          <p:cNvSpPr>
            <a:spLocks noGrp="1"/>
          </p:cNvSpPr>
          <p:nvPr>
            <p:ph idx="13"/>
          </p:nvPr>
        </p:nvSpPr>
        <p:spPr>
          <a:xfrm>
            <a:off x="8038799" y="0"/>
            <a:ext cx="4151613" cy="6860670"/>
          </a:xfrm>
          <a:solidFill>
            <a:schemeClr val="bg1"/>
          </a:solidFill>
          <a:ln w="9525">
            <a:noFill/>
          </a:ln>
        </p:spPr>
        <p:txBody>
          <a:bodyPr vert="horz" lIns="0" tIns="0" rIns="0" bIns="0" numCol="1" spcCol="180000" rtlCol="0">
            <a:noAutofit/>
          </a:bodyPr>
          <a:lstStyle>
            <a:lvl1pPr marL="0" indent="0">
              <a:buNone/>
              <a:defRPr lang="de-DE" smtClean="0"/>
            </a:lvl1pPr>
          </a:lstStyle>
          <a:p>
            <a:pPr lvl="0"/>
            <a:r>
              <a:rPr lang="de-DE"/>
              <a:t>Mastertextformat bearbeiten</a:t>
            </a:r>
          </a:p>
        </p:txBody>
      </p:sp>
    </p:spTree>
    <p:extLst>
      <p:ext uri="{BB962C8B-B14F-4D97-AF65-F5344CB8AC3E}">
        <p14:creationId xmlns:p14="http://schemas.microsoft.com/office/powerpoint/2010/main" val="85926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S Bild randlos rechts 1Textspalte">
    <p:spTree>
      <p:nvGrpSpPr>
        <p:cNvPr id="1" name=""/>
        <p:cNvGrpSpPr/>
        <p:nvPr/>
      </p:nvGrpSpPr>
      <p:grpSpPr>
        <a:xfrm>
          <a:off x="0" y="0"/>
          <a:ext cx="0" cy="0"/>
          <a:chOff x="0" y="0"/>
          <a:chExt cx="0" cy="0"/>
        </a:xfrm>
      </p:grpSpPr>
      <p:sp>
        <p:nvSpPr>
          <p:cNvPr id="5" name="Inhaltsplatzhalter 2"/>
          <p:cNvSpPr>
            <a:spLocks noGrp="1"/>
          </p:cNvSpPr>
          <p:nvPr>
            <p:ph sz="quarter" idx="1"/>
          </p:nvPr>
        </p:nvSpPr>
        <p:spPr bwMode="gray">
          <a:xfrm>
            <a:off x="4330799" y="0"/>
            <a:ext cx="7859613" cy="6858000"/>
          </a:xfrm>
          <a:solidFill>
            <a:schemeClr val="bg1"/>
          </a:solidFill>
          <a:ln w="9525">
            <a:noFill/>
          </a:ln>
        </p:spPr>
        <p:txBody>
          <a:bodyPr vert="horz" lIns="0" tIns="0" rIns="0" bIns="0" numCol="1" spcCol="180000" rtlCol="0">
            <a:noAutofit/>
          </a:bodyPr>
          <a:lstStyle>
            <a:lvl1pPr>
              <a:buNone/>
              <a:defRPr lang="de-DE" dirty="0" smtClean="0"/>
            </a:lvl1pPr>
            <a:lvl2pPr marL="180975" indent="-180975">
              <a:defRPr lang="de-DE" dirty="0" smtClean="0"/>
            </a:lvl2pPr>
            <a:lvl3pPr>
              <a:defRPr lang="de-DE" dirty="0" smtClean="0"/>
            </a:lvl3pPr>
            <a:lvl4pPr>
              <a:defRPr lang="de-DE" dirty="0" smtClean="0"/>
            </a:lvl4pPr>
            <a:lvl5pPr>
              <a:defRPr lang="de-DE" dirty="0"/>
            </a:lvl5pPr>
          </a:lstStyle>
          <a:p>
            <a:pPr lvl="0"/>
            <a:r>
              <a:rPr lang="de-DE" dirty="0"/>
              <a:t>Mastertextformat bearbeiten</a:t>
            </a:r>
          </a:p>
        </p:txBody>
      </p:sp>
      <p:sp>
        <p:nvSpPr>
          <p:cNvPr id="3" name="Foliennummernplatzhalter 2"/>
          <p:cNvSpPr>
            <a:spLocks noGrp="1"/>
          </p:cNvSpPr>
          <p:nvPr>
            <p:ph type="sldNum" sz="quarter" idx="10"/>
          </p:nvPr>
        </p:nvSpPr>
        <p:spPr bwMode="gray">
          <a:xfrm>
            <a:off x="10029889" y="6643688"/>
            <a:ext cx="1535800" cy="216982"/>
          </a:xfrm>
        </p:spPr>
        <p:txBody>
          <a:bodyPr/>
          <a:lstStyle>
            <a:lvl1pPr algn="r">
              <a:defRPr/>
            </a:lvl1pPr>
          </a:lstStyle>
          <a:p>
            <a:fld id="{B22DAE0B-7753-4CD8-9EDA-6AF531C182E6}" type="slidenum">
              <a:rPr lang="de-DE" smtClean="0"/>
              <a:pPr/>
              <a:t>‹Nr.›</a:t>
            </a:fld>
            <a:endParaRPr lang="de-DE" dirty="0"/>
          </a:p>
        </p:txBody>
      </p:sp>
      <p:sp>
        <p:nvSpPr>
          <p:cNvPr id="7" name="Inhaltsplatzhalter 2"/>
          <p:cNvSpPr>
            <a:spLocks noGrp="1"/>
          </p:cNvSpPr>
          <p:nvPr>
            <p:ph sz="quarter" idx="94"/>
          </p:nvPr>
        </p:nvSpPr>
        <p:spPr bwMode="gray">
          <a:xfrm>
            <a:off x="622300" y="1162050"/>
            <a:ext cx="3528000" cy="5040000"/>
          </a:xfrm>
          <a:ln>
            <a:noFill/>
          </a:ln>
        </p:spPr>
        <p:txBody>
          <a:bodyPr numCol="1" spcCol="360000"/>
          <a:lstStyle>
            <a:lvl1pPr marL="0" indent="0">
              <a:lnSpc>
                <a:spcPct val="110000"/>
              </a:lnSpc>
              <a:spcBef>
                <a:spcPts val="200"/>
              </a:spcBef>
              <a:spcAft>
                <a:spcPts val="600"/>
              </a:spcAft>
              <a:buNone/>
              <a:defRPr baseline="0"/>
            </a:lvl1pPr>
            <a:lvl2pPr>
              <a:lnSpc>
                <a:spcPct val="100000"/>
              </a:lnSpc>
              <a:spcBef>
                <a:spcPts val="0"/>
              </a:spcBef>
              <a:spcAft>
                <a:spcPts val="300"/>
              </a:spcAft>
              <a:defRPr/>
            </a:lvl2pPr>
            <a:lvl3pPr>
              <a:lnSpc>
                <a:spcPct val="100000"/>
              </a:lnSpc>
              <a:spcBef>
                <a:spcPts val="0"/>
              </a:spcBef>
              <a:spcAft>
                <a:spcPts val="300"/>
              </a:spcAft>
              <a:defRPr/>
            </a:lvl3pPr>
          </a:lstStyle>
          <a:p>
            <a:pPr lvl="0"/>
            <a:r>
              <a:rPr lang="de-DE"/>
              <a:t>Mastertextformat bearbeiten</a:t>
            </a:r>
          </a:p>
          <a:p>
            <a:pPr lvl="1"/>
            <a:r>
              <a:rPr lang="de-DE"/>
              <a:t>Zweite Ebene</a:t>
            </a:r>
          </a:p>
          <a:p>
            <a:pPr lvl="2"/>
            <a:r>
              <a:rPr lang="de-DE"/>
              <a:t>Dritte Ebene</a:t>
            </a:r>
          </a:p>
        </p:txBody>
      </p:sp>
      <p:sp>
        <p:nvSpPr>
          <p:cNvPr id="16" name="Titel 1"/>
          <p:cNvSpPr>
            <a:spLocks noGrp="1"/>
          </p:cNvSpPr>
          <p:nvPr>
            <p:ph type="title"/>
          </p:nvPr>
        </p:nvSpPr>
        <p:spPr>
          <a:xfrm>
            <a:off x="622800" y="0"/>
            <a:ext cx="9720000" cy="720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defRPr lang="de-DE" dirty="0"/>
            </a:lvl1pPr>
          </a:lstStyle>
          <a:p>
            <a:pPr lvl="0"/>
            <a:r>
              <a:rPr lang="de-DE"/>
              <a:t>Mastertitelformat bearbeiten</a:t>
            </a:r>
            <a:endParaRPr lang="de-DE" dirty="0"/>
          </a:p>
        </p:txBody>
      </p:sp>
    </p:spTree>
    <p:extLst>
      <p:ext uri="{BB962C8B-B14F-4D97-AF65-F5344CB8AC3E}">
        <p14:creationId xmlns:p14="http://schemas.microsoft.com/office/powerpoint/2010/main" val="285108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S Bild randlos links 1 Textspalte">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bwMode="gray">
          <a:xfrm>
            <a:off x="10029889" y="6643688"/>
            <a:ext cx="1535800" cy="216982"/>
          </a:xfrm>
        </p:spPr>
        <p:txBody>
          <a:bodyPr/>
          <a:lstStyle>
            <a:lvl1pPr algn="r">
              <a:defRPr/>
            </a:lvl1pPr>
          </a:lstStyle>
          <a:p>
            <a:fld id="{B22DAE0B-7753-4CD8-9EDA-6AF531C182E6}" type="slidenum">
              <a:rPr lang="de-DE" smtClean="0"/>
              <a:pPr/>
              <a:t>‹Nr.›</a:t>
            </a:fld>
            <a:endParaRPr lang="de-DE" dirty="0"/>
          </a:p>
        </p:txBody>
      </p:sp>
      <p:sp>
        <p:nvSpPr>
          <p:cNvPr id="5" name="Inhaltsplatzhalter 2"/>
          <p:cNvSpPr>
            <a:spLocks noGrp="1"/>
          </p:cNvSpPr>
          <p:nvPr>
            <p:ph sz="quarter" idx="1"/>
          </p:nvPr>
        </p:nvSpPr>
        <p:spPr bwMode="gray">
          <a:xfrm>
            <a:off x="8040113" y="1162050"/>
            <a:ext cx="3528000" cy="5040000"/>
          </a:xfrm>
          <a:solidFill>
            <a:srgbClr val="FFFFFF"/>
          </a:solidFill>
          <a:ln w="9525">
            <a:noFill/>
          </a:ln>
        </p:spPr>
        <p:txBody>
          <a:bodyPr vert="horz" lIns="0" tIns="0" rIns="0" bIns="0" numCol="1" spcCol="180000" rtlCol="0">
            <a:noAutofit/>
          </a:bodyPr>
          <a:lstStyle>
            <a:lvl1pPr marL="0" indent="0">
              <a:lnSpc>
                <a:spcPct val="110000"/>
              </a:lnSpc>
              <a:spcAft>
                <a:spcPts val="600"/>
              </a:spcAft>
              <a:buNone/>
              <a:defRPr lang="de-DE"/>
            </a:lvl1pPr>
            <a:lvl2pPr>
              <a:defRPr lang="de-DE"/>
            </a:lvl2pPr>
            <a:lvl3pPr>
              <a:defRPr lang="de-DE"/>
            </a:lvl3pPr>
            <a:lvl4pPr>
              <a:defRPr lang="de-DE" dirty="0" smtClean="0"/>
            </a:lvl4pPr>
            <a:lvl5pPr>
              <a:defRPr lang="de-DE" dirty="0"/>
            </a:lvl5pPr>
          </a:lstStyle>
          <a:p>
            <a:pPr lvl="0"/>
            <a:r>
              <a:rPr lang="de-DE"/>
              <a:t>Mastertextformat bearbeiten</a:t>
            </a:r>
          </a:p>
          <a:p>
            <a:pPr lvl="1"/>
            <a:r>
              <a:rPr lang="de-DE"/>
              <a:t>Zweite Ebene</a:t>
            </a:r>
          </a:p>
          <a:p>
            <a:pPr lvl="2"/>
            <a:r>
              <a:rPr lang="de-DE"/>
              <a:t>Dritte Ebene</a:t>
            </a:r>
          </a:p>
        </p:txBody>
      </p:sp>
      <p:sp>
        <p:nvSpPr>
          <p:cNvPr id="7" name="Inhaltsplatzhalter 2"/>
          <p:cNvSpPr>
            <a:spLocks noGrp="1"/>
          </p:cNvSpPr>
          <p:nvPr>
            <p:ph sz="quarter" idx="94"/>
          </p:nvPr>
        </p:nvSpPr>
        <p:spPr bwMode="gray">
          <a:xfrm>
            <a:off x="0" y="0"/>
            <a:ext cx="7859207" cy="6858000"/>
          </a:xfrm>
          <a:solidFill>
            <a:schemeClr val="bg1"/>
          </a:solidFill>
          <a:ln>
            <a:noFill/>
          </a:ln>
        </p:spPr>
        <p:txBody>
          <a:bodyPr numCol="2" spcCol="360000"/>
          <a:lstStyle>
            <a:lvl1pPr marL="0" indent="0">
              <a:buNone/>
              <a:defRPr baseline="0"/>
            </a:lvl1pPr>
          </a:lstStyle>
          <a:p>
            <a:pPr lvl="0"/>
            <a:r>
              <a:rPr lang="de-DE"/>
              <a:t>Mastertextformat bearbeiten</a:t>
            </a:r>
          </a:p>
        </p:txBody>
      </p:sp>
      <p:sp>
        <p:nvSpPr>
          <p:cNvPr id="16" name="Titel 1"/>
          <p:cNvSpPr>
            <a:spLocks noGrp="1"/>
          </p:cNvSpPr>
          <p:nvPr>
            <p:ph type="title"/>
          </p:nvPr>
        </p:nvSpPr>
        <p:spPr>
          <a:xfrm>
            <a:off x="622800" y="0"/>
            <a:ext cx="9720000" cy="720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defRPr lang="de-DE" dirty="0"/>
            </a:lvl1pPr>
          </a:lstStyle>
          <a:p>
            <a:pPr lvl="0"/>
            <a:r>
              <a:rPr lang="de-DE"/>
              <a:t>Mastertitelformat bearbeiten</a:t>
            </a:r>
            <a:endParaRPr lang="de-DE" dirty="0"/>
          </a:p>
        </p:txBody>
      </p:sp>
    </p:spTree>
    <p:extLst>
      <p:ext uri="{BB962C8B-B14F-4D97-AF65-F5344CB8AC3E}">
        <p14:creationId xmlns:p14="http://schemas.microsoft.com/office/powerpoint/2010/main" val="93448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sp 3Grafik links Ergebnisbeispiele">
    <p:spTree>
      <p:nvGrpSpPr>
        <p:cNvPr id="1" name=""/>
        <p:cNvGrpSpPr/>
        <p:nvPr/>
      </p:nvGrpSpPr>
      <p:grpSpPr>
        <a:xfrm>
          <a:off x="0" y="0"/>
          <a:ext cx="0" cy="0"/>
          <a:chOff x="0" y="0"/>
          <a:chExt cx="0" cy="0"/>
        </a:xfrm>
      </p:grpSpPr>
      <p:sp>
        <p:nvSpPr>
          <p:cNvPr id="9" name="Inhaltsplatzhalter 2"/>
          <p:cNvSpPr>
            <a:spLocks noGrp="1"/>
          </p:cNvSpPr>
          <p:nvPr>
            <p:ph sz="quarter" idx="96" hasCustomPrompt="1"/>
          </p:nvPr>
        </p:nvSpPr>
        <p:spPr bwMode="gray">
          <a:xfrm>
            <a:off x="946300" y="2867982"/>
            <a:ext cx="2880000" cy="1620000"/>
          </a:xfrm>
          <a:solidFill>
            <a:srgbClr val="FFFFFF"/>
          </a:solidFill>
          <a:ln w="6350">
            <a:solidFill>
              <a:schemeClr val="accent1">
                <a:lumMod val="20000"/>
                <a:lumOff val="80000"/>
              </a:schemeClr>
            </a:solidFill>
          </a:ln>
        </p:spPr>
        <p:txBody>
          <a:bodyPr vert="horz" lIns="0" tIns="0" rIns="0" bIns="0" numCol="2" spcCol="360000" rtlCol="0">
            <a:noAutofit/>
          </a:bodyPr>
          <a:lstStyle>
            <a:lvl1pPr>
              <a:defRPr lang="de-DE" baseline="0" dirty="0"/>
            </a:lvl1pPr>
          </a:lstStyle>
          <a:p>
            <a:pPr marL="180000" lvl="1" indent="0">
              <a:buNone/>
            </a:pPr>
            <a:r>
              <a:rPr lang="de-DE" dirty="0"/>
              <a:t>Grafik einfügen</a:t>
            </a:r>
          </a:p>
        </p:txBody>
      </p:sp>
      <p:sp>
        <p:nvSpPr>
          <p:cNvPr id="90" name="Datumsplatzhalter 6"/>
          <p:cNvSpPr>
            <a:spLocks noGrp="1"/>
          </p:cNvSpPr>
          <p:nvPr>
            <p:ph type="dt" sz="half" idx="91"/>
          </p:nvPr>
        </p:nvSpPr>
        <p:spPr bwMode="gray"/>
        <p:txBody>
          <a:bodyPr/>
          <a:lstStyle/>
          <a:p>
            <a:pPr algn="r"/>
            <a:fld id="{AD6C3CA7-15A1-4034-A922-FB2A450146CA}" type="datetime1">
              <a:rPr lang="de-DE" smtClean="0"/>
              <a:pPr algn="r"/>
              <a:t>10.05.2024</a:t>
            </a:fld>
            <a:endParaRPr lang="de-DE" dirty="0"/>
          </a:p>
        </p:txBody>
      </p:sp>
      <p:sp>
        <p:nvSpPr>
          <p:cNvPr id="5" name="Inhaltsplatzhalter 2"/>
          <p:cNvSpPr>
            <a:spLocks noGrp="1"/>
          </p:cNvSpPr>
          <p:nvPr>
            <p:ph sz="quarter" idx="1"/>
          </p:nvPr>
        </p:nvSpPr>
        <p:spPr bwMode="gray">
          <a:xfrm>
            <a:off x="4331207" y="1162051"/>
            <a:ext cx="7236906" cy="5031862"/>
          </a:xfrm>
          <a:solidFill>
            <a:srgbClr val="FFFFFF"/>
          </a:solidFill>
          <a:ln w="9525">
            <a:noFill/>
          </a:ln>
        </p:spPr>
        <p:txBody>
          <a:bodyPr vert="horz" lIns="0" tIns="0" rIns="0" bIns="0" numCol="2" rtlCol="0">
            <a:noAutofit/>
          </a:bodyPr>
          <a:lstStyle>
            <a:lvl1pPr marL="228600" indent="-228600">
              <a:buSzPct val="100000"/>
              <a:buFont typeface="+mj-lt"/>
              <a:buAutoNum type="arabicPeriod"/>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3" name="Inhaltsplatzhalter 2"/>
          <p:cNvSpPr>
            <a:spLocks noGrp="1"/>
          </p:cNvSpPr>
          <p:nvPr>
            <p:ph sz="quarter" idx="98" hasCustomPrompt="1"/>
          </p:nvPr>
        </p:nvSpPr>
        <p:spPr bwMode="gray">
          <a:xfrm>
            <a:off x="946300" y="4235132"/>
            <a:ext cx="324000" cy="252850"/>
          </a:xfrm>
          <a:solidFill>
            <a:schemeClr val="accent1">
              <a:lumMod val="20000"/>
              <a:lumOff val="80000"/>
              <a:alpha val="75000"/>
            </a:schemeClr>
          </a:solidFill>
          <a:ln w="6350">
            <a:solidFill>
              <a:schemeClr val="accent1">
                <a:lumMod val="20000"/>
                <a:lumOff val="80000"/>
              </a:schemeClr>
            </a:solidFill>
          </a:ln>
        </p:spPr>
        <p:txBody>
          <a:bodyPr vert="horz" lIns="0" tIns="0" rIns="0" bIns="0" numCol="1" rtlCol="0" anchor="ctr">
            <a:noAutofit/>
          </a:bodyPr>
          <a:lstStyle>
            <a:lvl1pPr marL="0" indent="0" algn="ctr">
              <a:buNone/>
              <a:defRPr lang="de-DE" b="1" dirty="0" smtClean="0">
                <a:solidFill>
                  <a:schemeClr val="accent2"/>
                </a:solidFill>
              </a:defRPr>
            </a:lvl1pPr>
            <a:lvl2pPr>
              <a:defRPr lang="de-DE" dirty="0" smtClean="0"/>
            </a:lvl2pPr>
            <a:lvl3pPr>
              <a:defRPr lang="de-DE" dirty="0" smtClean="0"/>
            </a:lvl3pPr>
            <a:lvl4pPr>
              <a:defRPr lang="de-DE" dirty="0" smtClean="0"/>
            </a:lvl4pPr>
            <a:lvl5pPr>
              <a:defRPr lang="de-DE" dirty="0"/>
            </a:lvl5pPr>
          </a:lstStyle>
          <a:p>
            <a:pPr lvl="0"/>
            <a:r>
              <a:rPr lang="de-DE" dirty="0"/>
              <a:t>Z.</a:t>
            </a:r>
          </a:p>
        </p:txBody>
      </p:sp>
      <p:sp>
        <p:nvSpPr>
          <p:cNvPr id="19"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
        <p:nvSpPr>
          <p:cNvPr id="20" name="Titel 1"/>
          <p:cNvSpPr>
            <a:spLocks noGrp="1"/>
          </p:cNvSpPr>
          <p:nvPr>
            <p:ph type="title"/>
          </p:nvPr>
        </p:nvSpPr>
        <p:spPr>
          <a:xfrm>
            <a:off x="622800" y="0"/>
            <a:ext cx="9720000" cy="720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p>
        </p:txBody>
      </p:sp>
      <p:sp>
        <p:nvSpPr>
          <p:cNvPr id="13" name="Foliennummernplatzhalter 2"/>
          <p:cNvSpPr>
            <a:spLocks noGrp="1"/>
          </p:cNvSpPr>
          <p:nvPr>
            <p:ph type="sldNum" sz="quarter" idx="10"/>
          </p:nvPr>
        </p:nvSpPr>
        <p:spPr>
          <a:xfrm>
            <a:off x="10080371" y="6660000"/>
            <a:ext cx="1485318" cy="214312"/>
          </a:xfrm>
        </p:spPr>
        <p:txBody>
          <a:bodyPr/>
          <a:lstStyle/>
          <a:p>
            <a:fld id="{B22DAE0B-7753-4CD8-9EDA-6AF531C182E6}" type="slidenum">
              <a:rPr lang="de-DE" smtClean="0"/>
              <a:pPr/>
              <a:t>‹Nr.›</a:t>
            </a:fld>
            <a:endParaRPr lang="de-DE" dirty="0"/>
          </a:p>
        </p:txBody>
      </p:sp>
      <p:sp>
        <p:nvSpPr>
          <p:cNvPr id="14" name="Inhaltsplatzhalter 2">
            <a:extLst>
              <a:ext uri="{FF2B5EF4-FFF2-40B4-BE49-F238E27FC236}">
                <a16:creationId xmlns:a16="http://schemas.microsoft.com/office/drawing/2014/main" id="{BFE21481-E6FD-434F-9BBE-43D3A943A9C5}"/>
              </a:ext>
            </a:extLst>
          </p:cNvPr>
          <p:cNvSpPr>
            <a:spLocks noGrp="1"/>
          </p:cNvSpPr>
          <p:nvPr>
            <p:ph sz="quarter" idx="100" hasCustomPrompt="1"/>
          </p:nvPr>
        </p:nvSpPr>
        <p:spPr bwMode="gray">
          <a:xfrm>
            <a:off x="1270300" y="4573913"/>
            <a:ext cx="2880000" cy="1620000"/>
          </a:xfrm>
          <a:solidFill>
            <a:srgbClr val="FFFFFF"/>
          </a:solidFill>
          <a:ln w="6350">
            <a:solidFill>
              <a:schemeClr val="accent1">
                <a:lumMod val="20000"/>
                <a:lumOff val="80000"/>
              </a:schemeClr>
            </a:solidFill>
          </a:ln>
        </p:spPr>
        <p:txBody>
          <a:bodyPr vert="horz" lIns="0" tIns="0" rIns="0" bIns="0" numCol="2" spcCol="360000" rtlCol="0">
            <a:noAutofit/>
          </a:bodyPr>
          <a:lstStyle>
            <a:lvl1pPr>
              <a:defRPr lang="de-DE" baseline="0" dirty="0"/>
            </a:lvl1pPr>
          </a:lstStyle>
          <a:p>
            <a:pPr marL="180000" lvl="1" indent="0">
              <a:buNone/>
            </a:pPr>
            <a:r>
              <a:rPr lang="de-DE" dirty="0"/>
              <a:t>Grafik einfügen</a:t>
            </a:r>
          </a:p>
        </p:txBody>
      </p:sp>
      <p:sp>
        <p:nvSpPr>
          <p:cNvPr id="15" name="Inhaltsplatzhalter 2">
            <a:extLst>
              <a:ext uri="{FF2B5EF4-FFF2-40B4-BE49-F238E27FC236}">
                <a16:creationId xmlns:a16="http://schemas.microsoft.com/office/drawing/2014/main" id="{83CFFC4C-076E-42C7-A1B3-983404D0DE42}"/>
              </a:ext>
            </a:extLst>
          </p:cNvPr>
          <p:cNvSpPr>
            <a:spLocks noGrp="1"/>
          </p:cNvSpPr>
          <p:nvPr>
            <p:ph sz="quarter" idx="101" hasCustomPrompt="1"/>
          </p:nvPr>
        </p:nvSpPr>
        <p:spPr bwMode="gray">
          <a:xfrm>
            <a:off x="622300" y="1162051"/>
            <a:ext cx="2880000" cy="1620000"/>
          </a:xfrm>
          <a:solidFill>
            <a:srgbClr val="FFFFFF"/>
          </a:solidFill>
          <a:ln w="6350">
            <a:solidFill>
              <a:schemeClr val="accent1">
                <a:lumMod val="20000"/>
                <a:lumOff val="80000"/>
              </a:schemeClr>
            </a:solidFill>
          </a:ln>
        </p:spPr>
        <p:txBody>
          <a:bodyPr vert="horz" lIns="0" tIns="0" rIns="0" bIns="0" numCol="2" spcCol="360000" rtlCol="0">
            <a:noAutofit/>
          </a:bodyPr>
          <a:lstStyle>
            <a:lvl1pPr>
              <a:defRPr lang="de-DE" baseline="0" dirty="0"/>
            </a:lvl1pPr>
          </a:lstStyle>
          <a:p>
            <a:pPr marL="180000" lvl="1" indent="0">
              <a:buNone/>
            </a:pPr>
            <a:r>
              <a:rPr lang="de-DE" dirty="0"/>
              <a:t>Grafik einfügen</a:t>
            </a:r>
          </a:p>
        </p:txBody>
      </p:sp>
      <p:sp>
        <p:nvSpPr>
          <p:cNvPr id="24" name="Inhaltsplatzhalter 2"/>
          <p:cNvSpPr>
            <a:spLocks noGrp="1"/>
          </p:cNvSpPr>
          <p:nvPr>
            <p:ph sz="quarter" idx="99" hasCustomPrompt="1"/>
          </p:nvPr>
        </p:nvSpPr>
        <p:spPr bwMode="gray">
          <a:xfrm>
            <a:off x="1270300" y="5947925"/>
            <a:ext cx="288000" cy="245988"/>
          </a:xfrm>
          <a:solidFill>
            <a:schemeClr val="accent1">
              <a:lumMod val="20000"/>
              <a:lumOff val="80000"/>
              <a:alpha val="75000"/>
            </a:schemeClr>
          </a:solidFill>
          <a:ln w="6350">
            <a:solidFill>
              <a:schemeClr val="accent1">
                <a:lumMod val="20000"/>
                <a:lumOff val="80000"/>
              </a:schemeClr>
            </a:solidFill>
          </a:ln>
        </p:spPr>
        <p:txBody>
          <a:bodyPr vert="horz" lIns="0" tIns="0" rIns="0" bIns="0" numCol="1" rtlCol="0" anchor="ctr">
            <a:noAutofit/>
          </a:bodyPr>
          <a:lstStyle>
            <a:lvl1pPr marL="0" indent="0" algn="ctr">
              <a:buNone/>
              <a:defRPr lang="de-DE" b="1" dirty="0" smtClean="0">
                <a:solidFill>
                  <a:schemeClr val="accent2"/>
                </a:solidFill>
              </a:defRPr>
            </a:lvl1pPr>
            <a:lvl2pPr>
              <a:defRPr lang="de-DE" dirty="0" smtClean="0"/>
            </a:lvl2pPr>
            <a:lvl3pPr>
              <a:defRPr lang="de-DE" dirty="0" smtClean="0"/>
            </a:lvl3pPr>
            <a:lvl4pPr>
              <a:defRPr lang="de-DE" dirty="0" smtClean="0"/>
            </a:lvl4pPr>
            <a:lvl5pPr>
              <a:defRPr lang="de-DE" dirty="0"/>
            </a:lvl5pPr>
          </a:lstStyle>
          <a:p>
            <a:pPr lvl="0"/>
            <a:r>
              <a:rPr lang="de-DE" dirty="0"/>
              <a:t>Z.</a:t>
            </a:r>
          </a:p>
        </p:txBody>
      </p:sp>
      <p:sp>
        <p:nvSpPr>
          <p:cNvPr id="22" name="Inhaltsplatzhalter 2"/>
          <p:cNvSpPr>
            <a:spLocks noGrp="1"/>
          </p:cNvSpPr>
          <p:nvPr>
            <p:ph sz="quarter" idx="97" hasCustomPrompt="1"/>
          </p:nvPr>
        </p:nvSpPr>
        <p:spPr bwMode="gray">
          <a:xfrm>
            <a:off x="622300" y="2529201"/>
            <a:ext cx="324000" cy="252850"/>
          </a:xfrm>
          <a:solidFill>
            <a:schemeClr val="accent1">
              <a:lumMod val="20000"/>
              <a:lumOff val="80000"/>
              <a:alpha val="75000"/>
            </a:schemeClr>
          </a:solidFill>
          <a:ln w="6350">
            <a:solidFill>
              <a:schemeClr val="accent1">
                <a:lumMod val="20000"/>
                <a:lumOff val="80000"/>
              </a:schemeClr>
            </a:solidFill>
          </a:ln>
        </p:spPr>
        <p:txBody>
          <a:bodyPr vert="horz" lIns="0" tIns="0" rIns="0" bIns="0" numCol="1" rtlCol="0" anchor="ctr">
            <a:noAutofit/>
          </a:bodyPr>
          <a:lstStyle>
            <a:lvl1pPr marL="0" indent="0" algn="ctr">
              <a:buNone/>
              <a:defRPr lang="de-DE" b="1" dirty="0" smtClean="0">
                <a:solidFill>
                  <a:schemeClr val="accent2"/>
                </a:solidFill>
              </a:defRPr>
            </a:lvl1pPr>
            <a:lvl2pPr>
              <a:defRPr lang="de-DE" dirty="0" smtClean="0"/>
            </a:lvl2pPr>
            <a:lvl3pPr>
              <a:defRPr lang="de-DE" dirty="0" smtClean="0"/>
            </a:lvl3pPr>
            <a:lvl4pPr>
              <a:defRPr lang="de-DE" dirty="0" smtClean="0"/>
            </a:lvl4pPr>
            <a:lvl5pPr>
              <a:defRPr lang="de-DE" dirty="0"/>
            </a:lvl5pPr>
          </a:lstStyle>
          <a:p>
            <a:pPr lvl="0"/>
            <a:r>
              <a:rPr lang="de-DE" dirty="0"/>
              <a:t>Z.</a:t>
            </a:r>
          </a:p>
        </p:txBody>
      </p:sp>
    </p:spTree>
    <p:extLst>
      <p:ext uri="{BB962C8B-B14F-4D97-AF65-F5344CB8AC3E}">
        <p14:creationId xmlns:p14="http://schemas.microsoft.com/office/powerpoint/2010/main" val="8292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Kontakt GER">
    <p:spTree>
      <p:nvGrpSpPr>
        <p:cNvPr id="1" name=""/>
        <p:cNvGrpSpPr/>
        <p:nvPr/>
      </p:nvGrpSpPr>
      <p:grpSpPr>
        <a:xfrm>
          <a:off x="0" y="0"/>
          <a:ext cx="0" cy="0"/>
          <a:chOff x="0" y="0"/>
          <a:chExt cx="0" cy="0"/>
        </a:xfrm>
      </p:grpSpPr>
      <p:pic>
        <p:nvPicPr>
          <p:cNvPr id="5" name="Grafik 4">
            <a:hlinkClick r:id="rId4"/>
            <a:extLst>
              <a:ext uri="{FF2B5EF4-FFF2-40B4-BE49-F238E27FC236}">
                <a16:creationId xmlns:a16="http://schemas.microsoft.com/office/drawing/2014/main" id="{39C9DE64-5E8D-4473-BB88-0B401BBBCF0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042406" y="2971506"/>
            <a:ext cx="2726400" cy="1533600"/>
          </a:xfrm>
          <a:prstGeom prst="rect">
            <a:avLst/>
          </a:prstGeom>
        </p:spPr>
      </p:pic>
      <p:pic>
        <p:nvPicPr>
          <p:cNvPr id="3" name="Grafik 2">
            <a:hlinkClick r:id="rId6"/>
            <a:extLst>
              <a:ext uri="{FF2B5EF4-FFF2-40B4-BE49-F238E27FC236}">
                <a16:creationId xmlns:a16="http://schemas.microsoft.com/office/drawing/2014/main" id="{76C415A2-0E06-4524-8A3D-A3A58B771B2E}"/>
              </a:ext>
            </a:extLst>
          </p:cNvPr>
          <p:cNvPicPr>
            <a:picLocks/>
          </p:cNvPicPr>
          <p:nvPr userDrawn="1"/>
        </p:nvPicPr>
        <p:blipFill>
          <a:blip r:embed="rId7" cstate="print">
            <a:extLst>
              <a:ext uri="{28A0092B-C50C-407E-A947-70E740481C1C}">
                <a14:useLocalDpi xmlns:a14="http://schemas.microsoft.com/office/drawing/2010/main" val="0"/>
              </a:ext>
            </a:extLst>
          </a:blip>
          <a:stretch>
            <a:fillRect/>
          </a:stretch>
        </p:blipFill>
        <p:spPr>
          <a:xfrm>
            <a:off x="4906548" y="1166001"/>
            <a:ext cx="2725200" cy="1519200"/>
          </a:xfrm>
          <a:prstGeom prst="rect">
            <a:avLst/>
          </a:prstGeom>
          <a:ln w="6350">
            <a:solidFill>
              <a:schemeClr val="tx2"/>
            </a:solidFill>
          </a:ln>
        </p:spPr>
      </p:pic>
      <p:sp>
        <p:nvSpPr>
          <p:cNvPr id="12" name="TextBox 3">
            <a:extLst>
              <a:ext uri="{FF2B5EF4-FFF2-40B4-BE49-F238E27FC236}">
                <a16:creationId xmlns:a16="http://schemas.microsoft.com/office/drawing/2014/main" id="{6F6D9316-0549-42F1-BE84-9B3B1B266B70}"/>
              </a:ext>
            </a:extLst>
          </p:cNvPr>
          <p:cNvSpPr txBox="1"/>
          <p:nvPr userDrawn="1">
            <p:custDataLst>
              <p:tags r:id="rId1"/>
            </p:custDataLst>
          </p:nvPr>
        </p:nvSpPr>
        <p:spPr>
          <a:xfrm>
            <a:off x="622300" y="3843103"/>
            <a:ext cx="3519358" cy="1615827"/>
          </a:xfrm>
          <a:prstGeom prst="rect">
            <a:avLst/>
          </a:prstGeom>
          <a:noFill/>
        </p:spPr>
        <p:txBody>
          <a:bodyPr wrap="square" lIns="0" tIns="0" rIns="0" bIns="0" rtlCol="0" anchor="t">
            <a:spAutoFit/>
          </a:bodyPr>
          <a:lstStyle/>
          <a:p>
            <a:pPr algn="l">
              <a:lnSpc>
                <a:spcPct val="100000"/>
              </a:lnSpc>
              <a:spcAft>
                <a:spcPts val="600"/>
              </a:spcAft>
            </a:pPr>
            <a:r>
              <a:rPr lang="de-DE" sz="900" b="0" dirty="0">
                <a:solidFill>
                  <a:schemeClr val="accent1"/>
                </a:solidFill>
              </a:rPr>
              <a:t>Vorstand: </a:t>
            </a:r>
            <a:br>
              <a:rPr lang="de-DE" sz="900" b="0" dirty="0">
                <a:solidFill>
                  <a:schemeClr val="accent1"/>
                </a:solidFill>
              </a:rPr>
            </a:br>
            <a:r>
              <a:rPr lang="de-DE" sz="900" b="0" dirty="0">
                <a:solidFill>
                  <a:schemeClr val="accent1"/>
                </a:solidFill>
              </a:rPr>
              <a:t>Prof. Dr. Pero Mićić (Vorsitzender), </a:t>
            </a:r>
            <a:br>
              <a:rPr lang="de-DE" sz="900" b="0" dirty="0">
                <a:solidFill>
                  <a:schemeClr val="accent1"/>
                </a:solidFill>
              </a:rPr>
            </a:br>
            <a:r>
              <a:rPr lang="de-DE" sz="900" b="0" dirty="0">
                <a:solidFill>
                  <a:schemeClr val="accent1"/>
                </a:solidFill>
              </a:rPr>
              <a:t>Martin Ruesch</a:t>
            </a:r>
          </a:p>
          <a:p>
            <a:pPr algn="l">
              <a:lnSpc>
                <a:spcPct val="100000"/>
              </a:lnSpc>
              <a:spcAft>
                <a:spcPts val="600"/>
              </a:spcAft>
            </a:pPr>
            <a:r>
              <a:rPr lang="de-DE" sz="900" b="0" dirty="0">
                <a:solidFill>
                  <a:schemeClr val="accent1"/>
                </a:solidFill>
              </a:rPr>
              <a:t>Aufsichtsratsvorsitzender: </a:t>
            </a:r>
            <a:br>
              <a:rPr lang="de-DE" sz="900" b="0" dirty="0">
                <a:solidFill>
                  <a:schemeClr val="accent1"/>
                </a:solidFill>
              </a:rPr>
            </a:br>
            <a:r>
              <a:rPr lang="de-DE" sz="900" b="0" dirty="0">
                <a:solidFill>
                  <a:schemeClr val="accent1"/>
                </a:solidFill>
              </a:rPr>
              <a:t>Dr. Klaus Heinzelbecker</a:t>
            </a:r>
          </a:p>
          <a:p>
            <a:pPr algn="l">
              <a:lnSpc>
                <a:spcPct val="100000"/>
              </a:lnSpc>
              <a:spcAft>
                <a:spcPts val="600"/>
              </a:spcAft>
            </a:pPr>
            <a:r>
              <a:rPr lang="de-DE" sz="900" b="0" dirty="0">
                <a:solidFill>
                  <a:schemeClr val="accent1"/>
                </a:solidFill>
              </a:rPr>
              <a:t>Registergericht: Amtsgericht Wiesbaden</a:t>
            </a:r>
            <a:br>
              <a:rPr lang="de-DE" sz="900" b="0" dirty="0">
                <a:solidFill>
                  <a:schemeClr val="accent1"/>
                </a:solidFill>
              </a:rPr>
            </a:br>
            <a:r>
              <a:rPr lang="de-DE" sz="900" b="0" dirty="0">
                <a:solidFill>
                  <a:schemeClr val="accent1"/>
                </a:solidFill>
              </a:rPr>
              <a:t>Eintragungsnummer: HRB 17918</a:t>
            </a:r>
            <a:br>
              <a:rPr lang="de-DE" sz="900" b="0" dirty="0">
                <a:solidFill>
                  <a:schemeClr val="accent1"/>
                </a:solidFill>
              </a:rPr>
            </a:br>
            <a:r>
              <a:rPr lang="de-DE" sz="900" b="0" dirty="0">
                <a:solidFill>
                  <a:schemeClr val="accent1"/>
                </a:solidFill>
              </a:rPr>
              <a:t>Umsatzsteuer-Ident.-Nr: DE 227 644 650</a:t>
            </a:r>
          </a:p>
          <a:p>
            <a:pPr algn="l">
              <a:lnSpc>
                <a:spcPct val="100000"/>
              </a:lnSpc>
              <a:spcAft>
                <a:spcPts val="0"/>
              </a:spcAft>
            </a:pPr>
            <a:endParaRPr lang="de-DE" sz="900" b="0" dirty="0">
              <a:solidFill>
                <a:schemeClr val="accent1"/>
              </a:solidFill>
            </a:endParaRPr>
          </a:p>
          <a:p>
            <a:pPr algn="l">
              <a:lnSpc>
                <a:spcPct val="100000"/>
              </a:lnSpc>
              <a:spcAft>
                <a:spcPts val="0"/>
              </a:spcAft>
            </a:pPr>
            <a:r>
              <a:rPr lang="de-DE" sz="900" b="0" dirty="0">
                <a:solidFill>
                  <a:schemeClr val="accent1"/>
                </a:solidFill>
              </a:rPr>
              <a:t>Bilder und Grafiken sind urheberrechtlich geschützt.</a:t>
            </a:r>
          </a:p>
        </p:txBody>
      </p:sp>
      <p:sp>
        <p:nvSpPr>
          <p:cNvPr id="14" name="TextBox 6">
            <a:extLst>
              <a:ext uri="{FF2B5EF4-FFF2-40B4-BE49-F238E27FC236}">
                <a16:creationId xmlns:a16="http://schemas.microsoft.com/office/drawing/2014/main" id="{21D1DC22-6BFA-4179-8389-CD3F5A140C66}"/>
              </a:ext>
            </a:extLst>
          </p:cNvPr>
          <p:cNvSpPr txBox="1"/>
          <p:nvPr userDrawn="1"/>
        </p:nvSpPr>
        <p:spPr>
          <a:xfrm>
            <a:off x="532446" y="2332002"/>
            <a:ext cx="2979928" cy="646331"/>
          </a:xfrm>
          <a:prstGeom prst="rect">
            <a:avLst/>
          </a:prstGeom>
          <a:noFill/>
        </p:spPr>
        <p:txBody>
          <a:bodyPr wrap="square" numCol="2" spcCol="576000" rtlCol="0">
            <a:spAutoFit/>
          </a:bodyPr>
          <a:lstStyle/>
          <a:p>
            <a:pPr algn="l">
              <a:lnSpc>
                <a:spcPct val="100000"/>
              </a:lnSpc>
              <a:spcAft>
                <a:spcPts val="0"/>
              </a:spcAft>
            </a:pPr>
            <a:r>
              <a:rPr lang="de-DE" sz="900" b="0" dirty="0">
                <a:solidFill>
                  <a:schemeClr val="accent1"/>
                </a:solidFill>
              </a:rPr>
              <a:t>Postanschrift :</a:t>
            </a:r>
          </a:p>
          <a:p>
            <a:pPr algn="l">
              <a:lnSpc>
                <a:spcPct val="100000"/>
              </a:lnSpc>
              <a:spcAft>
                <a:spcPts val="0"/>
              </a:spcAft>
            </a:pPr>
            <a:r>
              <a:rPr lang="de-DE" sz="900" b="0" dirty="0">
                <a:solidFill>
                  <a:schemeClr val="accent1"/>
                </a:solidFill>
              </a:rPr>
              <a:t>Wallufer Straße 3a</a:t>
            </a:r>
          </a:p>
          <a:p>
            <a:pPr algn="l">
              <a:lnSpc>
                <a:spcPct val="100000"/>
              </a:lnSpc>
              <a:spcAft>
                <a:spcPts val="0"/>
              </a:spcAft>
            </a:pPr>
            <a:r>
              <a:rPr lang="de-DE" sz="900" b="0" dirty="0">
                <a:solidFill>
                  <a:schemeClr val="accent1"/>
                </a:solidFill>
              </a:rPr>
              <a:t>D-65343 Eltville</a:t>
            </a:r>
          </a:p>
          <a:p>
            <a:pPr algn="l">
              <a:lnSpc>
                <a:spcPct val="100000"/>
              </a:lnSpc>
              <a:spcAft>
                <a:spcPts val="0"/>
              </a:spcAft>
            </a:pPr>
            <a:endParaRPr lang="de-DE" sz="900" b="0" dirty="0">
              <a:solidFill>
                <a:schemeClr val="accent1"/>
              </a:solidFill>
            </a:endParaRPr>
          </a:p>
          <a:p>
            <a:pPr algn="l">
              <a:lnSpc>
                <a:spcPct val="100000"/>
              </a:lnSpc>
              <a:spcAft>
                <a:spcPts val="0"/>
              </a:spcAft>
            </a:pPr>
            <a:r>
              <a:rPr lang="de-DE" sz="900" b="0" dirty="0">
                <a:solidFill>
                  <a:schemeClr val="accent1"/>
                </a:solidFill>
              </a:rPr>
              <a:t>Büroanschrift: </a:t>
            </a:r>
          </a:p>
          <a:p>
            <a:pPr algn="l">
              <a:lnSpc>
                <a:spcPct val="100000"/>
              </a:lnSpc>
              <a:spcAft>
                <a:spcPts val="0"/>
              </a:spcAft>
            </a:pPr>
            <a:r>
              <a:rPr lang="de-DE" sz="900" b="0" dirty="0">
                <a:solidFill>
                  <a:schemeClr val="accent1"/>
                </a:solidFill>
              </a:rPr>
              <a:t>Am Klingenweg 13</a:t>
            </a:r>
          </a:p>
          <a:p>
            <a:pPr algn="l">
              <a:lnSpc>
                <a:spcPct val="100000"/>
              </a:lnSpc>
              <a:spcAft>
                <a:spcPts val="0"/>
              </a:spcAft>
            </a:pPr>
            <a:r>
              <a:rPr lang="de-DE" sz="900" b="0" dirty="0">
                <a:solidFill>
                  <a:schemeClr val="accent1"/>
                </a:solidFill>
              </a:rPr>
              <a:t>D-65396 Walluf    </a:t>
            </a:r>
          </a:p>
        </p:txBody>
      </p:sp>
      <p:pic>
        <p:nvPicPr>
          <p:cNvPr id="24" name="Picture 1" descr="J:\020_PROJEKTE\FMG\002_Projekt_F-IC-P-0xx_Vorlagenerstellung\003_Layout\01_Officevorlagen_aktuell\03_Powerpoint_FMG_Master\Logo_unkomprimierbar\Logo_FMG_eps_tranpsparent.eps">
            <a:extLst>
              <a:ext uri="{FF2B5EF4-FFF2-40B4-BE49-F238E27FC236}">
                <a16:creationId xmlns:a16="http://schemas.microsoft.com/office/drawing/2014/main" id="{7348C7E0-6C84-46BF-BE15-C2088C6A82A5}"/>
              </a:ext>
            </a:extLst>
          </p:cNvPr>
          <p:cNvPicPr>
            <a:picLocks noChangeAspect="1" noChangeArrowheads="1"/>
          </p:cNvPicPr>
          <p:nvPr userDrawn="1"/>
        </p:nvPicPr>
        <p:blipFill>
          <a:blip r:embed="rId8"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bwMode="gray">
          <a:xfrm>
            <a:off x="622800" y="1166001"/>
            <a:ext cx="3391395" cy="1008000"/>
          </a:xfrm>
          <a:prstGeom prst="rect">
            <a:avLst/>
          </a:prstGeom>
          <a:noFill/>
          <a:ln>
            <a:noFill/>
          </a:ln>
        </p:spPr>
      </p:pic>
      <p:sp>
        <p:nvSpPr>
          <p:cNvPr id="26" name="TextBox 3">
            <a:extLst>
              <a:ext uri="{FF2B5EF4-FFF2-40B4-BE49-F238E27FC236}">
                <a16:creationId xmlns:a16="http://schemas.microsoft.com/office/drawing/2014/main" id="{F9220E12-A27C-4E96-97F8-BF1311D524D0}"/>
              </a:ext>
            </a:extLst>
          </p:cNvPr>
          <p:cNvSpPr txBox="1"/>
          <p:nvPr userDrawn="1">
            <p:custDataLst>
              <p:tags r:id="rId2"/>
            </p:custDataLst>
          </p:nvPr>
        </p:nvSpPr>
        <p:spPr>
          <a:xfrm>
            <a:off x="622300" y="3044295"/>
            <a:ext cx="2296513" cy="592470"/>
          </a:xfrm>
          <a:prstGeom prst="rect">
            <a:avLst/>
          </a:prstGeom>
          <a:noFill/>
        </p:spPr>
        <p:txBody>
          <a:bodyPr wrap="square" lIns="0" tIns="0" rIns="0" bIns="0" rtlCol="0" anchor="t">
            <a:spAutoFit/>
          </a:bodyPr>
          <a:lstStyle/>
          <a:p>
            <a:pPr algn="l" defTabSz="475352">
              <a:lnSpc>
                <a:spcPct val="100000"/>
              </a:lnSpc>
              <a:spcAft>
                <a:spcPts val="266"/>
              </a:spcAft>
            </a:pPr>
            <a:r>
              <a:rPr lang="de-DE" sz="900" b="0" dirty="0">
                <a:solidFill>
                  <a:schemeClr val="accent1"/>
                </a:solidFill>
              </a:rPr>
              <a:t>Telefon:	+49 (0)6123 60109 - 0</a:t>
            </a:r>
            <a:br>
              <a:rPr lang="de-DE" sz="900" b="0" dirty="0">
                <a:solidFill>
                  <a:schemeClr val="accent1"/>
                </a:solidFill>
              </a:rPr>
            </a:br>
            <a:r>
              <a:rPr lang="de-DE" sz="900" b="0" dirty="0">
                <a:solidFill>
                  <a:schemeClr val="accent1"/>
                </a:solidFill>
              </a:rPr>
              <a:t>Telefax:	+49 (0)6123 60109 - 29</a:t>
            </a:r>
          </a:p>
          <a:p>
            <a:pPr algn="l">
              <a:lnSpc>
                <a:spcPct val="100000"/>
              </a:lnSpc>
              <a:spcAft>
                <a:spcPts val="266"/>
              </a:spcAft>
            </a:pPr>
            <a:r>
              <a:rPr lang="de-DE" sz="900" b="0" u="sng" dirty="0">
                <a:hlinkClick r:id="rId9"/>
              </a:rPr>
              <a:t>Office@FutureManagementGroup.com</a:t>
            </a:r>
            <a:r>
              <a:rPr lang="de-DE" sz="900" b="0" dirty="0"/>
              <a:t> </a:t>
            </a:r>
            <a:br>
              <a:rPr lang="de-DE" sz="900" b="0" dirty="0"/>
            </a:br>
            <a:r>
              <a:rPr lang="de-DE" sz="900" b="0" dirty="0">
                <a:hlinkClick r:id="rId10"/>
              </a:rPr>
              <a:t>www.FutureManagementGroup.com</a:t>
            </a:r>
            <a:r>
              <a:rPr lang="de-DE" sz="900" b="0" dirty="0"/>
              <a:t> </a:t>
            </a:r>
          </a:p>
        </p:txBody>
      </p:sp>
      <p:pic>
        <p:nvPicPr>
          <p:cNvPr id="21" name="Grafik 20">
            <a:hlinkClick r:id="rId11"/>
            <a:extLst>
              <a:ext uri="{FF2B5EF4-FFF2-40B4-BE49-F238E27FC236}">
                <a16:creationId xmlns:a16="http://schemas.microsoft.com/office/drawing/2014/main" id="{5A2EFA59-C99B-46C3-87B2-168B9B10363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041549" y="4793112"/>
            <a:ext cx="2726400" cy="1533600"/>
          </a:xfrm>
          <a:prstGeom prst="rect">
            <a:avLst/>
          </a:prstGeom>
        </p:spPr>
      </p:pic>
      <p:pic>
        <p:nvPicPr>
          <p:cNvPr id="22" name="Grafik 21" descr="Ein Bild, das Text enthält.&#10;&#10;Automatisch generierte Beschreibung">
            <a:hlinkClick r:id="rId13"/>
            <a:extLst>
              <a:ext uri="{FF2B5EF4-FFF2-40B4-BE49-F238E27FC236}">
                <a16:creationId xmlns:a16="http://schemas.microsoft.com/office/drawing/2014/main" id="{ACCD2097-0E5A-4B67-8C92-2B696D3D96F6}"/>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897766" y="4794318"/>
            <a:ext cx="2726400" cy="1533600"/>
          </a:xfrm>
          <a:prstGeom prst="rect">
            <a:avLst/>
          </a:prstGeom>
        </p:spPr>
      </p:pic>
      <p:pic>
        <p:nvPicPr>
          <p:cNvPr id="23" name="Grafik 22" descr="Ein Bild, das Text, Natur enthält.&#10;&#10;Automatisch generierte Beschreibung">
            <a:hlinkClick r:id="rId15"/>
            <a:extLst>
              <a:ext uri="{FF2B5EF4-FFF2-40B4-BE49-F238E27FC236}">
                <a16:creationId xmlns:a16="http://schemas.microsoft.com/office/drawing/2014/main" id="{81D0EA27-D95A-42CC-8B2E-0E4607FC36DA}"/>
              </a:ext>
            </a:extLst>
          </p:cNvPr>
          <p:cNvPicPr>
            <a:picLocks/>
          </p:cNvPicPr>
          <p:nvPr userDrawn="1"/>
        </p:nvPicPr>
        <p:blipFill>
          <a:blip r:embed="rId16" cstate="print">
            <a:extLst>
              <a:ext uri="{28A0092B-C50C-407E-A947-70E740481C1C}">
                <a14:useLocalDpi xmlns:a14="http://schemas.microsoft.com/office/drawing/2010/main" val="0"/>
              </a:ext>
            </a:extLst>
          </a:blip>
          <a:stretch>
            <a:fillRect/>
          </a:stretch>
        </p:blipFill>
        <p:spPr>
          <a:xfrm>
            <a:off x="4898848" y="2977390"/>
            <a:ext cx="2724237" cy="1533600"/>
          </a:xfrm>
          <a:prstGeom prst="rect">
            <a:avLst/>
          </a:prstGeom>
        </p:spPr>
      </p:pic>
      <p:pic>
        <p:nvPicPr>
          <p:cNvPr id="25" name="Grafik 24">
            <a:hlinkClick r:id="rId17"/>
            <a:extLst>
              <a:ext uri="{FF2B5EF4-FFF2-40B4-BE49-F238E27FC236}">
                <a16:creationId xmlns:a16="http://schemas.microsoft.com/office/drawing/2014/main" id="{03A799B5-E12A-4C4C-9413-70825F27EA4E}"/>
              </a:ext>
            </a:extLst>
          </p:cNvPr>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8041550" y="1159651"/>
            <a:ext cx="2726399" cy="1533600"/>
          </a:xfrm>
          <a:prstGeom prst="rect">
            <a:avLst/>
          </a:prstGeom>
        </p:spPr>
      </p:pic>
    </p:spTree>
    <p:extLst>
      <p:ext uri="{BB962C8B-B14F-4D97-AF65-F5344CB8AC3E}">
        <p14:creationId xmlns:p14="http://schemas.microsoft.com/office/powerpoint/2010/main" val="162190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ontakt ENG">
    <p:spTree>
      <p:nvGrpSpPr>
        <p:cNvPr id="1" name=""/>
        <p:cNvGrpSpPr/>
        <p:nvPr/>
      </p:nvGrpSpPr>
      <p:grpSpPr>
        <a:xfrm>
          <a:off x="0" y="0"/>
          <a:ext cx="0" cy="0"/>
          <a:chOff x="0" y="0"/>
          <a:chExt cx="0" cy="0"/>
        </a:xfrm>
      </p:grpSpPr>
      <p:pic>
        <p:nvPicPr>
          <p:cNvPr id="3" name="Grafik 2">
            <a:hlinkClick r:id="rId4"/>
            <a:extLst>
              <a:ext uri="{FF2B5EF4-FFF2-40B4-BE49-F238E27FC236}">
                <a16:creationId xmlns:a16="http://schemas.microsoft.com/office/drawing/2014/main" id="{F4DCA745-71F9-474F-9F96-0071F14C79E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906549" y="1166001"/>
            <a:ext cx="2725200" cy="1519199"/>
          </a:xfrm>
          <a:prstGeom prst="rect">
            <a:avLst/>
          </a:prstGeom>
          <a:ln w="6350">
            <a:solidFill>
              <a:schemeClr val="tx2"/>
            </a:solidFill>
          </a:ln>
        </p:spPr>
      </p:pic>
      <p:sp>
        <p:nvSpPr>
          <p:cNvPr id="5" name="TextBox 3">
            <a:extLst>
              <a:ext uri="{FF2B5EF4-FFF2-40B4-BE49-F238E27FC236}">
                <a16:creationId xmlns:a16="http://schemas.microsoft.com/office/drawing/2014/main" id="{3B56781C-52ED-470A-A8A8-7986E6C0CFB0}"/>
              </a:ext>
            </a:extLst>
          </p:cNvPr>
          <p:cNvSpPr txBox="1"/>
          <p:nvPr userDrawn="1">
            <p:custDataLst>
              <p:tags r:id="rId1"/>
            </p:custDataLst>
          </p:nvPr>
        </p:nvSpPr>
        <p:spPr>
          <a:xfrm>
            <a:off x="622300" y="3843103"/>
            <a:ext cx="3519358" cy="1615827"/>
          </a:xfrm>
          <a:prstGeom prst="rect">
            <a:avLst/>
          </a:prstGeom>
          <a:noFill/>
        </p:spPr>
        <p:txBody>
          <a:bodyPr wrap="square" lIns="0" tIns="0" rIns="0" bIns="0" rtlCol="0" anchor="t">
            <a:spAutoFit/>
          </a:bodyPr>
          <a:lstStyle/>
          <a:p>
            <a:pPr algn="l">
              <a:lnSpc>
                <a:spcPct val="100000"/>
              </a:lnSpc>
              <a:spcAft>
                <a:spcPts val="600"/>
              </a:spcAft>
            </a:pPr>
            <a:r>
              <a:rPr lang="de-DE" sz="900" b="0" dirty="0">
                <a:solidFill>
                  <a:schemeClr val="accent1"/>
                </a:solidFill>
              </a:rPr>
              <a:t>Executive </a:t>
            </a:r>
            <a:r>
              <a:rPr lang="en-US" sz="900" b="0" noProof="0" dirty="0">
                <a:solidFill>
                  <a:schemeClr val="accent1"/>
                </a:solidFill>
              </a:rPr>
              <a:t>board</a:t>
            </a:r>
            <a:r>
              <a:rPr lang="de-DE" sz="900" b="0" dirty="0">
                <a:solidFill>
                  <a:schemeClr val="accent1"/>
                </a:solidFill>
              </a:rPr>
              <a:t>: </a:t>
            </a:r>
            <a:br>
              <a:rPr lang="de-DE" sz="900" b="0" dirty="0">
                <a:solidFill>
                  <a:schemeClr val="accent1"/>
                </a:solidFill>
              </a:rPr>
            </a:br>
            <a:r>
              <a:rPr lang="de-DE" sz="900" b="0" dirty="0">
                <a:solidFill>
                  <a:schemeClr val="accent1"/>
                </a:solidFill>
              </a:rPr>
              <a:t>Prof. Dr. Pero Mićić (CEO), </a:t>
            </a:r>
            <a:br>
              <a:rPr lang="de-DE" sz="900" b="0" dirty="0">
                <a:solidFill>
                  <a:schemeClr val="accent1"/>
                </a:solidFill>
              </a:rPr>
            </a:br>
            <a:r>
              <a:rPr lang="de-DE" sz="900" b="0" dirty="0">
                <a:solidFill>
                  <a:schemeClr val="accent1"/>
                </a:solidFill>
              </a:rPr>
              <a:t>Martin Ruesch</a:t>
            </a:r>
          </a:p>
          <a:p>
            <a:pPr algn="l">
              <a:lnSpc>
                <a:spcPct val="100000"/>
              </a:lnSpc>
              <a:spcAft>
                <a:spcPts val="600"/>
              </a:spcAft>
            </a:pPr>
            <a:r>
              <a:rPr lang="de-DE" sz="900" b="0" dirty="0">
                <a:solidFill>
                  <a:schemeClr val="accent1"/>
                </a:solidFill>
              </a:rPr>
              <a:t>Chairman </a:t>
            </a:r>
            <a:r>
              <a:rPr lang="en-US" sz="900" b="0" noProof="0" dirty="0">
                <a:solidFill>
                  <a:schemeClr val="accent1"/>
                </a:solidFill>
              </a:rPr>
              <a:t>of</a:t>
            </a:r>
            <a:r>
              <a:rPr lang="de-DE" sz="900" b="0" dirty="0">
                <a:solidFill>
                  <a:schemeClr val="accent1"/>
                </a:solidFill>
              </a:rPr>
              <a:t> </a:t>
            </a:r>
            <a:r>
              <a:rPr lang="en-US" sz="900" b="0" noProof="0" dirty="0">
                <a:solidFill>
                  <a:schemeClr val="accent1"/>
                </a:solidFill>
              </a:rPr>
              <a:t>the</a:t>
            </a:r>
            <a:r>
              <a:rPr lang="de-DE" sz="900" b="0" dirty="0">
                <a:solidFill>
                  <a:schemeClr val="accent1"/>
                </a:solidFill>
              </a:rPr>
              <a:t> </a:t>
            </a:r>
            <a:r>
              <a:rPr lang="en-US" sz="900" b="0" noProof="0" dirty="0">
                <a:solidFill>
                  <a:schemeClr val="accent1"/>
                </a:solidFill>
              </a:rPr>
              <a:t>supervisory</a:t>
            </a:r>
            <a:r>
              <a:rPr lang="de-DE" sz="900" b="0" dirty="0">
                <a:solidFill>
                  <a:schemeClr val="accent1"/>
                </a:solidFill>
              </a:rPr>
              <a:t> </a:t>
            </a:r>
            <a:r>
              <a:rPr lang="en-US" sz="900" b="0" noProof="0" dirty="0">
                <a:solidFill>
                  <a:schemeClr val="accent1"/>
                </a:solidFill>
              </a:rPr>
              <a:t>board</a:t>
            </a:r>
            <a:r>
              <a:rPr lang="de-DE" sz="900" b="0" dirty="0">
                <a:solidFill>
                  <a:schemeClr val="accent1"/>
                </a:solidFill>
              </a:rPr>
              <a:t>: </a:t>
            </a:r>
            <a:br>
              <a:rPr lang="de-DE" sz="900" b="0" dirty="0">
                <a:solidFill>
                  <a:schemeClr val="accent1"/>
                </a:solidFill>
              </a:rPr>
            </a:br>
            <a:r>
              <a:rPr lang="de-DE" sz="900" b="0" dirty="0">
                <a:solidFill>
                  <a:schemeClr val="accent1"/>
                </a:solidFill>
              </a:rPr>
              <a:t>Dr. Klaus Heinzelbecker</a:t>
            </a:r>
          </a:p>
          <a:p>
            <a:pPr algn="l">
              <a:lnSpc>
                <a:spcPct val="100000"/>
              </a:lnSpc>
              <a:spcAft>
                <a:spcPts val="600"/>
              </a:spcAft>
            </a:pPr>
            <a:r>
              <a:rPr lang="de-DE" sz="900" b="0" dirty="0">
                <a:solidFill>
                  <a:schemeClr val="accent1"/>
                </a:solidFill>
              </a:rPr>
              <a:t>Registration </a:t>
            </a:r>
            <a:r>
              <a:rPr lang="en-US" sz="900" b="0" noProof="0" dirty="0">
                <a:solidFill>
                  <a:schemeClr val="accent1"/>
                </a:solidFill>
              </a:rPr>
              <a:t>court</a:t>
            </a:r>
            <a:r>
              <a:rPr lang="de-DE" sz="900" b="0" dirty="0">
                <a:solidFill>
                  <a:schemeClr val="accent1"/>
                </a:solidFill>
              </a:rPr>
              <a:t>: Amtsgericht Wiesbaden</a:t>
            </a:r>
            <a:br>
              <a:rPr lang="de-DE" sz="900" b="0" dirty="0">
                <a:solidFill>
                  <a:schemeClr val="accent1"/>
                </a:solidFill>
              </a:rPr>
            </a:br>
            <a:r>
              <a:rPr lang="de-DE" sz="900" b="0" dirty="0">
                <a:solidFill>
                  <a:schemeClr val="accent1"/>
                </a:solidFill>
              </a:rPr>
              <a:t>Registration </a:t>
            </a:r>
            <a:r>
              <a:rPr lang="en-US" sz="900" b="0" noProof="0" dirty="0">
                <a:solidFill>
                  <a:schemeClr val="accent1"/>
                </a:solidFill>
              </a:rPr>
              <a:t>number</a:t>
            </a:r>
            <a:r>
              <a:rPr lang="de-DE" sz="900" b="0" dirty="0">
                <a:solidFill>
                  <a:schemeClr val="accent1"/>
                </a:solidFill>
              </a:rPr>
              <a:t>: HRB 17918</a:t>
            </a:r>
            <a:br>
              <a:rPr lang="de-DE" sz="900" b="0" dirty="0">
                <a:solidFill>
                  <a:schemeClr val="accent1"/>
                </a:solidFill>
              </a:rPr>
            </a:br>
            <a:r>
              <a:rPr lang="de-DE" sz="900" b="0" dirty="0">
                <a:solidFill>
                  <a:schemeClr val="accent1"/>
                </a:solidFill>
              </a:rPr>
              <a:t>Tax-ID: DE 227 644 650</a:t>
            </a:r>
          </a:p>
          <a:p>
            <a:pPr algn="l">
              <a:lnSpc>
                <a:spcPct val="100000"/>
              </a:lnSpc>
              <a:spcAft>
                <a:spcPts val="0"/>
              </a:spcAft>
            </a:pPr>
            <a:endParaRPr lang="de-DE" sz="900" b="0" dirty="0">
              <a:solidFill>
                <a:schemeClr val="accent1"/>
              </a:solidFill>
            </a:endParaRPr>
          </a:p>
          <a:p>
            <a:pPr algn="l">
              <a:lnSpc>
                <a:spcPct val="100000"/>
              </a:lnSpc>
              <a:spcAft>
                <a:spcPts val="0"/>
              </a:spcAft>
            </a:pPr>
            <a:r>
              <a:rPr lang="de-DE" sz="900" b="0" dirty="0">
                <a:solidFill>
                  <a:schemeClr val="accent1"/>
                </a:solidFill>
              </a:rPr>
              <a:t>Images and </a:t>
            </a:r>
            <a:r>
              <a:rPr lang="en-US" sz="900" b="0" noProof="0" dirty="0">
                <a:solidFill>
                  <a:schemeClr val="accent1"/>
                </a:solidFill>
              </a:rPr>
              <a:t>illustrations</a:t>
            </a:r>
            <a:r>
              <a:rPr lang="de-DE" sz="900" b="0" dirty="0">
                <a:solidFill>
                  <a:schemeClr val="accent1"/>
                </a:solidFill>
              </a:rPr>
              <a:t> </a:t>
            </a:r>
            <a:r>
              <a:rPr lang="en-US" sz="900" b="0" kern="1200" noProof="0" dirty="0">
                <a:solidFill>
                  <a:schemeClr val="accent1"/>
                </a:solidFill>
                <a:latin typeface="Tahoma" pitchFamily="34" charset="0"/>
                <a:ea typeface="+mn-ea"/>
                <a:cs typeface="+mn-cs"/>
              </a:rPr>
              <a:t>are subject to copyrights.</a:t>
            </a:r>
          </a:p>
        </p:txBody>
      </p:sp>
      <p:sp>
        <p:nvSpPr>
          <p:cNvPr id="6" name="TextBox 6">
            <a:extLst>
              <a:ext uri="{FF2B5EF4-FFF2-40B4-BE49-F238E27FC236}">
                <a16:creationId xmlns:a16="http://schemas.microsoft.com/office/drawing/2014/main" id="{E2F6C8EC-2B03-477F-9AA9-7ED4ED30972D}"/>
              </a:ext>
            </a:extLst>
          </p:cNvPr>
          <p:cNvSpPr txBox="1"/>
          <p:nvPr userDrawn="1"/>
        </p:nvSpPr>
        <p:spPr>
          <a:xfrm>
            <a:off x="532446" y="2332002"/>
            <a:ext cx="2979928" cy="646331"/>
          </a:xfrm>
          <a:prstGeom prst="rect">
            <a:avLst/>
          </a:prstGeom>
          <a:noFill/>
        </p:spPr>
        <p:txBody>
          <a:bodyPr wrap="square" numCol="2" spcCol="576000" rtlCol="0">
            <a:spAutoFit/>
          </a:bodyPr>
          <a:lstStyle/>
          <a:p>
            <a:pPr algn="l">
              <a:lnSpc>
                <a:spcPct val="100000"/>
              </a:lnSpc>
              <a:spcAft>
                <a:spcPts val="0"/>
              </a:spcAft>
            </a:pPr>
            <a:r>
              <a:rPr lang="de-DE" sz="900" b="0" dirty="0">
                <a:solidFill>
                  <a:schemeClr val="accent1"/>
                </a:solidFill>
              </a:rPr>
              <a:t>Mail:</a:t>
            </a:r>
          </a:p>
          <a:p>
            <a:pPr algn="l">
              <a:lnSpc>
                <a:spcPct val="100000"/>
              </a:lnSpc>
              <a:spcAft>
                <a:spcPts val="0"/>
              </a:spcAft>
            </a:pPr>
            <a:r>
              <a:rPr lang="de-DE" sz="900" b="0" dirty="0">
                <a:solidFill>
                  <a:schemeClr val="accent1"/>
                </a:solidFill>
              </a:rPr>
              <a:t>Wallufer </a:t>
            </a:r>
            <a:r>
              <a:rPr lang="en-US" sz="900" b="0" noProof="0" dirty="0">
                <a:solidFill>
                  <a:schemeClr val="accent1"/>
                </a:solidFill>
              </a:rPr>
              <a:t>Strasse</a:t>
            </a:r>
            <a:r>
              <a:rPr lang="de-DE" sz="900" b="0" dirty="0">
                <a:solidFill>
                  <a:schemeClr val="accent1"/>
                </a:solidFill>
              </a:rPr>
              <a:t> 3a</a:t>
            </a:r>
          </a:p>
          <a:p>
            <a:pPr algn="l">
              <a:lnSpc>
                <a:spcPct val="100000"/>
              </a:lnSpc>
              <a:spcAft>
                <a:spcPts val="0"/>
              </a:spcAft>
            </a:pPr>
            <a:r>
              <a:rPr lang="de-DE" sz="900" b="0" dirty="0">
                <a:solidFill>
                  <a:schemeClr val="accent1"/>
                </a:solidFill>
              </a:rPr>
              <a:t>65343 Eltville</a:t>
            </a:r>
          </a:p>
          <a:p>
            <a:pPr algn="l">
              <a:lnSpc>
                <a:spcPct val="100000"/>
              </a:lnSpc>
              <a:spcAft>
                <a:spcPts val="0"/>
              </a:spcAft>
            </a:pPr>
            <a:r>
              <a:rPr lang="de-DE" sz="900" b="0" dirty="0">
                <a:solidFill>
                  <a:schemeClr val="accent1"/>
                </a:solidFill>
              </a:rPr>
              <a:t>Germany</a:t>
            </a:r>
          </a:p>
          <a:p>
            <a:pPr algn="l">
              <a:lnSpc>
                <a:spcPct val="100000"/>
              </a:lnSpc>
              <a:spcAft>
                <a:spcPts val="0"/>
              </a:spcAft>
            </a:pPr>
            <a:r>
              <a:rPr lang="de-DE" sz="900" b="0" dirty="0">
                <a:solidFill>
                  <a:schemeClr val="accent1"/>
                </a:solidFill>
              </a:rPr>
              <a:t>Office: </a:t>
            </a:r>
          </a:p>
          <a:p>
            <a:pPr algn="l">
              <a:lnSpc>
                <a:spcPct val="100000"/>
              </a:lnSpc>
              <a:spcAft>
                <a:spcPts val="0"/>
              </a:spcAft>
            </a:pPr>
            <a:r>
              <a:rPr lang="de-DE" sz="900" b="0" dirty="0">
                <a:solidFill>
                  <a:schemeClr val="accent1"/>
                </a:solidFill>
              </a:rPr>
              <a:t>Am Klingenweg 13</a:t>
            </a:r>
          </a:p>
          <a:p>
            <a:pPr algn="l">
              <a:lnSpc>
                <a:spcPct val="100000"/>
              </a:lnSpc>
              <a:spcAft>
                <a:spcPts val="0"/>
              </a:spcAft>
            </a:pPr>
            <a:r>
              <a:rPr lang="de-DE" sz="900" b="0" dirty="0">
                <a:solidFill>
                  <a:schemeClr val="accent1"/>
                </a:solidFill>
              </a:rPr>
              <a:t>65396 Walluf</a:t>
            </a:r>
          </a:p>
          <a:p>
            <a:pPr algn="l">
              <a:lnSpc>
                <a:spcPct val="100000"/>
              </a:lnSpc>
              <a:spcAft>
                <a:spcPts val="0"/>
              </a:spcAft>
            </a:pPr>
            <a:r>
              <a:rPr lang="de-DE" sz="900" b="0" dirty="0">
                <a:solidFill>
                  <a:schemeClr val="accent1"/>
                </a:solidFill>
              </a:rPr>
              <a:t>Germany    </a:t>
            </a:r>
          </a:p>
        </p:txBody>
      </p:sp>
      <p:pic>
        <p:nvPicPr>
          <p:cNvPr id="8" name="Picture 1" descr="J:\020_PROJEKTE\FMG\002_Projekt_F-IC-P-0xx_Vorlagenerstellung\003_Layout\01_Officevorlagen_aktuell\03_Powerpoint_FMG_Master\Logo_unkomprimierbar\Logo_FMG_eps_tranpsparent.eps">
            <a:extLst>
              <a:ext uri="{FF2B5EF4-FFF2-40B4-BE49-F238E27FC236}">
                <a16:creationId xmlns:a16="http://schemas.microsoft.com/office/drawing/2014/main" id="{3F8B5E09-2D7A-465C-9125-F77980BA8ABD}"/>
              </a:ext>
            </a:extLst>
          </p:cNvPr>
          <p:cNvPicPr>
            <a:picLocks noChangeAspect="1" noChangeArrowheads="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bwMode="gray">
          <a:xfrm>
            <a:off x="622800" y="1166001"/>
            <a:ext cx="3391395" cy="1008000"/>
          </a:xfrm>
          <a:prstGeom prst="rect">
            <a:avLst/>
          </a:prstGeom>
          <a:noFill/>
          <a:ln>
            <a:noFill/>
          </a:ln>
        </p:spPr>
      </p:pic>
      <p:sp>
        <p:nvSpPr>
          <p:cNvPr id="20" name="TextBox 3">
            <a:extLst>
              <a:ext uri="{FF2B5EF4-FFF2-40B4-BE49-F238E27FC236}">
                <a16:creationId xmlns:a16="http://schemas.microsoft.com/office/drawing/2014/main" id="{F80E4A0F-D36F-4101-887F-8A280C383D53}"/>
              </a:ext>
            </a:extLst>
          </p:cNvPr>
          <p:cNvSpPr txBox="1"/>
          <p:nvPr userDrawn="1">
            <p:custDataLst>
              <p:tags r:id="rId2"/>
            </p:custDataLst>
          </p:nvPr>
        </p:nvSpPr>
        <p:spPr>
          <a:xfrm>
            <a:off x="622300" y="3044295"/>
            <a:ext cx="2296513" cy="592470"/>
          </a:xfrm>
          <a:prstGeom prst="rect">
            <a:avLst/>
          </a:prstGeom>
          <a:noFill/>
        </p:spPr>
        <p:txBody>
          <a:bodyPr wrap="square" lIns="0" tIns="0" rIns="0" bIns="0" rtlCol="0" anchor="t">
            <a:spAutoFit/>
          </a:bodyPr>
          <a:lstStyle/>
          <a:p>
            <a:pPr algn="l" defTabSz="475352">
              <a:lnSpc>
                <a:spcPct val="100000"/>
              </a:lnSpc>
              <a:spcAft>
                <a:spcPts val="266"/>
              </a:spcAft>
            </a:pPr>
            <a:r>
              <a:rPr lang="de-DE" sz="900" b="0" dirty="0">
                <a:solidFill>
                  <a:schemeClr val="accent1"/>
                </a:solidFill>
              </a:rPr>
              <a:t>Phone:	+49 (0)6123 60109 - 0</a:t>
            </a:r>
            <a:br>
              <a:rPr lang="de-DE" sz="900" b="0" dirty="0">
                <a:solidFill>
                  <a:schemeClr val="accent1"/>
                </a:solidFill>
              </a:rPr>
            </a:br>
            <a:r>
              <a:rPr lang="de-DE" sz="900" b="0" dirty="0">
                <a:solidFill>
                  <a:schemeClr val="accent1"/>
                </a:solidFill>
              </a:rPr>
              <a:t>Fax:	+49 (0)6123 60109 - 29</a:t>
            </a:r>
          </a:p>
          <a:p>
            <a:pPr algn="l">
              <a:lnSpc>
                <a:spcPct val="100000"/>
              </a:lnSpc>
              <a:spcAft>
                <a:spcPts val="266"/>
              </a:spcAft>
            </a:pPr>
            <a:r>
              <a:rPr lang="de-DE" sz="900" b="0" u="sng" dirty="0">
                <a:hlinkClick r:id="rId7"/>
              </a:rPr>
              <a:t>Office@FutureManagementGroup.com</a:t>
            </a:r>
            <a:r>
              <a:rPr lang="de-DE" sz="900" b="0" dirty="0"/>
              <a:t> </a:t>
            </a:r>
            <a:br>
              <a:rPr lang="de-DE" sz="900" b="0" dirty="0"/>
            </a:br>
            <a:r>
              <a:rPr lang="de-DE" sz="900" b="0" dirty="0">
                <a:hlinkClick r:id="rId8"/>
              </a:rPr>
              <a:t>www.FutureManagementGroup.com</a:t>
            </a:r>
            <a:r>
              <a:rPr lang="de-DE" sz="900" b="0" dirty="0"/>
              <a:t> </a:t>
            </a:r>
          </a:p>
        </p:txBody>
      </p:sp>
      <p:pic>
        <p:nvPicPr>
          <p:cNvPr id="13" name="Grafik 12">
            <a:hlinkClick r:id="rId9"/>
            <a:extLst>
              <a:ext uri="{FF2B5EF4-FFF2-40B4-BE49-F238E27FC236}">
                <a16:creationId xmlns:a16="http://schemas.microsoft.com/office/drawing/2014/main" id="{39147D54-9B44-40D7-82E0-F124DD9FD773}"/>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8048829" y="1169562"/>
            <a:ext cx="2724237" cy="1532383"/>
          </a:xfrm>
          <a:prstGeom prst="rect">
            <a:avLst/>
          </a:prstGeom>
        </p:spPr>
      </p:pic>
      <p:pic>
        <p:nvPicPr>
          <p:cNvPr id="14" name="Grafik 13">
            <a:hlinkClick r:id="rId11"/>
            <a:extLst>
              <a:ext uri="{FF2B5EF4-FFF2-40B4-BE49-F238E27FC236}">
                <a16:creationId xmlns:a16="http://schemas.microsoft.com/office/drawing/2014/main" id="{A56E10A0-E2EE-4141-A635-DC79BEA34490}"/>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041549" y="4793112"/>
            <a:ext cx="2726400" cy="1533600"/>
          </a:xfrm>
          <a:prstGeom prst="rect">
            <a:avLst/>
          </a:prstGeom>
        </p:spPr>
      </p:pic>
      <p:pic>
        <p:nvPicPr>
          <p:cNvPr id="15" name="Grafik 14" descr="Ein Bild, das Text enthält.&#10;&#10;Automatisch generierte Beschreibung">
            <a:hlinkClick r:id="rId13"/>
            <a:extLst>
              <a:ext uri="{FF2B5EF4-FFF2-40B4-BE49-F238E27FC236}">
                <a16:creationId xmlns:a16="http://schemas.microsoft.com/office/drawing/2014/main" id="{F7959976-302A-4E1D-869F-7D2310E524D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897766" y="4794318"/>
            <a:ext cx="2726400" cy="1533600"/>
          </a:xfrm>
          <a:prstGeom prst="rect">
            <a:avLst/>
          </a:prstGeom>
        </p:spPr>
      </p:pic>
      <p:pic>
        <p:nvPicPr>
          <p:cNvPr id="16" name="Grafik 15" descr="Ein Bild, das Text, Natur enthält.&#10;&#10;Automatisch generierte Beschreibung">
            <a:hlinkClick r:id="rId15"/>
            <a:extLst>
              <a:ext uri="{FF2B5EF4-FFF2-40B4-BE49-F238E27FC236}">
                <a16:creationId xmlns:a16="http://schemas.microsoft.com/office/drawing/2014/main" id="{CDD1B9E4-8AA8-44DA-9316-44162A9CC9AC}"/>
              </a:ext>
            </a:extLst>
          </p:cNvPr>
          <p:cNvPicPr>
            <a:picLocks/>
          </p:cNvPicPr>
          <p:nvPr userDrawn="1"/>
        </p:nvPicPr>
        <p:blipFill>
          <a:blip r:embed="rId16" cstate="print">
            <a:extLst>
              <a:ext uri="{28A0092B-C50C-407E-A947-70E740481C1C}">
                <a14:useLocalDpi xmlns:a14="http://schemas.microsoft.com/office/drawing/2010/main" val="0"/>
              </a:ext>
            </a:extLst>
          </a:blip>
          <a:stretch>
            <a:fillRect/>
          </a:stretch>
        </p:blipFill>
        <p:spPr>
          <a:xfrm>
            <a:off x="4898848" y="2977390"/>
            <a:ext cx="2724237" cy="1533600"/>
          </a:xfrm>
          <a:prstGeom prst="rect">
            <a:avLst/>
          </a:prstGeom>
        </p:spPr>
      </p:pic>
      <p:pic>
        <p:nvPicPr>
          <p:cNvPr id="12" name="Grafik 11">
            <a:hlinkClick r:id="rId17"/>
            <a:extLst>
              <a:ext uri="{FF2B5EF4-FFF2-40B4-BE49-F238E27FC236}">
                <a16:creationId xmlns:a16="http://schemas.microsoft.com/office/drawing/2014/main" id="{1F9AE636-FBE9-4BDC-83AA-920F7E10A777}"/>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042406" y="2971506"/>
            <a:ext cx="2726400" cy="1533600"/>
          </a:xfrm>
          <a:prstGeom prst="rect">
            <a:avLst/>
          </a:prstGeom>
        </p:spPr>
      </p:pic>
    </p:spTree>
    <p:extLst>
      <p:ext uri="{BB962C8B-B14F-4D97-AF65-F5344CB8AC3E}">
        <p14:creationId xmlns:p14="http://schemas.microsoft.com/office/powerpoint/2010/main" val="383906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sp Text">
    <p:spTree>
      <p:nvGrpSpPr>
        <p:cNvPr id="1" name=""/>
        <p:cNvGrpSpPr/>
        <p:nvPr/>
      </p:nvGrpSpPr>
      <p:grpSpPr>
        <a:xfrm>
          <a:off x="0" y="0"/>
          <a:ext cx="0" cy="0"/>
          <a:chOff x="0" y="0"/>
          <a:chExt cx="0" cy="0"/>
        </a:xfrm>
      </p:grpSpPr>
      <p:sp>
        <p:nvSpPr>
          <p:cNvPr id="2"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p>
        </p:txBody>
      </p:sp>
      <p:sp>
        <p:nvSpPr>
          <p:cNvPr id="3" name="Foliennummernplatzhalter 2"/>
          <p:cNvSpPr>
            <a:spLocks noGrp="1"/>
          </p:cNvSpPr>
          <p:nvPr>
            <p:ph type="sldNum" sz="quarter" idx="10"/>
          </p:nvPr>
        </p:nvSpPr>
        <p:spPr/>
        <p:txBody>
          <a:bodyPr/>
          <a:lstStyle/>
          <a:p>
            <a:fld id="{B22DAE0B-7753-4CD8-9EDA-6AF531C182E6}" type="slidenum">
              <a:rPr lang="de-DE" smtClean="0"/>
              <a:pPr/>
              <a:t>‹Nr.›</a:t>
            </a:fld>
            <a:endParaRPr lang="de-DE" dirty="0"/>
          </a:p>
        </p:txBody>
      </p:sp>
      <p:sp>
        <p:nvSpPr>
          <p:cNvPr id="4" name="Datumsplatzhalter 3"/>
          <p:cNvSpPr>
            <a:spLocks noGrp="1"/>
          </p:cNvSpPr>
          <p:nvPr>
            <p:ph type="dt" sz="half" idx="11"/>
          </p:nvPr>
        </p:nvSpPr>
        <p:spPr/>
        <p:txBody>
          <a:bodyPr/>
          <a:lstStyle/>
          <a:p>
            <a:pPr algn="r"/>
            <a:fld id="{B9DD6AAB-C719-4334-80BF-5E5735403E07}" type="datetime1">
              <a:rPr lang="de-DE" smtClean="0"/>
              <a:pPr algn="r"/>
              <a:t>10.05.2024</a:t>
            </a:fld>
            <a:endParaRPr lang="de-DE" dirty="0"/>
          </a:p>
        </p:txBody>
      </p:sp>
      <p:sp>
        <p:nvSpPr>
          <p:cNvPr id="5" name="Inhaltsplatzhalter 2"/>
          <p:cNvSpPr>
            <a:spLocks noGrp="1"/>
          </p:cNvSpPr>
          <p:nvPr>
            <p:ph idx="1" hasCustomPrompt="1"/>
          </p:nvPr>
        </p:nvSpPr>
        <p:spPr>
          <a:xfrm>
            <a:off x="622300" y="1162051"/>
            <a:ext cx="3528000" cy="5040000"/>
          </a:xfrm>
          <a:solidFill>
            <a:srgbClr val="FFFFFF"/>
          </a:solidFill>
          <a:ln w="9525">
            <a:noFill/>
          </a:ln>
        </p:spPr>
        <p:txBody>
          <a:bodyPr vert="horz" lIns="0" tIns="0" rIns="0" bIns="0" numCol="1" spcCol="180000" rtlCol="0">
            <a:noAutofit/>
          </a:bodyPr>
          <a:lstStyle>
            <a:lvl1pPr>
              <a:defRPr lang="de-DE" dirty="0"/>
            </a:lvl1pPr>
          </a:lstStyle>
          <a:p>
            <a:pPr lvl="0"/>
            <a:r>
              <a:rPr lang="de-DE" dirty="0"/>
              <a:t>Textmasterformat bearbeiten</a:t>
            </a:r>
          </a:p>
        </p:txBody>
      </p:sp>
      <p:sp>
        <p:nvSpPr>
          <p:cNvPr id="13" name="Inhaltsplatzhalter 2"/>
          <p:cNvSpPr>
            <a:spLocks noGrp="1"/>
          </p:cNvSpPr>
          <p:nvPr>
            <p:ph idx="12"/>
          </p:nvPr>
        </p:nvSpPr>
        <p:spPr>
          <a:xfrm>
            <a:off x="4330800" y="1162051"/>
            <a:ext cx="3528000" cy="5040000"/>
          </a:xfrm>
          <a:solidFill>
            <a:srgbClr val="FFFFFF"/>
          </a:solidFill>
          <a:ln w="9525">
            <a:noFill/>
          </a:ln>
        </p:spPr>
        <p:txBody>
          <a:bodyPr vert="horz" lIns="0" tIns="0" rIns="0" bIns="0" numCol="1" spcCol="180000" rtlCol="0">
            <a:noAutofit/>
          </a:bodyPr>
          <a:lstStyle>
            <a:lvl1pPr>
              <a:defRPr lang="de-DE" dirty="0"/>
            </a:lvl1pPr>
          </a:lstStyle>
          <a:p>
            <a:pPr lvl="0"/>
            <a:r>
              <a:rPr lang="de-DE"/>
              <a:t>Mastertextformat bearbeiten</a:t>
            </a:r>
          </a:p>
        </p:txBody>
      </p:sp>
      <p:sp>
        <p:nvSpPr>
          <p:cNvPr id="14" name="Inhaltsplatzhalter 2"/>
          <p:cNvSpPr>
            <a:spLocks noGrp="1"/>
          </p:cNvSpPr>
          <p:nvPr>
            <p:ph idx="13"/>
          </p:nvPr>
        </p:nvSpPr>
        <p:spPr>
          <a:xfrm>
            <a:off x="8038800" y="1162050"/>
            <a:ext cx="3528001" cy="5040000"/>
          </a:xfrm>
          <a:solidFill>
            <a:srgbClr val="FFFFFF"/>
          </a:solidFill>
          <a:ln w="9525">
            <a:noFill/>
          </a:ln>
        </p:spPr>
        <p:txBody>
          <a:bodyPr vert="horz" lIns="0" tIns="0" rIns="0" bIns="0" numCol="1" spcCol="180000" rtlCol="0">
            <a:noAutofit/>
          </a:bodyPr>
          <a:lstStyle>
            <a:lvl1pPr>
              <a:defRPr lang="de-DE" dirty="0"/>
            </a:lvl1pPr>
          </a:lstStyle>
          <a:p>
            <a:pPr lvl="0"/>
            <a:r>
              <a:rPr lang="de-DE"/>
              <a:t>Mastertextformat bearbeiten</a:t>
            </a:r>
          </a:p>
        </p:txBody>
      </p:sp>
      <p:sp>
        <p:nvSpPr>
          <p:cNvPr id="16"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Tree>
    <p:extLst>
      <p:ext uri="{BB962C8B-B14F-4D97-AF65-F5344CB8AC3E}">
        <p14:creationId xmlns:p14="http://schemas.microsoft.com/office/powerpoint/2010/main" val="411219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sp Grafik kl links">
    <p:spTree>
      <p:nvGrpSpPr>
        <p:cNvPr id="1" name=""/>
        <p:cNvGrpSpPr/>
        <p:nvPr/>
      </p:nvGrpSpPr>
      <p:grpSpPr>
        <a:xfrm>
          <a:off x="0" y="0"/>
          <a:ext cx="0" cy="0"/>
          <a:chOff x="0" y="0"/>
          <a:chExt cx="0" cy="0"/>
        </a:xfrm>
      </p:grpSpPr>
      <p:sp>
        <p:nvSpPr>
          <p:cNvPr id="90" name="Datumsplatzhalter 6"/>
          <p:cNvSpPr>
            <a:spLocks noGrp="1"/>
          </p:cNvSpPr>
          <p:nvPr>
            <p:ph type="dt" sz="half" idx="91"/>
          </p:nvPr>
        </p:nvSpPr>
        <p:spPr bwMode="gray"/>
        <p:txBody>
          <a:bodyPr/>
          <a:lstStyle/>
          <a:p>
            <a:pPr algn="r"/>
            <a:fld id="{AD6C3CA7-15A1-4034-A922-FB2A450146CA}" type="datetime1">
              <a:rPr lang="de-DE" smtClean="0"/>
              <a:pPr algn="r"/>
              <a:t>10.05.2024</a:t>
            </a:fld>
            <a:endParaRPr lang="de-DE" dirty="0"/>
          </a:p>
        </p:txBody>
      </p:sp>
      <p:sp>
        <p:nvSpPr>
          <p:cNvPr id="5" name="Inhaltsplatzhalter 2"/>
          <p:cNvSpPr>
            <a:spLocks noGrp="1"/>
          </p:cNvSpPr>
          <p:nvPr>
            <p:ph sz="quarter" idx="1"/>
          </p:nvPr>
        </p:nvSpPr>
        <p:spPr bwMode="gray">
          <a:xfrm>
            <a:off x="4330800" y="1162050"/>
            <a:ext cx="7234888" cy="5040000"/>
          </a:xfrm>
          <a:solidFill>
            <a:srgbClr val="FFFFFF"/>
          </a:solidFill>
          <a:ln w="9525">
            <a:noFill/>
          </a:ln>
        </p:spPr>
        <p:txBody>
          <a:bodyPr vert="horz" lIns="0" tIns="0" rIns="0" bIns="0" numCol="2" spcCol="180000" rtlCol="0">
            <a:noAutofit/>
          </a:bodyPr>
          <a:lstStyle>
            <a:lvl1pPr>
              <a:defRPr lang="de-DE" dirty="0"/>
            </a:lvl1pPr>
            <a:lvl2pPr>
              <a:defRPr lang="de-DE" dirty="0"/>
            </a:lvl2pPr>
            <a:lvl3pPr>
              <a:defRPr lang="de-DE" dirty="0"/>
            </a:lvl3pPr>
            <a:lvl4pPr>
              <a:defRPr lang="de-DE" dirty="0"/>
            </a:lvl4pPr>
            <a:lvl5pPr>
              <a:defRPr lang="de-DE"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2"/>
          <p:cNvSpPr>
            <a:spLocks noGrp="1"/>
          </p:cNvSpPr>
          <p:nvPr>
            <p:ph sz="quarter" idx="94" hasCustomPrompt="1"/>
          </p:nvPr>
        </p:nvSpPr>
        <p:spPr bwMode="gray">
          <a:xfrm>
            <a:off x="622300" y="1162050"/>
            <a:ext cx="3528000" cy="5040000"/>
          </a:xfrm>
          <a:ln>
            <a:noFill/>
          </a:ln>
        </p:spPr>
        <p:txBody>
          <a:bodyPr numCol="1" spcCol="360000"/>
          <a:lstStyle>
            <a:lvl1pPr marL="0" indent="0">
              <a:buNone/>
              <a:defRPr baseline="0"/>
            </a:lvl1pPr>
          </a:lstStyle>
          <a:p>
            <a:pPr lvl="0"/>
            <a:r>
              <a:rPr lang="de-DE" dirty="0"/>
              <a:t>Grafik einfügen</a:t>
            </a:r>
          </a:p>
        </p:txBody>
      </p:sp>
      <p:sp>
        <p:nvSpPr>
          <p:cNvPr id="15"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
        <p:nvSpPr>
          <p:cNvPr id="16"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dirty="0"/>
            </a:lvl1pPr>
          </a:lstStyle>
          <a:p>
            <a:pPr lvl="0"/>
            <a:r>
              <a:rPr lang="de-DE"/>
              <a:t>Mastertitelformat bearbeiten</a:t>
            </a:r>
            <a:endParaRPr lang="de-DE" dirty="0"/>
          </a:p>
        </p:txBody>
      </p:sp>
      <p:sp>
        <p:nvSpPr>
          <p:cNvPr id="8" name="Foliennummernplatzhalter 2"/>
          <p:cNvSpPr>
            <a:spLocks noGrp="1"/>
          </p:cNvSpPr>
          <p:nvPr>
            <p:ph type="sldNum" sz="quarter" idx="10"/>
          </p:nvPr>
        </p:nvSpPr>
        <p:spPr>
          <a:xfrm>
            <a:off x="10080371" y="6660000"/>
            <a:ext cx="1485318" cy="214312"/>
          </a:xfrm>
        </p:spPr>
        <p:txBody>
          <a:bodyPr/>
          <a:lstStyle/>
          <a:p>
            <a:fld id="{B22DAE0B-7753-4CD8-9EDA-6AF531C182E6}" type="slidenum">
              <a:rPr lang="de-DE" smtClean="0"/>
              <a:pPr/>
              <a:t>‹Nr.›</a:t>
            </a:fld>
            <a:endParaRPr lang="de-DE" dirty="0"/>
          </a:p>
        </p:txBody>
      </p:sp>
    </p:spTree>
    <p:extLst>
      <p:ext uri="{BB962C8B-B14F-4D97-AF65-F5344CB8AC3E}">
        <p14:creationId xmlns:p14="http://schemas.microsoft.com/office/powerpoint/2010/main" val="305279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sp Grafik kl rechts">
    <p:spTree>
      <p:nvGrpSpPr>
        <p:cNvPr id="1" name=""/>
        <p:cNvGrpSpPr/>
        <p:nvPr/>
      </p:nvGrpSpPr>
      <p:grpSpPr>
        <a:xfrm>
          <a:off x="0" y="0"/>
          <a:ext cx="0" cy="0"/>
          <a:chOff x="0" y="0"/>
          <a:chExt cx="0" cy="0"/>
        </a:xfrm>
      </p:grpSpPr>
      <p:sp>
        <p:nvSpPr>
          <p:cNvPr id="7" name="Inhaltsplatzhalter 2"/>
          <p:cNvSpPr>
            <a:spLocks noGrp="1"/>
          </p:cNvSpPr>
          <p:nvPr>
            <p:ph sz="quarter" idx="94" hasCustomPrompt="1"/>
          </p:nvPr>
        </p:nvSpPr>
        <p:spPr bwMode="gray">
          <a:xfrm>
            <a:off x="8002800" y="1162050"/>
            <a:ext cx="3528000" cy="5040000"/>
          </a:xfrm>
          <a:ln>
            <a:noFill/>
          </a:ln>
        </p:spPr>
        <p:txBody>
          <a:bodyPr numCol="1" spcCol="360000"/>
          <a:lstStyle>
            <a:lvl1pPr marL="0" indent="0">
              <a:buNone/>
              <a:defRPr baseline="0"/>
            </a:lvl1pPr>
          </a:lstStyle>
          <a:p>
            <a:pPr lvl="0"/>
            <a:r>
              <a:rPr lang="de-DE" dirty="0"/>
              <a:t>Grafik einfügen</a:t>
            </a:r>
          </a:p>
        </p:txBody>
      </p:sp>
      <p:sp>
        <p:nvSpPr>
          <p:cNvPr id="90" name="Datumsplatzhalter 6"/>
          <p:cNvSpPr>
            <a:spLocks noGrp="1"/>
          </p:cNvSpPr>
          <p:nvPr>
            <p:ph type="dt" sz="half" idx="91"/>
          </p:nvPr>
        </p:nvSpPr>
        <p:spPr bwMode="gray"/>
        <p:txBody>
          <a:bodyPr/>
          <a:lstStyle/>
          <a:p>
            <a:pPr algn="r"/>
            <a:fld id="{AD6C3CA7-15A1-4034-A922-FB2A450146CA}" type="datetime1">
              <a:rPr lang="de-DE" smtClean="0"/>
              <a:pPr algn="r"/>
              <a:t>10.05.2024</a:t>
            </a:fld>
            <a:endParaRPr lang="de-DE" dirty="0"/>
          </a:p>
        </p:txBody>
      </p:sp>
      <p:sp>
        <p:nvSpPr>
          <p:cNvPr id="5" name="Inhaltsplatzhalter 2"/>
          <p:cNvSpPr>
            <a:spLocks noGrp="1"/>
          </p:cNvSpPr>
          <p:nvPr>
            <p:ph sz="quarter" idx="1"/>
          </p:nvPr>
        </p:nvSpPr>
        <p:spPr bwMode="gray">
          <a:xfrm>
            <a:off x="622800" y="1162050"/>
            <a:ext cx="7236000" cy="5040000"/>
          </a:xfrm>
          <a:solidFill>
            <a:srgbClr val="FFFFFF"/>
          </a:solidFill>
          <a:ln w="9525">
            <a:noFill/>
          </a:ln>
        </p:spPr>
        <p:txBody>
          <a:bodyPr vert="horz" lIns="0" tIns="0" rIns="0" bIns="0" numCol="2" spcCol="180000" rtlCol="0">
            <a:noAutofit/>
          </a:bodyPr>
          <a:lstStyle>
            <a:lvl1pPr>
              <a:defRPr lang="de-DE" dirty="0"/>
            </a:lvl1pPr>
            <a:lvl2pPr>
              <a:defRPr lang="de-DE" dirty="0"/>
            </a:lvl2pPr>
            <a:lvl3pPr>
              <a:defRPr lang="de-DE" dirty="0"/>
            </a:lvl3pPr>
            <a:lvl4pPr>
              <a:defRPr lang="de-DE" dirty="0"/>
            </a:lvl4pPr>
            <a:lvl5pPr>
              <a:defRPr lang="de-DE"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5"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
        <p:nvSpPr>
          <p:cNvPr id="16"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endParaRPr lang="de-DE" dirty="0"/>
          </a:p>
        </p:txBody>
      </p:sp>
      <p:sp>
        <p:nvSpPr>
          <p:cNvPr id="8" name="Foliennummernplatzhalter 2"/>
          <p:cNvSpPr>
            <a:spLocks noGrp="1"/>
          </p:cNvSpPr>
          <p:nvPr>
            <p:ph type="sldNum" sz="quarter" idx="10"/>
          </p:nvPr>
        </p:nvSpPr>
        <p:spPr>
          <a:xfrm>
            <a:off x="10080371" y="6660000"/>
            <a:ext cx="1485318" cy="214312"/>
          </a:xfrm>
        </p:spPr>
        <p:txBody>
          <a:bodyPr/>
          <a:lstStyle/>
          <a:p>
            <a:fld id="{B22DAE0B-7753-4CD8-9EDA-6AF531C182E6}" type="slidenum">
              <a:rPr lang="de-DE" smtClean="0"/>
              <a:pPr/>
              <a:t>‹Nr.›</a:t>
            </a:fld>
            <a:endParaRPr lang="de-DE" dirty="0"/>
          </a:p>
        </p:txBody>
      </p:sp>
    </p:spTree>
    <p:extLst>
      <p:ext uri="{BB962C8B-B14F-4D97-AF65-F5344CB8AC3E}">
        <p14:creationId xmlns:p14="http://schemas.microsoft.com/office/powerpoint/2010/main" val="190868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sp Grafik gr links">
    <p:spTree>
      <p:nvGrpSpPr>
        <p:cNvPr id="1" name=""/>
        <p:cNvGrpSpPr/>
        <p:nvPr/>
      </p:nvGrpSpPr>
      <p:grpSpPr>
        <a:xfrm>
          <a:off x="0" y="0"/>
          <a:ext cx="0" cy="0"/>
          <a:chOff x="0" y="0"/>
          <a:chExt cx="0" cy="0"/>
        </a:xfrm>
      </p:grpSpPr>
      <p:sp>
        <p:nvSpPr>
          <p:cNvPr id="90" name="Datumsplatzhalter 6"/>
          <p:cNvSpPr>
            <a:spLocks noGrp="1"/>
          </p:cNvSpPr>
          <p:nvPr>
            <p:ph type="dt" sz="half" idx="91"/>
          </p:nvPr>
        </p:nvSpPr>
        <p:spPr bwMode="gray"/>
        <p:txBody>
          <a:bodyPr/>
          <a:lstStyle/>
          <a:p>
            <a:pPr algn="r"/>
            <a:fld id="{AD6C3CA7-15A1-4034-A922-FB2A450146CA}" type="datetime1">
              <a:rPr lang="de-DE" smtClean="0"/>
              <a:pPr algn="r"/>
              <a:t>10.05.2024</a:t>
            </a:fld>
            <a:endParaRPr lang="de-DE" dirty="0"/>
          </a:p>
        </p:txBody>
      </p:sp>
      <p:sp>
        <p:nvSpPr>
          <p:cNvPr id="5" name="Inhaltsplatzhalter 2"/>
          <p:cNvSpPr>
            <a:spLocks noGrp="1"/>
          </p:cNvSpPr>
          <p:nvPr>
            <p:ph sz="quarter" idx="1"/>
          </p:nvPr>
        </p:nvSpPr>
        <p:spPr bwMode="gray">
          <a:xfrm>
            <a:off x="8040113" y="1162050"/>
            <a:ext cx="3528000" cy="5040000"/>
          </a:xfrm>
          <a:solidFill>
            <a:srgbClr val="FFFFFF"/>
          </a:solidFill>
          <a:ln w="9525">
            <a:noFill/>
          </a:ln>
        </p:spPr>
        <p:txBody>
          <a:bodyPr vert="horz" lIns="0" tIns="0" rIns="0" bIns="0" numCol="1" rtlCol="0">
            <a:noAutofit/>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2"/>
          <p:cNvSpPr>
            <a:spLocks noGrp="1"/>
          </p:cNvSpPr>
          <p:nvPr>
            <p:ph sz="quarter" idx="94" hasCustomPrompt="1"/>
          </p:nvPr>
        </p:nvSpPr>
        <p:spPr bwMode="gray">
          <a:xfrm>
            <a:off x="622300" y="1162050"/>
            <a:ext cx="7236907" cy="5040000"/>
          </a:xfrm>
          <a:ln>
            <a:noFill/>
          </a:ln>
        </p:spPr>
        <p:txBody>
          <a:bodyPr numCol="2" spcCol="360000"/>
          <a:lstStyle>
            <a:lvl1pPr marL="0" indent="0">
              <a:buNone/>
              <a:defRPr baseline="0"/>
            </a:lvl1pPr>
          </a:lstStyle>
          <a:p>
            <a:pPr lvl="0"/>
            <a:r>
              <a:rPr lang="de-DE" dirty="0"/>
              <a:t>Grafik einfügen</a:t>
            </a:r>
          </a:p>
        </p:txBody>
      </p:sp>
      <p:sp>
        <p:nvSpPr>
          <p:cNvPr id="15"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
        <p:nvSpPr>
          <p:cNvPr id="16"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p>
        </p:txBody>
      </p:sp>
      <p:sp>
        <p:nvSpPr>
          <p:cNvPr id="8" name="Foliennummernplatzhalter 2"/>
          <p:cNvSpPr>
            <a:spLocks noGrp="1"/>
          </p:cNvSpPr>
          <p:nvPr>
            <p:ph type="sldNum" sz="quarter" idx="10"/>
          </p:nvPr>
        </p:nvSpPr>
        <p:spPr>
          <a:xfrm>
            <a:off x="10080371" y="6660000"/>
            <a:ext cx="1485318" cy="214312"/>
          </a:xfrm>
        </p:spPr>
        <p:txBody>
          <a:bodyPr/>
          <a:lstStyle/>
          <a:p>
            <a:fld id="{B22DAE0B-7753-4CD8-9EDA-6AF531C182E6}" type="slidenum">
              <a:rPr lang="de-DE" smtClean="0"/>
              <a:pPr/>
              <a:t>‹Nr.›</a:t>
            </a:fld>
            <a:endParaRPr lang="de-DE" dirty="0"/>
          </a:p>
        </p:txBody>
      </p:sp>
    </p:spTree>
    <p:extLst>
      <p:ext uri="{BB962C8B-B14F-4D97-AF65-F5344CB8AC3E}">
        <p14:creationId xmlns:p14="http://schemas.microsoft.com/office/powerpoint/2010/main" val="164147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sp Grafik gr rechts">
    <p:spTree>
      <p:nvGrpSpPr>
        <p:cNvPr id="1" name=""/>
        <p:cNvGrpSpPr/>
        <p:nvPr/>
      </p:nvGrpSpPr>
      <p:grpSpPr>
        <a:xfrm>
          <a:off x="0" y="0"/>
          <a:ext cx="0" cy="0"/>
          <a:chOff x="0" y="0"/>
          <a:chExt cx="0" cy="0"/>
        </a:xfrm>
      </p:grpSpPr>
      <p:sp>
        <p:nvSpPr>
          <p:cNvPr id="90" name="Datumsplatzhalter 6"/>
          <p:cNvSpPr>
            <a:spLocks noGrp="1"/>
          </p:cNvSpPr>
          <p:nvPr>
            <p:ph type="dt" sz="half" idx="91"/>
          </p:nvPr>
        </p:nvSpPr>
        <p:spPr bwMode="gray"/>
        <p:txBody>
          <a:bodyPr/>
          <a:lstStyle/>
          <a:p>
            <a:pPr algn="r"/>
            <a:fld id="{AD6C3CA7-15A1-4034-A922-FB2A450146CA}" type="datetime1">
              <a:rPr lang="de-DE" smtClean="0"/>
              <a:pPr algn="r"/>
              <a:t>10.05.2024</a:t>
            </a:fld>
            <a:endParaRPr lang="de-DE" dirty="0"/>
          </a:p>
        </p:txBody>
      </p:sp>
      <p:sp>
        <p:nvSpPr>
          <p:cNvPr id="5" name="Inhaltsplatzhalter 2"/>
          <p:cNvSpPr>
            <a:spLocks noGrp="1"/>
          </p:cNvSpPr>
          <p:nvPr>
            <p:ph sz="quarter" idx="1"/>
          </p:nvPr>
        </p:nvSpPr>
        <p:spPr bwMode="gray">
          <a:xfrm>
            <a:off x="623919" y="1162050"/>
            <a:ext cx="3528000" cy="5040000"/>
          </a:xfrm>
          <a:solidFill>
            <a:srgbClr val="FFFFFF"/>
          </a:solidFill>
          <a:ln w="9525">
            <a:noFill/>
          </a:ln>
        </p:spPr>
        <p:txBody>
          <a:bodyPr vert="horz" lIns="0" tIns="0" rIns="0" bIns="0" numCol="1" spcCol="180000" rtlCol="0">
            <a:noAutofit/>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2"/>
          <p:cNvSpPr>
            <a:spLocks noGrp="1"/>
          </p:cNvSpPr>
          <p:nvPr>
            <p:ph sz="quarter" idx="94" hasCustomPrompt="1"/>
          </p:nvPr>
        </p:nvSpPr>
        <p:spPr bwMode="gray">
          <a:xfrm>
            <a:off x="4330800" y="1162050"/>
            <a:ext cx="7236000" cy="5040000"/>
          </a:xfrm>
          <a:ln>
            <a:noFill/>
          </a:ln>
        </p:spPr>
        <p:txBody>
          <a:bodyPr numCol="2" spcCol="360000"/>
          <a:lstStyle>
            <a:lvl1pPr marL="0" indent="0">
              <a:buNone/>
              <a:defRPr baseline="0"/>
            </a:lvl1pPr>
          </a:lstStyle>
          <a:p>
            <a:pPr lvl="0"/>
            <a:r>
              <a:rPr lang="de-DE" dirty="0"/>
              <a:t>Grafik einfügen</a:t>
            </a:r>
          </a:p>
        </p:txBody>
      </p:sp>
      <p:sp>
        <p:nvSpPr>
          <p:cNvPr id="15" name="Fußzeilenplatzhalter 12"/>
          <p:cNvSpPr>
            <a:spLocks noGrp="1"/>
          </p:cNvSpPr>
          <p:nvPr>
            <p:ph type="ftr" sz="quarter" idx="93"/>
          </p:nvPr>
        </p:nvSpPr>
        <p:spPr bwMode="gray">
          <a:xfrm>
            <a:off x="623919" y="6274800"/>
            <a:ext cx="10941769" cy="288000"/>
          </a:xfrm>
          <a:prstGeom prst="rect">
            <a:avLst/>
          </a:prstGeom>
        </p:spPr>
        <p:txBody>
          <a:bodyPr lIns="0"/>
          <a:lstStyle>
            <a:lvl1pPr algn="l">
              <a:defRPr sz="900" b="0">
                <a:solidFill>
                  <a:schemeClr val="bg2"/>
                </a:solidFill>
              </a:defRPr>
            </a:lvl1pPr>
          </a:lstStyle>
          <a:p>
            <a:endParaRPr lang="de-DE" dirty="0"/>
          </a:p>
        </p:txBody>
      </p:sp>
      <p:sp>
        <p:nvSpPr>
          <p:cNvPr id="16" name="Titel 1"/>
          <p:cNvSpPr>
            <a:spLocks noGrp="1"/>
          </p:cNvSpPr>
          <p:nvPr>
            <p:ph type="title"/>
          </p:nvPr>
        </p:nvSpPr>
        <p:spPr>
          <a:xfrm>
            <a:off x="622800" y="0"/>
            <a:ext cx="9720000" cy="1008000"/>
          </a:xfrm>
          <a:noFill/>
          <a:ln w="9525">
            <a:noFill/>
            <a:miter lim="800000"/>
            <a:headEnd/>
            <a:tailEnd/>
          </a:ln>
        </p:spPr>
        <p:txBody>
          <a:bodyPr vert="horz" wrap="square" lIns="0" tIns="0" rIns="0" bIns="0" numCol="1" anchor="ctr" anchorCtr="0" compatLnSpc="1">
            <a:prstTxWarp prst="textNoShape">
              <a:avLst/>
            </a:prstTxWarp>
          </a:bodyPr>
          <a:lstStyle>
            <a:lvl1pPr>
              <a:defRPr lang="de-DE"/>
            </a:lvl1pPr>
          </a:lstStyle>
          <a:p>
            <a:pPr lvl="0"/>
            <a:r>
              <a:rPr lang="de-DE"/>
              <a:t>Mastertitelformat bearbeiten</a:t>
            </a:r>
          </a:p>
        </p:txBody>
      </p:sp>
      <p:sp>
        <p:nvSpPr>
          <p:cNvPr id="8" name="Foliennummernplatzhalter 2"/>
          <p:cNvSpPr>
            <a:spLocks noGrp="1"/>
          </p:cNvSpPr>
          <p:nvPr>
            <p:ph type="sldNum" sz="quarter" idx="10"/>
          </p:nvPr>
        </p:nvSpPr>
        <p:spPr>
          <a:xfrm>
            <a:off x="10080371" y="6660000"/>
            <a:ext cx="1485318" cy="214312"/>
          </a:xfrm>
        </p:spPr>
        <p:txBody>
          <a:bodyPr/>
          <a:lstStyle/>
          <a:p>
            <a:fld id="{B22DAE0B-7753-4CD8-9EDA-6AF531C182E6}" type="slidenum">
              <a:rPr lang="de-DE" smtClean="0"/>
              <a:pPr/>
              <a:t>‹Nr.›</a:t>
            </a:fld>
            <a:endParaRPr lang="de-DE" dirty="0"/>
          </a:p>
        </p:txBody>
      </p:sp>
    </p:spTree>
    <p:extLst>
      <p:ext uri="{BB962C8B-B14F-4D97-AF65-F5344CB8AC3E}">
        <p14:creationId xmlns:p14="http://schemas.microsoft.com/office/powerpoint/2010/main" val="261004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w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8" name="Rectangle 6"/>
          <p:cNvSpPr>
            <a:spLocks noGrp="1" noChangeArrowheads="1"/>
          </p:cNvSpPr>
          <p:nvPr>
            <p:ph type="title"/>
          </p:nvPr>
        </p:nvSpPr>
        <p:spPr bwMode="gray">
          <a:xfrm>
            <a:off x="622800" y="0"/>
            <a:ext cx="9720000" cy="1008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dirty="0"/>
              <a:t>Titelmasterformat durch Klicken bearbeiten</a:t>
            </a:r>
          </a:p>
        </p:txBody>
      </p:sp>
      <p:sp>
        <p:nvSpPr>
          <p:cNvPr id="683019" name="Rectangle 11"/>
          <p:cNvSpPr>
            <a:spLocks noGrp="1" noChangeArrowheads="1"/>
          </p:cNvSpPr>
          <p:nvPr>
            <p:ph type="sldNum" sz="quarter" idx="4"/>
          </p:nvPr>
        </p:nvSpPr>
        <p:spPr bwMode="gray">
          <a:xfrm>
            <a:off x="10080371" y="6660000"/>
            <a:ext cx="1485318" cy="2143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lang="de-DE" sz="900" b="0" smtClean="0">
                <a:solidFill>
                  <a:schemeClr val="tx2"/>
                </a:solidFill>
              </a:defRPr>
            </a:lvl1pPr>
          </a:lstStyle>
          <a:p>
            <a:fld id="{B22DAE0B-7753-4CD8-9EDA-6AF531C182E6}" type="slidenum">
              <a:rPr lang="de-DE" smtClean="0"/>
              <a:pPr/>
              <a:t>‹Nr.›</a:t>
            </a:fld>
            <a:endParaRPr lang="de-DE" dirty="0"/>
          </a:p>
        </p:txBody>
      </p:sp>
      <p:pic>
        <p:nvPicPr>
          <p:cNvPr id="11" name="Picture 1" descr="J:\020_PROJEKTE\FMG\002_Projekt_F-IC-P-0xx_Vorlagenerstellung\003_Layout\01_Officevorlagen_aktuell\03_Powerpoint_FMG_Master\Logo_unkomprimierbar\Logo_FMG_eps_tranpsparent.eps"/>
          <p:cNvPicPr>
            <a:picLocks noChangeAspect="1" noChangeArrowheads="1"/>
          </p:cNvPicPr>
          <p:nvPr/>
        </p:nvPicPr>
        <p:blipFill rotWithShape="1">
          <a:blip r:embed="rId50" cstate="print">
            <a:clrChange>
              <a:clrFrom>
                <a:srgbClr val="FFFFFF"/>
              </a:clrFrom>
              <a:clrTo>
                <a:srgbClr val="FFFFFF">
                  <a:alpha val="0"/>
                </a:srgbClr>
              </a:clrTo>
            </a:clrChange>
            <a:extLst>
              <a:ext uri="{28A0092B-C50C-407E-A947-70E740481C1C}">
                <a14:useLocalDpi xmlns:a14="http://schemas.microsoft.com/office/drawing/2010/main" val="0"/>
              </a:ext>
            </a:extLst>
          </a:blip>
          <a:srcRect r="48457" b="53742"/>
          <a:stretch/>
        </p:blipFill>
        <p:spPr bwMode="gray">
          <a:xfrm>
            <a:off x="10677600" y="381280"/>
            <a:ext cx="888207" cy="236931"/>
          </a:xfrm>
          <a:prstGeom prst="rect">
            <a:avLst/>
          </a:prstGeom>
          <a:noFill/>
          <a:ln>
            <a:noFill/>
          </a:ln>
        </p:spPr>
      </p:pic>
      <p:sp>
        <p:nvSpPr>
          <p:cNvPr id="2" name="Datumsplatzhalter 1"/>
          <p:cNvSpPr>
            <a:spLocks noGrp="1"/>
          </p:cNvSpPr>
          <p:nvPr>
            <p:ph type="dt" sz="half" idx="2"/>
          </p:nvPr>
        </p:nvSpPr>
        <p:spPr bwMode="gray">
          <a:xfrm>
            <a:off x="9000000" y="6660000"/>
            <a:ext cx="1051352" cy="21698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lang="de-DE" sz="900" b="0" smtClean="0">
                <a:solidFill>
                  <a:schemeClr val="tx2"/>
                </a:solidFill>
              </a:defRPr>
            </a:lvl1pPr>
          </a:lstStyle>
          <a:p>
            <a:fld id="{B9DD6AAB-C719-4334-80BF-5E5735403E07}" type="datetime1">
              <a:rPr lang="de-DE" smtClean="0"/>
              <a:pPr/>
              <a:t>10.05.2024</a:t>
            </a:fld>
            <a:endParaRPr lang="de-DE" dirty="0"/>
          </a:p>
        </p:txBody>
      </p:sp>
      <p:sp>
        <p:nvSpPr>
          <p:cNvPr id="4" name="Textplatzhalter 3"/>
          <p:cNvSpPr>
            <a:spLocks noGrp="1"/>
          </p:cNvSpPr>
          <p:nvPr>
            <p:ph type="body" idx="1"/>
          </p:nvPr>
        </p:nvSpPr>
        <p:spPr bwMode="gray">
          <a:xfrm>
            <a:off x="622800" y="1161980"/>
            <a:ext cx="10942890" cy="5038852"/>
          </a:xfrm>
          <a:prstGeom prst="rect">
            <a:avLst/>
          </a:prstGeom>
          <a:solidFill>
            <a:srgbClr val="FFFFFF"/>
          </a:solidFill>
          <a:ln w="9525">
            <a:noFill/>
          </a:ln>
        </p:spPr>
        <p:txBody>
          <a:bodyPr vert="horz" lIns="0" tIns="0" rIns="0" bIns="0" numCol="1" spcCol="18000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3" name="Gruppieren 2"/>
          <p:cNvGrpSpPr/>
          <p:nvPr userDrawn="1"/>
        </p:nvGrpSpPr>
        <p:grpSpPr>
          <a:xfrm>
            <a:off x="333644" y="6861600"/>
            <a:ext cx="11520045" cy="90000"/>
            <a:chOff x="333644" y="6838095"/>
            <a:chExt cx="11520045" cy="145905"/>
          </a:xfrm>
        </p:grpSpPr>
        <p:sp>
          <p:nvSpPr>
            <p:cNvPr id="44" name="Rechteck 43"/>
            <p:cNvSpPr/>
            <p:nvPr userDrawn="1"/>
          </p:nvSpPr>
          <p:spPr bwMode="gray">
            <a:xfrm>
              <a:off x="622300" y="6840000"/>
              <a:ext cx="3528000" cy="144000"/>
            </a:xfrm>
            <a:prstGeom prst="rect">
              <a:avLst/>
            </a:prstGeom>
            <a:solidFill>
              <a:schemeClr val="accent1">
                <a:lumMod val="20000"/>
                <a:lumOff val="8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r>
                <a:rPr lang="de-DE" sz="500" b="0" dirty="0">
                  <a:solidFill>
                    <a:schemeClr val="tx1"/>
                  </a:solidFill>
                </a:rPr>
                <a:t>Bereich I</a:t>
              </a:r>
            </a:p>
          </p:txBody>
        </p:sp>
        <p:sp>
          <p:nvSpPr>
            <p:cNvPr id="45" name="Rechteck 44"/>
            <p:cNvSpPr/>
            <p:nvPr userDrawn="1"/>
          </p:nvSpPr>
          <p:spPr bwMode="gray">
            <a:xfrm>
              <a:off x="4331207" y="6838095"/>
              <a:ext cx="3528000" cy="144000"/>
            </a:xfrm>
            <a:prstGeom prst="rect">
              <a:avLst/>
            </a:prstGeom>
            <a:solidFill>
              <a:schemeClr val="accent1">
                <a:lumMod val="20000"/>
                <a:lumOff val="80000"/>
              </a:schemeClr>
            </a:solidFill>
            <a:ln w="3175" cmpd="sng" algn="ctr">
              <a:noFill/>
              <a:miter lim="800000"/>
              <a:headEnd/>
              <a:tailEnd/>
            </a:ln>
            <a:effectLst/>
          </p:spPr>
          <p:txBody>
            <a:bodyPr lIns="0" tIns="0" rIns="0" bIns="0" rtlCol="0" anchor="ctr"/>
            <a:lstStyle/>
            <a:p>
              <a:pPr lvl="0" defTabSz="762000">
                <a:lnSpc>
                  <a:spcPct val="100000"/>
                </a:lnSpc>
                <a:buClr>
                  <a:srgbClr val="CC0033"/>
                </a:buClr>
              </a:pPr>
              <a:r>
                <a:rPr lang="de-DE" sz="500" b="0" dirty="0">
                  <a:solidFill>
                    <a:schemeClr val="tx1"/>
                  </a:solidFill>
                </a:rPr>
                <a:t>Bereich II</a:t>
              </a:r>
            </a:p>
          </p:txBody>
        </p:sp>
        <p:sp>
          <p:nvSpPr>
            <p:cNvPr id="46" name="Rechteck 45"/>
            <p:cNvSpPr/>
            <p:nvPr userDrawn="1"/>
          </p:nvSpPr>
          <p:spPr bwMode="gray">
            <a:xfrm>
              <a:off x="8040113" y="6840000"/>
              <a:ext cx="3528000" cy="144000"/>
            </a:xfrm>
            <a:prstGeom prst="rect">
              <a:avLst/>
            </a:prstGeom>
            <a:solidFill>
              <a:schemeClr val="accent1">
                <a:lumMod val="20000"/>
                <a:lumOff val="80000"/>
              </a:schemeClr>
            </a:solidFill>
            <a:ln w="3175" cmpd="sng" algn="ctr">
              <a:noFill/>
              <a:miter lim="800000"/>
              <a:headEnd/>
              <a:tailEnd/>
            </a:ln>
            <a:effectLst/>
          </p:spPr>
          <p:txBody>
            <a:bodyPr lIns="0" tIns="0" rIns="0" bIns="0" rtlCol="0" anchor="ctr"/>
            <a:lstStyle/>
            <a:p>
              <a:pPr lvl="0" defTabSz="762000">
                <a:lnSpc>
                  <a:spcPct val="100000"/>
                </a:lnSpc>
                <a:buClr>
                  <a:srgbClr val="CC0033"/>
                </a:buClr>
              </a:pPr>
              <a:r>
                <a:rPr lang="de-DE" sz="500" b="0" dirty="0">
                  <a:solidFill>
                    <a:schemeClr val="tx1"/>
                  </a:solidFill>
                </a:rPr>
                <a:t>Bereich III</a:t>
              </a:r>
            </a:p>
          </p:txBody>
        </p:sp>
        <p:sp>
          <p:nvSpPr>
            <p:cNvPr id="47" name="Rechteck 46"/>
            <p:cNvSpPr/>
            <p:nvPr userDrawn="1"/>
          </p:nvSpPr>
          <p:spPr bwMode="gray">
            <a:xfrm>
              <a:off x="4150800" y="6840000"/>
              <a:ext cx="1800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endParaRPr lang="de-DE" sz="500" dirty="0">
                <a:solidFill>
                  <a:schemeClr val="tx1"/>
                </a:solidFill>
              </a:endParaRPr>
            </a:p>
          </p:txBody>
        </p:sp>
        <p:sp>
          <p:nvSpPr>
            <p:cNvPr id="48" name="Rechteck 47"/>
            <p:cNvSpPr/>
            <p:nvPr userDrawn="1"/>
          </p:nvSpPr>
          <p:spPr bwMode="gray">
            <a:xfrm>
              <a:off x="7858800" y="6840000"/>
              <a:ext cx="1800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endParaRPr lang="de-DE" sz="500" dirty="0">
                <a:solidFill>
                  <a:schemeClr val="tx1"/>
                </a:solidFill>
              </a:endParaRPr>
            </a:p>
          </p:txBody>
        </p:sp>
        <p:sp>
          <p:nvSpPr>
            <p:cNvPr id="49" name="Rechteck 48"/>
            <p:cNvSpPr/>
            <p:nvPr userDrawn="1"/>
          </p:nvSpPr>
          <p:spPr bwMode="gray">
            <a:xfrm>
              <a:off x="11565689" y="6840000"/>
              <a:ext cx="2880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t"/>
            <a:lstStyle/>
            <a:p>
              <a:pPr lvl="0" defTabSz="762000">
                <a:lnSpc>
                  <a:spcPct val="100000"/>
                </a:lnSpc>
                <a:buClr>
                  <a:srgbClr val="CC0033"/>
                </a:buClr>
              </a:pPr>
              <a:endParaRPr lang="de-DE" sz="500" b="0" dirty="0">
                <a:solidFill>
                  <a:schemeClr val="tx1"/>
                </a:solidFill>
              </a:endParaRPr>
            </a:p>
          </p:txBody>
        </p:sp>
        <p:sp>
          <p:nvSpPr>
            <p:cNvPr id="50" name="Rechteck 49"/>
            <p:cNvSpPr/>
            <p:nvPr userDrawn="1"/>
          </p:nvSpPr>
          <p:spPr bwMode="gray">
            <a:xfrm>
              <a:off x="333644" y="6840000"/>
              <a:ext cx="2880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t"/>
            <a:lstStyle/>
            <a:p>
              <a:pPr lvl="0" defTabSz="762000">
                <a:lnSpc>
                  <a:spcPct val="100000"/>
                </a:lnSpc>
                <a:buClr>
                  <a:srgbClr val="CC0033"/>
                </a:buClr>
              </a:pPr>
              <a:endParaRPr lang="de-DE" sz="500" b="0" dirty="0">
                <a:solidFill>
                  <a:schemeClr val="tx1"/>
                </a:solidFill>
              </a:endParaRPr>
            </a:p>
          </p:txBody>
        </p:sp>
      </p:grpSp>
      <p:grpSp>
        <p:nvGrpSpPr>
          <p:cNvPr id="7" name="Gruppieren 6"/>
          <p:cNvGrpSpPr/>
          <p:nvPr userDrawn="1"/>
        </p:nvGrpSpPr>
        <p:grpSpPr>
          <a:xfrm>
            <a:off x="12190111" y="867843"/>
            <a:ext cx="90000" cy="5615026"/>
            <a:chOff x="12189590" y="873980"/>
            <a:chExt cx="144824" cy="5615026"/>
          </a:xfrm>
        </p:grpSpPr>
        <p:grpSp>
          <p:nvGrpSpPr>
            <p:cNvPr id="54" name="Gruppieren 53"/>
            <p:cNvGrpSpPr/>
            <p:nvPr userDrawn="1"/>
          </p:nvGrpSpPr>
          <p:grpSpPr>
            <a:xfrm rot="5400000">
              <a:off x="9598491" y="3753083"/>
              <a:ext cx="5327022" cy="144824"/>
              <a:chOff x="6095185" y="7334609"/>
              <a:chExt cx="5327022" cy="144824"/>
            </a:xfrm>
          </p:grpSpPr>
          <p:sp>
            <p:nvSpPr>
              <p:cNvPr id="56" name="Rechteck 55"/>
              <p:cNvSpPr/>
              <p:nvPr userDrawn="1"/>
            </p:nvSpPr>
            <p:spPr bwMode="gray">
              <a:xfrm>
                <a:off x="6095185" y="7334610"/>
                <a:ext cx="2338481" cy="144000"/>
              </a:xfrm>
              <a:prstGeom prst="rect">
                <a:avLst/>
              </a:prstGeom>
              <a:solidFill>
                <a:schemeClr val="accent1">
                  <a:lumMod val="20000"/>
                  <a:lumOff val="80000"/>
                </a:schemeClr>
              </a:solidFill>
              <a:ln w="3175" cmpd="sng" algn="ctr">
                <a:noFill/>
                <a:miter lim="800000"/>
                <a:headEnd/>
                <a:tailEnd/>
              </a:ln>
              <a:effectLst/>
            </p:spPr>
            <p:txBody>
              <a:bodyPr lIns="0" tIns="0" rIns="0" bIns="0" rtlCol="0" anchor="ctr"/>
              <a:lstStyle/>
              <a:p>
                <a:pPr lvl="0" defTabSz="762000">
                  <a:lnSpc>
                    <a:spcPct val="100000"/>
                  </a:lnSpc>
                  <a:buClr>
                    <a:srgbClr val="CC0033"/>
                  </a:buClr>
                </a:pPr>
                <a:r>
                  <a:rPr lang="de-DE" sz="500" b="0" dirty="0">
                    <a:solidFill>
                      <a:schemeClr val="tx1"/>
                    </a:solidFill>
                  </a:rPr>
                  <a:t>Bereich A</a:t>
                </a:r>
              </a:p>
            </p:txBody>
          </p:sp>
          <p:sp>
            <p:nvSpPr>
              <p:cNvPr id="57" name="Rechteck 56"/>
              <p:cNvSpPr/>
              <p:nvPr userDrawn="1"/>
            </p:nvSpPr>
            <p:spPr bwMode="gray">
              <a:xfrm>
                <a:off x="8794205" y="7335433"/>
                <a:ext cx="2340001" cy="144000"/>
              </a:xfrm>
              <a:prstGeom prst="rect">
                <a:avLst/>
              </a:prstGeom>
              <a:solidFill>
                <a:schemeClr val="accent1">
                  <a:lumMod val="20000"/>
                  <a:lumOff val="80000"/>
                </a:schemeClr>
              </a:solidFill>
              <a:ln w="3175" cmpd="sng" algn="ctr">
                <a:noFill/>
                <a:miter lim="800000"/>
                <a:headEnd/>
                <a:tailEnd/>
              </a:ln>
              <a:effectLst/>
            </p:spPr>
            <p:txBody>
              <a:bodyPr lIns="0" tIns="0" rIns="0" bIns="0" rtlCol="0" anchor="ctr"/>
              <a:lstStyle/>
              <a:p>
                <a:pPr lvl="0" defTabSz="762000">
                  <a:lnSpc>
                    <a:spcPct val="100000"/>
                  </a:lnSpc>
                  <a:buClr>
                    <a:srgbClr val="CC0033"/>
                  </a:buClr>
                </a:pPr>
                <a:r>
                  <a:rPr lang="de-DE" sz="500" b="0" dirty="0">
                    <a:solidFill>
                      <a:schemeClr val="tx1"/>
                    </a:solidFill>
                  </a:rPr>
                  <a:t>Bereich B</a:t>
                </a:r>
              </a:p>
            </p:txBody>
          </p:sp>
          <p:sp>
            <p:nvSpPr>
              <p:cNvPr id="59" name="Rechteck 58"/>
              <p:cNvSpPr/>
              <p:nvPr userDrawn="1"/>
            </p:nvSpPr>
            <p:spPr bwMode="gray">
              <a:xfrm>
                <a:off x="8434592" y="7334610"/>
                <a:ext cx="1800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endParaRPr lang="de-DE" sz="500" dirty="0">
                  <a:solidFill>
                    <a:schemeClr val="tx1"/>
                  </a:solidFill>
                </a:endParaRPr>
              </a:p>
            </p:txBody>
          </p:sp>
          <p:sp>
            <p:nvSpPr>
              <p:cNvPr id="60" name="Rechteck 59"/>
              <p:cNvSpPr/>
              <p:nvPr userDrawn="1"/>
            </p:nvSpPr>
            <p:spPr bwMode="gray">
              <a:xfrm>
                <a:off x="11134207" y="7334609"/>
                <a:ext cx="2880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t"/>
              <a:lstStyle/>
              <a:p>
                <a:pPr lvl="0" defTabSz="762000">
                  <a:lnSpc>
                    <a:spcPct val="100000"/>
                  </a:lnSpc>
                  <a:buClr>
                    <a:srgbClr val="CC0033"/>
                  </a:buClr>
                </a:pPr>
                <a:endParaRPr lang="de-DE" sz="500" b="0" dirty="0">
                  <a:solidFill>
                    <a:schemeClr val="tx1"/>
                  </a:solidFill>
                </a:endParaRPr>
              </a:p>
            </p:txBody>
          </p:sp>
          <p:sp>
            <p:nvSpPr>
              <p:cNvPr id="63" name="Rechteck 62"/>
              <p:cNvSpPr/>
              <p:nvPr userDrawn="1"/>
            </p:nvSpPr>
            <p:spPr bwMode="gray">
              <a:xfrm>
                <a:off x="8612852" y="7334610"/>
                <a:ext cx="180000" cy="144000"/>
              </a:xfrm>
              <a:prstGeom prst="rect">
                <a:avLst/>
              </a:prstGeom>
              <a:solidFill>
                <a:schemeClr val="tx2">
                  <a:lumMod val="20000"/>
                  <a:lumOff val="8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endParaRPr lang="de-DE" sz="500" dirty="0">
                  <a:solidFill>
                    <a:schemeClr val="tx1"/>
                  </a:solidFill>
                </a:endParaRPr>
              </a:p>
            </p:txBody>
          </p:sp>
        </p:grpSp>
        <p:sp>
          <p:nvSpPr>
            <p:cNvPr id="62" name="Rechteck 61"/>
            <p:cNvSpPr/>
            <p:nvPr userDrawn="1"/>
          </p:nvSpPr>
          <p:spPr bwMode="gray">
            <a:xfrm rot="5400000">
              <a:off x="12117939" y="945980"/>
              <a:ext cx="2880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endParaRPr lang="de-DE" sz="500" dirty="0">
                <a:solidFill>
                  <a:schemeClr val="tx1"/>
                </a:solidFill>
              </a:endParaRPr>
            </a:p>
          </p:txBody>
        </p:sp>
      </p:grpSp>
      <p:grpSp>
        <p:nvGrpSpPr>
          <p:cNvPr id="79" name="Gruppieren 78"/>
          <p:cNvGrpSpPr/>
          <p:nvPr userDrawn="1"/>
        </p:nvGrpSpPr>
        <p:grpSpPr>
          <a:xfrm>
            <a:off x="333644" y="-102688"/>
            <a:ext cx="11520045" cy="90000"/>
            <a:chOff x="333644" y="6838095"/>
            <a:chExt cx="11520045" cy="145905"/>
          </a:xfrm>
        </p:grpSpPr>
        <p:sp>
          <p:nvSpPr>
            <p:cNvPr id="80" name="Rechteck 79"/>
            <p:cNvSpPr/>
            <p:nvPr userDrawn="1"/>
          </p:nvSpPr>
          <p:spPr bwMode="gray">
            <a:xfrm>
              <a:off x="622300" y="6840000"/>
              <a:ext cx="3528000" cy="144000"/>
            </a:xfrm>
            <a:prstGeom prst="rect">
              <a:avLst/>
            </a:prstGeom>
            <a:solidFill>
              <a:schemeClr val="accent1">
                <a:lumMod val="20000"/>
                <a:lumOff val="8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r>
                <a:rPr lang="de-DE" sz="500" b="0" dirty="0">
                  <a:solidFill>
                    <a:schemeClr val="accent1"/>
                  </a:solidFill>
                </a:rPr>
                <a:t>Bereich I (9,8)</a:t>
              </a:r>
            </a:p>
          </p:txBody>
        </p:sp>
        <p:sp>
          <p:nvSpPr>
            <p:cNvPr id="81" name="Rechteck 80"/>
            <p:cNvSpPr/>
            <p:nvPr userDrawn="1"/>
          </p:nvSpPr>
          <p:spPr bwMode="gray">
            <a:xfrm>
              <a:off x="4331207" y="6838095"/>
              <a:ext cx="3528000" cy="144000"/>
            </a:xfrm>
            <a:prstGeom prst="rect">
              <a:avLst/>
            </a:prstGeom>
            <a:solidFill>
              <a:schemeClr val="accent1">
                <a:lumMod val="20000"/>
                <a:lumOff val="80000"/>
              </a:schemeClr>
            </a:solidFill>
            <a:ln w="3175" cmpd="sng" algn="ctr">
              <a:noFill/>
              <a:miter lim="800000"/>
              <a:headEnd/>
              <a:tailEnd/>
            </a:ln>
            <a:effectLst/>
          </p:spPr>
          <p:txBody>
            <a:bodyPr lIns="0" tIns="0" rIns="0" bIns="0" rtlCol="0" anchor="ctr"/>
            <a:lstStyle/>
            <a:p>
              <a:pPr lvl="0" defTabSz="762000">
                <a:lnSpc>
                  <a:spcPct val="100000"/>
                </a:lnSpc>
                <a:buClr>
                  <a:srgbClr val="CC0033"/>
                </a:buClr>
              </a:pPr>
              <a:r>
                <a:rPr lang="de-DE" sz="500" b="0" dirty="0">
                  <a:solidFill>
                    <a:schemeClr val="accent1"/>
                  </a:solidFill>
                </a:rPr>
                <a:t>Bereich II (9,8)</a:t>
              </a:r>
            </a:p>
          </p:txBody>
        </p:sp>
        <p:sp>
          <p:nvSpPr>
            <p:cNvPr id="82" name="Rechteck 81"/>
            <p:cNvSpPr/>
            <p:nvPr userDrawn="1"/>
          </p:nvSpPr>
          <p:spPr bwMode="gray">
            <a:xfrm>
              <a:off x="8040113" y="6840000"/>
              <a:ext cx="3528000" cy="144000"/>
            </a:xfrm>
            <a:prstGeom prst="rect">
              <a:avLst/>
            </a:prstGeom>
            <a:solidFill>
              <a:schemeClr val="accent1">
                <a:lumMod val="20000"/>
                <a:lumOff val="80000"/>
              </a:schemeClr>
            </a:solidFill>
            <a:ln w="3175" cmpd="sng" algn="ctr">
              <a:noFill/>
              <a:miter lim="800000"/>
              <a:headEnd/>
              <a:tailEnd/>
            </a:ln>
            <a:effectLst/>
          </p:spPr>
          <p:txBody>
            <a:bodyPr lIns="0" tIns="0" rIns="0" bIns="0" rtlCol="0" anchor="ctr"/>
            <a:lstStyle/>
            <a:p>
              <a:pPr lvl="0" defTabSz="762000">
                <a:lnSpc>
                  <a:spcPct val="100000"/>
                </a:lnSpc>
                <a:buClr>
                  <a:srgbClr val="CC0033"/>
                </a:buClr>
              </a:pPr>
              <a:r>
                <a:rPr lang="de-DE" sz="500" b="0" dirty="0">
                  <a:solidFill>
                    <a:schemeClr val="accent1"/>
                  </a:solidFill>
                </a:rPr>
                <a:t>Bereich III (9,8)</a:t>
              </a:r>
            </a:p>
          </p:txBody>
        </p:sp>
        <p:sp>
          <p:nvSpPr>
            <p:cNvPr id="83" name="Rechteck 82"/>
            <p:cNvSpPr/>
            <p:nvPr userDrawn="1"/>
          </p:nvSpPr>
          <p:spPr bwMode="gray">
            <a:xfrm>
              <a:off x="4150800" y="6840000"/>
              <a:ext cx="1800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r>
                <a:rPr lang="de-DE" sz="500" b="0" dirty="0">
                  <a:solidFill>
                    <a:schemeClr val="accent1"/>
                  </a:solidFill>
                </a:rPr>
                <a:t>0,5</a:t>
              </a:r>
            </a:p>
          </p:txBody>
        </p:sp>
        <p:sp>
          <p:nvSpPr>
            <p:cNvPr id="84" name="Rechteck 83"/>
            <p:cNvSpPr/>
            <p:nvPr userDrawn="1"/>
          </p:nvSpPr>
          <p:spPr bwMode="gray">
            <a:xfrm>
              <a:off x="7858800" y="6840000"/>
              <a:ext cx="1800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r>
                <a:rPr lang="de-DE" sz="500" b="0" dirty="0">
                  <a:solidFill>
                    <a:schemeClr val="accent1"/>
                  </a:solidFill>
                </a:rPr>
                <a:t>0,5</a:t>
              </a:r>
            </a:p>
          </p:txBody>
        </p:sp>
        <p:sp>
          <p:nvSpPr>
            <p:cNvPr id="85" name="Rechteck 84"/>
            <p:cNvSpPr/>
            <p:nvPr userDrawn="1"/>
          </p:nvSpPr>
          <p:spPr bwMode="gray">
            <a:xfrm>
              <a:off x="11565689" y="6840000"/>
              <a:ext cx="2880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t"/>
            <a:lstStyle/>
            <a:p>
              <a:pPr lvl="0" defTabSz="762000">
                <a:lnSpc>
                  <a:spcPct val="100000"/>
                </a:lnSpc>
                <a:buClr>
                  <a:srgbClr val="CC0033"/>
                </a:buClr>
              </a:pPr>
              <a:r>
                <a:rPr lang="de-DE" sz="500" b="0" dirty="0">
                  <a:solidFill>
                    <a:schemeClr val="accent1"/>
                  </a:solidFill>
                </a:rPr>
                <a:t>0,8</a:t>
              </a:r>
            </a:p>
          </p:txBody>
        </p:sp>
        <p:sp>
          <p:nvSpPr>
            <p:cNvPr id="86" name="Rechteck 85"/>
            <p:cNvSpPr/>
            <p:nvPr userDrawn="1"/>
          </p:nvSpPr>
          <p:spPr bwMode="gray">
            <a:xfrm>
              <a:off x="333644" y="6840000"/>
              <a:ext cx="2880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t"/>
            <a:lstStyle/>
            <a:p>
              <a:pPr lvl="0" defTabSz="762000">
                <a:lnSpc>
                  <a:spcPct val="100000"/>
                </a:lnSpc>
                <a:buClr>
                  <a:srgbClr val="CC0033"/>
                </a:buClr>
              </a:pPr>
              <a:r>
                <a:rPr lang="de-DE" sz="500" b="0" dirty="0">
                  <a:solidFill>
                    <a:schemeClr val="accent1"/>
                  </a:solidFill>
                </a:rPr>
                <a:t>0,8</a:t>
              </a:r>
            </a:p>
          </p:txBody>
        </p:sp>
      </p:grpSp>
      <p:grpSp>
        <p:nvGrpSpPr>
          <p:cNvPr id="40" name="Gruppieren 39"/>
          <p:cNvGrpSpPr/>
          <p:nvPr userDrawn="1"/>
        </p:nvGrpSpPr>
        <p:grpSpPr>
          <a:xfrm>
            <a:off x="-93783" y="873980"/>
            <a:ext cx="89979" cy="5615027"/>
            <a:chOff x="12189625" y="873980"/>
            <a:chExt cx="149426" cy="5615027"/>
          </a:xfrm>
        </p:grpSpPr>
        <p:grpSp>
          <p:nvGrpSpPr>
            <p:cNvPr id="41" name="Gruppieren 40"/>
            <p:cNvGrpSpPr/>
            <p:nvPr userDrawn="1"/>
          </p:nvGrpSpPr>
          <p:grpSpPr>
            <a:xfrm rot="5400000">
              <a:off x="9598509" y="3753101"/>
              <a:ext cx="5327022" cy="144789"/>
              <a:chOff x="6095185" y="7334609"/>
              <a:chExt cx="5327022" cy="144789"/>
            </a:xfrm>
          </p:grpSpPr>
          <p:sp>
            <p:nvSpPr>
              <p:cNvPr id="43" name="Rechteck 42"/>
              <p:cNvSpPr/>
              <p:nvPr userDrawn="1"/>
            </p:nvSpPr>
            <p:spPr bwMode="gray">
              <a:xfrm>
                <a:off x="6095185" y="7334610"/>
                <a:ext cx="2338481" cy="144000"/>
              </a:xfrm>
              <a:prstGeom prst="rect">
                <a:avLst/>
              </a:prstGeom>
              <a:solidFill>
                <a:schemeClr val="accent1">
                  <a:lumMod val="20000"/>
                  <a:lumOff val="80000"/>
                </a:schemeClr>
              </a:solidFill>
              <a:ln w="3175" cmpd="sng" algn="ctr">
                <a:noFill/>
                <a:miter lim="800000"/>
                <a:headEnd/>
                <a:tailEnd/>
              </a:ln>
              <a:effectLst/>
            </p:spPr>
            <p:txBody>
              <a:bodyPr lIns="0" tIns="0" rIns="0" bIns="0" rtlCol="0" anchor="ctr"/>
              <a:lstStyle/>
              <a:p>
                <a:pPr lvl="0" defTabSz="762000">
                  <a:lnSpc>
                    <a:spcPct val="100000"/>
                  </a:lnSpc>
                  <a:buClr>
                    <a:srgbClr val="CC0033"/>
                  </a:buClr>
                </a:pPr>
                <a:r>
                  <a:rPr lang="de-DE" sz="500" b="0" dirty="0">
                    <a:solidFill>
                      <a:schemeClr val="accent1"/>
                    </a:solidFill>
                  </a:rPr>
                  <a:t>Bereich A</a:t>
                </a:r>
                <a:r>
                  <a:rPr lang="de-DE" sz="500" b="0" baseline="0" dirty="0">
                    <a:solidFill>
                      <a:schemeClr val="accent1"/>
                    </a:solidFill>
                  </a:rPr>
                  <a:t> (6,5)</a:t>
                </a:r>
                <a:endParaRPr lang="de-DE" sz="500" b="0" dirty="0">
                  <a:solidFill>
                    <a:schemeClr val="accent1"/>
                  </a:solidFill>
                </a:endParaRPr>
              </a:p>
            </p:txBody>
          </p:sp>
          <p:sp>
            <p:nvSpPr>
              <p:cNvPr id="51" name="Rechteck 50"/>
              <p:cNvSpPr/>
              <p:nvPr userDrawn="1"/>
            </p:nvSpPr>
            <p:spPr bwMode="gray">
              <a:xfrm>
                <a:off x="8794206" y="7335397"/>
                <a:ext cx="2340001" cy="144001"/>
              </a:xfrm>
              <a:prstGeom prst="rect">
                <a:avLst/>
              </a:prstGeom>
              <a:solidFill>
                <a:schemeClr val="accent1">
                  <a:lumMod val="20000"/>
                  <a:lumOff val="80000"/>
                </a:schemeClr>
              </a:solidFill>
              <a:ln w="3175" cmpd="sng" algn="ctr">
                <a:noFill/>
                <a:miter lim="800000"/>
                <a:headEnd/>
                <a:tailEnd/>
              </a:ln>
              <a:effectLst/>
            </p:spPr>
            <p:txBody>
              <a:bodyPr lIns="0" tIns="0" rIns="0" bIns="0" rtlCol="0" anchor="ctr"/>
              <a:lstStyle/>
              <a:p>
                <a:pPr lvl="0" defTabSz="762000">
                  <a:lnSpc>
                    <a:spcPct val="100000"/>
                  </a:lnSpc>
                  <a:buClr>
                    <a:srgbClr val="CC0033"/>
                  </a:buClr>
                </a:pPr>
                <a:r>
                  <a:rPr lang="de-DE" sz="500" b="0" dirty="0">
                    <a:solidFill>
                      <a:schemeClr val="accent1"/>
                    </a:solidFill>
                  </a:rPr>
                  <a:t>Bereich B (6,5)</a:t>
                </a:r>
              </a:p>
            </p:txBody>
          </p:sp>
          <p:sp>
            <p:nvSpPr>
              <p:cNvPr id="52" name="Rechteck 51"/>
              <p:cNvSpPr/>
              <p:nvPr userDrawn="1"/>
            </p:nvSpPr>
            <p:spPr bwMode="gray">
              <a:xfrm>
                <a:off x="8434592" y="7334610"/>
                <a:ext cx="1800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r>
                  <a:rPr lang="de-DE" sz="500" b="0" dirty="0">
                    <a:solidFill>
                      <a:schemeClr val="accent1"/>
                    </a:solidFill>
                  </a:rPr>
                  <a:t>0,5</a:t>
                </a:r>
              </a:p>
            </p:txBody>
          </p:sp>
          <p:sp>
            <p:nvSpPr>
              <p:cNvPr id="53" name="Rechteck 52"/>
              <p:cNvSpPr/>
              <p:nvPr userDrawn="1"/>
            </p:nvSpPr>
            <p:spPr bwMode="gray">
              <a:xfrm>
                <a:off x="11134207" y="7334609"/>
                <a:ext cx="2880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t"/>
              <a:lstStyle/>
              <a:p>
                <a:pPr lvl="0" defTabSz="762000">
                  <a:lnSpc>
                    <a:spcPct val="100000"/>
                  </a:lnSpc>
                  <a:buClr>
                    <a:srgbClr val="CC0033"/>
                  </a:buClr>
                </a:pPr>
                <a:r>
                  <a:rPr lang="de-DE" sz="500" b="0" dirty="0">
                    <a:solidFill>
                      <a:schemeClr val="accent1"/>
                    </a:solidFill>
                  </a:rPr>
                  <a:t>0,8</a:t>
                </a:r>
              </a:p>
            </p:txBody>
          </p:sp>
          <p:sp>
            <p:nvSpPr>
              <p:cNvPr id="55" name="Rechteck 54"/>
              <p:cNvSpPr/>
              <p:nvPr userDrawn="1"/>
            </p:nvSpPr>
            <p:spPr bwMode="gray">
              <a:xfrm>
                <a:off x="8612852" y="7334610"/>
                <a:ext cx="180000" cy="144000"/>
              </a:xfrm>
              <a:prstGeom prst="rect">
                <a:avLst/>
              </a:prstGeom>
              <a:solidFill>
                <a:schemeClr val="tx2">
                  <a:lumMod val="20000"/>
                  <a:lumOff val="8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r>
                  <a:rPr lang="de-DE" sz="500" b="0" dirty="0">
                    <a:solidFill>
                      <a:schemeClr val="accent1"/>
                    </a:solidFill>
                  </a:rPr>
                  <a:t>0,5</a:t>
                </a:r>
              </a:p>
            </p:txBody>
          </p:sp>
        </p:grpSp>
        <p:sp>
          <p:nvSpPr>
            <p:cNvPr id="42" name="Rechteck 41"/>
            <p:cNvSpPr/>
            <p:nvPr userDrawn="1"/>
          </p:nvSpPr>
          <p:spPr bwMode="gray">
            <a:xfrm rot="5400000">
              <a:off x="12123052" y="945980"/>
              <a:ext cx="288000" cy="143999"/>
            </a:xfrm>
            <a:prstGeom prst="rect">
              <a:avLst/>
            </a:prstGeom>
            <a:solidFill>
              <a:schemeClr val="bg2">
                <a:lumMod val="20000"/>
                <a:lumOff val="8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r>
                <a:rPr lang="de-DE" sz="500" b="0" dirty="0">
                  <a:solidFill>
                    <a:schemeClr val="accent1"/>
                  </a:solidFill>
                </a:rPr>
                <a:t>0,8</a:t>
              </a:r>
            </a:p>
          </p:txBody>
        </p:sp>
      </p:grpSp>
      <p:sp>
        <p:nvSpPr>
          <p:cNvPr id="5" name="empower - DO NOT DELETE!!!" hidden="1"/>
          <p:cNvSpPr/>
          <p:nvPr userDrawn="1">
            <p:custDataLst>
              <p:tags r:id="rId49"/>
            </p:custDataLst>
          </p:nvPr>
        </p:nvSpPr>
        <p:spPr bwMode="gray">
          <a:xfrm>
            <a:off x="0" y="0"/>
            <a:ext cx="0" cy="0"/>
          </a:xfrm>
          <a:prstGeom prst="ellipse">
            <a:avLst/>
          </a:prstGeom>
          <a:solidFill>
            <a:schemeClr val="accent1">
              <a:lumMod val="20000"/>
              <a:lumOff val="80000"/>
            </a:schemeClr>
          </a:solidFill>
          <a:ln w="3175" cmpd="sng" algn="ctr">
            <a:solidFill>
              <a:schemeClr val="tx2"/>
            </a:solidFill>
            <a:miter lim="800000"/>
            <a:headEnd/>
            <a:tailEnd/>
          </a:ln>
          <a:effectLst/>
        </p:spPr>
        <p:txBody>
          <a:bodyPr lIns="72000" tIns="72000" rIns="72000" bIns="72000" rtlCol="0" anchor="ctr"/>
          <a:lstStyle/>
          <a:p>
            <a:pPr lvl="0" algn="ctr" defTabSz="762000">
              <a:lnSpc>
                <a:spcPct val="100000"/>
              </a:lnSpc>
              <a:buClr>
                <a:srgbClr val="CC0033"/>
              </a:buClr>
            </a:pPr>
            <a:endParaRPr lang="de-DE" sz="1200" dirty="0">
              <a:solidFill>
                <a:schemeClr val="tx1"/>
              </a:solidFill>
            </a:endParaRPr>
          </a:p>
        </p:txBody>
      </p:sp>
      <p:grpSp>
        <p:nvGrpSpPr>
          <p:cNvPr id="58" name="Gruppieren 57"/>
          <p:cNvGrpSpPr/>
          <p:nvPr userDrawn="1"/>
        </p:nvGrpSpPr>
        <p:grpSpPr>
          <a:xfrm>
            <a:off x="333644" y="-194610"/>
            <a:ext cx="11520045" cy="90000"/>
            <a:chOff x="333644" y="6838095"/>
            <a:chExt cx="11520045" cy="145905"/>
          </a:xfrm>
        </p:grpSpPr>
        <p:sp>
          <p:nvSpPr>
            <p:cNvPr id="61" name="Rechteck 60"/>
            <p:cNvSpPr/>
            <p:nvPr userDrawn="1"/>
          </p:nvSpPr>
          <p:spPr bwMode="gray">
            <a:xfrm>
              <a:off x="622300" y="6840000"/>
              <a:ext cx="5351026" cy="144000"/>
            </a:xfrm>
            <a:prstGeom prst="rect">
              <a:avLst/>
            </a:prstGeom>
            <a:solidFill>
              <a:schemeClr val="accent1">
                <a:lumMod val="20000"/>
                <a:lumOff val="8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r>
                <a:rPr lang="de-DE" sz="500" b="0" dirty="0">
                  <a:solidFill>
                    <a:schemeClr val="accent1"/>
                  </a:solidFill>
                </a:rPr>
                <a:t>Bereich I 2spaltig</a:t>
              </a:r>
            </a:p>
          </p:txBody>
        </p:sp>
        <p:sp>
          <p:nvSpPr>
            <p:cNvPr id="64" name="Rechteck 63"/>
            <p:cNvSpPr/>
            <p:nvPr userDrawn="1"/>
          </p:nvSpPr>
          <p:spPr bwMode="gray">
            <a:xfrm>
              <a:off x="6214007" y="6838095"/>
              <a:ext cx="5351026" cy="144000"/>
            </a:xfrm>
            <a:prstGeom prst="rect">
              <a:avLst/>
            </a:prstGeom>
            <a:solidFill>
              <a:schemeClr val="accent1">
                <a:lumMod val="20000"/>
                <a:lumOff val="80000"/>
              </a:schemeClr>
            </a:solidFill>
            <a:ln w="3175" cmpd="sng" algn="ctr">
              <a:noFill/>
              <a:miter lim="800000"/>
              <a:headEnd/>
              <a:tailEnd/>
            </a:ln>
            <a:effectLst/>
          </p:spPr>
          <p:txBody>
            <a:bodyPr lIns="0" tIns="0" rIns="0" bIns="0" rtlCol="0" anchor="ctr"/>
            <a:lstStyle/>
            <a:p>
              <a:pPr lvl="0" defTabSz="762000">
                <a:lnSpc>
                  <a:spcPct val="100000"/>
                </a:lnSpc>
                <a:buClr>
                  <a:srgbClr val="CC0033"/>
                </a:buClr>
              </a:pPr>
              <a:r>
                <a:rPr lang="de-DE" sz="500" b="0" dirty="0">
                  <a:solidFill>
                    <a:schemeClr val="accent1"/>
                  </a:solidFill>
                </a:rPr>
                <a:t>Bereich II 2spaltig</a:t>
              </a:r>
            </a:p>
          </p:txBody>
        </p:sp>
        <p:sp>
          <p:nvSpPr>
            <p:cNvPr id="65" name="Rechteck 64"/>
            <p:cNvSpPr/>
            <p:nvPr userDrawn="1"/>
          </p:nvSpPr>
          <p:spPr bwMode="gray">
            <a:xfrm>
              <a:off x="5976407" y="6840000"/>
              <a:ext cx="1188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endParaRPr lang="de-DE" sz="500" dirty="0">
                <a:solidFill>
                  <a:schemeClr val="accent1"/>
                </a:solidFill>
              </a:endParaRPr>
            </a:p>
          </p:txBody>
        </p:sp>
        <p:sp>
          <p:nvSpPr>
            <p:cNvPr id="66" name="Rechteck 65"/>
            <p:cNvSpPr/>
            <p:nvPr userDrawn="1"/>
          </p:nvSpPr>
          <p:spPr bwMode="gray">
            <a:xfrm>
              <a:off x="6095207" y="6840000"/>
              <a:ext cx="118800" cy="144000"/>
            </a:xfrm>
            <a:prstGeom prst="rect">
              <a:avLst/>
            </a:prstGeom>
            <a:solidFill>
              <a:schemeClr val="bg2">
                <a:lumMod val="40000"/>
                <a:lumOff val="6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endParaRPr lang="de-DE" sz="500" dirty="0">
                <a:solidFill>
                  <a:schemeClr val="accent1"/>
                </a:solidFill>
              </a:endParaRPr>
            </a:p>
          </p:txBody>
        </p:sp>
        <p:sp>
          <p:nvSpPr>
            <p:cNvPr id="67" name="Rechteck 66"/>
            <p:cNvSpPr/>
            <p:nvPr userDrawn="1"/>
          </p:nvSpPr>
          <p:spPr bwMode="gray">
            <a:xfrm>
              <a:off x="11565689" y="6840000"/>
              <a:ext cx="2880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t"/>
            <a:lstStyle/>
            <a:p>
              <a:pPr lvl="0" defTabSz="762000">
                <a:lnSpc>
                  <a:spcPct val="100000"/>
                </a:lnSpc>
                <a:buClr>
                  <a:srgbClr val="CC0033"/>
                </a:buClr>
              </a:pPr>
              <a:endParaRPr lang="de-DE" sz="500" b="0" dirty="0">
                <a:solidFill>
                  <a:schemeClr val="accent1"/>
                </a:solidFill>
              </a:endParaRPr>
            </a:p>
          </p:txBody>
        </p:sp>
        <p:sp>
          <p:nvSpPr>
            <p:cNvPr id="68" name="Rechteck 67"/>
            <p:cNvSpPr/>
            <p:nvPr userDrawn="1"/>
          </p:nvSpPr>
          <p:spPr bwMode="gray">
            <a:xfrm>
              <a:off x="333644" y="6840000"/>
              <a:ext cx="2880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t"/>
            <a:lstStyle/>
            <a:p>
              <a:pPr lvl="0" defTabSz="762000">
                <a:lnSpc>
                  <a:spcPct val="100000"/>
                </a:lnSpc>
                <a:buClr>
                  <a:srgbClr val="CC0033"/>
                </a:buClr>
              </a:pPr>
              <a:endParaRPr lang="de-DE" sz="500" b="0" dirty="0">
                <a:solidFill>
                  <a:schemeClr val="accent1"/>
                </a:solidFill>
              </a:endParaRPr>
            </a:p>
          </p:txBody>
        </p:sp>
      </p:grpSp>
      <p:grpSp>
        <p:nvGrpSpPr>
          <p:cNvPr id="69" name="Gruppieren 68"/>
          <p:cNvGrpSpPr/>
          <p:nvPr userDrawn="1"/>
        </p:nvGrpSpPr>
        <p:grpSpPr>
          <a:xfrm>
            <a:off x="334800" y="6955410"/>
            <a:ext cx="11520045" cy="90000"/>
            <a:chOff x="333644" y="6838095"/>
            <a:chExt cx="11520045" cy="145905"/>
          </a:xfrm>
        </p:grpSpPr>
        <p:sp>
          <p:nvSpPr>
            <p:cNvPr id="70" name="Rechteck 69"/>
            <p:cNvSpPr/>
            <p:nvPr userDrawn="1"/>
          </p:nvSpPr>
          <p:spPr bwMode="gray">
            <a:xfrm>
              <a:off x="622300" y="6840000"/>
              <a:ext cx="5351026" cy="144000"/>
            </a:xfrm>
            <a:prstGeom prst="rect">
              <a:avLst/>
            </a:prstGeom>
            <a:solidFill>
              <a:schemeClr val="accent1">
                <a:lumMod val="20000"/>
                <a:lumOff val="8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r>
                <a:rPr lang="de-DE" sz="500" b="0" dirty="0">
                  <a:solidFill>
                    <a:schemeClr val="tx1"/>
                  </a:solidFill>
                </a:rPr>
                <a:t>Bereich I</a:t>
              </a:r>
            </a:p>
          </p:txBody>
        </p:sp>
        <p:sp>
          <p:nvSpPr>
            <p:cNvPr id="71" name="Rechteck 70"/>
            <p:cNvSpPr/>
            <p:nvPr userDrawn="1"/>
          </p:nvSpPr>
          <p:spPr bwMode="gray">
            <a:xfrm>
              <a:off x="6214007" y="6838095"/>
              <a:ext cx="5351026" cy="144000"/>
            </a:xfrm>
            <a:prstGeom prst="rect">
              <a:avLst/>
            </a:prstGeom>
            <a:solidFill>
              <a:schemeClr val="accent1">
                <a:lumMod val="20000"/>
                <a:lumOff val="80000"/>
              </a:schemeClr>
            </a:solidFill>
            <a:ln w="3175" cmpd="sng" algn="ctr">
              <a:noFill/>
              <a:miter lim="800000"/>
              <a:headEnd/>
              <a:tailEnd/>
            </a:ln>
            <a:effectLst/>
          </p:spPr>
          <p:txBody>
            <a:bodyPr lIns="0" tIns="0" rIns="0" bIns="0" rtlCol="0" anchor="ctr"/>
            <a:lstStyle/>
            <a:p>
              <a:pPr lvl="0" defTabSz="762000">
                <a:lnSpc>
                  <a:spcPct val="100000"/>
                </a:lnSpc>
                <a:buClr>
                  <a:srgbClr val="CC0033"/>
                </a:buClr>
              </a:pPr>
              <a:r>
                <a:rPr lang="de-DE" sz="500" b="0" dirty="0">
                  <a:solidFill>
                    <a:schemeClr val="tx1"/>
                  </a:solidFill>
                </a:rPr>
                <a:t>Bereich II</a:t>
              </a:r>
            </a:p>
          </p:txBody>
        </p:sp>
        <p:sp>
          <p:nvSpPr>
            <p:cNvPr id="72" name="Rechteck 71"/>
            <p:cNvSpPr/>
            <p:nvPr userDrawn="1"/>
          </p:nvSpPr>
          <p:spPr bwMode="gray">
            <a:xfrm>
              <a:off x="5976407" y="6840000"/>
              <a:ext cx="1188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endParaRPr lang="de-DE" sz="500" dirty="0">
                <a:solidFill>
                  <a:schemeClr val="tx1"/>
                </a:solidFill>
              </a:endParaRPr>
            </a:p>
          </p:txBody>
        </p:sp>
        <p:sp>
          <p:nvSpPr>
            <p:cNvPr id="73" name="Rechteck 72"/>
            <p:cNvSpPr/>
            <p:nvPr userDrawn="1"/>
          </p:nvSpPr>
          <p:spPr bwMode="gray">
            <a:xfrm>
              <a:off x="6095207" y="6840000"/>
              <a:ext cx="118800" cy="144000"/>
            </a:xfrm>
            <a:prstGeom prst="rect">
              <a:avLst/>
            </a:prstGeom>
            <a:solidFill>
              <a:schemeClr val="bg2">
                <a:lumMod val="40000"/>
                <a:lumOff val="60000"/>
              </a:schemeClr>
            </a:solidFill>
            <a:ln w="3175" cmpd="sng" algn="ctr">
              <a:noFill/>
              <a:miter lim="800000"/>
              <a:headEnd/>
              <a:tailEnd/>
            </a:ln>
            <a:effectLst/>
          </p:spPr>
          <p:txBody>
            <a:bodyPr lIns="0" tIns="0" rIns="0" bIns="0" rtlCol="0" anchor="ctr"/>
            <a:lstStyle/>
            <a:p>
              <a:pPr algn="ctr" defTabSz="762000">
                <a:lnSpc>
                  <a:spcPct val="100000"/>
                </a:lnSpc>
                <a:buClr>
                  <a:srgbClr val="CC0033"/>
                </a:buClr>
              </a:pPr>
              <a:endParaRPr lang="de-DE" sz="500" dirty="0">
                <a:solidFill>
                  <a:schemeClr val="tx1"/>
                </a:solidFill>
              </a:endParaRPr>
            </a:p>
          </p:txBody>
        </p:sp>
        <p:sp>
          <p:nvSpPr>
            <p:cNvPr id="74" name="Rechteck 73"/>
            <p:cNvSpPr/>
            <p:nvPr userDrawn="1"/>
          </p:nvSpPr>
          <p:spPr bwMode="gray">
            <a:xfrm>
              <a:off x="11565689" y="6840000"/>
              <a:ext cx="2880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t"/>
            <a:lstStyle/>
            <a:p>
              <a:pPr lvl="0" defTabSz="762000">
                <a:lnSpc>
                  <a:spcPct val="100000"/>
                </a:lnSpc>
                <a:buClr>
                  <a:srgbClr val="CC0033"/>
                </a:buClr>
              </a:pPr>
              <a:endParaRPr lang="de-DE" sz="500" b="0" dirty="0">
                <a:solidFill>
                  <a:schemeClr val="tx1"/>
                </a:solidFill>
              </a:endParaRPr>
            </a:p>
          </p:txBody>
        </p:sp>
        <p:sp>
          <p:nvSpPr>
            <p:cNvPr id="75" name="Rechteck 74"/>
            <p:cNvSpPr/>
            <p:nvPr userDrawn="1"/>
          </p:nvSpPr>
          <p:spPr bwMode="gray">
            <a:xfrm>
              <a:off x="333644" y="6840000"/>
              <a:ext cx="288000" cy="144000"/>
            </a:xfrm>
            <a:prstGeom prst="rect">
              <a:avLst/>
            </a:prstGeom>
            <a:solidFill>
              <a:schemeClr val="bg2">
                <a:lumMod val="20000"/>
                <a:lumOff val="80000"/>
              </a:schemeClr>
            </a:solidFill>
            <a:ln w="3175" cmpd="sng" algn="ctr">
              <a:noFill/>
              <a:miter lim="800000"/>
              <a:headEnd/>
              <a:tailEnd/>
            </a:ln>
            <a:effectLst/>
          </p:spPr>
          <p:txBody>
            <a:bodyPr lIns="0" tIns="0" rIns="0" bIns="0" rtlCol="0" anchor="t"/>
            <a:lstStyle/>
            <a:p>
              <a:pPr lvl="0" defTabSz="762000">
                <a:lnSpc>
                  <a:spcPct val="100000"/>
                </a:lnSpc>
                <a:buClr>
                  <a:srgbClr val="CC0033"/>
                </a:buClr>
              </a:pPr>
              <a:endParaRPr lang="de-DE" sz="500" b="0" dirty="0">
                <a:solidFill>
                  <a:schemeClr val="tx1"/>
                </a:solidFill>
              </a:endParaRPr>
            </a:p>
          </p:txBody>
        </p:sp>
      </p:grpSp>
    </p:spTree>
    <p:extLst>
      <p:ext uri="{BB962C8B-B14F-4D97-AF65-F5344CB8AC3E}">
        <p14:creationId xmlns:p14="http://schemas.microsoft.com/office/powerpoint/2010/main" val="3406131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871538" rtl="0" eaLnBrk="1" fontAlgn="base" hangingPunct="1">
        <a:spcBef>
          <a:spcPts val="0"/>
        </a:spcBef>
        <a:spcAft>
          <a:spcPct val="0"/>
        </a:spcAft>
        <a:defRPr lang="de-DE" sz="2400" b="0" cap="all" baseline="0" dirty="0" smtClean="0">
          <a:solidFill>
            <a:schemeClr val="accent1"/>
          </a:solidFill>
          <a:latin typeface="+mj-lt"/>
          <a:ea typeface="+mj-ea"/>
          <a:cs typeface="+mj-cs"/>
        </a:defRPr>
      </a:lvl1pPr>
      <a:lvl2pPr algn="l" defTabSz="871538" rtl="0" eaLnBrk="1" fontAlgn="base" hangingPunct="1">
        <a:spcBef>
          <a:spcPct val="30000"/>
        </a:spcBef>
        <a:spcAft>
          <a:spcPct val="0"/>
        </a:spcAft>
        <a:defRPr sz="2000" b="1">
          <a:solidFill>
            <a:srgbClr val="333333"/>
          </a:solidFill>
          <a:latin typeface="Tahoma" pitchFamily="34" charset="0"/>
        </a:defRPr>
      </a:lvl2pPr>
      <a:lvl3pPr algn="l" defTabSz="871538" rtl="0" eaLnBrk="1" fontAlgn="base" hangingPunct="1">
        <a:spcBef>
          <a:spcPct val="30000"/>
        </a:spcBef>
        <a:spcAft>
          <a:spcPct val="0"/>
        </a:spcAft>
        <a:defRPr sz="2000" b="1">
          <a:solidFill>
            <a:srgbClr val="333333"/>
          </a:solidFill>
          <a:latin typeface="Tahoma" pitchFamily="34" charset="0"/>
        </a:defRPr>
      </a:lvl3pPr>
      <a:lvl4pPr algn="l" defTabSz="871538" rtl="0" eaLnBrk="1" fontAlgn="base" hangingPunct="1">
        <a:spcBef>
          <a:spcPct val="30000"/>
        </a:spcBef>
        <a:spcAft>
          <a:spcPct val="0"/>
        </a:spcAft>
        <a:defRPr sz="2000" b="1">
          <a:solidFill>
            <a:srgbClr val="333333"/>
          </a:solidFill>
          <a:latin typeface="Tahoma" pitchFamily="34" charset="0"/>
        </a:defRPr>
      </a:lvl4pPr>
      <a:lvl5pPr algn="l" defTabSz="871538" rtl="0" eaLnBrk="1" fontAlgn="base" hangingPunct="1">
        <a:spcBef>
          <a:spcPct val="30000"/>
        </a:spcBef>
        <a:spcAft>
          <a:spcPct val="0"/>
        </a:spcAft>
        <a:defRPr sz="2000" b="1">
          <a:solidFill>
            <a:srgbClr val="333333"/>
          </a:solidFill>
          <a:latin typeface="Tahoma" pitchFamily="34" charset="0"/>
        </a:defRPr>
      </a:lvl5pPr>
      <a:lvl6pPr marL="457200" algn="l" defTabSz="871538" rtl="0" eaLnBrk="1" fontAlgn="base" hangingPunct="1">
        <a:spcBef>
          <a:spcPct val="30000"/>
        </a:spcBef>
        <a:spcAft>
          <a:spcPct val="0"/>
        </a:spcAft>
        <a:defRPr sz="2000" b="1">
          <a:solidFill>
            <a:srgbClr val="333333"/>
          </a:solidFill>
          <a:latin typeface="Tahoma" pitchFamily="34" charset="0"/>
        </a:defRPr>
      </a:lvl6pPr>
      <a:lvl7pPr marL="914400" algn="l" defTabSz="871538" rtl="0" eaLnBrk="1" fontAlgn="base" hangingPunct="1">
        <a:spcBef>
          <a:spcPct val="30000"/>
        </a:spcBef>
        <a:spcAft>
          <a:spcPct val="0"/>
        </a:spcAft>
        <a:defRPr sz="2000" b="1">
          <a:solidFill>
            <a:srgbClr val="333333"/>
          </a:solidFill>
          <a:latin typeface="Tahoma" pitchFamily="34" charset="0"/>
        </a:defRPr>
      </a:lvl7pPr>
      <a:lvl8pPr marL="1371600" algn="l" defTabSz="871538" rtl="0" eaLnBrk="1" fontAlgn="base" hangingPunct="1">
        <a:spcBef>
          <a:spcPct val="30000"/>
        </a:spcBef>
        <a:spcAft>
          <a:spcPct val="0"/>
        </a:spcAft>
        <a:defRPr sz="2000" b="1">
          <a:solidFill>
            <a:srgbClr val="333333"/>
          </a:solidFill>
          <a:latin typeface="Tahoma" pitchFamily="34" charset="0"/>
        </a:defRPr>
      </a:lvl8pPr>
      <a:lvl9pPr marL="1828800" algn="l" defTabSz="871538" rtl="0" eaLnBrk="1" fontAlgn="base" hangingPunct="1">
        <a:spcBef>
          <a:spcPct val="30000"/>
        </a:spcBef>
        <a:spcAft>
          <a:spcPct val="0"/>
        </a:spcAft>
        <a:defRPr sz="2000" b="1">
          <a:solidFill>
            <a:srgbClr val="333333"/>
          </a:solidFill>
          <a:latin typeface="Tahoma" pitchFamily="34" charset="0"/>
        </a:defRPr>
      </a:lvl9pPr>
    </p:titleStyle>
    <p:bodyStyle>
      <a:lvl1pPr marL="216000" indent="-216000" algn="l" defTabSz="871538" rtl="0" eaLnBrk="1" fontAlgn="base" hangingPunct="1">
        <a:lnSpc>
          <a:spcPct val="100000"/>
        </a:lnSpc>
        <a:spcBef>
          <a:spcPts val="200"/>
        </a:spcBef>
        <a:spcAft>
          <a:spcPts val="300"/>
        </a:spcAft>
        <a:buClr>
          <a:schemeClr val="accent2"/>
        </a:buClr>
        <a:buSzPct val="80000"/>
        <a:buFont typeface="Wingdings" pitchFamily="2" charset="2"/>
        <a:buChar char="n"/>
        <a:defRPr lang="de-DE" sz="1200" dirty="0" smtClean="0">
          <a:solidFill>
            <a:schemeClr val="tx1"/>
          </a:solidFill>
          <a:latin typeface="+mn-lt"/>
          <a:ea typeface="+mn-ea"/>
          <a:cs typeface="+mn-cs"/>
        </a:defRPr>
      </a:lvl1pPr>
      <a:lvl2pPr marL="396000" indent="-180000" algn="l" defTabSz="871538" rtl="0" eaLnBrk="1" fontAlgn="base" hangingPunct="1">
        <a:lnSpc>
          <a:spcPct val="100000"/>
        </a:lnSpc>
        <a:spcBef>
          <a:spcPts val="0"/>
        </a:spcBef>
        <a:spcAft>
          <a:spcPts val="300"/>
        </a:spcAft>
        <a:buClr>
          <a:schemeClr val="accent1"/>
        </a:buClr>
        <a:buSzPct val="80000"/>
        <a:buFont typeface="Wingdings" pitchFamily="2" charset="2"/>
        <a:buChar char=""/>
        <a:tabLst/>
        <a:defRPr lang="de-DE" sz="1100" dirty="0" smtClean="0">
          <a:solidFill>
            <a:schemeClr val="tx1"/>
          </a:solidFill>
          <a:latin typeface="+mn-lt"/>
          <a:ea typeface="+mn-ea"/>
          <a:cs typeface="+mn-cs"/>
        </a:defRPr>
      </a:lvl2pPr>
      <a:lvl3pPr marL="558000" indent="-162000" algn="l" defTabSz="871538" rtl="0" eaLnBrk="1" fontAlgn="base" hangingPunct="1">
        <a:lnSpc>
          <a:spcPct val="100000"/>
        </a:lnSpc>
        <a:spcBef>
          <a:spcPts val="0"/>
        </a:spcBef>
        <a:spcAft>
          <a:spcPts val="100"/>
        </a:spcAft>
        <a:buClr>
          <a:schemeClr val="bg2">
            <a:lumMod val="50000"/>
          </a:schemeClr>
        </a:buClr>
        <a:buSzPct val="80000"/>
        <a:buFont typeface="Wingdings" pitchFamily="2" charset="2"/>
        <a:buChar char="n"/>
        <a:defRPr lang="de-DE" sz="1000" dirty="0" smtClean="0">
          <a:solidFill>
            <a:schemeClr val="tx1"/>
          </a:solidFill>
          <a:latin typeface="+mn-lt"/>
          <a:ea typeface="+mn-ea"/>
          <a:cs typeface="+mn-cs"/>
        </a:defRPr>
      </a:lvl3pPr>
      <a:lvl4pPr marL="702000" indent="-144000" algn="l" defTabSz="871538" rtl="0" eaLnBrk="1" fontAlgn="base" hangingPunct="1">
        <a:lnSpc>
          <a:spcPct val="100000"/>
        </a:lnSpc>
        <a:spcBef>
          <a:spcPts val="0"/>
        </a:spcBef>
        <a:spcAft>
          <a:spcPts val="100"/>
        </a:spcAft>
        <a:buClr>
          <a:schemeClr val="tx1"/>
        </a:buClr>
        <a:buFont typeface="Arial" charset="0"/>
        <a:buChar char="−"/>
        <a:defRPr lang="de-DE" sz="900" dirty="0" smtClean="0">
          <a:solidFill>
            <a:schemeClr val="tx1"/>
          </a:solidFill>
          <a:latin typeface="+mn-lt"/>
          <a:ea typeface="+mn-ea"/>
          <a:cs typeface="+mn-cs"/>
        </a:defRPr>
      </a:lvl4pPr>
      <a:lvl5pPr marL="846000" indent="-144000" algn="l" defTabSz="871538" rtl="0" eaLnBrk="1" fontAlgn="base" hangingPunct="1">
        <a:lnSpc>
          <a:spcPct val="100000"/>
        </a:lnSpc>
        <a:spcBef>
          <a:spcPts val="0"/>
        </a:spcBef>
        <a:spcAft>
          <a:spcPts val="100"/>
        </a:spcAft>
        <a:buClr>
          <a:srgbClr val="777777"/>
        </a:buClr>
        <a:buFont typeface="Arial" charset="0"/>
        <a:buChar char="−"/>
        <a:defRPr lang="de-DE" sz="800" dirty="0" smtClean="0">
          <a:solidFill>
            <a:schemeClr val="bg2">
              <a:lumMod val="50000"/>
            </a:schemeClr>
          </a:solidFill>
          <a:latin typeface="+mn-lt"/>
          <a:ea typeface="+mn-ea"/>
          <a:cs typeface="+mn-cs"/>
        </a:defRPr>
      </a:lvl5pPr>
      <a:lvl6pPr marL="2457450" indent="-227013" algn="l" defTabSz="871538" rtl="0" eaLnBrk="1" fontAlgn="base" hangingPunct="1">
        <a:lnSpc>
          <a:spcPct val="110000"/>
        </a:lnSpc>
        <a:spcBef>
          <a:spcPct val="50000"/>
        </a:spcBef>
        <a:spcAft>
          <a:spcPct val="0"/>
        </a:spcAft>
        <a:buClr>
          <a:schemeClr val="tx1"/>
        </a:buClr>
        <a:buFont typeface="Arial" charset="0"/>
        <a:buChar char="−"/>
        <a:defRPr>
          <a:solidFill>
            <a:schemeClr val="tx1"/>
          </a:solidFill>
          <a:latin typeface="Arial" charset="0"/>
        </a:defRPr>
      </a:lvl6pPr>
      <a:lvl7pPr marL="2914650" indent="-227013" algn="l" defTabSz="871538" rtl="0" eaLnBrk="1" fontAlgn="base" hangingPunct="1">
        <a:lnSpc>
          <a:spcPct val="110000"/>
        </a:lnSpc>
        <a:spcBef>
          <a:spcPct val="50000"/>
        </a:spcBef>
        <a:spcAft>
          <a:spcPct val="0"/>
        </a:spcAft>
        <a:buClr>
          <a:schemeClr val="tx1"/>
        </a:buClr>
        <a:buFont typeface="Arial" charset="0"/>
        <a:buChar char="−"/>
        <a:defRPr>
          <a:solidFill>
            <a:schemeClr val="tx1"/>
          </a:solidFill>
          <a:latin typeface="Arial" charset="0"/>
        </a:defRPr>
      </a:lvl7pPr>
      <a:lvl8pPr marL="3371850" indent="-227013" algn="l" defTabSz="871538" rtl="0" eaLnBrk="1" fontAlgn="base" hangingPunct="1">
        <a:lnSpc>
          <a:spcPct val="110000"/>
        </a:lnSpc>
        <a:spcBef>
          <a:spcPct val="50000"/>
        </a:spcBef>
        <a:spcAft>
          <a:spcPct val="0"/>
        </a:spcAft>
        <a:buClr>
          <a:schemeClr val="tx1"/>
        </a:buClr>
        <a:buFont typeface="Arial" charset="0"/>
        <a:buChar char="−"/>
        <a:defRPr>
          <a:solidFill>
            <a:schemeClr val="tx1"/>
          </a:solidFill>
          <a:latin typeface="Arial" charset="0"/>
        </a:defRPr>
      </a:lvl8pPr>
      <a:lvl9pPr marL="3829050" indent="-227013" algn="l" defTabSz="871538" rtl="0" eaLnBrk="1" fontAlgn="base" hangingPunct="1">
        <a:lnSpc>
          <a:spcPct val="110000"/>
        </a:lnSpc>
        <a:spcBef>
          <a:spcPct val="50000"/>
        </a:spcBef>
        <a:spcAft>
          <a:spcPct val="0"/>
        </a:spcAft>
        <a:buClr>
          <a:schemeClr val="tx1"/>
        </a:buClr>
        <a:buFont typeface="Arial" charset="0"/>
        <a:buChar char="−"/>
        <a:defRPr>
          <a:solidFill>
            <a:schemeClr val="tx1"/>
          </a:solidFill>
          <a:latin typeface="Arial"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p15:clr>
            <a:srgbClr val="F26B43"/>
          </p15:clr>
        </p15:guide>
        <p15:guide id="2" orient="horz" pos="731">
          <p15:clr>
            <a:srgbClr val="F26B43"/>
          </p15:clr>
        </p15:guide>
        <p15:guide id="3" orient="horz" pos="3906">
          <p15:clr>
            <a:srgbClr val="F26B43"/>
          </p15:clr>
        </p15:guide>
        <p15:guide id="4" orient="horz" pos="4088">
          <p15:clr>
            <a:srgbClr val="F26B43"/>
          </p15:clr>
        </p15:guide>
        <p15:guide id="5" orient="horz" pos="2319">
          <p15:clr>
            <a:srgbClr val="F26B43"/>
          </p15:clr>
        </p15:guide>
        <p15:guide id="6" orient="horz" pos="2432">
          <p15:clr>
            <a:srgbClr val="F26B43"/>
          </p15:clr>
        </p15:guide>
        <p15:guide id="7" orient="horz" pos="2205">
          <p15:clr>
            <a:srgbClr val="F26B43"/>
          </p15:clr>
        </p15:guide>
        <p15:guide id="8" pos="3839">
          <p15:clr>
            <a:srgbClr val="F26B43"/>
          </p15:clr>
        </p15:guide>
        <p15:guide id="10" pos="3908">
          <p15:clr>
            <a:srgbClr val="F26B43"/>
          </p15:clr>
        </p15:guide>
        <p15:guide id="11" pos="3771">
          <p15:clr>
            <a:srgbClr val="F26B43"/>
          </p15:clr>
        </p15:guide>
        <p15:guide id="12" pos="2615">
          <p15:clr>
            <a:srgbClr val="F26B43"/>
          </p15:clr>
        </p15:guide>
        <p15:guide id="13" pos="2728">
          <p15:clr>
            <a:srgbClr val="F26B43"/>
          </p15:clr>
        </p15:guide>
        <p15:guide id="14" pos="4951">
          <p15:clr>
            <a:srgbClr val="F26B43"/>
          </p15:clr>
        </p15:guide>
        <p15:guide id="15" pos="5064">
          <p15:clr>
            <a:srgbClr val="F26B43"/>
          </p15:clr>
        </p15:guide>
        <p15:guide id="16" pos="392">
          <p15:clr>
            <a:srgbClr val="F26B43"/>
          </p15:clr>
        </p15:guide>
        <p15:guide id="17" pos="7287">
          <p15:clr>
            <a:srgbClr val="F26B43"/>
          </p15:clr>
        </p15:guide>
        <p15:guide id="18" pos="7468">
          <p15:clr>
            <a:srgbClr val="F26B43"/>
          </p15:clr>
        </p15:guide>
        <p15:guide id="19" pos="21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F2564692-C2DB-49D2-A1FF-4A57ED8E21A2}"/>
              </a:ext>
            </a:extLst>
          </p:cNvPr>
          <p:cNvSpPr>
            <a:spLocks noGrp="1"/>
          </p:cNvSpPr>
          <p:nvPr>
            <p:ph type="sldNum" sz="quarter" idx="10"/>
          </p:nvPr>
        </p:nvSpPr>
        <p:spPr/>
        <p:txBody>
          <a:bodyPr/>
          <a:lstStyle/>
          <a:p>
            <a:fld id="{B22DAE0B-7753-4CD8-9EDA-6AF531C182E6}" type="slidenum">
              <a:rPr lang="de-DE" smtClean="0"/>
              <a:pPr/>
              <a:t>1</a:t>
            </a:fld>
            <a:endParaRPr lang="de-DE" dirty="0"/>
          </a:p>
        </p:txBody>
      </p:sp>
      <p:graphicFrame>
        <p:nvGraphicFramePr>
          <p:cNvPr id="6" name="Tabelle 6">
            <a:extLst>
              <a:ext uri="{FF2B5EF4-FFF2-40B4-BE49-F238E27FC236}">
                <a16:creationId xmlns:a16="http://schemas.microsoft.com/office/drawing/2014/main" id="{3E83AF08-C5EB-4E94-92D4-87920709F6EE}"/>
              </a:ext>
            </a:extLst>
          </p:cNvPr>
          <p:cNvGraphicFramePr>
            <a:graphicFrameLocks noGrp="1"/>
          </p:cNvGraphicFramePr>
          <p:nvPr>
            <p:ph sz="quarter" idx="1"/>
            <p:extLst>
              <p:ext uri="{D42A27DB-BD31-4B8C-83A1-F6EECF244321}">
                <p14:modId xmlns:p14="http://schemas.microsoft.com/office/powerpoint/2010/main" val="894448683"/>
              </p:ext>
            </p:extLst>
          </p:nvPr>
        </p:nvGraphicFramePr>
        <p:xfrm>
          <a:off x="335756" y="297833"/>
          <a:ext cx="11520487" cy="6217920"/>
        </p:xfrm>
        <a:graphic>
          <a:graphicData uri="http://schemas.openxmlformats.org/drawingml/2006/table">
            <a:tbl>
              <a:tblPr firstRow="1" bandRow="1">
                <a:tableStyleId>{5C22544A-7EE6-4342-B048-85BDC9FD1C3A}</a:tableStyleId>
              </a:tblPr>
              <a:tblGrid>
                <a:gridCol w="1571423">
                  <a:extLst>
                    <a:ext uri="{9D8B030D-6E8A-4147-A177-3AD203B41FA5}">
                      <a16:colId xmlns:a16="http://schemas.microsoft.com/office/drawing/2014/main" val="231168306"/>
                    </a:ext>
                  </a:extLst>
                </a:gridCol>
                <a:gridCol w="9949064">
                  <a:extLst>
                    <a:ext uri="{9D8B030D-6E8A-4147-A177-3AD203B41FA5}">
                      <a16:colId xmlns:a16="http://schemas.microsoft.com/office/drawing/2014/main" val="2486419665"/>
                    </a:ext>
                  </a:extLst>
                </a:gridCol>
              </a:tblGrid>
              <a:tr h="361134">
                <a:tc>
                  <a:txBody>
                    <a:bodyPr/>
                    <a:lstStyle/>
                    <a:p>
                      <a:r>
                        <a:rPr lang="de-DE" dirty="0" err="1">
                          <a:solidFill>
                            <a:schemeClr val="bg1"/>
                          </a:solidFill>
                        </a:rPr>
                        <a:t>Assignment</a:t>
                      </a:r>
                      <a:endParaRPr lang="de-DE" dirty="0">
                        <a:solidFill>
                          <a:schemeClr val="bg1"/>
                        </a:solidFill>
                      </a:endParaRPr>
                    </a:p>
                  </a:txBody>
                  <a:tcPr/>
                </a:tc>
                <a:tc>
                  <a:txBody>
                    <a:bodyPr/>
                    <a:lstStyle/>
                    <a:p>
                      <a:r>
                        <a:rPr lang="de-DE" dirty="0" err="1">
                          <a:solidFill>
                            <a:schemeClr val="bg1"/>
                          </a:solidFill>
                        </a:rPr>
                        <a:t>What</a:t>
                      </a:r>
                      <a:r>
                        <a:rPr lang="de-DE" dirty="0">
                          <a:solidFill>
                            <a:schemeClr val="bg1"/>
                          </a:solidFill>
                        </a:rPr>
                        <a:t> </a:t>
                      </a:r>
                      <a:r>
                        <a:rPr lang="de-DE" dirty="0" err="1">
                          <a:solidFill>
                            <a:schemeClr val="bg1"/>
                          </a:solidFill>
                        </a:rPr>
                        <a:t>to</a:t>
                      </a:r>
                      <a:r>
                        <a:rPr lang="de-DE" dirty="0">
                          <a:solidFill>
                            <a:schemeClr val="bg1"/>
                          </a:solidFill>
                        </a:rPr>
                        <a:t> do?</a:t>
                      </a:r>
                    </a:p>
                  </a:txBody>
                  <a:tcPr/>
                </a:tc>
                <a:extLst>
                  <a:ext uri="{0D108BD9-81ED-4DB2-BD59-A6C34878D82A}">
                    <a16:rowId xmlns:a16="http://schemas.microsoft.com/office/drawing/2014/main" val="1487470714"/>
                  </a:ext>
                </a:extLst>
              </a:tr>
              <a:tr h="5397297">
                <a:tc>
                  <a:txBody>
                    <a:bodyPr/>
                    <a:lstStyle/>
                    <a:p>
                      <a:r>
                        <a:rPr lang="de-DE" dirty="0">
                          <a:solidFill>
                            <a:schemeClr val="tx1"/>
                          </a:solidFill>
                        </a:rPr>
                        <a:t>Individual Reports (Word </a:t>
                      </a:r>
                      <a:r>
                        <a:rPr lang="de-DE" dirty="0" err="1">
                          <a:solidFill>
                            <a:schemeClr val="tx1"/>
                          </a:solidFill>
                        </a:rPr>
                        <a:t>file</a:t>
                      </a:r>
                      <a:r>
                        <a:rPr lang="de-DE" dirty="0">
                          <a:solidFill>
                            <a:schemeClr val="tx1"/>
                          </a:solidFill>
                        </a:rPr>
                        <a:t>)</a:t>
                      </a:r>
                    </a:p>
                    <a:p>
                      <a:endParaRPr lang="de-DE" dirty="0">
                        <a:solidFill>
                          <a:schemeClr val="tx1"/>
                        </a:solidFill>
                      </a:endParaRPr>
                    </a:p>
                  </a:txBody>
                  <a:tcPr/>
                </a:tc>
                <a:tc>
                  <a:txBody>
                    <a:bodyPr/>
                    <a:lstStyle/>
                    <a:p>
                      <a:r>
                        <a:rPr lang="en-US" b="1" dirty="0">
                          <a:solidFill>
                            <a:schemeClr val="tx1"/>
                          </a:solidFill>
                        </a:rPr>
                        <a:t>A - Causal Layered Analysis – Deconstruction </a:t>
                      </a:r>
                      <a:r>
                        <a:rPr lang="en-US" b="1" dirty="0">
                          <a:solidFill>
                            <a:schemeClr val="accent2"/>
                          </a:solidFill>
                        </a:rPr>
                        <a:t>(50%)</a:t>
                      </a:r>
                    </a:p>
                    <a:p>
                      <a:pPr marL="342900" indent="-342900">
                        <a:buFont typeface="+mj-lt"/>
                        <a:buAutoNum type="arabicPeriod"/>
                      </a:pPr>
                      <a:r>
                        <a:rPr lang="en-US" b="0" dirty="0">
                          <a:solidFill>
                            <a:schemeClr val="tx1"/>
                          </a:solidFill>
                        </a:rPr>
                        <a:t>Decide on a social problem/issue (e.g. wicked problem) or a social topic that you want to explore.</a:t>
                      </a:r>
                    </a:p>
                    <a:p>
                      <a:pPr marL="342900" indent="-342900">
                        <a:buFont typeface="+mj-lt"/>
                        <a:buAutoNum type="arabicPeriod"/>
                      </a:pPr>
                      <a:r>
                        <a:rPr lang="en-US" b="0" dirty="0">
                          <a:solidFill>
                            <a:schemeClr val="tx1"/>
                          </a:solidFill>
                        </a:rPr>
                        <a:t>Deconstruct that problem using the 4 layers of CLA </a:t>
                      </a:r>
                    </a:p>
                    <a:p>
                      <a:pPr marL="342900" indent="-342900">
                        <a:buFont typeface="+mj-lt"/>
                        <a:buAutoNum type="arabicPeriod"/>
                      </a:pPr>
                      <a:r>
                        <a:rPr lang="en-US" b="0" dirty="0">
                          <a:solidFill>
                            <a:schemeClr val="tx1"/>
                          </a:solidFill>
                        </a:rPr>
                        <a:t>Visualize each layer in any way you see fit. (What are pictures, symbols, drawings that may help to understand the layers better?)</a:t>
                      </a:r>
                    </a:p>
                    <a:p>
                      <a:pPr marL="342900" indent="-342900">
                        <a:buFont typeface="+mj-lt"/>
                        <a:buAutoNum type="arabicPeriod"/>
                      </a:pPr>
                      <a:r>
                        <a:rPr lang="en-US" b="0" dirty="0">
                          <a:solidFill>
                            <a:schemeClr val="tx1"/>
                          </a:solidFill>
                        </a:rPr>
                        <a:t>What are the used futures regarding the problem? Meaning: Solutions or ideas about solving the issue or topic that are continuously used but don’t serve us anymore (See Futures Triangle Slides for better understanding)</a:t>
                      </a:r>
                      <a:endParaRPr lang="en-US" b="1" dirty="0">
                        <a:solidFill>
                          <a:schemeClr val="tx1"/>
                        </a:solidFill>
                      </a:endParaRPr>
                    </a:p>
                    <a:p>
                      <a:pPr marL="0" indent="0">
                        <a:buFont typeface="Arial" panose="020B0604020202020204" pitchFamily="34" charset="0"/>
                        <a:buNone/>
                      </a:pPr>
                      <a:endParaRPr lang="en-US" b="1" dirty="0">
                        <a:solidFill>
                          <a:schemeClr val="tx1"/>
                        </a:solidFill>
                      </a:endParaRPr>
                    </a:p>
                    <a:p>
                      <a:pPr marL="0" indent="0">
                        <a:buFont typeface="Arial" panose="020B0604020202020204" pitchFamily="34" charset="0"/>
                        <a:buNone/>
                      </a:pPr>
                      <a:r>
                        <a:rPr lang="en-US" b="1" dirty="0">
                          <a:solidFill>
                            <a:schemeClr val="tx1"/>
                          </a:solidFill>
                        </a:rPr>
                        <a:t>B - Causal Layered Analysis – Reconstruction </a:t>
                      </a:r>
                      <a:r>
                        <a:rPr lang="en-US" b="1" dirty="0">
                          <a:solidFill>
                            <a:schemeClr val="accent2"/>
                          </a:solidFill>
                        </a:rPr>
                        <a:t>(25%)</a:t>
                      </a:r>
                    </a:p>
                    <a:p>
                      <a:pPr marL="342900" indent="-342900">
                        <a:buFont typeface="+mj-lt"/>
                        <a:buAutoNum type="arabicPeriod"/>
                      </a:pPr>
                      <a:r>
                        <a:rPr lang="en-US" b="0" dirty="0">
                          <a:solidFill>
                            <a:schemeClr val="tx1"/>
                          </a:solidFill>
                        </a:rPr>
                        <a:t>What is the preferred future of this topic (in 2050)? What does it look like on the Litany level? And then on all four levels?</a:t>
                      </a:r>
                    </a:p>
                    <a:p>
                      <a:pPr marL="342900" indent="-342900">
                        <a:buFont typeface="+mj-lt"/>
                        <a:buAutoNum type="arabicPeriod"/>
                      </a:pPr>
                      <a:r>
                        <a:rPr lang="en-US" b="0" dirty="0">
                          <a:solidFill>
                            <a:schemeClr val="tx1"/>
                          </a:solidFill>
                        </a:rPr>
                        <a:t>Why is this the preferred future? Who stands to benefit from it? Who may be disadvantaged?</a:t>
                      </a:r>
                    </a:p>
                    <a:p>
                      <a:pPr marL="0" indent="0">
                        <a:buFont typeface="Arial" panose="020B0604020202020204" pitchFamily="34" charset="0"/>
                        <a:buNone/>
                      </a:pPr>
                      <a:endParaRPr lang="en-US" b="1" dirty="0">
                        <a:solidFill>
                          <a:schemeClr val="tx1"/>
                        </a:solidFill>
                      </a:endParaRPr>
                    </a:p>
                    <a:p>
                      <a:pPr marL="0" indent="0">
                        <a:buFont typeface="Arial" panose="020B0604020202020204" pitchFamily="34" charset="0"/>
                        <a:buNone/>
                      </a:pPr>
                      <a:r>
                        <a:rPr lang="en-US" b="1" dirty="0">
                          <a:solidFill>
                            <a:schemeClr val="tx1"/>
                          </a:solidFill>
                        </a:rPr>
                        <a:t>C – </a:t>
                      </a:r>
                      <a:r>
                        <a:rPr lang="en-US" b="1" dirty="0" err="1">
                          <a:solidFill>
                            <a:schemeClr val="tx1"/>
                          </a:solidFill>
                        </a:rPr>
                        <a:t>Backcasting</a:t>
                      </a:r>
                      <a:r>
                        <a:rPr lang="en-US" b="1" dirty="0">
                          <a:solidFill>
                            <a:schemeClr val="tx1"/>
                          </a:solidFill>
                        </a:rPr>
                        <a:t> </a:t>
                      </a:r>
                      <a:r>
                        <a:rPr lang="en-US" b="1" dirty="0">
                          <a:solidFill>
                            <a:schemeClr val="accent2"/>
                          </a:solidFill>
                        </a:rPr>
                        <a:t>(25%)</a:t>
                      </a:r>
                    </a:p>
                    <a:p>
                      <a:pPr marL="342900" indent="-342900">
                        <a:buFont typeface="+mj-lt"/>
                        <a:buAutoNum type="arabicPeriod"/>
                      </a:pPr>
                      <a:r>
                        <a:rPr lang="en-US" b="0" dirty="0">
                          <a:solidFill>
                            <a:schemeClr val="tx1"/>
                          </a:solidFill>
                        </a:rPr>
                        <a:t>To arrive at that preferred future, think of the decisions that need to be made along the way. Think of the actions that need to be taken (by governments, legislators, companies, thought leaders, the public) Structure them along a timeline until the preferred future in 2050.</a:t>
                      </a:r>
                    </a:p>
                    <a:p>
                      <a:pPr marL="342900" indent="-342900">
                        <a:buFont typeface="+mj-lt"/>
                        <a:buAutoNum type="arabicPeriod"/>
                      </a:pPr>
                      <a:r>
                        <a:rPr lang="en-US" b="0" dirty="0">
                          <a:solidFill>
                            <a:schemeClr val="tx1"/>
                          </a:solidFill>
                        </a:rPr>
                        <a:t>Judge the plausibility of the preferred future. Is it plausible? Why do you or don’t you think so?</a:t>
                      </a:r>
                    </a:p>
                  </a:txBody>
                  <a:tcPr/>
                </a:tc>
                <a:extLst>
                  <a:ext uri="{0D108BD9-81ED-4DB2-BD59-A6C34878D82A}">
                    <a16:rowId xmlns:a16="http://schemas.microsoft.com/office/drawing/2014/main" val="231586405"/>
                  </a:ext>
                </a:extLst>
              </a:tr>
            </a:tbl>
          </a:graphicData>
        </a:graphic>
      </p:graphicFrame>
    </p:spTree>
    <p:extLst>
      <p:ext uri="{BB962C8B-B14F-4D97-AF65-F5344CB8AC3E}">
        <p14:creationId xmlns:p14="http://schemas.microsoft.com/office/powerpoint/2010/main" val="256878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7ED7424-554A-3B6B-1B22-910F1B4FD04E}"/>
              </a:ext>
            </a:extLst>
          </p:cNvPr>
          <p:cNvSpPr>
            <a:spLocks noGrp="1"/>
          </p:cNvSpPr>
          <p:nvPr>
            <p:ph type="title"/>
          </p:nvPr>
        </p:nvSpPr>
        <p:spPr/>
        <p:txBody>
          <a:bodyPr/>
          <a:lstStyle/>
          <a:p>
            <a:r>
              <a:rPr lang="de-DE" dirty="0"/>
              <a:t>Report </a:t>
            </a:r>
            <a:r>
              <a:rPr lang="de-DE" dirty="0" err="1"/>
              <a:t>shall</a:t>
            </a:r>
            <a:r>
              <a:rPr lang="de-DE" dirty="0"/>
              <a:t> </a:t>
            </a:r>
            <a:r>
              <a:rPr lang="de-DE" dirty="0" err="1"/>
              <a:t>be</a:t>
            </a:r>
            <a:r>
              <a:rPr lang="de-DE" dirty="0"/>
              <a:t> </a:t>
            </a:r>
            <a:r>
              <a:rPr lang="de-DE" dirty="0" err="1"/>
              <a:t>longer</a:t>
            </a:r>
            <a:r>
              <a:rPr lang="de-DE" dirty="0"/>
              <a:t> </a:t>
            </a:r>
            <a:r>
              <a:rPr lang="de-DE" dirty="0" err="1"/>
              <a:t>than</a:t>
            </a:r>
            <a:r>
              <a:rPr lang="de-DE" dirty="0"/>
              <a:t> 350 Words (</a:t>
            </a:r>
            <a:r>
              <a:rPr lang="de-DE" dirty="0" err="1"/>
              <a:t>max</a:t>
            </a:r>
            <a:r>
              <a:rPr lang="de-DE" dirty="0"/>
              <a:t> 600)</a:t>
            </a:r>
          </a:p>
        </p:txBody>
      </p:sp>
      <p:sp>
        <p:nvSpPr>
          <p:cNvPr id="2" name="Foliennummernplatzhalter 1">
            <a:extLst>
              <a:ext uri="{FF2B5EF4-FFF2-40B4-BE49-F238E27FC236}">
                <a16:creationId xmlns:a16="http://schemas.microsoft.com/office/drawing/2014/main" id="{E1E705B3-F2AB-DC82-A243-DB2573262B6A}"/>
              </a:ext>
            </a:extLst>
          </p:cNvPr>
          <p:cNvSpPr>
            <a:spLocks noGrp="1"/>
          </p:cNvSpPr>
          <p:nvPr>
            <p:ph type="sldNum" sz="quarter" idx="4294967295"/>
          </p:nvPr>
        </p:nvSpPr>
        <p:spPr>
          <a:xfrm>
            <a:off x="10706100" y="6659563"/>
            <a:ext cx="1484313" cy="214312"/>
          </a:xfrm>
        </p:spPr>
        <p:txBody>
          <a:bodyPr/>
          <a:lstStyle/>
          <a:p>
            <a:fld id="{B22DAE0B-7753-4CD8-9EDA-6AF531C182E6}" type="slidenum">
              <a:rPr lang="de-DE" smtClean="0"/>
              <a:pPr/>
              <a:t>2</a:t>
            </a:fld>
            <a:endParaRPr lang="de-DE" dirty="0"/>
          </a:p>
        </p:txBody>
      </p:sp>
    </p:spTree>
    <p:extLst>
      <p:ext uri="{BB962C8B-B14F-4D97-AF65-F5344CB8AC3E}">
        <p14:creationId xmlns:p14="http://schemas.microsoft.com/office/powerpoint/2010/main" val="270907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3CEAB8-6DCA-A6F0-7FB8-D0F6BD8B43F7}"/>
              </a:ext>
            </a:extLst>
          </p:cNvPr>
          <p:cNvSpPr>
            <a:spLocks noGrp="1"/>
          </p:cNvSpPr>
          <p:nvPr>
            <p:ph type="title"/>
          </p:nvPr>
        </p:nvSpPr>
        <p:spPr/>
        <p:txBody>
          <a:bodyPr/>
          <a:lstStyle/>
          <a:p>
            <a:r>
              <a:rPr lang="de-DE" u="sng" dirty="0"/>
              <a:t>Deadline</a:t>
            </a:r>
            <a:r>
              <a:rPr lang="de-DE" dirty="0"/>
              <a:t>:</a:t>
            </a:r>
            <a:br>
              <a:rPr lang="de-DE" dirty="0"/>
            </a:br>
            <a:r>
              <a:rPr lang="de-DE" dirty="0"/>
              <a:t>30th </a:t>
            </a:r>
            <a:r>
              <a:rPr lang="de-DE" dirty="0" err="1"/>
              <a:t>of</a:t>
            </a:r>
            <a:r>
              <a:rPr lang="de-DE" dirty="0"/>
              <a:t> May </a:t>
            </a:r>
            <a:br>
              <a:rPr lang="de-DE" dirty="0"/>
            </a:br>
            <a:r>
              <a:rPr lang="de-DE" dirty="0"/>
              <a:t>6pm</a:t>
            </a:r>
            <a:br>
              <a:rPr lang="de-DE" dirty="0"/>
            </a:br>
            <a:endParaRPr lang="de-DE" dirty="0"/>
          </a:p>
        </p:txBody>
      </p:sp>
    </p:spTree>
    <p:extLst>
      <p:ext uri="{BB962C8B-B14F-4D97-AF65-F5344CB8AC3E}">
        <p14:creationId xmlns:p14="http://schemas.microsoft.com/office/powerpoint/2010/main" val="326912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F2564692-C2DB-49D2-A1FF-4A57ED8E21A2}"/>
              </a:ext>
            </a:extLst>
          </p:cNvPr>
          <p:cNvSpPr>
            <a:spLocks noGrp="1"/>
          </p:cNvSpPr>
          <p:nvPr>
            <p:ph type="sldNum" sz="quarter" idx="10"/>
          </p:nvPr>
        </p:nvSpPr>
        <p:spPr/>
        <p:txBody>
          <a:bodyPr/>
          <a:lstStyle/>
          <a:p>
            <a:fld id="{B22DAE0B-7753-4CD8-9EDA-6AF531C182E6}" type="slidenum">
              <a:rPr lang="de-DE" smtClean="0"/>
              <a:pPr/>
              <a:t>4</a:t>
            </a:fld>
            <a:endParaRPr lang="de-DE" dirty="0"/>
          </a:p>
        </p:txBody>
      </p:sp>
      <p:graphicFrame>
        <p:nvGraphicFramePr>
          <p:cNvPr id="6" name="Tabelle 6">
            <a:extLst>
              <a:ext uri="{FF2B5EF4-FFF2-40B4-BE49-F238E27FC236}">
                <a16:creationId xmlns:a16="http://schemas.microsoft.com/office/drawing/2014/main" id="{3E83AF08-C5EB-4E94-92D4-87920709F6EE}"/>
              </a:ext>
            </a:extLst>
          </p:cNvPr>
          <p:cNvGraphicFramePr>
            <a:graphicFrameLocks noGrp="1"/>
          </p:cNvGraphicFramePr>
          <p:nvPr>
            <p:ph sz="quarter" idx="1"/>
          </p:nvPr>
        </p:nvGraphicFramePr>
        <p:xfrm>
          <a:off x="622299" y="874259"/>
          <a:ext cx="10943390" cy="5706156"/>
        </p:xfrm>
        <a:graphic>
          <a:graphicData uri="http://schemas.openxmlformats.org/drawingml/2006/table">
            <a:tbl>
              <a:tblPr firstRow="1" bandRow="1">
                <a:tableStyleId>{5C22544A-7EE6-4342-B048-85BDC9FD1C3A}</a:tableStyleId>
              </a:tblPr>
              <a:tblGrid>
                <a:gridCol w="2093687">
                  <a:extLst>
                    <a:ext uri="{9D8B030D-6E8A-4147-A177-3AD203B41FA5}">
                      <a16:colId xmlns:a16="http://schemas.microsoft.com/office/drawing/2014/main" val="231168306"/>
                    </a:ext>
                  </a:extLst>
                </a:gridCol>
                <a:gridCol w="8849703">
                  <a:extLst>
                    <a:ext uri="{9D8B030D-6E8A-4147-A177-3AD203B41FA5}">
                      <a16:colId xmlns:a16="http://schemas.microsoft.com/office/drawing/2014/main" val="2486419665"/>
                    </a:ext>
                  </a:extLst>
                </a:gridCol>
              </a:tblGrid>
              <a:tr h="429237">
                <a:tc>
                  <a:txBody>
                    <a:bodyPr/>
                    <a:lstStyle/>
                    <a:p>
                      <a:r>
                        <a:rPr lang="de-DE" dirty="0" err="1">
                          <a:solidFill>
                            <a:schemeClr val="bg1"/>
                          </a:solidFill>
                        </a:rPr>
                        <a:t>Aspects</a:t>
                      </a:r>
                      <a:endParaRPr lang="de-DE" dirty="0">
                        <a:solidFill>
                          <a:schemeClr val="bg1"/>
                        </a:solidFill>
                      </a:endParaRPr>
                    </a:p>
                  </a:txBody>
                  <a:tcPr/>
                </a:tc>
                <a:tc>
                  <a:txBody>
                    <a:bodyPr/>
                    <a:lstStyle/>
                    <a:p>
                      <a:r>
                        <a:rPr lang="de-DE" dirty="0" err="1">
                          <a:solidFill>
                            <a:schemeClr val="bg1"/>
                          </a:solidFill>
                        </a:rPr>
                        <a:t>Meaning</a:t>
                      </a:r>
                      <a:endParaRPr lang="de-DE" dirty="0">
                        <a:solidFill>
                          <a:schemeClr val="bg1"/>
                        </a:solidFill>
                      </a:endParaRPr>
                    </a:p>
                  </a:txBody>
                  <a:tcPr/>
                </a:tc>
                <a:extLst>
                  <a:ext uri="{0D108BD9-81ED-4DB2-BD59-A6C34878D82A}">
                    <a16:rowId xmlns:a16="http://schemas.microsoft.com/office/drawing/2014/main" val="1487470714"/>
                  </a:ext>
                </a:extLst>
              </a:tr>
              <a:tr h="1758973">
                <a:tc>
                  <a:txBody>
                    <a:bodyPr/>
                    <a:lstStyle/>
                    <a:p>
                      <a:r>
                        <a:rPr lang="de-DE" dirty="0">
                          <a:solidFill>
                            <a:schemeClr val="tx1"/>
                          </a:solidFill>
                        </a:rPr>
                        <a:t>Understanding </a:t>
                      </a:r>
                      <a:r>
                        <a:rPr lang="de-DE" dirty="0" err="1">
                          <a:solidFill>
                            <a:schemeClr val="tx1"/>
                          </a:solidFill>
                        </a:rPr>
                        <a:t>of</a:t>
                      </a:r>
                      <a:r>
                        <a:rPr lang="de-DE" dirty="0">
                          <a:solidFill>
                            <a:schemeClr val="tx1"/>
                          </a:solidFill>
                        </a:rPr>
                        <a:t> Method</a:t>
                      </a:r>
                    </a:p>
                  </a:txBody>
                  <a:tcPr/>
                </a:tc>
                <a:tc>
                  <a:txBody>
                    <a:bodyPr/>
                    <a:lstStyle/>
                    <a:p>
                      <a:pPr marL="285750" indent="-285750" algn="l" defTabSz="914400" rtl="0" eaLnBrk="1" latinLnBrk="0" hangingPunct="1">
                        <a:buFont typeface="Arial" panose="020B0604020202020204" pitchFamily="34" charset="0"/>
                        <a:buChar char="•"/>
                      </a:pPr>
                      <a:r>
                        <a:rPr lang="en-US" sz="1800" b="0" kern="1200" dirty="0">
                          <a:solidFill>
                            <a:schemeClr val="tx1"/>
                          </a:solidFill>
                          <a:latin typeface="+mn-lt"/>
                          <a:ea typeface="+mn-ea"/>
                          <a:cs typeface="+mn-cs"/>
                        </a:rPr>
                        <a:t>Is the method fully, partially, or not at all understood?</a:t>
                      </a:r>
                    </a:p>
                    <a:p>
                      <a:pPr marL="285750" indent="-285750" algn="l" defTabSz="914400" rtl="0" eaLnBrk="1" latinLnBrk="0" hangingPunct="1">
                        <a:buFont typeface="Arial" panose="020B0604020202020204" pitchFamily="34" charset="0"/>
                        <a:buChar char="•"/>
                      </a:pPr>
                      <a:r>
                        <a:rPr lang="en-US" sz="1800" b="0" kern="1200" dirty="0">
                          <a:solidFill>
                            <a:schemeClr val="tx1"/>
                          </a:solidFill>
                          <a:latin typeface="+mn-lt"/>
                          <a:ea typeface="+mn-ea"/>
                          <a:cs typeface="+mn-cs"/>
                        </a:rPr>
                        <a:t>If the method isn’t sufficiently understood, is the problem/issue/topic understood and explored in a profound way or is the understanding and writing shallow?</a:t>
                      </a:r>
                    </a:p>
                  </a:txBody>
                  <a:tcPr/>
                </a:tc>
                <a:extLst>
                  <a:ext uri="{0D108BD9-81ED-4DB2-BD59-A6C34878D82A}">
                    <a16:rowId xmlns:a16="http://schemas.microsoft.com/office/drawing/2014/main" val="3696828438"/>
                  </a:ext>
                </a:extLst>
              </a:tr>
              <a:tr h="1758973">
                <a:tc>
                  <a:txBody>
                    <a:bodyPr/>
                    <a:lstStyle/>
                    <a:p>
                      <a:r>
                        <a:rPr lang="de-DE" dirty="0">
                          <a:solidFill>
                            <a:schemeClr val="tx1"/>
                          </a:solidFill>
                        </a:rPr>
                        <a:t>Depth </a:t>
                      </a:r>
                      <a:r>
                        <a:rPr lang="de-DE" dirty="0" err="1">
                          <a:solidFill>
                            <a:schemeClr val="tx1"/>
                          </a:solidFill>
                        </a:rPr>
                        <a:t>of</a:t>
                      </a:r>
                      <a:r>
                        <a:rPr lang="de-DE" dirty="0">
                          <a:solidFill>
                            <a:schemeClr val="tx1"/>
                          </a:solidFill>
                        </a:rPr>
                        <a:t> Analysis</a:t>
                      </a:r>
                    </a:p>
                  </a:txBody>
                  <a:tcPr/>
                </a:tc>
                <a:tc>
                  <a:txBody>
                    <a:bodyPr/>
                    <a:lstStyle/>
                    <a:p>
                      <a:pPr marL="285750" indent="-285750" algn="l" defTabSz="914400" rtl="0" eaLnBrk="1" latinLnBrk="0" hangingPunct="1">
                        <a:buFont typeface="Arial" panose="020B0604020202020204" pitchFamily="34" charset="0"/>
                        <a:buChar char="•"/>
                      </a:pPr>
                      <a:r>
                        <a:rPr lang="en-US" sz="1800" b="0" kern="1200" dirty="0">
                          <a:solidFill>
                            <a:schemeClr val="tx1"/>
                          </a:solidFill>
                          <a:latin typeface="+mn-lt"/>
                          <a:ea typeface="+mn-ea"/>
                          <a:cs typeface="+mn-cs"/>
                        </a:rPr>
                        <a:t>Is each level explored fully? Are there important aspects missing that should really not be missing? (Are there new thoughts/perspectives?)</a:t>
                      </a:r>
                    </a:p>
                    <a:p>
                      <a:pPr marL="285750" indent="-285750" algn="l" defTabSz="914400" rtl="0" eaLnBrk="1" latinLnBrk="0" hangingPunct="1">
                        <a:buFont typeface="Arial" panose="020B0604020202020204" pitchFamily="34" charset="0"/>
                        <a:buChar char="•"/>
                      </a:pPr>
                      <a:r>
                        <a:rPr lang="en-US" sz="1800" b="0" kern="1200" dirty="0">
                          <a:solidFill>
                            <a:schemeClr val="tx1"/>
                          </a:solidFill>
                          <a:latin typeface="+mn-lt"/>
                          <a:ea typeface="+mn-ea"/>
                          <a:cs typeface="+mn-cs"/>
                        </a:rPr>
                        <a:t>Is each level explained (either in the table or underneath it in the report) in a way that is comprehensible? Or are aspects of the table impossible to understand without further explanation?</a:t>
                      </a:r>
                    </a:p>
                  </a:txBody>
                  <a:tcPr/>
                </a:tc>
                <a:extLst>
                  <a:ext uri="{0D108BD9-81ED-4DB2-BD59-A6C34878D82A}">
                    <a16:rowId xmlns:a16="http://schemas.microsoft.com/office/drawing/2014/main" val="2088290988"/>
                  </a:ext>
                </a:extLst>
              </a:tr>
              <a:tr h="1758973">
                <a:tc>
                  <a:txBody>
                    <a:bodyPr/>
                    <a:lstStyle/>
                    <a:p>
                      <a:r>
                        <a:rPr lang="de-DE" dirty="0" err="1">
                          <a:solidFill>
                            <a:schemeClr val="tx1"/>
                          </a:solidFill>
                        </a:rPr>
                        <a:t>Citation</a:t>
                      </a:r>
                      <a:endParaRPr lang="de-DE" dirty="0">
                        <a:solidFill>
                          <a:schemeClr val="tx1"/>
                        </a:solidFill>
                      </a:endParaRPr>
                    </a:p>
                  </a:txBody>
                  <a:tcPr/>
                </a:tc>
                <a:tc>
                  <a:txBody>
                    <a:bodyPr/>
                    <a:lstStyle/>
                    <a:p>
                      <a:pPr marL="285750" indent="-285750" algn="l" defTabSz="914400" rtl="0" eaLnBrk="1" latinLnBrk="0" hangingPunct="1">
                        <a:buFont typeface="Arial" panose="020B0604020202020204" pitchFamily="34" charset="0"/>
                        <a:buChar char="•"/>
                      </a:pPr>
                      <a:r>
                        <a:rPr lang="en-US" sz="1800" b="0" kern="1200" dirty="0">
                          <a:solidFill>
                            <a:schemeClr val="tx1"/>
                          </a:solidFill>
                          <a:latin typeface="+mn-lt"/>
                          <a:ea typeface="+mn-ea"/>
                          <a:cs typeface="+mn-cs"/>
                        </a:rPr>
                        <a:t>Does the report have sufficient citations? (roughly like APA-style referencing</a:t>
                      </a:r>
                    </a:p>
                    <a:p>
                      <a:pPr marL="285750" indent="-285750" algn="l" defTabSz="914400" rtl="0" eaLnBrk="1" latinLnBrk="0" hangingPunct="1">
                        <a:buFont typeface="Arial" panose="020B0604020202020204" pitchFamily="34" charset="0"/>
                        <a:buChar char="•"/>
                      </a:pPr>
                      <a:r>
                        <a:rPr lang="en-US" sz="1800" b="0" kern="1200" dirty="0">
                          <a:solidFill>
                            <a:schemeClr val="tx1"/>
                          </a:solidFill>
                          <a:latin typeface="+mn-lt"/>
                          <a:ea typeface="+mn-ea"/>
                          <a:cs typeface="+mn-cs"/>
                        </a:rPr>
                        <a:t>Citations are needed at Litany and Systems level of Part A (possibly but not necessarily also at Worldview level, but not on Metaphor level) as well as at Part A4</a:t>
                      </a:r>
                    </a:p>
                    <a:p>
                      <a:pPr marL="285750" indent="-285750" algn="l" defTabSz="914400" rtl="0" eaLnBrk="1" latinLnBrk="0" hangingPunct="1">
                        <a:buFont typeface="Arial" panose="020B0604020202020204" pitchFamily="34" charset="0"/>
                        <a:buChar char="•"/>
                      </a:pPr>
                      <a:r>
                        <a:rPr lang="en-US" sz="1800" b="0" kern="1200" dirty="0">
                          <a:solidFill>
                            <a:schemeClr val="tx1"/>
                          </a:solidFill>
                          <a:latin typeface="+mn-lt"/>
                          <a:ea typeface="+mn-ea"/>
                          <a:cs typeface="+mn-cs"/>
                        </a:rPr>
                        <a:t>Are the citations from credible enough sources? (not personal blogs or tabloid newspapers e.g.)</a:t>
                      </a:r>
                    </a:p>
                  </a:txBody>
                  <a:tcPr/>
                </a:tc>
                <a:extLst>
                  <a:ext uri="{0D108BD9-81ED-4DB2-BD59-A6C34878D82A}">
                    <a16:rowId xmlns:a16="http://schemas.microsoft.com/office/drawing/2014/main" val="1969125354"/>
                  </a:ext>
                </a:extLst>
              </a:tr>
            </a:tbl>
          </a:graphicData>
        </a:graphic>
      </p:graphicFrame>
      <p:sp>
        <p:nvSpPr>
          <p:cNvPr id="4" name="Titel 3">
            <a:extLst>
              <a:ext uri="{FF2B5EF4-FFF2-40B4-BE49-F238E27FC236}">
                <a16:creationId xmlns:a16="http://schemas.microsoft.com/office/drawing/2014/main" id="{66ED10D8-8D50-48CA-BC73-81E6EFC330CF}"/>
              </a:ext>
            </a:extLst>
          </p:cNvPr>
          <p:cNvSpPr>
            <a:spLocks noGrp="1"/>
          </p:cNvSpPr>
          <p:nvPr>
            <p:ph type="title"/>
          </p:nvPr>
        </p:nvSpPr>
        <p:spPr/>
        <p:txBody>
          <a:bodyPr/>
          <a:lstStyle/>
          <a:p>
            <a:r>
              <a:rPr lang="de-DE" dirty="0"/>
              <a:t>Finalterm </a:t>
            </a:r>
            <a:r>
              <a:rPr lang="de-DE" dirty="0" err="1"/>
              <a:t>Assignment</a:t>
            </a:r>
            <a:r>
              <a:rPr lang="de-DE" dirty="0"/>
              <a:t> </a:t>
            </a:r>
            <a:r>
              <a:rPr lang="de-DE" dirty="0" err="1"/>
              <a:t>Rubrics</a:t>
            </a:r>
            <a:endParaRPr lang="de-DE" dirty="0"/>
          </a:p>
        </p:txBody>
      </p:sp>
    </p:spTree>
    <p:extLst>
      <p:ext uri="{BB962C8B-B14F-4D97-AF65-F5344CB8AC3E}">
        <p14:creationId xmlns:p14="http://schemas.microsoft.com/office/powerpoint/2010/main" val="647686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IO_MST_COLOR_1" val="0,0,0,Dunkel 1"/>
  <p:tag name="MIO_MST_COLOR_2" val="255,255,255,Hell 1"/>
  <p:tag name="MIO_MST_COLOR_3" val="137,140,147,Dunkel 2"/>
  <p:tag name="MIO_MST_COLOR_4" val="196,199,208,Hell 2"/>
  <p:tag name="MIO_MST_COLOR_5" val="67,70,77,Akzent 1"/>
  <p:tag name="MIO_MST_COLOR_6" val="167,22,57,Akzent 2"/>
  <p:tag name="MIO_MST_COLOR_7" val="98,154,17,Akzent 3"/>
  <p:tag name="MIO_MST_COLOR_8" val="36,57,163,Akzent 4"/>
  <p:tag name="MIO_MST_COLOR_9" val="251,219,2,Akzent 5"/>
  <p:tag name="MIO_MST_COLOR_10" val="119,48,146,Akzent 6"/>
  <p:tag name="MIO_MST_COLOR_11" val="167,22,57,"/>
  <p:tag name="MIO_MST_COLOR_12" val="243,243,245,"/>
  <p:tag name="MIO_EK" val="23897"/>
  <p:tag name="MIO_PRESI_FIRST_SLIDENUMBER" val="1"/>
  <p:tag name="MIO_FALLBACK_LAYOUT" val="3"/>
  <p:tag name="MIO_SHOW_DATE" val="False"/>
  <p:tag name="MIO_SHOW_FOOTER" val="False"/>
  <p:tag name="MIO_SHOW_PAGENUMBER" val="True"/>
  <p:tag name="MIO_AVOID_BLANK_LAYOUT" val="False"/>
  <p:tag name="MIO_CD_LAYOUT_VALID_AREA" val="False"/>
  <p:tag name="MIO_NUMBER_OF_VALID_LAYOUTS" val="47"/>
  <p:tag name="MIO_HDS" val="True"/>
  <p:tag name="MIO_SKIPVERSION" val="01.01.0001 00:00:00"/>
  <p:tag name="MIO_EKGUID" val="2ccf4596-4649-4008-b640-7045daec5eec"/>
  <p:tag name="MIO_UPDATE" val="True"/>
  <p:tag name="MIO_VERSION" val="07.10.2021 15:14:56"/>
  <p:tag name="MIO_DBID" val="DA8FB541-8A28-4C27-8820-2408204B4055"/>
  <p:tag name="MIO_LASTDOWNLOADED" val="11.02.2022 17:59:15"/>
  <p:tag name="MIO_OBJECTNAME" val="Vorlage"/>
  <p:tag name="MIO_LASTEDITORNAME" val="Stefan Schnack"/>
</p:tagLst>
</file>

<file path=ppt/tags/tag2.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3.xml><?xml version="1.0" encoding="utf-8"?>
<p:tagLst xmlns:a="http://schemas.openxmlformats.org/drawingml/2006/main" xmlns:r="http://schemas.openxmlformats.org/officeDocument/2006/relationships" xmlns:p="http://schemas.openxmlformats.org/presentationml/2006/main">
  <p:tag name="MIO_GUID" val="7bd7aaf1-7c57-47a0-92b5-a7e98d49488b"/>
  <p:tag name="MIO_EK" val="27896"/>
  <p:tag name="MIO_UPDATE" val="True"/>
  <p:tag name="MIO_VERSION" val="05.11.2015 13:48:00"/>
  <p:tag name="MIO_DBID" val="DA8FB541-8A28-4C27-8820-2408204B4055"/>
  <p:tag name="MIO_LASTDOWNLOADED" val="26.01.2016 15:37:59"/>
  <p:tag name="MIO_OBJECTNAME" val="FS FMG-Impressum - ISSN anpassen!"/>
  <p:tag name="MIO_LASTEDITORNAME" val="(Matthias Jurgelucks)"/>
</p:tagLst>
</file>

<file path=ppt/tags/tag4.xml><?xml version="1.0" encoding="utf-8"?>
<p:tagLst xmlns:a="http://schemas.openxmlformats.org/drawingml/2006/main" xmlns:r="http://schemas.openxmlformats.org/officeDocument/2006/relationships" xmlns:p="http://schemas.openxmlformats.org/presentationml/2006/main">
  <p:tag name="MIO_GUID" val="7bd7aaf1-7c57-47a0-92b5-a7e98d49488b"/>
  <p:tag name="MIO_EK" val="27896"/>
  <p:tag name="MIO_UPDATE" val="True"/>
  <p:tag name="MIO_VERSION" val="05.11.2015 13:48:00"/>
  <p:tag name="MIO_DBID" val="DA8FB541-8A28-4C27-8820-2408204B4055"/>
  <p:tag name="MIO_LASTDOWNLOADED" val="26.01.2016 15:37:59"/>
  <p:tag name="MIO_OBJECTNAME" val="FS FMG-Impressum - ISSN anpassen!"/>
  <p:tag name="MIO_LASTEDITORNAME" val="(Matthias Jurgelucks)"/>
</p:tagLst>
</file>

<file path=ppt/tags/tag5.xml><?xml version="1.0" encoding="utf-8"?>
<p:tagLst xmlns:a="http://schemas.openxmlformats.org/drawingml/2006/main" xmlns:r="http://schemas.openxmlformats.org/officeDocument/2006/relationships" xmlns:p="http://schemas.openxmlformats.org/presentationml/2006/main">
  <p:tag name="MIO_GUID" val="7bd7aaf1-7c57-47a0-92b5-a7e98d49488b"/>
  <p:tag name="MIO_EK" val="27896"/>
  <p:tag name="MIO_UPDATE" val="True"/>
  <p:tag name="MIO_VERSION" val="05.11.2015 13:48:00"/>
  <p:tag name="MIO_DBID" val="DA8FB541-8A28-4C27-8820-2408204B4055"/>
  <p:tag name="MIO_LASTDOWNLOADED" val="26.01.2016 15:37:59"/>
  <p:tag name="MIO_OBJECTNAME" val="FS FMG-Impressum - ISSN anpassen!"/>
  <p:tag name="MIO_LASTEDITORNAME" val="(Matthias Jurgelucks)"/>
</p:tagLst>
</file>

<file path=ppt/tags/tag6.xml><?xml version="1.0" encoding="utf-8"?>
<p:tagLst xmlns:a="http://schemas.openxmlformats.org/drawingml/2006/main" xmlns:r="http://schemas.openxmlformats.org/officeDocument/2006/relationships" xmlns:p="http://schemas.openxmlformats.org/presentationml/2006/main">
  <p:tag name="MIO_GUID" val="7bd7aaf1-7c57-47a0-92b5-a7e98d49488b"/>
  <p:tag name="MIO_EK" val="27896"/>
  <p:tag name="MIO_UPDATE" val="True"/>
  <p:tag name="MIO_VERSION" val="05.11.2015 13:48:00"/>
  <p:tag name="MIO_DBID" val="DA8FB541-8A28-4C27-8820-2408204B4055"/>
  <p:tag name="MIO_LASTDOWNLOADED" val="26.01.2016 15:37:59"/>
  <p:tag name="MIO_OBJECTNAME" val="FS FMG-Impressum - ISSN anpassen!"/>
  <p:tag name="MIO_LASTEDITORNAME" val="(Matthias Jurgelucks)"/>
</p:tagLst>
</file>

<file path=ppt/theme/theme1.xml><?xml version="1.0" encoding="utf-8"?>
<a:theme xmlns:a="http://schemas.openxmlformats.org/drawingml/2006/main" name="Master 16-9">
  <a:themeElements>
    <a:clrScheme name="Benutzerdefiniert 2">
      <a:dk1>
        <a:srgbClr val="000000"/>
      </a:dk1>
      <a:lt1>
        <a:srgbClr val="FFFFFF"/>
      </a:lt1>
      <a:dk2>
        <a:srgbClr val="898C93"/>
      </a:dk2>
      <a:lt2>
        <a:srgbClr val="C4C7D0"/>
      </a:lt2>
      <a:accent1>
        <a:srgbClr val="43464D"/>
      </a:accent1>
      <a:accent2>
        <a:srgbClr val="A71639"/>
      </a:accent2>
      <a:accent3>
        <a:srgbClr val="629A11"/>
      </a:accent3>
      <a:accent4>
        <a:srgbClr val="2439A3"/>
      </a:accent4>
      <a:accent5>
        <a:srgbClr val="FBDB02"/>
      </a:accent5>
      <a:accent6>
        <a:srgbClr val="773092"/>
      </a:accent6>
      <a:hlink>
        <a:srgbClr val="A71639"/>
      </a:hlink>
      <a:folHlink>
        <a:srgbClr val="F3F3F5"/>
      </a:folHlink>
    </a:clrScheme>
    <a:fontScheme name="FMG-Tahoma">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lumMod val="20000"/>
            <a:lumOff val="80000"/>
          </a:schemeClr>
        </a:solidFill>
        <a:ln w="3175" cmpd="sng" algn="ctr">
          <a:solidFill>
            <a:schemeClr val="tx2"/>
          </a:solidFill>
          <a:miter lim="800000"/>
          <a:headEnd/>
          <a:tailEnd/>
        </a:ln>
        <a:effectLst/>
      </a:spPr>
      <a:bodyPr lIns="72000" tIns="72000" rIns="72000" bIns="72000" rtlCol="0" anchor="ctr"/>
      <a:lstStyle>
        <a:defPPr algn="ctr" defTabSz="762000" rtl="0" eaLnBrk="0" fontAlgn="base" hangingPunct="0">
          <a:lnSpc>
            <a:spcPct val="100000"/>
          </a:lnSpc>
          <a:spcBef>
            <a:spcPct val="0"/>
          </a:spcBef>
          <a:spcAft>
            <a:spcPct val="0"/>
          </a:spcAft>
          <a:buClr>
            <a:srgbClr val="CC0033"/>
          </a:buClr>
          <a:defRPr sz="1200" b="1" i="0" u="none" baseline="0" dirty="0" smtClean="0">
            <a:solidFill>
              <a:srgbClr val="000000"/>
            </a:solidFill>
            <a:latin typeface="Tahoma" panose="020B0604030504040204" pitchFamily="34" charset="0"/>
          </a:defRPr>
        </a:defPPr>
      </a:lstStyle>
    </a:spDef>
    <a:lnDef>
      <a:spPr bwMode="auto">
        <a:solidFill>
          <a:schemeClr val="accent1"/>
        </a:solidFill>
        <a:ln w="12700" cap="flat" cmpd="sng" algn="ctr">
          <a:solidFill>
            <a:schemeClr val="accent1"/>
          </a:solidFill>
          <a:prstDash val="solid"/>
          <a:round/>
          <a:headEnd type="none" w="med" len="med"/>
          <a:tailEnd type="triangle"/>
        </a:ln>
        <a:effectLst/>
      </a:spPr>
      <a:bodyPr/>
      <a:lstStyle/>
    </a:lnDef>
    <a:txDef>
      <a:spPr>
        <a:noFill/>
      </a:spPr>
      <a:bodyPr vert="horz" rtlCol="0">
        <a:spAutoFit/>
      </a:bodyPr>
      <a:lstStyle>
        <a:defPPr algn="ctr" rtl="0" eaLnBrk="0" fontAlgn="base" hangingPunct="0">
          <a:lnSpc>
            <a:spcPct val="90000"/>
          </a:lnSpc>
          <a:spcBef>
            <a:spcPct val="0"/>
          </a:spcBef>
          <a:spcAft>
            <a:spcPct val="0"/>
          </a:spcAft>
          <a:defRPr sz="1700" b="1" i="0" u="none" baseline="0" dirty="0" smtClean="0">
            <a:solidFill>
              <a:srgbClr val="292929"/>
            </a:solidFill>
            <a:latin typeface="Tahoma" panose="020B0604030504040204" pitchFamily="34" charset="0"/>
          </a:defRPr>
        </a:defPPr>
      </a:lstStyle>
    </a:txDef>
  </a:objectDefaults>
  <a:extraClrSchemeLst>
    <a:extraClrScheme>
      <a:clrScheme name="2_FMG 1">
        <a:dk1>
          <a:srgbClr val="333333"/>
        </a:dk1>
        <a:lt1>
          <a:srgbClr val="FFFFFF"/>
        </a:lt1>
        <a:dk2>
          <a:srgbClr val="969696"/>
        </a:dk2>
        <a:lt2>
          <a:srgbClr val="5F5F5F"/>
        </a:lt2>
        <a:accent1>
          <a:srgbClr val="C0C0C0"/>
        </a:accent1>
        <a:accent2>
          <a:srgbClr val="DDDDDD"/>
        </a:accent2>
        <a:accent3>
          <a:srgbClr val="FFFFFF"/>
        </a:accent3>
        <a:accent4>
          <a:srgbClr val="2A2A2A"/>
        </a:accent4>
        <a:accent5>
          <a:srgbClr val="DCDCDC"/>
        </a:accent5>
        <a:accent6>
          <a:srgbClr val="C8C8C8"/>
        </a:accent6>
        <a:hlink>
          <a:srgbClr val="B30921"/>
        </a:hlink>
        <a:folHlink>
          <a:srgbClr val="36385B"/>
        </a:folHlink>
      </a:clrScheme>
      <a:clrMap bg1="lt1" tx1="dk1" bg2="lt2" tx2="dk2" accent1="accent1" accent2="accent2" accent3="accent3" accent4="accent4" accent5="accent5" accent6="accent6" hlink="hlink" folHlink="folHlink"/>
    </a:extraClrScheme>
    <a:extraClrScheme>
      <a:clrScheme name="2_FMG 2">
        <a:dk1>
          <a:srgbClr val="333333"/>
        </a:dk1>
        <a:lt1>
          <a:srgbClr val="FFFFFF"/>
        </a:lt1>
        <a:dk2>
          <a:srgbClr val="969696"/>
        </a:dk2>
        <a:lt2>
          <a:srgbClr val="5F5F5F"/>
        </a:lt2>
        <a:accent1>
          <a:srgbClr val="C0C0C0"/>
        </a:accent1>
        <a:accent2>
          <a:srgbClr val="DDDDDD"/>
        </a:accent2>
        <a:accent3>
          <a:srgbClr val="FFFFFF"/>
        </a:accent3>
        <a:accent4>
          <a:srgbClr val="2A2A2A"/>
        </a:accent4>
        <a:accent5>
          <a:srgbClr val="DCDCDC"/>
        </a:accent5>
        <a:accent6>
          <a:srgbClr val="C8C8C8"/>
        </a:accent6>
        <a:hlink>
          <a:srgbClr val="CC0033"/>
        </a:hlink>
        <a:folHlink>
          <a:srgbClr val="3638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91231 PowerPoint-Vorlage" id="{747321F8-67DE-452F-AA9A-5EDBA0F87DA8}" vid="{0B43E678-915A-41A8-B999-17105D92FAA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Words>
  <Application>Microsoft Office PowerPoint</Application>
  <PresentationFormat>Benutzerdefiniert</PresentationFormat>
  <Paragraphs>36</Paragraphs>
  <Slides>4</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vt:i4>
      </vt:variant>
    </vt:vector>
  </HeadingPairs>
  <TitlesOfParts>
    <vt:vector size="9" baseType="lpstr">
      <vt:lpstr>Arial</vt:lpstr>
      <vt:lpstr>Calibri</vt:lpstr>
      <vt:lpstr>Tahoma</vt:lpstr>
      <vt:lpstr>Wingdings</vt:lpstr>
      <vt:lpstr>Master 16-9</vt:lpstr>
      <vt:lpstr>PowerPoint-Präsentation</vt:lpstr>
      <vt:lpstr>Report shall be longer than 350 Words (max 600)</vt:lpstr>
      <vt:lpstr>Deadline: 30th of May  6pm </vt:lpstr>
      <vt:lpstr>Finalterm Assignment Rubrics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Ricardo Schnug</dc:creator>
  <cp:lastModifiedBy>Ricardo Schnug | FutureManagementGroup AG</cp:lastModifiedBy>
  <cp:revision>201</cp:revision>
  <dcterms:created xsi:type="dcterms:W3CDTF">2022-02-11T09:58:40Z</dcterms:created>
  <dcterms:modified xsi:type="dcterms:W3CDTF">2024-05-10T09:55:13Z</dcterms:modified>
</cp:coreProperties>
</file>