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2" r:id="rId4"/>
    <p:sldId id="260" r:id="rId5"/>
    <p:sldId id="261" r:id="rId6"/>
    <p:sldId id="263" r:id="rId7"/>
    <p:sldId id="264" r:id="rId8"/>
    <p:sldId id="259" r:id="rId9"/>
    <p:sldId id="265" r:id="rId10"/>
    <p:sldId id="269" r:id="rId11"/>
    <p:sldId id="268" r:id="rId12"/>
    <p:sldId id="266" r:id="rId13"/>
    <p:sldId id="258" r:id="rId14"/>
    <p:sldId id="267"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14D25-A6FB-4527-879A-D62ABF482731}" v="284" dt="2025-03-28T03:27:11.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83007" autoAdjust="0"/>
  </p:normalViewPr>
  <p:slideViewPr>
    <p:cSldViewPr snapToGrid="0" showGuides="1">
      <p:cViewPr varScale="1">
        <p:scale>
          <a:sx n="68" d="100"/>
          <a:sy n="68" d="100"/>
        </p:scale>
        <p:origin x="117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e Chen" userId="b8e06aa532d219ba" providerId="LiveId" clId="{0A214D25-A6FB-4527-879A-D62ABF482731}"/>
    <pc:docChg chg="undo custSel addSld delSld modSld sldOrd">
      <pc:chgData name="Annie Chen" userId="b8e06aa532d219ba" providerId="LiveId" clId="{0A214D25-A6FB-4527-879A-D62ABF482731}" dt="2025-03-28T03:31:03.646" v="10238" actId="1036"/>
      <pc:docMkLst>
        <pc:docMk/>
      </pc:docMkLst>
      <pc:sldChg chg="modSp mod">
        <pc:chgData name="Annie Chen" userId="b8e06aa532d219ba" providerId="LiveId" clId="{0A214D25-A6FB-4527-879A-D62ABF482731}" dt="2025-03-27T20:07:03.601" v="8482" actId="20577"/>
        <pc:sldMkLst>
          <pc:docMk/>
          <pc:sldMk cId="3783199582" sldId="256"/>
        </pc:sldMkLst>
        <pc:spChg chg="mod">
          <ac:chgData name="Annie Chen" userId="b8e06aa532d219ba" providerId="LiveId" clId="{0A214D25-A6FB-4527-879A-D62ABF482731}" dt="2025-03-27T20:07:03.601" v="8482" actId="20577"/>
          <ac:spMkLst>
            <pc:docMk/>
            <pc:sldMk cId="3783199582" sldId="256"/>
            <ac:spMk id="3" creationId="{EDED750C-F4F6-D6F4-C48E-26EC6087A73C}"/>
          </ac:spMkLst>
        </pc:spChg>
      </pc:sldChg>
      <pc:sldChg chg="addSp delSp modSp mod modNotesTx">
        <pc:chgData name="Annie Chen" userId="b8e06aa532d219ba" providerId="LiveId" clId="{0A214D25-A6FB-4527-879A-D62ABF482731}" dt="2025-03-27T20:10:01.714" v="8838" actId="20577"/>
        <pc:sldMkLst>
          <pc:docMk/>
          <pc:sldMk cId="2986104357" sldId="257"/>
        </pc:sldMkLst>
        <pc:spChg chg="mod">
          <ac:chgData name="Annie Chen" userId="b8e06aa532d219ba" providerId="LiveId" clId="{0A214D25-A6FB-4527-879A-D62ABF482731}" dt="2025-03-27T20:07:48.931" v="8536" actId="20577"/>
          <ac:spMkLst>
            <pc:docMk/>
            <pc:sldMk cId="2986104357" sldId="257"/>
            <ac:spMk id="3" creationId="{D2A172B2-6FC8-23E1-DE58-DB9D3D98D443}"/>
          </ac:spMkLst>
        </pc:spChg>
        <pc:picChg chg="add del mod">
          <ac:chgData name="Annie Chen" userId="b8e06aa532d219ba" providerId="LiveId" clId="{0A214D25-A6FB-4527-879A-D62ABF482731}" dt="2025-03-27T12:43:30.735" v="224" actId="478"/>
          <ac:picMkLst>
            <pc:docMk/>
            <pc:sldMk cId="2986104357" sldId="257"/>
            <ac:picMk id="5" creationId="{83AD5965-DC94-7159-F2BF-5DA7DE669B00}"/>
          </ac:picMkLst>
        </pc:picChg>
      </pc:sldChg>
      <pc:sldChg chg="modSp mod">
        <pc:chgData name="Annie Chen" userId="b8e06aa532d219ba" providerId="LiveId" clId="{0A214D25-A6FB-4527-879A-D62ABF482731}" dt="2025-03-27T19:59:45.564" v="7760" actId="20577"/>
        <pc:sldMkLst>
          <pc:docMk/>
          <pc:sldMk cId="4112328866" sldId="258"/>
        </pc:sldMkLst>
        <pc:spChg chg="mod">
          <ac:chgData name="Annie Chen" userId="b8e06aa532d219ba" providerId="LiveId" clId="{0A214D25-A6FB-4527-879A-D62ABF482731}" dt="2025-03-27T19:59:45.564" v="7760" actId="20577"/>
          <ac:spMkLst>
            <pc:docMk/>
            <pc:sldMk cId="4112328866" sldId="258"/>
            <ac:spMk id="3" creationId="{26864596-7A32-1E4B-30D8-181262AC5823}"/>
          </ac:spMkLst>
        </pc:spChg>
      </pc:sldChg>
      <pc:sldChg chg="addSp delSp modSp mod modNotesTx">
        <pc:chgData name="Annie Chen" userId="b8e06aa532d219ba" providerId="LiveId" clId="{0A214D25-A6FB-4527-879A-D62ABF482731}" dt="2025-03-28T03:29:17.505" v="10213" actId="20577"/>
        <pc:sldMkLst>
          <pc:docMk/>
          <pc:sldMk cId="3227509762" sldId="259"/>
        </pc:sldMkLst>
        <pc:spChg chg="mod">
          <ac:chgData name="Annie Chen" userId="b8e06aa532d219ba" providerId="LiveId" clId="{0A214D25-A6FB-4527-879A-D62ABF482731}" dt="2025-03-28T03:29:17.505" v="10213" actId="20577"/>
          <ac:spMkLst>
            <pc:docMk/>
            <pc:sldMk cId="3227509762" sldId="259"/>
            <ac:spMk id="2" creationId="{CCDF39DB-6888-1902-FAAF-B5A36E7423D2}"/>
          </ac:spMkLst>
        </pc:spChg>
        <pc:spChg chg="add mod">
          <ac:chgData name="Annie Chen" userId="b8e06aa532d219ba" providerId="LiveId" clId="{0A214D25-A6FB-4527-879A-D62ABF482731}" dt="2025-03-28T03:27:34.525" v="10199" actId="1076"/>
          <ac:spMkLst>
            <pc:docMk/>
            <pc:sldMk cId="3227509762" sldId="259"/>
            <ac:spMk id="3" creationId="{8D595001-082D-8328-20BC-C25705536B1E}"/>
          </ac:spMkLst>
        </pc:spChg>
        <pc:spChg chg="add del">
          <ac:chgData name="Annie Chen" userId="b8e06aa532d219ba" providerId="LiveId" clId="{0A214D25-A6FB-4527-879A-D62ABF482731}" dt="2025-03-27T19:42:43.669" v="6647" actId="22"/>
          <ac:spMkLst>
            <pc:docMk/>
            <pc:sldMk cId="3227509762" sldId="259"/>
            <ac:spMk id="3" creationId="{A7A33B33-69F8-7C94-CBE4-6FCC975A2B05}"/>
          </ac:spMkLst>
        </pc:spChg>
        <pc:spChg chg="add mod">
          <ac:chgData name="Annie Chen" userId="b8e06aa532d219ba" providerId="LiveId" clId="{0A214D25-A6FB-4527-879A-D62ABF482731}" dt="2025-03-28T03:27:32.012" v="10198" actId="14100"/>
          <ac:spMkLst>
            <pc:docMk/>
            <pc:sldMk cId="3227509762" sldId="259"/>
            <ac:spMk id="4" creationId="{7E5BB7D3-23C2-A0A1-EC6D-3830FEFF57EE}"/>
          </ac:spMkLst>
        </pc:spChg>
        <pc:spChg chg="add del">
          <ac:chgData name="Annie Chen" userId="b8e06aa532d219ba" providerId="LiveId" clId="{0A214D25-A6FB-4527-879A-D62ABF482731}" dt="2025-03-27T19:51:03.908" v="6865" actId="478"/>
          <ac:spMkLst>
            <pc:docMk/>
            <pc:sldMk cId="3227509762" sldId="259"/>
            <ac:spMk id="18" creationId="{F18FF2B9-001F-3D99-2874-F693E34F558E}"/>
          </ac:spMkLst>
        </pc:spChg>
        <pc:spChg chg="add mod">
          <ac:chgData name="Annie Chen" userId="b8e06aa532d219ba" providerId="LiveId" clId="{0A214D25-A6FB-4527-879A-D62ABF482731}" dt="2025-03-27T19:52:11.651" v="7025" actId="1582"/>
          <ac:spMkLst>
            <pc:docMk/>
            <pc:sldMk cId="3227509762" sldId="259"/>
            <ac:spMk id="19" creationId="{49E8878B-C7D3-9B8D-5101-E827EBECE95B}"/>
          </ac:spMkLst>
        </pc:spChg>
        <pc:spChg chg="add del mod">
          <ac:chgData name="Annie Chen" userId="b8e06aa532d219ba" providerId="LiveId" clId="{0A214D25-A6FB-4527-879A-D62ABF482731}" dt="2025-03-27T19:51:14.319" v="6931" actId="478"/>
          <ac:spMkLst>
            <pc:docMk/>
            <pc:sldMk cId="3227509762" sldId="259"/>
            <ac:spMk id="20" creationId="{1BED1A7F-89CF-B397-A978-C9DBD675C6CD}"/>
          </ac:spMkLst>
        </pc:spChg>
        <pc:spChg chg="add mod">
          <ac:chgData name="Annie Chen" userId="b8e06aa532d219ba" providerId="LiveId" clId="{0A214D25-A6FB-4527-879A-D62ABF482731}" dt="2025-03-27T19:52:11.651" v="7025" actId="1582"/>
          <ac:spMkLst>
            <pc:docMk/>
            <pc:sldMk cId="3227509762" sldId="259"/>
            <ac:spMk id="21" creationId="{B01D15EA-99E0-754C-B94E-418C689B1A90}"/>
          </ac:spMkLst>
        </pc:spChg>
        <pc:picChg chg="add del mod">
          <ac:chgData name="Annie Chen" userId="b8e06aa532d219ba" providerId="LiveId" clId="{0A214D25-A6FB-4527-879A-D62ABF482731}" dt="2025-03-27T19:41:29.179" v="6642" actId="478"/>
          <ac:picMkLst>
            <pc:docMk/>
            <pc:sldMk cId="3227509762" sldId="259"/>
            <ac:picMk id="5" creationId="{390F1BEA-4C01-C145-022D-E0742C1634A3}"/>
          </ac:picMkLst>
        </pc:picChg>
        <pc:picChg chg="add mod modCrop">
          <ac:chgData name="Annie Chen" userId="b8e06aa532d219ba" providerId="LiveId" clId="{0A214D25-A6FB-4527-879A-D62ABF482731}" dt="2025-03-27T19:51:48.736" v="7024" actId="1038"/>
          <ac:picMkLst>
            <pc:docMk/>
            <pc:sldMk cId="3227509762" sldId="259"/>
            <ac:picMk id="7" creationId="{BC04099E-749F-4B8F-32D3-5B584CB5C131}"/>
          </ac:picMkLst>
        </pc:picChg>
        <pc:picChg chg="add del mod ord">
          <ac:chgData name="Annie Chen" userId="b8e06aa532d219ba" providerId="LiveId" clId="{0A214D25-A6FB-4527-879A-D62ABF482731}" dt="2025-03-27T19:42:42.059" v="6646" actId="22"/>
          <ac:picMkLst>
            <pc:docMk/>
            <pc:sldMk cId="3227509762" sldId="259"/>
            <ac:picMk id="9" creationId="{4FFCC7AC-AF8A-48D2-2C33-9CCD30D179BB}"/>
          </ac:picMkLst>
        </pc:picChg>
        <pc:picChg chg="add mod ord">
          <ac:chgData name="Annie Chen" userId="b8e06aa532d219ba" providerId="LiveId" clId="{0A214D25-A6FB-4527-879A-D62ABF482731}" dt="2025-03-27T19:51:48.736" v="7024" actId="1038"/>
          <ac:picMkLst>
            <pc:docMk/>
            <pc:sldMk cId="3227509762" sldId="259"/>
            <ac:picMk id="11" creationId="{6EB0A787-7E62-41E0-CF90-6997F98BEF84}"/>
          </ac:picMkLst>
        </pc:picChg>
        <pc:picChg chg="add mod">
          <ac:chgData name="Annie Chen" userId="b8e06aa532d219ba" providerId="LiveId" clId="{0A214D25-A6FB-4527-879A-D62ABF482731}" dt="2025-03-27T19:54:14.451" v="7211" actId="1035"/>
          <ac:picMkLst>
            <pc:docMk/>
            <pc:sldMk cId="3227509762" sldId="259"/>
            <ac:picMk id="13" creationId="{17BD271A-9029-1788-5350-7478529836C1}"/>
          </ac:picMkLst>
        </pc:picChg>
        <pc:picChg chg="add mod modCrop">
          <ac:chgData name="Annie Chen" userId="b8e06aa532d219ba" providerId="LiveId" clId="{0A214D25-A6FB-4527-879A-D62ABF482731}" dt="2025-03-27T19:51:48.736" v="7024" actId="1038"/>
          <ac:picMkLst>
            <pc:docMk/>
            <pc:sldMk cId="3227509762" sldId="259"/>
            <ac:picMk id="15" creationId="{7399D786-9E9C-63D2-B922-C77F73878200}"/>
          </ac:picMkLst>
        </pc:picChg>
        <pc:picChg chg="add mod">
          <ac:chgData name="Annie Chen" userId="b8e06aa532d219ba" providerId="LiveId" clId="{0A214D25-A6FB-4527-879A-D62ABF482731}" dt="2025-03-27T19:52:24.699" v="7032" actId="1038"/>
          <ac:picMkLst>
            <pc:docMk/>
            <pc:sldMk cId="3227509762" sldId="259"/>
            <ac:picMk id="17" creationId="{D06E2004-6465-4007-4B45-D2D0FDF14B0F}"/>
          </ac:picMkLst>
        </pc:picChg>
      </pc:sldChg>
      <pc:sldChg chg="addSp delSp modSp mod modNotesTx">
        <pc:chgData name="Annie Chen" userId="b8e06aa532d219ba" providerId="LiveId" clId="{0A214D25-A6FB-4527-879A-D62ABF482731}" dt="2025-03-27T20:10:41.983" v="8839" actId="732"/>
        <pc:sldMkLst>
          <pc:docMk/>
          <pc:sldMk cId="3099052365" sldId="260"/>
        </pc:sldMkLst>
        <pc:spChg chg="mod">
          <ac:chgData name="Annie Chen" userId="b8e06aa532d219ba" providerId="LiveId" clId="{0A214D25-A6FB-4527-879A-D62ABF482731}" dt="2025-03-27T17:20:12.892" v="606" actId="404"/>
          <ac:spMkLst>
            <pc:docMk/>
            <pc:sldMk cId="3099052365" sldId="260"/>
            <ac:spMk id="2" creationId="{74EA2D5A-F4CA-1F8F-9CDC-4042D88145E5}"/>
          </ac:spMkLst>
        </pc:spChg>
        <pc:spChg chg="del mod">
          <ac:chgData name="Annie Chen" userId="b8e06aa532d219ba" providerId="LiveId" clId="{0A214D25-A6FB-4527-879A-D62ABF482731}" dt="2025-03-27T17:26:18.874" v="696" actId="478"/>
          <ac:spMkLst>
            <pc:docMk/>
            <pc:sldMk cId="3099052365" sldId="260"/>
            <ac:spMk id="3" creationId="{735B78A1-50DC-955E-3AF4-BA1491F07A23}"/>
          </ac:spMkLst>
        </pc:spChg>
        <pc:spChg chg="add mod">
          <ac:chgData name="Annie Chen" userId="b8e06aa532d219ba" providerId="LiveId" clId="{0A214D25-A6FB-4527-879A-D62ABF482731}" dt="2025-03-27T18:03:38.251" v="1078" actId="1036"/>
          <ac:spMkLst>
            <pc:docMk/>
            <pc:sldMk cId="3099052365" sldId="260"/>
            <ac:spMk id="13" creationId="{52604DC4-147F-04E4-6429-6DDB46667CCC}"/>
          </ac:spMkLst>
        </pc:spChg>
        <pc:spChg chg="add mod">
          <ac:chgData name="Annie Chen" userId="b8e06aa532d219ba" providerId="LiveId" clId="{0A214D25-A6FB-4527-879A-D62ABF482731}" dt="2025-03-27T18:03:38.251" v="1078" actId="1036"/>
          <ac:spMkLst>
            <pc:docMk/>
            <pc:sldMk cId="3099052365" sldId="260"/>
            <ac:spMk id="14" creationId="{1C9444D3-528A-2094-A703-558BEFFE06C0}"/>
          </ac:spMkLst>
        </pc:spChg>
        <pc:spChg chg="add mod">
          <ac:chgData name="Annie Chen" userId="b8e06aa532d219ba" providerId="LiveId" clId="{0A214D25-A6FB-4527-879A-D62ABF482731}" dt="2025-03-27T17:34:38.155" v="716" actId="14100"/>
          <ac:spMkLst>
            <pc:docMk/>
            <pc:sldMk cId="3099052365" sldId="260"/>
            <ac:spMk id="15" creationId="{F5D09683-DCEC-4773-91AC-9D935D4413A5}"/>
          </ac:spMkLst>
        </pc:spChg>
        <pc:picChg chg="add del mod">
          <ac:chgData name="Annie Chen" userId="b8e06aa532d219ba" providerId="LiveId" clId="{0A214D25-A6FB-4527-879A-D62ABF482731}" dt="2025-03-27T17:23:49.646" v="608" actId="478"/>
          <ac:picMkLst>
            <pc:docMk/>
            <pc:sldMk cId="3099052365" sldId="260"/>
            <ac:picMk id="5" creationId="{4BE37F12-C168-22E0-C588-4CB4D51195AB}"/>
          </ac:picMkLst>
        </pc:picChg>
        <pc:picChg chg="add del mod">
          <ac:chgData name="Annie Chen" userId="b8e06aa532d219ba" providerId="LiveId" clId="{0A214D25-A6FB-4527-879A-D62ABF482731}" dt="2025-03-27T17:24:45.676" v="613" actId="478"/>
          <ac:picMkLst>
            <pc:docMk/>
            <pc:sldMk cId="3099052365" sldId="260"/>
            <ac:picMk id="7" creationId="{2E2CDC83-38D6-5952-D4E4-FCA6C1BE441A}"/>
          </ac:picMkLst>
        </pc:picChg>
        <pc:picChg chg="add mod">
          <ac:chgData name="Annie Chen" userId="b8e06aa532d219ba" providerId="LiveId" clId="{0A214D25-A6FB-4527-879A-D62ABF482731}" dt="2025-03-27T18:50:57.911" v="3869" actId="1038"/>
          <ac:picMkLst>
            <pc:docMk/>
            <pc:sldMk cId="3099052365" sldId="260"/>
            <ac:picMk id="9" creationId="{7CC04D91-8820-2070-753F-8349E8BCE042}"/>
          </ac:picMkLst>
        </pc:picChg>
        <pc:picChg chg="add mod">
          <ac:chgData name="Annie Chen" userId="b8e06aa532d219ba" providerId="LiveId" clId="{0A214D25-A6FB-4527-879A-D62ABF482731}" dt="2025-03-27T17:29:03.806" v="698" actId="1076"/>
          <ac:picMkLst>
            <pc:docMk/>
            <pc:sldMk cId="3099052365" sldId="260"/>
            <ac:picMk id="10" creationId="{81FAF9C3-E503-2009-F839-9CD162375CB2}"/>
          </ac:picMkLst>
        </pc:picChg>
        <pc:picChg chg="add mod modCrop">
          <ac:chgData name="Annie Chen" userId="b8e06aa532d219ba" providerId="LiveId" clId="{0A214D25-A6FB-4527-879A-D62ABF482731}" dt="2025-03-27T20:10:41.983" v="8839" actId="732"/>
          <ac:picMkLst>
            <pc:docMk/>
            <pc:sldMk cId="3099052365" sldId="260"/>
            <ac:picMk id="12" creationId="{09F76BA3-D312-572F-54E2-CA2B84E24B44}"/>
          </ac:picMkLst>
        </pc:picChg>
        <pc:picChg chg="add mod">
          <ac:chgData name="Annie Chen" userId="b8e06aa532d219ba" providerId="LiveId" clId="{0A214D25-A6FB-4527-879A-D62ABF482731}" dt="2025-03-27T17:41:41.949" v="1048" actId="1035"/>
          <ac:picMkLst>
            <pc:docMk/>
            <pc:sldMk cId="3099052365" sldId="260"/>
            <ac:picMk id="16" creationId="{BFF3528E-ECAE-6E15-80B5-502E75254DC4}"/>
          </ac:picMkLst>
        </pc:picChg>
      </pc:sldChg>
      <pc:sldChg chg="addSp delSp modSp new del mod">
        <pc:chgData name="Annie Chen" userId="b8e06aa532d219ba" providerId="LiveId" clId="{0A214D25-A6FB-4527-879A-D62ABF482731}" dt="2025-03-27T17:34:56.154" v="717" actId="47"/>
        <pc:sldMkLst>
          <pc:docMk/>
          <pc:sldMk cId="2559967878" sldId="261"/>
        </pc:sldMkLst>
        <pc:spChg chg="mod">
          <ac:chgData name="Annie Chen" userId="b8e06aa532d219ba" providerId="LiveId" clId="{0A214D25-A6FB-4527-879A-D62ABF482731}" dt="2025-03-27T17:02:37.800" v="519" actId="20577"/>
          <ac:spMkLst>
            <pc:docMk/>
            <pc:sldMk cId="2559967878" sldId="261"/>
            <ac:spMk id="2" creationId="{FF9A2472-AA0D-DAFF-9637-8DAA02C2EB68}"/>
          </ac:spMkLst>
        </pc:spChg>
        <pc:spChg chg="mod">
          <ac:chgData name="Annie Chen" userId="b8e06aa532d219ba" providerId="LiveId" clId="{0A214D25-A6FB-4527-879A-D62ABF482731}" dt="2025-03-27T17:03:05.649" v="572" actId="20577"/>
          <ac:spMkLst>
            <pc:docMk/>
            <pc:sldMk cId="2559967878" sldId="261"/>
            <ac:spMk id="3" creationId="{F6014AFA-03A6-84EA-C6C7-0375161016BC}"/>
          </ac:spMkLst>
        </pc:spChg>
        <pc:picChg chg="add del mod">
          <ac:chgData name="Annie Chen" userId="b8e06aa532d219ba" providerId="LiveId" clId="{0A214D25-A6FB-4527-879A-D62ABF482731}" dt="2025-03-27T17:19:18.782" v="575" actId="478"/>
          <ac:picMkLst>
            <pc:docMk/>
            <pc:sldMk cId="2559967878" sldId="261"/>
            <ac:picMk id="5" creationId="{CC62394D-62D7-3BD8-C507-B19C7A1DC51E}"/>
          </ac:picMkLst>
        </pc:picChg>
        <pc:picChg chg="add mod">
          <ac:chgData name="Annie Chen" userId="b8e06aa532d219ba" providerId="LiveId" clId="{0A214D25-A6FB-4527-879A-D62ABF482731}" dt="2025-03-27T17:26:05.576" v="620" actId="1035"/>
          <ac:picMkLst>
            <pc:docMk/>
            <pc:sldMk cId="2559967878" sldId="261"/>
            <ac:picMk id="7" creationId="{35E306D8-167B-E984-B914-046D5F7E55F2}"/>
          </ac:picMkLst>
        </pc:picChg>
      </pc:sldChg>
      <pc:sldChg chg="addSp delSp modSp add mod modNotesTx">
        <pc:chgData name="Annie Chen" userId="b8e06aa532d219ba" providerId="LiveId" clId="{0A214D25-A6FB-4527-879A-D62ABF482731}" dt="2025-03-27T20:10:54.432" v="8840" actId="732"/>
        <pc:sldMkLst>
          <pc:docMk/>
          <pc:sldMk cId="4087149399" sldId="261"/>
        </pc:sldMkLst>
        <pc:spChg chg="mod">
          <ac:chgData name="Annie Chen" userId="b8e06aa532d219ba" providerId="LiveId" clId="{0A214D25-A6FB-4527-879A-D62ABF482731}" dt="2025-03-27T17:35:25.691" v="734" actId="20577"/>
          <ac:spMkLst>
            <pc:docMk/>
            <pc:sldMk cId="4087149399" sldId="261"/>
            <ac:spMk id="2" creationId="{15597183-4AEA-4E58-CFE4-1CE24EA904EA}"/>
          </ac:spMkLst>
        </pc:spChg>
        <pc:spChg chg="add del mod">
          <ac:chgData name="Annie Chen" userId="b8e06aa532d219ba" providerId="LiveId" clId="{0A214D25-A6FB-4527-879A-D62ABF482731}" dt="2025-03-27T17:37:53.988" v="827" actId="478"/>
          <ac:spMkLst>
            <pc:docMk/>
            <pc:sldMk cId="4087149399" sldId="261"/>
            <ac:spMk id="3" creationId="{1229CAF6-CFB8-14D8-E5BE-4E266710806E}"/>
          </ac:spMkLst>
        </pc:spChg>
        <pc:spChg chg="del mod topLvl">
          <ac:chgData name="Annie Chen" userId="b8e06aa532d219ba" providerId="LiveId" clId="{0A214D25-A6FB-4527-879A-D62ABF482731}" dt="2025-03-27T17:41:53.861" v="1050" actId="478"/>
          <ac:spMkLst>
            <pc:docMk/>
            <pc:sldMk cId="4087149399" sldId="261"/>
            <ac:spMk id="13" creationId="{12CC091D-4A1C-57BD-ECF4-3524DF57F0BC}"/>
          </ac:spMkLst>
        </pc:spChg>
        <pc:spChg chg="del mod">
          <ac:chgData name="Annie Chen" userId="b8e06aa532d219ba" providerId="LiveId" clId="{0A214D25-A6FB-4527-879A-D62ABF482731}" dt="2025-03-27T17:41:46.862" v="1049" actId="478"/>
          <ac:spMkLst>
            <pc:docMk/>
            <pc:sldMk cId="4087149399" sldId="261"/>
            <ac:spMk id="14" creationId="{D5D1566B-6839-8A24-1F3C-B6AB0A83094C}"/>
          </ac:spMkLst>
        </pc:spChg>
        <pc:spChg chg="mod ord">
          <ac:chgData name="Annie Chen" userId="b8e06aa532d219ba" providerId="LiveId" clId="{0A214D25-A6FB-4527-879A-D62ABF482731}" dt="2025-03-27T17:43:31.781" v="1058" actId="14100"/>
          <ac:spMkLst>
            <pc:docMk/>
            <pc:sldMk cId="4087149399" sldId="261"/>
            <ac:spMk id="15" creationId="{89A2739C-92C1-62C4-5AAE-3D2588D7E8D0}"/>
          </ac:spMkLst>
        </pc:spChg>
        <pc:spChg chg="add mod">
          <ac:chgData name="Annie Chen" userId="b8e06aa532d219ba" providerId="LiveId" clId="{0A214D25-A6FB-4527-879A-D62ABF482731}" dt="2025-03-27T18:04:06.431" v="1084" actId="1582"/>
          <ac:spMkLst>
            <pc:docMk/>
            <pc:sldMk cId="4087149399" sldId="261"/>
            <ac:spMk id="20" creationId="{7A755C31-D40C-7D7D-94E1-CC2E3C269950}"/>
          </ac:spMkLst>
        </pc:spChg>
        <pc:spChg chg="add mod">
          <ac:chgData name="Annie Chen" userId="b8e06aa532d219ba" providerId="LiveId" clId="{0A214D25-A6FB-4527-879A-D62ABF482731}" dt="2025-03-27T18:04:06.431" v="1084" actId="1582"/>
          <ac:spMkLst>
            <pc:docMk/>
            <pc:sldMk cId="4087149399" sldId="261"/>
            <ac:spMk id="21" creationId="{E6378C27-23E9-AACA-E28E-D6C33B796177}"/>
          </ac:spMkLst>
        </pc:spChg>
        <pc:spChg chg="add mod">
          <ac:chgData name="Annie Chen" userId="b8e06aa532d219ba" providerId="LiveId" clId="{0A214D25-A6FB-4527-879A-D62ABF482731}" dt="2025-03-27T18:18:15.501" v="1339" actId="1076"/>
          <ac:spMkLst>
            <pc:docMk/>
            <pc:sldMk cId="4087149399" sldId="261"/>
            <ac:spMk id="24" creationId="{474AF497-4CC0-0F37-4AD7-324EBE4B5D9F}"/>
          </ac:spMkLst>
        </pc:spChg>
        <pc:grpChg chg="add del mod">
          <ac:chgData name="Annie Chen" userId="b8e06aa532d219ba" providerId="LiveId" clId="{0A214D25-A6FB-4527-879A-D62ABF482731}" dt="2025-03-27T17:41:53.861" v="1050" actId="478"/>
          <ac:grpSpMkLst>
            <pc:docMk/>
            <pc:sldMk cId="4087149399" sldId="261"/>
            <ac:grpSpMk id="6" creationId="{A02A3DB8-86AE-BE6E-38B0-AA0445CFFAFF}"/>
          </ac:grpSpMkLst>
        </pc:grpChg>
        <pc:picChg chg="add mod modCrop">
          <ac:chgData name="Annie Chen" userId="b8e06aa532d219ba" providerId="LiveId" clId="{0A214D25-A6FB-4527-879A-D62ABF482731}" dt="2025-03-27T17:39:20.723" v="1010" actId="1038"/>
          <ac:picMkLst>
            <pc:docMk/>
            <pc:sldMk cId="4087149399" sldId="261"/>
            <ac:picMk id="5" creationId="{A508848E-1317-F4E4-3FF6-6055C9C86F83}"/>
          </ac:picMkLst>
        </pc:picChg>
        <pc:picChg chg="add del mod">
          <ac:chgData name="Annie Chen" userId="b8e06aa532d219ba" providerId="LiveId" clId="{0A214D25-A6FB-4527-879A-D62ABF482731}" dt="2025-03-27T17:41:33.455" v="1014" actId="478"/>
          <ac:picMkLst>
            <pc:docMk/>
            <pc:sldMk cId="4087149399" sldId="261"/>
            <ac:picMk id="8" creationId="{435EEEF6-05C0-0AEA-61E8-DCB26A06A2E0}"/>
          </ac:picMkLst>
        </pc:picChg>
        <pc:picChg chg="del">
          <ac:chgData name="Annie Chen" userId="b8e06aa532d219ba" providerId="LiveId" clId="{0A214D25-A6FB-4527-879A-D62ABF482731}" dt="2025-03-27T18:02:30.757" v="1059" actId="478"/>
          <ac:picMkLst>
            <pc:docMk/>
            <pc:sldMk cId="4087149399" sldId="261"/>
            <ac:picMk id="9" creationId="{E25A1664-581B-0FA7-ADAF-0F53D6F6B932}"/>
          </ac:picMkLst>
        </pc:picChg>
        <pc:picChg chg="del">
          <ac:chgData name="Annie Chen" userId="b8e06aa532d219ba" providerId="LiveId" clId="{0A214D25-A6FB-4527-879A-D62ABF482731}" dt="2025-03-27T17:42:46.652" v="1051" actId="478"/>
          <ac:picMkLst>
            <pc:docMk/>
            <pc:sldMk cId="4087149399" sldId="261"/>
            <ac:picMk id="10" creationId="{EB36F57A-BC68-F645-7271-CEFA3E007CF8}"/>
          </ac:picMkLst>
        </pc:picChg>
        <pc:picChg chg="add mod">
          <ac:chgData name="Annie Chen" userId="b8e06aa532d219ba" providerId="LiveId" clId="{0A214D25-A6FB-4527-879A-D62ABF482731}" dt="2025-03-27T17:41:16.324" v="1013"/>
          <ac:picMkLst>
            <pc:docMk/>
            <pc:sldMk cId="4087149399" sldId="261"/>
            <ac:picMk id="11" creationId="{D27F7AE0-7B5A-EC17-1E6C-EAC9E0EF90D2}"/>
          </ac:picMkLst>
        </pc:picChg>
        <pc:picChg chg="mod topLvl modCrop">
          <ac:chgData name="Annie Chen" userId="b8e06aa532d219ba" providerId="LiveId" clId="{0A214D25-A6FB-4527-879A-D62ABF482731}" dt="2025-03-27T20:10:54.432" v="8840" actId="732"/>
          <ac:picMkLst>
            <pc:docMk/>
            <pc:sldMk cId="4087149399" sldId="261"/>
            <ac:picMk id="12" creationId="{38FA9703-96F9-296D-B947-C373AB135690}"/>
          </ac:picMkLst>
        </pc:picChg>
        <pc:picChg chg="add mod">
          <ac:chgData name="Annie Chen" userId="b8e06aa532d219ba" providerId="LiveId" clId="{0A214D25-A6FB-4527-879A-D62ABF482731}" dt="2025-03-27T18:18:03.723" v="1333" actId="1076"/>
          <ac:picMkLst>
            <pc:docMk/>
            <pc:sldMk cId="4087149399" sldId="261"/>
            <ac:picMk id="17" creationId="{53712D93-3329-B156-1480-EB91DA7435A1}"/>
          </ac:picMkLst>
        </pc:picChg>
        <pc:picChg chg="add del mod">
          <ac:chgData name="Annie Chen" userId="b8e06aa532d219ba" providerId="LiveId" clId="{0A214D25-A6FB-4527-879A-D62ABF482731}" dt="2025-03-27T18:50:19.093" v="3852" actId="1035"/>
          <ac:picMkLst>
            <pc:docMk/>
            <pc:sldMk cId="4087149399" sldId="261"/>
            <ac:picMk id="19" creationId="{D6C61358-C18B-26A6-25B1-5F43C6ABE988}"/>
          </ac:picMkLst>
        </pc:picChg>
        <pc:picChg chg="add del mod">
          <ac:chgData name="Annie Chen" userId="b8e06aa532d219ba" providerId="LiveId" clId="{0A214D25-A6FB-4527-879A-D62ABF482731}" dt="2025-03-27T18:18:10.276" v="1338" actId="478"/>
          <ac:picMkLst>
            <pc:docMk/>
            <pc:sldMk cId="4087149399" sldId="261"/>
            <ac:picMk id="23" creationId="{AFB5383B-36EC-1591-93BE-A6250F7E660D}"/>
          </ac:picMkLst>
        </pc:picChg>
        <pc:picChg chg="add del mod">
          <ac:chgData name="Annie Chen" userId="b8e06aa532d219ba" providerId="LiveId" clId="{0A214D25-A6FB-4527-879A-D62ABF482731}" dt="2025-03-27T18:49:13.441" v="3843" actId="22"/>
          <ac:picMkLst>
            <pc:docMk/>
            <pc:sldMk cId="4087149399" sldId="261"/>
            <ac:picMk id="26" creationId="{A0E3C204-D196-7E8E-7C7F-7D6E4EA8A725}"/>
          </ac:picMkLst>
        </pc:picChg>
      </pc:sldChg>
      <pc:sldChg chg="addSp delSp modSp new mod modNotesTx">
        <pc:chgData name="Annie Chen" userId="b8e06aa532d219ba" providerId="LiveId" clId="{0A214D25-A6FB-4527-879A-D62ABF482731}" dt="2025-03-27T18:42:44.343" v="3433" actId="20577"/>
        <pc:sldMkLst>
          <pc:docMk/>
          <pc:sldMk cId="2339494285" sldId="262"/>
        </pc:sldMkLst>
        <pc:spChg chg="mod">
          <ac:chgData name="Annie Chen" userId="b8e06aa532d219ba" providerId="LiveId" clId="{0A214D25-A6FB-4527-879A-D62ABF482731}" dt="2025-03-27T18:06:08.529" v="1146" actId="5793"/>
          <ac:spMkLst>
            <pc:docMk/>
            <pc:sldMk cId="2339494285" sldId="262"/>
            <ac:spMk id="2" creationId="{AE870D83-0843-9773-BAFA-A7C124C0A60B}"/>
          </ac:spMkLst>
        </pc:spChg>
        <pc:spChg chg="del">
          <ac:chgData name="Annie Chen" userId="b8e06aa532d219ba" providerId="LiveId" clId="{0A214D25-A6FB-4527-879A-D62ABF482731}" dt="2025-03-27T18:06:24.869" v="1147" actId="22"/>
          <ac:spMkLst>
            <pc:docMk/>
            <pc:sldMk cId="2339494285" sldId="262"/>
            <ac:spMk id="3" creationId="{9E8B530A-F646-051C-BC85-7E8AEA13A05B}"/>
          </ac:spMkLst>
        </pc:spChg>
        <pc:picChg chg="add mod ord">
          <ac:chgData name="Annie Chen" userId="b8e06aa532d219ba" providerId="LiveId" clId="{0A214D25-A6FB-4527-879A-D62ABF482731}" dt="2025-03-27T18:06:24.869" v="1147" actId="22"/>
          <ac:picMkLst>
            <pc:docMk/>
            <pc:sldMk cId="2339494285" sldId="262"/>
            <ac:picMk id="5" creationId="{85B88838-97D3-31EC-70DA-33F17625FF6F}"/>
          </ac:picMkLst>
        </pc:picChg>
      </pc:sldChg>
      <pc:sldChg chg="addSp delSp modSp new mod modNotesTx">
        <pc:chgData name="Annie Chen" userId="b8e06aa532d219ba" providerId="LiveId" clId="{0A214D25-A6FB-4527-879A-D62ABF482731}" dt="2025-03-28T03:01:20.038" v="9388" actId="1076"/>
        <pc:sldMkLst>
          <pc:docMk/>
          <pc:sldMk cId="3813819427" sldId="263"/>
        </pc:sldMkLst>
        <pc:spChg chg="mod">
          <ac:chgData name="Annie Chen" userId="b8e06aa532d219ba" providerId="LiveId" clId="{0A214D25-A6FB-4527-879A-D62ABF482731}" dt="2025-03-27T18:18:52.485" v="1361" actId="14100"/>
          <ac:spMkLst>
            <pc:docMk/>
            <pc:sldMk cId="3813819427" sldId="263"/>
            <ac:spMk id="2" creationId="{E252F257-61AA-8B3B-CDFA-16A74F88AC04}"/>
          </ac:spMkLst>
        </pc:spChg>
        <pc:spChg chg="del">
          <ac:chgData name="Annie Chen" userId="b8e06aa532d219ba" providerId="LiveId" clId="{0A214D25-A6FB-4527-879A-D62ABF482731}" dt="2025-03-27T18:12:33.891" v="1173" actId="478"/>
          <ac:spMkLst>
            <pc:docMk/>
            <pc:sldMk cId="3813819427" sldId="263"/>
            <ac:spMk id="3" creationId="{031DC717-D60B-219D-F7BE-8F1215E55E2A}"/>
          </ac:spMkLst>
        </pc:spChg>
        <pc:spChg chg="add mod">
          <ac:chgData name="Annie Chen" userId="b8e06aa532d219ba" providerId="LiveId" clId="{0A214D25-A6FB-4527-879A-D62ABF482731}" dt="2025-03-28T03:00:07.862" v="9386" actId="115"/>
          <ac:spMkLst>
            <pc:docMk/>
            <pc:sldMk cId="3813819427" sldId="263"/>
            <ac:spMk id="3" creationId="{9DD0C4CE-80AA-28E7-FF31-B1F955501684}"/>
          </ac:spMkLst>
        </pc:spChg>
        <pc:spChg chg="add mod">
          <ac:chgData name="Annie Chen" userId="b8e06aa532d219ba" providerId="LiveId" clId="{0A214D25-A6FB-4527-879A-D62ABF482731}" dt="2025-03-28T02:49:37.050" v="9286" actId="1037"/>
          <ac:spMkLst>
            <pc:docMk/>
            <pc:sldMk cId="3813819427" sldId="263"/>
            <ac:spMk id="8" creationId="{BABA7AE6-942A-3C31-A94B-C1C863F8D968}"/>
          </ac:spMkLst>
        </pc:spChg>
        <pc:spChg chg="add mod">
          <ac:chgData name="Annie Chen" userId="b8e06aa532d219ba" providerId="LiveId" clId="{0A214D25-A6FB-4527-879A-D62ABF482731}" dt="2025-03-28T02:59:53.150" v="9384" actId="20577"/>
          <ac:spMkLst>
            <pc:docMk/>
            <pc:sldMk cId="3813819427" sldId="263"/>
            <ac:spMk id="13" creationId="{38B379D5-505D-CC2C-F22A-045144BB6795}"/>
          </ac:spMkLst>
        </pc:spChg>
        <pc:spChg chg="add mod">
          <ac:chgData name="Annie Chen" userId="b8e06aa532d219ba" providerId="LiveId" clId="{0A214D25-A6FB-4527-879A-D62ABF482731}" dt="2025-03-28T02:48:13.696" v="9156"/>
          <ac:spMkLst>
            <pc:docMk/>
            <pc:sldMk cId="3813819427" sldId="263"/>
            <ac:spMk id="20" creationId="{29F27D4D-00AD-D567-0118-813EF99F53F4}"/>
          </ac:spMkLst>
        </pc:spChg>
        <pc:spChg chg="add mod">
          <ac:chgData name="Annie Chen" userId="b8e06aa532d219ba" providerId="LiveId" clId="{0A214D25-A6FB-4527-879A-D62ABF482731}" dt="2025-03-28T02:48:18.573" v="9157"/>
          <ac:spMkLst>
            <pc:docMk/>
            <pc:sldMk cId="3813819427" sldId="263"/>
            <ac:spMk id="21" creationId="{BAD01CAF-020F-C7AF-1E6B-F8F29992ABF6}"/>
          </ac:spMkLst>
        </pc:spChg>
        <pc:spChg chg="add mod">
          <ac:chgData name="Annie Chen" userId="b8e06aa532d219ba" providerId="LiveId" clId="{0A214D25-A6FB-4527-879A-D62ABF482731}" dt="2025-03-28T03:01:20.038" v="9388" actId="1076"/>
          <ac:spMkLst>
            <pc:docMk/>
            <pc:sldMk cId="3813819427" sldId="263"/>
            <ac:spMk id="22" creationId="{2F2DE9B3-F806-BAD8-9154-A2E0D1FDA3E8}"/>
          </ac:spMkLst>
        </pc:spChg>
        <pc:picChg chg="add mod">
          <ac:chgData name="Annie Chen" userId="b8e06aa532d219ba" providerId="LiveId" clId="{0A214D25-A6FB-4527-879A-D62ABF482731}" dt="2025-03-27T19:32:24.252" v="6315" actId="1035"/>
          <ac:picMkLst>
            <pc:docMk/>
            <pc:sldMk cId="3813819427" sldId="263"/>
            <ac:picMk id="5" creationId="{3565B09B-DB94-9BE1-9D10-726D47EBAFB6}"/>
          </ac:picMkLst>
        </pc:picChg>
        <pc:picChg chg="add mod modCrop">
          <ac:chgData name="Annie Chen" userId="b8e06aa532d219ba" providerId="LiveId" clId="{0A214D25-A6FB-4527-879A-D62ABF482731}" dt="2025-03-27T19:32:24.252" v="6315" actId="1035"/>
          <ac:picMkLst>
            <pc:docMk/>
            <pc:sldMk cId="3813819427" sldId="263"/>
            <ac:picMk id="7" creationId="{76B28CC4-281C-9BF5-E7CB-5A1FA70EB257}"/>
          </ac:picMkLst>
        </pc:picChg>
        <pc:cxnChg chg="add mod">
          <ac:chgData name="Annie Chen" userId="b8e06aa532d219ba" providerId="LiveId" clId="{0A214D25-A6FB-4527-879A-D62ABF482731}" dt="2025-03-28T03:00:01.630" v="9385" actId="14100"/>
          <ac:cxnSpMkLst>
            <pc:docMk/>
            <pc:sldMk cId="3813819427" sldId="263"/>
            <ac:cxnSpMk id="6" creationId="{9F1B8785-6369-D0D6-06B2-7BCB464C1A16}"/>
          </ac:cxnSpMkLst>
        </pc:cxnChg>
        <pc:cxnChg chg="add mod">
          <ac:chgData name="Annie Chen" userId="b8e06aa532d219ba" providerId="LiveId" clId="{0A214D25-A6FB-4527-879A-D62ABF482731}" dt="2025-03-28T02:49:39.713" v="9299" actId="1037"/>
          <ac:cxnSpMkLst>
            <pc:docMk/>
            <pc:sldMk cId="3813819427" sldId="263"/>
            <ac:cxnSpMk id="15" creationId="{6640597D-59BB-F350-4A63-32798DB55616}"/>
          </ac:cxnSpMkLst>
        </pc:cxnChg>
        <pc:cxnChg chg="add mod">
          <ac:chgData name="Annie Chen" userId="b8e06aa532d219ba" providerId="LiveId" clId="{0A214D25-A6FB-4527-879A-D62ABF482731}" dt="2025-03-28T03:01:20.038" v="9388" actId="1076"/>
          <ac:cxnSpMkLst>
            <pc:docMk/>
            <pc:sldMk cId="3813819427" sldId="263"/>
            <ac:cxnSpMk id="23" creationId="{6B8454D3-2252-6418-68DA-14C1A6BC943A}"/>
          </ac:cxnSpMkLst>
        </pc:cxnChg>
      </pc:sldChg>
      <pc:sldChg chg="addSp delSp modSp new mod ord">
        <pc:chgData name="Annie Chen" userId="b8e06aa532d219ba" providerId="LiveId" clId="{0A214D25-A6FB-4527-879A-D62ABF482731}" dt="2025-03-28T03:11:04.396" v="9610" actId="113"/>
        <pc:sldMkLst>
          <pc:docMk/>
          <pc:sldMk cId="2177290188" sldId="264"/>
        </pc:sldMkLst>
        <pc:spChg chg="mod">
          <ac:chgData name="Annie Chen" userId="b8e06aa532d219ba" providerId="LiveId" clId="{0A214D25-A6FB-4527-879A-D62ABF482731}" dt="2025-03-28T03:10:48.420" v="9609" actId="20577"/>
          <ac:spMkLst>
            <pc:docMk/>
            <pc:sldMk cId="2177290188" sldId="264"/>
            <ac:spMk id="2" creationId="{69380F8B-F1CE-AD4B-5DE7-4154C5D0186D}"/>
          </ac:spMkLst>
        </pc:spChg>
        <pc:spChg chg="add mod">
          <ac:chgData name="Annie Chen" userId="b8e06aa532d219ba" providerId="LiveId" clId="{0A214D25-A6FB-4527-879A-D62ABF482731}" dt="2025-03-28T03:11:04.396" v="9610" actId="113"/>
          <ac:spMkLst>
            <pc:docMk/>
            <pc:sldMk cId="2177290188" sldId="264"/>
            <ac:spMk id="3" creationId="{62E79A40-7415-75E7-CBD2-A7D48FE66EDE}"/>
          </ac:spMkLst>
        </pc:spChg>
        <pc:spChg chg="del">
          <ac:chgData name="Annie Chen" userId="b8e06aa532d219ba" providerId="LiveId" clId="{0A214D25-A6FB-4527-879A-D62ABF482731}" dt="2025-03-27T19:45:44.743" v="6770"/>
          <ac:spMkLst>
            <pc:docMk/>
            <pc:sldMk cId="2177290188" sldId="264"/>
            <ac:spMk id="3" creationId="{9D2B7623-949B-079C-4270-9D9D8A026F4B}"/>
          </ac:spMkLst>
        </pc:spChg>
        <pc:spChg chg="add del mod">
          <ac:chgData name="Annie Chen" userId="b8e06aa532d219ba" providerId="LiveId" clId="{0A214D25-A6FB-4527-879A-D62ABF482731}" dt="2025-03-28T03:08:49.682" v="9476" actId="478"/>
          <ac:spMkLst>
            <pc:docMk/>
            <pc:sldMk cId="2177290188" sldId="264"/>
            <ac:spMk id="4" creationId="{1F0F0F96-34DC-674B-1658-CD859E7F677F}"/>
          </ac:spMkLst>
        </pc:spChg>
        <pc:spChg chg="add mod">
          <ac:chgData name="Annie Chen" userId="b8e06aa532d219ba" providerId="LiveId" clId="{0A214D25-A6FB-4527-879A-D62ABF482731}" dt="2025-03-28T03:11:04.396" v="9610" actId="113"/>
          <ac:spMkLst>
            <pc:docMk/>
            <pc:sldMk cId="2177290188" sldId="264"/>
            <ac:spMk id="6" creationId="{C43EB853-3CCE-D7AD-104E-5355360951AF}"/>
          </ac:spMkLst>
        </pc:spChg>
        <pc:spChg chg="add mod">
          <ac:chgData name="Annie Chen" userId="b8e06aa532d219ba" providerId="LiveId" clId="{0A214D25-A6FB-4527-879A-D62ABF482731}" dt="2025-03-28T03:11:04.396" v="9610" actId="113"/>
          <ac:spMkLst>
            <pc:docMk/>
            <pc:sldMk cId="2177290188" sldId="264"/>
            <ac:spMk id="7" creationId="{DEC7818C-A09F-A5D7-16EC-ACC1EA2DA132}"/>
          </ac:spMkLst>
        </pc:spChg>
        <pc:picChg chg="add mod">
          <ac:chgData name="Annie Chen" userId="b8e06aa532d219ba" providerId="LiveId" clId="{0A214D25-A6FB-4527-879A-D62ABF482731}" dt="2025-03-28T03:08:35.577" v="9472" actId="1076"/>
          <ac:picMkLst>
            <pc:docMk/>
            <pc:sldMk cId="2177290188" sldId="264"/>
            <ac:picMk id="5" creationId="{F76FCE7E-F130-C731-33DD-36EA40C3400F}"/>
          </ac:picMkLst>
        </pc:picChg>
      </pc:sldChg>
      <pc:sldChg chg="addSp delSp modSp new mod modNotesTx">
        <pc:chgData name="Annie Chen" userId="b8e06aa532d219ba" providerId="LiveId" clId="{0A214D25-A6FB-4527-879A-D62ABF482731}" dt="2025-03-28T03:30:39.931" v="10219" actId="1035"/>
        <pc:sldMkLst>
          <pc:docMk/>
          <pc:sldMk cId="3457227720" sldId="265"/>
        </pc:sldMkLst>
        <pc:spChg chg="mod">
          <ac:chgData name="Annie Chen" userId="b8e06aa532d219ba" providerId="LiveId" clId="{0A214D25-A6FB-4527-879A-D62ABF482731}" dt="2025-03-28T03:16:32.394" v="9776" actId="20577"/>
          <ac:spMkLst>
            <pc:docMk/>
            <pc:sldMk cId="3457227720" sldId="265"/>
            <ac:spMk id="2" creationId="{F45E40FB-75EE-9376-EAF9-460EFDFBAFC4}"/>
          </ac:spMkLst>
        </pc:spChg>
        <pc:spChg chg="del">
          <ac:chgData name="Annie Chen" userId="b8e06aa532d219ba" providerId="LiveId" clId="{0A214D25-A6FB-4527-879A-D62ABF482731}" dt="2025-03-27T19:54:47.398" v="7213" actId="22"/>
          <ac:spMkLst>
            <pc:docMk/>
            <pc:sldMk cId="3457227720" sldId="265"/>
            <ac:spMk id="3" creationId="{3BCCD4D6-79CB-8BE8-FE6D-9DECDD4176EE}"/>
          </ac:spMkLst>
        </pc:spChg>
        <pc:spChg chg="add mod">
          <ac:chgData name="Annie Chen" userId="b8e06aa532d219ba" providerId="LiveId" clId="{0A214D25-A6FB-4527-879A-D62ABF482731}" dt="2025-03-28T03:29:32.045" v="10214" actId="208"/>
          <ac:spMkLst>
            <pc:docMk/>
            <pc:sldMk cId="3457227720" sldId="265"/>
            <ac:spMk id="6" creationId="{9CB95AD9-CCA7-A9E9-DC50-1C024F19E354}"/>
          </ac:spMkLst>
        </pc:spChg>
        <pc:picChg chg="add mod">
          <ac:chgData name="Annie Chen" userId="b8e06aa532d219ba" providerId="LiveId" clId="{0A214D25-A6FB-4527-879A-D62ABF482731}" dt="2025-03-28T03:30:39.931" v="10219" actId="1035"/>
          <ac:picMkLst>
            <pc:docMk/>
            <pc:sldMk cId="3457227720" sldId="265"/>
            <ac:picMk id="4" creationId="{C720E575-64F9-0E59-E2A0-F8E66690F05B}"/>
          </ac:picMkLst>
        </pc:picChg>
        <pc:picChg chg="add mod ord">
          <ac:chgData name="Annie Chen" userId="b8e06aa532d219ba" providerId="LiveId" clId="{0A214D25-A6FB-4527-879A-D62ABF482731}" dt="2025-03-28T02:50:34.476" v="9301" actId="1076"/>
          <ac:picMkLst>
            <pc:docMk/>
            <pc:sldMk cId="3457227720" sldId="265"/>
            <ac:picMk id="5" creationId="{1DA43895-5024-AEED-FDBD-A59C147EC8F7}"/>
          </ac:picMkLst>
        </pc:picChg>
      </pc:sldChg>
      <pc:sldChg chg="addSp delSp modSp new mod modNotesTx">
        <pc:chgData name="Annie Chen" userId="b8e06aa532d219ba" providerId="LiveId" clId="{0A214D25-A6FB-4527-879A-D62ABF482731}" dt="2025-03-27T20:04:50.562" v="8356" actId="20577"/>
        <pc:sldMkLst>
          <pc:docMk/>
          <pc:sldMk cId="4037140900" sldId="266"/>
        </pc:sldMkLst>
        <pc:spChg chg="mod">
          <ac:chgData name="Annie Chen" userId="b8e06aa532d219ba" providerId="LiveId" clId="{0A214D25-A6FB-4527-879A-D62ABF482731}" dt="2025-03-27T20:01:19.803" v="7864" actId="403"/>
          <ac:spMkLst>
            <pc:docMk/>
            <pc:sldMk cId="4037140900" sldId="266"/>
            <ac:spMk id="2" creationId="{9AD18EBD-87BD-377C-1E32-FB416F68490B}"/>
          </ac:spMkLst>
        </pc:spChg>
        <pc:spChg chg="del">
          <ac:chgData name="Annie Chen" userId="b8e06aa532d219ba" providerId="LiveId" clId="{0A214D25-A6FB-4527-879A-D62ABF482731}" dt="2025-03-27T20:01:22.431" v="7865" actId="22"/>
          <ac:spMkLst>
            <pc:docMk/>
            <pc:sldMk cId="4037140900" sldId="266"/>
            <ac:spMk id="3" creationId="{02E77322-0AAE-5D5B-E6C1-21E1FE4EC842}"/>
          </ac:spMkLst>
        </pc:spChg>
        <pc:picChg chg="add mod ord">
          <ac:chgData name="Annie Chen" userId="b8e06aa532d219ba" providerId="LiveId" clId="{0A214D25-A6FB-4527-879A-D62ABF482731}" dt="2025-03-27T20:01:30.756" v="7867" actId="1076"/>
          <ac:picMkLst>
            <pc:docMk/>
            <pc:sldMk cId="4037140900" sldId="266"/>
            <ac:picMk id="5" creationId="{C08D176B-A6AB-1F69-154B-6D463347DDE3}"/>
          </ac:picMkLst>
        </pc:picChg>
      </pc:sldChg>
      <pc:sldChg chg="modSp new mod">
        <pc:chgData name="Annie Chen" userId="b8e06aa532d219ba" providerId="LiveId" clId="{0A214D25-A6FB-4527-879A-D62ABF482731}" dt="2025-03-27T20:06:51.624" v="8454" actId="20577"/>
        <pc:sldMkLst>
          <pc:docMk/>
          <pc:sldMk cId="1558802562" sldId="267"/>
        </pc:sldMkLst>
        <pc:spChg chg="mod">
          <ac:chgData name="Annie Chen" userId="b8e06aa532d219ba" providerId="LiveId" clId="{0A214D25-A6FB-4527-879A-D62ABF482731}" dt="2025-03-27T20:06:48.707" v="8452" actId="20577"/>
          <ac:spMkLst>
            <pc:docMk/>
            <pc:sldMk cId="1558802562" sldId="267"/>
            <ac:spMk id="2" creationId="{13BA421A-7271-E62E-4A6E-AC6444DE1F70}"/>
          </ac:spMkLst>
        </pc:spChg>
        <pc:spChg chg="mod">
          <ac:chgData name="Annie Chen" userId="b8e06aa532d219ba" providerId="LiveId" clId="{0A214D25-A6FB-4527-879A-D62ABF482731}" dt="2025-03-27T20:06:51.624" v="8454" actId="20577"/>
          <ac:spMkLst>
            <pc:docMk/>
            <pc:sldMk cId="1558802562" sldId="267"/>
            <ac:spMk id="3" creationId="{63154D63-6E5B-67E2-6A59-A029D272EAE4}"/>
          </ac:spMkLst>
        </pc:spChg>
      </pc:sldChg>
      <pc:sldChg chg="new del">
        <pc:chgData name="Annie Chen" userId="b8e06aa532d219ba" providerId="LiveId" clId="{0A214D25-A6FB-4527-879A-D62ABF482731}" dt="2025-03-27T20:06:37.234" v="8430" actId="680"/>
        <pc:sldMkLst>
          <pc:docMk/>
          <pc:sldMk cId="2961817295" sldId="267"/>
        </pc:sldMkLst>
      </pc:sldChg>
      <pc:sldChg chg="addSp delSp modSp new mod modNotesTx">
        <pc:chgData name="Annie Chen" userId="b8e06aa532d219ba" providerId="LiveId" clId="{0A214D25-A6FB-4527-879A-D62ABF482731}" dt="2025-03-28T03:18:51.580" v="9937" actId="1037"/>
        <pc:sldMkLst>
          <pc:docMk/>
          <pc:sldMk cId="662561393" sldId="268"/>
        </pc:sldMkLst>
        <pc:spChg chg="mod">
          <ac:chgData name="Annie Chen" userId="b8e06aa532d219ba" providerId="LiveId" clId="{0A214D25-A6FB-4527-879A-D62ABF482731}" dt="2025-03-28T03:15:35.671" v="9761" actId="14100"/>
          <ac:spMkLst>
            <pc:docMk/>
            <pc:sldMk cId="662561393" sldId="268"/>
            <ac:spMk id="2" creationId="{36F65F48-2B00-F3F5-788B-16710A2663E5}"/>
          </ac:spMkLst>
        </pc:spChg>
        <pc:spChg chg="del">
          <ac:chgData name="Annie Chen" userId="b8e06aa532d219ba" providerId="LiveId" clId="{0A214D25-A6FB-4527-879A-D62ABF482731}" dt="2025-03-28T03:13:27.280" v="9612"/>
          <ac:spMkLst>
            <pc:docMk/>
            <pc:sldMk cId="662561393" sldId="268"/>
            <ac:spMk id="3" creationId="{7CDB13E6-AF18-405E-88BA-27FB6CE02255}"/>
          </ac:spMkLst>
        </pc:spChg>
        <pc:picChg chg="add mod">
          <ac:chgData name="Annie Chen" userId="b8e06aa532d219ba" providerId="LiveId" clId="{0A214D25-A6FB-4527-879A-D62ABF482731}" dt="2025-03-28T03:18:48.387" v="9932" actId="1037"/>
          <ac:picMkLst>
            <pc:docMk/>
            <pc:sldMk cId="662561393" sldId="268"/>
            <ac:picMk id="5" creationId="{7456FDBF-2EF2-91C4-C37A-2ED1F6745D3C}"/>
          </ac:picMkLst>
        </pc:picChg>
        <pc:picChg chg="add mod">
          <ac:chgData name="Annie Chen" userId="b8e06aa532d219ba" providerId="LiveId" clId="{0A214D25-A6FB-4527-879A-D62ABF482731}" dt="2025-03-28T03:18:51.580" v="9937" actId="1037"/>
          <ac:picMkLst>
            <pc:docMk/>
            <pc:sldMk cId="662561393" sldId="268"/>
            <ac:picMk id="7" creationId="{231B7CE6-B5D0-C34B-C78D-E9F87797DE5E}"/>
          </ac:picMkLst>
        </pc:picChg>
      </pc:sldChg>
      <pc:sldChg chg="new del">
        <pc:chgData name="Annie Chen" userId="b8e06aa532d219ba" providerId="LiveId" clId="{0A214D25-A6FB-4527-879A-D62ABF482731}" dt="2025-03-28T02:51:14.715" v="9312" actId="47"/>
        <pc:sldMkLst>
          <pc:docMk/>
          <pc:sldMk cId="2951626794" sldId="268"/>
        </pc:sldMkLst>
      </pc:sldChg>
      <pc:sldChg chg="addSp delSp modSp new mod">
        <pc:chgData name="Annie Chen" userId="b8e06aa532d219ba" providerId="LiveId" clId="{0A214D25-A6FB-4527-879A-D62ABF482731}" dt="2025-03-28T03:31:03.646" v="10238" actId="1036"/>
        <pc:sldMkLst>
          <pc:docMk/>
          <pc:sldMk cId="3516992924" sldId="269"/>
        </pc:sldMkLst>
        <pc:spChg chg="mod">
          <ac:chgData name="Annie Chen" userId="b8e06aa532d219ba" providerId="LiveId" clId="{0A214D25-A6FB-4527-879A-D62ABF482731}" dt="2025-03-28T03:19:03.520" v="9938" actId="115"/>
          <ac:spMkLst>
            <pc:docMk/>
            <pc:sldMk cId="3516992924" sldId="269"/>
            <ac:spMk id="2" creationId="{41C94FFC-72C5-2E3B-EF47-E2A3676A51B2}"/>
          </ac:spMkLst>
        </pc:spChg>
        <pc:spChg chg="del">
          <ac:chgData name="Annie Chen" userId="b8e06aa532d219ba" providerId="LiveId" clId="{0A214D25-A6FB-4527-879A-D62ABF482731}" dt="2025-03-28T03:16:40.963" v="9801" actId="22"/>
          <ac:spMkLst>
            <pc:docMk/>
            <pc:sldMk cId="3516992924" sldId="269"/>
            <ac:spMk id="3" creationId="{313C0748-B2A6-142E-3172-102069D02EF0}"/>
          </ac:spMkLst>
        </pc:spChg>
        <pc:spChg chg="add mod">
          <ac:chgData name="Annie Chen" userId="b8e06aa532d219ba" providerId="LiveId" clId="{0A214D25-A6FB-4527-879A-D62ABF482731}" dt="2025-03-28T03:31:03.646" v="10238" actId="1036"/>
          <ac:spMkLst>
            <pc:docMk/>
            <pc:sldMk cId="3516992924" sldId="269"/>
            <ac:spMk id="8" creationId="{5BD731A0-0307-1928-D5A4-A983800EDD9C}"/>
          </ac:spMkLst>
        </pc:spChg>
        <pc:picChg chg="add mod ord">
          <ac:chgData name="Annie Chen" userId="b8e06aa532d219ba" providerId="LiveId" clId="{0A214D25-A6FB-4527-879A-D62ABF482731}" dt="2025-03-28T03:30:50.599" v="10221" actId="14100"/>
          <ac:picMkLst>
            <pc:docMk/>
            <pc:sldMk cId="3516992924" sldId="269"/>
            <ac:picMk id="5" creationId="{951451C1-0864-B5B2-9A29-F7B5A57E003B}"/>
          </ac:picMkLst>
        </pc:picChg>
        <pc:picChg chg="add mod">
          <ac:chgData name="Annie Chen" userId="b8e06aa532d219ba" providerId="LiveId" clId="{0A214D25-A6FB-4527-879A-D62ABF482731}" dt="2025-03-28T03:30:46.241" v="10220" actId="14100"/>
          <ac:picMkLst>
            <pc:docMk/>
            <pc:sldMk cId="3516992924" sldId="269"/>
            <ac:picMk id="7" creationId="{D0E5674C-55B5-869E-5DA7-6ADCC5D3A646}"/>
          </ac:picMkLst>
        </pc:picChg>
      </pc:sldChg>
    </pc:docChg>
  </pc:docChgLst>
  <pc:docChgLst>
    <pc:chgData name="Annie Chen" userId="b8e06aa532d219ba" providerId="LiveId" clId="{7D890CE3-B4BC-46EA-9FF2-B84FEAE51F44}"/>
    <pc:docChg chg="custSel modSld">
      <pc:chgData name="Annie Chen" userId="b8e06aa532d219ba" providerId="LiveId" clId="{7D890CE3-B4BC-46EA-9FF2-B84FEAE51F44}" dt="2025-03-28T06:20:15.143" v="0" actId="478"/>
      <pc:docMkLst>
        <pc:docMk/>
      </pc:docMkLst>
      <pc:sldChg chg="addSp delSp modSp mod">
        <pc:chgData name="Annie Chen" userId="b8e06aa532d219ba" providerId="LiveId" clId="{7D890CE3-B4BC-46EA-9FF2-B84FEAE51F44}" dt="2025-03-28T06:20:15.143" v="0" actId="478"/>
        <pc:sldMkLst>
          <pc:docMk/>
          <pc:sldMk cId="3783199582" sldId="256"/>
        </pc:sldMkLst>
        <pc:spChg chg="del">
          <ac:chgData name="Annie Chen" userId="b8e06aa532d219ba" providerId="LiveId" clId="{7D890CE3-B4BC-46EA-9FF2-B84FEAE51F44}" dt="2025-03-28T06:20:15.143" v="0" actId="478"/>
          <ac:spMkLst>
            <pc:docMk/>
            <pc:sldMk cId="3783199582" sldId="256"/>
            <ac:spMk id="3" creationId="{EDED750C-F4F6-D6F4-C48E-26EC6087A73C}"/>
          </ac:spMkLst>
        </pc:spChg>
        <pc:spChg chg="add mod">
          <ac:chgData name="Annie Chen" userId="b8e06aa532d219ba" providerId="LiveId" clId="{7D890CE3-B4BC-46EA-9FF2-B84FEAE51F44}" dt="2025-03-28T06:20:15.143" v="0" actId="478"/>
          <ac:spMkLst>
            <pc:docMk/>
            <pc:sldMk cId="3783199582" sldId="256"/>
            <ac:spMk id="5" creationId="{1736A8FF-5B3C-6DE9-DD70-FB06A77BC1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BE777-4AD5-4128-B27B-461E3FA8C043}" type="datetimeFigureOut">
              <a:rPr lang="zh-TW" altLang="en-US" smtClean="0"/>
              <a:t>2025/3/28</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2D0D5-95C5-4C50-B8D8-2F01240EE1FF}" type="slidenum">
              <a:rPr lang="zh-TW" altLang="en-US" smtClean="0"/>
              <a:t>‹#›</a:t>
            </a:fld>
            <a:endParaRPr lang="zh-TW" altLang="en-US"/>
          </a:p>
        </p:txBody>
      </p:sp>
    </p:spTree>
    <p:extLst>
      <p:ext uri="{BB962C8B-B14F-4D97-AF65-F5344CB8AC3E}">
        <p14:creationId xmlns:p14="http://schemas.microsoft.com/office/powerpoint/2010/main" val="284639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I DID read the paper, and the proofs, but it’s not very relevant for now, just know the mathematicians did the calculation and statics and they said it’s correct enough.</a:t>
            </a:r>
            <a:endParaRPr lang="zh-TW" altLang="en-US" dirty="0"/>
          </a:p>
        </p:txBody>
      </p:sp>
      <p:sp>
        <p:nvSpPr>
          <p:cNvPr id="4" name="Slide Number Placeholder 3"/>
          <p:cNvSpPr>
            <a:spLocks noGrp="1"/>
          </p:cNvSpPr>
          <p:nvPr>
            <p:ph type="sldNum" sz="quarter" idx="5"/>
          </p:nvPr>
        </p:nvSpPr>
        <p:spPr/>
        <p:txBody>
          <a:bodyPr/>
          <a:lstStyle/>
          <a:p>
            <a:fld id="{D732D0D5-95C5-4C50-B8D8-2F01240EE1FF}" type="slidenum">
              <a:rPr lang="zh-TW" altLang="en-US" smtClean="0"/>
              <a:t>2</a:t>
            </a:fld>
            <a:endParaRPr lang="zh-TW" altLang="en-US"/>
          </a:p>
        </p:txBody>
      </p:sp>
    </p:spTree>
    <p:extLst>
      <p:ext uri="{BB962C8B-B14F-4D97-AF65-F5344CB8AC3E}">
        <p14:creationId xmlns:p14="http://schemas.microsoft.com/office/powerpoint/2010/main" val="575635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So </a:t>
            </a:r>
            <a:r>
              <a:rPr lang="en-US" altLang="zh-TW" dirty="0" err="1"/>
              <a:t>uhh</a:t>
            </a:r>
            <a:r>
              <a:rPr lang="en-US" altLang="zh-TW" dirty="0"/>
              <a:t>, I read the paper and the math kind of confuses me. But the key takeaway of the paper is the proofs to the security of CRYSTALS-Kyber as a PKE (public key encryption) and transformed into a KEM (key encapsulation mechanism). Proving them to be secure under CPA (Chosen Plaintext Attack) and CCA (Chosen Ciphertext Attack)</a:t>
            </a:r>
            <a:endParaRPr lang="zh-TW" altLang="en-US" dirty="0"/>
          </a:p>
        </p:txBody>
      </p:sp>
      <p:sp>
        <p:nvSpPr>
          <p:cNvPr id="4" name="Slide Number Placeholder 3"/>
          <p:cNvSpPr>
            <a:spLocks noGrp="1"/>
          </p:cNvSpPr>
          <p:nvPr>
            <p:ph type="sldNum" sz="quarter" idx="5"/>
          </p:nvPr>
        </p:nvSpPr>
        <p:spPr/>
        <p:txBody>
          <a:bodyPr/>
          <a:lstStyle/>
          <a:p>
            <a:fld id="{D732D0D5-95C5-4C50-B8D8-2F01240EE1FF}" type="slidenum">
              <a:rPr lang="zh-TW" altLang="en-US" smtClean="0"/>
              <a:t>3</a:t>
            </a:fld>
            <a:endParaRPr lang="zh-TW" altLang="en-US"/>
          </a:p>
        </p:txBody>
      </p:sp>
    </p:spTree>
    <p:extLst>
      <p:ext uri="{BB962C8B-B14F-4D97-AF65-F5344CB8AC3E}">
        <p14:creationId xmlns:p14="http://schemas.microsoft.com/office/powerpoint/2010/main" val="365725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This proves the IND-CPA (indistinguishability under chosen plaintext attack) security for </a:t>
            </a:r>
            <a:r>
              <a:rPr lang="en-US" altLang="zh-TW" dirty="0" err="1"/>
              <a:t>Kyber.PKE</a:t>
            </a:r>
            <a:r>
              <a:rPr lang="en-US" altLang="zh-TW" dirty="0"/>
              <a:t> (</a:t>
            </a:r>
            <a:r>
              <a:rPr lang="en-US" altLang="zh-TW" dirty="0" err="1"/>
              <a:t>Kyber.CPA</a:t>
            </a:r>
            <a:r>
              <a:rPr lang="en-US" altLang="zh-TW" dirty="0"/>
              <a:t> in the original paper published in 2017).</a:t>
            </a:r>
          </a:p>
          <a:p>
            <a:endParaRPr lang="en-US" altLang="zh-TW" dirty="0"/>
          </a:p>
          <a:p>
            <a:r>
              <a:rPr lang="en-US" altLang="zh-TW" dirty="0"/>
              <a:t>The “Chosen Plaintext Attack” means an attacker can choose plaintexts and send it to encryption, collect the responded ciphertext, and analyze the result. If the encryption process is strictly deterministic (no randomness is involved), then the scheme is clearly not IND-CPA secure. Since the attacker can find clear indication between a ciphertext and plaintext, the attacker can easily win the guessing game described below.</a:t>
            </a:r>
          </a:p>
          <a:p>
            <a:endParaRPr lang="en-US" altLang="zh-TW" dirty="0"/>
          </a:p>
          <a:p>
            <a:r>
              <a:rPr lang="en-US" altLang="zh-TW" dirty="0"/>
              <a:t>The attacker knows the public key. The goal of the attacker is to find the corresponding ciphertext to the plaintext. Since the encryption process of </a:t>
            </a:r>
            <a:r>
              <a:rPr lang="en-US" altLang="zh-TW" dirty="0" err="1"/>
              <a:t>Kyber.PKE</a:t>
            </a:r>
            <a:r>
              <a:rPr lang="en-US" altLang="zh-TW" dirty="0"/>
              <a:t> is not deterministic, because of the random number </a:t>
            </a:r>
            <a:r>
              <a:rPr lang="en-US" altLang="zh-TW" i="1" dirty="0"/>
              <a:t>r</a:t>
            </a:r>
            <a:r>
              <a:rPr lang="en-US" altLang="zh-TW" i="0" dirty="0"/>
              <a:t> and the pseudo-random number it generated </a:t>
            </a:r>
            <a:r>
              <a:rPr lang="en-US" altLang="zh-TW" b="0" i="0" dirty="0"/>
              <a:t>(</a:t>
            </a:r>
            <a:r>
              <a:rPr lang="en-US" altLang="zh-TW" b="1" i="0" dirty="0"/>
              <a:t>r</a:t>
            </a:r>
            <a:r>
              <a:rPr lang="en-US" altLang="zh-TW" b="0" i="0" dirty="0"/>
              <a:t>,</a:t>
            </a:r>
            <a:r>
              <a:rPr lang="en-US" altLang="zh-TW" b="1" i="0" dirty="0"/>
              <a:t> e_1</a:t>
            </a:r>
            <a:r>
              <a:rPr lang="en-US" altLang="zh-TW" b="0" i="0" dirty="0"/>
              <a:t>,</a:t>
            </a:r>
            <a:r>
              <a:rPr lang="en-US" altLang="zh-TW" b="1" i="0" dirty="0"/>
              <a:t> </a:t>
            </a:r>
            <a:r>
              <a:rPr lang="en-US" altLang="zh-TW" b="0" i="0" dirty="0"/>
              <a:t>e_2), the attacker cannot calculate the corresponding ciphertexts of m_0 and m_1 with the public key without knowing the random number </a:t>
            </a:r>
            <a:r>
              <a:rPr lang="en-US" altLang="zh-TW" b="0" i="1" dirty="0"/>
              <a:t>r</a:t>
            </a:r>
            <a:r>
              <a:rPr lang="en-US" altLang="zh-TW" b="0" i="0" dirty="0"/>
              <a:t>. The attacker will not be able to make an accurate guess.</a:t>
            </a:r>
          </a:p>
        </p:txBody>
      </p:sp>
      <p:sp>
        <p:nvSpPr>
          <p:cNvPr id="4" name="Slide Number Placeholder 3"/>
          <p:cNvSpPr>
            <a:spLocks noGrp="1"/>
          </p:cNvSpPr>
          <p:nvPr>
            <p:ph type="sldNum" sz="quarter" idx="5"/>
          </p:nvPr>
        </p:nvSpPr>
        <p:spPr/>
        <p:txBody>
          <a:bodyPr/>
          <a:lstStyle/>
          <a:p>
            <a:fld id="{D732D0D5-95C5-4C50-B8D8-2F01240EE1FF}" type="slidenum">
              <a:rPr lang="zh-TW" altLang="en-US" smtClean="0"/>
              <a:t>4</a:t>
            </a:fld>
            <a:endParaRPr lang="zh-TW" altLang="en-US"/>
          </a:p>
        </p:txBody>
      </p:sp>
    </p:spTree>
    <p:extLst>
      <p:ext uri="{BB962C8B-B14F-4D97-AF65-F5344CB8AC3E}">
        <p14:creationId xmlns:p14="http://schemas.microsoft.com/office/powerpoint/2010/main" val="33420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F18E8-8667-F5AA-9055-019570A54E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C1FC2B-2973-BFBD-C439-3A924FEC3C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571A40-804F-0572-BEBD-DFC9DD0DB939}"/>
              </a:ext>
            </a:extLst>
          </p:cNvPr>
          <p:cNvSpPr>
            <a:spLocks noGrp="1"/>
          </p:cNvSpPr>
          <p:nvPr>
            <p:ph type="body" idx="1"/>
          </p:nvPr>
        </p:nvSpPr>
        <p:spPr/>
        <p:txBody>
          <a:bodyPr/>
          <a:lstStyle/>
          <a:p>
            <a:r>
              <a:rPr lang="en-US" altLang="zh-TW" dirty="0"/>
              <a:t>Now we give the attacker the ability to query the decryption, but not indefinitely. Since the attacker has the public key, the attacker can send ciphertexts and request the server to decrypt it. Since the decryption process expose the secret key, and some malformed ciphertext can easily reveal the secret key (such as crafting specific (</a:t>
            </a:r>
            <a:r>
              <a:rPr lang="en-US" altLang="zh-TW" b="1" i="1" dirty="0" err="1"/>
              <a:t>u</a:t>
            </a:r>
            <a:r>
              <a:rPr lang="en-US" altLang="zh-TW" i="1" dirty="0" err="1"/>
              <a:t>,v</a:t>
            </a:r>
            <a:r>
              <a:rPr lang="en-US" altLang="zh-TW" i="0" dirty="0"/>
              <a:t>)</a:t>
            </a:r>
            <a:r>
              <a:rPr lang="en-US" altLang="zh-TW" dirty="0"/>
              <a:t> that simply returns </a:t>
            </a:r>
            <a:r>
              <a:rPr lang="en-US" altLang="zh-TW" b="1" i="1" dirty="0"/>
              <a:t>s </a:t>
            </a:r>
            <a:r>
              <a:rPr lang="en-US" altLang="zh-TW" b="0" i="0" dirty="0"/>
              <a:t>which is the secret key</a:t>
            </a:r>
            <a:r>
              <a:rPr lang="en-US" altLang="zh-TW" dirty="0"/>
              <a:t>). Therefore the </a:t>
            </a:r>
            <a:r>
              <a:rPr lang="en-US" altLang="zh-TW" dirty="0" err="1"/>
              <a:t>Kyber.PKE</a:t>
            </a:r>
            <a:r>
              <a:rPr lang="en-US" altLang="zh-TW" dirty="0"/>
              <a:t> scheme is not IND-CCA secure, the attacker requesting arbitrary ciphertext (chosen ciphertext) will hinder the security of the secret key.</a:t>
            </a:r>
          </a:p>
        </p:txBody>
      </p:sp>
      <p:sp>
        <p:nvSpPr>
          <p:cNvPr id="4" name="Slide Number Placeholder 3">
            <a:extLst>
              <a:ext uri="{FF2B5EF4-FFF2-40B4-BE49-F238E27FC236}">
                <a16:creationId xmlns:a16="http://schemas.microsoft.com/office/drawing/2014/main" id="{5275989B-B689-E076-1E5E-BB5FFFB9C82F}"/>
              </a:ext>
            </a:extLst>
          </p:cNvPr>
          <p:cNvSpPr>
            <a:spLocks noGrp="1"/>
          </p:cNvSpPr>
          <p:nvPr>
            <p:ph type="sldNum" sz="quarter" idx="5"/>
          </p:nvPr>
        </p:nvSpPr>
        <p:spPr/>
        <p:txBody>
          <a:bodyPr/>
          <a:lstStyle/>
          <a:p>
            <a:fld id="{D732D0D5-95C5-4C50-B8D8-2F01240EE1FF}" type="slidenum">
              <a:rPr lang="zh-TW" altLang="en-US" smtClean="0"/>
              <a:t>5</a:t>
            </a:fld>
            <a:endParaRPr lang="zh-TW" altLang="en-US"/>
          </a:p>
        </p:txBody>
      </p:sp>
    </p:spTree>
    <p:extLst>
      <p:ext uri="{BB962C8B-B14F-4D97-AF65-F5344CB8AC3E}">
        <p14:creationId xmlns:p14="http://schemas.microsoft.com/office/powerpoint/2010/main" val="337169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To remedy this flaw, the research team use a tweaked FO-transform (basically using hash functions to make the encapsulation key), implicitly rejecting any malformed ciphertext. By re-encrypt the ciphertext </a:t>
            </a:r>
            <a:r>
              <a:rPr lang="en-US" altLang="zh-TW" i="1" dirty="0"/>
              <a:t>c*</a:t>
            </a:r>
            <a:r>
              <a:rPr lang="en-US" altLang="zh-TW" dirty="0"/>
              <a:t> </a:t>
            </a:r>
            <a:r>
              <a:rPr lang="en-US" altLang="zh-TW" i="0" dirty="0"/>
              <a:t>using</a:t>
            </a:r>
            <a:r>
              <a:rPr lang="en-US" altLang="zh-TW" dirty="0"/>
              <a:t> the derived message </a:t>
            </a:r>
            <a:r>
              <a:rPr lang="en-US" altLang="zh-TW" i="1" dirty="0"/>
              <a:t>m’ </a:t>
            </a:r>
            <a:r>
              <a:rPr lang="en-US" altLang="zh-TW" i="0" dirty="0"/>
              <a:t>thus no more leak to the secret key. Since querying decapsulation with arbitrary ciphertext, even with the ones that cause decryption failures for </a:t>
            </a:r>
            <a:r>
              <a:rPr lang="en-US" altLang="zh-TW" i="0" dirty="0" err="1"/>
              <a:t>Kyber.PKE</a:t>
            </a:r>
            <a:r>
              <a:rPr lang="en-US" altLang="zh-TW" i="0" dirty="0"/>
              <a:t> (</a:t>
            </a:r>
            <a:r>
              <a:rPr lang="en-US" altLang="zh-TW" i="0" dirty="0" err="1"/>
              <a:t>Kyber.CPA</a:t>
            </a:r>
            <a:r>
              <a:rPr lang="en-US" altLang="zh-TW" i="0" dirty="0"/>
              <a:t>), will be implicitly rejected and returned a </a:t>
            </a:r>
            <a:r>
              <a:rPr lang="en-US" altLang="zh-TW" i="1" dirty="0"/>
              <a:t>K</a:t>
            </a:r>
            <a:r>
              <a:rPr lang="en-US" altLang="zh-TW" i="0" dirty="0"/>
              <a:t> calculated from random number </a:t>
            </a:r>
            <a:r>
              <a:rPr lang="en-US" altLang="zh-TW" i="1" dirty="0"/>
              <a:t>z</a:t>
            </a:r>
            <a:r>
              <a:rPr lang="en-US" altLang="zh-TW" i="0" dirty="0"/>
              <a:t> and the querying ciphertext. The scheme is secure against chosen ciphertext attack.</a:t>
            </a:r>
            <a:endParaRPr lang="en-US" altLang="zh-TW" i="1" dirty="0"/>
          </a:p>
        </p:txBody>
      </p:sp>
      <p:sp>
        <p:nvSpPr>
          <p:cNvPr id="4" name="Slide Number Placeholder 3"/>
          <p:cNvSpPr>
            <a:spLocks noGrp="1"/>
          </p:cNvSpPr>
          <p:nvPr>
            <p:ph type="sldNum" sz="quarter" idx="5"/>
          </p:nvPr>
        </p:nvSpPr>
        <p:spPr/>
        <p:txBody>
          <a:bodyPr/>
          <a:lstStyle/>
          <a:p>
            <a:fld id="{D732D0D5-95C5-4C50-B8D8-2F01240EE1FF}" type="slidenum">
              <a:rPr lang="zh-TW" altLang="en-US" smtClean="0"/>
              <a:t>6</a:t>
            </a:fld>
            <a:endParaRPr lang="zh-TW" altLang="en-US"/>
          </a:p>
        </p:txBody>
      </p:sp>
    </p:spTree>
    <p:extLst>
      <p:ext uri="{BB962C8B-B14F-4D97-AF65-F5344CB8AC3E}">
        <p14:creationId xmlns:p14="http://schemas.microsoft.com/office/powerpoint/2010/main" val="1562079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I kept being told it’s Discrete Fourier Transform, but I haven’t understood where the DFT lies. </a:t>
            </a:r>
          </a:p>
          <a:p>
            <a:r>
              <a:rPr lang="en-US" altLang="zh-TW" dirty="0"/>
              <a:t>But I now know WHY they can be transformed back and forth. I think.</a:t>
            </a:r>
          </a:p>
          <a:p>
            <a:r>
              <a:rPr lang="en-US" altLang="zh-TW" dirty="0"/>
              <a:t>Because the modulo X^256+1 is isomorphic to a X^2 polynomial multiples.</a:t>
            </a:r>
            <a:endParaRPr lang="zh-TW" altLang="en-US" dirty="0"/>
          </a:p>
        </p:txBody>
      </p:sp>
      <p:sp>
        <p:nvSpPr>
          <p:cNvPr id="4" name="Slide Number Placeholder 3"/>
          <p:cNvSpPr>
            <a:spLocks noGrp="1"/>
          </p:cNvSpPr>
          <p:nvPr>
            <p:ph type="sldNum" sz="quarter" idx="5"/>
          </p:nvPr>
        </p:nvSpPr>
        <p:spPr/>
        <p:txBody>
          <a:bodyPr/>
          <a:lstStyle/>
          <a:p>
            <a:fld id="{D732D0D5-95C5-4C50-B8D8-2F01240EE1FF}" type="slidenum">
              <a:rPr lang="zh-TW" altLang="en-US" smtClean="0"/>
              <a:t>8</a:t>
            </a:fld>
            <a:endParaRPr lang="zh-TW" altLang="en-US"/>
          </a:p>
        </p:txBody>
      </p:sp>
    </p:spTree>
    <p:extLst>
      <p:ext uri="{BB962C8B-B14F-4D97-AF65-F5344CB8AC3E}">
        <p14:creationId xmlns:p14="http://schemas.microsoft.com/office/powerpoint/2010/main" val="184765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There are two algorithms (Cooley-Tukey and Gentleman-Sande) that are used to implement Fast Fourier Transform (DFT but fast) I read about in the hardware implementation papers, but not at all mentioned in the math papers. I’m still figuring it out how it works while reading other purely hardware stuffs.</a:t>
            </a:r>
            <a:endParaRPr lang="zh-TW" altLang="en-US" dirty="0"/>
          </a:p>
        </p:txBody>
      </p:sp>
      <p:sp>
        <p:nvSpPr>
          <p:cNvPr id="4" name="Slide Number Placeholder 3"/>
          <p:cNvSpPr>
            <a:spLocks noGrp="1"/>
          </p:cNvSpPr>
          <p:nvPr>
            <p:ph type="sldNum" sz="quarter" idx="5"/>
          </p:nvPr>
        </p:nvSpPr>
        <p:spPr/>
        <p:txBody>
          <a:bodyPr/>
          <a:lstStyle/>
          <a:p>
            <a:fld id="{D732D0D5-95C5-4C50-B8D8-2F01240EE1FF}" type="slidenum">
              <a:rPr lang="zh-TW" altLang="en-US" smtClean="0"/>
              <a:t>9</a:t>
            </a:fld>
            <a:endParaRPr lang="zh-TW" altLang="en-US"/>
          </a:p>
        </p:txBody>
      </p:sp>
    </p:spTree>
    <p:extLst>
      <p:ext uri="{BB962C8B-B14F-4D97-AF65-F5344CB8AC3E}">
        <p14:creationId xmlns:p14="http://schemas.microsoft.com/office/powerpoint/2010/main" val="2680831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D732D0D5-95C5-4C50-B8D8-2F01240EE1FF}" type="slidenum">
              <a:rPr lang="zh-TW" altLang="en-US" smtClean="0"/>
              <a:t>11</a:t>
            </a:fld>
            <a:endParaRPr lang="zh-TW" altLang="en-US"/>
          </a:p>
        </p:txBody>
      </p:sp>
    </p:spTree>
    <p:extLst>
      <p:ext uri="{BB962C8B-B14F-4D97-AF65-F5344CB8AC3E}">
        <p14:creationId xmlns:p14="http://schemas.microsoft.com/office/powerpoint/2010/main" val="311858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The paper is an ASIC design that’s more resembling a microprocessor with its own instruction set. It’s useful in terms of the fact it provides much insight about where the side channels are, and the references are aplenty. I don’t think its architecture helps a lot since I’m aiming to implement on FPGA</a:t>
            </a:r>
            <a:endParaRPr lang="zh-TW" altLang="en-US" dirty="0"/>
          </a:p>
        </p:txBody>
      </p:sp>
      <p:sp>
        <p:nvSpPr>
          <p:cNvPr id="4" name="Slide Number Placeholder 3"/>
          <p:cNvSpPr>
            <a:spLocks noGrp="1"/>
          </p:cNvSpPr>
          <p:nvPr>
            <p:ph type="sldNum" sz="quarter" idx="5"/>
          </p:nvPr>
        </p:nvSpPr>
        <p:spPr/>
        <p:txBody>
          <a:bodyPr/>
          <a:lstStyle/>
          <a:p>
            <a:fld id="{D732D0D5-95C5-4C50-B8D8-2F01240EE1FF}" type="slidenum">
              <a:rPr lang="zh-TW" altLang="en-US" smtClean="0"/>
              <a:t>12</a:t>
            </a:fld>
            <a:endParaRPr lang="zh-TW" altLang="en-US"/>
          </a:p>
        </p:txBody>
      </p:sp>
    </p:spTree>
    <p:extLst>
      <p:ext uri="{BB962C8B-B14F-4D97-AF65-F5344CB8AC3E}">
        <p14:creationId xmlns:p14="http://schemas.microsoft.com/office/powerpoint/2010/main" val="161941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EB70-98FD-D48A-AB14-3846F5D24BD1}"/>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34C11731-DE74-53D7-06BF-8DBC2D7FB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63A875BE-1B3B-B12F-523C-197BBB39528F}"/>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5" name="Footer Placeholder 4">
            <a:extLst>
              <a:ext uri="{FF2B5EF4-FFF2-40B4-BE49-F238E27FC236}">
                <a16:creationId xmlns:a16="http://schemas.microsoft.com/office/drawing/2014/main" id="{C519EF96-572E-2BA4-D7D5-8D3FA4B85C8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0E1D0EE0-5CBE-1804-2522-2311CD5838AC}"/>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1956981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49C00-73BC-43CD-ECA6-6FC72BEB5889}"/>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22A1B8B5-4785-703C-9361-BC06283B3CCF}"/>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2926212F-0CA4-0BE7-AECE-E7F8CD86B1C5}"/>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5" name="Footer Placeholder 4">
            <a:extLst>
              <a:ext uri="{FF2B5EF4-FFF2-40B4-BE49-F238E27FC236}">
                <a16:creationId xmlns:a16="http://schemas.microsoft.com/office/drawing/2014/main" id="{D6BBE842-C0F4-26F8-C777-20D01C008332}"/>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B9A16990-5A87-E463-59A2-86B088BF288C}"/>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24486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546624-EF09-67E6-6FFA-F51040664109}"/>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65D83CD1-3BC3-54F4-6ED6-6D0B6F7D5A28}"/>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DAACF864-EA36-5DB2-08B4-8AB659393AAE}"/>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5" name="Footer Placeholder 4">
            <a:extLst>
              <a:ext uri="{FF2B5EF4-FFF2-40B4-BE49-F238E27FC236}">
                <a16:creationId xmlns:a16="http://schemas.microsoft.com/office/drawing/2014/main" id="{5A115A74-B806-DFA2-A104-3B667917015D}"/>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6EE310F-60C5-B9E0-EDC6-93C72C4DE0F3}"/>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269552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DC2B-4906-150F-306B-82ACCBE1CD6F}"/>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FEC0037B-3B57-CFE9-6DB9-612E2EAC5F15}"/>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9EBDA695-4BFB-254E-1E28-99E75F0C3166}"/>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5" name="Footer Placeholder 4">
            <a:extLst>
              <a:ext uri="{FF2B5EF4-FFF2-40B4-BE49-F238E27FC236}">
                <a16:creationId xmlns:a16="http://schemas.microsoft.com/office/drawing/2014/main" id="{FC52126D-283A-28D1-8907-BD69C907C4DB}"/>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AE953CF1-4AD4-9EB0-4A80-C9E46C9A1E37}"/>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7546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199C-8EF5-024C-4C19-3F8FBC2613C1}"/>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E18117B1-370B-7A1F-0C9F-6655C0D339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27E5C119-E07B-A55D-0652-634C89637A65}"/>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5" name="Footer Placeholder 4">
            <a:extLst>
              <a:ext uri="{FF2B5EF4-FFF2-40B4-BE49-F238E27FC236}">
                <a16:creationId xmlns:a16="http://schemas.microsoft.com/office/drawing/2014/main" id="{E65E8E80-215E-EFEB-3C75-207F2EF22C85}"/>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C28386FA-7903-AC20-6DD4-C87955366EDB}"/>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93412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CEA-67DB-36FB-A526-2F955B261E23}"/>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14D27EF0-0A26-DCC8-EBE0-A5C273F37385}"/>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DDDBBEED-0496-509A-5D45-A8CB26564CB9}"/>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1D5A72E9-0B75-212B-A8BD-7D12FF616B8F}"/>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6" name="Footer Placeholder 5">
            <a:extLst>
              <a:ext uri="{FF2B5EF4-FFF2-40B4-BE49-F238E27FC236}">
                <a16:creationId xmlns:a16="http://schemas.microsoft.com/office/drawing/2014/main" id="{C265F25E-009D-FE24-2BB2-1A8169C25D55}"/>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7517E2E3-DFD4-4ECD-1DD2-1BC22AFDAC42}"/>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39299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ED92-2ADC-C75A-2F3F-8F151BF7EED7}"/>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C47CE9A-3750-50FA-E220-BA20E9447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8F4E20FD-D0E7-35A5-8A61-7A062C335EC3}"/>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4B4A935D-F13D-3402-0B1D-174484F81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6F06F291-4F53-5A18-74D9-C715E75A1F71}"/>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629A2D68-AE35-2E84-A5C5-A8F63E49820C}"/>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8" name="Footer Placeholder 7">
            <a:extLst>
              <a:ext uri="{FF2B5EF4-FFF2-40B4-BE49-F238E27FC236}">
                <a16:creationId xmlns:a16="http://schemas.microsoft.com/office/drawing/2014/main" id="{84F906CD-6CC0-61FE-EB9C-34EA45AA476A}"/>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16E7734A-C6D6-1464-BBBF-6B8A971137C4}"/>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66872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5F2B-F328-30FC-ED3F-9B18F1660854}"/>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3045F119-87EC-B8EE-D9F5-2C4FB59BC4D4}"/>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4" name="Footer Placeholder 3">
            <a:extLst>
              <a:ext uri="{FF2B5EF4-FFF2-40B4-BE49-F238E27FC236}">
                <a16:creationId xmlns:a16="http://schemas.microsoft.com/office/drawing/2014/main" id="{836649FF-114A-03C3-E4F7-EBD6F40AD137}"/>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7309DA10-C7DE-3466-6A9C-3F436D0592CC}"/>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219598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D0309-BA41-1628-87D4-CF4FD897129B}"/>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3" name="Footer Placeholder 2">
            <a:extLst>
              <a:ext uri="{FF2B5EF4-FFF2-40B4-BE49-F238E27FC236}">
                <a16:creationId xmlns:a16="http://schemas.microsoft.com/office/drawing/2014/main" id="{C8AF25D3-75A5-5D42-E475-4295C9A12049}"/>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B7A6ACC7-8EAE-8941-D48A-39FAC1080DA6}"/>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321490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497B-3C9F-40E4-D388-B9499A951FC9}"/>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1C1F7C3A-8929-751E-43EA-F478A936E7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8FC23595-C04F-AA04-1DEB-61671C13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CE0D13D9-E6EE-3F3E-BC05-09C9705247A1}"/>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6" name="Footer Placeholder 5">
            <a:extLst>
              <a:ext uri="{FF2B5EF4-FFF2-40B4-BE49-F238E27FC236}">
                <a16:creationId xmlns:a16="http://schemas.microsoft.com/office/drawing/2014/main" id="{4886A90A-B13C-F1DC-66C0-A6B1BC6E4216}"/>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4402AEC2-2B8E-188D-DC9A-EF97F43145C0}"/>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161391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E9AA-3AC9-75E9-8478-CEECA4E31E92}"/>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C7D37E31-7D5C-056D-FD76-E0463C25A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B10CD095-0988-A176-0630-D2150C77B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040D92F6-CA80-FC9A-1C14-4E144D07D700}"/>
              </a:ext>
            </a:extLst>
          </p:cNvPr>
          <p:cNvSpPr>
            <a:spLocks noGrp="1"/>
          </p:cNvSpPr>
          <p:nvPr>
            <p:ph type="dt" sz="half" idx="10"/>
          </p:nvPr>
        </p:nvSpPr>
        <p:spPr/>
        <p:txBody>
          <a:bodyPr/>
          <a:lstStyle/>
          <a:p>
            <a:fld id="{80D41283-0376-4203-8958-A85536CBA200}" type="datetimeFigureOut">
              <a:rPr lang="zh-TW" altLang="en-US" smtClean="0"/>
              <a:t>2025/3/28</a:t>
            </a:fld>
            <a:endParaRPr lang="zh-TW" altLang="en-US"/>
          </a:p>
        </p:txBody>
      </p:sp>
      <p:sp>
        <p:nvSpPr>
          <p:cNvPr id="6" name="Footer Placeholder 5">
            <a:extLst>
              <a:ext uri="{FF2B5EF4-FFF2-40B4-BE49-F238E27FC236}">
                <a16:creationId xmlns:a16="http://schemas.microsoft.com/office/drawing/2014/main" id="{CCCCDF64-7ADE-C3CA-4D6D-08B815CFE039}"/>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73E2D507-4DEF-D6C8-2426-8BAD5A6B6034}"/>
              </a:ext>
            </a:extLst>
          </p:cNvPr>
          <p:cNvSpPr>
            <a:spLocks noGrp="1"/>
          </p:cNvSpPr>
          <p:nvPr>
            <p:ph type="sldNum" sz="quarter" idx="12"/>
          </p:nvPr>
        </p:nvSpPr>
        <p:spPr/>
        <p:txBody>
          <a:body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122752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A5E7B-9ABB-C0EB-09A0-5B6BE0DF0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0B153CB5-AB71-E9C5-7556-715FD4F4D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318AA0D8-69C9-980D-22A8-5621003521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D41283-0376-4203-8958-A85536CBA200}" type="datetimeFigureOut">
              <a:rPr lang="zh-TW" altLang="en-US" smtClean="0"/>
              <a:t>2025/3/28</a:t>
            </a:fld>
            <a:endParaRPr lang="zh-TW" altLang="en-US"/>
          </a:p>
        </p:txBody>
      </p:sp>
      <p:sp>
        <p:nvSpPr>
          <p:cNvPr id="5" name="Footer Placeholder 4">
            <a:extLst>
              <a:ext uri="{FF2B5EF4-FFF2-40B4-BE49-F238E27FC236}">
                <a16:creationId xmlns:a16="http://schemas.microsoft.com/office/drawing/2014/main" id="{B84B8007-831F-16B6-1597-433CD9EFC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Slide Number Placeholder 5">
            <a:extLst>
              <a:ext uri="{FF2B5EF4-FFF2-40B4-BE49-F238E27FC236}">
                <a16:creationId xmlns:a16="http://schemas.microsoft.com/office/drawing/2014/main" id="{8E64A50D-26EC-37E0-EBD6-9638E01EA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1B3650-B928-4C94-96C2-9EEFBDA1AD2B}" type="slidenum">
              <a:rPr lang="zh-TW" altLang="en-US" smtClean="0"/>
              <a:t>‹#›</a:t>
            </a:fld>
            <a:endParaRPr lang="zh-TW" altLang="en-US"/>
          </a:p>
        </p:txBody>
      </p:sp>
    </p:spTree>
    <p:extLst>
      <p:ext uri="{BB962C8B-B14F-4D97-AF65-F5344CB8AC3E}">
        <p14:creationId xmlns:p14="http://schemas.microsoft.com/office/powerpoint/2010/main" val="3107852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F54B-AE0B-6A42-2656-B3F72C210E37}"/>
              </a:ext>
            </a:extLst>
          </p:cNvPr>
          <p:cNvSpPr>
            <a:spLocks noGrp="1"/>
          </p:cNvSpPr>
          <p:nvPr>
            <p:ph type="ctrTitle"/>
          </p:nvPr>
        </p:nvSpPr>
        <p:spPr/>
        <p:txBody>
          <a:bodyPr/>
          <a:lstStyle/>
          <a:p>
            <a:r>
              <a:rPr lang="en-US" altLang="zh-TW" dirty="0"/>
              <a:t>Meeting 9</a:t>
            </a:r>
            <a:endParaRPr lang="zh-TW" altLang="en-US" dirty="0"/>
          </a:p>
        </p:txBody>
      </p:sp>
      <p:sp>
        <p:nvSpPr>
          <p:cNvPr id="5" name="Subtitle 4">
            <a:extLst>
              <a:ext uri="{FF2B5EF4-FFF2-40B4-BE49-F238E27FC236}">
                <a16:creationId xmlns:a16="http://schemas.microsoft.com/office/drawing/2014/main" id="{1736A8FF-5B3C-6DE9-DD70-FB06A77BC1C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783199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4FFC-72C5-2E3B-EF47-E2A3676A51B2}"/>
              </a:ext>
            </a:extLst>
          </p:cNvPr>
          <p:cNvSpPr>
            <a:spLocks noGrp="1"/>
          </p:cNvSpPr>
          <p:nvPr>
            <p:ph type="title"/>
          </p:nvPr>
        </p:nvSpPr>
        <p:spPr/>
        <p:txBody>
          <a:bodyPr/>
          <a:lstStyle/>
          <a:p>
            <a:r>
              <a:rPr lang="en-US" altLang="zh-TW" dirty="0"/>
              <a:t>The algorithm for </a:t>
            </a:r>
            <a:r>
              <a:rPr lang="en-US" altLang="zh-TW" u="sng" dirty="0"/>
              <a:t>inverse</a:t>
            </a:r>
            <a:r>
              <a:rPr lang="en-US" altLang="zh-TW" dirty="0"/>
              <a:t> NTT</a:t>
            </a:r>
            <a:endParaRPr lang="zh-TW" altLang="en-US" dirty="0"/>
          </a:p>
        </p:txBody>
      </p:sp>
      <p:pic>
        <p:nvPicPr>
          <p:cNvPr id="5" name="Content Placeholder 4">
            <a:extLst>
              <a:ext uri="{FF2B5EF4-FFF2-40B4-BE49-F238E27FC236}">
                <a16:creationId xmlns:a16="http://schemas.microsoft.com/office/drawing/2014/main" id="{951451C1-0864-B5B2-9A29-F7B5A57E003B}"/>
              </a:ext>
            </a:extLst>
          </p:cNvPr>
          <p:cNvPicPr>
            <a:picLocks noGrp="1" noChangeAspect="1"/>
          </p:cNvPicPr>
          <p:nvPr>
            <p:ph idx="1"/>
          </p:nvPr>
        </p:nvPicPr>
        <p:blipFill>
          <a:blip r:embed="rId2"/>
          <a:stretch>
            <a:fillRect/>
          </a:stretch>
        </p:blipFill>
        <p:spPr>
          <a:xfrm>
            <a:off x="838199" y="1589086"/>
            <a:ext cx="7639757" cy="5064991"/>
          </a:xfrm>
        </p:spPr>
      </p:pic>
      <p:pic>
        <p:nvPicPr>
          <p:cNvPr id="7" name="Picture 6">
            <a:extLst>
              <a:ext uri="{FF2B5EF4-FFF2-40B4-BE49-F238E27FC236}">
                <a16:creationId xmlns:a16="http://schemas.microsoft.com/office/drawing/2014/main" id="{D0E5674C-55B5-869E-5DA7-6ADCC5D3A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0593" y="3689146"/>
            <a:ext cx="5523207" cy="1963807"/>
          </a:xfrm>
          <a:prstGeom prst="rect">
            <a:avLst/>
          </a:prstGeom>
          <a:ln w="28575">
            <a:solidFill>
              <a:schemeClr val="accent1"/>
            </a:solidFill>
          </a:ln>
        </p:spPr>
      </p:pic>
      <p:sp>
        <p:nvSpPr>
          <p:cNvPr id="8" name="Left Brace 7">
            <a:extLst>
              <a:ext uri="{FF2B5EF4-FFF2-40B4-BE49-F238E27FC236}">
                <a16:creationId xmlns:a16="http://schemas.microsoft.com/office/drawing/2014/main" id="{5BD731A0-0307-1928-D5A4-A983800EDD9C}"/>
              </a:ext>
            </a:extLst>
          </p:cNvPr>
          <p:cNvSpPr/>
          <p:nvPr/>
        </p:nvSpPr>
        <p:spPr>
          <a:xfrm>
            <a:off x="1941688" y="4831644"/>
            <a:ext cx="259644" cy="553852"/>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516992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5F48-2B00-F3F5-788B-16710A2663E5}"/>
              </a:ext>
            </a:extLst>
          </p:cNvPr>
          <p:cNvSpPr>
            <a:spLocks noGrp="1"/>
          </p:cNvSpPr>
          <p:nvPr>
            <p:ph type="title"/>
          </p:nvPr>
        </p:nvSpPr>
        <p:spPr>
          <a:xfrm>
            <a:off x="838199" y="365125"/>
            <a:ext cx="10676467" cy="1325563"/>
          </a:xfrm>
        </p:spPr>
        <p:txBody>
          <a:bodyPr/>
          <a:lstStyle/>
          <a:p>
            <a:r>
              <a:rPr lang="en-US" altLang="zh-TW" dirty="0"/>
              <a:t>Cooley-Tukey and Gentleman-Sande “butterfly”</a:t>
            </a:r>
            <a:endParaRPr lang="zh-TW" altLang="en-US" dirty="0"/>
          </a:p>
        </p:txBody>
      </p:sp>
      <p:pic>
        <p:nvPicPr>
          <p:cNvPr id="5" name="Content Placeholder 4" descr="A diagram of a diagram&#10;&#10;AI-generated content may be incorrect.">
            <a:extLst>
              <a:ext uri="{FF2B5EF4-FFF2-40B4-BE49-F238E27FC236}">
                <a16:creationId xmlns:a16="http://schemas.microsoft.com/office/drawing/2014/main" id="{7456FDBF-2EF2-91C4-C37A-2ED1F6745D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92798" y="1754695"/>
            <a:ext cx="5183597" cy="4976253"/>
          </a:xfrm>
        </p:spPr>
      </p:pic>
      <p:pic>
        <p:nvPicPr>
          <p:cNvPr id="7" name="Picture 6" descr="A diagram of a complex math problem&#10;&#10;AI-generated content may be incorrect.">
            <a:extLst>
              <a:ext uri="{FF2B5EF4-FFF2-40B4-BE49-F238E27FC236}">
                <a16:creationId xmlns:a16="http://schemas.microsoft.com/office/drawing/2014/main" id="{231B7CE6-B5D0-C34B-C78D-E9F87797DE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6751" y="1698250"/>
            <a:ext cx="4513393" cy="4897230"/>
          </a:xfrm>
          <a:prstGeom prst="rect">
            <a:avLst/>
          </a:prstGeom>
        </p:spPr>
      </p:pic>
    </p:spTree>
    <p:extLst>
      <p:ext uri="{BB962C8B-B14F-4D97-AF65-F5344CB8AC3E}">
        <p14:creationId xmlns:p14="http://schemas.microsoft.com/office/powerpoint/2010/main" val="66256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8EBD-87BD-377C-1E32-FB416F68490B}"/>
              </a:ext>
            </a:extLst>
          </p:cNvPr>
          <p:cNvSpPr>
            <a:spLocks noGrp="1"/>
          </p:cNvSpPr>
          <p:nvPr>
            <p:ph type="title"/>
          </p:nvPr>
        </p:nvSpPr>
        <p:spPr/>
        <p:txBody>
          <a:bodyPr/>
          <a:lstStyle/>
          <a:p>
            <a:r>
              <a:rPr lang="en-US" altLang="zh-TW" dirty="0"/>
              <a:t>The hardware implementation paper </a:t>
            </a:r>
            <a:r>
              <a:rPr lang="en-US" altLang="zh-TW" sz="2000" dirty="0"/>
              <a:t>that I’m still reading</a:t>
            </a:r>
            <a:endParaRPr lang="zh-TW" altLang="en-US" dirty="0"/>
          </a:p>
        </p:txBody>
      </p:sp>
      <p:pic>
        <p:nvPicPr>
          <p:cNvPr id="5" name="Content Placeholder 4">
            <a:extLst>
              <a:ext uri="{FF2B5EF4-FFF2-40B4-BE49-F238E27FC236}">
                <a16:creationId xmlns:a16="http://schemas.microsoft.com/office/drawing/2014/main" id="{C08D176B-A6AB-1F69-154B-6D463347DDE3}"/>
              </a:ext>
            </a:extLst>
          </p:cNvPr>
          <p:cNvPicPr>
            <a:picLocks noGrp="1" noChangeAspect="1"/>
          </p:cNvPicPr>
          <p:nvPr>
            <p:ph idx="1"/>
          </p:nvPr>
        </p:nvPicPr>
        <p:blipFill>
          <a:blip r:embed="rId3"/>
          <a:stretch>
            <a:fillRect/>
          </a:stretch>
        </p:blipFill>
        <p:spPr>
          <a:xfrm>
            <a:off x="1720036" y="2133600"/>
            <a:ext cx="8751927" cy="2895619"/>
          </a:xfrm>
        </p:spPr>
      </p:pic>
    </p:spTree>
    <p:extLst>
      <p:ext uri="{BB962C8B-B14F-4D97-AF65-F5344CB8AC3E}">
        <p14:creationId xmlns:p14="http://schemas.microsoft.com/office/powerpoint/2010/main" val="403714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0E5B-F0C9-E792-AECB-2E3AFB6A13AD}"/>
              </a:ext>
            </a:extLst>
          </p:cNvPr>
          <p:cNvSpPr>
            <a:spLocks noGrp="1"/>
          </p:cNvSpPr>
          <p:nvPr>
            <p:ph type="title"/>
          </p:nvPr>
        </p:nvSpPr>
        <p:spPr/>
        <p:txBody>
          <a:bodyPr/>
          <a:lstStyle/>
          <a:p>
            <a:r>
              <a:rPr lang="en-US" altLang="zh-TW" dirty="0"/>
              <a:t>What needs to be done next</a:t>
            </a:r>
            <a:endParaRPr lang="zh-TW" altLang="en-US" dirty="0"/>
          </a:p>
        </p:txBody>
      </p:sp>
      <p:sp>
        <p:nvSpPr>
          <p:cNvPr id="3" name="Content Placeholder 2">
            <a:extLst>
              <a:ext uri="{FF2B5EF4-FFF2-40B4-BE49-F238E27FC236}">
                <a16:creationId xmlns:a16="http://schemas.microsoft.com/office/drawing/2014/main" id="{26864596-7A32-1E4B-30D8-181262AC5823}"/>
              </a:ext>
            </a:extLst>
          </p:cNvPr>
          <p:cNvSpPr>
            <a:spLocks noGrp="1"/>
          </p:cNvSpPr>
          <p:nvPr>
            <p:ph idx="1"/>
          </p:nvPr>
        </p:nvSpPr>
        <p:spPr/>
        <p:txBody>
          <a:bodyPr/>
          <a:lstStyle/>
          <a:p>
            <a:r>
              <a:rPr lang="en-US" altLang="zh-TW" dirty="0"/>
              <a:t>Hardware modules for the math operations (NTT, modulo, </a:t>
            </a:r>
            <a:r>
              <a:rPr lang="en-US" altLang="zh-TW" dirty="0" err="1"/>
              <a:t>etc</a:t>
            </a:r>
            <a:r>
              <a:rPr lang="en-US" altLang="zh-TW" dirty="0"/>
              <a:t>)</a:t>
            </a:r>
          </a:p>
          <a:p>
            <a:r>
              <a:rPr lang="en-US" altLang="zh-TW" dirty="0"/>
              <a:t>Read more about past hardware implementations</a:t>
            </a:r>
          </a:p>
          <a:p>
            <a:r>
              <a:rPr lang="en-US" altLang="zh-TW" dirty="0"/>
              <a:t>Attacks and mitigations on hardware implementations</a:t>
            </a:r>
          </a:p>
          <a:p>
            <a:endParaRPr lang="zh-TW" altLang="en-US" dirty="0"/>
          </a:p>
        </p:txBody>
      </p:sp>
    </p:spTree>
    <p:extLst>
      <p:ext uri="{BB962C8B-B14F-4D97-AF65-F5344CB8AC3E}">
        <p14:creationId xmlns:p14="http://schemas.microsoft.com/office/powerpoint/2010/main" val="411232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421A-7271-E62E-4A6E-AC6444DE1F70}"/>
              </a:ext>
            </a:extLst>
          </p:cNvPr>
          <p:cNvSpPr>
            <a:spLocks noGrp="1"/>
          </p:cNvSpPr>
          <p:nvPr>
            <p:ph type="ctrTitle"/>
          </p:nvPr>
        </p:nvSpPr>
        <p:spPr/>
        <p:txBody>
          <a:bodyPr/>
          <a:lstStyle/>
          <a:p>
            <a:r>
              <a:rPr lang="en-US" altLang="zh-TW" dirty="0"/>
              <a:t>Thanks for listening</a:t>
            </a:r>
            <a:endParaRPr lang="zh-TW" altLang="en-US" dirty="0"/>
          </a:p>
        </p:txBody>
      </p:sp>
      <p:sp>
        <p:nvSpPr>
          <p:cNvPr id="3" name="Subtitle 2">
            <a:extLst>
              <a:ext uri="{FF2B5EF4-FFF2-40B4-BE49-F238E27FC236}">
                <a16:creationId xmlns:a16="http://schemas.microsoft.com/office/drawing/2014/main" id="{63154D63-6E5B-67E2-6A59-A029D272EAE4}"/>
              </a:ext>
            </a:extLst>
          </p:cNvPr>
          <p:cNvSpPr>
            <a:spLocks noGrp="1"/>
          </p:cNvSpPr>
          <p:nvPr>
            <p:ph type="subTitle" idx="1"/>
          </p:nvPr>
        </p:nvSpPr>
        <p:spPr/>
        <p:txBody>
          <a:bodyPr/>
          <a:lstStyle/>
          <a:p>
            <a:r>
              <a:rPr lang="en-US" altLang="zh-TW" dirty="0"/>
              <a:t>:P</a:t>
            </a:r>
            <a:endParaRPr lang="zh-TW" altLang="en-US" dirty="0"/>
          </a:p>
        </p:txBody>
      </p:sp>
    </p:spTree>
    <p:extLst>
      <p:ext uri="{BB962C8B-B14F-4D97-AF65-F5344CB8AC3E}">
        <p14:creationId xmlns:p14="http://schemas.microsoft.com/office/powerpoint/2010/main" val="155880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946A-CB2F-0276-7A33-7FB400415F63}"/>
              </a:ext>
            </a:extLst>
          </p:cNvPr>
          <p:cNvSpPr>
            <a:spLocks noGrp="1"/>
          </p:cNvSpPr>
          <p:nvPr>
            <p:ph type="title"/>
          </p:nvPr>
        </p:nvSpPr>
        <p:spPr/>
        <p:txBody>
          <a:bodyPr/>
          <a:lstStyle/>
          <a:p>
            <a:r>
              <a:rPr lang="en-US" altLang="zh-TW" dirty="0"/>
              <a:t>What I did</a:t>
            </a:r>
            <a:endParaRPr lang="zh-TW" altLang="en-US" dirty="0"/>
          </a:p>
        </p:txBody>
      </p:sp>
      <p:sp>
        <p:nvSpPr>
          <p:cNvPr id="3" name="Content Placeholder 2">
            <a:extLst>
              <a:ext uri="{FF2B5EF4-FFF2-40B4-BE49-F238E27FC236}">
                <a16:creationId xmlns:a16="http://schemas.microsoft.com/office/drawing/2014/main" id="{D2A172B2-6FC8-23E1-DE58-DB9D3D98D443}"/>
              </a:ext>
            </a:extLst>
          </p:cNvPr>
          <p:cNvSpPr>
            <a:spLocks noGrp="1"/>
          </p:cNvSpPr>
          <p:nvPr>
            <p:ph idx="1"/>
          </p:nvPr>
        </p:nvSpPr>
        <p:spPr/>
        <p:txBody>
          <a:bodyPr/>
          <a:lstStyle/>
          <a:p>
            <a:r>
              <a:rPr lang="en-US" altLang="zh-TW" dirty="0"/>
              <a:t>Skimmed the C codebase</a:t>
            </a:r>
          </a:p>
          <a:p>
            <a:pPr lvl="1"/>
            <a:r>
              <a:rPr lang="en-US" altLang="zh-TW" dirty="0"/>
              <a:t>It’s essentially identical to the pseudo-code</a:t>
            </a:r>
          </a:p>
          <a:p>
            <a:pPr lvl="1"/>
            <a:r>
              <a:rPr lang="en-US" altLang="zh-TW" dirty="0"/>
              <a:t>Not very important to hardware implementation, I think.</a:t>
            </a:r>
          </a:p>
          <a:p>
            <a:pPr lvl="1"/>
            <a:r>
              <a:rPr lang="en-US" altLang="zh-TW" dirty="0"/>
              <a:t>Will be useful for data verification.</a:t>
            </a:r>
          </a:p>
          <a:p>
            <a:r>
              <a:rPr lang="en-US" altLang="zh-TW" dirty="0"/>
              <a:t>Read the CRYSTALS-Kyber </a:t>
            </a:r>
            <a:r>
              <a:rPr lang="en-US" altLang="zh-TW" u="sng" dirty="0"/>
              <a:t>math paper</a:t>
            </a:r>
          </a:p>
          <a:p>
            <a:pPr lvl="1"/>
            <a:r>
              <a:rPr lang="en-US" altLang="zh-TW" dirty="0"/>
              <a:t>I tried but the math proofs are </a:t>
            </a:r>
            <a:r>
              <a:rPr lang="en-US" altLang="zh-TW" sz="2000" dirty="0"/>
              <a:t>a bit </a:t>
            </a:r>
            <a:r>
              <a:rPr lang="en-US" altLang="zh-TW" dirty="0"/>
              <a:t>too hard</a:t>
            </a:r>
          </a:p>
          <a:p>
            <a:r>
              <a:rPr lang="en-US" altLang="zh-TW" dirty="0"/>
              <a:t>Read some </a:t>
            </a:r>
            <a:r>
              <a:rPr lang="en-US" altLang="zh-TW" u="sng" dirty="0"/>
              <a:t>hardware implementation</a:t>
            </a:r>
            <a:r>
              <a:rPr lang="en-US" altLang="zh-TW" dirty="0"/>
              <a:t> of CRYSTALS-Kyber</a:t>
            </a:r>
          </a:p>
          <a:p>
            <a:pPr lvl="1"/>
            <a:r>
              <a:rPr lang="en-US" altLang="zh-TW" dirty="0"/>
              <a:t>Not finished</a:t>
            </a:r>
          </a:p>
        </p:txBody>
      </p:sp>
    </p:spTree>
    <p:extLst>
      <p:ext uri="{BB962C8B-B14F-4D97-AF65-F5344CB8AC3E}">
        <p14:creationId xmlns:p14="http://schemas.microsoft.com/office/powerpoint/2010/main" val="298610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0D83-0843-9773-BAFA-A7C124C0A60B}"/>
              </a:ext>
            </a:extLst>
          </p:cNvPr>
          <p:cNvSpPr>
            <a:spLocks noGrp="1"/>
          </p:cNvSpPr>
          <p:nvPr>
            <p:ph type="title"/>
          </p:nvPr>
        </p:nvSpPr>
        <p:spPr/>
        <p:txBody>
          <a:bodyPr/>
          <a:lstStyle/>
          <a:p>
            <a:r>
              <a:rPr lang="en-US" altLang="zh-TW" dirty="0"/>
              <a:t>About the CRYSTALS-Kyber paper…</a:t>
            </a:r>
            <a:endParaRPr lang="zh-TW" altLang="en-US" dirty="0"/>
          </a:p>
        </p:txBody>
      </p:sp>
      <p:pic>
        <p:nvPicPr>
          <p:cNvPr id="5" name="Content Placeholder 4">
            <a:extLst>
              <a:ext uri="{FF2B5EF4-FFF2-40B4-BE49-F238E27FC236}">
                <a16:creationId xmlns:a16="http://schemas.microsoft.com/office/drawing/2014/main" id="{85B88838-97D3-31EC-70DA-33F17625FF6F}"/>
              </a:ext>
            </a:extLst>
          </p:cNvPr>
          <p:cNvPicPr>
            <a:picLocks noGrp="1" noChangeAspect="1"/>
          </p:cNvPicPr>
          <p:nvPr>
            <p:ph idx="1"/>
          </p:nvPr>
        </p:nvPicPr>
        <p:blipFill>
          <a:blip r:embed="rId3"/>
          <a:stretch>
            <a:fillRect/>
          </a:stretch>
        </p:blipFill>
        <p:spPr>
          <a:xfrm>
            <a:off x="1578787" y="1825625"/>
            <a:ext cx="9034426" cy="4351338"/>
          </a:xfrm>
        </p:spPr>
      </p:pic>
    </p:spTree>
    <p:extLst>
      <p:ext uri="{BB962C8B-B14F-4D97-AF65-F5344CB8AC3E}">
        <p14:creationId xmlns:p14="http://schemas.microsoft.com/office/powerpoint/2010/main" val="233949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2D5A-F4CA-1F8F-9CDC-4042D88145E5}"/>
              </a:ext>
            </a:extLst>
          </p:cNvPr>
          <p:cNvSpPr>
            <a:spLocks noGrp="1"/>
          </p:cNvSpPr>
          <p:nvPr>
            <p:ph type="title"/>
          </p:nvPr>
        </p:nvSpPr>
        <p:spPr/>
        <p:txBody>
          <a:bodyPr>
            <a:normAutofit/>
          </a:bodyPr>
          <a:lstStyle/>
          <a:p>
            <a:r>
              <a:rPr lang="en-US" altLang="zh-TW" dirty="0"/>
              <a:t>IND-CPA </a:t>
            </a:r>
            <a:r>
              <a:rPr lang="en-US" altLang="zh-TW" sz="2800" dirty="0"/>
              <a:t>(In-distinguish-ability under Chosen Plaintext Attack)</a:t>
            </a:r>
            <a:endParaRPr lang="zh-TW" altLang="en-US" sz="1800" dirty="0"/>
          </a:p>
        </p:txBody>
      </p:sp>
      <p:pic>
        <p:nvPicPr>
          <p:cNvPr id="9" name="Picture 8">
            <a:extLst>
              <a:ext uri="{FF2B5EF4-FFF2-40B4-BE49-F238E27FC236}">
                <a16:creationId xmlns:a16="http://schemas.microsoft.com/office/drawing/2014/main" id="{7CC04D91-8820-2070-753F-8349E8BCE0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9327" y="1351280"/>
            <a:ext cx="4750460" cy="5314315"/>
          </a:xfrm>
          <a:prstGeom prst="rect">
            <a:avLst/>
          </a:prstGeom>
        </p:spPr>
      </p:pic>
      <p:pic>
        <p:nvPicPr>
          <p:cNvPr id="10" name="Picture 9">
            <a:extLst>
              <a:ext uri="{FF2B5EF4-FFF2-40B4-BE49-F238E27FC236}">
                <a16:creationId xmlns:a16="http://schemas.microsoft.com/office/drawing/2014/main" id="{81FAF9C3-E503-2009-F839-9CD162375CB2}"/>
              </a:ext>
            </a:extLst>
          </p:cNvPr>
          <p:cNvPicPr>
            <a:picLocks noChangeAspect="1"/>
          </p:cNvPicPr>
          <p:nvPr/>
        </p:nvPicPr>
        <p:blipFill>
          <a:blip r:embed="rId4"/>
          <a:stretch>
            <a:fillRect/>
          </a:stretch>
        </p:blipFill>
        <p:spPr>
          <a:xfrm>
            <a:off x="5392173" y="3747320"/>
            <a:ext cx="5593674" cy="2745555"/>
          </a:xfrm>
          <a:prstGeom prst="rect">
            <a:avLst/>
          </a:prstGeom>
        </p:spPr>
      </p:pic>
      <p:pic>
        <p:nvPicPr>
          <p:cNvPr id="12" name="Picture 11">
            <a:extLst>
              <a:ext uri="{FF2B5EF4-FFF2-40B4-BE49-F238E27FC236}">
                <a16:creationId xmlns:a16="http://schemas.microsoft.com/office/drawing/2014/main" id="{09F76BA3-D312-572F-54E2-CA2B84E24B44}"/>
              </a:ext>
            </a:extLst>
          </p:cNvPr>
          <p:cNvPicPr>
            <a:picLocks noChangeAspect="1"/>
          </p:cNvPicPr>
          <p:nvPr/>
        </p:nvPicPr>
        <p:blipFill>
          <a:blip r:embed="rId5"/>
          <a:srcRect t="5017"/>
          <a:stretch/>
        </p:blipFill>
        <p:spPr>
          <a:xfrm>
            <a:off x="5392173" y="2123440"/>
            <a:ext cx="5715000" cy="1257551"/>
          </a:xfrm>
          <a:prstGeom prst="rect">
            <a:avLst/>
          </a:prstGeom>
        </p:spPr>
      </p:pic>
      <p:sp>
        <p:nvSpPr>
          <p:cNvPr id="13" name="Rectangle 12">
            <a:extLst>
              <a:ext uri="{FF2B5EF4-FFF2-40B4-BE49-F238E27FC236}">
                <a16:creationId xmlns:a16="http://schemas.microsoft.com/office/drawing/2014/main" id="{52604DC4-147F-04E4-6429-6DDB46667CCC}"/>
              </a:ext>
            </a:extLst>
          </p:cNvPr>
          <p:cNvSpPr/>
          <p:nvPr/>
        </p:nvSpPr>
        <p:spPr>
          <a:xfrm>
            <a:off x="8839200" y="2419284"/>
            <a:ext cx="477520" cy="212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13">
            <a:extLst>
              <a:ext uri="{FF2B5EF4-FFF2-40B4-BE49-F238E27FC236}">
                <a16:creationId xmlns:a16="http://schemas.microsoft.com/office/drawing/2014/main" id="{1C9444D3-528A-2094-A703-558BEFFE06C0}"/>
              </a:ext>
            </a:extLst>
          </p:cNvPr>
          <p:cNvSpPr/>
          <p:nvPr/>
        </p:nvSpPr>
        <p:spPr>
          <a:xfrm>
            <a:off x="7863840" y="2967924"/>
            <a:ext cx="477520" cy="212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Rectangle 14">
            <a:extLst>
              <a:ext uri="{FF2B5EF4-FFF2-40B4-BE49-F238E27FC236}">
                <a16:creationId xmlns:a16="http://schemas.microsoft.com/office/drawing/2014/main" id="{F5D09683-DCEC-4773-91AC-9D935D4413A5}"/>
              </a:ext>
            </a:extLst>
          </p:cNvPr>
          <p:cNvSpPr/>
          <p:nvPr/>
        </p:nvSpPr>
        <p:spPr>
          <a:xfrm>
            <a:off x="5821680" y="5293360"/>
            <a:ext cx="3891280" cy="822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Picture 15">
            <a:extLst>
              <a:ext uri="{FF2B5EF4-FFF2-40B4-BE49-F238E27FC236}">
                <a16:creationId xmlns:a16="http://schemas.microsoft.com/office/drawing/2014/main" id="{BFF3528E-ECAE-6E15-80B5-502E75254DC4}"/>
              </a:ext>
            </a:extLst>
          </p:cNvPr>
          <p:cNvPicPr>
            <a:picLocks noChangeAspect="1"/>
          </p:cNvPicPr>
          <p:nvPr/>
        </p:nvPicPr>
        <p:blipFill>
          <a:blip r:embed="rId6"/>
          <a:stretch>
            <a:fillRect/>
          </a:stretch>
        </p:blipFill>
        <p:spPr>
          <a:xfrm>
            <a:off x="5550729" y="1679198"/>
            <a:ext cx="1419423" cy="371527"/>
          </a:xfrm>
          <a:prstGeom prst="rect">
            <a:avLst/>
          </a:prstGeom>
        </p:spPr>
      </p:pic>
    </p:spTree>
    <p:extLst>
      <p:ext uri="{BB962C8B-B14F-4D97-AF65-F5344CB8AC3E}">
        <p14:creationId xmlns:p14="http://schemas.microsoft.com/office/powerpoint/2010/main" val="309905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12251-8425-5D19-2FCD-4543586ED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97183-4AEA-4E58-CFE4-1CE24EA904EA}"/>
              </a:ext>
            </a:extLst>
          </p:cNvPr>
          <p:cNvSpPr>
            <a:spLocks noGrp="1"/>
          </p:cNvSpPr>
          <p:nvPr>
            <p:ph type="title"/>
          </p:nvPr>
        </p:nvSpPr>
        <p:spPr/>
        <p:txBody>
          <a:bodyPr>
            <a:normAutofit/>
          </a:bodyPr>
          <a:lstStyle/>
          <a:p>
            <a:r>
              <a:rPr lang="en-US" altLang="zh-TW" dirty="0"/>
              <a:t>IND-CCA? </a:t>
            </a:r>
            <a:r>
              <a:rPr lang="en-US" altLang="zh-TW" sz="2800" dirty="0"/>
              <a:t>(In-distinguish-ability under Chosen Ciphertext Attack)</a:t>
            </a:r>
            <a:endParaRPr lang="zh-TW" altLang="en-US" sz="1800" dirty="0"/>
          </a:p>
        </p:txBody>
      </p:sp>
      <p:pic>
        <p:nvPicPr>
          <p:cNvPr id="12" name="Picture 11">
            <a:extLst>
              <a:ext uri="{FF2B5EF4-FFF2-40B4-BE49-F238E27FC236}">
                <a16:creationId xmlns:a16="http://schemas.microsoft.com/office/drawing/2014/main" id="{38FA9703-96F9-296D-B947-C373AB135690}"/>
              </a:ext>
            </a:extLst>
          </p:cNvPr>
          <p:cNvPicPr>
            <a:picLocks noChangeAspect="1"/>
          </p:cNvPicPr>
          <p:nvPr/>
        </p:nvPicPr>
        <p:blipFill>
          <a:blip r:embed="rId3"/>
          <a:srcRect t="3029"/>
          <a:stretch/>
        </p:blipFill>
        <p:spPr>
          <a:xfrm>
            <a:off x="5392173" y="2097117"/>
            <a:ext cx="5715000" cy="1283874"/>
          </a:xfrm>
          <a:prstGeom prst="rect">
            <a:avLst/>
          </a:prstGeom>
        </p:spPr>
      </p:pic>
      <p:pic>
        <p:nvPicPr>
          <p:cNvPr id="5" name="Picture 4">
            <a:extLst>
              <a:ext uri="{FF2B5EF4-FFF2-40B4-BE49-F238E27FC236}">
                <a16:creationId xmlns:a16="http://schemas.microsoft.com/office/drawing/2014/main" id="{A508848E-1317-F4E4-3FF6-6055C9C86F83}"/>
              </a:ext>
            </a:extLst>
          </p:cNvPr>
          <p:cNvPicPr>
            <a:picLocks noChangeAspect="1"/>
          </p:cNvPicPr>
          <p:nvPr/>
        </p:nvPicPr>
        <p:blipFill>
          <a:blip r:embed="rId4"/>
          <a:srcRect t="13484"/>
          <a:stretch/>
        </p:blipFill>
        <p:spPr>
          <a:xfrm>
            <a:off x="5504057" y="1704340"/>
            <a:ext cx="1752845" cy="379125"/>
          </a:xfrm>
          <a:prstGeom prst="rect">
            <a:avLst/>
          </a:prstGeom>
        </p:spPr>
      </p:pic>
      <p:pic>
        <p:nvPicPr>
          <p:cNvPr id="17" name="Picture 16">
            <a:extLst>
              <a:ext uri="{FF2B5EF4-FFF2-40B4-BE49-F238E27FC236}">
                <a16:creationId xmlns:a16="http://schemas.microsoft.com/office/drawing/2014/main" id="{53712D93-3329-B156-1480-EB91DA7435A1}"/>
              </a:ext>
            </a:extLst>
          </p:cNvPr>
          <p:cNvPicPr>
            <a:picLocks noChangeAspect="1"/>
          </p:cNvPicPr>
          <p:nvPr/>
        </p:nvPicPr>
        <p:blipFill>
          <a:blip r:embed="rId5"/>
          <a:stretch>
            <a:fillRect/>
          </a:stretch>
        </p:blipFill>
        <p:spPr>
          <a:xfrm>
            <a:off x="5392173" y="4186737"/>
            <a:ext cx="6735115" cy="1933845"/>
          </a:xfrm>
          <a:prstGeom prst="rect">
            <a:avLst/>
          </a:prstGeom>
        </p:spPr>
      </p:pic>
      <p:sp>
        <p:nvSpPr>
          <p:cNvPr id="15" name="Rectangle 14">
            <a:extLst>
              <a:ext uri="{FF2B5EF4-FFF2-40B4-BE49-F238E27FC236}">
                <a16:creationId xmlns:a16="http://schemas.microsoft.com/office/drawing/2014/main" id="{89A2739C-92C1-62C4-5AAE-3D2588D7E8D0}"/>
              </a:ext>
            </a:extLst>
          </p:cNvPr>
          <p:cNvSpPr/>
          <p:nvPr/>
        </p:nvSpPr>
        <p:spPr>
          <a:xfrm>
            <a:off x="8585200" y="5527040"/>
            <a:ext cx="54864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Picture 18">
            <a:extLst>
              <a:ext uri="{FF2B5EF4-FFF2-40B4-BE49-F238E27FC236}">
                <a16:creationId xmlns:a16="http://schemas.microsoft.com/office/drawing/2014/main" id="{D6C61358-C18B-26A6-25B1-5F43C6ABE98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95650" y="1290320"/>
            <a:ext cx="4736750" cy="5369290"/>
          </a:xfrm>
          <a:prstGeom prst="rect">
            <a:avLst/>
          </a:prstGeom>
        </p:spPr>
      </p:pic>
      <p:sp>
        <p:nvSpPr>
          <p:cNvPr id="20" name="Rectangle 19">
            <a:extLst>
              <a:ext uri="{FF2B5EF4-FFF2-40B4-BE49-F238E27FC236}">
                <a16:creationId xmlns:a16="http://schemas.microsoft.com/office/drawing/2014/main" id="{7A755C31-D40C-7D7D-94E1-CC2E3C269950}"/>
              </a:ext>
            </a:extLst>
          </p:cNvPr>
          <p:cNvSpPr/>
          <p:nvPr/>
        </p:nvSpPr>
        <p:spPr>
          <a:xfrm>
            <a:off x="8839200" y="2419284"/>
            <a:ext cx="477520" cy="2121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Rectangle 20">
            <a:extLst>
              <a:ext uri="{FF2B5EF4-FFF2-40B4-BE49-F238E27FC236}">
                <a16:creationId xmlns:a16="http://schemas.microsoft.com/office/drawing/2014/main" id="{E6378C27-23E9-AACA-E28E-D6C33B796177}"/>
              </a:ext>
            </a:extLst>
          </p:cNvPr>
          <p:cNvSpPr/>
          <p:nvPr/>
        </p:nvSpPr>
        <p:spPr>
          <a:xfrm>
            <a:off x="7863840" y="2967924"/>
            <a:ext cx="477520" cy="2121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TextBox 23">
            <a:extLst>
              <a:ext uri="{FF2B5EF4-FFF2-40B4-BE49-F238E27FC236}">
                <a16:creationId xmlns:a16="http://schemas.microsoft.com/office/drawing/2014/main" id="{474AF497-4CC0-0F37-4AD7-324EBE4B5D9F}"/>
              </a:ext>
            </a:extLst>
          </p:cNvPr>
          <p:cNvSpPr txBox="1"/>
          <p:nvPr/>
        </p:nvSpPr>
        <p:spPr>
          <a:xfrm>
            <a:off x="8516228" y="6079942"/>
            <a:ext cx="2837572" cy="461665"/>
          </a:xfrm>
          <a:prstGeom prst="rect">
            <a:avLst/>
          </a:prstGeom>
          <a:solidFill>
            <a:srgbClr val="FFFF00"/>
          </a:solidFill>
          <a:ln w="19050">
            <a:noFill/>
          </a:ln>
        </p:spPr>
        <p:txBody>
          <a:bodyPr wrap="none" rtlCol="0">
            <a:spAutoFit/>
          </a:bodyPr>
          <a:lstStyle/>
          <a:p>
            <a:r>
              <a:rPr lang="en-US" altLang="zh-TW" sz="2400" dirty="0"/>
              <a:t>secret key leaked </a:t>
            </a:r>
            <a:r>
              <a:rPr lang="en-US" altLang="zh-TW" sz="2400" dirty="0">
                <a:sym typeface="Wingdings" panose="05000000000000000000" pitchFamily="2" charset="2"/>
              </a:rPr>
              <a:t></a:t>
            </a:r>
            <a:endParaRPr lang="zh-TW" altLang="en-US" sz="2400" dirty="0"/>
          </a:p>
        </p:txBody>
      </p:sp>
    </p:spTree>
    <p:extLst>
      <p:ext uri="{BB962C8B-B14F-4D97-AF65-F5344CB8AC3E}">
        <p14:creationId xmlns:p14="http://schemas.microsoft.com/office/powerpoint/2010/main" val="40871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F257-61AA-8B3B-CDFA-16A74F88AC04}"/>
              </a:ext>
            </a:extLst>
          </p:cNvPr>
          <p:cNvSpPr>
            <a:spLocks noGrp="1"/>
          </p:cNvSpPr>
          <p:nvPr>
            <p:ph type="title"/>
          </p:nvPr>
        </p:nvSpPr>
        <p:spPr>
          <a:xfrm>
            <a:off x="640080" y="365125"/>
            <a:ext cx="10713720" cy="1325563"/>
          </a:xfrm>
        </p:spPr>
        <p:txBody>
          <a:bodyPr/>
          <a:lstStyle/>
          <a:p>
            <a:r>
              <a:rPr lang="en-US" altLang="zh-TW" dirty="0"/>
              <a:t>To achieve CCA-secure </a:t>
            </a:r>
            <a:r>
              <a:rPr lang="en-US" altLang="zh-TW" dirty="0">
                <a:sym typeface="Wingdings" panose="05000000000000000000" pitchFamily="2" charset="2"/>
              </a:rPr>
              <a:t> KEM </a:t>
            </a:r>
            <a:r>
              <a:rPr lang="en-US" altLang="zh-TW" sz="2000" dirty="0">
                <a:sym typeface="Wingdings" panose="05000000000000000000" pitchFamily="2" charset="2"/>
              </a:rPr>
              <a:t>(Key Encapsulation Mechanism)</a:t>
            </a:r>
            <a:endParaRPr lang="zh-TW" altLang="en-US" dirty="0"/>
          </a:p>
        </p:txBody>
      </p:sp>
      <p:pic>
        <p:nvPicPr>
          <p:cNvPr id="5" name="Picture 4">
            <a:extLst>
              <a:ext uri="{FF2B5EF4-FFF2-40B4-BE49-F238E27FC236}">
                <a16:creationId xmlns:a16="http://schemas.microsoft.com/office/drawing/2014/main" id="{3565B09B-DB94-9BE1-9D10-726D47EBAFB6}"/>
              </a:ext>
            </a:extLst>
          </p:cNvPr>
          <p:cNvPicPr>
            <a:picLocks noChangeAspect="1"/>
          </p:cNvPicPr>
          <p:nvPr/>
        </p:nvPicPr>
        <p:blipFill>
          <a:blip r:embed="rId3"/>
          <a:stretch>
            <a:fillRect/>
          </a:stretch>
        </p:blipFill>
        <p:spPr>
          <a:xfrm>
            <a:off x="5638292" y="2329670"/>
            <a:ext cx="6325483" cy="2076740"/>
          </a:xfrm>
          <a:prstGeom prst="rect">
            <a:avLst/>
          </a:prstGeom>
        </p:spPr>
      </p:pic>
      <p:pic>
        <p:nvPicPr>
          <p:cNvPr id="7" name="Picture 6">
            <a:extLst>
              <a:ext uri="{FF2B5EF4-FFF2-40B4-BE49-F238E27FC236}">
                <a16:creationId xmlns:a16="http://schemas.microsoft.com/office/drawing/2014/main" id="{76B28CC4-281C-9BF5-E7CB-5A1FA70EB257}"/>
              </a:ext>
            </a:extLst>
          </p:cNvPr>
          <p:cNvPicPr>
            <a:picLocks noChangeAspect="1"/>
          </p:cNvPicPr>
          <p:nvPr/>
        </p:nvPicPr>
        <p:blipFill>
          <a:blip r:embed="rId4"/>
          <a:srcRect t="46461"/>
          <a:stretch/>
        </p:blipFill>
        <p:spPr>
          <a:xfrm>
            <a:off x="393259" y="2329670"/>
            <a:ext cx="5153593" cy="2382410"/>
          </a:xfrm>
          <a:prstGeom prst="rect">
            <a:avLst/>
          </a:prstGeom>
        </p:spPr>
      </p:pic>
      <p:sp>
        <p:nvSpPr>
          <p:cNvPr id="3" name="Rectangle 2">
            <a:extLst>
              <a:ext uri="{FF2B5EF4-FFF2-40B4-BE49-F238E27FC236}">
                <a16:creationId xmlns:a16="http://schemas.microsoft.com/office/drawing/2014/main" id="{9DD0C4CE-80AA-28E7-FF31-B1F955501684}"/>
              </a:ext>
            </a:extLst>
          </p:cNvPr>
          <p:cNvSpPr/>
          <p:nvPr/>
        </p:nvSpPr>
        <p:spPr>
          <a:xfrm>
            <a:off x="228226" y="5159215"/>
            <a:ext cx="1975554" cy="12303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Bad ciphertext </a:t>
            </a:r>
            <a:r>
              <a:rPr lang="en-US" altLang="zh-TW" i="1" dirty="0"/>
              <a:t>c </a:t>
            </a:r>
            <a:r>
              <a:rPr lang="en-US" altLang="zh-TW" dirty="0"/>
              <a:t>that will cause </a:t>
            </a:r>
            <a:r>
              <a:rPr lang="en-US" altLang="zh-TW" u="sng" dirty="0"/>
              <a:t>decryption failure</a:t>
            </a:r>
            <a:endParaRPr lang="zh-TW" altLang="en-US" i="1" u="sng" dirty="0"/>
          </a:p>
        </p:txBody>
      </p:sp>
      <p:cxnSp>
        <p:nvCxnSpPr>
          <p:cNvPr id="6" name="Straight Arrow Connector 5">
            <a:extLst>
              <a:ext uri="{FF2B5EF4-FFF2-40B4-BE49-F238E27FC236}">
                <a16:creationId xmlns:a16="http://schemas.microsoft.com/office/drawing/2014/main" id="{9F1B8785-6369-D0D6-06B2-7BCB464C1A16}"/>
              </a:ext>
            </a:extLst>
          </p:cNvPr>
          <p:cNvCxnSpPr>
            <a:cxnSpLocks/>
            <a:stCxn id="3" idx="3"/>
            <a:endCxn id="8" idx="1"/>
          </p:cNvCxnSpPr>
          <p:nvPr/>
        </p:nvCxnSpPr>
        <p:spPr>
          <a:xfrm>
            <a:off x="2203780" y="5774395"/>
            <a:ext cx="682786"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BABA7AE6-942A-3C31-A94B-C1C863F8D968}"/>
              </a:ext>
            </a:extLst>
          </p:cNvPr>
          <p:cNvSpPr/>
          <p:nvPr/>
        </p:nvSpPr>
        <p:spPr>
          <a:xfrm>
            <a:off x="2886566" y="5351062"/>
            <a:ext cx="1975555" cy="846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re-encryption: </a:t>
            </a:r>
            <a:r>
              <a:rPr lang="en-US" altLang="zh-TW" i="1" dirty="0"/>
              <a:t>c’</a:t>
            </a:r>
            <a:r>
              <a:rPr lang="en-US" altLang="zh-TW" dirty="0"/>
              <a:t> (line 3)</a:t>
            </a:r>
            <a:endParaRPr lang="zh-TW" altLang="en-US" dirty="0"/>
          </a:p>
        </p:txBody>
      </p:sp>
      <p:sp>
        <p:nvSpPr>
          <p:cNvPr id="13" name="Rectangle 12">
            <a:extLst>
              <a:ext uri="{FF2B5EF4-FFF2-40B4-BE49-F238E27FC236}">
                <a16:creationId xmlns:a16="http://schemas.microsoft.com/office/drawing/2014/main" id="{38B379D5-505D-CC2C-F22A-045144BB6795}"/>
              </a:ext>
            </a:extLst>
          </p:cNvPr>
          <p:cNvSpPr/>
          <p:nvPr/>
        </p:nvSpPr>
        <p:spPr>
          <a:xfrm>
            <a:off x="5519416" y="5351062"/>
            <a:ext cx="2906891" cy="846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Very likely: </a:t>
            </a:r>
            <a:r>
              <a:rPr lang="en-US" altLang="zh-TW" i="1" dirty="0"/>
              <a:t>c </a:t>
            </a:r>
            <a:r>
              <a:rPr lang="en-US" altLang="zh-TW" sz="2000" dirty="0"/>
              <a:t>≠</a:t>
            </a:r>
            <a:r>
              <a:rPr lang="en-US" altLang="zh-TW" i="1" dirty="0"/>
              <a:t> c’ </a:t>
            </a:r>
          </a:p>
          <a:p>
            <a:pPr algn="ctr"/>
            <a:r>
              <a:rPr lang="en-US" altLang="zh-TW" dirty="0"/>
              <a:t>Output a “not key” (line 7)</a:t>
            </a:r>
            <a:endParaRPr lang="zh-TW" altLang="en-US" dirty="0"/>
          </a:p>
        </p:txBody>
      </p:sp>
      <p:cxnSp>
        <p:nvCxnSpPr>
          <p:cNvPr id="15" name="Straight Arrow Connector 14">
            <a:extLst>
              <a:ext uri="{FF2B5EF4-FFF2-40B4-BE49-F238E27FC236}">
                <a16:creationId xmlns:a16="http://schemas.microsoft.com/office/drawing/2014/main" id="{6640597D-59BB-F350-4A63-32798DB55616}"/>
              </a:ext>
            </a:extLst>
          </p:cNvPr>
          <p:cNvCxnSpPr>
            <a:cxnSpLocks/>
            <a:stCxn id="8" idx="3"/>
            <a:endCxn id="13" idx="1"/>
          </p:cNvCxnSpPr>
          <p:nvPr/>
        </p:nvCxnSpPr>
        <p:spPr>
          <a:xfrm>
            <a:off x="4862121" y="5774396"/>
            <a:ext cx="6572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2F2DE9B3-F806-BAD8-9154-A2E0D1FDA3E8}"/>
              </a:ext>
            </a:extLst>
          </p:cNvPr>
          <p:cNvSpPr/>
          <p:nvPr/>
        </p:nvSpPr>
        <p:spPr>
          <a:xfrm>
            <a:off x="9305433" y="5198226"/>
            <a:ext cx="2658341" cy="11523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t>Implicitly rejected ciphertext without exposing the secret key</a:t>
            </a:r>
            <a:endParaRPr lang="zh-TW" altLang="en-US" dirty="0"/>
          </a:p>
        </p:txBody>
      </p:sp>
      <p:cxnSp>
        <p:nvCxnSpPr>
          <p:cNvPr id="23" name="Straight Arrow Connector 22">
            <a:extLst>
              <a:ext uri="{FF2B5EF4-FFF2-40B4-BE49-F238E27FC236}">
                <a16:creationId xmlns:a16="http://schemas.microsoft.com/office/drawing/2014/main" id="{6B8454D3-2252-6418-68DA-14C1A6BC943A}"/>
              </a:ext>
            </a:extLst>
          </p:cNvPr>
          <p:cNvCxnSpPr>
            <a:cxnSpLocks/>
            <a:stCxn id="13" idx="3"/>
            <a:endCxn id="22" idx="1"/>
          </p:cNvCxnSpPr>
          <p:nvPr/>
        </p:nvCxnSpPr>
        <p:spPr>
          <a:xfrm flipV="1">
            <a:off x="8426307" y="5774395"/>
            <a:ext cx="879126" cy="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81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0F8B-F1CE-AD4B-5DE7-4154C5D0186D}"/>
              </a:ext>
            </a:extLst>
          </p:cNvPr>
          <p:cNvSpPr>
            <a:spLocks noGrp="1"/>
          </p:cNvSpPr>
          <p:nvPr>
            <p:ph type="title"/>
          </p:nvPr>
        </p:nvSpPr>
        <p:spPr/>
        <p:txBody>
          <a:bodyPr/>
          <a:lstStyle/>
          <a:p>
            <a:r>
              <a:rPr lang="en-US" altLang="zh-TW" dirty="0"/>
              <a:t>Thus, the layers for ML-KEM in FIPS 203</a:t>
            </a:r>
            <a:endParaRPr lang="zh-TW" altLang="en-US" dirty="0"/>
          </a:p>
        </p:txBody>
      </p:sp>
      <p:pic>
        <p:nvPicPr>
          <p:cNvPr id="5" name="Content Placeholder 4" descr="A diagram of a diagram&#10;&#10;AI-generated content may be incorrect.">
            <a:extLst>
              <a:ext uri="{FF2B5EF4-FFF2-40B4-BE49-F238E27FC236}">
                <a16:creationId xmlns:a16="http://schemas.microsoft.com/office/drawing/2014/main" id="{F76FCE7E-F130-C731-33DD-36EA40C340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0854" y="2183870"/>
            <a:ext cx="8870292" cy="4351338"/>
          </a:xfrm>
        </p:spPr>
      </p:pic>
      <p:sp>
        <p:nvSpPr>
          <p:cNvPr id="3" name="Rectangle 2">
            <a:extLst>
              <a:ext uri="{FF2B5EF4-FFF2-40B4-BE49-F238E27FC236}">
                <a16:creationId xmlns:a16="http://schemas.microsoft.com/office/drawing/2014/main" id="{62E79A40-7415-75E7-CBD2-A7D48FE66EDE}"/>
              </a:ext>
            </a:extLst>
          </p:cNvPr>
          <p:cNvSpPr/>
          <p:nvPr/>
        </p:nvSpPr>
        <p:spPr>
          <a:xfrm>
            <a:off x="2302934" y="1555397"/>
            <a:ext cx="1072444" cy="9144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t>PKE</a:t>
            </a:r>
            <a:endParaRPr lang="zh-TW" altLang="en-US" sz="2400" b="1" dirty="0"/>
          </a:p>
        </p:txBody>
      </p:sp>
      <p:sp>
        <p:nvSpPr>
          <p:cNvPr id="6" name="Rectangle 5">
            <a:extLst>
              <a:ext uri="{FF2B5EF4-FFF2-40B4-BE49-F238E27FC236}">
                <a16:creationId xmlns:a16="http://schemas.microsoft.com/office/drawing/2014/main" id="{C43EB853-3CCE-D7AD-104E-5355360951AF}"/>
              </a:ext>
            </a:extLst>
          </p:cNvPr>
          <p:cNvSpPr/>
          <p:nvPr/>
        </p:nvSpPr>
        <p:spPr>
          <a:xfrm>
            <a:off x="4303890" y="1555397"/>
            <a:ext cx="1072444" cy="91440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t>KEM</a:t>
            </a:r>
            <a:endParaRPr lang="zh-TW" altLang="en-US" sz="2400" b="1" dirty="0"/>
          </a:p>
        </p:txBody>
      </p:sp>
      <p:sp>
        <p:nvSpPr>
          <p:cNvPr id="7" name="Rectangle 6">
            <a:extLst>
              <a:ext uri="{FF2B5EF4-FFF2-40B4-BE49-F238E27FC236}">
                <a16:creationId xmlns:a16="http://schemas.microsoft.com/office/drawing/2014/main" id="{DEC7818C-A09F-A5D7-16EC-ACC1EA2DA132}"/>
              </a:ext>
            </a:extLst>
          </p:cNvPr>
          <p:cNvSpPr/>
          <p:nvPr/>
        </p:nvSpPr>
        <p:spPr>
          <a:xfrm>
            <a:off x="6096000" y="1555397"/>
            <a:ext cx="2740376" cy="914400"/>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400" b="1" dirty="0"/>
              <a:t>API with random number generator</a:t>
            </a:r>
            <a:endParaRPr lang="zh-TW" altLang="en-US" sz="2400" b="1" dirty="0"/>
          </a:p>
        </p:txBody>
      </p:sp>
    </p:spTree>
    <p:extLst>
      <p:ext uri="{BB962C8B-B14F-4D97-AF65-F5344CB8AC3E}">
        <p14:creationId xmlns:p14="http://schemas.microsoft.com/office/powerpoint/2010/main" val="217729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F39DB-6888-1902-FAAF-B5A36E7423D2}"/>
              </a:ext>
            </a:extLst>
          </p:cNvPr>
          <p:cNvSpPr>
            <a:spLocks noGrp="1"/>
          </p:cNvSpPr>
          <p:nvPr>
            <p:ph type="title"/>
          </p:nvPr>
        </p:nvSpPr>
        <p:spPr/>
        <p:txBody>
          <a:bodyPr/>
          <a:lstStyle/>
          <a:p>
            <a:r>
              <a:rPr lang="en-US" altLang="zh-TW" dirty="0"/>
              <a:t>About Number Theoretic Transform (NTT)</a:t>
            </a:r>
            <a:endParaRPr lang="zh-TW" altLang="en-US" dirty="0"/>
          </a:p>
        </p:txBody>
      </p:sp>
      <p:pic>
        <p:nvPicPr>
          <p:cNvPr id="11" name="Content Placeholder 10">
            <a:extLst>
              <a:ext uri="{FF2B5EF4-FFF2-40B4-BE49-F238E27FC236}">
                <a16:creationId xmlns:a16="http://schemas.microsoft.com/office/drawing/2014/main" id="{6EB0A787-7E62-41E0-CF90-6997F98BEF84}"/>
              </a:ext>
            </a:extLst>
          </p:cNvPr>
          <p:cNvPicPr>
            <a:picLocks noGrp="1" noChangeAspect="1"/>
          </p:cNvPicPr>
          <p:nvPr>
            <p:ph idx="1"/>
          </p:nvPr>
        </p:nvPicPr>
        <p:blipFill>
          <a:blip r:embed="rId3"/>
          <a:stretch>
            <a:fillRect/>
          </a:stretch>
        </p:blipFill>
        <p:spPr>
          <a:xfrm>
            <a:off x="1244600" y="1789475"/>
            <a:ext cx="3667637" cy="685896"/>
          </a:xfrm>
        </p:spPr>
      </p:pic>
      <p:pic>
        <p:nvPicPr>
          <p:cNvPr id="7" name="Picture 6">
            <a:extLst>
              <a:ext uri="{FF2B5EF4-FFF2-40B4-BE49-F238E27FC236}">
                <a16:creationId xmlns:a16="http://schemas.microsoft.com/office/drawing/2014/main" id="{BC04099E-749F-4B8F-32D3-5B584CB5C131}"/>
              </a:ext>
            </a:extLst>
          </p:cNvPr>
          <p:cNvPicPr>
            <a:picLocks noChangeAspect="1"/>
          </p:cNvPicPr>
          <p:nvPr/>
        </p:nvPicPr>
        <p:blipFill>
          <a:blip r:embed="rId4"/>
          <a:srcRect t="9297"/>
          <a:stretch/>
        </p:blipFill>
        <p:spPr>
          <a:xfrm>
            <a:off x="1104769" y="3139536"/>
            <a:ext cx="5580510" cy="1419318"/>
          </a:xfrm>
          <a:prstGeom prst="rect">
            <a:avLst/>
          </a:prstGeom>
        </p:spPr>
      </p:pic>
      <p:pic>
        <p:nvPicPr>
          <p:cNvPr id="13" name="Picture 12">
            <a:extLst>
              <a:ext uri="{FF2B5EF4-FFF2-40B4-BE49-F238E27FC236}">
                <a16:creationId xmlns:a16="http://schemas.microsoft.com/office/drawing/2014/main" id="{17BD271A-9029-1788-5350-7478529836C1}"/>
              </a:ext>
            </a:extLst>
          </p:cNvPr>
          <p:cNvPicPr>
            <a:picLocks noChangeAspect="1"/>
          </p:cNvPicPr>
          <p:nvPr/>
        </p:nvPicPr>
        <p:blipFill>
          <a:blip r:embed="rId5"/>
          <a:stretch>
            <a:fillRect/>
          </a:stretch>
        </p:blipFill>
        <p:spPr>
          <a:xfrm>
            <a:off x="1175259" y="4316879"/>
            <a:ext cx="5975697" cy="1220321"/>
          </a:xfrm>
          <a:prstGeom prst="rect">
            <a:avLst/>
          </a:prstGeom>
        </p:spPr>
      </p:pic>
      <p:pic>
        <p:nvPicPr>
          <p:cNvPr id="15" name="Picture 14">
            <a:extLst>
              <a:ext uri="{FF2B5EF4-FFF2-40B4-BE49-F238E27FC236}">
                <a16:creationId xmlns:a16="http://schemas.microsoft.com/office/drawing/2014/main" id="{7399D786-9E9C-63D2-B922-C77F73878200}"/>
              </a:ext>
            </a:extLst>
          </p:cNvPr>
          <p:cNvPicPr>
            <a:picLocks noChangeAspect="1"/>
          </p:cNvPicPr>
          <p:nvPr/>
        </p:nvPicPr>
        <p:blipFill>
          <a:blip r:embed="rId6"/>
          <a:srcRect b="22580"/>
          <a:stretch/>
        </p:blipFill>
        <p:spPr>
          <a:xfrm>
            <a:off x="1236219" y="2527907"/>
            <a:ext cx="5449060" cy="685897"/>
          </a:xfrm>
          <a:prstGeom prst="rect">
            <a:avLst/>
          </a:prstGeom>
        </p:spPr>
      </p:pic>
      <p:pic>
        <p:nvPicPr>
          <p:cNvPr id="17" name="Picture 16">
            <a:extLst>
              <a:ext uri="{FF2B5EF4-FFF2-40B4-BE49-F238E27FC236}">
                <a16:creationId xmlns:a16="http://schemas.microsoft.com/office/drawing/2014/main" id="{D06E2004-6465-4007-4B45-D2D0FDF14B0F}"/>
              </a:ext>
            </a:extLst>
          </p:cNvPr>
          <p:cNvPicPr>
            <a:picLocks noChangeAspect="1"/>
          </p:cNvPicPr>
          <p:nvPr/>
        </p:nvPicPr>
        <p:blipFill>
          <a:blip r:embed="rId7"/>
          <a:stretch>
            <a:fillRect/>
          </a:stretch>
        </p:blipFill>
        <p:spPr>
          <a:xfrm>
            <a:off x="1336040" y="5472037"/>
            <a:ext cx="8535591" cy="809738"/>
          </a:xfrm>
          <a:prstGeom prst="rect">
            <a:avLst/>
          </a:prstGeom>
        </p:spPr>
      </p:pic>
      <p:sp>
        <p:nvSpPr>
          <p:cNvPr id="19" name="Left Brace 18">
            <a:extLst>
              <a:ext uri="{FF2B5EF4-FFF2-40B4-BE49-F238E27FC236}">
                <a16:creationId xmlns:a16="http://schemas.microsoft.com/office/drawing/2014/main" id="{49E8878B-C7D3-9B8D-5101-E827EBECE95B}"/>
              </a:ext>
            </a:extLst>
          </p:cNvPr>
          <p:cNvSpPr/>
          <p:nvPr/>
        </p:nvSpPr>
        <p:spPr>
          <a:xfrm>
            <a:off x="847025" y="4500784"/>
            <a:ext cx="406400" cy="1747520"/>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
        <p:nvSpPr>
          <p:cNvPr id="21" name="Left Brace 20">
            <a:extLst>
              <a:ext uri="{FF2B5EF4-FFF2-40B4-BE49-F238E27FC236}">
                <a16:creationId xmlns:a16="http://schemas.microsoft.com/office/drawing/2014/main" id="{B01D15EA-99E0-754C-B94E-418C689B1A90}"/>
              </a:ext>
            </a:extLst>
          </p:cNvPr>
          <p:cNvSpPr/>
          <p:nvPr/>
        </p:nvSpPr>
        <p:spPr>
          <a:xfrm>
            <a:off x="829819" y="1750619"/>
            <a:ext cx="406400" cy="1554576"/>
          </a:xfrm>
          <a:prstGeom prst="leftBrace">
            <a:avLst/>
          </a:prstGeom>
          <a:ln w="38100"/>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D595001-082D-8328-20BC-C25705536B1E}"/>
                  </a:ext>
                </a:extLst>
              </p:cNvPr>
              <p:cNvSpPr/>
              <p:nvPr/>
            </p:nvSpPr>
            <p:spPr>
              <a:xfrm>
                <a:off x="7150956" y="2410831"/>
                <a:ext cx="3995552"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2</m:t>
                        </m:r>
                      </m:sub>
                    </m:sSub>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O</m:t>
                    </m:r>
                    <m:r>
                      <a:rPr lang="en-US" altLang="zh-TW" sz="2400" b="0" i="0"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0" smtClean="0">
                            <a:latin typeface="Cambria Math" panose="02040503050406030204" pitchFamily="18" charset="0"/>
                          </a:rPr>
                          <m:t>256</m:t>
                        </m:r>
                      </m:e>
                      <m:sup>
                        <m:r>
                          <a:rPr lang="en-US" altLang="zh-TW" sz="2400" b="0" i="1" smtClean="0">
                            <a:latin typeface="Cambria Math" panose="02040503050406030204" pitchFamily="18" charset="0"/>
                          </a:rPr>
                          <m:t>2</m:t>
                        </m:r>
                      </m:sup>
                    </m:sSup>
                    <m:r>
                      <a:rPr lang="en-US" altLang="zh-TW" sz="2400" b="0" i="0" smtClean="0">
                        <a:latin typeface="Cambria Math" panose="02040503050406030204" pitchFamily="18" charset="0"/>
                      </a:rPr>
                      <m:t>)</m:t>
                    </m:r>
                  </m:oMath>
                </a14:m>
                <a:r>
                  <a:rPr lang="en-US" altLang="zh-TW" sz="2400" dirty="0"/>
                  <a:t> complexity</a:t>
                </a:r>
                <a:endParaRPr lang="zh-TW" altLang="en-US" sz="2400" dirty="0"/>
              </a:p>
            </p:txBody>
          </p:sp>
        </mc:Choice>
        <mc:Fallback xmlns="">
          <p:sp>
            <p:nvSpPr>
              <p:cNvPr id="3" name="Rectangle 2">
                <a:extLst>
                  <a:ext uri="{FF2B5EF4-FFF2-40B4-BE49-F238E27FC236}">
                    <a16:creationId xmlns:a16="http://schemas.microsoft.com/office/drawing/2014/main" id="{8D595001-082D-8328-20BC-C25705536B1E}"/>
                  </a:ext>
                </a:extLst>
              </p:cNvPr>
              <p:cNvSpPr>
                <a:spLocks noRot="1" noChangeAspect="1" noMove="1" noResize="1" noEditPoints="1" noAdjustHandles="1" noChangeArrowheads="1" noChangeShapeType="1" noTextEdit="1"/>
              </p:cNvSpPr>
              <p:nvPr/>
            </p:nvSpPr>
            <p:spPr>
              <a:xfrm>
                <a:off x="7150956" y="2410831"/>
                <a:ext cx="3995552" cy="9144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E5BB7D3-23C2-A0A1-EC6D-3830FEFF57EE}"/>
                  </a:ext>
                </a:extLst>
              </p:cNvPr>
              <p:cNvSpPr/>
              <p:nvPr/>
            </p:nvSpPr>
            <p:spPr>
              <a:xfrm>
                <a:off x="7221446" y="4634939"/>
                <a:ext cx="399555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US" altLang="zh-TW" sz="2400" b="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𝑔</m:t>
                            </m:r>
                          </m:e>
                        </m:acc>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𝑔</m:t>
                            </m:r>
                          </m:e>
                        </m:acc>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𝑂</m:t>
                    </m:r>
                    <m:r>
                      <a:rPr lang="en-US" altLang="zh-TW" sz="2400" b="0" i="1" smtClean="0">
                        <a:latin typeface="Cambria Math" panose="02040503050406030204" pitchFamily="18" charset="0"/>
                      </a:rPr>
                      <m:t>(256 </m:t>
                    </m:r>
                    <m:r>
                      <m:rPr>
                        <m:sty m:val="p"/>
                      </m:rPr>
                      <a:rPr lang="en-US" altLang="zh-TW" sz="2400" b="0" i="1" smtClean="0">
                        <a:latin typeface="Cambria Math" panose="02040503050406030204" pitchFamily="18" charset="0"/>
                      </a:rPr>
                      <m:t>log</m:t>
                    </m:r>
                    <m:r>
                      <a:rPr lang="en-US" altLang="zh-TW" sz="2400" b="0" i="1" smtClean="0">
                        <a:latin typeface="Cambria Math" panose="02040503050406030204" pitchFamily="18" charset="0"/>
                      </a:rPr>
                      <m:t>256)</m:t>
                    </m:r>
                  </m:oMath>
                </a14:m>
                <a:r>
                  <a:rPr lang="zh-TW" altLang="en-US" sz="2400" dirty="0"/>
                  <a:t> </a:t>
                </a:r>
                <a:r>
                  <a:rPr lang="en-US" altLang="zh-TW" sz="2400" dirty="0"/>
                  <a:t>complexity </a:t>
                </a:r>
                <a:r>
                  <a:rPr lang="en-US" altLang="zh-TW" sz="2400" dirty="0">
                    <a:sym typeface="Wingdings" panose="05000000000000000000" pitchFamily="2" charset="2"/>
                  </a:rPr>
                  <a:t>  </a:t>
                </a:r>
                <a:endParaRPr lang="zh-TW" altLang="en-US" sz="2400" dirty="0"/>
              </a:p>
            </p:txBody>
          </p:sp>
        </mc:Choice>
        <mc:Fallback xmlns="">
          <p:sp>
            <p:nvSpPr>
              <p:cNvPr id="4" name="Rectangle 3">
                <a:extLst>
                  <a:ext uri="{FF2B5EF4-FFF2-40B4-BE49-F238E27FC236}">
                    <a16:creationId xmlns:a16="http://schemas.microsoft.com/office/drawing/2014/main" id="{7E5BB7D3-23C2-A0A1-EC6D-3830FEFF57EE}"/>
                  </a:ext>
                </a:extLst>
              </p:cNvPr>
              <p:cNvSpPr>
                <a:spLocks noRot="1" noChangeAspect="1" noMove="1" noResize="1" noEditPoints="1" noAdjustHandles="1" noChangeArrowheads="1" noChangeShapeType="1" noTextEdit="1"/>
              </p:cNvSpPr>
              <p:nvPr/>
            </p:nvSpPr>
            <p:spPr>
              <a:xfrm>
                <a:off x="7221446" y="4634939"/>
                <a:ext cx="3995553" cy="914400"/>
              </a:xfrm>
              <a:prstGeom prst="rect">
                <a:avLst/>
              </a:prstGeom>
              <a:blipFill>
                <a:blip r:embed="rId9"/>
                <a:stretch>
                  <a:fillRect b="-980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22750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40FB-75EE-9376-EAF9-460EFDFBAFC4}"/>
              </a:ext>
            </a:extLst>
          </p:cNvPr>
          <p:cNvSpPr>
            <a:spLocks noGrp="1"/>
          </p:cNvSpPr>
          <p:nvPr>
            <p:ph type="title"/>
          </p:nvPr>
        </p:nvSpPr>
        <p:spPr/>
        <p:txBody>
          <a:bodyPr/>
          <a:lstStyle/>
          <a:p>
            <a:r>
              <a:rPr lang="en-US" altLang="zh-TW" dirty="0"/>
              <a:t>The algorithm for NTT</a:t>
            </a:r>
            <a:endParaRPr lang="zh-TW" altLang="en-US" dirty="0"/>
          </a:p>
        </p:txBody>
      </p:sp>
      <p:pic>
        <p:nvPicPr>
          <p:cNvPr id="5" name="Content Placeholder 4">
            <a:extLst>
              <a:ext uri="{FF2B5EF4-FFF2-40B4-BE49-F238E27FC236}">
                <a16:creationId xmlns:a16="http://schemas.microsoft.com/office/drawing/2014/main" id="{1DA43895-5024-AEED-FDBD-A59C147EC8F7}"/>
              </a:ext>
            </a:extLst>
          </p:cNvPr>
          <p:cNvPicPr>
            <a:picLocks noGrp="1" noChangeAspect="1"/>
          </p:cNvPicPr>
          <p:nvPr>
            <p:ph idx="1"/>
          </p:nvPr>
        </p:nvPicPr>
        <p:blipFill>
          <a:blip r:embed="rId3"/>
          <a:stretch>
            <a:fillRect/>
          </a:stretch>
        </p:blipFill>
        <p:spPr>
          <a:xfrm>
            <a:off x="838200" y="1472504"/>
            <a:ext cx="7969117" cy="5020371"/>
          </a:xfrm>
        </p:spPr>
      </p:pic>
      <p:pic>
        <p:nvPicPr>
          <p:cNvPr id="4" name="Picture 3" descr="A diagram of a butterfly&#10;&#10;AI-generated content may be incorrect.">
            <a:extLst>
              <a:ext uri="{FF2B5EF4-FFF2-40B4-BE49-F238E27FC236}">
                <a16:creationId xmlns:a16="http://schemas.microsoft.com/office/drawing/2014/main" id="{C720E575-64F9-0E59-E2A0-F8E66690F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152718"/>
            <a:ext cx="5581537" cy="2106833"/>
          </a:xfrm>
          <a:prstGeom prst="rect">
            <a:avLst/>
          </a:prstGeom>
          <a:ln w="19050">
            <a:solidFill>
              <a:schemeClr val="accent1"/>
            </a:solidFill>
          </a:ln>
        </p:spPr>
      </p:pic>
      <p:sp>
        <p:nvSpPr>
          <p:cNvPr id="6" name="Left Brace 5">
            <a:extLst>
              <a:ext uri="{FF2B5EF4-FFF2-40B4-BE49-F238E27FC236}">
                <a16:creationId xmlns:a16="http://schemas.microsoft.com/office/drawing/2014/main" id="{9CB95AD9-CCA7-A9E9-DC50-1C024F19E354}"/>
              </a:ext>
            </a:extLst>
          </p:cNvPr>
          <p:cNvSpPr/>
          <p:nvPr/>
        </p:nvSpPr>
        <p:spPr>
          <a:xfrm>
            <a:off x="2032000" y="4831644"/>
            <a:ext cx="259644" cy="553852"/>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457227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515</TotalTime>
  <Words>911</Words>
  <PresentationFormat>Widescreen</PresentationFormat>
  <Paragraphs>60</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Cambria Math</vt:lpstr>
      <vt:lpstr>Wingdings</vt:lpstr>
      <vt:lpstr>Office Theme</vt:lpstr>
      <vt:lpstr>Meeting 9</vt:lpstr>
      <vt:lpstr>What I did</vt:lpstr>
      <vt:lpstr>About the CRYSTALS-Kyber paper…</vt:lpstr>
      <vt:lpstr>IND-CPA (In-distinguish-ability under Chosen Plaintext Attack)</vt:lpstr>
      <vt:lpstr>IND-CCA? (In-distinguish-ability under Chosen Ciphertext Attack)</vt:lpstr>
      <vt:lpstr>To achieve CCA-secure  KEM (Key Encapsulation Mechanism)</vt:lpstr>
      <vt:lpstr>Thus, the layers for ML-KEM in FIPS 203</vt:lpstr>
      <vt:lpstr>About Number Theoretic Transform (NTT)</vt:lpstr>
      <vt:lpstr>The algorithm for NTT</vt:lpstr>
      <vt:lpstr>The algorithm for inverse NTT</vt:lpstr>
      <vt:lpstr>Cooley-Tukey and Gentleman-Sande “butterfly”</vt:lpstr>
      <vt:lpstr>The hardware implementation paper that I’m still reading</vt:lpstr>
      <vt:lpstr>What needs to be done next</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erms:created xsi:type="dcterms:W3CDTF">2025-03-24T12:46:03Z</dcterms:created>
  <dcterms:modified xsi:type="dcterms:W3CDTF">2025-03-28T06:20:18Z</dcterms:modified>
</cp:coreProperties>
</file>