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B667-DF4A-FC1F-1CC2-E08AAA884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45F7-2CFD-87B4-A6D9-FF15968E8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ECBC-9CB4-17E4-C470-D4BA49C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B80BB-898E-2CF8-B759-3911ADB9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CC5F-1A74-D336-4DE2-8CC381DB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2959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B24C-1E5A-2832-FC3C-D7447A31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98386-DF46-3410-568B-8959CC5F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6BA6-5FBF-A5AA-49AB-90F369E7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13919-26D6-1853-5DA8-B7674A7E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7C20-665C-7052-D266-EB69F1B1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2426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F376-3292-B1A0-C0EA-DBC0BD166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802BC-56BB-F6DE-3380-4E30E4A1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B682-AA91-D67A-235F-86E856EB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1934-F2DA-053C-5BFB-2467BB76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BE12-1B36-7723-DEEA-F9019892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1876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CFC6-056F-4E3F-F400-6D13C11C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B1506-6211-C34D-F958-4200BEAE1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1EE93-4ACE-FBAE-BFCC-12C53F90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7678C-21FB-92C4-079A-A2968F8B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5F64-492A-B230-239E-B52BBB8D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763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00F-9148-9FC5-A468-03336A053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07100-E5DA-37F8-8EDB-E5822320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C029-53E0-26DC-19D9-3910DD30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CEA7-24E8-A78A-3224-64DC5794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2092-14E7-F9DA-316C-1EEEB9E5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321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3862-950D-F6B4-D755-31355949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57B-690D-6DF0-AF05-23872918C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A8481-E1D9-79E9-A819-19495BE72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89A71-21C6-7DBC-F659-79647F61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4B765-8F64-DAD0-A881-A4EBC574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6035A-5D55-71DC-1B51-CD863752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677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F410-729E-58A5-7EAD-0655E806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498C-DFE2-F2B5-0FBA-B735EA95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A5CD8-C4C6-B620-EAF0-D43DB7C7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BA469-958B-022B-A168-FD0197A5D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9F0F7-634C-3A3E-D9EA-28C8BEDAC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6458C-0545-EECB-E099-DC2DFC3F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D304A-5957-9DCF-7639-50706644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723AB-A82E-4D11-F8C0-9812ED07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17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BA35-7BC1-F9AB-69F0-A6E0642D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F3FF2-CD20-ACA1-1384-7D09F815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CE05D-50A0-CB74-FAE7-72A82708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F140B-62D5-D772-96B6-CB319DC5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0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690DF-08DA-F622-7820-A9B1CA6A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82B54-6C1D-7D93-94D7-8D62075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342CC-6970-FC8F-6675-DF3D9032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97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917E-28EA-92EA-859C-2BD0ADF7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E444-840D-57DD-FC27-6D11BE3A4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9AF9D-CA47-0599-248A-42061C3C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7738E-3ACF-1B74-02EE-AF2B492F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DFFE-3B95-44BB-0A57-06953211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70FD1-0045-004F-F92F-6C9B8914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4567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076B-F849-589E-0F82-0150243B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E6BFE-B715-73B6-A01F-1CC6DB8AF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46B75-291D-97C1-F1B3-C0402E6A6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269AA-EA51-FF45-8F0C-7D458DD2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D961-860A-9299-F829-CAC50405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0C63F-3F44-0595-6FF6-19DF42A2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30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D0F77-57E7-381F-686C-5460C818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9795-C48F-479D-A55E-1EF4C017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57B9-BB59-ECDB-C00D-978C99AF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9C33-79FD-4ABA-8EB6-243DC7561860}" type="datetimeFigureOut">
              <a:rPr lang="en-FI" smtClean="0"/>
              <a:t>27/07/2023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F446-EA34-B278-4424-FD0531BD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90BD4-CCCB-B765-D995-0DDD4B85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34-08F0-4814-9235-246A418BB06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01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Black Masquerade Mask Png, Transparent Png , Transparent Png ...">
            <a:extLst>
              <a:ext uri="{FF2B5EF4-FFF2-40B4-BE49-F238E27FC236}">
                <a16:creationId xmlns:a16="http://schemas.microsoft.com/office/drawing/2014/main" id="{DDFC003D-891A-5CE7-7C82-B7A55C03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5" r="1710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4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Sundqvist</dc:creator>
  <cp:lastModifiedBy>Anton Sundqvist</cp:lastModifiedBy>
  <cp:revision>1</cp:revision>
  <dcterms:created xsi:type="dcterms:W3CDTF">2023-07-27T19:23:53Z</dcterms:created>
  <dcterms:modified xsi:type="dcterms:W3CDTF">2023-07-31T04:38:46Z</dcterms:modified>
</cp:coreProperties>
</file>