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CBAC-FCCD-5BB0-4D39-D48EFD410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B3337-79CF-D93F-2052-9705AC3BD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8355C-C158-1900-7279-17EDD334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415-132D-4B45-B8F4-EBECD0B5688E}" type="datetimeFigureOut">
              <a:rPr lang="en-FI" smtClean="0"/>
              <a:t>22/07/2023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58B92-2DD4-9ABD-3C14-196256BF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4E388-B39B-A629-F8B4-815DB136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DDEB-0344-4F0F-BC4C-609DAB57145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2156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18D7-FDB9-2C43-361B-548CFA64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7E8D0-14CA-5CE2-E6C1-5F39E0E44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BBB8B-8CF9-2B03-CAFC-B86FD2D4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415-132D-4B45-B8F4-EBECD0B5688E}" type="datetimeFigureOut">
              <a:rPr lang="en-FI" smtClean="0"/>
              <a:t>22/07/2023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FA304-074A-5512-98EC-719FF05F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BECC4-6248-E4AC-1007-03735189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DDEB-0344-4F0F-BC4C-609DAB57145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8193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EA52B-C9B7-5BED-522F-B694D16FE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B9373-7BE9-A6E6-B9C5-8837D5002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CE0A-FEBB-5E48-85EF-0068F48A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415-132D-4B45-B8F4-EBECD0B5688E}" type="datetimeFigureOut">
              <a:rPr lang="en-FI" smtClean="0"/>
              <a:t>22/07/2023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05DD2-006E-3DB6-345F-5B7131D8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CA349-507B-5BAB-56D0-2C638C1D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DDEB-0344-4F0F-BC4C-609DAB57145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339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4C2B-C34C-777E-DF22-F3E36C14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9AE50-6E5E-400F-C2F6-11E9F6CE4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1B267-3129-DD54-1EA0-2AA8F632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415-132D-4B45-B8F4-EBECD0B5688E}" type="datetimeFigureOut">
              <a:rPr lang="en-FI" smtClean="0"/>
              <a:t>22/07/2023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A313-CCEA-6428-5450-D8007EC7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A16A4-078D-A798-55C8-E37C7AD2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DDEB-0344-4F0F-BC4C-609DAB57145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7759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BF28-F357-03AC-8242-895B1D4A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326A8-BF0C-11EC-F9D2-1F054D7E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9D704-5B43-F696-5E45-436829A1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415-132D-4B45-B8F4-EBECD0B5688E}" type="datetimeFigureOut">
              <a:rPr lang="en-FI" smtClean="0"/>
              <a:t>22/07/2023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7A0D0-5A4C-8D5E-D424-72D6B764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A380-94EA-60E0-B739-9033A967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DDEB-0344-4F0F-BC4C-609DAB57145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6466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DC9D-60C3-59AC-8D24-25B08391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A6E1-FA3F-85E8-4801-713B0EA93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4EE08-5C7B-F485-1F63-99F19FA87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66FA1-23E4-B6E7-91CD-E7222223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415-132D-4B45-B8F4-EBECD0B5688E}" type="datetimeFigureOut">
              <a:rPr lang="en-FI" smtClean="0"/>
              <a:t>22/07/2023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78425-3755-1293-D3E0-6C8D752B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C96BD-0975-A87F-2E03-9B2E63F5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DDEB-0344-4F0F-BC4C-609DAB57145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9270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D9DB-B0D9-2E3F-6197-DA7007B0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D2484-05AF-866E-47A6-BB6B00984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3BE3E-3DFC-7331-63A8-5F474A6C4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CAF7C-5613-2E15-925C-9A98E65FA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3EB79-1F1D-5BFF-0CE0-CF9B3954D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49DE4-9B97-80D8-957B-4D34C1B8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415-132D-4B45-B8F4-EBECD0B5688E}" type="datetimeFigureOut">
              <a:rPr lang="en-FI" smtClean="0"/>
              <a:t>22/07/2023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17CD5-9FAB-C92B-5608-0A41A0C0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C28EB-C8AC-96DC-E6E3-B4EBC6D6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DDEB-0344-4F0F-BC4C-609DAB57145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8274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A505-2AF7-17D1-652B-FC8321F4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BB995-953B-C32B-FECF-0F9B1604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415-132D-4B45-B8F4-EBECD0B5688E}" type="datetimeFigureOut">
              <a:rPr lang="en-FI" smtClean="0"/>
              <a:t>22/07/2023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88992-0EE6-84F6-57EA-3943C896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5F424-3DC6-30C2-DFBF-E868B927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DDEB-0344-4F0F-BC4C-609DAB57145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103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E3077-8B51-283E-CAD7-A6477EB1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415-132D-4B45-B8F4-EBECD0B5688E}" type="datetimeFigureOut">
              <a:rPr lang="en-FI" smtClean="0"/>
              <a:t>22/07/2023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3DB3F-D21F-04A2-7114-BBFEBA24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68906-234C-9186-F918-D44964E9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DDEB-0344-4F0F-BC4C-609DAB57145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71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D938-E9AB-3C92-C50D-51B0BA45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25AA-251F-B359-708A-A816356A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B917E-79D2-45C0-6B6E-A5102A2BD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EE658-CF47-55BA-DB5B-EA49C1E6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415-132D-4B45-B8F4-EBECD0B5688E}" type="datetimeFigureOut">
              <a:rPr lang="en-FI" smtClean="0"/>
              <a:t>22/07/2023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6DC79-F892-1BB3-9F10-6D3DA8CB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19243-43B0-4D32-977D-B830FCB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DDEB-0344-4F0F-BC4C-609DAB57145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0030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BCD5-3F58-EC9B-935B-46C70429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14FD5-7EB8-124C-6A98-D75663391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5C37B-A6A4-344D-4D49-9B82F2773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D5FDC-2E41-A8EC-5E8A-43FAAC1D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415-132D-4B45-B8F4-EBECD0B5688E}" type="datetimeFigureOut">
              <a:rPr lang="en-FI" smtClean="0"/>
              <a:t>22/07/2023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7B05E-232E-E5A8-4F5E-4AE68784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1FDED-827B-8DFE-8010-26854768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DDEB-0344-4F0F-BC4C-609DAB57145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0271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570DE-6499-7573-EEAF-2FE229B8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241CB-52CE-3784-ECC0-CCF1114C2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E427C-121F-53BB-58DF-7F2457188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AF415-132D-4B45-B8F4-EBECD0B5688E}" type="datetimeFigureOut">
              <a:rPr lang="en-FI" smtClean="0"/>
              <a:t>22/07/2023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9360-AD79-2869-8CC9-ADD763DDD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EA4C2-C866-43E7-59A3-E1E1772F1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DDEB-0344-4F0F-BC4C-609DAB57145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5018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2D6378-79B0-E338-74C8-64CFD205C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50" y="902137"/>
            <a:ext cx="5100104" cy="1465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5CBD2-0490-31E4-582E-F7A9CFF86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6637" y="2464489"/>
            <a:ext cx="5491288" cy="1422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9D212E-1375-C3FE-B5E9-01F81AAA2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7928" y="497876"/>
            <a:ext cx="5491288" cy="16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3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6B67-EC95-5D0E-3821-EDCDF431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CD430-C39D-5482-E579-5D400A593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F526B-FE37-A8CB-0119-E0D188B88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024062"/>
            <a:ext cx="8648700" cy="2809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77C855-A5B9-B0A0-FFA9-6B3F8FB95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2024062"/>
            <a:ext cx="8724900" cy="2809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2C5281-8148-4D43-FDD2-052ECB06F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550" y="2024062"/>
            <a:ext cx="87249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4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CCBC-736C-2AFD-4975-3714ED38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3B3869-940D-450A-179B-F9729174E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680" y="2915292"/>
            <a:ext cx="4934639" cy="2172003"/>
          </a:xfrm>
        </p:spPr>
      </p:pic>
    </p:spTree>
    <p:extLst>
      <p:ext uri="{BB962C8B-B14F-4D97-AF65-F5344CB8AC3E}">
        <p14:creationId xmlns:p14="http://schemas.microsoft.com/office/powerpoint/2010/main" val="200580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FD88-A09D-29F7-1C5D-BF2F8D30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9BE3F7-CB3B-B5DF-1866-EAD9ACE68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550" y="2066735"/>
            <a:ext cx="3038899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6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43C5-7243-B9FE-3785-FDAEAF6D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57996-74FF-EB79-F8B2-90CB9F5E5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53" y="2733577"/>
            <a:ext cx="1905266" cy="1657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56378-4A2A-7172-A1EE-87CA71A14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169" y="2600207"/>
            <a:ext cx="1543265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9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BC5D-6C97-24E6-29C8-090C5ED5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1F7511-7D8D-B07E-CD06-A01D5AC5C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89" y="2599344"/>
            <a:ext cx="75438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8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04E5-56DB-AC52-62A2-D30CECC8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568F0-07BA-EF2E-C68F-B4AC9CB03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062" y="2558256"/>
            <a:ext cx="7381875" cy="2886075"/>
          </a:xfrm>
        </p:spPr>
      </p:pic>
    </p:spTree>
    <p:extLst>
      <p:ext uri="{BB962C8B-B14F-4D97-AF65-F5344CB8AC3E}">
        <p14:creationId xmlns:p14="http://schemas.microsoft.com/office/powerpoint/2010/main" val="52108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7600-D4F4-1403-BD61-60AC149B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A33E1-F5FB-F4A0-7CA4-98BB6CF7D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1287" y="2119844"/>
            <a:ext cx="3229426" cy="3762900"/>
          </a:xfrm>
        </p:spPr>
      </p:pic>
    </p:spTree>
    <p:extLst>
      <p:ext uri="{BB962C8B-B14F-4D97-AF65-F5344CB8AC3E}">
        <p14:creationId xmlns:p14="http://schemas.microsoft.com/office/powerpoint/2010/main" val="360938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6FE5-A40F-CFA8-7FC5-7909EA10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E1F787-697B-A619-FA2C-2853F64D9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512" y="2663031"/>
            <a:ext cx="8562975" cy="2676525"/>
          </a:xfrm>
        </p:spPr>
      </p:pic>
    </p:spTree>
    <p:extLst>
      <p:ext uri="{BB962C8B-B14F-4D97-AF65-F5344CB8AC3E}">
        <p14:creationId xmlns:p14="http://schemas.microsoft.com/office/powerpoint/2010/main" val="339666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3578-90A8-EB55-5084-3003B128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BDA033-1C71-50D3-397D-407DE22A8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2663031"/>
            <a:ext cx="10287000" cy="2676525"/>
          </a:xfrm>
        </p:spPr>
      </p:pic>
    </p:spTree>
    <p:extLst>
      <p:ext uri="{BB962C8B-B14F-4D97-AF65-F5344CB8AC3E}">
        <p14:creationId xmlns:p14="http://schemas.microsoft.com/office/powerpoint/2010/main" val="201796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638A-657B-C8A5-2C79-27F066EB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E808B3-78D6-D8D6-3BE7-A4C9464E4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125" y="2501106"/>
            <a:ext cx="8667750" cy="3000375"/>
          </a:xfrm>
        </p:spPr>
      </p:pic>
    </p:spTree>
    <p:extLst>
      <p:ext uri="{BB962C8B-B14F-4D97-AF65-F5344CB8AC3E}">
        <p14:creationId xmlns:p14="http://schemas.microsoft.com/office/powerpoint/2010/main" val="297651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Sundqvist</dc:creator>
  <cp:lastModifiedBy>Anton Sundqvist</cp:lastModifiedBy>
  <cp:revision>2</cp:revision>
  <dcterms:created xsi:type="dcterms:W3CDTF">2023-07-16T10:38:52Z</dcterms:created>
  <dcterms:modified xsi:type="dcterms:W3CDTF">2023-07-22T17:15:23Z</dcterms:modified>
</cp:coreProperties>
</file>