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55EE-B8A0-A94E-38CC-6DC6295AA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D5C74-2B57-9943-63C0-B53893C2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CC2A-7624-373A-DA4A-2C657FD7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0304-C4EC-B570-13B6-F75253FA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F435-3563-1527-0907-F95287C3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501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67C2-C435-B642-87A4-2D6C5ABC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071D-81F1-6AD4-EE2C-BD4D5656B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ADA0-FFA8-4195-8284-7228BB07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2DB2-D135-8FF9-94F6-3D89D71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F564-47F7-58CA-429C-AC800852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13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509F-2E4F-E6DA-7F1B-603B013A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66FD-1895-EDAD-E91F-53853F4D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54F2-A518-7C40-28CA-00A1E575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8CDB-0193-8D1D-5F14-428B18E0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5252-FC79-C6FE-144A-BB3B509A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9047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E7A7-5C92-60FB-646C-2FC72EC6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B716-69E0-D80E-2876-BEBB5817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0A64-8383-D5FA-7EE1-5A4486A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86FA-D0D0-9763-F639-B6F79702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ED6E-D881-0B7E-EBE8-4703BFAD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94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426-2754-E15C-6979-94B225BB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E457-7A78-F4FF-8756-3F17005C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F1CE-6CE8-EB5C-BE17-EDDD4AE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1AF7-39C3-A899-25BB-B299962C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D45A2-1428-1553-47C1-E22E2214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07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6B1D-80F0-D507-561D-F89CD87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1BE0-7EBC-ABDA-C66E-638D2E44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6A89C-95FA-2E4E-5C1F-E856AB59B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1DC8B-34C9-5D5B-1033-8AB3538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0B4F-33C4-81C8-B622-CFF6E73B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847B2-8C0E-BF71-1749-F10CF2F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305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B104-260D-16CA-5471-0AE723F4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5FFF-C76F-E2FA-7945-9DA8DAA1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3A569-9A5D-80DB-3360-9530E80A5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B2396-546A-1E82-1933-FE5D45C5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38330-7868-C502-7921-5C9894457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F15EA-FD13-D177-E23E-68CC2BD6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71CBB-ABD0-BE03-3970-A6F0E45F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48A3F-FBDB-D6A2-D72C-3BB6828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462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301-7234-A19C-6D3E-4B08E659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CC897-59B3-680D-5733-3F1FC907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992F-6DC8-5F88-039D-4C127EC8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D56DC-2C58-BA83-D0C7-B8C451BD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283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C36DF-A280-B52A-4A26-9D08A83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24FB3-8A5E-AEA3-BE13-6628D535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DEF5-E230-6C2F-BA98-30403665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789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68D-7FD6-A5BD-B7FA-863E3E32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3634-423E-DF00-8C8F-DC81F625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C3C3D-7701-3511-D723-51D7A23E6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02F8E-8D8B-4314-A6CB-1035639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52F5-FA80-EC4F-5F54-31D6C599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0E64-3827-9B02-26B6-42619A3E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73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D6E-5E90-5871-F9D7-7D95FB8F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32E4C-BE7E-7262-F073-8E1D044B0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16B45-24DB-5898-07C7-6E4FE3D3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40FFF-4FA7-1552-5C0B-3D899CFE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0C9CD-352C-687A-4DCD-41D26D29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1D57-6853-6F36-C728-1EA04F8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68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9FA1C-8452-5F74-E25D-FAD20586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B8FDC-EFCC-637B-A9A5-AC9C694B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A6625-7DAA-8351-C308-A69B9491B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8F54-273D-4CFC-9E23-99264688F14E}" type="datetimeFigureOut">
              <a:rPr lang="en-FI" smtClean="0"/>
              <a:t>15/01/2024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7ACF-4AFC-3D78-E66D-FE3095F5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2830-0AAC-D6CC-27BE-7DBDEC114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D56F3-A71E-4A5F-991F-20BC91DBF2F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9177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7D4DE-CE59-6AF2-4AC1-1FDCE63380AA}"/>
              </a:ext>
            </a:extLst>
          </p:cNvPr>
          <p:cNvSpPr/>
          <p:nvPr/>
        </p:nvSpPr>
        <p:spPr>
          <a:xfrm>
            <a:off x="8363953" y="513347"/>
            <a:ext cx="2213810" cy="954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tests in Test Case class</a:t>
            </a:r>
            <a:endParaRPr lang="en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DEF704-6F11-A58C-FC39-AC186A573565}"/>
              </a:ext>
            </a:extLst>
          </p:cNvPr>
          <p:cNvSpPr/>
          <p:nvPr/>
        </p:nvSpPr>
        <p:spPr>
          <a:xfrm>
            <a:off x="3182353" y="818147"/>
            <a:ext cx="2342146" cy="9545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Setup.vi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B5CD61-BC4D-BD04-C4E2-9CEB5D964139}"/>
              </a:ext>
            </a:extLst>
          </p:cNvPr>
          <p:cNvSpPr/>
          <p:nvPr/>
        </p:nvSpPr>
        <p:spPr>
          <a:xfrm>
            <a:off x="2945732" y="5097379"/>
            <a:ext cx="2815388" cy="11590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Teardown.vi</a:t>
            </a:r>
            <a:endParaRPr lang="en-FI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AB7F3C-FBEE-C274-905F-8252F9442602}"/>
              </a:ext>
            </a:extLst>
          </p:cNvPr>
          <p:cNvSpPr/>
          <p:nvPr/>
        </p:nvSpPr>
        <p:spPr>
          <a:xfrm>
            <a:off x="2594811" y="2253916"/>
            <a:ext cx="2863516" cy="17165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Setup.vi</a:t>
            </a:r>
          </a:p>
          <a:p>
            <a:pPr algn="ctr"/>
            <a:r>
              <a:rPr lang="en-US" dirty="0"/>
              <a:t>Test*.vi</a:t>
            </a:r>
          </a:p>
          <a:p>
            <a:pPr algn="ctr"/>
            <a:r>
              <a:rPr lang="en-US" dirty="0"/>
              <a:t>Teardown.vi</a:t>
            </a:r>
            <a:endParaRPr lang="en-FI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004C4F-7216-A66F-9CBE-89E4968E96F3}"/>
              </a:ext>
            </a:extLst>
          </p:cNvPr>
          <p:cNvSpPr/>
          <p:nvPr/>
        </p:nvSpPr>
        <p:spPr>
          <a:xfrm>
            <a:off x="2921668" y="2504574"/>
            <a:ext cx="2863516" cy="17165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Setup.vi</a:t>
            </a:r>
          </a:p>
          <a:p>
            <a:pPr algn="ctr"/>
            <a:r>
              <a:rPr lang="en-US" dirty="0"/>
              <a:t>Test*.vi</a:t>
            </a:r>
          </a:p>
          <a:p>
            <a:pPr algn="ctr"/>
            <a:r>
              <a:rPr lang="en-US" dirty="0"/>
              <a:t>Teardown.vi</a:t>
            </a:r>
            <a:endParaRPr lang="en-FI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555862-2932-35E8-7ED1-B363E310C7E1}"/>
              </a:ext>
            </a:extLst>
          </p:cNvPr>
          <p:cNvSpPr/>
          <p:nvPr/>
        </p:nvSpPr>
        <p:spPr>
          <a:xfrm>
            <a:off x="3348789" y="2755232"/>
            <a:ext cx="2863516" cy="17165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Setup.vi</a:t>
            </a:r>
          </a:p>
          <a:p>
            <a:pPr algn="ctr"/>
            <a:r>
              <a:rPr lang="en-US" dirty="0"/>
              <a:t>Test*.vi</a:t>
            </a:r>
          </a:p>
          <a:p>
            <a:pPr algn="ctr"/>
            <a:r>
              <a:rPr lang="en-US" dirty="0"/>
              <a:t>Teardown.vi</a:t>
            </a:r>
            <a:endParaRPr lang="en-FI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DE8DBF-7332-C284-16D8-2BE5B61F2F40}"/>
              </a:ext>
            </a:extLst>
          </p:cNvPr>
          <p:cNvSpPr/>
          <p:nvPr/>
        </p:nvSpPr>
        <p:spPr>
          <a:xfrm rot="5400000">
            <a:off x="4155908" y="1605213"/>
            <a:ext cx="395037" cy="8161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31419F-E176-4266-05FD-2D1258815517}"/>
              </a:ext>
            </a:extLst>
          </p:cNvPr>
          <p:cNvSpPr/>
          <p:nvPr/>
        </p:nvSpPr>
        <p:spPr>
          <a:xfrm rot="5400000">
            <a:off x="4155908" y="4361447"/>
            <a:ext cx="395037" cy="8161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64AEA6-0729-F2F0-0CF7-A6B3BE48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47" y="1791703"/>
            <a:ext cx="1542048" cy="23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Sundqvist</dc:creator>
  <cp:lastModifiedBy>Anton Sundqvist</cp:lastModifiedBy>
  <cp:revision>1</cp:revision>
  <dcterms:created xsi:type="dcterms:W3CDTF">2024-01-15T19:34:44Z</dcterms:created>
  <dcterms:modified xsi:type="dcterms:W3CDTF">2024-01-15T19:56:28Z</dcterms:modified>
</cp:coreProperties>
</file>