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9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11B1EB-EB64-495C-B35B-35C884B0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20F4830-4770-4C0F-85DC-E7B114F0C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B1077B-C860-44A8-BC8B-4A79EC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FC0B94-8548-47A3-BC56-2C683208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38C688-46BB-490B-9AF2-91D839A3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3927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F376D5-27C2-44C9-904D-289C6D18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F974539-BB16-4572-8FFD-E3C1BDC3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1A1D3C-6F70-4D13-8F43-1F8BD3CE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E77E33-C6B3-4BD7-B35F-56424C95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F17751-95AC-414B-8D12-5D15EF23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61735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F2AD41-1AE7-4CD8-82EC-062029471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0883CBD-1A30-4EC5-920B-386080CE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29750D-9873-43FC-8751-4D33BBFB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D408B-954F-493C-A188-BB443483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D87043-03A1-4A9A-853D-85491F47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6507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2C18E4-F6B8-4D0B-9745-DB766F70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2B150C-D278-4032-9BB6-686097DC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D8C23-C29C-442F-9E31-B505EFB6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E987D9-1F82-4301-80D6-FD4B0286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92388B-56E3-4958-8ACC-B39F7048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188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E50899-1568-4FF1-A53D-1B44E82A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182124-A264-4D34-BCF8-217041EA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CB6598-9B54-4DD2-BC0E-7F71BBB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D3F826-21E3-4E0F-8E27-FC45AF8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6F8690-6206-474A-B05D-FFB4C2AC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7843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D228C8-C746-47C0-9A92-3464B99A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DA0F1D-376C-41A0-BCF9-A900C2D46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A3B303-EA89-4004-BA81-AD5C5CEA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87A68FC-E7FB-4674-A0C6-4FC3D235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12CE41E-2105-4F9D-B4B7-547BE94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416F04-F74F-4544-B75E-D0744D0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308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8899AD-286D-4A68-8D7E-51DAA3A8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D50AECA-6A4F-4215-A666-DB5D279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4599A18-0EE7-4EB8-8A8E-E3C37F7C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B85177-1046-4E84-96D4-C8710BA90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0634849-ACAB-4D62-B6E4-6B692289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7468DA2-29FC-4554-AB72-E84618A0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C55BAC2-F9B6-4B3F-B3A7-2CCFD3AD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6CFF773-A7A0-4BE2-B8C2-6F67BDB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2135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206C93-8364-4E59-A126-93BE77B9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139ADED-6F90-4AD4-8380-ED1C6126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F247379-21E7-4B46-9125-07FB496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D06C467-3376-46F9-80DC-DB516C13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545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4DB3B2A-6655-4F8A-8529-57E459E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C0EC40D-A7C8-461B-8DF5-C4287E43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46A284-9811-46C3-A656-5675A40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84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EDCB41-A0EF-4B5E-9E99-2C47F408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DB0744-692A-4548-AB6C-136CCA8D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34E8FC7-2C15-42C5-B208-38E849DD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5A1C42-DF42-4D33-BC38-70061FE0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6AB927E-FB41-453B-892D-8E1F1F9F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DC6143F-F498-41EB-B657-ED579AEF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448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B5AA9E-A1C3-470F-9D4B-BEE50370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77C6F0A-657B-4CA7-9F53-B666C8F5A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89DDFA5-48CF-4012-85E1-3AFCDBBB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45EE05-8AA1-43B1-A24A-915461C2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53B8464-BB98-4566-A45C-4B84CB2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87AC105-B85D-4F78-9FB4-B8EC20DE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626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54D5E55-D3C2-47BC-9C8E-9BF1212C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D93CF-948E-41CF-ACA5-63B9AF5D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5A9085-BCF2-48EC-B8A9-0698C98CB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5016-962F-486B-9A5C-BEFA49183FF1}" type="datetimeFigureOut">
              <a:rPr lang="sv-FI" smtClean="0"/>
              <a:t>2024-10-13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A7E4463-F296-475A-8A57-2B78DFF4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C4CD34-B834-4046-8A24-9F3572EA6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0090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E006BCF-046C-4849-B9BA-8F4EDCC5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21" y="3215795"/>
            <a:ext cx="457200" cy="4572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D64999B-E2EA-48F8-A85F-510AD047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6011333" y="3362037"/>
            <a:ext cx="163176" cy="148552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7C479015-8EC4-448D-96EE-9F9179E66B04}"/>
              </a:ext>
            </a:extLst>
          </p:cNvPr>
          <p:cNvSpPr/>
          <p:nvPr/>
        </p:nvSpPr>
        <p:spPr>
          <a:xfrm>
            <a:off x="4270693" y="2245389"/>
            <a:ext cx="1410820" cy="89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FI" dirty="0"/>
          </a:p>
        </p:txBody>
      </p:sp>
      <p:grpSp>
        <p:nvGrpSpPr>
          <p:cNvPr id="29" name="Grupp 28">
            <a:extLst>
              <a:ext uri="{FF2B5EF4-FFF2-40B4-BE49-F238E27FC236}">
                <a16:creationId xmlns:a16="http://schemas.microsoft.com/office/drawing/2014/main" id="{6A072526-BA38-49CC-BEC6-E5C00AB87B02}"/>
              </a:ext>
            </a:extLst>
          </p:cNvPr>
          <p:cNvGrpSpPr/>
          <p:nvPr/>
        </p:nvGrpSpPr>
        <p:grpSpPr>
          <a:xfrm>
            <a:off x="4724359" y="2428760"/>
            <a:ext cx="596500" cy="591260"/>
            <a:chOff x="4724359" y="2428760"/>
            <a:chExt cx="596500" cy="591260"/>
          </a:xfrm>
        </p:grpSpPr>
        <p:pic>
          <p:nvPicPr>
            <p:cNvPr id="21" name="Bildobjekt 20">
              <a:extLst>
                <a:ext uri="{FF2B5EF4-FFF2-40B4-BE49-F238E27FC236}">
                  <a16:creationId xmlns:a16="http://schemas.microsoft.com/office/drawing/2014/main" id="{1A08762D-51C0-4B42-A182-E23CA8EC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22" name="Bildobjekt 21">
              <a:extLst>
                <a:ext uri="{FF2B5EF4-FFF2-40B4-BE49-F238E27FC236}">
                  <a16:creationId xmlns:a16="http://schemas.microsoft.com/office/drawing/2014/main" id="{8D84E834-2E6B-4DF0-841A-10660D29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825DC2E0-CE06-43EA-83E3-C76BAD3148A7}"/>
              </a:ext>
            </a:extLst>
          </p:cNvPr>
          <p:cNvGrpSpPr/>
          <p:nvPr/>
        </p:nvGrpSpPr>
        <p:grpSpPr>
          <a:xfrm>
            <a:off x="5892900" y="3230736"/>
            <a:ext cx="400041" cy="396527"/>
            <a:chOff x="4724359" y="2428760"/>
            <a:chExt cx="596500" cy="591260"/>
          </a:xfrm>
        </p:grpSpPr>
        <p:pic>
          <p:nvPicPr>
            <p:cNvPr id="34" name="Bildobjekt 33">
              <a:extLst>
                <a:ext uri="{FF2B5EF4-FFF2-40B4-BE49-F238E27FC236}">
                  <a16:creationId xmlns:a16="http://schemas.microsoft.com/office/drawing/2014/main" id="{68BC4A25-CBCE-443F-B8F5-29121B72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35" name="Bildobjekt 34">
              <a:extLst>
                <a:ext uri="{FF2B5EF4-FFF2-40B4-BE49-F238E27FC236}">
                  <a16:creationId xmlns:a16="http://schemas.microsoft.com/office/drawing/2014/main" id="{5DD501C4-C0FF-45B0-85C9-8D44B239B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DA93C151-7F83-4A09-8DC2-9CC790BB5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44" y="2791420"/>
            <a:ext cx="228600" cy="228600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E416701A-425B-43D2-B8EC-A24394B0C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78" y="2693425"/>
            <a:ext cx="228600" cy="22860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EA447600-6A90-428C-B043-4FC67B562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81" y="3027161"/>
            <a:ext cx="228600" cy="228600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F1EBF76-0D2B-4FEF-A6F2-90A23D74E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02" y="3207713"/>
            <a:ext cx="228600" cy="228600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733D81E6-9C73-4FA8-A9AA-3216FFAED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91" y="3250415"/>
            <a:ext cx="228600" cy="228600"/>
          </a:xfrm>
          <a:prstGeom prst="rect">
            <a:avLst/>
          </a:prstGeom>
        </p:spPr>
      </p:pic>
      <p:pic>
        <p:nvPicPr>
          <p:cNvPr id="26" name="Bildobjekt 25">
            <a:extLst>
              <a:ext uri="{FF2B5EF4-FFF2-40B4-BE49-F238E27FC236}">
                <a16:creationId xmlns:a16="http://schemas.microsoft.com/office/drawing/2014/main" id="{7EB6EC7D-5B95-4BE5-B7AB-9CEB7C6449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13" y="2743654"/>
            <a:ext cx="228600" cy="228600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D20716A4-C449-47F2-B5B7-D9F6EA63BC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59" y="2743654"/>
            <a:ext cx="228600" cy="228600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77428135-4E5B-41EB-B490-84526566B3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75" y="3007260"/>
            <a:ext cx="228600" cy="228600"/>
          </a:xfrm>
          <a:prstGeom prst="rect">
            <a:avLst/>
          </a:prstGeom>
        </p:spPr>
      </p:pic>
      <p:pic>
        <p:nvPicPr>
          <p:cNvPr id="36" name="Bildobjekt 35">
            <a:extLst>
              <a:ext uri="{FF2B5EF4-FFF2-40B4-BE49-F238E27FC236}">
                <a16:creationId xmlns:a16="http://schemas.microsoft.com/office/drawing/2014/main" id="{72F8E88B-BFE3-49AF-B44E-F333C2CAF5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3" y="1499731"/>
            <a:ext cx="228600" cy="228600"/>
          </a:xfrm>
          <a:prstGeom prst="rect">
            <a:avLst/>
          </a:prstGeom>
        </p:spPr>
      </p:pic>
      <p:pic>
        <p:nvPicPr>
          <p:cNvPr id="38" name="Bildobjekt 37">
            <a:extLst>
              <a:ext uri="{FF2B5EF4-FFF2-40B4-BE49-F238E27FC236}">
                <a16:creationId xmlns:a16="http://schemas.microsoft.com/office/drawing/2014/main" id="{B5CEC547-9407-4683-B1DB-32328E311F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91" y="1803205"/>
            <a:ext cx="228600" cy="228600"/>
          </a:xfrm>
          <a:prstGeom prst="rect">
            <a:avLst/>
          </a:prstGeom>
        </p:spPr>
      </p:pic>
      <p:pic>
        <p:nvPicPr>
          <p:cNvPr id="42" name="Bildobjekt 41">
            <a:extLst>
              <a:ext uri="{FF2B5EF4-FFF2-40B4-BE49-F238E27FC236}">
                <a16:creationId xmlns:a16="http://schemas.microsoft.com/office/drawing/2014/main" id="{9FB313DC-F455-4F6D-A56B-FC4F500A57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59" y="1709519"/>
            <a:ext cx="228600" cy="228600"/>
          </a:xfrm>
          <a:prstGeom prst="rect">
            <a:avLst/>
          </a:prstGeom>
        </p:spPr>
      </p:pic>
      <p:pic>
        <p:nvPicPr>
          <p:cNvPr id="44" name="Bildobjekt 43">
            <a:extLst>
              <a:ext uri="{FF2B5EF4-FFF2-40B4-BE49-F238E27FC236}">
                <a16:creationId xmlns:a16="http://schemas.microsoft.com/office/drawing/2014/main" id="{5016AC85-5E6D-4EBD-B732-4AF459756D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3" y="1410744"/>
            <a:ext cx="228600" cy="228600"/>
          </a:xfrm>
          <a:prstGeom prst="rect">
            <a:avLst/>
          </a:prstGeom>
        </p:spPr>
      </p:pic>
      <p:pic>
        <p:nvPicPr>
          <p:cNvPr id="46" name="Bildobjekt 45">
            <a:extLst>
              <a:ext uri="{FF2B5EF4-FFF2-40B4-BE49-F238E27FC236}">
                <a16:creationId xmlns:a16="http://schemas.microsoft.com/office/drawing/2014/main" id="{F06B4BA8-5A49-462D-8DFD-9AE280DD37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78" y="1341850"/>
            <a:ext cx="228600" cy="228600"/>
          </a:xfrm>
          <a:prstGeom prst="rect">
            <a:avLst/>
          </a:prstGeom>
        </p:spPr>
      </p:pic>
      <p:pic>
        <p:nvPicPr>
          <p:cNvPr id="48" name="Bildobjekt 47">
            <a:extLst>
              <a:ext uri="{FF2B5EF4-FFF2-40B4-BE49-F238E27FC236}">
                <a16:creationId xmlns:a16="http://schemas.microsoft.com/office/drawing/2014/main" id="{A6F606DF-2BB3-4C61-BBE3-ADC9FCCD21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30" y="1341850"/>
            <a:ext cx="228600" cy="228600"/>
          </a:xfrm>
          <a:prstGeom prst="rect">
            <a:avLst/>
          </a:prstGeom>
        </p:spPr>
      </p:pic>
      <p:pic>
        <p:nvPicPr>
          <p:cNvPr id="50" name="Bildobjekt 49">
            <a:extLst>
              <a:ext uri="{FF2B5EF4-FFF2-40B4-BE49-F238E27FC236}">
                <a16:creationId xmlns:a16="http://schemas.microsoft.com/office/drawing/2014/main" id="{24650103-A94E-488F-85B3-73F1427B44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17" y="1296444"/>
            <a:ext cx="228600" cy="2286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950AF56D-40F3-796C-0E99-0227AE1327E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59" y="2939505"/>
            <a:ext cx="228600" cy="2286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1A6F9783-767D-9F22-429C-E6D2A53D44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302" y="3250415"/>
            <a:ext cx="228600" cy="22860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8B6E26CE-6A16-6474-8CC2-B5839FB49E5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6" y="3575596"/>
            <a:ext cx="228600" cy="228600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B0601922-BBA2-6777-2B27-F2F8107752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93" y="3679097"/>
            <a:ext cx="228600" cy="228600"/>
          </a:xfrm>
          <a:prstGeom prst="rect">
            <a:avLst/>
          </a:prstGeom>
        </p:spPr>
      </p:pic>
      <p:pic>
        <p:nvPicPr>
          <p:cNvPr id="10" name="Bildobjekt 6">
            <a:extLst>
              <a:ext uri="{FF2B5EF4-FFF2-40B4-BE49-F238E27FC236}">
                <a16:creationId xmlns:a16="http://schemas.microsoft.com/office/drawing/2014/main" id="{ECF4F44F-8741-D180-3AB9-0D7C8079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726" y="3811844"/>
            <a:ext cx="457200" cy="457200"/>
          </a:xfrm>
          <a:prstGeom prst="rect">
            <a:avLst/>
          </a:prstGeom>
        </p:spPr>
      </p:pic>
      <p:pic>
        <p:nvPicPr>
          <p:cNvPr id="14" name="Bildobjekt 7">
            <a:extLst>
              <a:ext uri="{FF2B5EF4-FFF2-40B4-BE49-F238E27FC236}">
                <a16:creationId xmlns:a16="http://schemas.microsoft.com/office/drawing/2014/main" id="{928FE7B1-9B4C-3CAB-D937-99F78AA64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5668214" y="3958086"/>
            <a:ext cx="163176" cy="148552"/>
          </a:xfrm>
          <a:prstGeom prst="rect">
            <a:avLst/>
          </a:prstGeom>
        </p:spPr>
      </p:pic>
      <p:pic>
        <p:nvPicPr>
          <p:cNvPr id="19" name="Bildobjekt 33">
            <a:extLst>
              <a:ext uri="{FF2B5EF4-FFF2-40B4-BE49-F238E27FC236}">
                <a16:creationId xmlns:a16="http://schemas.microsoft.com/office/drawing/2014/main" id="{24B572A2-9650-1D8A-5749-950774F81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7" y="3817263"/>
            <a:ext cx="306620" cy="3066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2318DD1-4800-1B59-8CDB-FED5D56345E0}"/>
              </a:ext>
            </a:extLst>
          </p:cNvPr>
          <p:cNvSpPr/>
          <p:nvPr/>
        </p:nvSpPr>
        <p:spPr>
          <a:xfrm>
            <a:off x="5687217" y="4113578"/>
            <a:ext cx="108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059C22-91C8-AAE0-36AC-57237AEE4750}"/>
              </a:ext>
            </a:extLst>
          </p:cNvPr>
          <p:cNvSpPr/>
          <p:nvPr/>
        </p:nvSpPr>
        <p:spPr>
          <a:xfrm>
            <a:off x="5726507" y="4073978"/>
            <a:ext cx="28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CB243-3265-590B-67E7-AF3521067860}"/>
              </a:ext>
            </a:extLst>
          </p:cNvPr>
          <p:cNvSpPr/>
          <p:nvPr/>
        </p:nvSpPr>
        <p:spPr>
          <a:xfrm>
            <a:off x="5814636" y="4113578"/>
            <a:ext cx="108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CDB199-AE82-87B8-2A3C-6D31FBEAF5B2}"/>
              </a:ext>
            </a:extLst>
          </p:cNvPr>
          <p:cNvSpPr/>
          <p:nvPr/>
        </p:nvSpPr>
        <p:spPr>
          <a:xfrm>
            <a:off x="5853206" y="4073978"/>
            <a:ext cx="28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2" name="Bildobjekt 6">
            <a:extLst>
              <a:ext uri="{FF2B5EF4-FFF2-40B4-BE49-F238E27FC236}">
                <a16:creationId xmlns:a16="http://schemas.microsoft.com/office/drawing/2014/main" id="{C35A7F1C-3F71-1379-93F0-6D73B03D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99" y="4686356"/>
            <a:ext cx="457200" cy="457200"/>
          </a:xfrm>
          <a:prstGeom prst="rect">
            <a:avLst/>
          </a:prstGeom>
        </p:spPr>
      </p:pic>
      <p:pic>
        <p:nvPicPr>
          <p:cNvPr id="4" name="Bildobjekt 7">
            <a:extLst>
              <a:ext uri="{FF2B5EF4-FFF2-40B4-BE49-F238E27FC236}">
                <a16:creationId xmlns:a16="http://schemas.microsoft.com/office/drawing/2014/main" id="{4EB0151F-3D82-8E0A-F987-40B33D701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5051411" y="4832598"/>
            <a:ext cx="163176" cy="148552"/>
          </a:xfrm>
          <a:prstGeom prst="rect">
            <a:avLst/>
          </a:prstGeom>
        </p:spPr>
      </p:pic>
      <p:pic>
        <p:nvPicPr>
          <p:cNvPr id="17" name="Bildobjekt 33">
            <a:extLst>
              <a:ext uri="{FF2B5EF4-FFF2-40B4-BE49-F238E27FC236}">
                <a16:creationId xmlns:a16="http://schemas.microsoft.com/office/drawing/2014/main" id="{403E5C30-8A09-C5D1-DC75-08E0DBDB8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78" y="4701297"/>
            <a:ext cx="306620" cy="306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D07FB2-AADA-53FB-98E6-31ECECDCAFAA}"/>
              </a:ext>
            </a:extLst>
          </p:cNvPr>
          <p:cNvSpPr txBox="1"/>
          <p:nvPr/>
        </p:nvSpPr>
        <p:spPr>
          <a:xfrm>
            <a:off x="4969527" y="4930973"/>
            <a:ext cx="3269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CLI</a:t>
            </a:r>
            <a:endParaRPr lang="en-FI" sz="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3" name="Bildobjekt 6">
            <a:extLst>
              <a:ext uri="{FF2B5EF4-FFF2-40B4-BE49-F238E27FC236}">
                <a16:creationId xmlns:a16="http://schemas.microsoft.com/office/drawing/2014/main" id="{AE4F894A-9920-1C1B-BDCC-A86E2178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899" y="4701297"/>
            <a:ext cx="457200" cy="457200"/>
          </a:xfrm>
          <a:prstGeom prst="rect">
            <a:avLst/>
          </a:prstGeom>
        </p:spPr>
      </p:pic>
      <p:pic>
        <p:nvPicPr>
          <p:cNvPr id="25" name="Bildobjekt 7">
            <a:extLst>
              <a:ext uri="{FF2B5EF4-FFF2-40B4-BE49-F238E27FC236}">
                <a16:creationId xmlns:a16="http://schemas.microsoft.com/office/drawing/2014/main" id="{D0FA079F-083A-D878-78D4-B2B73035F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3717911" y="4847539"/>
            <a:ext cx="163176" cy="148552"/>
          </a:xfrm>
          <a:prstGeom prst="rect">
            <a:avLst/>
          </a:prstGeom>
        </p:spPr>
      </p:pic>
      <p:pic>
        <p:nvPicPr>
          <p:cNvPr id="32" name="Bildobjekt 33">
            <a:extLst>
              <a:ext uri="{FF2B5EF4-FFF2-40B4-BE49-F238E27FC236}">
                <a16:creationId xmlns:a16="http://schemas.microsoft.com/office/drawing/2014/main" id="{789D0764-4FF9-A074-72AA-57D4D94F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78" y="4716238"/>
            <a:ext cx="306620" cy="3066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855B4A-56F1-C75C-15C6-1069718E7706}"/>
              </a:ext>
            </a:extLst>
          </p:cNvPr>
          <p:cNvSpPr txBox="1"/>
          <p:nvPr/>
        </p:nvSpPr>
        <p:spPr>
          <a:xfrm>
            <a:off x="3636027" y="4945914"/>
            <a:ext cx="3269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API</a:t>
            </a:r>
            <a:endParaRPr lang="en-FI" sz="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1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Anton</dc:creator>
  <cp:lastModifiedBy>Anton Sundqvist</cp:lastModifiedBy>
  <cp:revision>7</cp:revision>
  <dcterms:created xsi:type="dcterms:W3CDTF">2021-10-31T21:23:25Z</dcterms:created>
  <dcterms:modified xsi:type="dcterms:W3CDTF">2024-10-13T18:10:23Z</dcterms:modified>
</cp:coreProperties>
</file>