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A64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7C25C3-8ACC-4789-9A25-84CE57F7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A0E8079-9427-4481-B618-1DFCE323E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2CE2305-4A9E-4416-8363-62C768B0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E61D6-9A24-4DE3-9AFB-A3E031BD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7E9641-10F0-462F-ABD0-C963A57D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86657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24FFDA-8F81-456F-8003-CE359346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20F33F-9816-4CD5-BEDB-30A2F6A9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7B578D-8CA3-450E-A7AD-09B143D5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433729-5C4C-4BAB-9EAF-19D20FB9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FBFB17-E74D-4B64-8CC3-6F148D43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6245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71C70A-E0A7-4C0E-9288-7D5B4D8DB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8FAB09C-234B-46A9-A3A9-5AE20CDF8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A21D83D-62C6-41DD-AF4B-C709AEE8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1BF6D50-37A9-4D46-AE49-AC8F4B70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42D1027-8D0E-487D-9DEA-C75EF5C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9878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936326-37EF-4A20-A525-050F77D3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DF60535-3571-4EA1-AD6D-431B8C3F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7E6FED4-A285-4D6A-8E00-654C8AF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A5DB3F-A9A8-44A1-85B1-2CFC478D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FF0A44-00E1-4E09-90B4-0B571109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05230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1F7D48-DB7D-4CFA-9E10-613B4DE6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4E626A3-0A2C-4F88-AEE5-E7D16A51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1627D8-00CA-429B-B184-D798BFE5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DD7D75B-F542-48A2-A157-25896AF3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06B4AD1-A6E1-4E16-8E25-CD087099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73284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8DD19C-D097-4BED-A263-9BBD2AB2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E7813-E2D9-41E5-B548-405FC7C4A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B8C4EF9-F40F-4D71-B8D6-D33819A99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9FE9DE7-5B57-44F1-A7E3-01CC43A2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97BF99-045F-47CB-9005-82C14AD3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9CC8A64-268A-4909-9E55-32FB613D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8843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96716A-AD83-4C2E-8B02-1B654974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E3D89BC-982E-4E28-8956-8FB88193D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97DA00A-907B-4CFA-8983-8399F4FA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DDB3A9C-1FA1-432A-B83F-00ACE4813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CD50E27-145E-4A17-9EF3-480E25FEA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B689082-D662-44AB-93A2-06D59AE0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E57056E-ABAF-4E77-B50C-823F04F0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9B214CC-9C79-46F3-BBE1-2C9B0BA8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87964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3D33CF-DDA8-45CC-A2C9-6562C922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76CD01E-46D5-4EF2-9D88-B3D025E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2C485F5-B5A5-45B5-8B62-4729D358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6463B74-C3D1-4F27-B60B-92267DFA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3987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2AC1C4A-E71D-4A93-BF91-BD7DF64F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34A0C38-554D-49D4-9EB0-C604DAB0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0FA3246-797D-4F10-A090-49C3E788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6051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EB164A-4473-4FAB-9877-C770180D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7F351C-20D0-49DA-AF21-5C00C5B7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75C46B2-A49E-421D-8FCD-4B283F13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BC5E93-91DC-4ACD-A6A5-5F63E195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3BB47B-3886-4E7E-BA8A-A48E6A0F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EDCCB7-7AD2-43E4-B40C-13C35547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49687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677B4-4FC1-4A03-ACD6-0C48D584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E2B3558-6A1E-48D0-A634-27A884848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225CE55-D5D9-4573-90AF-BE8EEB11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51D67AB-8F30-40DB-BD35-624CBE4B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6EDF050-D04D-40D7-BF97-BA550D89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1D2690D-D209-4342-BB6C-8ED85F58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50812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E7135EA-DEEA-4036-86DC-D71CBAA9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703A35-76ED-485A-B878-18877F42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82152E6-19C1-4229-A36B-DAD6C8DD8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2244-D25C-4A26-9BCD-5232E4AD87E8}" type="datetimeFigureOut">
              <a:rPr lang="sv-FI" smtClean="0"/>
              <a:t>27-12-2021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9FB17D-C07D-4F94-8CD9-11406AD80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49C08F-94B8-4DD0-B6E2-40597F91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C05C-0833-4202-ACD8-39FF4E7DC12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08925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BAF57BCC-DDE4-46CA-8179-6EAF6398407C}"/>
              </a:ext>
            </a:extLst>
          </p:cNvPr>
          <p:cNvSpPr/>
          <p:nvPr/>
        </p:nvSpPr>
        <p:spPr>
          <a:xfrm>
            <a:off x="1404257" y="914400"/>
            <a:ext cx="4005943" cy="2003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8630E63-EE2A-4005-BDB0-773CAE4D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81" y="2917755"/>
            <a:ext cx="3476625" cy="173355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16A9308D-767A-4A73-B7B5-018D7CD8B15E}"/>
              </a:ext>
            </a:extLst>
          </p:cNvPr>
          <p:cNvSpPr txBox="1"/>
          <p:nvPr/>
        </p:nvSpPr>
        <p:spPr>
          <a:xfrm>
            <a:off x="1552002" y="1803623"/>
            <a:ext cx="3713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err="1">
                <a:solidFill>
                  <a:srgbClr val="455A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LUnit</a:t>
            </a:r>
            <a:endParaRPr lang="en-US" sz="2800" b="1" dirty="0">
              <a:solidFill>
                <a:srgbClr val="455A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b="1" dirty="0">
                <a:solidFill>
                  <a:srgbClr val="455A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 Framework</a:t>
            </a:r>
            <a:endParaRPr lang="sv-FI" sz="2800" b="1" dirty="0">
              <a:solidFill>
                <a:srgbClr val="455A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14A973E-F85E-451F-8AD5-2EDE99B3D11F}"/>
              </a:ext>
            </a:extLst>
          </p:cNvPr>
          <p:cNvSpPr txBox="1"/>
          <p:nvPr/>
        </p:nvSpPr>
        <p:spPr>
          <a:xfrm>
            <a:off x="4147701" y="5054377"/>
            <a:ext cx="6101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dirty="0" err="1">
                <a:latin typeface="Grotesque" panose="020B0504020202020204" pitchFamily="34" charset="0"/>
              </a:rPr>
              <a:t>LUnit</a:t>
            </a:r>
            <a:endParaRPr lang="en-US" sz="1800" b="1" dirty="0">
              <a:latin typeface="Grotesque" panose="020B0504020202020204" pitchFamily="34" charset="0"/>
            </a:endParaRPr>
          </a:p>
          <a:p>
            <a:pPr algn="r"/>
            <a:r>
              <a:rPr lang="en-US" sz="1800" b="1" dirty="0">
                <a:latin typeface="Grotesque" panose="020B0504020202020204" pitchFamily="34" charset="0"/>
              </a:rPr>
              <a:t>Unit Test Framework</a:t>
            </a:r>
            <a:endParaRPr lang="sv-FI" sz="1800" b="1" dirty="0">
              <a:latin typeface="Grotesque" panose="020B0504020202020204" pitchFamily="34" charset="0"/>
            </a:endParaRPr>
          </a:p>
        </p:txBody>
      </p:sp>
      <p:grpSp>
        <p:nvGrpSpPr>
          <p:cNvPr id="22" name="Grupp 21">
            <a:extLst>
              <a:ext uri="{FF2B5EF4-FFF2-40B4-BE49-F238E27FC236}">
                <a16:creationId xmlns:a16="http://schemas.microsoft.com/office/drawing/2014/main" id="{E6949515-66A8-47D6-BD4E-2662A0FE5432}"/>
              </a:ext>
            </a:extLst>
          </p:cNvPr>
          <p:cNvGrpSpPr/>
          <p:nvPr/>
        </p:nvGrpSpPr>
        <p:grpSpPr>
          <a:xfrm>
            <a:off x="1552002" y="1101662"/>
            <a:ext cx="2085975" cy="457200"/>
            <a:chOff x="1552002" y="1101662"/>
            <a:chExt cx="2085975" cy="457200"/>
          </a:xfrm>
        </p:grpSpPr>
        <p:pic>
          <p:nvPicPr>
            <p:cNvPr id="15" name="Bildobjekt 14">
              <a:extLst>
                <a:ext uri="{FF2B5EF4-FFF2-40B4-BE49-F238E27FC236}">
                  <a16:creationId xmlns:a16="http://schemas.microsoft.com/office/drawing/2014/main" id="{4E259E0B-8F93-495D-B622-256AD1286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002" y="1101662"/>
              <a:ext cx="457200" cy="457200"/>
            </a:xfrm>
            <a:prstGeom prst="rect">
              <a:avLst/>
            </a:prstGeom>
          </p:spPr>
        </p:pic>
        <p:pic>
          <p:nvPicPr>
            <p:cNvPr id="17" name="Bildobjekt 16">
              <a:extLst>
                <a:ext uri="{FF2B5EF4-FFF2-40B4-BE49-F238E27FC236}">
                  <a16:creationId xmlns:a16="http://schemas.microsoft.com/office/drawing/2014/main" id="{306B4BC4-9A0C-453C-955F-A07F843CB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4927" y="1101662"/>
              <a:ext cx="457200" cy="457200"/>
            </a:xfrm>
            <a:prstGeom prst="rect">
              <a:avLst/>
            </a:prstGeom>
          </p:spPr>
        </p:pic>
        <p:pic>
          <p:nvPicPr>
            <p:cNvPr id="19" name="Bildobjekt 18">
              <a:extLst>
                <a:ext uri="{FF2B5EF4-FFF2-40B4-BE49-F238E27FC236}">
                  <a16:creationId xmlns:a16="http://schemas.microsoft.com/office/drawing/2014/main" id="{4BD1C32D-C43C-495B-B971-EC21B9BB2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7852" y="1101662"/>
              <a:ext cx="457200" cy="457200"/>
            </a:xfrm>
            <a:prstGeom prst="rect">
              <a:avLst/>
            </a:prstGeom>
          </p:spPr>
        </p:pic>
        <p:pic>
          <p:nvPicPr>
            <p:cNvPr id="21" name="Bildobjekt 20">
              <a:extLst>
                <a:ext uri="{FF2B5EF4-FFF2-40B4-BE49-F238E27FC236}">
                  <a16:creationId xmlns:a16="http://schemas.microsoft.com/office/drawing/2014/main" id="{1145A285-9F5A-402F-89B0-989E4672A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0777" y="1101662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77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Bredbild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Grotesque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 Sundqvist</dc:creator>
  <cp:lastModifiedBy>Anton Sundqvist</cp:lastModifiedBy>
  <cp:revision>1</cp:revision>
  <dcterms:created xsi:type="dcterms:W3CDTF">2021-12-27T18:48:06Z</dcterms:created>
  <dcterms:modified xsi:type="dcterms:W3CDTF">2021-12-27T18:53:35Z</dcterms:modified>
</cp:coreProperties>
</file>