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33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6E820-3DD8-496E-8BCA-D6A25E2EE4A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FI"/>
        </a:p>
      </dgm:t>
    </dgm:pt>
    <dgm:pt modelId="{11A2C3E5-3722-41A9-A737-6EF991BB48EA}">
      <dgm:prSet phldrT="[Text]"/>
      <dgm:spPr/>
      <dgm:t>
        <a:bodyPr/>
        <a:lstStyle/>
        <a:p>
          <a:r>
            <a:rPr lang="en-GB" dirty="0"/>
            <a:t>Uninitialized</a:t>
          </a:r>
          <a:endParaRPr lang="en-FI" dirty="0"/>
        </a:p>
      </dgm:t>
    </dgm:pt>
    <dgm:pt modelId="{8DACF287-F33A-4C93-B2EC-B13A15C6FA41}" type="parTrans" cxnId="{6A76FAA2-DB29-4C7C-AF27-9F8C02EC70A6}">
      <dgm:prSet/>
      <dgm:spPr/>
      <dgm:t>
        <a:bodyPr/>
        <a:lstStyle/>
        <a:p>
          <a:endParaRPr lang="en-FI"/>
        </a:p>
      </dgm:t>
    </dgm:pt>
    <dgm:pt modelId="{32EA8057-5103-482F-88AA-C5E811C5A75A}" type="sibTrans" cxnId="{6A76FAA2-DB29-4C7C-AF27-9F8C02EC70A6}">
      <dgm:prSet/>
      <dgm:spPr/>
      <dgm:t>
        <a:bodyPr/>
        <a:lstStyle/>
        <a:p>
          <a:endParaRPr lang="en-FI"/>
        </a:p>
      </dgm:t>
    </dgm:pt>
    <dgm:pt modelId="{5ED16FCD-D203-4D3E-867D-F96C104DF3CC}">
      <dgm:prSet phldrT="[Text]"/>
      <dgm:spPr/>
      <dgm:t>
        <a:bodyPr/>
        <a:lstStyle/>
        <a:p>
          <a:r>
            <a:rPr lang="en-GB" dirty="0"/>
            <a:t>Initialized</a:t>
          </a:r>
          <a:endParaRPr lang="en-FI" dirty="0"/>
        </a:p>
      </dgm:t>
    </dgm:pt>
    <dgm:pt modelId="{EFC87A6B-39D3-4C13-B3FC-779BE51F6029}" type="parTrans" cxnId="{C9B67C76-EB85-4818-8645-3EE553589872}">
      <dgm:prSet/>
      <dgm:spPr/>
      <dgm:t>
        <a:bodyPr/>
        <a:lstStyle/>
        <a:p>
          <a:endParaRPr lang="en-FI"/>
        </a:p>
      </dgm:t>
    </dgm:pt>
    <dgm:pt modelId="{00A20BFD-34EB-484D-BBDB-FD7C79FD2EAF}" type="sibTrans" cxnId="{C9B67C76-EB85-4818-8645-3EE553589872}">
      <dgm:prSet/>
      <dgm:spPr/>
      <dgm:t>
        <a:bodyPr/>
        <a:lstStyle/>
        <a:p>
          <a:endParaRPr lang="en-FI"/>
        </a:p>
      </dgm:t>
    </dgm:pt>
    <dgm:pt modelId="{1A843469-C781-440D-8A10-CE62F12FE10B}">
      <dgm:prSet phldrT="[Text]"/>
      <dgm:spPr/>
      <dgm:t>
        <a:bodyPr/>
        <a:lstStyle/>
        <a:p>
          <a:r>
            <a:rPr lang="en-GB" dirty="0"/>
            <a:t>Started</a:t>
          </a:r>
          <a:endParaRPr lang="en-FI" dirty="0"/>
        </a:p>
      </dgm:t>
    </dgm:pt>
    <dgm:pt modelId="{72DC9174-5704-4E0B-8C26-0CDD924CD1B9}" type="parTrans" cxnId="{EA8B6C5A-E588-4A0F-B1D7-53A58B2BD910}">
      <dgm:prSet/>
      <dgm:spPr/>
      <dgm:t>
        <a:bodyPr/>
        <a:lstStyle/>
        <a:p>
          <a:endParaRPr lang="en-FI"/>
        </a:p>
      </dgm:t>
    </dgm:pt>
    <dgm:pt modelId="{99F3F325-7ACA-4A51-AF51-583D387848CF}" type="sibTrans" cxnId="{EA8B6C5A-E588-4A0F-B1D7-53A58B2BD910}">
      <dgm:prSet/>
      <dgm:spPr/>
      <dgm:t>
        <a:bodyPr/>
        <a:lstStyle/>
        <a:p>
          <a:endParaRPr lang="en-FI"/>
        </a:p>
      </dgm:t>
    </dgm:pt>
    <dgm:pt modelId="{E727B898-0CFC-43ED-B0B5-DB15BDB2603D}">
      <dgm:prSet phldrT="[Text]"/>
      <dgm:spPr/>
      <dgm:t>
        <a:bodyPr/>
        <a:lstStyle/>
        <a:p>
          <a:r>
            <a:rPr lang="en-GB" dirty="0"/>
            <a:t>Running</a:t>
          </a:r>
          <a:endParaRPr lang="en-FI" dirty="0"/>
        </a:p>
      </dgm:t>
    </dgm:pt>
    <dgm:pt modelId="{90C7EB2F-A203-42BA-99A4-41E0ADD17DE2}" type="parTrans" cxnId="{DFE38CBC-E1FD-4872-B118-08643311B859}">
      <dgm:prSet/>
      <dgm:spPr/>
      <dgm:t>
        <a:bodyPr/>
        <a:lstStyle/>
        <a:p>
          <a:endParaRPr lang="en-FI"/>
        </a:p>
      </dgm:t>
    </dgm:pt>
    <dgm:pt modelId="{EA78C973-D835-407B-9745-764A5C594574}" type="sibTrans" cxnId="{DFE38CBC-E1FD-4872-B118-08643311B859}">
      <dgm:prSet/>
      <dgm:spPr/>
      <dgm:t>
        <a:bodyPr/>
        <a:lstStyle/>
        <a:p>
          <a:endParaRPr lang="en-FI"/>
        </a:p>
      </dgm:t>
    </dgm:pt>
    <dgm:pt modelId="{4361F78D-D9D8-413F-97DA-8662FF87DD62}">
      <dgm:prSet phldrT="[Text]"/>
      <dgm:spPr/>
      <dgm:t>
        <a:bodyPr/>
        <a:lstStyle/>
        <a:p>
          <a:r>
            <a:rPr lang="en-GB" dirty="0"/>
            <a:t>Stopped</a:t>
          </a:r>
          <a:endParaRPr lang="en-FI" dirty="0"/>
        </a:p>
      </dgm:t>
    </dgm:pt>
    <dgm:pt modelId="{4F88AF21-C6E4-4869-8718-0FF79D5CCBCC}" type="parTrans" cxnId="{93355BEB-6AE5-452E-9D66-D96645E1763E}">
      <dgm:prSet/>
      <dgm:spPr/>
      <dgm:t>
        <a:bodyPr/>
        <a:lstStyle/>
        <a:p>
          <a:endParaRPr lang="en-FI"/>
        </a:p>
      </dgm:t>
    </dgm:pt>
    <dgm:pt modelId="{82423248-18DB-4456-8B06-0B9E4782289F}" type="sibTrans" cxnId="{93355BEB-6AE5-452E-9D66-D96645E1763E}">
      <dgm:prSet/>
      <dgm:spPr/>
      <dgm:t>
        <a:bodyPr/>
        <a:lstStyle/>
        <a:p>
          <a:endParaRPr lang="en-FI"/>
        </a:p>
      </dgm:t>
    </dgm:pt>
    <dgm:pt modelId="{397054DF-54DD-4BBF-850D-C9616B39E872}">
      <dgm:prSet phldrT="[Text]"/>
      <dgm:spPr/>
      <dgm:t>
        <a:bodyPr/>
        <a:lstStyle/>
        <a:p>
          <a:r>
            <a:rPr lang="en-GB" dirty="0"/>
            <a:t>Finished</a:t>
          </a:r>
          <a:endParaRPr lang="en-FI" dirty="0"/>
        </a:p>
      </dgm:t>
    </dgm:pt>
    <dgm:pt modelId="{F01F0391-4EBC-4F75-A6A3-C4437F0B3B65}" type="parTrans" cxnId="{E14CFBF5-B70D-4F85-8C4D-6D1C33A9F84C}">
      <dgm:prSet/>
      <dgm:spPr/>
      <dgm:t>
        <a:bodyPr/>
        <a:lstStyle/>
        <a:p>
          <a:endParaRPr lang="en-FI"/>
        </a:p>
      </dgm:t>
    </dgm:pt>
    <dgm:pt modelId="{44D83E32-0D8B-46D5-926F-59346085E961}" type="sibTrans" cxnId="{E14CFBF5-B70D-4F85-8C4D-6D1C33A9F84C}">
      <dgm:prSet/>
      <dgm:spPr/>
      <dgm:t>
        <a:bodyPr/>
        <a:lstStyle/>
        <a:p>
          <a:endParaRPr lang="en-FI"/>
        </a:p>
      </dgm:t>
    </dgm:pt>
    <dgm:pt modelId="{1BD480EA-103F-4289-9935-5F6CB7DD6C04}" type="pres">
      <dgm:prSet presAssocID="{C9A6E820-3DD8-496E-8BCA-D6A25E2EE4A0}" presName="cycle" presStyleCnt="0">
        <dgm:presLayoutVars>
          <dgm:dir/>
          <dgm:resizeHandles val="exact"/>
        </dgm:presLayoutVars>
      </dgm:prSet>
      <dgm:spPr/>
    </dgm:pt>
    <dgm:pt modelId="{AE1DDF48-792A-4105-8D36-4C46C8619F20}" type="pres">
      <dgm:prSet presAssocID="{11A2C3E5-3722-41A9-A737-6EF991BB48EA}" presName="node" presStyleLbl="node1" presStyleIdx="0" presStyleCnt="6">
        <dgm:presLayoutVars>
          <dgm:bulletEnabled val="1"/>
        </dgm:presLayoutVars>
      </dgm:prSet>
      <dgm:spPr/>
    </dgm:pt>
    <dgm:pt modelId="{73C213B5-1BC3-4639-AEBF-448425A53AF1}" type="pres">
      <dgm:prSet presAssocID="{32EA8057-5103-482F-88AA-C5E811C5A75A}" presName="sibTrans" presStyleLbl="sibTrans2D1" presStyleIdx="0" presStyleCnt="6"/>
      <dgm:spPr/>
    </dgm:pt>
    <dgm:pt modelId="{DB17AB94-1C22-45AD-B956-AB02446A0A7E}" type="pres">
      <dgm:prSet presAssocID="{32EA8057-5103-482F-88AA-C5E811C5A75A}" presName="connectorText" presStyleLbl="sibTrans2D1" presStyleIdx="0" presStyleCnt="6"/>
      <dgm:spPr/>
    </dgm:pt>
    <dgm:pt modelId="{2F1BD00D-6DE3-47E5-B170-7882F20D4121}" type="pres">
      <dgm:prSet presAssocID="{5ED16FCD-D203-4D3E-867D-F96C104DF3CC}" presName="node" presStyleLbl="node1" presStyleIdx="1" presStyleCnt="6">
        <dgm:presLayoutVars>
          <dgm:bulletEnabled val="1"/>
        </dgm:presLayoutVars>
      </dgm:prSet>
      <dgm:spPr/>
    </dgm:pt>
    <dgm:pt modelId="{1F0394F1-E60B-494D-AE15-1D2FD7CAC234}" type="pres">
      <dgm:prSet presAssocID="{00A20BFD-34EB-484D-BBDB-FD7C79FD2EAF}" presName="sibTrans" presStyleLbl="sibTrans2D1" presStyleIdx="1" presStyleCnt="6"/>
      <dgm:spPr/>
    </dgm:pt>
    <dgm:pt modelId="{4065B5B8-DD81-4F39-B101-6A5949D04745}" type="pres">
      <dgm:prSet presAssocID="{00A20BFD-34EB-484D-BBDB-FD7C79FD2EAF}" presName="connectorText" presStyleLbl="sibTrans2D1" presStyleIdx="1" presStyleCnt="6"/>
      <dgm:spPr/>
    </dgm:pt>
    <dgm:pt modelId="{C62E7524-C201-417F-AD05-048A6E92DB86}" type="pres">
      <dgm:prSet presAssocID="{1A843469-C781-440D-8A10-CE62F12FE10B}" presName="node" presStyleLbl="node1" presStyleIdx="2" presStyleCnt="6">
        <dgm:presLayoutVars>
          <dgm:bulletEnabled val="1"/>
        </dgm:presLayoutVars>
      </dgm:prSet>
      <dgm:spPr/>
    </dgm:pt>
    <dgm:pt modelId="{C3F9354D-EF41-4C90-932C-7EE2DC49C663}" type="pres">
      <dgm:prSet presAssocID="{99F3F325-7ACA-4A51-AF51-583D387848CF}" presName="sibTrans" presStyleLbl="sibTrans2D1" presStyleIdx="2" presStyleCnt="6"/>
      <dgm:spPr/>
    </dgm:pt>
    <dgm:pt modelId="{34A99952-9910-4F1A-8B10-06057C6C4054}" type="pres">
      <dgm:prSet presAssocID="{99F3F325-7ACA-4A51-AF51-583D387848CF}" presName="connectorText" presStyleLbl="sibTrans2D1" presStyleIdx="2" presStyleCnt="6"/>
      <dgm:spPr/>
    </dgm:pt>
    <dgm:pt modelId="{F13293C3-7915-471B-B166-10CA89D36A4D}" type="pres">
      <dgm:prSet presAssocID="{E727B898-0CFC-43ED-B0B5-DB15BDB2603D}" presName="node" presStyleLbl="node1" presStyleIdx="3" presStyleCnt="6">
        <dgm:presLayoutVars>
          <dgm:bulletEnabled val="1"/>
        </dgm:presLayoutVars>
      </dgm:prSet>
      <dgm:spPr/>
    </dgm:pt>
    <dgm:pt modelId="{42D08973-BEC5-441E-8AFB-81785ACAEC86}" type="pres">
      <dgm:prSet presAssocID="{EA78C973-D835-407B-9745-764A5C594574}" presName="sibTrans" presStyleLbl="sibTrans2D1" presStyleIdx="3" presStyleCnt="6"/>
      <dgm:spPr/>
    </dgm:pt>
    <dgm:pt modelId="{03669D19-E773-493E-8B42-D9A630A20978}" type="pres">
      <dgm:prSet presAssocID="{EA78C973-D835-407B-9745-764A5C594574}" presName="connectorText" presStyleLbl="sibTrans2D1" presStyleIdx="3" presStyleCnt="6"/>
      <dgm:spPr/>
    </dgm:pt>
    <dgm:pt modelId="{9CB12488-6AE9-48BC-B0A4-DA10F3E5762F}" type="pres">
      <dgm:prSet presAssocID="{4361F78D-D9D8-413F-97DA-8662FF87DD62}" presName="node" presStyleLbl="node1" presStyleIdx="4" presStyleCnt="6">
        <dgm:presLayoutVars>
          <dgm:bulletEnabled val="1"/>
        </dgm:presLayoutVars>
      </dgm:prSet>
      <dgm:spPr/>
    </dgm:pt>
    <dgm:pt modelId="{028D7C5D-EFFD-4293-80B7-35721C741BFE}" type="pres">
      <dgm:prSet presAssocID="{82423248-18DB-4456-8B06-0B9E4782289F}" presName="sibTrans" presStyleLbl="sibTrans2D1" presStyleIdx="4" presStyleCnt="6"/>
      <dgm:spPr/>
    </dgm:pt>
    <dgm:pt modelId="{62B92770-40F7-429E-9BC4-F33882DFC34F}" type="pres">
      <dgm:prSet presAssocID="{82423248-18DB-4456-8B06-0B9E4782289F}" presName="connectorText" presStyleLbl="sibTrans2D1" presStyleIdx="4" presStyleCnt="6"/>
      <dgm:spPr/>
    </dgm:pt>
    <dgm:pt modelId="{CB373723-0707-411A-980E-53882997FE11}" type="pres">
      <dgm:prSet presAssocID="{397054DF-54DD-4BBF-850D-C9616B39E872}" presName="node" presStyleLbl="node1" presStyleIdx="5" presStyleCnt="6">
        <dgm:presLayoutVars>
          <dgm:bulletEnabled val="1"/>
        </dgm:presLayoutVars>
      </dgm:prSet>
      <dgm:spPr/>
    </dgm:pt>
    <dgm:pt modelId="{FFAFD785-772B-4C6E-9A49-E3631E53171E}" type="pres">
      <dgm:prSet presAssocID="{44D83E32-0D8B-46D5-926F-59346085E961}" presName="sibTrans" presStyleLbl="sibTrans2D1" presStyleIdx="5" presStyleCnt="6"/>
      <dgm:spPr/>
    </dgm:pt>
    <dgm:pt modelId="{7CE6FD3C-C0ED-45B4-8184-F3E1DDE0F259}" type="pres">
      <dgm:prSet presAssocID="{44D83E32-0D8B-46D5-926F-59346085E961}" presName="connectorText" presStyleLbl="sibTrans2D1" presStyleIdx="5" presStyleCnt="6"/>
      <dgm:spPr/>
    </dgm:pt>
  </dgm:ptLst>
  <dgm:cxnLst>
    <dgm:cxn modelId="{99B59907-0426-4BE5-8001-64465ABE4C3A}" type="presOf" srcId="{44D83E32-0D8B-46D5-926F-59346085E961}" destId="{FFAFD785-772B-4C6E-9A49-E3631E53171E}" srcOrd="0" destOrd="0" presId="urn:microsoft.com/office/officeart/2005/8/layout/cycle2"/>
    <dgm:cxn modelId="{6B99CD0C-A920-44FD-BFC0-97CF5DA5BD90}" type="presOf" srcId="{00A20BFD-34EB-484D-BBDB-FD7C79FD2EAF}" destId="{1F0394F1-E60B-494D-AE15-1D2FD7CAC234}" srcOrd="0" destOrd="0" presId="urn:microsoft.com/office/officeart/2005/8/layout/cycle2"/>
    <dgm:cxn modelId="{93015511-365D-4696-A34F-5459DBD3802E}" type="presOf" srcId="{00A20BFD-34EB-484D-BBDB-FD7C79FD2EAF}" destId="{4065B5B8-DD81-4F39-B101-6A5949D04745}" srcOrd="1" destOrd="0" presId="urn:microsoft.com/office/officeart/2005/8/layout/cycle2"/>
    <dgm:cxn modelId="{08C3CB12-93E8-4C86-9D13-ADF34BD44106}" type="presOf" srcId="{4361F78D-D9D8-413F-97DA-8662FF87DD62}" destId="{9CB12488-6AE9-48BC-B0A4-DA10F3E5762F}" srcOrd="0" destOrd="0" presId="urn:microsoft.com/office/officeart/2005/8/layout/cycle2"/>
    <dgm:cxn modelId="{CFEF441F-F0F7-4333-B793-9EDCE61D3085}" type="presOf" srcId="{E727B898-0CFC-43ED-B0B5-DB15BDB2603D}" destId="{F13293C3-7915-471B-B166-10CA89D36A4D}" srcOrd="0" destOrd="0" presId="urn:microsoft.com/office/officeart/2005/8/layout/cycle2"/>
    <dgm:cxn modelId="{840C3C24-F360-4C3D-9B36-55AE73A6113C}" type="presOf" srcId="{32EA8057-5103-482F-88AA-C5E811C5A75A}" destId="{DB17AB94-1C22-45AD-B956-AB02446A0A7E}" srcOrd="1" destOrd="0" presId="urn:microsoft.com/office/officeart/2005/8/layout/cycle2"/>
    <dgm:cxn modelId="{F1B2BF35-99D6-4B59-868A-08CB965DEA4F}" type="presOf" srcId="{5ED16FCD-D203-4D3E-867D-F96C104DF3CC}" destId="{2F1BD00D-6DE3-47E5-B170-7882F20D4121}" srcOrd="0" destOrd="0" presId="urn:microsoft.com/office/officeart/2005/8/layout/cycle2"/>
    <dgm:cxn modelId="{ECE44340-4DB7-4FC9-A022-3DC53F9D6A8B}" type="presOf" srcId="{99F3F325-7ACA-4A51-AF51-583D387848CF}" destId="{34A99952-9910-4F1A-8B10-06057C6C4054}" srcOrd="1" destOrd="0" presId="urn:microsoft.com/office/officeart/2005/8/layout/cycle2"/>
    <dgm:cxn modelId="{932CD75C-0187-40E6-B664-8619647F5023}" type="presOf" srcId="{44D83E32-0D8B-46D5-926F-59346085E961}" destId="{7CE6FD3C-C0ED-45B4-8184-F3E1DDE0F259}" srcOrd="1" destOrd="0" presId="urn:microsoft.com/office/officeart/2005/8/layout/cycle2"/>
    <dgm:cxn modelId="{34B9F962-408F-4200-A918-A5E521FC5F45}" type="presOf" srcId="{32EA8057-5103-482F-88AA-C5E811C5A75A}" destId="{73C213B5-1BC3-4639-AEBF-448425A53AF1}" srcOrd="0" destOrd="0" presId="urn:microsoft.com/office/officeart/2005/8/layout/cycle2"/>
    <dgm:cxn modelId="{5FFF1645-3B5D-4F0D-A46F-C57EDFBB1F4D}" type="presOf" srcId="{99F3F325-7ACA-4A51-AF51-583D387848CF}" destId="{C3F9354D-EF41-4C90-932C-7EE2DC49C663}" srcOrd="0" destOrd="0" presId="urn:microsoft.com/office/officeart/2005/8/layout/cycle2"/>
    <dgm:cxn modelId="{3E80F465-37CF-4059-9599-3C18F6878957}" type="presOf" srcId="{82423248-18DB-4456-8B06-0B9E4782289F}" destId="{028D7C5D-EFFD-4293-80B7-35721C741BFE}" srcOrd="0" destOrd="0" presId="urn:microsoft.com/office/officeart/2005/8/layout/cycle2"/>
    <dgm:cxn modelId="{C9B67C76-EB85-4818-8645-3EE553589872}" srcId="{C9A6E820-3DD8-496E-8BCA-D6A25E2EE4A0}" destId="{5ED16FCD-D203-4D3E-867D-F96C104DF3CC}" srcOrd="1" destOrd="0" parTransId="{EFC87A6B-39D3-4C13-B3FC-779BE51F6029}" sibTransId="{00A20BFD-34EB-484D-BBDB-FD7C79FD2EAF}"/>
    <dgm:cxn modelId="{EA8B6C5A-E588-4A0F-B1D7-53A58B2BD910}" srcId="{C9A6E820-3DD8-496E-8BCA-D6A25E2EE4A0}" destId="{1A843469-C781-440D-8A10-CE62F12FE10B}" srcOrd="2" destOrd="0" parTransId="{72DC9174-5704-4E0B-8C26-0CDD924CD1B9}" sibTransId="{99F3F325-7ACA-4A51-AF51-583D387848CF}"/>
    <dgm:cxn modelId="{8F580484-D419-4BCA-A32F-6AFD4E9F727E}" type="presOf" srcId="{11A2C3E5-3722-41A9-A737-6EF991BB48EA}" destId="{AE1DDF48-792A-4105-8D36-4C46C8619F20}" srcOrd="0" destOrd="0" presId="urn:microsoft.com/office/officeart/2005/8/layout/cycle2"/>
    <dgm:cxn modelId="{6A76FAA2-DB29-4C7C-AF27-9F8C02EC70A6}" srcId="{C9A6E820-3DD8-496E-8BCA-D6A25E2EE4A0}" destId="{11A2C3E5-3722-41A9-A737-6EF991BB48EA}" srcOrd="0" destOrd="0" parTransId="{8DACF287-F33A-4C93-B2EC-B13A15C6FA41}" sibTransId="{32EA8057-5103-482F-88AA-C5E811C5A75A}"/>
    <dgm:cxn modelId="{DFE38CBC-E1FD-4872-B118-08643311B859}" srcId="{C9A6E820-3DD8-496E-8BCA-D6A25E2EE4A0}" destId="{E727B898-0CFC-43ED-B0B5-DB15BDB2603D}" srcOrd="3" destOrd="0" parTransId="{90C7EB2F-A203-42BA-99A4-41E0ADD17DE2}" sibTransId="{EA78C973-D835-407B-9745-764A5C594574}"/>
    <dgm:cxn modelId="{06E49CCB-DB68-475F-9FB4-0B572211D9F1}" type="presOf" srcId="{EA78C973-D835-407B-9745-764A5C594574}" destId="{42D08973-BEC5-441E-8AFB-81785ACAEC86}" srcOrd="0" destOrd="0" presId="urn:microsoft.com/office/officeart/2005/8/layout/cycle2"/>
    <dgm:cxn modelId="{BF81AFE5-DB25-40D1-A870-236EBDDD0CA1}" type="presOf" srcId="{82423248-18DB-4456-8B06-0B9E4782289F}" destId="{62B92770-40F7-429E-9BC4-F33882DFC34F}" srcOrd="1" destOrd="0" presId="urn:microsoft.com/office/officeart/2005/8/layout/cycle2"/>
    <dgm:cxn modelId="{88B781E7-0645-471C-ACA7-1205DA88EF8F}" type="presOf" srcId="{C9A6E820-3DD8-496E-8BCA-D6A25E2EE4A0}" destId="{1BD480EA-103F-4289-9935-5F6CB7DD6C04}" srcOrd="0" destOrd="0" presId="urn:microsoft.com/office/officeart/2005/8/layout/cycle2"/>
    <dgm:cxn modelId="{93355BEB-6AE5-452E-9D66-D96645E1763E}" srcId="{C9A6E820-3DD8-496E-8BCA-D6A25E2EE4A0}" destId="{4361F78D-D9D8-413F-97DA-8662FF87DD62}" srcOrd="4" destOrd="0" parTransId="{4F88AF21-C6E4-4869-8718-0FF79D5CCBCC}" sibTransId="{82423248-18DB-4456-8B06-0B9E4782289F}"/>
    <dgm:cxn modelId="{3CD76CEB-7EAD-4A0B-A175-74D7628FAF50}" type="presOf" srcId="{1A843469-C781-440D-8A10-CE62F12FE10B}" destId="{C62E7524-C201-417F-AD05-048A6E92DB86}" srcOrd="0" destOrd="0" presId="urn:microsoft.com/office/officeart/2005/8/layout/cycle2"/>
    <dgm:cxn modelId="{E14CFBF5-B70D-4F85-8C4D-6D1C33A9F84C}" srcId="{C9A6E820-3DD8-496E-8BCA-D6A25E2EE4A0}" destId="{397054DF-54DD-4BBF-850D-C9616B39E872}" srcOrd="5" destOrd="0" parTransId="{F01F0391-4EBC-4F75-A6A3-C4437F0B3B65}" sibTransId="{44D83E32-0D8B-46D5-926F-59346085E961}"/>
    <dgm:cxn modelId="{FA94B5F8-3589-4832-9F79-EC5CA8AF2ADC}" type="presOf" srcId="{EA78C973-D835-407B-9745-764A5C594574}" destId="{03669D19-E773-493E-8B42-D9A630A20978}" srcOrd="1" destOrd="0" presId="urn:microsoft.com/office/officeart/2005/8/layout/cycle2"/>
    <dgm:cxn modelId="{F540B1FA-6C71-4545-8EAF-F125702EE59E}" type="presOf" srcId="{397054DF-54DD-4BBF-850D-C9616B39E872}" destId="{CB373723-0707-411A-980E-53882997FE11}" srcOrd="0" destOrd="0" presId="urn:microsoft.com/office/officeart/2005/8/layout/cycle2"/>
    <dgm:cxn modelId="{BDD8D81F-6FF8-488E-977F-D0A75974C455}" type="presParOf" srcId="{1BD480EA-103F-4289-9935-5F6CB7DD6C04}" destId="{AE1DDF48-792A-4105-8D36-4C46C8619F20}" srcOrd="0" destOrd="0" presId="urn:microsoft.com/office/officeart/2005/8/layout/cycle2"/>
    <dgm:cxn modelId="{672A707D-41BF-45A9-AD85-1959AFC48E77}" type="presParOf" srcId="{1BD480EA-103F-4289-9935-5F6CB7DD6C04}" destId="{73C213B5-1BC3-4639-AEBF-448425A53AF1}" srcOrd="1" destOrd="0" presId="urn:microsoft.com/office/officeart/2005/8/layout/cycle2"/>
    <dgm:cxn modelId="{2CF1DCD0-0DAC-46B3-B1E9-FA964C867653}" type="presParOf" srcId="{73C213B5-1BC3-4639-AEBF-448425A53AF1}" destId="{DB17AB94-1C22-45AD-B956-AB02446A0A7E}" srcOrd="0" destOrd="0" presId="urn:microsoft.com/office/officeart/2005/8/layout/cycle2"/>
    <dgm:cxn modelId="{DA8DBE04-DDDF-4BFA-B13C-23D3D7E411E0}" type="presParOf" srcId="{1BD480EA-103F-4289-9935-5F6CB7DD6C04}" destId="{2F1BD00D-6DE3-47E5-B170-7882F20D4121}" srcOrd="2" destOrd="0" presId="urn:microsoft.com/office/officeart/2005/8/layout/cycle2"/>
    <dgm:cxn modelId="{BB3AB9B9-70FB-425B-B273-BF55F61D22A8}" type="presParOf" srcId="{1BD480EA-103F-4289-9935-5F6CB7DD6C04}" destId="{1F0394F1-E60B-494D-AE15-1D2FD7CAC234}" srcOrd="3" destOrd="0" presId="urn:microsoft.com/office/officeart/2005/8/layout/cycle2"/>
    <dgm:cxn modelId="{D323B606-96A3-42D5-9C4C-B8CA14DEF3A0}" type="presParOf" srcId="{1F0394F1-E60B-494D-AE15-1D2FD7CAC234}" destId="{4065B5B8-DD81-4F39-B101-6A5949D04745}" srcOrd="0" destOrd="0" presId="urn:microsoft.com/office/officeart/2005/8/layout/cycle2"/>
    <dgm:cxn modelId="{EC54E6DA-60E9-4D77-B9F6-EB099CADEADB}" type="presParOf" srcId="{1BD480EA-103F-4289-9935-5F6CB7DD6C04}" destId="{C62E7524-C201-417F-AD05-048A6E92DB86}" srcOrd="4" destOrd="0" presId="urn:microsoft.com/office/officeart/2005/8/layout/cycle2"/>
    <dgm:cxn modelId="{48E56275-EB24-4B88-9208-947D9CF450BE}" type="presParOf" srcId="{1BD480EA-103F-4289-9935-5F6CB7DD6C04}" destId="{C3F9354D-EF41-4C90-932C-7EE2DC49C663}" srcOrd="5" destOrd="0" presId="urn:microsoft.com/office/officeart/2005/8/layout/cycle2"/>
    <dgm:cxn modelId="{B6FC51CA-124B-4648-9137-BCA68584DA71}" type="presParOf" srcId="{C3F9354D-EF41-4C90-932C-7EE2DC49C663}" destId="{34A99952-9910-4F1A-8B10-06057C6C4054}" srcOrd="0" destOrd="0" presId="urn:microsoft.com/office/officeart/2005/8/layout/cycle2"/>
    <dgm:cxn modelId="{86AC0665-3285-4DB6-9356-1EC3AA2EFEE8}" type="presParOf" srcId="{1BD480EA-103F-4289-9935-5F6CB7DD6C04}" destId="{F13293C3-7915-471B-B166-10CA89D36A4D}" srcOrd="6" destOrd="0" presId="urn:microsoft.com/office/officeart/2005/8/layout/cycle2"/>
    <dgm:cxn modelId="{35ED9360-5980-42FD-B1D3-AB118930510E}" type="presParOf" srcId="{1BD480EA-103F-4289-9935-5F6CB7DD6C04}" destId="{42D08973-BEC5-441E-8AFB-81785ACAEC86}" srcOrd="7" destOrd="0" presId="urn:microsoft.com/office/officeart/2005/8/layout/cycle2"/>
    <dgm:cxn modelId="{C5C6F773-7C4C-4DC0-8C73-3A9D977C2794}" type="presParOf" srcId="{42D08973-BEC5-441E-8AFB-81785ACAEC86}" destId="{03669D19-E773-493E-8B42-D9A630A20978}" srcOrd="0" destOrd="0" presId="urn:microsoft.com/office/officeart/2005/8/layout/cycle2"/>
    <dgm:cxn modelId="{DA9291E5-9D0A-4C78-89FF-98A46056E74A}" type="presParOf" srcId="{1BD480EA-103F-4289-9935-5F6CB7DD6C04}" destId="{9CB12488-6AE9-48BC-B0A4-DA10F3E5762F}" srcOrd="8" destOrd="0" presId="urn:microsoft.com/office/officeart/2005/8/layout/cycle2"/>
    <dgm:cxn modelId="{CAF45F60-A899-4F80-B1C7-D14D5DB4232E}" type="presParOf" srcId="{1BD480EA-103F-4289-9935-5F6CB7DD6C04}" destId="{028D7C5D-EFFD-4293-80B7-35721C741BFE}" srcOrd="9" destOrd="0" presId="urn:microsoft.com/office/officeart/2005/8/layout/cycle2"/>
    <dgm:cxn modelId="{6D0CF15A-AB68-47DE-92D2-E3A11A5A8F5A}" type="presParOf" srcId="{028D7C5D-EFFD-4293-80B7-35721C741BFE}" destId="{62B92770-40F7-429E-9BC4-F33882DFC34F}" srcOrd="0" destOrd="0" presId="urn:microsoft.com/office/officeart/2005/8/layout/cycle2"/>
    <dgm:cxn modelId="{EF4C836F-0A8C-41F7-8323-7BE8097155B2}" type="presParOf" srcId="{1BD480EA-103F-4289-9935-5F6CB7DD6C04}" destId="{CB373723-0707-411A-980E-53882997FE11}" srcOrd="10" destOrd="0" presId="urn:microsoft.com/office/officeart/2005/8/layout/cycle2"/>
    <dgm:cxn modelId="{DF93F05F-91BF-458C-A0BE-51ED595B8CD0}" type="presParOf" srcId="{1BD480EA-103F-4289-9935-5F6CB7DD6C04}" destId="{FFAFD785-772B-4C6E-9A49-E3631E53171E}" srcOrd="11" destOrd="0" presId="urn:microsoft.com/office/officeart/2005/8/layout/cycle2"/>
    <dgm:cxn modelId="{08D01064-E648-4CDA-9322-AD8F98D9182B}" type="presParOf" srcId="{FFAFD785-772B-4C6E-9A49-E3631E53171E}" destId="{7CE6FD3C-C0ED-45B4-8184-F3E1DDE0F25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DDF48-792A-4105-8D36-4C46C8619F20}">
      <dsp:nvSpPr>
        <dsp:cNvPr id="0" name=""/>
        <dsp:cNvSpPr/>
      </dsp:nvSpPr>
      <dsp:spPr>
        <a:xfrm>
          <a:off x="3379696" y="1287"/>
          <a:ext cx="1137490" cy="1137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Uninitialized</a:t>
          </a:r>
          <a:endParaRPr lang="en-FI" sz="1200" kern="1200" dirty="0"/>
        </a:p>
      </dsp:txBody>
      <dsp:txXfrm>
        <a:off x="3546278" y="167869"/>
        <a:ext cx="804326" cy="804326"/>
      </dsp:txXfrm>
    </dsp:sp>
    <dsp:sp modelId="{73C213B5-1BC3-4639-AEBF-448425A53AF1}">
      <dsp:nvSpPr>
        <dsp:cNvPr id="0" name=""/>
        <dsp:cNvSpPr/>
      </dsp:nvSpPr>
      <dsp:spPr>
        <a:xfrm rot="1800000">
          <a:off x="4529194" y="800432"/>
          <a:ext cx="301560" cy="383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FI" sz="900" kern="1200"/>
        </a:p>
      </dsp:txBody>
      <dsp:txXfrm>
        <a:off x="4535254" y="854596"/>
        <a:ext cx="211092" cy="230341"/>
      </dsp:txXfrm>
    </dsp:sp>
    <dsp:sp modelId="{2F1BD00D-6DE3-47E5-B170-7882F20D4121}">
      <dsp:nvSpPr>
        <dsp:cNvPr id="0" name=""/>
        <dsp:cNvSpPr/>
      </dsp:nvSpPr>
      <dsp:spPr>
        <a:xfrm>
          <a:off x="4857545" y="854524"/>
          <a:ext cx="1137490" cy="1137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Initialized</a:t>
          </a:r>
          <a:endParaRPr lang="en-FI" sz="1200" kern="1200" dirty="0"/>
        </a:p>
      </dsp:txBody>
      <dsp:txXfrm>
        <a:off x="5024127" y="1021106"/>
        <a:ext cx="804326" cy="804326"/>
      </dsp:txXfrm>
    </dsp:sp>
    <dsp:sp modelId="{1F0394F1-E60B-494D-AE15-1D2FD7CAC234}">
      <dsp:nvSpPr>
        <dsp:cNvPr id="0" name=""/>
        <dsp:cNvSpPr/>
      </dsp:nvSpPr>
      <dsp:spPr>
        <a:xfrm rot="5400000">
          <a:off x="5275509" y="2076019"/>
          <a:ext cx="301560" cy="383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FI" sz="900" kern="1200"/>
        </a:p>
      </dsp:txBody>
      <dsp:txXfrm>
        <a:off x="5320743" y="2107566"/>
        <a:ext cx="211092" cy="230341"/>
      </dsp:txXfrm>
    </dsp:sp>
    <dsp:sp modelId="{C62E7524-C201-417F-AD05-048A6E92DB86}">
      <dsp:nvSpPr>
        <dsp:cNvPr id="0" name=""/>
        <dsp:cNvSpPr/>
      </dsp:nvSpPr>
      <dsp:spPr>
        <a:xfrm>
          <a:off x="4857545" y="2560997"/>
          <a:ext cx="1137490" cy="1137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Started</a:t>
          </a:r>
          <a:endParaRPr lang="en-FI" sz="1200" kern="1200" dirty="0"/>
        </a:p>
      </dsp:txBody>
      <dsp:txXfrm>
        <a:off x="5024127" y="2727579"/>
        <a:ext cx="804326" cy="804326"/>
      </dsp:txXfrm>
    </dsp:sp>
    <dsp:sp modelId="{C3F9354D-EF41-4C90-932C-7EE2DC49C663}">
      <dsp:nvSpPr>
        <dsp:cNvPr id="0" name=""/>
        <dsp:cNvSpPr/>
      </dsp:nvSpPr>
      <dsp:spPr>
        <a:xfrm rot="9000000">
          <a:off x="4543976" y="3360141"/>
          <a:ext cx="301560" cy="383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FI" sz="900" kern="1200"/>
        </a:p>
      </dsp:txBody>
      <dsp:txXfrm rot="10800000">
        <a:off x="4628384" y="3414305"/>
        <a:ext cx="211092" cy="230341"/>
      </dsp:txXfrm>
    </dsp:sp>
    <dsp:sp modelId="{F13293C3-7915-471B-B166-10CA89D36A4D}">
      <dsp:nvSpPr>
        <dsp:cNvPr id="0" name=""/>
        <dsp:cNvSpPr/>
      </dsp:nvSpPr>
      <dsp:spPr>
        <a:xfrm>
          <a:off x="3379696" y="3414233"/>
          <a:ext cx="1137490" cy="1137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Running</a:t>
          </a:r>
          <a:endParaRPr lang="en-FI" sz="1200" kern="1200" dirty="0"/>
        </a:p>
      </dsp:txBody>
      <dsp:txXfrm>
        <a:off x="3546278" y="3580815"/>
        <a:ext cx="804326" cy="804326"/>
      </dsp:txXfrm>
    </dsp:sp>
    <dsp:sp modelId="{42D08973-BEC5-441E-8AFB-81785ACAEC86}">
      <dsp:nvSpPr>
        <dsp:cNvPr id="0" name=""/>
        <dsp:cNvSpPr/>
      </dsp:nvSpPr>
      <dsp:spPr>
        <a:xfrm rot="12600000">
          <a:off x="3066128" y="3368676"/>
          <a:ext cx="301560" cy="383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FI" sz="900" kern="1200"/>
        </a:p>
      </dsp:txBody>
      <dsp:txXfrm rot="10800000">
        <a:off x="3150536" y="3468074"/>
        <a:ext cx="211092" cy="230341"/>
      </dsp:txXfrm>
    </dsp:sp>
    <dsp:sp modelId="{9CB12488-6AE9-48BC-B0A4-DA10F3E5762F}">
      <dsp:nvSpPr>
        <dsp:cNvPr id="0" name=""/>
        <dsp:cNvSpPr/>
      </dsp:nvSpPr>
      <dsp:spPr>
        <a:xfrm>
          <a:off x="1901847" y="2560997"/>
          <a:ext cx="1137490" cy="1137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Stopped</a:t>
          </a:r>
          <a:endParaRPr lang="en-FI" sz="1200" kern="1200" dirty="0"/>
        </a:p>
      </dsp:txBody>
      <dsp:txXfrm>
        <a:off x="2068429" y="2727579"/>
        <a:ext cx="804326" cy="804326"/>
      </dsp:txXfrm>
    </dsp:sp>
    <dsp:sp modelId="{028D7C5D-EFFD-4293-80B7-35721C741BFE}">
      <dsp:nvSpPr>
        <dsp:cNvPr id="0" name=""/>
        <dsp:cNvSpPr/>
      </dsp:nvSpPr>
      <dsp:spPr>
        <a:xfrm rot="16200000">
          <a:off x="2319812" y="2093089"/>
          <a:ext cx="301560" cy="383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FI" sz="900" kern="1200"/>
        </a:p>
      </dsp:txBody>
      <dsp:txXfrm>
        <a:off x="2365046" y="2215104"/>
        <a:ext cx="211092" cy="230341"/>
      </dsp:txXfrm>
    </dsp:sp>
    <dsp:sp modelId="{CB373723-0707-411A-980E-53882997FE11}">
      <dsp:nvSpPr>
        <dsp:cNvPr id="0" name=""/>
        <dsp:cNvSpPr/>
      </dsp:nvSpPr>
      <dsp:spPr>
        <a:xfrm>
          <a:off x="1901847" y="854524"/>
          <a:ext cx="1137490" cy="1137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Finished</a:t>
          </a:r>
          <a:endParaRPr lang="en-FI" sz="1200" kern="1200" dirty="0"/>
        </a:p>
      </dsp:txBody>
      <dsp:txXfrm>
        <a:off x="2068429" y="1021106"/>
        <a:ext cx="804326" cy="804326"/>
      </dsp:txXfrm>
    </dsp:sp>
    <dsp:sp modelId="{FFAFD785-772B-4C6E-9A49-E3631E53171E}">
      <dsp:nvSpPr>
        <dsp:cNvPr id="0" name=""/>
        <dsp:cNvSpPr/>
      </dsp:nvSpPr>
      <dsp:spPr>
        <a:xfrm rot="19800000">
          <a:off x="3051345" y="808967"/>
          <a:ext cx="301560" cy="383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FI" sz="900" kern="1200"/>
        </a:p>
      </dsp:txBody>
      <dsp:txXfrm>
        <a:off x="3057405" y="908365"/>
        <a:ext cx="211092" cy="230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3242B9-9610-493E-B89F-A493CD3F9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FI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CF66060-34B8-4063-AAA4-AD93CA664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8CA902-DBB8-462E-A129-21D4EF0B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A38431-5677-435A-96F7-DC234EBA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267565A-0DA4-4687-A9F4-3AF0CBCB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090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54AE7F-3D88-496C-9030-401C83A6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EDA0D62-D895-4C43-942D-D088FA93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1C1E3C-A78C-451D-B847-6E2A2CB7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342885B-42A4-43E1-AF8B-273A430D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36CECB-F55B-4C41-B87B-DDB89522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7111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EED4DD7-FA0B-4A67-959A-F3D8A86EC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38B10FF-5E1A-4EA8-8951-0EE9A0FE7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0447F09-8DF1-4ECF-AD5A-53D080D7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DF2366-021C-42F3-9FA1-F6EAC45B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C725D6E-D218-4A6F-A62F-0594872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995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6E34E4-E92A-4FE4-AD59-528E74F6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261495-EAA6-41ED-A93C-CC77FFA4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CF2B84-CA67-47CC-BB68-27B254A0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A5C1EEC-B946-4FB0-A561-67933C4B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1F873C-003D-4ECF-93C4-128686F1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7603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7B260C-687F-454B-92F1-9286F5B5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3F73AFA-AAB3-4FCF-B30B-425F735D7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F2D0AE3-A310-4690-9C6D-DA3DF2BA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A88E86B-726A-4E06-9848-086127BD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0A77C78-5AE2-4BB0-88FE-BE8125ED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1497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45ADF3-23D8-4604-B292-C510E4B2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8BCE4-8896-49C0-A4C5-9B9B8B884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FI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B210E19-C241-410F-93F9-C3175F9D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FI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DB8A455-3B33-4442-96D2-1CF83784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BB31B5B-68E3-4A6B-9C2C-9AF7FB6C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B0488A2-377B-441C-BA23-44C6454A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71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2C553F-4258-46AF-B593-FD6F2D52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D7BD61F-D7C5-43E4-A9C3-76474B9C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98CEC83-10D5-4EDD-8E63-281097A2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FI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2B57BF4-E43B-4A59-B324-AFA4B9C0B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2043CDA-8AC0-4EAA-9655-AD5A29931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FI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97824EE-B69D-4B62-B37E-A2163620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4CA5FA1-3422-4023-8190-10C2EC78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2DEE18-71CC-4B6A-98AB-BB48D7EF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852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785533-033A-4D26-8019-D746D2B5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FI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7C0A593-7087-4F2F-871B-4F52644A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3A755D2-05EF-434D-9BEA-4E652BA6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1D6E6EA-237D-439E-B204-685E37C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4462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F040CDB-79C0-4B64-A671-EE82E154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BBCBAE1-3385-4958-B3EE-845FB303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EE170F7-5BF8-4539-BC20-F3CBA74E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037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AAC570-BFF5-4DB8-B821-4D7A124D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B5066FB-21E0-4A1F-A850-32CFD151B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D6692F1-ECAB-4CF4-8AFD-53B9784DF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AE9B6B7-BF29-41A3-BCAF-C36AA748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EE9996B-D758-4DCE-A10F-7A38739F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68DF192-0FF1-4AF2-A65E-9200ADBC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7525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F5EE23-84EB-4785-8956-7339A5D0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FI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D08ABE5-7C79-4489-9E5D-37A912F08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5D215AD-B665-45FD-B5F6-B8D6DEC5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0BDF17C-2EAB-466B-9F30-B629AB90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BA3FAA-DE41-4A07-ADFD-8579EA0B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106C8F7-2631-47F3-982E-B2D33C39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8306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C166FEC-D0D2-41A6-BE13-6DD99F61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FB6FCE1-10A2-422A-AF9E-9914C99F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96D18F6-7D08-4A0C-984F-DE447D8D9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E06F-95A5-49F8-BDC1-BA0B1A99A9A4}" type="datetimeFigureOut">
              <a:rPr lang="en-FI" smtClean="0"/>
              <a:t>31/01/2022</a:t>
            </a:fld>
            <a:endParaRPr lang="en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8D58E7F-794C-41DC-AAD5-A88147A64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96CAE7-5609-4D25-A9F2-CCD231F7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E498-312B-4CEA-94AA-940CB708BDA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641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8FA4CF30-2525-44D8-A817-01A6B257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22" y="1628389"/>
            <a:ext cx="304800" cy="46672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093ABEEB-8136-4774-A4AE-02F218479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802" y="1628388"/>
            <a:ext cx="371475" cy="466725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63A107A3-6C4E-4B99-9F69-10D69B19B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284" y="5033429"/>
            <a:ext cx="371475" cy="466725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D9470F19-002E-4961-A576-4D965174D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287" y="5033428"/>
            <a:ext cx="400050" cy="466725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34CC2267-C644-4C19-8C05-557F9C813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536" y="1036438"/>
            <a:ext cx="876300" cy="180975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8796BD27-702C-400D-8543-76E090EA2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4725" y="1036438"/>
            <a:ext cx="733425" cy="180975"/>
          </a:xfrm>
          <a:prstGeom prst="rect">
            <a:avLst/>
          </a:prstGeom>
        </p:spPr>
      </p:pic>
      <p:pic>
        <p:nvPicPr>
          <p:cNvPr id="19" name="Bildobjekt 18">
            <a:extLst>
              <a:ext uri="{FF2B5EF4-FFF2-40B4-BE49-F238E27FC236}">
                <a16:creationId xmlns:a16="http://schemas.microsoft.com/office/drawing/2014/main" id="{EAE97D24-FA06-4CBF-A4ED-15F05932E9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7672" y="1036438"/>
            <a:ext cx="609600" cy="180975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64CBE083-FEF7-4DFA-8034-91DD63E389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2057" y="2217649"/>
            <a:ext cx="685800" cy="180975"/>
          </a:xfrm>
          <a:prstGeom prst="rect">
            <a:avLst/>
          </a:prstGeom>
        </p:spPr>
      </p:pic>
      <p:pic>
        <p:nvPicPr>
          <p:cNvPr id="23" name="Bildobjekt 22">
            <a:extLst>
              <a:ext uri="{FF2B5EF4-FFF2-40B4-BE49-F238E27FC236}">
                <a16:creationId xmlns:a16="http://schemas.microsoft.com/office/drawing/2014/main" id="{D2B98795-13E9-400D-A605-064C4236CC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3819" y="4611002"/>
            <a:ext cx="676275" cy="180975"/>
          </a:xfrm>
          <a:prstGeom prst="rect">
            <a:avLst/>
          </a:prstGeom>
        </p:spPr>
      </p:pic>
      <p:pic>
        <p:nvPicPr>
          <p:cNvPr id="25" name="Bildobjekt 24">
            <a:extLst>
              <a:ext uri="{FF2B5EF4-FFF2-40B4-BE49-F238E27FC236}">
                <a16:creationId xmlns:a16="http://schemas.microsoft.com/office/drawing/2014/main" id="{64CCBF30-2A90-4F5D-A324-4CE2ADA6FD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7197" y="4591724"/>
            <a:ext cx="676275" cy="180975"/>
          </a:xfrm>
          <a:prstGeom prst="rect">
            <a:avLst/>
          </a:prstGeom>
        </p:spPr>
      </p:pic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3738B291-078B-4D25-9D73-81BF3863AAD0}"/>
              </a:ext>
            </a:extLst>
          </p:cNvPr>
          <p:cNvCxnSpPr>
            <a:cxnSpLocks/>
          </p:cNvCxnSpPr>
          <p:nvPr/>
        </p:nvCxnSpPr>
        <p:spPr>
          <a:xfrm>
            <a:off x="1994014" y="1324830"/>
            <a:ext cx="645550" cy="46068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k pilkoppling 39">
            <a:extLst>
              <a:ext uri="{FF2B5EF4-FFF2-40B4-BE49-F238E27FC236}">
                <a16:creationId xmlns:a16="http://schemas.microsoft.com/office/drawing/2014/main" id="{7AA7DED7-568D-404D-A37A-443C5C94E383}"/>
              </a:ext>
            </a:extLst>
          </p:cNvPr>
          <p:cNvCxnSpPr>
            <a:cxnSpLocks/>
          </p:cNvCxnSpPr>
          <p:nvPr/>
        </p:nvCxnSpPr>
        <p:spPr>
          <a:xfrm>
            <a:off x="5569168" y="1283214"/>
            <a:ext cx="732889" cy="85399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026D7DD4-9CD3-48B7-8E0A-58B843F3277E}"/>
              </a:ext>
            </a:extLst>
          </p:cNvPr>
          <p:cNvSpPr txBox="1"/>
          <p:nvPr/>
        </p:nvSpPr>
        <p:spPr>
          <a:xfrm>
            <a:off x="7029948" y="21234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FI" dirty="0"/>
          </a:p>
        </p:txBody>
      </p:sp>
      <p:cxnSp>
        <p:nvCxnSpPr>
          <p:cNvPr id="46" name="Rak pilkoppling 45">
            <a:extLst>
              <a:ext uri="{FF2B5EF4-FFF2-40B4-BE49-F238E27FC236}">
                <a16:creationId xmlns:a16="http://schemas.microsoft.com/office/drawing/2014/main" id="{5DC9302A-79F1-41FD-9E3F-0C568F3F759D}"/>
              </a:ext>
            </a:extLst>
          </p:cNvPr>
          <p:cNvCxnSpPr>
            <a:cxnSpLocks/>
          </p:cNvCxnSpPr>
          <p:nvPr/>
        </p:nvCxnSpPr>
        <p:spPr>
          <a:xfrm flipV="1">
            <a:off x="3302181" y="4701490"/>
            <a:ext cx="664085" cy="51003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k pilkoppling 48">
            <a:extLst>
              <a:ext uri="{FF2B5EF4-FFF2-40B4-BE49-F238E27FC236}">
                <a16:creationId xmlns:a16="http://schemas.microsoft.com/office/drawing/2014/main" id="{12D46A6D-D104-49F2-A540-46B02536E53E}"/>
              </a:ext>
            </a:extLst>
          </p:cNvPr>
          <p:cNvCxnSpPr>
            <a:cxnSpLocks/>
          </p:cNvCxnSpPr>
          <p:nvPr/>
        </p:nvCxnSpPr>
        <p:spPr>
          <a:xfrm>
            <a:off x="6236228" y="4730981"/>
            <a:ext cx="751629" cy="46042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Bildobjekt 50">
            <a:extLst>
              <a:ext uri="{FF2B5EF4-FFF2-40B4-BE49-F238E27FC236}">
                <a16:creationId xmlns:a16="http://schemas.microsoft.com/office/drawing/2014/main" id="{9CC32769-DA7E-4F4D-B22C-FC79EA82AD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2138" y="2608142"/>
            <a:ext cx="7905750" cy="1476375"/>
          </a:xfrm>
          <a:prstGeom prst="rect">
            <a:avLst/>
          </a:prstGeom>
        </p:spPr>
      </p:pic>
      <p:cxnSp>
        <p:nvCxnSpPr>
          <p:cNvPr id="56" name="Rak pilkoppling 55">
            <a:extLst>
              <a:ext uri="{FF2B5EF4-FFF2-40B4-BE49-F238E27FC236}">
                <a16:creationId xmlns:a16="http://schemas.microsoft.com/office/drawing/2014/main" id="{0BBDB4BE-E564-43B4-BFE5-4EA4F13670B2}"/>
              </a:ext>
            </a:extLst>
          </p:cNvPr>
          <p:cNvCxnSpPr>
            <a:cxnSpLocks/>
          </p:cNvCxnSpPr>
          <p:nvPr/>
        </p:nvCxnSpPr>
        <p:spPr>
          <a:xfrm>
            <a:off x="3781044" y="1283214"/>
            <a:ext cx="645550" cy="46068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k pilkoppling 57">
            <a:extLst>
              <a:ext uri="{FF2B5EF4-FFF2-40B4-BE49-F238E27FC236}">
                <a16:creationId xmlns:a16="http://schemas.microsoft.com/office/drawing/2014/main" id="{22ED81B4-B8B2-4FAD-9802-5586B36EC236}"/>
              </a:ext>
            </a:extLst>
          </p:cNvPr>
          <p:cNvCxnSpPr>
            <a:cxnSpLocks/>
          </p:cNvCxnSpPr>
          <p:nvPr/>
        </p:nvCxnSpPr>
        <p:spPr>
          <a:xfrm flipV="1">
            <a:off x="3073680" y="1289846"/>
            <a:ext cx="656317" cy="4756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k pilkoppling 59">
            <a:extLst>
              <a:ext uri="{FF2B5EF4-FFF2-40B4-BE49-F238E27FC236}">
                <a16:creationId xmlns:a16="http://schemas.microsoft.com/office/drawing/2014/main" id="{7E4C5767-D833-416C-A92C-021FD37C1A24}"/>
              </a:ext>
            </a:extLst>
          </p:cNvPr>
          <p:cNvCxnSpPr>
            <a:cxnSpLocks/>
          </p:cNvCxnSpPr>
          <p:nvPr/>
        </p:nvCxnSpPr>
        <p:spPr>
          <a:xfrm flipV="1">
            <a:off x="4848393" y="1289846"/>
            <a:ext cx="656317" cy="4756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E231D1B2-A7AC-4557-8CED-FC70480D89D6}"/>
              </a:ext>
            </a:extLst>
          </p:cNvPr>
          <p:cNvSpPr txBox="1"/>
          <p:nvPr/>
        </p:nvSpPr>
        <p:spPr>
          <a:xfrm>
            <a:off x="4833187" y="45664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FI" dirty="0"/>
          </a:p>
        </p:txBody>
      </p:sp>
      <p:pic>
        <p:nvPicPr>
          <p:cNvPr id="66" name="Bildobjekt 65">
            <a:extLst>
              <a:ext uri="{FF2B5EF4-FFF2-40B4-BE49-F238E27FC236}">
                <a16:creationId xmlns:a16="http://schemas.microsoft.com/office/drawing/2014/main" id="{97713AAD-1F2B-4D77-ADDF-0E6119A23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0009" y="4475946"/>
            <a:ext cx="876300" cy="180975"/>
          </a:xfrm>
          <a:prstGeom prst="rect">
            <a:avLst/>
          </a:prstGeom>
        </p:spPr>
      </p:pic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CD5D8B4-BFFB-466E-BF20-E25789853C4B}"/>
              </a:ext>
            </a:extLst>
          </p:cNvPr>
          <p:cNvCxnSpPr>
            <a:cxnSpLocks/>
          </p:cNvCxnSpPr>
          <p:nvPr/>
        </p:nvCxnSpPr>
        <p:spPr>
          <a:xfrm flipV="1">
            <a:off x="7612751" y="4690626"/>
            <a:ext cx="664085" cy="51003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ruta 67">
            <a:extLst>
              <a:ext uri="{FF2B5EF4-FFF2-40B4-BE49-F238E27FC236}">
                <a16:creationId xmlns:a16="http://schemas.microsoft.com/office/drawing/2014/main" id="{C8D97E72-7046-4F32-8A2D-6496DAF12067}"/>
              </a:ext>
            </a:extLst>
          </p:cNvPr>
          <p:cNvSpPr txBox="1"/>
          <p:nvPr/>
        </p:nvSpPr>
        <p:spPr>
          <a:xfrm>
            <a:off x="946864" y="586632"/>
            <a:ext cx="8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Startup</a:t>
            </a:r>
            <a:endParaRPr lang="en-FI" dirty="0"/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430078D4-9F2A-4C55-8E0E-8090CAC1D46A}"/>
              </a:ext>
            </a:extLst>
          </p:cNvPr>
          <p:cNvSpPr txBox="1"/>
          <p:nvPr/>
        </p:nvSpPr>
        <p:spPr>
          <a:xfrm>
            <a:off x="946864" y="216696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Running</a:t>
            </a:r>
            <a:endParaRPr lang="en-FI" dirty="0"/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64E097ED-84C3-4800-A19E-45B78F6A1A64}"/>
              </a:ext>
            </a:extLst>
          </p:cNvPr>
          <p:cNvSpPr txBox="1"/>
          <p:nvPr/>
        </p:nvSpPr>
        <p:spPr>
          <a:xfrm>
            <a:off x="946864" y="4516823"/>
            <a:ext cx="113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Shutdown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13319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8FA4CF30-2525-44D8-A817-01A6B257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36" y="1617568"/>
            <a:ext cx="304800" cy="46672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093ABEEB-8136-4774-A4AE-02F218479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116" y="1617567"/>
            <a:ext cx="371475" cy="466725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63A107A3-6C4E-4B99-9F69-10D69B19B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942" y="979378"/>
            <a:ext cx="371475" cy="466725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D9470F19-002E-4961-A576-4D965174D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6425" y="1016982"/>
            <a:ext cx="400050" cy="466725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34CC2267-C644-4C19-8C05-557F9C813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50" y="1025617"/>
            <a:ext cx="876300" cy="180975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8796BD27-702C-400D-8543-76E090EA2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039" y="1025617"/>
            <a:ext cx="733425" cy="180975"/>
          </a:xfrm>
          <a:prstGeom prst="rect">
            <a:avLst/>
          </a:prstGeom>
        </p:spPr>
      </p:pic>
      <p:pic>
        <p:nvPicPr>
          <p:cNvPr id="19" name="Bildobjekt 18">
            <a:extLst>
              <a:ext uri="{FF2B5EF4-FFF2-40B4-BE49-F238E27FC236}">
                <a16:creationId xmlns:a16="http://schemas.microsoft.com/office/drawing/2014/main" id="{EAE97D24-FA06-4CBF-A4ED-15F05932E9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9986" y="1025617"/>
            <a:ext cx="609600" cy="180975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64CBE083-FEF7-4DFA-8034-91DD63E389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952" y="3007484"/>
            <a:ext cx="685800" cy="180975"/>
          </a:xfrm>
          <a:prstGeom prst="rect">
            <a:avLst/>
          </a:prstGeom>
        </p:spPr>
      </p:pic>
      <p:pic>
        <p:nvPicPr>
          <p:cNvPr id="23" name="Bildobjekt 22">
            <a:extLst>
              <a:ext uri="{FF2B5EF4-FFF2-40B4-BE49-F238E27FC236}">
                <a16:creationId xmlns:a16="http://schemas.microsoft.com/office/drawing/2014/main" id="{D2B98795-13E9-400D-A605-064C4236CC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0576" y="457498"/>
            <a:ext cx="676275" cy="180975"/>
          </a:xfrm>
          <a:prstGeom prst="rect">
            <a:avLst/>
          </a:prstGeom>
        </p:spPr>
      </p:pic>
      <p:pic>
        <p:nvPicPr>
          <p:cNvPr id="25" name="Bildobjekt 24">
            <a:extLst>
              <a:ext uri="{FF2B5EF4-FFF2-40B4-BE49-F238E27FC236}">
                <a16:creationId xmlns:a16="http://schemas.microsoft.com/office/drawing/2014/main" id="{64CCBF30-2A90-4F5D-A324-4CE2ADA6FD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5464" y="451313"/>
            <a:ext cx="676275" cy="180975"/>
          </a:xfrm>
          <a:prstGeom prst="rect">
            <a:avLst/>
          </a:prstGeom>
        </p:spPr>
      </p:pic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3738B291-078B-4D25-9D73-81BF3863AAD0}"/>
              </a:ext>
            </a:extLst>
          </p:cNvPr>
          <p:cNvCxnSpPr>
            <a:cxnSpLocks/>
          </p:cNvCxnSpPr>
          <p:nvPr/>
        </p:nvCxnSpPr>
        <p:spPr>
          <a:xfrm>
            <a:off x="1036328" y="1314009"/>
            <a:ext cx="645550" cy="46068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koppling 33">
            <a:extLst>
              <a:ext uri="{FF2B5EF4-FFF2-40B4-BE49-F238E27FC236}">
                <a16:creationId xmlns:a16="http://schemas.microsoft.com/office/drawing/2014/main" id="{5A551847-74CB-4E80-9B4E-F32548D96FBF}"/>
              </a:ext>
            </a:extLst>
          </p:cNvPr>
          <p:cNvCxnSpPr>
            <a:cxnSpLocks/>
          </p:cNvCxnSpPr>
          <p:nvPr/>
        </p:nvCxnSpPr>
        <p:spPr>
          <a:xfrm flipV="1">
            <a:off x="2164068" y="1314009"/>
            <a:ext cx="456616" cy="6090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koppling 35">
            <a:extLst>
              <a:ext uri="{FF2B5EF4-FFF2-40B4-BE49-F238E27FC236}">
                <a16:creationId xmlns:a16="http://schemas.microsoft.com/office/drawing/2014/main" id="{E67778B7-E986-498C-A7B5-D4F18D49116D}"/>
              </a:ext>
            </a:extLst>
          </p:cNvPr>
          <p:cNvCxnSpPr>
            <a:cxnSpLocks/>
          </p:cNvCxnSpPr>
          <p:nvPr/>
        </p:nvCxnSpPr>
        <p:spPr>
          <a:xfrm>
            <a:off x="2844859" y="1314009"/>
            <a:ext cx="425508" cy="46573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pilkoppling 37">
            <a:extLst>
              <a:ext uri="{FF2B5EF4-FFF2-40B4-BE49-F238E27FC236}">
                <a16:creationId xmlns:a16="http://schemas.microsoft.com/office/drawing/2014/main" id="{DD20A288-F09D-402A-B537-C62AE5134D46}"/>
              </a:ext>
            </a:extLst>
          </p:cNvPr>
          <p:cNvCxnSpPr>
            <a:cxnSpLocks/>
          </p:cNvCxnSpPr>
          <p:nvPr/>
        </p:nvCxnSpPr>
        <p:spPr>
          <a:xfrm flipV="1">
            <a:off x="3934638" y="1278450"/>
            <a:ext cx="479318" cy="61603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k pilkoppling 39">
            <a:extLst>
              <a:ext uri="{FF2B5EF4-FFF2-40B4-BE49-F238E27FC236}">
                <a16:creationId xmlns:a16="http://schemas.microsoft.com/office/drawing/2014/main" id="{7AA7DED7-568D-404D-A37A-443C5C94E383}"/>
              </a:ext>
            </a:extLst>
          </p:cNvPr>
          <p:cNvCxnSpPr>
            <a:cxnSpLocks/>
          </p:cNvCxnSpPr>
          <p:nvPr/>
        </p:nvCxnSpPr>
        <p:spPr>
          <a:xfrm>
            <a:off x="4775023" y="1278450"/>
            <a:ext cx="1535282" cy="163248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026D7DD4-9CD3-48B7-8E0A-58B843F3277E}"/>
              </a:ext>
            </a:extLst>
          </p:cNvPr>
          <p:cNvSpPr txBox="1"/>
          <p:nvPr/>
        </p:nvSpPr>
        <p:spPr>
          <a:xfrm>
            <a:off x="7201737" y="29109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FI" dirty="0"/>
          </a:p>
        </p:txBody>
      </p:sp>
      <p:cxnSp>
        <p:nvCxnSpPr>
          <p:cNvPr id="46" name="Rak pilkoppling 45">
            <a:extLst>
              <a:ext uri="{FF2B5EF4-FFF2-40B4-BE49-F238E27FC236}">
                <a16:creationId xmlns:a16="http://schemas.microsoft.com/office/drawing/2014/main" id="{5DC9302A-79F1-41FD-9E3F-0C568F3F759D}"/>
              </a:ext>
            </a:extLst>
          </p:cNvPr>
          <p:cNvCxnSpPr>
            <a:cxnSpLocks/>
          </p:cNvCxnSpPr>
          <p:nvPr/>
        </p:nvCxnSpPr>
        <p:spPr>
          <a:xfrm flipV="1">
            <a:off x="8329395" y="668214"/>
            <a:ext cx="479318" cy="61603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k pilkoppling 48">
            <a:extLst>
              <a:ext uri="{FF2B5EF4-FFF2-40B4-BE49-F238E27FC236}">
                <a16:creationId xmlns:a16="http://schemas.microsoft.com/office/drawing/2014/main" id="{12D46A6D-D104-49F2-A540-46B02536E53E}"/>
              </a:ext>
            </a:extLst>
          </p:cNvPr>
          <p:cNvCxnSpPr>
            <a:cxnSpLocks/>
          </p:cNvCxnSpPr>
          <p:nvPr/>
        </p:nvCxnSpPr>
        <p:spPr>
          <a:xfrm flipV="1">
            <a:off x="9731201" y="1509742"/>
            <a:ext cx="479318" cy="61603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Bildobjekt 50">
            <a:extLst>
              <a:ext uri="{FF2B5EF4-FFF2-40B4-BE49-F238E27FC236}">
                <a16:creationId xmlns:a16="http://schemas.microsoft.com/office/drawing/2014/main" id="{9CC32769-DA7E-4F4D-B22C-FC79EA82AD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5044" y="3577739"/>
            <a:ext cx="79057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5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5D996B-6E7B-46CE-AC33-55C2A8F47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127431"/>
              </p:ext>
            </p:extLst>
          </p:nvPr>
        </p:nvGraphicFramePr>
        <p:xfrm>
          <a:off x="2240253" y="340871"/>
          <a:ext cx="7896883" cy="455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Bildobjekt 21">
            <a:extLst>
              <a:ext uri="{FF2B5EF4-FFF2-40B4-BE49-F238E27FC236}">
                <a16:creationId xmlns:a16="http://schemas.microsoft.com/office/drawing/2014/main" id="{82FAD3B0-812F-4046-A1E5-A7B468B79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1669" y="678088"/>
            <a:ext cx="304800" cy="466725"/>
          </a:xfrm>
          <a:prstGeom prst="rect">
            <a:avLst/>
          </a:prstGeom>
        </p:spPr>
      </p:pic>
      <p:pic>
        <p:nvPicPr>
          <p:cNvPr id="23" name="Bildobjekt 22">
            <a:extLst>
              <a:ext uri="{FF2B5EF4-FFF2-40B4-BE49-F238E27FC236}">
                <a16:creationId xmlns:a16="http://schemas.microsoft.com/office/drawing/2014/main" id="{861FDB8A-0CA8-4160-8504-194322156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4254" y="2267766"/>
            <a:ext cx="371475" cy="466725"/>
          </a:xfrm>
          <a:prstGeom prst="rect">
            <a:avLst/>
          </a:prstGeom>
        </p:spPr>
      </p:pic>
      <p:pic>
        <p:nvPicPr>
          <p:cNvPr id="24" name="Bildobjekt 23">
            <a:extLst>
              <a:ext uri="{FF2B5EF4-FFF2-40B4-BE49-F238E27FC236}">
                <a16:creationId xmlns:a16="http://schemas.microsoft.com/office/drawing/2014/main" id="{DC3523BF-3C5F-4E5E-B6FE-60F37EF78E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8874" y="4110292"/>
            <a:ext cx="371475" cy="466725"/>
          </a:xfrm>
          <a:prstGeom prst="rect">
            <a:avLst/>
          </a:prstGeom>
        </p:spPr>
      </p:pic>
      <p:pic>
        <p:nvPicPr>
          <p:cNvPr id="25" name="Bildobjekt 24">
            <a:extLst>
              <a:ext uri="{FF2B5EF4-FFF2-40B4-BE49-F238E27FC236}">
                <a16:creationId xmlns:a16="http://schemas.microsoft.com/office/drawing/2014/main" id="{03B035EC-A03F-4E31-87EC-3A85C1AC4A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874" y="629729"/>
            <a:ext cx="400050" cy="466725"/>
          </a:xfrm>
          <a:prstGeom prst="rect">
            <a:avLst/>
          </a:prstGeom>
        </p:spPr>
      </p:pic>
      <p:pic>
        <p:nvPicPr>
          <p:cNvPr id="26" name="Bildobjekt 25">
            <a:extLst>
              <a:ext uri="{FF2B5EF4-FFF2-40B4-BE49-F238E27FC236}">
                <a16:creationId xmlns:a16="http://schemas.microsoft.com/office/drawing/2014/main" id="{D1BE0577-6A0F-442D-A900-0EAD82DB88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0545" y="820964"/>
            <a:ext cx="876300" cy="180975"/>
          </a:xfrm>
          <a:prstGeom prst="rect">
            <a:avLst/>
          </a:prstGeom>
        </p:spPr>
      </p:pic>
      <p:pic>
        <p:nvPicPr>
          <p:cNvPr id="27" name="Bildobjekt 26">
            <a:extLst>
              <a:ext uri="{FF2B5EF4-FFF2-40B4-BE49-F238E27FC236}">
                <a16:creationId xmlns:a16="http://schemas.microsoft.com/office/drawing/2014/main" id="{E4BC045E-711B-4709-A628-36C47D2E31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7544" y="1680305"/>
            <a:ext cx="733425" cy="180975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0DE1E227-AF3C-46F3-BDE5-4BA981CF82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9456" y="3392321"/>
            <a:ext cx="609600" cy="180975"/>
          </a:xfrm>
          <a:prstGeom prst="rect">
            <a:avLst/>
          </a:prstGeom>
        </p:spPr>
      </p:pic>
      <p:pic>
        <p:nvPicPr>
          <p:cNvPr id="29" name="Bildobjekt 28">
            <a:extLst>
              <a:ext uri="{FF2B5EF4-FFF2-40B4-BE49-F238E27FC236}">
                <a16:creationId xmlns:a16="http://schemas.microsoft.com/office/drawing/2014/main" id="{F8715B1B-FEAB-4C05-BA3B-80C436CC32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5794" y="4253168"/>
            <a:ext cx="685800" cy="180975"/>
          </a:xfrm>
          <a:prstGeom prst="rect">
            <a:avLst/>
          </a:prstGeom>
        </p:spPr>
      </p:pic>
      <p:pic>
        <p:nvPicPr>
          <p:cNvPr id="30" name="Bildobjekt 29">
            <a:extLst>
              <a:ext uri="{FF2B5EF4-FFF2-40B4-BE49-F238E27FC236}">
                <a16:creationId xmlns:a16="http://schemas.microsoft.com/office/drawing/2014/main" id="{22580F2B-0C34-4227-8EEA-3753A35CB3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64157" y="3381346"/>
            <a:ext cx="676275" cy="180975"/>
          </a:xfrm>
          <a:prstGeom prst="rect">
            <a:avLst/>
          </a:prstGeom>
        </p:spPr>
      </p:pic>
      <p:pic>
        <p:nvPicPr>
          <p:cNvPr id="31" name="Bildobjekt 30">
            <a:extLst>
              <a:ext uri="{FF2B5EF4-FFF2-40B4-BE49-F238E27FC236}">
                <a16:creationId xmlns:a16="http://schemas.microsoft.com/office/drawing/2014/main" id="{CA2622C2-19AD-49E4-B31A-57AE1B08D1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64157" y="1692635"/>
            <a:ext cx="6762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3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C92308-BF9B-4FFF-AD4D-31B09140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15F3EEA8-ED25-4B9D-B999-8B62A88BA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887" y="2691606"/>
            <a:ext cx="7134225" cy="2619375"/>
          </a:xfrm>
        </p:spPr>
      </p:pic>
    </p:spTree>
    <p:extLst>
      <p:ext uri="{BB962C8B-B14F-4D97-AF65-F5344CB8AC3E}">
        <p14:creationId xmlns:p14="http://schemas.microsoft.com/office/powerpoint/2010/main" val="9215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1A3239-C084-4E30-95A2-87F9D6E8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C1FC6AEF-9E87-49A2-BE78-49D6CDCBE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2591594"/>
            <a:ext cx="7410450" cy="2819400"/>
          </a:xfrm>
        </p:spPr>
      </p:pic>
    </p:spTree>
    <p:extLst>
      <p:ext uri="{BB962C8B-B14F-4D97-AF65-F5344CB8AC3E}">
        <p14:creationId xmlns:p14="http://schemas.microsoft.com/office/powerpoint/2010/main" val="294443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Astemes">
      <a:dk1>
        <a:srgbClr val="212121"/>
      </a:dk1>
      <a:lt1>
        <a:sysClr val="window" lastClr="FFFFFF"/>
      </a:lt1>
      <a:dk2>
        <a:srgbClr val="44546A"/>
      </a:dk2>
      <a:lt2>
        <a:srgbClr val="E7E6E6"/>
      </a:lt2>
      <a:accent1>
        <a:srgbClr val="455A64"/>
      </a:accent1>
      <a:accent2>
        <a:srgbClr val="CFD8DC"/>
      </a:accent2>
      <a:accent3>
        <a:srgbClr val="607D8B"/>
      </a:accent3>
      <a:accent4>
        <a:srgbClr val="9E9E9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12</Words>
  <Application>Microsoft Office PowerPoint</Application>
  <PresentationFormat>Bredbild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Anton Sundqvist</dc:creator>
  <cp:lastModifiedBy>Anton Sundqvist</cp:lastModifiedBy>
  <cp:revision>2</cp:revision>
  <dcterms:created xsi:type="dcterms:W3CDTF">2022-01-31T12:39:19Z</dcterms:created>
  <dcterms:modified xsi:type="dcterms:W3CDTF">2022-01-31T13:37:04Z</dcterms:modified>
</cp:coreProperties>
</file>