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8" r:id="rId4"/>
    <p:sldId id="26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5" r:id="rId13"/>
    <p:sldId id="272" r:id="rId14"/>
    <p:sldId id="266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ltUpDiag">
          <a:fgClr>
            <a:schemeClr val="tx1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1"/>
            </p:custDataLst>
          </p:nvPr>
        </p:nvSpPr>
        <p:spPr>
          <a:xfrm>
            <a:off x="4717416" y="1058420"/>
            <a:ext cx="2757169" cy="1146175"/>
          </a:xfrm>
          <a:custGeom>
            <a:avLst/>
            <a:gdLst>
              <a:gd name="connsiteX0" fmla="*/ 0 w 2757169"/>
              <a:gd name="connsiteY0" fmla="*/ 0 h 1146175"/>
              <a:gd name="connsiteX1" fmla="*/ 24129 w 2757169"/>
              <a:gd name="connsiteY1" fmla="*/ 0 h 1146175"/>
              <a:gd name="connsiteX2" fmla="*/ 45719 w 2757169"/>
              <a:gd name="connsiteY2" fmla="*/ 0 h 1146175"/>
              <a:gd name="connsiteX3" fmla="*/ 2711450 w 2757169"/>
              <a:gd name="connsiteY3" fmla="*/ 0 h 1146175"/>
              <a:gd name="connsiteX4" fmla="*/ 2731769 w 2757169"/>
              <a:gd name="connsiteY4" fmla="*/ 0 h 1146175"/>
              <a:gd name="connsiteX5" fmla="*/ 2757169 w 2757169"/>
              <a:gd name="connsiteY5" fmla="*/ 0 h 1146175"/>
              <a:gd name="connsiteX6" fmla="*/ 2757169 w 2757169"/>
              <a:gd name="connsiteY6" fmla="*/ 1146175 h 1146175"/>
              <a:gd name="connsiteX7" fmla="*/ 2711450 w 2757169"/>
              <a:gd name="connsiteY7" fmla="*/ 1146175 h 1146175"/>
              <a:gd name="connsiteX8" fmla="*/ 2711450 w 2757169"/>
              <a:gd name="connsiteY8" fmla="*/ 45720 h 1146175"/>
              <a:gd name="connsiteX9" fmla="*/ 45719 w 2757169"/>
              <a:gd name="connsiteY9" fmla="*/ 45720 h 1146175"/>
              <a:gd name="connsiteX10" fmla="*/ 45719 w 2757169"/>
              <a:gd name="connsiteY10" fmla="*/ 1146175 h 1146175"/>
              <a:gd name="connsiteX11" fmla="*/ 0 w 2757169"/>
              <a:gd name="connsiteY11" fmla="*/ 1146175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57169" h="1146175">
                <a:moveTo>
                  <a:pt x="0" y="0"/>
                </a:moveTo>
                <a:lnTo>
                  <a:pt x="24129" y="0"/>
                </a:lnTo>
                <a:lnTo>
                  <a:pt x="45719" y="0"/>
                </a:lnTo>
                <a:lnTo>
                  <a:pt x="2711450" y="0"/>
                </a:lnTo>
                <a:lnTo>
                  <a:pt x="2731769" y="0"/>
                </a:lnTo>
                <a:lnTo>
                  <a:pt x="2757169" y="0"/>
                </a:lnTo>
                <a:lnTo>
                  <a:pt x="2757169" y="1146175"/>
                </a:lnTo>
                <a:lnTo>
                  <a:pt x="2711450" y="1146175"/>
                </a:lnTo>
                <a:lnTo>
                  <a:pt x="2711450" y="45720"/>
                </a:lnTo>
                <a:lnTo>
                  <a:pt x="45719" y="45720"/>
                </a:lnTo>
                <a:lnTo>
                  <a:pt x="45719" y="1146175"/>
                </a:lnTo>
                <a:lnTo>
                  <a:pt x="0" y="1146175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50000">
                <a:schemeClr val="accent2"/>
              </a:gs>
              <a:gs pos="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 flipV="1">
            <a:off x="4717416" y="4706025"/>
            <a:ext cx="2757169" cy="1146175"/>
          </a:xfrm>
          <a:custGeom>
            <a:avLst/>
            <a:gdLst>
              <a:gd name="connsiteX0" fmla="*/ 0 w 2757169"/>
              <a:gd name="connsiteY0" fmla="*/ 0 h 1146175"/>
              <a:gd name="connsiteX1" fmla="*/ 24129 w 2757169"/>
              <a:gd name="connsiteY1" fmla="*/ 0 h 1146175"/>
              <a:gd name="connsiteX2" fmla="*/ 45719 w 2757169"/>
              <a:gd name="connsiteY2" fmla="*/ 0 h 1146175"/>
              <a:gd name="connsiteX3" fmla="*/ 2711450 w 2757169"/>
              <a:gd name="connsiteY3" fmla="*/ 0 h 1146175"/>
              <a:gd name="connsiteX4" fmla="*/ 2731769 w 2757169"/>
              <a:gd name="connsiteY4" fmla="*/ 0 h 1146175"/>
              <a:gd name="connsiteX5" fmla="*/ 2757169 w 2757169"/>
              <a:gd name="connsiteY5" fmla="*/ 0 h 1146175"/>
              <a:gd name="connsiteX6" fmla="*/ 2757169 w 2757169"/>
              <a:gd name="connsiteY6" fmla="*/ 1146175 h 1146175"/>
              <a:gd name="connsiteX7" fmla="*/ 2711450 w 2757169"/>
              <a:gd name="connsiteY7" fmla="*/ 1146175 h 1146175"/>
              <a:gd name="connsiteX8" fmla="*/ 2711450 w 2757169"/>
              <a:gd name="connsiteY8" fmla="*/ 45720 h 1146175"/>
              <a:gd name="connsiteX9" fmla="*/ 45719 w 2757169"/>
              <a:gd name="connsiteY9" fmla="*/ 45720 h 1146175"/>
              <a:gd name="connsiteX10" fmla="*/ 45719 w 2757169"/>
              <a:gd name="connsiteY10" fmla="*/ 1146175 h 1146175"/>
              <a:gd name="connsiteX11" fmla="*/ 0 w 2757169"/>
              <a:gd name="connsiteY11" fmla="*/ 1146175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57169" h="1146175">
                <a:moveTo>
                  <a:pt x="0" y="0"/>
                </a:moveTo>
                <a:lnTo>
                  <a:pt x="24129" y="0"/>
                </a:lnTo>
                <a:lnTo>
                  <a:pt x="45719" y="0"/>
                </a:lnTo>
                <a:lnTo>
                  <a:pt x="2711450" y="0"/>
                </a:lnTo>
                <a:lnTo>
                  <a:pt x="2731769" y="0"/>
                </a:lnTo>
                <a:lnTo>
                  <a:pt x="2757169" y="0"/>
                </a:lnTo>
                <a:lnTo>
                  <a:pt x="2757169" y="1146175"/>
                </a:lnTo>
                <a:lnTo>
                  <a:pt x="2711450" y="1146175"/>
                </a:lnTo>
                <a:lnTo>
                  <a:pt x="2711450" y="45720"/>
                </a:lnTo>
                <a:lnTo>
                  <a:pt x="45719" y="45720"/>
                </a:lnTo>
                <a:lnTo>
                  <a:pt x="45719" y="1146175"/>
                </a:lnTo>
                <a:lnTo>
                  <a:pt x="0" y="1146175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50000">
                <a:schemeClr val="accent2"/>
              </a:gs>
              <a:gs pos="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1540925" y="4291900"/>
            <a:ext cx="1760707" cy="1758704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flipV="1">
            <a:off x="1687036" y="4695598"/>
            <a:ext cx="880353" cy="879352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 flipV="1">
            <a:off x="8720459" y="1155700"/>
            <a:ext cx="1760707" cy="1758704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6"/>
            </p:custDataLst>
          </p:nvPr>
        </p:nvCxnSpPr>
        <p:spPr>
          <a:xfrm flipV="1">
            <a:off x="9508595" y="1585648"/>
            <a:ext cx="880353" cy="879352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509400" y="3619152"/>
            <a:ext cx="5173200" cy="738000"/>
          </a:xfrm>
        </p:spPr>
        <p:txBody>
          <a:bodyPr anchor="b">
            <a:normAutofit/>
          </a:bodyPr>
          <a:lstStyle>
            <a:lvl1pPr algn="dist">
              <a:defRPr sz="4200" spc="600">
                <a:gradFill flip="none" rotWithShape="1">
                  <a:gsLst>
                    <a:gs pos="100000">
                      <a:schemeClr val="accent3"/>
                    </a:gs>
                    <a:gs pos="50000">
                      <a:schemeClr val="accent2"/>
                    </a:gs>
                    <a:gs pos="0">
                      <a:schemeClr val="accent1"/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013349" y="4442529"/>
            <a:ext cx="2165303" cy="46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5013325" y="4997791"/>
            <a:ext cx="2165350" cy="46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 rot="10800000">
            <a:off x="11327415" y="5994399"/>
            <a:ext cx="864585" cy="863601"/>
            <a:chOff x="8720459" y="1155700"/>
            <a:chExt cx="1760707" cy="1758704"/>
          </a:xfrm>
        </p:grpSpPr>
        <p:cxnSp>
          <p:nvCxnSpPr>
            <p:cNvPr id="14" name="直接连接符 13"/>
            <p:cNvCxnSpPr/>
            <p:nvPr>
              <p:custDataLst>
                <p:tags r:id="rId16"/>
              </p:custDataLst>
            </p:nvPr>
          </p:nvCxnSpPr>
          <p:spPr>
            <a:xfrm flipV="1">
              <a:off x="8720459" y="1155700"/>
              <a:ext cx="1760707" cy="1758704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7"/>
              </p:custDataLst>
            </p:nvPr>
          </p:nvCxnSpPr>
          <p:spPr>
            <a:xfrm flipV="1">
              <a:off x="9508595" y="1585648"/>
              <a:ext cx="880353" cy="879352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 rot="5400000">
            <a:off x="11326923" y="1647"/>
            <a:ext cx="864585" cy="863601"/>
            <a:chOff x="8720459" y="1155700"/>
            <a:chExt cx="1760707" cy="1758704"/>
          </a:xfrm>
        </p:grpSpPr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 flipV="1">
              <a:off x="8720459" y="1155700"/>
              <a:ext cx="1760707" cy="1758704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5"/>
              </p:custDataLst>
            </p:nvPr>
          </p:nvCxnSpPr>
          <p:spPr>
            <a:xfrm flipV="1">
              <a:off x="9508595" y="1585648"/>
              <a:ext cx="880353" cy="879352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 rot="16200000">
            <a:off x="15649" y="5993907"/>
            <a:ext cx="864585" cy="863601"/>
            <a:chOff x="8720459" y="1155700"/>
            <a:chExt cx="1760707" cy="1758704"/>
          </a:xfrm>
        </p:grpSpPr>
        <p:cxnSp>
          <p:nvCxnSpPr>
            <p:cNvPr id="20" name="直接连接符 19"/>
            <p:cNvCxnSpPr/>
            <p:nvPr>
              <p:custDataLst>
                <p:tags r:id="rId12"/>
              </p:custDataLst>
            </p:nvPr>
          </p:nvCxnSpPr>
          <p:spPr>
            <a:xfrm flipV="1">
              <a:off x="8720459" y="1155700"/>
              <a:ext cx="1760707" cy="1758704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3"/>
              </p:custDataLst>
            </p:nvPr>
          </p:nvCxnSpPr>
          <p:spPr>
            <a:xfrm flipV="1">
              <a:off x="9508595" y="1585648"/>
              <a:ext cx="880353" cy="879352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864585" cy="863601"/>
            <a:chOff x="8720459" y="1155700"/>
            <a:chExt cx="1760707" cy="1758704"/>
          </a:xfrm>
        </p:grpSpPr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 flipV="1">
              <a:off x="8720459" y="1155700"/>
              <a:ext cx="1760707" cy="1758704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11"/>
              </p:custDataLst>
            </p:nvPr>
          </p:nvCxnSpPr>
          <p:spPr>
            <a:xfrm flipV="1">
              <a:off x="9508595" y="1585648"/>
              <a:ext cx="880353" cy="879352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>
                <a:gradFill flip="none" rotWithShape="1">
                  <a:gsLst>
                    <a:gs pos="100000">
                      <a:schemeClr val="accent3"/>
                    </a:gs>
                    <a:gs pos="50000">
                      <a:schemeClr val="accent2"/>
                    </a:gs>
                    <a:gs pos="0">
                      <a:schemeClr val="accent1"/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 flipV="1">
            <a:off x="2479590" y="1686474"/>
            <a:ext cx="1760707" cy="1758704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 rot="5400000" flipV="1">
            <a:off x="7989281" y="1686474"/>
            <a:ext cx="1760707" cy="1758704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 flipV="1">
            <a:off x="8076000" y="4006399"/>
            <a:ext cx="1760707" cy="1758704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rot="5400000" flipV="1">
            <a:off x="2454205" y="4062498"/>
            <a:ext cx="1760707" cy="1758704"/>
          </a:xfrm>
          <a:prstGeom prst="line">
            <a:avLst/>
          </a:prstGeom>
          <a:ln w="2540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359944" y="3187618"/>
            <a:ext cx="5472113" cy="863174"/>
          </a:xfrm>
        </p:spPr>
        <p:txBody>
          <a:bodyPr anchor="b">
            <a:normAutofit/>
          </a:bodyPr>
          <a:lstStyle>
            <a:lvl1pPr algn="ctr">
              <a:defRPr sz="3600">
                <a:gradFill flip="none" rotWithShape="1"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359944" y="4122529"/>
            <a:ext cx="5472112" cy="8359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937541" y="1131315"/>
            <a:ext cx="1760707" cy="1758704"/>
            <a:chOff x="8720459" y="1155700"/>
            <a:chExt cx="1760707" cy="1758704"/>
          </a:xfrm>
        </p:grpSpPr>
        <p:cxnSp>
          <p:nvCxnSpPr>
            <p:cNvPr id="6" name="直接连接符 5"/>
            <p:cNvCxnSpPr/>
            <p:nvPr>
              <p:custDataLst>
                <p:tags r:id="rId9"/>
              </p:custDataLst>
            </p:nvPr>
          </p:nvCxnSpPr>
          <p:spPr>
            <a:xfrm flipV="1">
              <a:off x="8720459" y="1155700"/>
              <a:ext cx="1760707" cy="1758704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 flipV="1">
              <a:off x="9508595" y="1585648"/>
              <a:ext cx="880353" cy="879352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 rot="10800000">
            <a:off x="9493751" y="3967979"/>
            <a:ext cx="1760707" cy="1758704"/>
            <a:chOff x="8720459" y="1155700"/>
            <a:chExt cx="1760707" cy="1758704"/>
          </a:xfrm>
        </p:grpSpPr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 flipV="1">
              <a:off x="8720459" y="1155700"/>
              <a:ext cx="1760707" cy="1758704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flipV="1">
              <a:off x="9508595" y="1585648"/>
              <a:ext cx="880353" cy="879352"/>
            </a:xfrm>
            <a:prstGeom prst="line">
              <a:avLst/>
            </a:prstGeom>
            <a:ln w="25400"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698248" y="2420937"/>
            <a:ext cx="6795503" cy="2016125"/>
          </a:xfrm>
        </p:spPr>
        <p:txBody>
          <a:bodyPr anchor="ctr">
            <a:normAutofit/>
          </a:bodyPr>
          <a:lstStyle>
            <a:lvl1pPr algn="ctr">
              <a:defRPr sz="88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1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gradFill>
            <a:gsLst>
              <a:gs pos="100000">
                <a:schemeClr val="accent3"/>
              </a:gs>
              <a:gs pos="50000">
                <a:schemeClr val="accent2"/>
              </a:gs>
              <a:gs pos="0">
                <a:schemeClr val="accent1"/>
              </a:gs>
            </a:gsLst>
            <a:lin ang="10800000" scaled="1"/>
          </a:gra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>
            <p:custDataLst>
              <p:tags r:id="rId2"/>
            </p:custDataLst>
          </p:nvPr>
        </p:nvSpPr>
        <p:spPr>
          <a:xfrm>
            <a:off x="4389252" y="2847204"/>
            <a:ext cx="3413495" cy="1298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gradFill flip="none" rotWithShape="1"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latin typeface="+mj-ea"/>
                <a:ea typeface="+mj-ea"/>
              </a:rPr>
              <a:t>NBA</a:t>
            </a:r>
            <a:r>
              <a:rPr lang="zh-CN" altLang="en-US" sz="6600" dirty="0">
                <a:gradFill flip="none" rotWithShape="1"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  <a:latin typeface="+mj-ea"/>
                <a:ea typeface="+mj-ea"/>
              </a:rPr>
              <a:t>万年历</a:t>
            </a:r>
          </a:p>
        </p:txBody>
      </p:sp>
      <p:sp>
        <p:nvSpPr>
          <p:cNvPr id="119" name="副标题 1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爬虫技术获取</a:t>
            </a:r>
            <a:r>
              <a:rPr lang="en-US" altLang="zh-CN" dirty="0"/>
              <a:t>NBA</a:t>
            </a:r>
            <a:r>
              <a:rPr lang="zh-CN" altLang="en-US" dirty="0"/>
              <a:t>赛事信息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EEAA72-3091-4736-856C-89945B8F1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857" y="1041418"/>
            <a:ext cx="6114286" cy="56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05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爬虫技术获取</a:t>
            </a:r>
            <a:r>
              <a:rPr lang="en-US" altLang="zh-CN" dirty="0"/>
              <a:t>NBA</a:t>
            </a:r>
            <a:r>
              <a:rPr lang="zh-CN" altLang="en-US" dirty="0"/>
              <a:t>赛事信息</a:t>
            </a:r>
          </a:p>
        </p:txBody>
      </p:sp>
      <p:pic>
        <p:nvPicPr>
          <p:cNvPr id="3" name="图片 2" descr="EG[WCIGOAY}[$L10HD3)6C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094105"/>
            <a:ext cx="10058400" cy="53301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软件展示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309616" y="1766697"/>
            <a:ext cx="1572768" cy="133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gradFill flip="none" rotWithShape="1"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42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系统特色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309616" y="1766697"/>
            <a:ext cx="1572768" cy="133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gradFill flip="none" rotWithShape="1"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rPr>
              <a:t>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3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赛事信息：将</a:t>
            </a:r>
            <a:r>
              <a:rPr lang="en-US" altLang="zh-CN" dirty="0"/>
              <a:t>NBA</a:t>
            </a:r>
            <a:r>
              <a:rPr lang="zh-CN" altLang="en-US" dirty="0"/>
              <a:t>赛事融入到万年历中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8B413-595B-4200-AEB8-916FB29E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72" y="1081959"/>
            <a:ext cx="4812739" cy="54488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91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60579" y="3178093"/>
            <a:ext cx="5472113" cy="863174"/>
          </a:xfrm>
        </p:spPr>
        <p:txBody>
          <a:bodyPr/>
          <a:lstStyle/>
          <a:p>
            <a:r>
              <a:rPr lang="zh-CN" altLang="en-US" dirty="0"/>
              <a:t>基本功能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309616" y="1766697"/>
            <a:ext cx="1572768" cy="133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gradFill flip="none" rotWithShape="1"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rPr>
              <a:t>02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公历信息：日期，节日等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23920" y="1993265"/>
            <a:ext cx="5343525" cy="3733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农历信息：星座，天干地支等</a:t>
            </a:r>
          </a:p>
        </p:txBody>
      </p:sp>
      <p:pic>
        <p:nvPicPr>
          <p:cNvPr id="2" name="图片 1" descr="1B7{P_`VNYFG(H0DS5JY1U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830" y="1543050"/>
            <a:ext cx="1704975" cy="3771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查询功能：选择年份，月份，跳转，点击查询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045" y="1614170"/>
            <a:ext cx="7153275" cy="3629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3247B0-2541-4AFE-8249-FAA493CEF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70" y="1514169"/>
            <a:ext cx="7143750" cy="4467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19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NBA</a:t>
            </a:r>
            <a:r>
              <a:rPr lang="zh-CN" altLang="en-US" dirty="0"/>
              <a:t>信息：当日赛程，历史赛果，未来赛事预告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045" y="1614170"/>
            <a:ext cx="7153275" cy="3629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技术手段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309616" y="1766697"/>
            <a:ext cx="1572768" cy="133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gradFill flip="none" rotWithShape="1">
                  <a:gsLst>
                    <a:gs pos="0">
                      <a:schemeClr val="accent3"/>
                    </a:gs>
                    <a:gs pos="5000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2"/>
  <p:tag name="KSO_WM_SLIDE_ITEM_CNT" val="0"/>
  <p:tag name="KSO_WM_SLIDE_INDEX" val="2"/>
  <p:tag name="KSO_WM_TAG_VERSION" val="1.0"/>
  <p:tag name="KSO_WM_BEAUTIFY_FLAG" val="#wm#"/>
  <p:tag name="KSO_WM_TEMPLATE_CATEGORY" val="background"/>
  <p:tag name="KSO_WM_TEMPLATE_INDEX" val="20191735"/>
  <p:tag name="KSO_WM_SLIDE_TYPE" val="sectionTitle"/>
  <p:tag name="KSO_WM_SLIDE_SUBTYPE" val="pureTxt"/>
  <p:tag name="KSO_WM_SLIDE_LAYOUT" val="a_b_e"/>
  <p:tag name="KSO_WM_SLIDE_LAYOUT_CNT" val="1_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2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background20191735_2*e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2"/>
  <p:tag name="KSO_WM_SLIDE_ITEM_CNT" val="0"/>
  <p:tag name="KSO_WM_SLIDE_INDEX" val="2"/>
  <p:tag name="KSO_WM_TAG_VERSION" val="1.0"/>
  <p:tag name="KSO_WM_BEAUTIFY_FLAG" val="#wm#"/>
  <p:tag name="KSO_WM_TEMPLATE_CATEGORY" val="background"/>
  <p:tag name="KSO_WM_TEMPLATE_INDEX" val="20191735"/>
  <p:tag name="KSO_WM_SLIDE_TYPE" val="sectionTitle"/>
  <p:tag name="KSO_WM_SLIDE_SUBTYPE" val="pureTxt"/>
  <p:tag name="KSO_WM_SLIDE_LAYOUT" val="a_b_e"/>
  <p:tag name="KSO_WM_SLIDE_LAYOUT_CNT" val="1_1_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2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background20191735_2*e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3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2"/>
  <p:tag name="KSO_WM_SLIDE_ITEM_CNT" val="0"/>
  <p:tag name="KSO_WM_SLIDE_INDEX" val="2"/>
  <p:tag name="KSO_WM_TAG_VERSION" val="1.0"/>
  <p:tag name="KSO_WM_BEAUTIFY_FLAG" val="#wm#"/>
  <p:tag name="KSO_WM_TEMPLATE_CATEGORY" val="background"/>
  <p:tag name="KSO_WM_TEMPLATE_INDEX" val="20191735"/>
  <p:tag name="KSO_WM_SLIDE_TYPE" val="sectionTitle"/>
  <p:tag name="KSO_WM_SLIDE_SUBTYPE" val="pureTxt"/>
  <p:tag name="KSO_WM_SLIDE_LAYOUT" val="a_b_e"/>
  <p:tag name="KSO_WM_SLIDE_LAYOUT_CNT" val="1_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2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background20191735_2*e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4"/>
  <p:tag name="KSO_WM_SLIDE_ITEM_CNT" val="0"/>
  <p:tag name="KSO_WM_SLIDE_INDEX" val="4"/>
  <p:tag name="KSO_WM_TAG_VERSION" val="1.0"/>
  <p:tag name="KSO_WM_BEAUTIFY_FLAG" val="#wm#"/>
  <p:tag name="KSO_WM_TEMPLATE_CATEGORY" val="background"/>
  <p:tag name="KSO_WM_TEMPLATE_INDEX" val="20191735"/>
  <p:tag name="KSO_WM_SLIDE_TYPE" val="endPage"/>
  <p:tag name="KSO_WM_SLIDE_SUBTYPE" val="pureTxt"/>
  <p:tag name="KSO_WM_SLIDE_LAYOUT" val="a"/>
  <p:tag name="KSO_WM_SLIDE_LAYOUT_CN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THANKS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4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3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3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35"/>
  <p:tag name="KSO_WM_TEMPLATE_THUMBS_INDEX" val="1、2、3、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background"/>
  <p:tag name="KSO_WM_TEMPLATE_INDEX" val="20191735"/>
  <p:tag name="KSO_WM_SLIDE_LAYOUT" val="a_b"/>
  <p:tag name="KSO_WM_SLIDE_LAYOUT_CNT" val="1_2"/>
  <p:tag name="KSO_WM_TEMPLATE_THUMBS_INDEX" val="1、2、3、4"/>
  <p:tag name="KSO_WM_SLIDE_COVER_HASPICTURE" val="2"/>
  <p:tag name="KSO_WM_SLIDE_COVER_TEMPLATE_COLOR_SCHEME" val="{&quot;colors&quot;:[&quot;#27212b&quot;,&quot;#ffffff&quot;,&quot;#83573a&quot;,&quot;#f5bea2&quot;,&quot;#bd8a67&quot;,&quot;#83573a&quot;,&quot;#f5bea2&quot;,&quot;#bd8a67&quot;,&quot;#f33b48&quot;,&quot;#ffbb00&quot;]}"/>
  <p:tag name="KSO_WM_UNIT_VEER_ID" val="0"/>
  <p:tag name="KSO_WM_SLIDE_MODEL_TYPE" val="cov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background20191735_1*i*8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2"/>
  <p:tag name="KSO_WM_SLIDE_ITEM_CNT" val="0"/>
  <p:tag name="KSO_WM_SLIDE_INDEX" val="2"/>
  <p:tag name="KSO_WM_TAG_VERSION" val="1.0"/>
  <p:tag name="KSO_WM_BEAUTIFY_FLAG" val="#wm#"/>
  <p:tag name="KSO_WM_TEMPLATE_CATEGORY" val="background"/>
  <p:tag name="KSO_WM_TEMPLATE_INDEX" val="20191735"/>
  <p:tag name="KSO_WM_SLIDE_TYPE" val="sectionTitle"/>
  <p:tag name="KSO_WM_SLIDE_SUBTYPE" val="pureTxt"/>
  <p:tag name="KSO_WM_SLIDE_LAYOUT" val="a_b_e"/>
  <p:tag name="KSO_WM_SLIDE_LAYOUT_CNT" val="1_1_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35_2*a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background20191735_2*e*1"/>
  <p:tag name="KSO_WM_TEMPLATE_CATEGORY" val="background"/>
  <p:tag name="KSO_WM_TEMPLATE_INDEX" val="20191735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background20191735_3"/>
  <p:tag name="KSO_WM_SLIDE_ITEM_CNT" val="0"/>
  <p:tag name="KSO_WM_SLIDE_INDEX" val="3"/>
  <p:tag name="KSO_WM_TAG_VERSION" val="1.0"/>
  <p:tag name="KSO_WM_BEAUTIFY_FLAG" val="#wm#"/>
  <p:tag name="KSO_WM_TEMPLATE_CATEGORY" val="background"/>
  <p:tag name="KSO_WM_TEMPLATE_INDEX" val="20191735"/>
  <p:tag name="KSO_WM_SLIDE_TYPE" val="text"/>
  <p:tag name="KSO_WM_SLIDE_SUBTYPE" val="pureTxt"/>
  <p:tag name="KSO_WM_SLIDE_SIZE" val="861*464"/>
  <p:tag name="KSO_WM_SLIDE_POSITION" val="49*32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1">
      <a:dk1>
        <a:srgbClr val="3A3240"/>
      </a:dk1>
      <a:lt1>
        <a:srgbClr val="FFFFFF"/>
      </a:lt1>
      <a:dk2>
        <a:srgbClr val="27212B"/>
      </a:dk2>
      <a:lt2>
        <a:srgbClr val="FFFFFF"/>
      </a:lt2>
      <a:accent1>
        <a:srgbClr val="83573A"/>
      </a:accent1>
      <a:accent2>
        <a:srgbClr val="F5BEA2"/>
      </a:accent2>
      <a:accent3>
        <a:srgbClr val="BD8A67"/>
      </a:accent3>
      <a:accent4>
        <a:srgbClr val="83573A"/>
      </a:accent4>
      <a:accent5>
        <a:srgbClr val="F5BEA2"/>
      </a:accent5>
      <a:accent6>
        <a:srgbClr val="BD8A67"/>
      </a:accent6>
      <a:hlink>
        <a:srgbClr val="F33B48"/>
      </a:hlink>
      <a:folHlink>
        <a:srgbClr val="FFBB0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宽屏</PresentationFormat>
  <Paragraphs>18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系统特色</vt:lpstr>
      <vt:lpstr>赛事信息：将NBA赛事融入到万年历中</vt:lpstr>
      <vt:lpstr>基本功能</vt:lpstr>
      <vt:lpstr>公历信息：日期，节日等</vt:lpstr>
      <vt:lpstr>农历信息：星座，天干地支等</vt:lpstr>
      <vt:lpstr>查询功能：选择年份，月份，跳转，点击查询</vt:lpstr>
      <vt:lpstr>NBA信息：当日赛程，历史赛果，未来赛事预告</vt:lpstr>
      <vt:lpstr>技术手段</vt:lpstr>
      <vt:lpstr>爬虫技术获取NBA赛事信息</vt:lpstr>
      <vt:lpstr>爬虫技术获取NBA赛事信息</vt:lpstr>
      <vt:lpstr>软件展示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378524763@qq.com</cp:lastModifiedBy>
  <cp:revision>398</cp:revision>
  <dcterms:created xsi:type="dcterms:W3CDTF">2017-08-03T09:01:00Z</dcterms:created>
  <dcterms:modified xsi:type="dcterms:W3CDTF">2018-12-29T07:57:23Z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