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earn.ndhu.edu.tw/moodle/mod/assignment/view.php?id=39754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CCF28-9743-4999-8645-3E5FED5FA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Assignment 2: Spelling Checker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99011A-AC08-4FD9-BF46-B16F2D371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610721205 </a:t>
            </a:r>
            <a:r>
              <a:rPr lang="zh-TW" altLang="en-US" dirty="0"/>
              <a:t>劉威麟</a:t>
            </a:r>
          </a:p>
        </p:txBody>
      </p:sp>
    </p:spTree>
    <p:extLst>
      <p:ext uri="{BB962C8B-B14F-4D97-AF65-F5344CB8AC3E}">
        <p14:creationId xmlns:p14="http://schemas.microsoft.com/office/powerpoint/2010/main" val="204224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74A3F-7E15-495D-AA16-0B92DB2A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如何製作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FA93FD-F162-4069-88E2-DC2B1024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r>
              <a:rPr lang="zh-TW" altLang="en-US" dirty="0"/>
              <a:t>撰寫</a:t>
            </a:r>
            <a:endParaRPr lang="en-US" altLang="zh-TW" dirty="0"/>
          </a:p>
          <a:p>
            <a:r>
              <a:rPr lang="zh-TW" altLang="en-US" dirty="0"/>
              <a:t>撰寫函數判斷拼字是否正確</a:t>
            </a:r>
            <a:endParaRPr lang="en-US" altLang="zh-TW" dirty="0"/>
          </a:p>
          <a:p>
            <a:r>
              <a:rPr lang="zh-TW" altLang="en-US" dirty="0"/>
              <a:t>錯誤輸出</a:t>
            </a:r>
            <a:r>
              <a:rPr lang="en-US" altLang="zh-TW" dirty="0"/>
              <a:t>3</a:t>
            </a:r>
            <a:r>
              <a:rPr lang="zh-TW" altLang="en-US" dirty="0"/>
              <a:t>個類似字</a:t>
            </a:r>
          </a:p>
        </p:txBody>
      </p:sp>
    </p:spTree>
    <p:extLst>
      <p:ext uri="{BB962C8B-B14F-4D97-AF65-F5344CB8AC3E}">
        <p14:creationId xmlns:p14="http://schemas.microsoft.com/office/powerpoint/2010/main" val="216813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74A3F-7E15-495D-AA16-0B92DB2A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  <a:r>
              <a:rPr lang="en-US" altLang="zh-TW" dirty="0"/>
              <a:t>-</a:t>
            </a:r>
            <a:r>
              <a:rPr lang="zh-TW" altLang="en-US" dirty="0"/>
              <a:t>拼字正確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F61B036-8F20-4281-828C-7A67D7B70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2729373"/>
            <a:ext cx="8656207" cy="17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74A3F-7E15-495D-AA16-0B92DB2A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  <a:r>
              <a:rPr lang="en-US" altLang="zh-TW" dirty="0"/>
              <a:t>-</a:t>
            </a:r>
            <a:r>
              <a:rPr lang="zh-TW" altLang="en-US" dirty="0"/>
              <a:t>拼字錯誤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4B90D93F-6B38-4372-B613-8FA9FE884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681" y="3428999"/>
            <a:ext cx="6810887" cy="202081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C1B048D-800B-4AD3-B857-C655AE81F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2" y="2640370"/>
            <a:ext cx="6810887" cy="7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64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33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離子會議室</vt:lpstr>
      <vt:lpstr>Assignment 2: Spelling Checker</vt:lpstr>
      <vt:lpstr>如何製作</vt:lpstr>
      <vt:lpstr>結果-拼字正確</vt:lpstr>
      <vt:lpstr>結果-拼字錯誤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2: Spelling Checker</dc:title>
  <dc:creator>1031227116</dc:creator>
  <cp:lastModifiedBy>1031227116</cp:lastModifiedBy>
  <cp:revision>3</cp:revision>
  <dcterms:created xsi:type="dcterms:W3CDTF">2019-01-16T12:46:25Z</dcterms:created>
  <dcterms:modified xsi:type="dcterms:W3CDTF">2019-01-16T13:29:12Z</dcterms:modified>
</cp:coreProperties>
</file>