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55B80-297B-41EF-B8D7-9DFB5EAFAE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5030159-E25E-455F-A432-6B8502A16698}">
      <dgm:prSet custT="1"/>
      <dgm:spPr/>
      <dgm:t>
        <a:bodyPr/>
        <a:lstStyle/>
        <a:p>
          <a:r>
            <a:rPr lang="en-GB" sz="2400" dirty="0"/>
            <a:t>Fast, secure and reliable access to all the medical data you choose to provide.</a:t>
          </a:r>
          <a:endParaRPr lang="en-US" sz="2400" dirty="0"/>
        </a:p>
      </dgm:t>
    </dgm:pt>
    <dgm:pt modelId="{CDD71FC8-BADE-4BAD-B9D3-12D047AAFC76}" type="parTrans" cxnId="{FE90C882-6F72-4226-B48B-3F8CE0D22C89}">
      <dgm:prSet/>
      <dgm:spPr/>
      <dgm:t>
        <a:bodyPr/>
        <a:lstStyle/>
        <a:p>
          <a:endParaRPr lang="en-US"/>
        </a:p>
      </dgm:t>
    </dgm:pt>
    <dgm:pt modelId="{9CD7BC35-0CC8-4967-8924-084B0ADECE60}" type="sibTrans" cxnId="{FE90C882-6F72-4226-B48B-3F8CE0D22C89}">
      <dgm:prSet/>
      <dgm:spPr/>
      <dgm:t>
        <a:bodyPr/>
        <a:lstStyle/>
        <a:p>
          <a:endParaRPr lang="en-US"/>
        </a:p>
      </dgm:t>
    </dgm:pt>
    <dgm:pt modelId="{7338244D-B1AB-4771-BB26-5794E27BA2BC}">
      <dgm:prSet custT="1"/>
      <dgm:spPr/>
      <dgm:t>
        <a:bodyPr/>
        <a:lstStyle/>
        <a:p>
          <a:pPr algn="ctr"/>
          <a:r>
            <a:rPr lang="en-GB" sz="2400" dirty="0"/>
            <a:t>2 modes of functioning: online or offline (it’s your choice if you want data on cloud).</a:t>
          </a:r>
          <a:endParaRPr lang="en-US" sz="2400" dirty="0"/>
        </a:p>
      </dgm:t>
    </dgm:pt>
    <dgm:pt modelId="{50580CD9-70D9-4D71-8DD5-FB1A211019CA}" type="parTrans" cxnId="{8A2C9DA9-F82E-44B1-AB8C-29B92E77C782}">
      <dgm:prSet/>
      <dgm:spPr/>
      <dgm:t>
        <a:bodyPr/>
        <a:lstStyle/>
        <a:p>
          <a:endParaRPr lang="en-US"/>
        </a:p>
      </dgm:t>
    </dgm:pt>
    <dgm:pt modelId="{78FAA12B-6BC1-45B0-B8D6-6937D69DFCC2}" type="sibTrans" cxnId="{8A2C9DA9-F82E-44B1-AB8C-29B92E77C782}">
      <dgm:prSet/>
      <dgm:spPr/>
      <dgm:t>
        <a:bodyPr/>
        <a:lstStyle/>
        <a:p>
          <a:endParaRPr lang="en-US"/>
        </a:p>
      </dgm:t>
    </dgm:pt>
    <dgm:pt modelId="{60E91CE3-450F-481C-A43B-5217832FE729}">
      <dgm:prSet custT="1"/>
      <dgm:spPr/>
      <dgm:t>
        <a:bodyPr/>
        <a:lstStyle/>
        <a:p>
          <a:r>
            <a:rPr lang="en-GB" sz="2400" dirty="0"/>
            <a:t>Difficulty at making mistakes (to remove an item you must write in the whole name and then press “Remove”).</a:t>
          </a:r>
          <a:endParaRPr lang="en-US" sz="2400" dirty="0"/>
        </a:p>
      </dgm:t>
    </dgm:pt>
    <dgm:pt modelId="{B89202A3-1822-4DC1-A176-595A89E92E6E}" type="parTrans" cxnId="{FEB50476-3F08-4EE5-B7E5-54156AEE677B}">
      <dgm:prSet/>
      <dgm:spPr/>
      <dgm:t>
        <a:bodyPr/>
        <a:lstStyle/>
        <a:p>
          <a:endParaRPr lang="en-US"/>
        </a:p>
      </dgm:t>
    </dgm:pt>
    <dgm:pt modelId="{5328A1FC-D573-4683-ADDB-D2812F5F1A94}" type="sibTrans" cxnId="{FEB50476-3F08-4EE5-B7E5-54156AEE677B}">
      <dgm:prSet/>
      <dgm:spPr/>
      <dgm:t>
        <a:bodyPr/>
        <a:lstStyle/>
        <a:p>
          <a:endParaRPr lang="en-US"/>
        </a:p>
      </dgm:t>
    </dgm:pt>
    <dgm:pt modelId="{164E46A1-FFAE-493A-BC08-5FFEB2716F05}" type="pres">
      <dgm:prSet presAssocID="{61355B80-297B-41EF-B8D7-9DFB5EAFAE88}" presName="root" presStyleCnt="0">
        <dgm:presLayoutVars>
          <dgm:dir/>
          <dgm:resizeHandles val="exact"/>
        </dgm:presLayoutVars>
      </dgm:prSet>
      <dgm:spPr/>
    </dgm:pt>
    <dgm:pt modelId="{3B121CAA-07CA-471D-93A7-A2B837796F04}" type="pres">
      <dgm:prSet presAssocID="{85030159-E25E-455F-A432-6B8502A16698}" presName="compNode" presStyleCnt="0"/>
      <dgm:spPr/>
    </dgm:pt>
    <dgm:pt modelId="{20AD2705-2C51-493C-9E2A-2D1009E183A6}" type="pres">
      <dgm:prSet presAssocID="{85030159-E25E-455F-A432-6B8502A16698}" presName="bgRect" presStyleLbl="bgShp" presStyleIdx="0" presStyleCnt="3"/>
      <dgm:spPr/>
    </dgm:pt>
    <dgm:pt modelId="{189AA7BD-FFB9-4A1B-B567-D19CB1F85722}" type="pres">
      <dgm:prSet presAssocID="{85030159-E25E-455F-A432-6B8502A166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01B37A6E-180C-43BC-981A-A3515712BE69}" type="pres">
      <dgm:prSet presAssocID="{85030159-E25E-455F-A432-6B8502A16698}" presName="spaceRect" presStyleCnt="0"/>
      <dgm:spPr/>
    </dgm:pt>
    <dgm:pt modelId="{A6AB9940-4349-4DD8-A6BD-6FDA41DC845E}" type="pres">
      <dgm:prSet presAssocID="{85030159-E25E-455F-A432-6B8502A16698}" presName="parTx" presStyleLbl="revTx" presStyleIdx="0" presStyleCnt="3" custScaleX="100000" custScaleY="105971">
        <dgm:presLayoutVars>
          <dgm:chMax val="0"/>
          <dgm:chPref val="0"/>
        </dgm:presLayoutVars>
      </dgm:prSet>
      <dgm:spPr/>
    </dgm:pt>
    <dgm:pt modelId="{C911AB3F-65D3-4710-83BB-3BC88BE140E5}" type="pres">
      <dgm:prSet presAssocID="{9CD7BC35-0CC8-4967-8924-084B0ADECE60}" presName="sibTrans" presStyleCnt="0"/>
      <dgm:spPr/>
    </dgm:pt>
    <dgm:pt modelId="{53B1CC1D-AFAC-4A4A-8BB7-1068ACCEE26D}" type="pres">
      <dgm:prSet presAssocID="{7338244D-B1AB-4771-BB26-5794E27BA2BC}" presName="compNode" presStyleCnt="0"/>
      <dgm:spPr/>
    </dgm:pt>
    <dgm:pt modelId="{79D03692-8C95-4114-BC16-C604A2926647}" type="pres">
      <dgm:prSet presAssocID="{7338244D-B1AB-4771-BB26-5794E27BA2BC}" presName="bgRect" presStyleLbl="bgShp" presStyleIdx="1" presStyleCnt="3"/>
      <dgm:spPr/>
    </dgm:pt>
    <dgm:pt modelId="{E58EEA04-A834-4DC0-935F-98F5B5308C2F}" type="pres">
      <dgm:prSet presAssocID="{7338244D-B1AB-4771-BB26-5794E27BA2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F07167A-F69A-46B2-8C68-EC3D5E8C95BA}" type="pres">
      <dgm:prSet presAssocID="{7338244D-B1AB-4771-BB26-5794E27BA2BC}" presName="spaceRect" presStyleCnt="0"/>
      <dgm:spPr/>
    </dgm:pt>
    <dgm:pt modelId="{F48D8D5A-1BD1-4709-A6E4-1272220D3833}" type="pres">
      <dgm:prSet presAssocID="{7338244D-B1AB-4771-BB26-5794E27BA2BC}" presName="parTx" presStyleLbl="revTx" presStyleIdx="1" presStyleCnt="3" custScaleX="104272" custScaleY="90887">
        <dgm:presLayoutVars>
          <dgm:chMax val="0"/>
          <dgm:chPref val="0"/>
        </dgm:presLayoutVars>
      </dgm:prSet>
      <dgm:spPr/>
    </dgm:pt>
    <dgm:pt modelId="{1644EC18-1116-425B-9E59-CDB010ACB8B0}" type="pres">
      <dgm:prSet presAssocID="{78FAA12B-6BC1-45B0-B8D6-6937D69DFCC2}" presName="sibTrans" presStyleCnt="0"/>
      <dgm:spPr/>
    </dgm:pt>
    <dgm:pt modelId="{5730B8D5-BCB1-4A3C-8409-A6817BEE5F34}" type="pres">
      <dgm:prSet presAssocID="{60E91CE3-450F-481C-A43B-5217832FE729}" presName="compNode" presStyleCnt="0"/>
      <dgm:spPr/>
    </dgm:pt>
    <dgm:pt modelId="{1C706CAD-C0C9-4538-8703-8334D972F511}" type="pres">
      <dgm:prSet presAssocID="{60E91CE3-450F-481C-A43B-5217832FE729}" presName="bgRect" presStyleLbl="bgShp" presStyleIdx="2" presStyleCnt="3"/>
      <dgm:spPr/>
    </dgm:pt>
    <dgm:pt modelId="{462064C5-84EA-4156-8E4C-BC2362F80FD5}" type="pres">
      <dgm:prSet presAssocID="{60E91CE3-450F-481C-A43B-5217832FE7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9B3AF8B-F30B-4BBC-9E97-418D939F012B}" type="pres">
      <dgm:prSet presAssocID="{60E91CE3-450F-481C-A43B-5217832FE729}" presName="spaceRect" presStyleCnt="0"/>
      <dgm:spPr/>
    </dgm:pt>
    <dgm:pt modelId="{2886CC6B-B0CA-41E6-9D9C-B2EF2B087984}" type="pres">
      <dgm:prSet presAssocID="{60E91CE3-450F-481C-A43B-5217832FE729}" presName="parTx" presStyleLbl="revTx" presStyleIdx="2" presStyleCnt="3" custScaleX="112802" custScaleY="122853">
        <dgm:presLayoutVars>
          <dgm:chMax val="0"/>
          <dgm:chPref val="0"/>
        </dgm:presLayoutVars>
      </dgm:prSet>
      <dgm:spPr/>
    </dgm:pt>
  </dgm:ptLst>
  <dgm:cxnLst>
    <dgm:cxn modelId="{FEB50476-3F08-4EE5-B7E5-54156AEE677B}" srcId="{61355B80-297B-41EF-B8D7-9DFB5EAFAE88}" destId="{60E91CE3-450F-481C-A43B-5217832FE729}" srcOrd="2" destOrd="0" parTransId="{B89202A3-1822-4DC1-A176-595A89E92E6E}" sibTransId="{5328A1FC-D573-4683-ADDB-D2812F5F1A94}"/>
    <dgm:cxn modelId="{6F87537E-212A-4E21-BB11-74BEC5F2BF75}" type="presOf" srcId="{7338244D-B1AB-4771-BB26-5794E27BA2BC}" destId="{F48D8D5A-1BD1-4709-A6E4-1272220D3833}" srcOrd="0" destOrd="0" presId="urn:microsoft.com/office/officeart/2018/2/layout/IconVerticalSolidList"/>
    <dgm:cxn modelId="{FE90C882-6F72-4226-B48B-3F8CE0D22C89}" srcId="{61355B80-297B-41EF-B8D7-9DFB5EAFAE88}" destId="{85030159-E25E-455F-A432-6B8502A16698}" srcOrd="0" destOrd="0" parTransId="{CDD71FC8-BADE-4BAD-B9D3-12D047AAFC76}" sibTransId="{9CD7BC35-0CC8-4967-8924-084B0ADECE60}"/>
    <dgm:cxn modelId="{35C443A2-2D55-4AAA-8C05-23BB5DEA4D5B}" type="presOf" srcId="{61355B80-297B-41EF-B8D7-9DFB5EAFAE88}" destId="{164E46A1-FFAE-493A-BC08-5FFEB2716F05}" srcOrd="0" destOrd="0" presId="urn:microsoft.com/office/officeart/2018/2/layout/IconVerticalSolidList"/>
    <dgm:cxn modelId="{8A2C9DA9-F82E-44B1-AB8C-29B92E77C782}" srcId="{61355B80-297B-41EF-B8D7-9DFB5EAFAE88}" destId="{7338244D-B1AB-4771-BB26-5794E27BA2BC}" srcOrd="1" destOrd="0" parTransId="{50580CD9-70D9-4D71-8DD5-FB1A211019CA}" sibTransId="{78FAA12B-6BC1-45B0-B8D6-6937D69DFCC2}"/>
    <dgm:cxn modelId="{5BD6B5AD-709C-4F1D-8C01-7265A84E5974}" type="presOf" srcId="{60E91CE3-450F-481C-A43B-5217832FE729}" destId="{2886CC6B-B0CA-41E6-9D9C-B2EF2B087984}" srcOrd="0" destOrd="0" presId="urn:microsoft.com/office/officeart/2018/2/layout/IconVerticalSolidList"/>
    <dgm:cxn modelId="{DC7E59E0-6F6A-43F9-90B0-D770A1D7C0FA}" type="presOf" srcId="{85030159-E25E-455F-A432-6B8502A16698}" destId="{A6AB9940-4349-4DD8-A6BD-6FDA41DC845E}" srcOrd="0" destOrd="0" presId="urn:microsoft.com/office/officeart/2018/2/layout/IconVerticalSolidList"/>
    <dgm:cxn modelId="{ED758973-A49E-4820-95A0-4B521F1B3FFB}" type="presParOf" srcId="{164E46A1-FFAE-493A-BC08-5FFEB2716F05}" destId="{3B121CAA-07CA-471D-93A7-A2B837796F04}" srcOrd="0" destOrd="0" presId="urn:microsoft.com/office/officeart/2018/2/layout/IconVerticalSolidList"/>
    <dgm:cxn modelId="{838805A7-7FD5-4A81-8789-310D892F2E63}" type="presParOf" srcId="{3B121CAA-07CA-471D-93A7-A2B837796F04}" destId="{20AD2705-2C51-493C-9E2A-2D1009E183A6}" srcOrd="0" destOrd="0" presId="urn:microsoft.com/office/officeart/2018/2/layout/IconVerticalSolidList"/>
    <dgm:cxn modelId="{05C57C43-5B29-4FD7-B949-950919064C6D}" type="presParOf" srcId="{3B121CAA-07CA-471D-93A7-A2B837796F04}" destId="{189AA7BD-FFB9-4A1B-B567-D19CB1F85722}" srcOrd="1" destOrd="0" presId="urn:microsoft.com/office/officeart/2018/2/layout/IconVerticalSolidList"/>
    <dgm:cxn modelId="{C9EC88EE-B628-41AD-9D2F-BCDC01D2019C}" type="presParOf" srcId="{3B121CAA-07CA-471D-93A7-A2B837796F04}" destId="{01B37A6E-180C-43BC-981A-A3515712BE69}" srcOrd="2" destOrd="0" presId="urn:microsoft.com/office/officeart/2018/2/layout/IconVerticalSolidList"/>
    <dgm:cxn modelId="{6B80BB69-BA43-43DA-B396-03C9029930CD}" type="presParOf" srcId="{3B121CAA-07CA-471D-93A7-A2B837796F04}" destId="{A6AB9940-4349-4DD8-A6BD-6FDA41DC845E}" srcOrd="3" destOrd="0" presId="urn:microsoft.com/office/officeart/2018/2/layout/IconVerticalSolidList"/>
    <dgm:cxn modelId="{3EDD072F-7A8D-4D30-AB5D-9877D07A6EB9}" type="presParOf" srcId="{164E46A1-FFAE-493A-BC08-5FFEB2716F05}" destId="{C911AB3F-65D3-4710-83BB-3BC88BE140E5}" srcOrd="1" destOrd="0" presId="urn:microsoft.com/office/officeart/2018/2/layout/IconVerticalSolidList"/>
    <dgm:cxn modelId="{20F9CF16-FBD8-4EF4-9645-6AA77A25793E}" type="presParOf" srcId="{164E46A1-FFAE-493A-BC08-5FFEB2716F05}" destId="{53B1CC1D-AFAC-4A4A-8BB7-1068ACCEE26D}" srcOrd="2" destOrd="0" presId="urn:microsoft.com/office/officeart/2018/2/layout/IconVerticalSolidList"/>
    <dgm:cxn modelId="{3BA5B3C0-E44E-40B1-802F-F04F8989749F}" type="presParOf" srcId="{53B1CC1D-AFAC-4A4A-8BB7-1068ACCEE26D}" destId="{79D03692-8C95-4114-BC16-C604A2926647}" srcOrd="0" destOrd="0" presId="urn:microsoft.com/office/officeart/2018/2/layout/IconVerticalSolidList"/>
    <dgm:cxn modelId="{314BE631-C69B-4D19-82AD-58EE96620505}" type="presParOf" srcId="{53B1CC1D-AFAC-4A4A-8BB7-1068ACCEE26D}" destId="{E58EEA04-A834-4DC0-935F-98F5B5308C2F}" srcOrd="1" destOrd="0" presId="urn:microsoft.com/office/officeart/2018/2/layout/IconVerticalSolidList"/>
    <dgm:cxn modelId="{D23C9DD4-770D-4CFD-A606-8D8DA37BE5E0}" type="presParOf" srcId="{53B1CC1D-AFAC-4A4A-8BB7-1068ACCEE26D}" destId="{8F07167A-F69A-46B2-8C68-EC3D5E8C95BA}" srcOrd="2" destOrd="0" presId="urn:microsoft.com/office/officeart/2018/2/layout/IconVerticalSolidList"/>
    <dgm:cxn modelId="{04BE41C3-0C18-4B49-A20D-AD3A9059CB26}" type="presParOf" srcId="{53B1CC1D-AFAC-4A4A-8BB7-1068ACCEE26D}" destId="{F48D8D5A-1BD1-4709-A6E4-1272220D3833}" srcOrd="3" destOrd="0" presId="urn:microsoft.com/office/officeart/2018/2/layout/IconVerticalSolidList"/>
    <dgm:cxn modelId="{B3B26C37-F0AB-442E-8541-AA343C4CB433}" type="presParOf" srcId="{164E46A1-FFAE-493A-BC08-5FFEB2716F05}" destId="{1644EC18-1116-425B-9E59-CDB010ACB8B0}" srcOrd="3" destOrd="0" presId="urn:microsoft.com/office/officeart/2018/2/layout/IconVerticalSolidList"/>
    <dgm:cxn modelId="{BA3D8F88-8586-44C8-A9A5-6ABF942B520C}" type="presParOf" srcId="{164E46A1-FFAE-493A-BC08-5FFEB2716F05}" destId="{5730B8D5-BCB1-4A3C-8409-A6817BEE5F34}" srcOrd="4" destOrd="0" presId="urn:microsoft.com/office/officeart/2018/2/layout/IconVerticalSolidList"/>
    <dgm:cxn modelId="{7B2391B2-917F-4B86-8B00-8CAF04FBF2EE}" type="presParOf" srcId="{5730B8D5-BCB1-4A3C-8409-A6817BEE5F34}" destId="{1C706CAD-C0C9-4538-8703-8334D972F511}" srcOrd="0" destOrd="0" presId="urn:microsoft.com/office/officeart/2018/2/layout/IconVerticalSolidList"/>
    <dgm:cxn modelId="{74830286-FB51-427F-A5A9-29A230172E63}" type="presParOf" srcId="{5730B8D5-BCB1-4A3C-8409-A6817BEE5F34}" destId="{462064C5-84EA-4156-8E4C-BC2362F80FD5}" srcOrd="1" destOrd="0" presId="urn:microsoft.com/office/officeart/2018/2/layout/IconVerticalSolidList"/>
    <dgm:cxn modelId="{CEC075D8-06C8-4A89-991C-EF1ACB8E5AD9}" type="presParOf" srcId="{5730B8D5-BCB1-4A3C-8409-A6817BEE5F34}" destId="{49B3AF8B-F30B-4BBC-9E97-418D939F012B}" srcOrd="2" destOrd="0" presId="urn:microsoft.com/office/officeart/2018/2/layout/IconVerticalSolidList"/>
    <dgm:cxn modelId="{9C31F782-5265-40A1-BEA2-98DD43DE1D21}" type="presParOf" srcId="{5730B8D5-BCB1-4A3C-8409-A6817BEE5F34}" destId="{2886CC6B-B0CA-41E6-9D9C-B2EF2B0879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660C0A-B9AD-4003-B38F-D4C05FAA17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8DA607-B43A-4F7F-B274-4A5E12D7119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000" dirty="0"/>
            <a:t>Flutter app that creates native Android and iOS code.</a:t>
          </a:r>
          <a:endParaRPr lang="en-US" sz="2000" dirty="0"/>
        </a:p>
      </dgm:t>
    </dgm:pt>
    <dgm:pt modelId="{435DCBD1-66F9-47C3-A6EB-8A7163C54220}" type="parTrans" cxnId="{B68F6FB6-7BEE-402D-92C7-2F775C84F66F}">
      <dgm:prSet/>
      <dgm:spPr/>
      <dgm:t>
        <a:bodyPr/>
        <a:lstStyle/>
        <a:p>
          <a:endParaRPr lang="en-US"/>
        </a:p>
      </dgm:t>
    </dgm:pt>
    <dgm:pt modelId="{10D8D417-1D0C-4B71-833B-CA7C4508797D}" type="sibTrans" cxnId="{B68F6FB6-7BEE-402D-92C7-2F775C84F66F}">
      <dgm:prSet/>
      <dgm:spPr/>
      <dgm:t>
        <a:bodyPr/>
        <a:lstStyle/>
        <a:p>
          <a:endParaRPr lang="en-US"/>
        </a:p>
      </dgm:t>
    </dgm:pt>
    <dgm:pt modelId="{D49F541E-FE3C-4760-9C72-2662BD47779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000" dirty="0"/>
            <a:t>Data can be saved locally or in a Firebase database.</a:t>
          </a:r>
          <a:endParaRPr lang="en-US" sz="2000" dirty="0"/>
        </a:p>
      </dgm:t>
    </dgm:pt>
    <dgm:pt modelId="{95837B7D-0BD1-49D0-9BE8-5F860019C541}" type="parTrans" cxnId="{3F649FE9-EBF5-4603-A9C4-BFDF4E4D8317}">
      <dgm:prSet/>
      <dgm:spPr/>
      <dgm:t>
        <a:bodyPr/>
        <a:lstStyle/>
        <a:p>
          <a:endParaRPr lang="en-US"/>
        </a:p>
      </dgm:t>
    </dgm:pt>
    <dgm:pt modelId="{AFA0A8DC-2FAC-4170-AEA9-6E6323220D35}" type="sibTrans" cxnId="{3F649FE9-EBF5-4603-A9C4-BFDF4E4D8317}">
      <dgm:prSet/>
      <dgm:spPr/>
      <dgm:t>
        <a:bodyPr/>
        <a:lstStyle/>
        <a:p>
          <a:endParaRPr lang="en-US"/>
        </a:p>
      </dgm:t>
    </dgm:pt>
    <dgm:pt modelId="{AA8C4555-FB63-4D26-BAC2-9B07DA05AAF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000" dirty="0"/>
            <a:t>While signed in, Firebase will be updated for every modification.</a:t>
          </a:r>
          <a:endParaRPr lang="en-US" sz="2000" dirty="0"/>
        </a:p>
      </dgm:t>
    </dgm:pt>
    <dgm:pt modelId="{8025191D-93B6-4D75-969E-69FB1BB72209}" type="parTrans" cxnId="{32FDAC52-9B9E-4B27-8EEB-221FC915AEEB}">
      <dgm:prSet/>
      <dgm:spPr/>
      <dgm:t>
        <a:bodyPr/>
        <a:lstStyle/>
        <a:p>
          <a:endParaRPr lang="en-US"/>
        </a:p>
      </dgm:t>
    </dgm:pt>
    <dgm:pt modelId="{1E48D297-70A6-4098-9609-BB2BF1BA1F5E}" type="sibTrans" cxnId="{32FDAC52-9B9E-4B27-8EEB-221FC915AEEB}">
      <dgm:prSet/>
      <dgm:spPr/>
      <dgm:t>
        <a:bodyPr/>
        <a:lstStyle/>
        <a:p>
          <a:endParaRPr lang="en-US"/>
        </a:p>
      </dgm:t>
    </dgm:pt>
    <dgm:pt modelId="{8F2ED119-9CB3-41F3-938B-C461AB95103F}" type="pres">
      <dgm:prSet presAssocID="{31660C0A-B9AD-4003-B38F-D4C05FAA178C}" presName="root" presStyleCnt="0">
        <dgm:presLayoutVars>
          <dgm:dir/>
          <dgm:resizeHandles val="exact"/>
        </dgm:presLayoutVars>
      </dgm:prSet>
      <dgm:spPr/>
    </dgm:pt>
    <dgm:pt modelId="{9875D729-452C-413C-911F-7E1B0E954223}" type="pres">
      <dgm:prSet presAssocID="{DB8DA607-B43A-4F7F-B274-4A5E12D7119D}" presName="compNode" presStyleCnt="0"/>
      <dgm:spPr/>
    </dgm:pt>
    <dgm:pt modelId="{C08833F4-46CB-4D40-810C-18AFB89206CE}" type="pres">
      <dgm:prSet presAssocID="{DB8DA607-B43A-4F7F-B274-4A5E12D7119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085561-D641-4A11-B5D3-A224085DC534}" type="pres">
      <dgm:prSet presAssocID="{DB8DA607-B43A-4F7F-B274-4A5E12D711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AF8C3FE-004D-4E44-8E0A-8FE8591238AA}" type="pres">
      <dgm:prSet presAssocID="{DB8DA607-B43A-4F7F-B274-4A5E12D7119D}" presName="spaceRect" presStyleCnt="0"/>
      <dgm:spPr/>
    </dgm:pt>
    <dgm:pt modelId="{4346EF23-65AF-48B1-BEEF-B044B5BD3227}" type="pres">
      <dgm:prSet presAssocID="{DB8DA607-B43A-4F7F-B274-4A5E12D7119D}" presName="textRect" presStyleLbl="revTx" presStyleIdx="0" presStyleCnt="3" custScaleX="177334">
        <dgm:presLayoutVars>
          <dgm:chMax val="1"/>
          <dgm:chPref val="1"/>
        </dgm:presLayoutVars>
      </dgm:prSet>
      <dgm:spPr/>
    </dgm:pt>
    <dgm:pt modelId="{C9488DD5-43F1-4574-9D26-6B64DC06AD38}" type="pres">
      <dgm:prSet presAssocID="{10D8D417-1D0C-4B71-833B-CA7C4508797D}" presName="sibTrans" presStyleCnt="0"/>
      <dgm:spPr/>
    </dgm:pt>
    <dgm:pt modelId="{36CB4E76-792E-409D-B0BA-24377B971D38}" type="pres">
      <dgm:prSet presAssocID="{D49F541E-FE3C-4760-9C72-2662BD477793}" presName="compNode" presStyleCnt="0"/>
      <dgm:spPr/>
    </dgm:pt>
    <dgm:pt modelId="{1A4FB4AF-CD6C-48F7-BCCA-720C60F4122D}" type="pres">
      <dgm:prSet presAssocID="{D49F541E-FE3C-4760-9C72-2662BD47779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74D678-BC82-4D84-BC7E-44F11F2EDD35}" type="pres">
      <dgm:prSet presAssocID="{D49F541E-FE3C-4760-9C72-2662BD4777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3FC836-F98A-4F5F-8F49-606FC4EE13D5}" type="pres">
      <dgm:prSet presAssocID="{D49F541E-FE3C-4760-9C72-2662BD477793}" presName="spaceRect" presStyleCnt="0"/>
      <dgm:spPr/>
    </dgm:pt>
    <dgm:pt modelId="{7B25C037-4FDF-4D05-A6ED-944387257357}" type="pres">
      <dgm:prSet presAssocID="{D49F541E-FE3C-4760-9C72-2662BD477793}" presName="textRect" presStyleLbl="revTx" presStyleIdx="1" presStyleCnt="3" custScaleX="163106">
        <dgm:presLayoutVars>
          <dgm:chMax val="1"/>
          <dgm:chPref val="1"/>
        </dgm:presLayoutVars>
      </dgm:prSet>
      <dgm:spPr/>
    </dgm:pt>
    <dgm:pt modelId="{E0D19ACE-BD14-4B4A-A789-59EDC742BBDD}" type="pres">
      <dgm:prSet presAssocID="{AFA0A8DC-2FAC-4170-AEA9-6E6323220D35}" presName="sibTrans" presStyleCnt="0"/>
      <dgm:spPr/>
    </dgm:pt>
    <dgm:pt modelId="{B26A798C-E634-47B0-86D8-7AFBD2F70CFD}" type="pres">
      <dgm:prSet presAssocID="{AA8C4555-FB63-4D26-BAC2-9B07DA05AAF4}" presName="compNode" presStyleCnt="0"/>
      <dgm:spPr/>
    </dgm:pt>
    <dgm:pt modelId="{919451C6-54AF-4BD8-8A3E-189FD9B4A1B8}" type="pres">
      <dgm:prSet presAssocID="{AA8C4555-FB63-4D26-BAC2-9B07DA05AAF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6D37F30-7F49-4AAA-AB37-69F8E5433D53}" type="pres">
      <dgm:prSet presAssocID="{AA8C4555-FB63-4D26-BAC2-9B07DA05AA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03D6B6D-125D-46D3-B6A6-2C5A26FB761C}" type="pres">
      <dgm:prSet presAssocID="{AA8C4555-FB63-4D26-BAC2-9B07DA05AAF4}" presName="spaceRect" presStyleCnt="0"/>
      <dgm:spPr/>
    </dgm:pt>
    <dgm:pt modelId="{1DE7FFB7-F3CB-4622-97BD-AA4DBE94A2FA}" type="pres">
      <dgm:prSet presAssocID="{AA8C4555-FB63-4D26-BAC2-9B07DA05AAF4}" presName="textRect" presStyleLbl="revTx" presStyleIdx="2" presStyleCnt="3" custScaleX="218478">
        <dgm:presLayoutVars>
          <dgm:chMax val="1"/>
          <dgm:chPref val="1"/>
        </dgm:presLayoutVars>
      </dgm:prSet>
      <dgm:spPr/>
    </dgm:pt>
  </dgm:ptLst>
  <dgm:cxnLst>
    <dgm:cxn modelId="{E1E9BF1D-9A7D-421B-9D82-9CEAF92D4EE8}" type="presOf" srcId="{31660C0A-B9AD-4003-B38F-D4C05FAA178C}" destId="{8F2ED119-9CB3-41F3-938B-C461AB95103F}" srcOrd="0" destOrd="0" presId="urn:microsoft.com/office/officeart/2018/5/layout/IconLeafLabelList"/>
    <dgm:cxn modelId="{AA9FF266-B21E-47D8-AE72-97CFB382E4D4}" type="presOf" srcId="{DB8DA607-B43A-4F7F-B274-4A5E12D7119D}" destId="{4346EF23-65AF-48B1-BEEF-B044B5BD3227}" srcOrd="0" destOrd="0" presId="urn:microsoft.com/office/officeart/2018/5/layout/IconLeafLabelList"/>
    <dgm:cxn modelId="{85C9554F-FC65-4337-A551-82F27C8256DC}" type="presOf" srcId="{AA8C4555-FB63-4D26-BAC2-9B07DA05AAF4}" destId="{1DE7FFB7-F3CB-4622-97BD-AA4DBE94A2FA}" srcOrd="0" destOrd="0" presId="urn:microsoft.com/office/officeart/2018/5/layout/IconLeafLabelList"/>
    <dgm:cxn modelId="{32FDAC52-9B9E-4B27-8EEB-221FC915AEEB}" srcId="{31660C0A-B9AD-4003-B38F-D4C05FAA178C}" destId="{AA8C4555-FB63-4D26-BAC2-9B07DA05AAF4}" srcOrd="2" destOrd="0" parTransId="{8025191D-93B6-4D75-969E-69FB1BB72209}" sibTransId="{1E48D297-70A6-4098-9609-BB2BF1BA1F5E}"/>
    <dgm:cxn modelId="{B68F6FB6-7BEE-402D-92C7-2F775C84F66F}" srcId="{31660C0A-B9AD-4003-B38F-D4C05FAA178C}" destId="{DB8DA607-B43A-4F7F-B274-4A5E12D7119D}" srcOrd="0" destOrd="0" parTransId="{435DCBD1-66F9-47C3-A6EB-8A7163C54220}" sibTransId="{10D8D417-1D0C-4B71-833B-CA7C4508797D}"/>
    <dgm:cxn modelId="{3F649FE9-EBF5-4603-A9C4-BFDF4E4D8317}" srcId="{31660C0A-B9AD-4003-B38F-D4C05FAA178C}" destId="{D49F541E-FE3C-4760-9C72-2662BD477793}" srcOrd="1" destOrd="0" parTransId="{95837B7D-0BD1-49D0-9BE8-5F860019C541}" sibTransId="{AFA0A8DC-2FAC-4170-AEA9-6E6323220D35}"/>
    <dgm:cxn modelId="{FCAD6CFB-53CB-4618-9E6D-82EB8DBF11D0}" type="presOf" srcId="{D49F541E-FE3C-4760-9C72-2662BD477793}" destId="{7B25C037-4FDF-4D05-A6ED-944387257357}" srcOrd="0" destOrd="0" presId="urn:microsoft.com/office/officeart/2018/5/layout/IconLeafLabelList"/>
    <dgm:cxn modelId="{CB6F9219-A493-4B87-9D1A-6F269CBEA6CC}" type="presParOf" srcId="{8F2ED119-9CB3-41F3-938B-C461AB95103F}" destId="{9875D729-452C-413C-911F-7E1B0E954223}" srcOrd="0" destOrd="0" presId="urn:microsoft.com/office/officeart/2018/5/layout/IconLeafLabelList"/>
    <dgm:cxn modelId="{454A6354-873C-434A-B032-8B5C4AE8AD99}" type="presParOf" srcId="{9875D729-452C-413C-911F-7E1B0E954223}" destId="{C08833F4-46CB-4D40-810C-18AFB89206CE}" srcOrd="0" destOrd="0" presId="urn:microsoft.com/office/officeart/2018/5/layout/IconLeafLabelList"/>
    <dgm:cxn modelId="{67AEAF70-2BB1-48B3-A5EE-4674997EBA03}" type="presParOf" srcId="{9875D729-452C-413C-911F-7E1B0E954223}" destId="{EA085561-D641-4A11-B5D3-A224085DC534}" srcOrd="1" destOrd="0" presId="urn:microsoft.com/office/officeart/2018/5/layout/IconLeafLabelList"/>
    <dgm:cxn modelId="{BDD5488D-D933-41FA-8287-69CD911B1435}" type="presParOf" srcId="{9875D729-452C-413C-911F-7E1B0E954223}" destId="{7AF8C3FE-004D-4E44-8E0A-8FE8591238AA}" srcOrd="2" destOrd="0" presId="urn:microsoft.com/office/officeart/2018/5/layout/IconLeafLabelList"/>
    <dgm:cxn modelId="{854E1FB1-C534-40BD-AA67-F902BF573084}" type="presParOf" srcId="{9875D729-452C-413C-911F-7E1B0E954223}" destId="{4346EF23-65AF-48B1-BEEF-B044B5BD3227}" srcOrd="3" destOrd="0" presId="urn:microsoft.com/office/officeart/2018/5/layout/IconLeafLabelList"/>
    <dgm:cxn modelId="{7C716502-A186-40C6-92FE-E73146C02D96}" type="presParOf" srcId="{8F2ED119-9CB3-41F3-938B-C461AB95103F}" destId="{C9488DD5-43F1-4574-9D26-6B64DC06AD38}" srcOrd="1" destOrd="0" presId="urn:microsoft.com/office/officeart/2018/5/layout/IconLeafLabelList"/>
    <dgm:cxn modelId="{460B8C95-CC5C-42AE-9C39-3FCB101AF085}" type="presParOf" srcId="{8F2ED119-9CB3-41F3-938B-C461AB95103F}" destId="{36CB4E76-792E-409D-B0BA-24377B971D38}" srcOrd="2" destOrd="0" presId="urn:microsoft.com/office/officeart/2018/5/layout/IconLeafLabelList"/>
    <dgm:cxn modelId="{9B2587D6-A8D3-42DB-BAAA-EF125DE4551D}" type="presParOf" srcId="{36CB4E76-792E-409D-B0BA-24377B971D38}" destId="{1A4FB4AF-CD6C-48F7-BCCA-720C60F4122D}" srcOrd="0" destOrd="0" presId="urn:microsoft.com/office/officeart/2018/5/layout/IconLeafLabelList"/>
    <dgm:cxn modelId="{34A664C8-C5C0-4F16-A9DB-F55BEBC28D4E}" type="presParOf" srcId="{36CB4E76-792E-409D-B0BA-24377B971D38}" destId="{8F74D678-BC82-4D84-BC7E-44F11F2EDD35}" srcOrd="1" destOrd="0" presId="urn:microsoft.com/office/officeart/2018/5/layout/IconLeafLabelList"/>
    <dgm:cxn modelId="{1468499F-4EE1-40A7-8C60-972551335443}" type="presParOf" srcId="{36CB4E76-792E-409D-B0BA-24377B971D38}" destId="{DC3FC836-F98A-4F5F-8F49-606FC4EE13D5}" srcOrd="2" destOrd="0" presId="urn:microsoft.com/office/officeart/2018/5/layout/IconLeafLabelList"/>
    <dgm:cxn modelId="{5DE4E703-2F2A-49C7-A46B-F9B14D73F0FD}" type="presParOf" srcId="{36CB4E76-792E-409D-B0BA-24377B971D38}" destId="{7B25C037-4FDF-4D05-A6ED-944387257357}" srcOrd="3" destOrd="0" presId="urn:microsoft.com/office/officeart/2018/5/layout/IconLeafLabelList"/>
    <dgm:cxn modelId="{35507C06-6BBE-4DD0-9B50-8A9E97419D5A}" type="presParOf" srcId="{8F2ED119-9CB3-41F3-938B-C461AB95103F}" destId="{E0D19ACE-BD14-4B4A-A789-59EDC742BBDD}" srcOrd="3" destOrd="0" presId="urn:microsoft.com/office/officeart/2018/5/layout/IconLeafLabelList"/>
    <dgm:cxn modelId="{E40D6852-4BED-4787-B7D9-5A09AF228893}" type="presParOf" srcId="{8F2ED119-9CB3-41F3-938B-C461AB95103F}" destId="{B26A798C-E634-47B0-86D8-7AFBD2F70CFD}" srcOrd="4" destOrd="0" presId="urn:microsoft.com/office/officeart/2018/5/layout/IconLeafLabelList"/>
    <dgm:cxn modelId="{17D78537-1A61-4A8F-B574-903F6E7DC577}" type="presParOf" srcId="{B26A798C-E634-47B0-86D8-7AFBD2F70CFD}" destId="{919451C6-54AF-4BD8-8A3E-189FD9B4A1B8}" srcOrd="0" destOrd="0" presId="urn:microsoft.com/office/officeart/2018/5/layout/IconLeafLabelList"/>
    <dgm:cxn modelId="{EAD75E3A-4643-4A82-8056-FC4FDD54DED4}" type="presParOf" srcId="{B26A798C-E634-47B0-86D8-7AFBD2F70CFD}" destId="{36D37F30-7F49-4AAA-AB37-69F8E5433D53}" srcOrd="1" destOrd="0" presId="urn:microsoft.com/office/officeart/2018/5/layout/IconLeafLabelList"/>
    <dgm:cxn modelId="{CADC15A7-4D5A-4614-8AB6-6B2CB01337ED}" type="presParOf" srcId="{B26A798C-E634-47B0-86D8-7AFBD2F70CFD}" destId="{203D6B6D-125D-46D3-B6A6-2C5A26FB761C}" srcOrd="2" destOrd="0" presId="urn:microsoft.com/office/officeart/2018/5/layout/IconLeafLabelList"/>
    <dgm:cxn modelId="{25DA96EC-8C8F-4603-9F21-65C319538365}" type="presParOf" srcId="{B26A798C-E634-47B0-86D8-7AFBD2F70CFD}" destId="{1DE7FFB7-F3CB-4622-97BD-AA4DBE94A2F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D2705-2C51-493C-9E2A-2D1009E183A6}">
      <dsp:nvSpPr>
        <dsp:cNvPr id="0" name=""/>
        <dsp:cNvSpPr/>
      </dsp:nvSpPr>
      <dsp:spPr>
        <a:xfrm>
          <a:off x="-90143" y="415590"/>
          <a:ext cx="6269038" cy="12607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AA7BD-FFB9-4A1B-B567-D19CB1F85722}">
      <dsp:nvSpPr>
        <dsp:cNvPr id="0" name=""/>
        <dsp:cNvSpPr/>
      </dsp:nvSpPr>
      <dsp:spPr>
        <a:xfrm>
          <a:off x="291236" y="699261"/>
          <a:ext cx="693417" cy="693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B9940-4349-4DD8-A6BD-6FDA41DC845E}">
      <dsp:nvSpPr>
        <dsp:cNvPr id="0" name=""/>
        <dsp:cNvSpPr/>
      </dsp:nvSpPr>
      <dsp:spPr>
        <a:xfrm>
          <a:off x="1366034" y="378464"/>
          <a:ext cx="4692763" cy="131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8" tIns="131608" rIns="131608" bIns="1316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Fast, secure and reliable access to all the medical data you choose to provide.</a:t>
          </a:r>
          <a:endParaRPr lang="en-US" sz="2400" kern="1200" dirty="0"/>
        </a:p>
      </dsp:txBody>
      <dsp:txXfrm>
        <a:off x="1366034" y="378464"/>
        <a:ext cx="4692763" cy="1317794"/>
      </dsp:txXfrm>
    </dsp:sp>
    <dsp:sp modelId="{79D03692-8C95-4114-BC16-C604A2926647}">
      <dsp:nvSpPr>
        <dsp:cNvPr id="0" name=""/>
        <dsp:cNvSpPr/>
      </dsp:nvSpPr>
      <dsp:spPr>
        <a:xfrm>
          <a:off x="-90143" y="2050715"/>
          <a:ext cx="6269038" cy="12607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EEA04-A834-4DC0-935F-98F5B5308C2F}">
      <dsp:nvSpPr>
        <dsp:cNvPr id="0" name=""/>
        <dsp:cNvSpPr/>
      </dsp:nvSpPr>
      <dsp:spPr>
        <a:xfrm>
          <a:off x="291236" y="2334386"/>
          <a:ext cx="693417" cy="693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D8D5A-1BD1-4709-A6E4-1272220D3833}">
      <dsp:nvSpPr>
        <dsp:cNvPr id="0" name=""/>
        <dsp:cNvSpPr/>
      </dsp:nvSpPr>
      <dsp:spPr>
        <a:xfrm>
          <a:off x="1265796" y="2107377"/>
          <a:ext cx="4893238" cy="113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8" tIns="131608" rIns="131608" bIns="1316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2 modes of functioning: online or offline (it’s your choice if you want data on cloud).</a:t>
          </a:r>
          <a:endParaRPr lang="en-US" sz="2400" kern="1200" dirty="0"/>
        </a:p>
      </dsp:txBody>
      <dsp:txXfrm>
        <a:off x="1265796" y="2107377"/>
        <a:ext cx="4893238" cy="1130218"/>
      </dsp:txXfrm>
    </dsp:sp>
    <dsp:sp modelId="{1C706CAD-C0C9-4538-8703-8334D972F511}">
      <dsp:nvSpPr>
        <dsp:cNvPr id="0" name=""/>
        <dsp:cNvSpPr/>
      </dsp:nvSpPr>
      <dsp:spPr>
        <a:xfrm>
          <a:off x="-90143" y="3808023"/>
          <a:ext cx="6269038" cy="12607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064C5-84EA-4156-8E4C-BC2362F80FD5}">
      <dsp:nvSpPr>
        <dsp:cNvPr id="0" name=""/>
        <dsp:cNvSpPr/>
      </dsp:nvSpPr>
      <dsp:spPr>
        <a:xfrm>
          <a:off x="291236" y="4091694"/>
          <a:ext cx="693417" cy="693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6CC6B-B0CA-41E6-9D9C-B2EF2B087984}">
      <dsp:nvSpPr>
        <dsp:cNvPr id="0" name=""/>
        <dsp:cNvSpPr/>
      </dsp:nvSpPr>
      <dsp:spPr>
        <a:xfrm>
          <a:off x="1065650" y="3665930"/>
          <a:ext cx="5293530" cy="1527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8" tIns="131608" rIns="131608" bIns="1316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Difficulty at making mistakes (to remove an item you must write in the whole name and then press “Remove”).</a:t>
          </a:r>
          <a:endParaRPr lang="en-US" sz="2400" kern="1200" dirty="0"/>
        </a:p>
      </dsp:txBody>
      <dsp:txXfrm>
        <a:off x="1065650" y="3665930"/>
        <a:ext cx="5293530" cy="1527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833F4-46CB-4D40-810C-18AFB89206CE}">
      <dsp:nvSpPr>
        <dsp:cNvPr id="0" name=""/>
        <dsp:cNvSpPr/>
      </dsp:nvSpPr>
      <dsp:spPr>
        <a:xfrm>
          <a:off x="1030901" y="1060493"/>
          <a:ext cx="1079771" cy="107977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85561-D641-4A11-B5D3-A224085DC534}">
      <dsp:nvSpPr>
        <dsp:cNvPr id="0" name=""/>
        <dsp:cNvSpPr/>
      </dsp:nvSpPr>
      <dsp:spPr>
        <a:xfrm>
          <a:off x="1261017" y="1290608"/>
          <a:ext cx="619541" cy="61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6EF23-65AF-48B1-BEEF-B044B5BD3227}">
      <dsp:nvSpPr>
        <dsp:cNvPr id="0" name=""/>
        <dsp:cNvSpPr/>
      </dsp:nvSpPr>
      <dsp:spPr>
        <a:xfrm>
          <a:off x="1277" y="2476586"/>
          <a:ext cx="3139019" cy="81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Flutter app that creates native Android and iOS code.</a:t>
          </a:r>
          <a:endParaRPr lang="en-US" sz="2000" kern="1200" dirty="0"/>
        </a:p>
      </dsp:txBody>
      <dsp:txXfrm>
        <a:off x="1277" y="2476586"/>
        <a:ext cx="3139019" cy="815464"/>
      </dsp:txXfrm>
    </dsp:sp>
    <dsp:sp modelId="{1A4FB4AF-CD6C-48F7-BCCA-720C60F4122D}">
      <dsp:nvSpPr>
        <dsp:cNvPr id="0" name=""/>
        <dsp:cNvSpPr/>
      </dsp:nvSpPr>
      <dsp:spPr>
        <a:xfrm>
          <a:off x="4353765" y="1060493"/>
          <a:ext cx="1079771" cy="107977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4D678-BC82-4D84-BC7E-44F11F2EDD35}">
      <dsp:nvSpPr>
        <dsp:cNvPr id="0" name=""/>
        <dsp:cNvSpPr/>
      </dsp:nvSpPr>
      <dsp:spPr>
        <a:xfrm>
          <a:off x="4583880" y="1290608"/>
          <a:ext cx="619541" cy="61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5C037-4FDF-4D05-A6ED-944387257357}">
      <dsp:nvSpPr>
        <dsp:cNvPr id="0" name=""/>
        <dsp:cNvSpPr/>
      </dsp:nvSpPr>
      <dsp:spPr>
        <a:xfrm>
          <a:off x="3450067" y="2476586"/>
          <a:ext cx="2887167" cy="81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Data can be saved locally or in a Firebase database.</a:t>
          </a:r>
          <a:endParaRPr lang="en-US" sz="2000" kern="1200" dirty="0"/>
        </a:p>
      </dsp:txBody>
      <dsp:txXfrm>
        <a:off x="3450067" y="2476586"/>
        <a:ext cx="2887167" cy="815464"/>
      </dsp:txXfrm>
    </dsp:sp>
    <dsp:sp modelId="{919451C6-54AF-4BD8-8A3E-189FD9B4A1B8}">
      <dsp:nvSpPr>
        <dsp:cNvPr id="0" name=""/>
        <dsp:cNvSpPr/>
      </dsp:nvSpPr>
      <dsp:spPr>
        <a:xfrm>
          <a:off x="8040778" y="1060493"/>
          <a:ext cx="1079771" cy="107977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37F30-7F49-4AAA-AB37-69F8E5433D53}">
      <dsp:nvSpPr>
        <dsp:cNvPr id="0" name=""/>
        <dsp:cNvSpPr/>
      </dsp:nvSpPr>
      <dsp:spPr>
        <a:xfrm>
          <a:off x="8270893" y="1290608"/>
          <a:ext cx="619541" cy="61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7FFB7-F3CB-4622-97BD-AA4DBE94A2FA}">
      <dsp:nvSpPr>
        <dsp:cNvPr id="0" name=""/>
        <dsp:cNvSpPr/>
      </dsp:nvSpPr>
      <dsp:spPr>
        <a:xfrm>
          <a:off x="6647005" y="2476586"/>
          <a:ext cx="3867316" cy="81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While signed in, Firebase will be updated for every modification.</a:t>
          </a:r>
          <a:endParaRPr lang="en-US" sz="2000" kern="1200" dirty="0"/>
        </a:p>
      </dsp:txBody>
      <dsp:txXfrm>
        <a:off x="6647005" y="2476586"/>
        <a:ext cx="3867316" cy="81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215F-1145-4649-9559-8F2834BE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2EACB-80A5-440F-BCE6-FAC1206E0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8C06-3D73-4A76-8AFB-7ECBC65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28C5-F142-4AA2-9548-5EA4C11F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04BD-22FD-4F51-90C5-3356A639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92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7C05-D31E-4EDC-A681-B4B428E7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B6CB7-CDA6-4FA1-9F73-B99DBC173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80BE-85AE-495F-ABF6-83D29898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3067-3F22-4CEF-B238-DF963823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AAE0-BCD4-486C-B6B0-D65D5266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95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E7DF5-D3C1-47C1-B5BE-0466835AB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9478-EC4F-4E18-808D-F6C96A301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8BA7-A0FF-404C-A85D-5B1FCE84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DBB2-31F5-4EF1-9ED8-28D2EEB8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B980-CA28-48B8-B93A-FB73FB40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494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D924-3821-4D7A-A176-3D3FCFF5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1E6B-02B5-4968-9EB7-564CDA7D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ED18-4AD1-4307-926D-5B5EB7DB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BB2A-3683-4470-BABA-847AE6E4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200D-7B97-46E5-8192-95A14997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349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B093-F58F-4192-8CD9-EE177AFD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9148A-7FC8-4E8B-8FA7-2027574D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1B1D-9C9A-429C-B3FC-5FE755A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5BDC-A50A-428B-81EE-4B207C53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80E8-15A0-4164-B2D1-6BC52065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83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0BCC-D715-4029-812A-0A848669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E7E3-846A-4C5E-8D54-CC2374FAF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605A-F778-4A4C-A3AE-52A6AE75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13DA8-0E4C-48DD-8E0D-294E1767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94D62-7A5E-41F7-9034-AAC218C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BAB4-BC73-40FE-AA2F-58A2A841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166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F060-39BA-4711-8890-AE8A5A32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6F20-AF04-435A-BAF8-F41BA4A0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EF4ED-F5EF-439C-BE41-FB6778DE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2256B-3266-4FBB-8EC9-8359E10D3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747E2-0787-4644-8D2E-7601FA148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AC264-1A44-49A9-B66E-E005114C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42277-CC89-459E-97C2-774FDD3E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6B18E-B1AB-4A5A-B27A-C7BBB3E9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185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50F1-D421-41B3-9930-51BAD662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9C1E8-57EB-48DD-940A-09ED9EC3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E4690-1DCE-473F-8BAA-8B36273E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6D504-0FCB-4E14-8BB5-8637235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701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26A9-5EBB-4612-BF67-4AD79DA5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6C510-60D2-44DC-9430-191BA55B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BA157-6CF8-4185-ABCA-BF3D94C4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04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4F3E-939F-455B-B06C-1C33C202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8E1B-8216-4CCA-B53D-108E176F3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E2746-9614-407B-B17C-33D56E64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9C4DA-0B28-4A99-837A-BE3A9645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46B4C-DE3E-43B9-9790-FB8E1FDC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2B55-85CD-47B3-9D1D-7E2E22C2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072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06DE-586B-4B0E-BEE0-29D6E286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CD7BF-6EA1-454A-B73A-054F36AE5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904BA-0DFD-4A8D-823A-7A8E3535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F4D0-ABA9-4691-B662-63F390AC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ADF91-EA01-4651-B135-64181BB5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D181F-DF3F-4FD5-BE84-9C86483D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63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6E2A7-8B39-42D1-8775-A6B831FF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8FEE3-6F00-4FFF-BF97-08CA1724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C83F-3906-450F-87E9-FB54EE348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3E12-685C-4986-B4B0-BE970CD16F1B}" type="datetimeFigureOut">
              <a:rPr lang="ro-RO" smtClean="0"/>
              <a:t>17.11.2019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4DCB-487B-47CF-AD69-2C7CEAC8A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CE67-BE01-462A-B5CC-F0EB05AD4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6446-6DD5-4B6A-8B23-02078CA9FCA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418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B25EF-651A-40FE-83A6-2065B16A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MediTot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02348-3EEA-4BEC-B734-1A98AF307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/>
              <a:t>Team:      ++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Raluca </a:t>
            </a:r>
            <a:r>
              <a:rPr lang="en-US" sz="2200" dirty="0" err="1"/>
              <a:t>Antonescu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Mihaela </a:t>
            </a:r>
            <a:r>
              <a:rPr lang="en-US" sz="2200" dirty="0" err="1"/>
              <a:t>Chirea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Cosmin Ciocan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Adela </a:t>
            </a:r>
            <a:r>
              <a:rPr lang="en-US" sz="2200" dirty="0" err="1"/>
              <a:t>Vais</a:t>
            </a:r>
            <a:endParaRPr lang="en-US" sz="2200" dirty="0"/>
          </a:p>
        </p:txBody>
      </p:sp>
      <p:pic>
        <p:nvPicPr>
          <p:cNvPr id="5" name="Graphic 4" descr="DNA">
            <a:extLst>
              <a:ext uri="{FF2B5EF4-FFF2-40B4-BE49-F238E27FC236}">
                <a16:creationId xmlns:a16="http://schemas.microsoft.com/office/drawing/2014/main" id="{1E0003BA-6046-41D7-9795-773388A4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356" y="3341389"/>
            <a:ext cx="432881" cy="4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0EE7-02FD-47A8-85CB-7BAF2CC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F5516-A023-4374-B277-AB8A82BB3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478" y="2475881"/>
            <a:ext cx="6467867" cy="345061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A full medical history of a patient, written by the patient.</a:t>
            </a:r>
          </a:p>
          <a:p>
            <a:endParaRPr lang="en-US" sz="2200" dirty="0"/>
          </a:p>
          <a:p>
            <a:r>
              <a:rPr lang="en-US" sz="2200" dirty="0"/>
              <a:t>Main features: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Diagnostics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Allergies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Medical Tests Results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Medicine Manager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Medical Appointments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Heartbeat">
            <a:extLst>
              <a:ext uri="{FF2B5EF4-FFF2-40B4-BE49-F238E27FC236}">
                <a16:creationId xmlns:a16="http://schemas.microsoft.com/office/drawing/2014/main" id="{59B3F266-0F9A-48B8-BC5F-A9027E0AFB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8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0AAE-AE1F-4774-B46E-6D5DD205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Why so general??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AFB8F-199F-4B50-9697-6CA7F55A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Commonly used chemicals have names that are hard to memorize.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(reference: https://en.wikipedia.org/wiki/List_of_allergens)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BD40E0-316E-4647-8868-71DF01409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" b="-139"/>
          <a:stretch/>
        </p:blipFill>
        <p:spPr>
          <a:xfrm>
            <a:off x="7502734" y="0"/>
            <a:ext cx="3859460" cy="6870877"/>
          </a:xfrm>
          <a:prstGeom prst="rect">
            <a:avLst/>
          </a:prstGeom>
        </p:spPr>
      </p:pic>
      <p:pic>
        <p:nvPicPr>
          <p:cNvPr id="16" name="Graphic 15" descr="Beaker">
            <a:extLst>
              <a:ext uri="{FF2B5EF4-FFF2-40B4-BE49-F238E27FC236}">
                <a16:creationId xmlns:a16="http://schemas.microsoft.com/office/drawing/2014/main" id="{5020CD57-72AA-4372-855C-187EA9C44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9541" y="3149598"/>
            <a:ext cx="2629410" cy="262941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77F347-FCA2-45D5-9B6B-4F6EF0A28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69" y="1287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7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2DD2-C41A-499B-8CB5-84A877F3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still focuses on a specific problem: it’s hard to remember all your medical data or to have access to all of your medical history.</a:t>
            </a:r>
          </a:p>
        </p:txBody>
      </p:sp>
      <p:pic>
        <p:nvPicPr>
          <p:cNvPr id="6" name="Graphic 5" descr="Sync">
            <a:extLst>
              <a:ext uri="{FF2B5EF4-FFF2-40B4-BE49-F238E27FC236}">
                <a16:creationId xmlns:a16="http://schemas.microsoft.com/office/drawing/2014/main" id="{EB505E32-0AD0-49B3-AED0-D4ABF9A74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AC461D-D008-45C7-ADFD-571D1FDE4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71EC3-DD8A-4E24-AAC3-FE0C87AF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MediTot provides:</a:t>
            </a:r>
            <a:endParaRPr lang="ro-RO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32BE61-7257-4B06-AAF1-A1D8DB695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59612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2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68ED-0312-4967-95E3-E1F1AE33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/>
              <a:t>Technical details</a:t>
            </a:r>
            <a:endParaRPr lang="ro-RO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A02029-12BF-4F57-AB85-F7E680E6E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30586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44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MediTot</vt:lpstr>
      <vt:lpstr>General application</vt:lpstr>
      <vt:lpstr>Why so general??</vt:lpstr>
      <vt:lpstr>It still focuses on a specific problem: it’s hard to remember all your medical data or to have access to all of your medical history.</vt:lpstr>
      <vt:lpstr>MediTot provides:</vt:lpstr>
      <vt:lpstr>Technical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MediTot</dc:title>
  <dc:creator>Mihaela Wheiss</dc:creator>
  <cp:lastModifiedBy>Mihaela Wheiss</cp:lastModifiedBy>
  <cp:revision>3</cp:revision>
  <dcterms:created xsi:type="dcterms:W3CDTF">2019-11-16T23:12:06Z</dcterms:created>
  <dcterms:modified xsi:type="dcterms:W3CDTF">2019-11-17T06:05:02Z</dcterms:modified>
</cp:coreProperties>
</file>