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15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68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0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06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07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93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007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9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1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59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9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3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7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68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A84646-ED69-4EAA-B99D-97A99DF81237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0DE1CF-91B8-4BCC-9A27-116E6E3987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29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6D7E-C0D8-BE29-A73E-87EF00061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Crypto Parser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CB7EF-37B5-2C26-7DA3-04ED46FD0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Надира </a:t>
            </a:r>
            <a:r>
              <a:rPr lang="ru-RU" dirty="0" err="1"/>
              <a:t>Чердабаева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54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9963-74E8-9C08-83A9-3A7776BE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Crypto Parser will parse crypto tracking sites for crypto values!</a:t>
            </a:r>
            <a:endParaRPr lang="ru-RU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479236D-EBAD-135E-A7A0-7610B17863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9" r="1138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1530E-68C7-4D5F-BE54-447BAB7D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Crypto Parser –</a:t>
            </a:r>
            <a:r>
              <a:rPr lang="ru-RU" dirty="0"/>
              <a:t> делает</a:t>
            </a:r>
            <a:r>
              <a:rPr lang="en-US" dirty="0"/>
              <a:t> parsing </a:t>
            </a:r>
            <a:r>
              <a:rPr lang="ru-RU" dirty="0"/>
              <a:t>на крипто сайтах для информации на крипто! </a:t>
            </a:r>
          </a:p>
        </p:txBody>
      </p:sp>
    </p:spTree>
    <p:extLst>
      <p:ext uri="{BB962C8B-B14F-4D97-AF65-F5344CB8AC3E}">
        <p14:creationId xmlns:p14="http://schemas.microsoft.com/office/powerpoint/2010/main" val="26251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3988-F5DA-BAC0-FF9B-111F9E5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848" y="562356"/>
            <a:ext cx="6164653" cy="1335024"/>
          </a:xfrm>
        </p:spPr>
        <p:txBody>
          <a:bodyPr/>
          <a:lstStyle/>
          <a:p>
            <a:r>
              <a:rPr lang="en-US" dirty="0"/>
              <a:t>DATABASE FUNCTIONS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124FE-E52B-1397-FB72-1A788883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216" y="1928986"/>
            <a:ext cx="6164653" cy="1828800"/>
          </a:xfrm>
        </p:spPr>
        <p:txBody>
          <a:bodyPr/>
          <a:lstStyle/>
          <a:p>
            <a:r>
              <a:rPr lang="ru-RU" dirty="0">
                <a:latin typeface="Bahnschrift Light SemiCondensed" panose="020B0502040204020203" pitchFamily="34" charset="0"/>
              </a:rPr>
              <a:t>Чтобы сохранить ссылки, я создала функции для база данных! Это было не очень трудно. </a:t>
            </a:r>
            <a:r>
              <a:rPr lang="en-US" dirty="0">
                <a:latin typeface="Bahnschrift Light SemiCondensed" panose="020B0502040204020203" pitchFamily="34" charset="0"/>
              </a:rPr>
              <a:t>Delete() </a:t>
            </a:r>
            <a:r>
              <a:rPr lang="ru-RU" dirty="0">
                <a:latin typeface="Bahnschrift Light SemiCondensed" panose="020B0502040204020203" pitchFamily="34" charset="0"/>
              </a:rPr>
              <a:t>проверяет если ссылка существует, и затем удаляет если есть. Если нет тогда сообщает пользователя об этом!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72FF77-870B-80E0-480F-0C0FB50F4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27" y="3429000"/>
            <a:ext cx="5096586" cy="248637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51E896-C3AE-9B46-2BAF-77E2CC507FD3}"/>
              </a:ext>
            </a:extLst>
          </p:cNvPr>
          <p:cNvCxnSpPr>
            <a:cxnSpLocks/>
          </p:cNvCxnSpPr>
          <p:nvPr/>
        </p:nvCxnSpPr>
        <p:spPr>
          <a:xfrm>
            <a:off x="850227" y="3429000"/>
            <a:ext cx="0" cy="2578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EEF5E2-7F31-88B9-B342-D0E772E8E679}"/>
              </a:ext>
            </a:extLst>
          </p:cNvPr>
          <p:cNvCxnSpPr/>
          <p:nvPr/>
        </p:nvCxnSpPr>
        <p:spPr>
          <a:xfrm flipH="1">
            <a:off x="740664" y="3429000"/>
            <a:ext cx="5206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99BCC-B1E9-7D78-203A-9F2B52AEE82E}"/>
              </a:ext>
            </a:extLst>
          </p:cNvPr>
          <p:cNvCxnSpPr/>
          <p:nvPr/>
        </p:nvCxnSpPr>
        <p:spPr>
          <a:xfrm>
            <a:off x="850227" y="5915372"/>
            <a:ext cx="5184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066AD2-6C39-443A-8576-AE7F1C888411}"/>
              </a:ext>
            </a:extLst>
          </p:cNvPr>
          <p:cNvCxnSpPr/>
          <p:nvPr/>
        </p:nvCxnSpPr>
        <p:spPr>
          <a:xfrm flipV="1">
            <a:off x="5946813" y="3318874"/>
            <a:ext cx="0" cy="2596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943CC4-E70E-F274-6A72-18F2FBBDCBE8}"/>
              </a:ext>
            </a:extLst>
          </p:cNvPr>
          <p:cNvSpPr txBox="1"/>
          <p:nvPr/>
        </p:nvSpPr>
        <p:spPr>
          <a:xfrm>
            <a:off x="6541008" y="3466226"/>
            <a:ext cx="3608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View() </a:t>
            </a:r>
            <a:r>
              <a:rPr lang="ru-RU" sz="2800" dirty="0"/>
              <a:t>просто берет ссылки из БД и выводит на экран!</a:t>
            </a:r>
          </a:p>
        </p:txBody>
      </p:sp>
    </p:spTree>
    <p:extLst>
      <p:ext uri="{BB962C8B-B14F-4D97-AF65-F5344CB8AC3E}">
        <p14:creationId xmlns:p14="http://schemas.microsoft.com/office/powerpoint/2010/main" val="29182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C2E4-B7C7-B3CD-9D4B-D3C7597B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0" y="283464"/>
            <a:ext cx="6164653" cy="1371600"/>
          </a:xfrm>
        </p:spPr>
        <p:txBody>
          <a:bodyPr/>
          <a:lstStyle/>
          <a:p>
            <a:pPr algn="ctr"/>
            <a:r>
              <a:rPr lang="en-US" sz="4400" dirty="0"/>
              <a:t>PARSING</a:t>
            </a:r>
            <a:r>
              <a:rPr lang="en-US" dirty="0"/>
              <a:t> </a:t>
            </a:r>
            <a:r>
              <a:rPr lang="en-US" sz="6000" dirty="0"/>
              <a:t>FUNCTIONS</a:t>
            </a:r>
            <a:endParaRPr lang="ru-RU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26D56-215E-3730-0B8E-DDEF72C1C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753" y="2212847"/>
            <a:ext cx="4700016" cy="4039777"/>
          </a:xfrm>
        </p:spPr>
        <p:txBody>
          <a:bodyPr/>
          <a:lstStyle/>
          <a:p>
            <a:r>
              <a:rPr lang="en-US" dirty="0"/>
              <a:t>Find() </a:t>
            </a:r>
            <a:r>
              <a:rPr lang="ru-RU" dirty="0"/>
              <a:t>– функция который будет находить данные, ввести в БД и выводить пользователю! Сперва запрос чтобы взять текст в ссылке, и потом делает </a:t>
            </a:r>
            <a:r>
              <a:rPr lang="en-US" dirty="0"/>
              <a:t>parsing </a:t>
            </a:r>
            <a:r>
              <a:rPr lang="ru-RU" dirty="0"/>
              <a:t>чтобы разделить на части. Затем делает </a:t>
            </a:r>
            <a:r>
              <a:rPr lang="en-US" dirty="0"/>
              <a:t>parsing </a:t>
            </a:r>
            <a:r>
              <a:rPr lang="ru-RU" dirty="0"/>
              <a:t>еще несколько раз чтобы получить чистые данные крипто! Я здесь использовала </a:t>
            </a:r>
            <a:r>
              <a:rPr lang="en-US" dirty="0" err="1"/>
              <a:t>json.dumps</a:t>
            </a:r>
            <a:r>
              <a:rPr lang="en-US" dirty="0"/>
              <a:t> </a:t>
            </a:r>
            <a:r>
              <a:rPr lang="ru-RU" dirty="0"/>
              <a:t>чтобы превратить результатный </a:t>
            </a:r>
            <a:r>
              <a:rPr lang="en-US" dirty="0"/>
              <a:t>list</a:t>
            </a:r>
            <a:r>
              <a:rPr lang="ru-RU" dirty="0"/>
              <a:t> в </a:t>
            </a:r>
            <a:r>
              <a:rPr lang="en-US" dirty="0"/>
              <a:t>string</a:t>
            </a:r>
            <a:r>
              <a:rPr lang="ru-RU" dirty="0"/>
              <a:t>, иначе БД не понял бы информацию и вернул ошибку. Результат выводят на экран пользователю и сообщает что данное информация добавили в БД!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E376C0-24B0-17FD-39ED-3F48A32F1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478024"/>
            <a:ext cx="6769608" cy="37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38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8449-59B6-F8C5-A178-AE2E2356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672" y="192024"/>
            <a:ext cx="6164653" cy="905256"/>
          </a:xfrm>
        </p:spPr>
        <p:txBody>
          <a:bodyPr/>
          <a:lstStyle/>
          <a:p>
            <a:pPr algn="ctr"/>
            <a:r>
              <a:rPr lang="en-US" dirty="0"/>
              <a:t>INTERFACE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ADB4A-49D2-129F-A668-6FFB16D8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3671" y="1381691"/>
            <a:ext cx="6164653" cy="1828800"/>
          </a:xfrm>
        </p:spPr>
        <p:txBody>
          <a:bodyPr/>
          <a:lstStyle/>
          <a:p>
            <a:r>
              <a:rPr lang="ru-RU" dirty="0">
                <a:latin typeface="Candara Light" panose="020E0502030303020204" pitchFamily="34" charset="0"/>
              </a:rPr>
              <a:t>Для последней функции, я написала меню которое будет вызывать предыдущие функции! Здесь </a:t>
            </a:r>
            <a:r>
              <a:rPr lang="en-US" dirty="0">
                <a:latin typeface="Candara Light" panose="020E0502030303020204" pitchFamily="34" charset="0"/>
              </a:rPr>
              <a:t>match case </a:t>
            </a:r>
            <a:r>
              <a:rPr lang="ru-RU" dirty="0">
                <a:latin typeface="Candara Light" panose="020E0502030303020204" pitchFamily="34" charset="0"/>
              </a:rPr>
              <a:t>полезно для выбора функции пользователем! У меня было не много трудностей здесь, но в конце стало нормально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B96B0-ED55-3008-5073-EE874BB1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3494903"/>
            <a:ext cx="801164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1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EA72-BC5D-33EE-485C-80BF776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16" y="585216"/>
            <a:ext cx="6164653" cy="1371600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MAIN LOOP</a:t>
            </a:r>
            <a:endParaRPr lang="ru-RU" sz="8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E4B2-68C1-F240-FF2F-6A4D60A38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3015" y="2212848"/>
            <a:ext cx="6164653" cy="3877056"/>
          </a:xfrm>
        </p:spPr>
        <p:txBody>
          <a:bodyPr>
            <a:normAutofit/>
          </a:bodyPr>
          <a:lstStyle/>
          <a:p>
            <a:r>
              <a:rPr lang="ru-RU" sz="2800" dirty="0"/>
              <a:t>Это основная  работа программы! Простой </a:t>
            </a:r>
            <a:r>
              <a:rPr lang="en-US" sz="2800" dirty="0"/>
              <a:t>while </a:t>
            </a:r>
            <a:r>
              <a:rPr lang="ru-RU" sz="2800" dirty="0"/>
              <a:t>цикл которое заканчивается на вводе пользователя. </a:t>
            </a:r>
            <a:r>
              <a:rPr lang="en-US" sz="2800" dirty="0" err="1"/>
              <a:t>Connection.commit</a:t>
            </a:r>
            <a:r>
              <a:rPr lang="en-US" sz="2800" dirty="0"/>
              <a:t>() </a:t>
            </a:r>
            <a:r>
              <a:rPr lang="ru-RU" sz="2800" dirty="0"/>
              <a:t>и </a:t>
            </a:r>
            <a:r>
              <a:rPr lang="en-US" sz="2800" dirty="0" err="1"/>
              <a:t>connection.close</a:t>
            </a:r>
            <a:r>
              <a:rPr lang="en-US" sz="2800" dirty="0"/>
              <a:t>() </a:t>
            </a:r>
            <a:r>
              <a:rPr lang="ru-RU" sz="2800" dirty="0"/>
              <a:t>в конце чтобы сохранить изменения в БД и закрыть его чтоб не было </a:t>
            </a:r>
            <a:r>
              <a:rPr lang="en-US" sz="2800" dirty="0"/>
              <a:t>data leak!</a:t>
            </a:r>
            <a:endParaRPr lang="ru-RU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7F46C-E466-9FE4-C13D-A727BAF15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0" y="1449116"/>
            <a:ext cx="5003558" cy="41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0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AEAB-3C23-8FF6-7CD6-B543BF87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внимания!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FC856-67AB-76E4-F49F-226506657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it!!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7C972-2C0A-E912-FD62-5D8D8BAA7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48573"/>
            <a:ext cx="5138928" cy="374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26</TotalTime>
  <Words>249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 SemiCondensed</vt:lpstr>
      <vt:lpstr>Calibri</vt:lpstr>
      <vt:lpstr>Calibri Light</vt:lpstr>
      <vt:lpstr>Candara Light</vt:lpstr>
      <vt:lpstr>Celestial</vt:lpstr>
      <vt:lpstr>Crypto Parser</vt:lpstr>
      <vt:lpstr>This Crypto Parser will parse crypto tracking sites for crypto values!</vt:lpstr>
      <vt:lpstr>DATABASE FUNCTIONS</vt:lpstr>
      <vt:lpstr>PARSING FUNCTIONS</vt:lpstr>
      <vt:lpstr>INTERFACE</vt:lpstr>
      <vt:lpstr>MAIN LOOP</vt:lpstr>
      <vt:lpstr>Спасибо за внимания!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Aster Wi</dc:creator>
  <cp:lastModifiedBy>Aster Wi</cp:lastModifiedBy>
  <cp:revision>1</cp:revision>
  <dcterms:created xsi:type="dcterms:W3CDTF">2024-12-27T09:25:31Z</dcterms:created>
  <dcterms:modified xsi:type="dcterms:W3CDTF">2024-12-27T09:52:25Z</dcterms:modified>
</cp:coreProperties>
</file>