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70" r:id="rId6"/>
    <p:sldId id="262" r:id="rId7"/>
    <p:sldId id="261" r:id="rId8"/>
    <p:sldId id="263" r:id="rId9"/>
    <p:sldId id="269" r:id="rId10"/>
    <p:sldId id="271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5" Type="http://schemas.openxmlformats.org/officeDocument/2006/relationships/tags" Target="../tags/tag264.xml"/><Relationship Id="rId264" Type="http://schemas.openxmlformats.org/officeDocument/2006/relationships/tags" Target="../tags/tag263.xml"/><Relationship Id="rId263" Type="http://schemas.openxmlformats.org/officeDocument/2006/relationships/tags" Target="../tags/tag262.xml"/><Relationship Id="rId262" Type="http://schemas.openxmlformats.org/officeDocument/2006/relationships/tags" Target="../tags/tag261.xml"/><Relationship Id="rId261" Type="http://schemas.openxmlformats.org/officeDocument/2006/relationships/tags" Target="../tags/tag260.xml"/><Relationship Id="rId260" Type="http://schemas.openxmlformats.org/officeDocument/2006/relationships/tags" Target="../tags/tag259.xml"/><Relationship Id="rId26" Type="http://schemas.openxmlformats.org/officeDocument/2006/relationships/tags" Target="../tags/tag25.xml"/><Relationship Id="rId259" Type="http://schemas.openxmlformats.org/officeDocument/2006/relationships/tags" Target="../tags/tag258.xml"/><Relationship Id="rId258" Type="http://schemas.openxmlformats.org/officeDocument/2006/relationships/tags" Target="../tags/tag257.xml"/><Relationship Id="rId257" Type="http://schemas.openxmlformats.org/officeDocument/2006/relationships/tags" Target="../tags/tag256.xml"/><Relationship Id="rId256" Type="http://schemas.openxmlformats.org/officeDocument/2006/relationships/tags" Target="../tags/tag255.xml"/><Relationship Id="rId255" Type="http://schemas.openxmlformats.org/officeDocument/2006/relationships/tags" Target="../tags/tag254.xml"/><Relationship Id="rId254" Type="http://schemas.openxmlformats.org/officeDocument/2006/relationships/tags" Target="../tags/tag253.xml"/><Relationship Id="rId253" Type="http://schemas.openxmlformats.org/officeDocument/2006/relationships/tags" Target="../tags/tag252.xml"/><Relationship Id="rId252" Type="http://schemas.openxmlformats.org/officeDocument/2006/relationships/tags" Target="../tags/tag251.xml"/><Relationship Id="rId251" Type="http://schemas.openxmlformats.org/officeDocument/2006/relationships/tags" Target="../tags/tag250.xml"/><Relationship Id="rId250" Type="http://schemas.openxmlformats.org/officeDocument/2006/relationships/tags" Target="../tags/tag249.xml"/><Relationship Id="rId25" Type="http://schemas.openxmlformats.org/officeDocument/2006/relationships/tags" Target="../tags/tag24.xml"/><Relationship Id="rId249" Type="http://schemas.openxmlformats.org/officeDocument/2006/relationships/tags" Target="../tags/tag248.xml"/><Relationship Id="rId248" Type="http://schemas.openxmlformats.org/officeDocument/2006/relationships/tags" Target="../tags/tag247.xml"/><Relationship Id="rId247" Type="http://schemas.openxmlformats.org/officeDocument/2006/relationships/tags" Target="../tags/tag246.xml"/><Relationship Id="rId246" Type="http://schemas.openxmlformats.org/officeDocument/2006/relationships/tags" Target="../tags/tag245.xml"/><Relationship Id="rId245" Type="http://schemas.openxmlformats.org/officeDocument/2006/relationships/tags" Target="../tags/tag244.xml"/><Relationship Id="rId244" Type="http://schemas.openxmlformats.org/officeDocument/2006/relationships/tags" Target="../tags/tag243.xml"/><Relationship Id="rId243" Type="http://schemas.openxmlformats.org/officeDocument/2006/relationships/tags" Target="../tags/tag242.xml"/><Relationship Id="rId242" Type="http://schemas.openxmlformats.org/officeDocument/2006/relationships/tags" Target="../tags/tag241.xml"/><Relationship Id="rId241" Type="http://schemas.openxmlformats.org/officeDocument/2006/relationships/tags" Target="../tags/tag240.xml"/><Relationship Id="rId240" Type="http://schemas.openxmlformats.org/officeDocument/2006/relationships/tags" Target="../tags/tag239.xml"/><Relationship Id="rId24" Type="http://schemas.openxmlformats.org/officeDocument/2006/relationships/tags" Target="../tags/tag23.xml"/><Relationship Id="rId239" Type="http://schemas.openxmlformats.org/officeDocument/2006/relationships/tags" Target="../tags/tag238.xml"/><Relationship Id="rId238" Type="http://schemas.openxmlformats.org/officeDocument/2006/relationships/tags" Target="../tags/tag237.xml"/><Relationship Id="rId237" Type="http://schemas.openxmlformats.org/officeDocument/2006/relationships/tags" Target="../tags/tag236.xml"/><Relationship Id="rId236" Type="http://schemas.openxmlformats.org/officeDocument/2006/relationships/tags" Target="../tags/tag235.xml"/><Relationship Id="rId235" Type="http://schemas.openxmlformats.org/officeDocument/2006/relationships/tags" Target="../tags/tag234.xml"/><Relationship Id="rId234" Type="http://schemas.openxmlformats.org/officeDocument/2006/relationships/tags" Target="../tags/tag233.xml"/><Relationship Id="rId233" Type="http://schemas.openxmlformats.org/officeDocument/2006/relationships/tags" Target="../tags/tag232.xml"/><Relationship Id="rId232" Type="http://schemas.openxmlformats.org/officeDocument/2006/relationships/tags" Target="../tags/tag231.xml"/><Relationship Id="rId231" Type="http://schemas.openxmlformats.org/officeDocument/2006/relationships/tags" Target="../tags/tag230.xml"/><Relationship Id="rId230" Type="http://schemas.openxmlformats.org/officeDocument/2006/relationships/tags" Target="../tags/tag229.xml"/><Relationship Id="rId23" Type="http://schemas.openxmlformats.org/officeDocument/2006/relationships/tags" Target="../tags/tag22.xml"/><Relationship Id="rId229" Type="http://schemas.openxmlformats.org/officeDocument/2006/relationships/tags" Target="../tags/tag228.xml"/><Relationship Id="rId228" Type="http://schemas.openxmlformats.org/officeDocument/2006/relationships/tags" Target="../tags/tag227.xml"/><Relationship Id="rId227" Type="http://schemas.openxmlformats.org/officeDocument/2006/relationships/tags" Target="../tags/tag226.xml"/><Relationship Id="rId226" Type="http://schemas.openxmlformats.org/officeDocument/2006/relationships/tags" Target="../tags/tag225.xml"/><Relationship Id="rId225" Type="http://schemas.openxmlformats.org/officeDocument/2006/relationships/tags" Target="../tags/tag224.xml"/><Relationship Id="rId224" Type="http://schemas.openxmlformats.org/officeDocument/2006/relationships/tags" Target="../tags/tag223.xml"/><Relationship Id="rId223" Type="http://schemas.openxmlformats.org/officeDocument/2006/relationships/tags" Target="../tags/tag222.xml"/><Relationship Id="rId222" Type="http://schemas.openxmlformats.org/officeDocument/2006/relationships/tags" Target="../tags/tag221.xml"/><Relationship Id="rId221" Type="http://schemas.openxmlformats.org/officeDocument/2006/relationships/tags" Target="../tags/tag220.xml"/><Relationship Id="rId220" Type="http://schemas.openxmlformats.org/officeDocument/2006/relationships/tags" Target="../tags/tag219.xml"/><Relationship Id="rId22" Type="http://schemas.openxmlformats.org/officeDocument/2006/relationships/tags" Target="../tags/tag21.xml"/><Relationship Id="rId219" Type="http://schemas.openxmlformats.org/officeDocument/2006/relationships/tags" Target="../tags/tag218.xml"/><Relationship Id="rId218" Type="http://schemas.openxmlformats.org/officeDocument/2006/relationships/tags" Target="../tags/tag217.xml"/><Relationship Id="rId217" Type="http://schemas.openxmlformats.org/officeDocument/2006/relationships/tags" Target="../tags/tag216.xml"/><Relationship Id="rId216" Type="http://schemas.openxmlformats.org/officeDocument/2006/relationships/tags" Target="../tags/tag215.xml"/><Relationship Id="rId215" Type="http://schemas.openxmlformats.org/officeDocument/2006/relationships/tags" Target="../tags/tag214.xml"/><Relationship Id="rId214" Type="http://schemas.openxmlformats.org/officeDocument/2006/relationships/tags" Target="../tags/tag213.xml"/><Relationship Id="rId213" Type="http://schemas.openxmlformats.org/officeDocument/2006/relationships/tags" Target="../tags/tag212.xml"/><Relationship Id="rId212" Type="http://schemas.openxmlformats.org/officeDocument/2006/relationships/tags" Target="../tags/tag211.xml"/><Relationship Id="rId211" Type="http://schemas.openxmlformats.org/officeDocument/2006/relationships/tags" Target="../tags/tag210.xml"/><Relationship Id="rId210" Type="http://schemas.openxmlformats.org/officeDocument/2006/relationships/tags" Target="../tags/tag209.xml"/><Relationship Id="rId21" Type="http://schemas.openxmlformats.org/officeDocument/2006/relationships/tags" Target="../tags/tag20.xml"/><Relationship Id="rId209" Type="http://schemas.openxmlformats.org/officeDocument/2006/relationships/tags" Target="../tags/tag208.xml"/><Relationship Id="rId208" Type="http://schemas.openxmlformats.org/officeDocument/2006/relationships/tags" Target="../tags/tag207.xml"/><Relationship Id="rId207" Type="http://schemas.openxmlformats.org/officeDocument/2006/relationships/tags" Target="../tags/tag206.xml"/><Relationship Id="rId206" Type="http://schemas.openxmlformats.org/officeDocument/2006/relationships/tags" Target="../tags/tag205.xml"/><Relationship Id="rId205" Type="http://schemas.openxmlformats.org/officeDocument/2006/relationships/tags" Target="../tags/tag204.xml"/><Relationship Id="rId204" Type="http://schemas.openxmlformats.org/officeDocument/2006/relationships/tags" Target="../tags/tag203.xml"/><Relationship Id="rId203" Type="http://schemas.openxmlformats.org/officeDocument/2006/relationships/tags" Target="../tags/tag202.xml"/><Relationship Id="rId202" Type="http://schemas.openxmlformats.org/officeDocument/2006/relationships/tags" Target="../tags/tag201.xml"/><Relationship Id="rId201" Type="http://schemas.openxmlformats.org/officeDocument/2006/relationships/tags" Target="../tags/tag200.xml"/><Relationship Id="rId200" Type="http://schemas.openxmlformats.org/officeDocument/2006/relationships/tags" Target="../tags/tag199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9" Type="http://schemas.openxmlformats.org/officeDocument/2006/relationships/tags" Target="../tags/tag198.xml"/><Relationship Id="rId198" Type="http://schemas.openxmlformats.org/officeDocument/2006/relationships/tags" Target="../tags/tag197.xml"/><Relationship Id="rId197" Type="http://schemas.openxmlformats.org/officeDocument/2006/relationships/tags" Target="../tags/tag196.xml"/><Relationship Id="rId196" Type="http://schemas.openxmlformats.org/officeDocument/2006/relationships/tags" Target="../tags/tag195.xml"/><Relationship Id="rId195" Type="http://schemas.openxmlformats.org/officeDocument/2006/relationships/tags" Target="../tags/tag194.xml"/><Relationship Id="rId194" Type="http://schemas.openxmlformats.org/officeDocument/2006/relationships/tags" Target="../tags/tag193.xml"/><Relationship Id="rId193" Type="http://schemas.openxmlformats.org/officeDocument/2006/relationships/tags" Target="../tags/tag192.xml"/><Relationship Id="rId192" Type="http://schemas.openxmlformats.org/officeDocument/2006/relationships/tags" Target="../tags/tag191.xml"/><Relationship Id="rId191" Type="http://schemas.openxmlformats.org/officeDocument/2006/relationships/tags" Target="../tags/tag190.xml"/><Relationship Id="rId190" Type="http://schemas.openxmlformats.org/officeDocument/2006/relationships/tags" Target="../tags/tag189.xml"/><Relationship Id="rId19" Type="http://schemas.openxmlformats.org/officeDocument/2006/relationships/tags" Target="../tags/tag18.xml"/><Relationship Id="rId189" Type="http://schemas.openxmlformats.org/officeDocument/2006/relationships/tags" Target="../tags/tag188.xml"/><Relationship Id="rId188" Type="http://schemas.openxmlformats.org/officeDocument/2006/relationships/tags" Target="../tags/tag187.xml"/><Relationship Id="rId187" Type="http://schemas.openxmlformats.org/officeDocument/2006/relationships/tags" Target="../tags/tag186.xml"/><Relationship Id="rId186" Type="http://schemas.openxmlformats.org/officeDocument/2006/relationships/tags" Target="../tags/tag185.xml"/><Relationship Id="rId185" Type="http://schemas.openxmlformats.org/officeDocument/2006/relationships/tags" Target="../tags/tag184.xml"/><Relationship Id="rId184" Type="http://schemas.openxmlformats.org/officeDocument/2006/relationships/tags" Target="../tags/tag183.xml"/><Relationship Id="rId183" Type="http://schemas.openxmlformats.org/officeDocument/2006/relationships/tags" Target="../tags/tag182.xml"/><Relationship Id="rId182" Type="http://schemas.openxmlformats.org/officeDocument/2006/relationships/tags" Target="../tags/tag181.xml"/><Relationship Id="rId181" Type="http://schemas.openxmlformats.org/officeDocument/2006/relationships/tags" Target="../tags/tag180.xml"/><Relationship Id="rId180" Type="http://schemas.openxmlformats.org/officeDocument/2006/relationships/tags" Target="../tags/tag179.xml"/><Relationship Id="rId18" Type="http://schemas.openxmlformats.org/officeDocument/2006/relationships/tags" Target="../tags/tag17.xml"/><Relationship Id="rId179" Type="http://schemas.openxmlformats.org/officeDocument/2006/relationships/tags" Target="../tags/tag178.xml"/><Relationship Id="rId178" Type="http://schemas.openxmlformats.org/officeDocument/2006/relationships/tags" Target="../tags/tag177.xml"/><Relationship Id="rId177" Type="http://schemas.openxmlformats.org/officeDocument/2006/relationships/tags" Target="../tags/tag176.xml"/><Relationship Id="rId176" Type="http://schemas.openxmlformats.org/officeDocument/2006/relationships/tags" Target="../tags/tag175.xml"/><Relationship Id="rId175" Type="http://schemas.openxmlformats.org/officeDocument/2006/relationships/tags" Target="../tags/tag174.xml"/><Relationship Id="rId174" Type="http://schemas.openxmlformats.org/officeDocument/2006/relationships/tags" Target="../tags/tag173.xml"/><Relationship Id="rId173" Type="http://schemas.openxmlformats.org/officeDocument/2006/relationships/tags" Target="../tags/tag172.xml"/><Relationship Id="rId172" Type="http://schemas.openxmlformats.org/officeDocument/2006/relationships/tags" Target="../tags/tag171.xml"/><Relationship Id="rId171" Type="http://schemas.openxmlformats.org/officeDocument/2006/relationships/tags" Target="../tags/tag170.xml"/><Relationship Id="rId170" Type="http://schemas.openxmlformats.org/officeDocument/2006/relationships/tags" Target="../tags/tag169.xml"/><Relationship Id="rId17" Type="http://schemas.openxmlformats.org/officeDocument/2006/relationships/tags" Target="../tags/tag16.xml"/><Relationship Id="rId169" Type="http://schemas.openxmlformats.org/officeDocument/2006/relationships/tags" Target="../tags/tag168.xml"/><Relationship Id="rId168" Type="http://schemas.openxmlformats.org/officeDocument/2006/relationships/tags" Target="../tags/tag167.xml"/><Relationship Id="rId167" Type="http://schemas.openxmlformats.org/officeDocument/2006/relationships/tags" Target="../tags/tag166.xml"/><Relationship Id="rId166" Type="http://schemas.openxmlformats.org/officeDocument/2006/relationships/tags" Target="../tags/tag165.xml"/><Relationship Id="rId165" Type="http://schemas.openxmlformats.org/officeDocument/2006/relationships/tags" Target="../tags/tag164.xml"/><Relationship Id="rId164" Type="http://schemas.openxmlformats.org/officeDocument/2006/relationships/tags" Target="../tags/tag163.xml"/><Relationship Id="rId163" Type="http://schemas.openxmlformats.org/officeDocument/2006/relationships/tags" Target="../tags/tag162.xml"/><Relationship Id="rId162" Type="http://schemas.openxmlformats.org/officeDocument/2006/relationships/tags" Target="../tags/tag161.xml"/><Relationship Id="rId161" Type="http://schemas.openxmlformats.org/officeDocument/2006/relationships/tags" Target="../tags/tag160.xml"/><Relationship Id="rId160" Type="http://schemas.openxmlformats.org/officeDocument/2006/relationships/tags" Target="../tags/tag159.xml"/><Relationship Id="rId16" Type="http://schemas.openxmlformats.org/officeDocument/2006/relationships/tags" Target="../tags/tag15.xml"/><Relationship Id="rId159" Type="http://schemas.openxmlformats.org/officeDocument/2006/relationships/tags" Target="../tags/tag158.xml"/><Relationship Id="rId158" Type="http://schemas.openxmlformats.org/officeDocument/2006/relationships/tags" Target="../tags/tag157.xml"/><Relationship Id="rId157" Type="http://schemas.openxmlformats.org/officeDocument/2006/relationships/tags" Target="../tags/tag156.xml"/><Relationship Id="rId156" Type="http://schemas.openxmlformats.org/officeDocument/2006/relationships/tags" Target="../tags/tag155.xml"/><Relationship Id="rId155" Type="http://schemas.openxmlformats.org/officeDocument/2006/relationships/tags" Target="../tags/tag154.xml"/><Relationship Id="rId154" Type="http://schemas.openxmlformats.org/officeDocument/2006/relationships/tags" Target="../tags/tag153.xml"/><Relationship Id="rId153" Type="http://schemas.openxmlformats.org/officeDocument/2006/relationships/tags" Target="../tags/tag152.xml"/><Relationship Id="rId152" Type="http://schemas.openxmlformats.org/officeDocument/2006/relationships/tags" Target="../tags/tag151.xml"/><Relationship Id="rId151" Type="http://schemas.openxmlformats.org/officeDocument/2006/relationships/tags" Target="../tags/tag150.xml"/><Relationship Id="rId150" Type="http://schemas.openxmlformats.org/officeDocument/2006/relationships/tags" Target="../tags/tag149.xml"/><Relationship Id="rId15" Type="http://schemas.openxmlformats.org/officeDocument/2006/relationships/tags" Target="../tags/tag14.xml"/><Relationship Id="rId149" Type="http://schemas.openxmlformats.org/officeDocument/2006/relationships/tags" Target="../tags/tag148.xml"/><Relationship Id="rId148" Type="http://schemas.openxmlformats.org/officeDocument/2006/relationships/tags" Target="../tags/tag147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833.xml"/><Relationship Id="rId5" Type="http://schemas.openxmlformats.org/officeDocument/2006/relationships/tags" Target="../tags/tag832.xml"/><Relationship Id="rId4" Type="http://schemas.openxmlformats.org/officeDocument/2006/relationships/tags" Target="../tags/tag831.xml"/><Relationship Id="rId3" Type="http://schemas.openxmlformats.org/officeDocument/2006/relationships/tags" Target="../tags/tag830.xml"/><Relationship Id="rId2" Type="http://schemas.openxmlformats.org/officeDocument/2006/relationships/tags" Target="../tags/tag82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931.xml"/><Relationship Id="rId98" Type="http://schemas.openxmlformats.org/officeDocument/2006/relationships/tags" Target="../tags/tag930.xml"/><Relationship Id="rId97" Type="http://schemas.openxmlformats.org/officeDocument/2006/relationships/tags" Target="../tags/tag929.xml"/><Relationship Id="rId96" Type="http://schemas.openxmlformats.org/officeDocument/2006/relationships/tags" Target="../tags/tag928.xml"/><Relationship Id="rId95" Type="http://schemas.openxmlformats.org/officeDocument/2006/relationships/tags" Target="../tags/tag927.xml"/><Relationship Id="rId94" Type="http://schemas.openxmlformats.org/officeDocument/2006/relationships/tags" Target="../tags/tag926.xml"/><Relationship Id="rId93" Type="http://schemas.openxmlformats.org/officeDocument/2006/relationships/tags" Target="../tags/tag925.xml"/><Relationship Id="rId92" Type="http://schemas.openxmlformats.org/officeDocument/2006/relationships/tags" Target="../tags/tag924.xml"/><Relationship Id="rId91" Type="http://schemas.openxmlformats.org/officeDocument/2006/relationships/tags" Target="../tags/tag923.xml"/><Relationship Id="rId90" Type="http://schemas.openxmlformats.org/officeDocument/2006/relationships/tags" Target="../tags/tag922.xml"/><Relationship Id="rId9" Type="http://schemas.openxmlformats.org/officeDocument/2006/relationships/tags" Target="../tags/tag841.xml"/><Relationship Id="rId89" Type="http://schemas.openxmlformats.org/officeDocument/2006/relationships/tags" Target="../tags/tag921.xml"/><Relationship Id="rId88" Type="http://schemas.openxmlformats.org/officeDocument/2006/relationships/tags" Target="../tags/tag920.xml"/><Relationship Id="rId87" Type="http://schemas.openxmlformats.org/officeDocument/2006/relationships/tags" Target="../tags/tag919.xml"/><Relationship Id="rId86" Type="http://schemas.openxmlformats.org/officeDocument/2006/relationships/tags" Target="../tags/tag918.xml"/><Relationship Id="rId85" Type="http://schemas.openxmlformats.org/officeDocument/2006/relationships/tags" Target="../tags/tag917.xml"/><Relationship Id="rId84" Type="http://schemas.openxmlformats.org/officeDocument/2006/relationships/tags" Target="../tags/tag916.xml"/><Relationship Id="rId83" Type="http://schemas.openxmlformats.org/officeDocument/2006/relationships/tags" Target="../tags/tag915.xml"/><Relationship Id="rId82" Type="http://schemas.openxmlformats.org/officeDocument/2006/relationships/tags" Target="../tags/tag914.xml"/><Relationship Id="rId81" Type="http://schemas.openxmlformats.org/officeDocument/2006/relationships/tags" Target="../tags/tag913.xml"/><Relationship Id="rId80" Type="http://schemas.openxmlformats.org/officeDocument/2006/relationships/tags" Target="../tags/tag912.xml"/><Relationship Id="rId8" Type="http://schemas.openxmlformats.org/officeDocument/2006/relationships/tags" Target="../tags/tag840.xml"/><Relationship Id="rId79" Type="http://schemas.openxmlformats.org/officeDocument/2006/relationships/tags" Target="../tags/tag911.xml"/><Relationship Id="rId78" Type="http://schemas.openxmlformats.org/officeDocument/2006/relationships/tags" Target="../tags/tag910.xml"/><Relationship Id="rId77" Type="http://schemas.openxmlformats.org/officeDocument/2006/relationships/tags" Target="../tags/tag909.xml"/><Relationship Id="rId76" Type="http://schemas.openxmlformats.org/officeDocument/2006/relationships/tags" Target="../tags/tag908.xml"/><Relationship Id="rId75" Type="http://schemas.openxmlformats.org/officeDocument/2006/relationships/tags" Target="../tags/tag907.xml"/><Relationship Id="rId74" Type="http://schemas.openxmlformats.org/officeDocument/2006/relationships/tags" Target="../tags/tag906.xml"/><Relationship Id="rId73" Type="http://schemas.openxmlformats.org/officeDocument/2006/relationships/tags" Target="../tags/tag905.xml"/><Relationship Id="rId72" Type="http://schemas.openxmlformats.org/officeDocument/2006/relationships/tags" Target="../tags/tag904.xml"/><Relationship Id="rId71" Type="http://schemas.openxmlformats.org/officeDocument/2006/relationships/tags" Target="../tags/tag903.xml"/><Relationship Id="rId70" Type="http://schemas.openxmlformats.org/officeDocument/2006/relationships/tags" Target="../tags/tag902.xml"/><Relationship Id="rId7" Type="http://schemas.openxmlformats.org/officeDocument/2006/relationships/tags" Target="../tags/tag839.xml"/><Relationship Id="rId69" Type="http://schemas.openxmlformats.org/officeDocument/2006/relationships/tags" Target="../tags/tag901.xml"/><Relationship Id="rId68" Type="http://schemas.openxmlformats.org/officeDocument/2006/relationships/tags" Target="../tags/tag900.xml"/><Relationship Id="rId67" Type="http://schemas.openxmlformats.org/officeDocument/2006/relationships/tags" Target="../tags/tag899.xml"/><Relationship Id="rId66" Type="http://schemas.openxmlformats.org/officeDocument/2006/relationships/tags" Target="../tags/tag898.xml"/><Relationship Id="rId65" Type="http://schemas.openxmlformats.org/officeDocument/2006/relationships/tags" Target="../tags/tag897.xml"/><Relationship Id="rId64" Type="http://schemas.openxmlformats.org/officeDocument/2006/relationships/tags" Target="../tags/tag896.xml"/><Relationship Id="rId63" Type="http://schemas.openxmlformats.org/officeDocument/2006/relationships/tags" Target="../tags/tag895.xml"/><Relationship Id="rId62" Type="http://schemas.openxmlformats.org/officeDocument/2006/relationships/tags" Target="../tags/tag894.xml"/><Relationship Id="rId61" Type="http://schemas.openxmlformats.org/officeDocument/2006/relationships/tags" Target="../tags/tag893.xml"/><Relationship Id="rId60" Type="http://schemas.openxmlformats.org/officeDocument/2006/relationships/tags" Target="../tags/tag892.xml"/><Relationship Id="rId6" Type="http://schemas.openxmlformats.org/officeDocument/2006/relationships/tags" Target="../tags/tag838.xml"/><Relationship Id="rId59" Type="http://schemas.openxmlformats.org/officeDocument/2006/relationships/tags" Target="../tags/tag891.xml"/><Relationship Id="rId58" Type="http://schemas.openxmlformats.org/officeDocument/2006/relationships/tags" Target="../tags/tag890.xml"/><Relationship Id="rId57" Type="http://schemas.openxmlformats.org/officeDocument/2006/relationships/tags" Target="../tags/tag889.xml"/><Relationship Id="rId56" Type="http://schemas.openxmlformats.org/officeDocument/2006/relationships/tags" Target="../tags/tag888.xml"/><Relationship Id="rId55" Type="http://schemas.openxmlformats.org/officeDocument/2006/relationships/tags" Target="../tags/tag887.xml"/><Relationship Id="rId54" Type="http://schemas.openxmlformats.org/officeDocument/2006/relationships/tags" Target="../tags/tag886.xml"/><Relationship Id="rId53" Type="http://schemas.openxmlformats.org/officeDocument/2006/relationships/tags" Target="../tags/tag885.xml"/><Relationship Id="rId52" Type="http://schemas.openxmlformats.org/officeDocument/2006/relationships/tags" Target="../tags/tag884.xml"/><Relationship Id="rId51" Type="http://schemas.openxmlformats.org/officeDocument/2006/relationships/tags" Target="../tags/tag883.xml"/><Relationship Id="rId50" Type="http://schemas.openxmlformats.org/officeDocument/2006/relationships/tags" Target="../tags/tag882.xml"/><Relationship Id="rId5" Type="http://schemas.openxmlformats.org/officeDocument/2006/relationships/tags" Target="../tags/tag837.xml"/><Relationship Id="rId49" Type="http://schemas.openxmlformats.org/officeDocument/2006/relationships/tags" Target="../tags/tag881.xml"/><Relationship Id="rId48" Type="http://schemas.openxmlformats.org/officeDocument/2006/relationships/tags" Target="../tags/tag880.xml"/><Relationship Id="rId47" Type="http://schemas.openxmlformats.org/officeDocument/2006/relationships/tags" Target="../tags/tag879.xml"/><Relationship Id="rId46" Type="http://schemas.openxmlformats.org/officeDocument/2006/relationships/tags" Target="../tags/tag878.xml"/><Relationship Id="rId45" Type="http://schemas.openxmlformats.org/officeDocument/2006/relationships/tags" Target="../tags/tag877.xml"/><Relationship Id="rId44" Type="http://schemas.openxmlformats.org/officeDocument/2006/relationships/tags" Target="../tags/tag876.xml"/><Relationship Id="rId43" Type="http://schemas.openxmlformats.org/officeDocument/2006/relationships/tags" Target="../tags/tag875.xml"/><Relationship Id="rId42" Type="http://schemas.openxmlformats.org/officeDocument/2006/relationships/tags" Target="../tags/tag874.xml"/><Relationship Id="rId41" Type="http://schemas.openxmlformats.org/officeDocument/2006/relationships/tags" Target="../tags/tag873.xml"/><Relationship Id="rId40" Type="http://schemas.openxmlformats.org/officeDocument/2006/relationships/tags" Target="../tags/tag872.xml"/><Relationship Id="rId4" Type="http://schemas.openxmlformats.org/officeDocument/2006/relationships/tags" Target="../tags/tag836.xml"/><Relationship Id="rId39" Type="http://schemas.openxmlformats.org/officeDocument/2006/relationships/tags" Target="../tags/tag871.xml"/><Relationship Id="rId38" Type="http://schemas.openxmlformats.org/officeDocument/2006/relationships/tags" Target="../tags/tag870.xml"/><Relationship Id="rId37" Type="http://schemas.openxmlformats.org/officeDocument/2006/relationships/tags" Target="../tags/tag869.xml"/><Relationship Id="rId36" Type="http://schemas.openxmlformats.org/officeDocument/2006/relationships/tags" Target="../tags/tag868.xml"/><Relationship Id="rId35" Type="http://schemas.openxmlformats.org/officeDocument/2006/relationships/tags" Target="../tags/tag867.xml"/><Relationship Id="rId34" Type="http://schemas.openxmlformats.org/officeDocument/2006/relationships/tags" Target="../tags/tag866.xml"/><Relationship Id="rId33" Type="http://schemas.openxmlformats.org/officeDocument/2006/relationships/tags" Target="../tags/tag865.xml"/><Relationship Id="rId32" Type="http://schemas.openxmlformats.org/officeDocument/2006/relationships/tags" Target="../tags/tag864.xml"/><Relationship Id="rId31" Type="http://schemas.openxmlformats.org/officeDocument/2006/relationships/tags" Target="../tags/tag863.xml"/><Relationship Id="rId30" Type="http://schemas.openxmlformats.org/officeDocument/2006/relationships/tags" Target="../tags/tag862.xml"/><Relationship Id="rId3" Type="http://schemas.openxmlformats.org/officeDocument/2006/relationships/tags" Target="../tags/tag835.xml"/><Relationship Id="rId29" Type="http://schemas.openxmlformats.org/officeDocument/2006/relationships/tags" Target="../tags/tag861.xml"/><Relationship Id="rId28" Type="http://schemas.openxmlformats.org/officeDocument/2006/relationships/tags" Target="../tags/tag860.xml"/><Relationship Id="rId27" Type="http://schemas.openxmlformats.org/officeDocument/2006/relationships/tags" Target="../tags/tag859.xml"/><Relationship Id="rId262" Type="http://schemas.openxmlformats.org/officeDocument/2006/relationships/tags" Target="../tags/tag1094.xml"/><Relationship Id="rId261" Type="http://schemas.openxmlformats.org/officeDocument/2006/relationships/tags" Target="../tags/tag1093.xml"/><Relationship Id="rId260" Type="http://schemas.openxmlformats.org/officeDocument/2006/relationships/tags" Target="../tags/tag1092.xml"/><Relationship Id="rId26" Type="http://schemas.openxmlformats.org/officeDocument/2006/relationships/tags" Target="../tags/tag858.xml"/><Relationship Id="rId259" Type="http://schemas.openxmlformats.org/officeDocument/2006/relationships/tags" Target="../tags/tag1091.xml"/><Relationship Id="rId258" Type="http://schemas.openxmlformats.org/officeDocument/2006/relationships/tags" Target="../tags/tag1090.xml"/><Relationship Id="rId257" Type="http://schemas.openxmlformats.org/officeDocument/2006/relationships/tags" Target="../tags/tag1089.xml"/><Relationship Id="rId256" Type="http://schemas.openxmlformats.org/officeDocument/2006/relationships/tags" Target="../tags/tag1088.xml"/><Relationship Id="rId255" Type="http://schemas.openxmlformats.org/officeDocument/2006/relationships/tags" Target="../tags/tag1087.xml"/><Relationship Id="rId254" Type="http://schemas.openxmlformats.org/officeDocument/2006/relationships/tags" Target="../tags/tag1086.xml"/><Relationship Id="rId253" Type="http://schemas.openxmlformats.org/officeDocument/2006/relationships/tags" Target="../tags/tag1085.xml"/><Relationship Id="rId252" Type="http://schemas.openxmlformats.org/officeDocument/2006/relationships/tags" Target="../tags/tag1084.xml"/><Relationship Id="rId251" Type="http://schemas.openxmlformats.org/officeDocument/2006/relationships/tags" Target="../tags/tag1083.xml"/><Relationship Id="rId250" Type="http://schemas.openxmlformats.org/officeDocument/2006/relationships/tags" Target="../tags/tag1082.xml"/><Relationship Id="rId25" Type="http://schemas.openxmlformats.org/officeDocument/2006/relationships/tags" Target="../tags/tag857.xml"/><Relationship Id="rId249" Type="http://schemas.openxmlformats.org/officeDocument/2006/relationships/tags" Target="../tags/tag1081.xml"/><Relationship Id="rId248" Type="http://schemas.openxmlformats.org/officeDocument/2006/relationships/tags" Target="../tags/tag1080.xml"/><Relationship Id="rId247" Type="http://schemas.openxmlformats.org/officeDocument/2006/relationships/tags" Target="../tags/tag1079.xml"/><Relationship Id="rId246" Type="http://schemas.openxmlformats.org/officeDocument/2006/relationships/tags" Target="../tags/tag1078.xml"/><Relationship Id="rId245" Type="http://schemas.openxmlformats.org/officeDocument/2006/relationships/tags" Target="../tags/tag1077.xml"/><Relationship Id="rId244" Type="http://schemas.openxmlformats.org/officeDocument/2006/relationships/tags" Target="../tags/tag1076.xml"/><Relationship Id="rId243" Type="http://schemas.openxmlformats.org/officeDocument/2006/relationships/tags" Target="../tags/tag1075.xml"/><Relationship Id="rId242" Type="http://schemas.openxmlformats.org/officeDocument/2006/relationships/tags" Target="../tags/tag1074.xml"/><Relationship Id="rId241" Type="http://schemas.openxmlformats.org/officeDocument/2006/relationships/tags" Target="../tags/tag1073.xml"/><Relationship Id="rId240" Type="http://schemas.openxmlformats.org/officeDocument/2006/relationships/tags" Target="../tags/tag1072.xml"/><Relationship Id="rId24" Type="http://schemas.openxmlformats.org/officeDocument/2006/relationships/tags" Target="../tags/tag856.xml"/><Relationship Id="rId239" Type="http://schemas.openxmlformats.org/officeDocument/2006/relationships/tags" Target="../tags/tag1071.xml"/><Relationship Id="rId238" Type="http://schemas.openxmlformats.org/officeDocument/2006/relationships/tags" Target="../tags/tag1070.xml"/><Relationship Id="rId237" Type="http://schemas.openxmlformats.org/officeDocument/2006/relationships/tags" Target="../tags/tag1069.xml"/><Relationship Id="rId236" Type="http://schemas.openxmlformats.org/officeDocument/2006/relationships/tags" Target="../tags/tag1068.xml"/><Relationship Id="rId235" Type="http://schemas.openxmlformats.org/officeDocument/2006/relationships/tags" Target="../tags/tag1067.xml"/><Relationship Id="rId234" Type="http://schemas.openxmlformats.org/officeDocument/2006/relationships/tags" Target="../tags/tag1066.xml"/><Relationship Id="rId233" Type="http://schemas.openxmlformats.org/officeDocument/2006/relationships/tags" Target="../tags/tag1065.xml"/><Relationship Id="rId232" Type="http://schemas.openxmlformats.org/officeDocument/2006/relationships/tags" Target="../tags/tag1064.xml"/><Relationship Id="rId231" Type="http://schemas.openxmlformats.org/officeDocument/2006/relationships/tags" Target="../tags/tag1063.xml"/><Relationship Id="rId230" Type="http://schemas.openxmlformats.org/officeDocument/2006/relationships/tags" Target="../tags/tag1062.xml"/><Relationship Id="rId23" Type="http://schemas.openxmlformats.org/officeDocument/2006/relationships/tags" Target="../tags/tag855.xml"/><Relationship Id="rId229" Type="http://schemas.openxmlformats.org/officeDocument/2006/relationships/tags" Target="../tags/tag1061.xml"/><Relationship Id="rId228" Type="http://schemas.openxmlformats.org/officeDocument/2006/relationships/tags" Target="../tags/tag1060.xml"/><Relationship Id="rId227" Type="http://schemas.openxmlformats.org/officeDocument/2006/relationships/tags" Target="../tags/tag1059.xml"/><Relationship Id="rId226" Type="http://schemas.openxmlformats.org/officeDocument/2006/relationships/tags" Target="../tags/tag1058.xml"/><Relationship Id="rId225" Type="http://schemas.openxmlformats.org/officeDocument/2006/relationships/tags" Target="../tags/tag1057.xml"/><Relationship Id="rId224" Type="http://schemas.openxmlformats.org/officeDocument/2006/relationships/tags" Target="../tags/tag1056.xml"/><Relationship Id="rId223" Type="http://schemas.openxmlformats.org/officeDocument/2006/relationships/tags" Target="../tags/tag1055.xml"/><Relationship Id="rId222" Type="http://schemas.openxmlformats.org/officeDocument/2006/relationships/tags" Target="../tags/tag1054.xml"/><Relationship Id="rId221" Type="http://schemas.openxmlformats.org/officeDocument/2006/relationships/tags" Target="../tags/tag1053.xml"/><Relationship Id="rId220" Type="http://schemas.openxmlformats.org/officeDocument/2006/relationships/tags" Target="../tags/tag1052.xml"/><Relationship Id="rId22" Type="http://schemas.openxmlformats.org/officeDocument/2006/relationships/tags" Target="../tags/tag854.xml"/><Relationship Id="rId219" Type="http://schemas.openxmlformats.org/officeDocument/2006/relationships/tags" Target="../tags/tag1051.xml"/><Relationship Id="rId218" Type="http://schemas.openxmlformats.org/officeDocument/2006/relationships/tags" Target="../tags/tag1050.xml"/><Relationship Id="rId217" Type="http://schemas.openxmlformats.org/officeDocument/2006/relationships/tags" Target="../tags/tag1049.xml"/><Relationship Id="rId216" Type="http://schemas.openxmlformats.org/officeDocument/2006/relationships/tags" Target="../tags/tag1048.xml"/><Relationship Id="rId215" Type="http://schemas.openxmlformats.org/officeDocument/2006/relationships/tags" Target="../tags/tag1047.xml"/><Relationship Id="rId214" Type="http://schemas.openxmlformats.org/officeDocument/2006/relationships/tags" Target="../tags/tag1046.xml"/><Relationship Id="rId213" Type="http://schemas.openxmlformats.org/officeDocument/2006/relationships/tags" Target="../tags/tag1045.xml"/><Relationship Id="rId212" Type="http://schemas.openxmlformats.org/officeDocument/2006/relationships/tags" Target="../tags/tag1044.xml"/><Relationship Id="rId211" Type="http://schemas.openxmlformats.org/officeDocument/2006/relationships/tags" Target="../tags/tag1043.xml"/><Relationship Id="rId210" Type="http://schemas.openxmlformats.org/officeDocument/2006/relationships/tags" Target="../tags/tag1042.xml"/><Relationship Id="rId21" Type="http://schemas.openxmlformats.org/officeDocument/2006/relationships/tags" Target="../tags/tag853.xml"/><Relationship Id="rId209" Type="http://schemas.openxmlformats.org/officeDocument/2006/relationships/tags" Target="../tags/tag1041.xml"/><Relationship Id="rId208" Type="http://schemas.openxmlformats.org/officeDocument/2006/relationships/tags" Target="../tags/tag1040.xml"/><Relationship Id="rId207" Type="http://schemas.openxmlformats.org/officeDocument/2006/relationships/tags" Target="../tags/tag1039.xml"/><Relationship Id="rId206" Type="http://schemas.openxmlformats.org/officeDocument/2006/relationships/tags" Target="../tags/tag1038.xml"/><Relationship Id="rId205" Type="http://schemas.openxmlformats.org/officeDocument/2006/relationships/tags" Target="../tags/tag1037.xml"/><Relationship Id="rId204" Type="http://schemas.openxmlformats.org/officeDocument/2006/relationships/tags" Target="../tags/tag1036.xml"/><Relationship Id="rId203" Type="http://schemas.openxmlformats.org/officeDocument/2006/relationships/tags" Target="../tags/tag1035.xml"/><Relationship Id="rId202" Type="http://schemas.openxmlformats.org/officeDocument/2006/relationships/tags" Target="../tags/tag1034.xml"/><Relationship Id="rId201" Type="http://schemas.openxmlformats.org/officeDocument/2006/relationships/tags" Target="../tags/tag1033.xml"/><Relationship Id="rId200" Type="http://schemas.openxmlformats.org/officeDocument/2006/relationships/tags" Target="../tags/tag1032.xml"/><Relationship Id="rId20" Type="http://schemas.openxmlformats.org/officeDocument/2006/relationships/tags" Target="../tags/tag852.xml"/><Relationship Id="rId2" Type="http://schemas.openxmlformats.org/officeDocument/2006/relationships/tags" Target="../tags/tag834.xml"/><Relationship Id="rId199" Type="http://schemas.openxmlformats.org/officeDocument/2006/relationships/tags" Target="../tags/tag1031.xml"/><Relationship Id="rId198" Type="http://schemas.openxmlformats.org/officeDocument/2006/relationships/tags" Target="../tags/tag1030.xml"/><Relationship Id="rId197" Type="http://schemas.openxmlformats.org/officeDocument/2006/relationships/tags" Target="../tags/tag1029.xml"/><Relationship Id="rId196" Type="http://schemas.openxmlformats.org/officeDocument/2006/relationships/tags" Target="../tags/tag1028.xml"/><Relationship Id="rId195" Type="http://schemas.openxmlformats.org/officeDocument/2006/relationships/tags" Target="../tags/tag1027.xml"/><Relationship Id="rId194" Type="http://schemas.openxmlformats.org/officeDocument/2006/relationships/tags" Target="../tags/tag1026.xml"/><Relationship Id="rId193" Type="http://schemas.openxmlformats.org/officeDocument/2006/relationships/tags" Target="../tags/tag1025.xml"/><Relationship Id="rId192" Type="http://schemas.openxmlformats.org/officeDocument/2006/relationships/tags" Target="../tags/tag1024.xml"/><Relationship Id="rId191" Type="http://schemas.openxmlformats.org/officeDocument/2006/relationships/tags" Target="../tags/tag1023.xml"/><Relationship Id="rId190" Type="http://schemas.openxmlformats.org/officeDocument/2006/relationships/tags" Target="../tags/tag1022.xml"/><Relationship Id="rId19" Type="http://schemas.openxmlformats.org/officeDocument/2006/relationships/tags" Target="../tags/tag851.xml"/><Relationship Id="rId189" Type="http://schemas.openxmlformats.org/officeDocument/2006/relationships/tags" Target="../tags/tag1021.xml"/><Relationship Id="rId188" Type="http://schemas.openxmlformats.org/officeDocument/2006/relationships/tags" Target="../tags/tag1020.xml"/><Relationship Id="rId187" Type="http://schemas.openxmlformats.org/officeDocument/2006/relationships/tags" Target="../tags/tag1019.xml"/><Relationship Id="rId186" Type="http://schemas.openxmlformats.org/officeDocument/2006/relationships/tags" Target="../tags/tag1018.xml"/><Relationship Id="rId185" Type="http://schemas.openxmlformats.org/officeDocument/2006/relationships/tags" Target="../tags/tag1017.xml"/><Relationship Id="rId184" Type="http://schemas.openxmlformats.org/officeDocument/2006/relationships/tags" Target="../tags/tag1016.xml"/><Relationship Id="rId183" Type="http://schemas.openxmlformats.org/officeDocument/2006/relationships/tags" Target="../tags/tag1015.xml"/><Relationship Id="rId182" Type="http://schemas.openxmlformats.org/officeDocument/2006/relationships/tags" Target="../tags/tag1014.xml"/><Relationship Id="rId181" Type="http://schemas.openxmlformats.org/officeDocument/2006/relationships/tags" Target="../tags/tag1013.xml"/><Relationship Id="rId180" Type="http://schemas.openxmlformats.org/officeDocument/2006/relationships/tags" Target="../tags/tag1012.xml"/><Relationship Id="rId18" Type="http://schemas.openxmlformats.org/officeDocument/2006/relationships/tags" Target="../tags/tag850.xml"/><Relationship Id="rId179" Type="http://schemas.openxmlformats.org/officeDocument/2006/relationships/tags" Target="../tags/tag1011.xml"/><Relationship Id="rId178" Type="http://schemas.openxmlformats.org/officeDocument/2006/relationships/tags" Target="../tags/tag1010.xml"/><Relationship Id="rId177" Type="http://schemas.openxmlformats.org/officeDocument/2006/relationships/tags" Target="../tags/tag1009.xml"/><Relationship Id="rId176" Type="http://schemas.openxmlformats.org/officeDocument/2006/relationships/tags" Target="../tags/tag1008.xml"/><Relationship Id="rId175" Type="http://schemas.openxmlformats.org/officeDocument/2006/relationships/tags" Target="../tags/tag1007.xml"/><Relationship Id="rId174" Type="http://schemas.openxmlformats.org/officeDocument/2006/relationships/tags" Target="../tags/tag1006.xml"/><Relationship Id="rId173" Type="http://schemas.openxmlformats.org/officeDocument/2006/relationships/tags" Target="../tags/tag1005.xml"/><Relationship Id="rId172" Type="http://schemas.openxmlformats.org/officeDocument/2006/relationships/tags" Target="../tags/tag1004.xml"/><Relationship Id="rId171" Type="http://schemas.openxmlformats.org/officeDocument/2006/relationships/tags" Target="../tags/tag1003.xml"/><Relationship Id="rId170" Type="http://schemas.openxmlformats.org/officeDocument/2006/relationships/tags" Target="../tags/tag1002.xml"/><Relationship Id="rId17" Type="http://schemas.openxmlformats.org/officeDocument/2006/relationships/tags" Target="../tags/tag849.xml"/><Relationship Id="rId169" Type="http://schemas.openxmlformats.org/officeDocument/2006/relationships/tags" Target="../tags/tag1001.xml"/><Relationship Id="rId168" Type="http://schemas.openxmlformats.org/officeDocument/2006/relationships/tags" Target="../tags/tag1000.xml"/><Relationship Id="rId167" Type="http://schemas.openxmlformats.org/officeDocument/2006/relationships/tags" Target="../tags/tag999.xml"/><Relationship Id="rId166" Type="http://schemas.openxmlformats.org/officeDocument/2006/relationships/tags" Target="../tags/tag998.xml"/><Relationship Id="rId165" Type="http://schemas.openxmlformats.org/officeDocument/2006/relationships/tags" Target="../tags/tag997.xml"/><Relationship Id="rId164" Type="http://schemas.openxmlformats.org/officeDocument/2006/relationships/tags" Target="../tags/tag996.xml"/><Relationship Id="rId163" Type="http://schemas.openxmlformats.org/officeDocument/2006/relationships/tags" Target="../tags/tag995.xml"/><Relationship Id="rId162" Type="http://schemas.openxmlformats.org/officeDocument/2006/relationships/tags" Target="../tags/tag994.xml"/><Relationship Id="rId161" Type="http://schemas.openxmlformats.org/officeDocument/2006/relationships/tags" Target="../tags/tag993.xml"/><Relationship Id="rId160" Type="http://schemas.openxmlformats.org/officeDocument/2006/relationships/tags" Target="../tags/tag992.xml"/><Relationship Id="rId16" Type="http://schemas.openxmlformats.org/officeDocument/2006/relationships/tags" Target="../tags/tag848.xml"/><Relationship Id="rId159" Type="http://schemas.openxmlformats.org/officeDocument/2006/relationships/tags" Target="../tags/tag991.xml"/><Relationship Id="rId158" Type="http://schemas.openxmlformats.org/officeDocument/2006/relationships/tags" Target="../tags/tag990.xml"/><Relationship Id="rId157" Type="http://schemas.openxmlformats.org/officeDocument/2006/relationships/tags" Target="../tags/tag989.xml"/><Relationship Id="rId156" Type="http://schemas.openxmlformats.org/officeDocument/2006/relationships/tags" Target="../tags/tag988.xml"/><Relationship Id="rId155" Type="http://schemas.openxmlformats.org/officeDocument/2006/relationships/tags" Target="../tags/tag987.xml"/><Relationship Id="rId154" Type="http://schemas.openxmlformats.org/officeDocument/2006/relationships/tags" Target="../tags/tag986.xml"/><Relationship Id="rId153" Type="http://schemas.openxmlformats.org/officeDocument/2006/relationships/tags" Target="../tags/tag985.xml"/><Relationship Id="rId152" Type="http://schemas.openxmlformats.org/officeDocument/2006/relationships/tags" Target="../tags/tag984.xml"/><Relationship Id="rId151" Type="http://schemas.openxmlformats.org/officeDocument/2006/relationships/tags" Target="../tags/tag983.xml"/><Relationship Id="rId150" Type="http://schemas.openxmlformats.org/officeDocument/2006/relationships/tags" Target="../tags/tag982.xml"/><Relationship Id="rId15" Type="http://schemas.openxmlformats.org/officeDocument/2006/relationships/tags" Target="../tags/tag847.xml"/><Relationship Id="rId149" Type="http://schemas.openxmlformats.org/officeDocument/2006/relationships/tags" Target="../tags/tag981.xml"/><Relationship Id="rId148" Type="http://schemas.openxmlformats.org/officeDocument/2006/relationships/tags" Target="../tags/tag980.xml"/><Relationship Id="rId147" Type="http://schemas.openxmlformats.org/officeDocument/2006/relationships/tags" Target="../tags/tag979.xml"/><Relationship Id="rId146" Type="http://schemas.openxmlformats.org/officeDocument/2006/relationships/tags" Target="../tags/tag978.xml"/><Relationship Id="rId145" Type="http://schemas.openxmlformats.org/officeDocument/2006/relationships/tags" Target="../tags/tag977.xml"/><Relationship Id="rId144" Type="http://schemas.openxmlformats.org/officeDocument/2006/relationships/tags" Target="../tags/tag976.xml"/><Relationship Id="rId143" Type="http://schemas.openxmlformats.org/officeDocument/2006/relationships/tags" Target="../tags/tag975.xml"/><Relationship Id="rId142" Type="http://schemas.openxmlformats.org/officeDocument/2006/relationships/tags" Target="../tags/tag974.xml"/><Relationship Id="rId141" Type="http://schemas.openxmlformats.org/officeDocument/2006/relationships/tags" Target="../tags/tag973.xml"/><Relationship Id="rId140" Type="http://schemas.openxmlformats.org/officeDocument/2006/relationships/tags" Target="../tags/tag972.xml"/><Relationship Id="rId14" Type="http://schemas.openxmlformats.org/officeDocument/2006/relationships/tags" Target="../tags/tag846.xml"/><Relationship Id="rId139" Type="http://schemas.openxmlformats.org/officeDocument/2006/relationships/tags" Target="../tags/tag971.xml"/><Relationship Id="rId138" Type="http://schemas.openxmlformats.org/officeDocument/2006/relationships/tags" Target="../tags/tag970.xml"/><Relationship Id="rId137" Type="http://schemas.openxmlformats.org/officeDocument/2006/relationships/tags" Target="../tags/tag969.xml"/><Relationship Id="rId136" Type="http://schemas.openxmlformats.org/officeDocument/2006/relationships/tags" Target="../tags/tag968.xml"/><Relationship Id="rId135" Type="http://schemas.openxmlformats.org/officeDocument/2006/relationships/tags" Target="../tags/tag967.xml"/><Relationship Id="rId134" Type="http://schemas.openxmlformats.org/officeDocument/2006/relationships/tags" Target="../tags/tag966.xml"/><Relationship Id="rId133" Type="http://schemas.openxmlformats.org/officeDocument/2006/relationships/tags" Target="../tags/tag965.xml"/><Relationship Id="rId132" Type="http://schemas.openxmlformats.org/officeDocument/2006/relationships/tags" Target="../tags/tag964.xml"/><Relationship Id="rId131" Type="http://schemas.openxmlformats.org/officeDocument/2006/relationships/tags" Target="../tags/tag963.xml"/><Relationship Id="rId130" Type="http://schemas.openxmlformats.org/officeDocument/2006/relationships/tags" Target="../tags/tag962.xml"/><Relationship Id="rId13" Type="http://schemas.openxmlformats.org/officeDocument/2006/relationships/tags" Target="../tags/tag845.xml"/><Relationship Id="rId129" Type="http://schemas.openxmlformats.org/officeDocument/2006/relationships/tags" Target="../tags/tag961.xml"/><Relationship Id="rId128" Type="http://schemas.openxmlformats.org/officeDocument/2006/relationships/tags" Target="../tags/tag960.xml"/><Relationship Id="rId127" Type="http://schemas.openxmlformats.org/officeDocument/2006/relationships/tags" Target="../tags/tag959.xml"/><Relationship Id="rId126" Type="http://schemas.openxmlformats.org/officeDocument/2006/relationships/tags" Target="../tags/tag958.xml"/><Relationship Id="rId125" Type="http://schemas.openxmlformats.org/officeDocument/2006/relationships/tags" Target="../tags/tag957.xml"/><Relationship Id="rId124" Type="http://schemas.openxmlformats.org/officeDocument/2006/relationships/tags" Target="../tags/tag956.xml"/><Relationship Id="rId123" Type="http://schemas.openxmlformats.org/officeDocument/2006/relationships/tags" Target="../tags/tag955.xml"/><Relationship Id="rId122" Type="http://schemas.openxmlformats.org/officeDocument/2006/relationships/tags" Target="../tags/tag954.xml"/><Relationship Id="rId121" Type="http://schemas.openxmlformats.org/officeDocument/2006/relationships/tags" Target="../tags/tag953.xml"/><Relationship Id="rId120" Type="http://schemas.openxmlformats.org/officeDocument/2006/relationships/tags" Target="../tags/tag952.xml"/><Relationship Id="rId12" Type="http://schemas.openxmlformats.org/officeDocument/2006/relationships/tags" Target="../tags/tag844.xml"/><Relationship Id="rId119" Type="http://schemas.openxmlformats.org/officeDocument/2006/relationships/tags" Target="../tags/tag951.xml"/><Relationship Id="rId118" Type="http://schemas.openxmlformats.org/officeDocument/2006/relationships/tags" Target="../tags/tag950.xml"/><Relationship Id="rId117" Type="http://schemas.openxmlformats.org/officeDocument/2006/relationships/tags" Target="../tags/tag949.xml"/><Relationship Id="rId116" Type="http://schemas.openxmlformats.org/officeDocument/2006/relationships/tags" Target="../tags/tag948.xml"/><Relationship Id="rId115" Type="http://schemas.openxmlformats.org/officeDocument/2006/relationships/tags" Target="../tags/tag947.xml"/><Relationship Id="rId114" Type="http://schemas.openxmlformats.org/officeDocument/2006/relationships/tags" Target="../tags/tag946.xml"/><Relationship Id="rId113" Type="http://schemas.openxmlformats.org/officeDocument/2006/relationships/tags" Target="../tags/tag945.xml"/><Relationship Id="rId112" Type="http://schemas.openxmlformats.org/officeDocument/2006/relationships/tags" Target="../tags/tag944.xml"/><Relationship Id="rId111" Type="http://schemas.openxmlformats.org/officeDocument/2006/relationships/tags" Target="../tags/tag943.xml"/><Relationship Id="rId110" Type="http://schemas.openxmlformats.org/officeDocument/2006/relationships/tags" Target="../tags/tag942.xml"/><Relationship Id="rId11" Type="http://schemas.openxmlformats.org/officeDocument/2006/relationships/tags" Target="../tags/tag843.xml"/><Relationship Id="rId109" Type="http://schemas.openxmlformats.org/officeDocument/2006/relationships/tags" Target="../tags/tag941.xml"/><Relationship Id="rId108" Type="http://schemas.openxmlformats.org/officeDocument/2006/relationships/tags" Target="../tags/tag940.xml"/><Relationship Id="rId107" Type="http://schemas.openxmlformats.org/officeDocument/2006/relationships/tags" Target="../tags/tag939.xml"/><Relationship Id="rId106" Type="http://schemas.openxmlformats.org/officeDocument/2006/relationships/tags" Target="../tags/tag938.xml"/><Relationship Id="rId105" Type="http://schemas.openxmlformats.org/officeDocument/2006/relationships/tags" Target="../tags/tag937.xml"/><Relationship Id="rId104" Type="http://schemas.openxmlformats.org/officeDocument/2006/relationships/tags" Target="../tags/tag936.xml"/><Relationship Id="rId103" Type="http://schemas.openxmlformats.org/officeDocument/2006/relationships/tags" Target="../tags/tag935.xml"/><Relationship Id="rId102" Type="http://schemas.openxmlformats.org/officeDocument/2006/relationships/tags" Target="../tags/tag934.xml"/><Relationship Id="rId101" Type="http://schemas.openxmlformats.org/officeDocument/2006/relationships/tags" Target="../tags/tag933.xml"/><Relationship Id="rId100" Type="http://schemas.openxmlformats.org/officeDocument/2006/relationships/tags" Target="../tags/tag932.xml"/><Relationship Id="rId10" Type="http://schemas.openxmlformats.org/officeDocument/2006/relationships/tags" Target="../tags/tag84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362.xml"/><Relationship Id="rId98" Type="http://schemas.openxmlformats.org/officeDocument/2006/relationships/tags" Target="../tags/tag361.xml"/><Relationship Id="rId97" Type="http://schemas.openxmlformats.org/officeDocument/2006/relationships/tags" Target="../tags/tag360.xml"/><Relationship Id="rId96" Type="http://schemas.openxmlformats.org/officeDocument/2006/relationships/tags" Target="../tags/tag359.xml"/><Relationship Id="rId95" Type="http://schemas.openxmlformats.org/officeDocument/2006/relationships/tags" Target="../tags/tag358.xml"/><Relationship Id="rId94" Type="http://schemas.openxmlformats.org/officeDocument/2006/relationships/tags" Target="../tags/tag357.xml"/><Relationship Id="rId93" Type="http://schemas.openxmlformats.org/officeDocument/2006/relationships/tags" Target="../tags/tag356.xml"/><Relationship Id="rId92" Type="http://schemas.openxmlformats.org/officeDocument/2006/relationships/tags" Target="../tags/tag355.xml"/><Relationship Id="rId91" Type="http://schemas.openxmlformats.org/officeDocument/2006/relationships/tags" Target="../tags/tag354.xml"/><Relationship Id="rId90" Type="http://schemas.openxmlformats.org/officeDocument/2006/relationships/tags" Target="../tags/tag353.xml"/><Relationship Id="rId9" Type="http://schemas.openxmlformats.org/officeDocument/2006/relationships/tags" Target="../tags/tag272.xml"/><Relationship Id="rId89" Type="http://schemas.openxmlformats.org/officeDocument/2006/relationships/tags" Target="../tags/tag352.xml"/><Relationship Id="rId88" Type="http://schemas.openxmlformats.org/officeDocument/2006/relationships/tags" Target="../tags/tag351.xml"/><Relationship Id="rId87" Type="http://schemas.openxmlformats.org/officeDocument/2006/relationships/tags" Target="../tags/tag350.xml"/><Relationship Id="rId86" Type="http://schemas.openxmlformats.org/officeDocument/2006/relationships/tags" Target="../tags/tag349.xml"/><Relationship Id="rId85" Type="http://schemas.openxmlformats.org/officeDocument/2006/relationships/tags" Target="../tags/tag348.xml"/><Relationship Id="rId84" Type="http://schemas.openxmlformats.org/officeDocument/2006/relationships/tags" Target="../tags/tag347.xml"/><Relationship Id="rId83" Type="http://schemas.openxmlformats.org/officeDocument/2006/relationships/tags" Target="../tags/tag346.xml"/><Relationship Id="rId82" Type="http://schemas.openxmlformats.org/officeDocument/2006/relationships/tags" Target="../tags/tag345.xml"/><Relationship Id="rId81" Type="http://schemas.openxmlformats.org/officeDocument/2006/relationships/tags" Target="../tags/tag344.xml"/><Relationship Id="rId80" Type="http://schemas.openxmlformats.org/officeDocument/2006/relationships/tags" Target="../tags/tag343.xml"/><Relationship Id="rId8" Type="http://schemas.openxmlformats.org/officeDocument/2006/relationships/tags" Target="../tags/tag271.xml"/><Relationship Id="rId79" Type="http://schemas.openxmlformats.org/officeDocument/2006/relationships/tags" Target="../tags/tag342.xml"/><Relationship Id="rId78" Type="http://schemas.openxmlformats.org/officeDocument/2006/relationships/tags" Target="../tags/tag341.xml"/><Relationship Id="rId77" Type="http://schemas.openxmlformats.org/officeDocument/2006/relationships/tags" Target="../tags/tag340.xml"/><Relationship Id="rId76" Type="http://schemas.openxmlformats.org/officeDocument/2006/relationships/tags" Target="../tags/tag339.xml"/><Relationship Id="rId75" Type="http://schemas.openxmlformats.org/officeDocument/2006/relationships/tags" Target="../tags/tag338.xml"/><Relationship Id="rId74" Type="http://schemas.openxmlformats.org/officeDocument/2006/relationships/tags" Target="../tags/tag337.xml"/><Relationship Id="rId73" Type="http://schemas.openxmlformats.org/officeDocument/2006/relationships/tags" Target="../tags/tag336.xml"/><Relationship Id="rId72" Type="http://schemas.openxmlformats.org/officeDocument/2006/relationships/tags" Target="../tags/tag335.xml"/><Relationship Id="rId71" Type="http://schemas.openxmlformats.org/officeDocument/2006/relationships/tags" Target="../tags/tag334.xml"/><Relationship Id="rId70" Type="http://schemas.openxmlformats.org/officeDocument/2006/relationships/tags" Target="../tags/tag333.xml"/><Relationship Id="rId7" Type="http://schemas.openxmlformats.org/officeDocument/2006/relationships/tags" Target="../tags/tag270.xml"/><Relationship Id="rId69" Type="http://schemas.openxmlformats.org/officeDocument/2006/relationships/tags" Target="../tags/tag332.xml"/><Relationship Id="rId68" Type="http://schemas.openxmlformats.org/officeDocument/2006/relationships/tags" Target="../tags/tag331.xml"/><Relationship Id="rId67" Type="http://schemas.openxmlformats.org/officeDocument/2006/relationships/tags" Target="../tags/tag330.xml"/><Relationship Id="rId66" Type="http://schemas.openxmlformats.org/officeDocument/2006/relationships/tags" Target="../tags/tag329.xml"/><Relationship Id="rId65" Type="http://schemas.openxmlformats.org/officeDocument/2006/relationships/tags" Target="../tags/tag328.xml"/><Relationship Id="rId64" Type="http://schemas.openxmlformats.org/officeDocument/2006/relationships/tags" Target="../tags/tag327.xml"/><Relationship Id="rId63" Type="http://schemas.openxmlformats.org/officeDocument/2006/relationships/tags" Target="../tags/tag326.xml"/><Relationship Id="rId62" Type="http://schemas.openxmlformats.org/officeDocument/2006/relationships/tags" Target="../tags/tag325.xml"/><Relationship Id="rId61" Type="http://schemas.openxmlformats.org/officeDocument/2006/relationships/tags" Target="../tags/tag324.xml"/><Relationship Id="rId60" Type="http://schemas.openxmlformats.org/officeDocument/2006/relationships/tags" Target="../tags/tag323.xml"/><Relationship Id="rId6" Type="http://schemas.openxmlformats.org/officeDocument/2006/relationships/tags" Target="../tags/tag269.xml"/><Relationship Id="rId59" Type="http://schemas.openxmlformats.org/officeDocument/2006/relationships/tags" Target="../tags/tag322.xml"/><Relationship Id="rId58" Type="http://schemas.openxmlformats.org/officeDocument/2006/relationships/tags" Target="../tags/tag321.xml"/><Relationship Id="rId57" Type="http://schemas.openxmlformats.org/officeDocument/2006/relationships/tags" Target="../tags/tag320.xml"/><Relationship Id="rId56" Type="http://schemas.openxmlformats.org/officeDocument/2006/relationships/tags" Target="../tags/tag319.xml"/><Relationship Id="rId55" Type="http://schemas.openxmlformats.org/officeDocument/2006/relationships/tags" Target="../tags/tag318.xml"/><Relationship Id="rId54" Type="http://schemas.openxmlformats.org/officeDocument/2006/relationships/tags" Target="../tags/tag317.xml"/><Relationship Id="rId53" Type="http://schemas.openxmlformats.org/officeDocument/2006/relationships/tags" Target="../tags/tag316.xml"/><Relationship Id="rId52" Type="http://schemas.openxmlformats.org/officeDocument/2006/relationships/tags" Target="../tags/tag315.xml"/><Relationship Id="rId51" Type="http://schemas.openxmlformats.org/officeDocument/2006/relationships/tags" Target="../tags/tag314.xml"/><Relationship Id="rId50" Type="http://schemas.openxmlformats.org/officeDocument/2006/relationships/tags" Target="../tags/tag313.xml"/><Relationship Id="rId5" Type="http://schemas.openxmlformats.org/officeDocument/2006/relationships/tags" Target="../tags/tag268.xml"/><Relationship Id="rId49" Type="http://schemas.openxmlformats.org/officeDocument/2006/relationships/tags" Target="../tags/tag312.xml"/><Relationship Id="rId48" Type="http://schemas.openxmlformats.org/officeDocument/2006/relationships/tags" Target="../tags/tag311.xml"/><Relationship Id="rId47" Type="http://schemas.openxmlformats.org/officeDocument/2006/relationships/tags" Target="../tags/tag310.xml"/><Relationship Id="rId46" Type="http://schemas.openxmlformats.org/officeDocument/2006/relationships/tags" Target="../tags/tag309.xml"/><Relationship Id="rId45" Type="http://schemas.openxmlformats.org/officeDocument/2006/relationships/tags" Target="../tags/tag308.xml"/><Relationship Id="rId44" Type="http://schemas.openxmlformats.org/officeDocument/2006/relationships/tags" Target="../tags/tag307.xml"/><Relationship Id="rId43" Type="http://schemas.openxmlformats.org/officeDocument/2006/relationships/tags" Target="../tags/tag306.xml"/><Relationship Id="rId42" Type="http://schemas.openxmlformats.org/officeDocument/2006/relationships/tags" Target="../tags/tag305.xml"/><Relationship Id="rId41" Type="http://schemas.openxmlformats.org/officeDocument/2006/relationships/tags" Target="../tags/tag304.xml"/><Relationship Id="rId40" Type="http://schemas.openxmlformats.org/officeDocument/2006/relationships/tags" Target="../tags/tag303.xml"/><Relationship Id="rId4" Type="http://schemas.openxmlformats.org/officeDocument/2006/relationships/tags" Target="../tags/tag267.xml"/><Relationship Id="rId39" Type="http://schemas.openxmlformats.org/officeDocument/2006/relationships/tags" Target="../tags/tag302.xml"/><Relationship Id="rId38" Type="http://schemas.openxmlformats.org/officeDocument/2006/relationships/tags" Target="../tags/tag301.xml"/><Relationship Id="rId37" Type="http://schemas.openxmlformats.org/officeDocument/2006/relationships/tags" Target="../tags/tag300.xml"/><Relationship Id="rId36" Type="http://schemas.openxmlformats.org/officeDocument/2006/relationships/tags" Target="../tags/tag299.xml"/><Relationship Id="rId35" Type="http://schemas.openxmlformats.org/officeDocument/2006/relationships/tags" Target="../tags/tag298.xml"/><Relationship Id="rId34" Type="http://schemas.openxmlformats.org/officeDocument/2006/relationships/tags" Target="../tags/tag297.xml"/><Relationship Id="rId33" Type="http://schemas.openxmlformats.org/officeDocument/2006/relationships/tags" Target="../tags/tag296.xml"/><Relationship Id="rId32" Type="http://schemas.openxmlformats.org/officeDocument/2006/relationships/tags" Target="../tags/tag295.xml"/><Relationship Id="rId31" Type="http://schemas.openxmlformats.org/officeDocument/2006/relationships/tags" Target="../tags/tag294.xml"/><Relationship Id="rId30" Type="http://schemas.openxmlformats.org/officeDocument/2006/relationships/tags" Target="../tags/tag293.xml"/><Relationship Id="rId3" Type="http://schemas.openxmlformats.org/officeDocument/2006/relationships/tags" Target="../tags/tag266.xml"/><Relationship Id="rId29" Type="http://schemas.openxmlformats.org/officeDocument/2006/relationships/tags" Target="../tags/tag292.xml"/><Relationship Id="rId28" Type="http://schemas.openxmlformats.org/officeDocument/2006/relationships/tags" Target="../tags/tag291.xml"/><Relationship Id="rId27" Type="http://schemas.openxmlformats.org/officeDocument/2006/relationships/tags" Target="../tags/tag290.xml"/><Relationship Id="rId264" Type="http://schemas.openxmlformats.org/officeDocument/2006/relationships/tags" Target="../tags/tag527.xml"/><Relationship Id="rId263" Type="http://schemas.openxmlformats.org/officeDocument/2006/relationships/tags" Target="../tags/tag526.xml"/><Relationship Id="rId262" Type="http://schemas.openxmlformats.org/officeDocument/2006/relationships/tags" Target="../tags/tag525.xml"/><Relationship Id="rId261" Type="http://schemas.openxmlformats.org/officeDocument/2006/relationships/tags" Target="../tags/tag524.xml"/><Relationship Id="rId260" Type="http://schemas.openxmlformats.org/officeDocument/2006/relationships/tags" Target="../tags/tag523.xml"/><Relationship Id="rId26" Type="http://schemas.openxmlformats.org/officeDocument/2006/relationships/tags" Target="../tags/tag289.xml"/><Relationship Id="rId259" Type="http://schemas.openxmlformats.org/officeDocument/2006/relationships/tags" Target="../tags/tag522.xml"/><Relationship Id="rId258" Type="http://schemas.openxmlformats.org/officeDocument/2006/relationships/tags" Target="../tags/tag521.xml"/><Relationship Id="rId257" Type="http://schemas.openxmlformats.org/officeDocument/2006/relationships/tags" Target="../tags/tag520.xml"/><Relationship Id="rId256" Type="http://schemas.openxmlformats.org/officeDocument/2006/relationships/tags" Target="../tags/tag519.xml"/><Relationship Id="rId255" Type="http://schemas.openxmlformats.org/officeDocument/2006/relationships/tags" Target="../tags/tag518.xml"/><Relationship Id="rId254" Type="http://schemas.openxmlformats.org/officeDocument/2006/relationships/tags" Target="../tags/tag517.xml"/><Relationship Id="rId253" Type="http://schemas.openxmlformats.org/officeDocument/2006/relationships/tags" Target="../tags/tag516.xml"/><Relationship Id="rId252" Type="http://schemas.openxmlformats.org/officeDocument/2006/relationships/tags" Target="../tags/tag515.xml"/><Relationship Id="rId251" Type="http://schemas.openxmlformats.org/officeDocument/2006/relationships/tags" Target="../tags/tag514.xml"/><Relationship Id="rId250" Type="http://schemas.openxmlformats.org/officeDocument/2006/relationships/tags" Target="../tags/tag513.xml"/><Relationship Id="rId25" Type="http://schemas.openxmlformats.org/officeDocument/2006/relationships/tags" Target="../tags/tag288.xml"/><Relationship Id="rId249" Type="http://schemas.openxmlformats.org/officeDocument/2006/relationships/tags" Target="../tags/tag512.xml"/><Relationship Id="rId248" Type="http://schemas.openxmlformats.org/officeDocument/2006/relationships/tags" Target="../tags/tag511.xml"/><Relationship Id="rId247" Type="http://schemas.openxmlformats.org/officeDocument/2006/relationships/tags" Target="../tags/tag510.xml"/><Relationship Id="rId246" Type="http://schemas.openxmlformats.org/officeDocument/2006/relationships/tags" Target="../tags/tag509.xml"/><Relationship Id="rId245" Type="http://schemas.openxmlformats.org/officeDocument/2006/relationships/tags" Target="../tags/tag508.xml"/><Relationship Id="rId244" Type="http://schemas.openxmlformats.org/officeDocument/2006/relationships/tags" Target="../tags/tag507.xml"/><Relationship Id="rId243" Type="http://schemas.openxmlformats.org/officeDocument/2006/relationships/tags" Target="../tags/tag506.xml"/><Relationship Id="rId242" Type="http://schemas.openxmlformats.org/officeDocument/2006/relationships/tags" Target="../tags/tag505.xml"/><Relationship Id="rId241" Type="http://schemas.openxmlformats.org/officeDocument/2006/relationships/tags" Target="../tags/tag504.xml"/><Relationship Id="rId240" Type="http://schemas.openxmlformats.org/officeDocument/2006/relationships/tags" Target="../tags/tag503.xml"/><Relationship Id="rId24" Type="http://schemas.openxmlformats.org/officeDocument/2006/relationships/tags" Target="../tags/tag287.xml"/><Relationship Id="rId239" Type="http://schemas.openxmlformats.org/officeDocument/2006/relationships/tags" Target="../tags/tag502.xml"/><Relationship Id="rId238" Type="http://schemas.openxmlformats.org/officeDocument/2006/relationships/tags" Target="../tags/tag501.xml"/><Relationship Id="rId237" Type="http://schemas.openxmlformats.org/officeDocument/2006/relationships/tags" Target="../tags/tag500.xml"/><Relationship Id="rId236" Type="http://schemas.openxmlformats.org/officeDocument/2006/relationships/tags" Target="../tags/tag499.xml"/><Relationship Id="rId235" Type="http://schemas.openxmlformats.org/officeDocument/2006/relationships/tags" Target="../tags/tag498.xml"/><Relationship Id="rId234" Type="http://schemas.openxmlformats.org/officeDocument/2006/relationships/tags" Target="../tags/tag497.xml"/><Relationship Id="rId233" Type="http://schemas.openxmlformats.org/officeDocument/2006/relationships/tags" Target="../tags/tag496.xml"/><Relationship Id="rId232" Type="http://schemas.openxmlformats.org/officeDocument/2006/relationships/tags" Target="../tags/tag495.xml"/><Relationship Id="rId231" Type="http://schemas.openxmlformats.org/officeDocument/2006/relationships/tags" Target="../tags/tag494.xml"/><Relationship Id="rId230" Type="http://schemas.openxmlformats.org/officeDocument/2006/relationships/tags" Target="../tags/tag493.xml"/><Relationship Id="rId23" Type="http://schemas.openxmlformats.org/officeDocument/2006/relationships/tags" Target="../tags/tag286.xml"/><Relationship Id="rId229" Type="http://schemas.openxmlformats.org/officeDocument/2006/relationships/tags" Target="../tags/tag492.xml"/><Relationship Id="rId228" Type="http://schemas.openxmlformats.org/officeDocument/2006/relationships/tags" Target="../tags/tag491.xml"/><Relationship Id="rId227" Type="http://schemas.openxmlformats.org/officeDocument/2006/relationships/tags" Target="../tags/tag490.xml"/><Relationship Id="rId226" Type="http://schemas.openxmlformats.org/officeDocument/2006/relationships/tags" Target="../tags/tag489.xml"/><Relationship Id="rId225" Type="http://schemas.openxmlformats.org/officeDocument/2006/relationships/tags" Target="../tags/tag488.xml"/><Relationship Id="rId224" Type="http://schemas.openxmlformats.org/officeDocument/2006/relationships/tags" Target="../tags/tag487.xml"/><Relationship Id="rId223" Type="http://schemas.openxmlformats.org/officeDocument/2006/relationships/tags" Target="../tags/tag486.xml"/><Relationship Id="rId222" Type="http://schemas.openxmlformats.org/officeDocument/2006/relationships/tags" Target="../tags/tag485.xml"/><Relationship Id="rId221" Type="http://schemas.openxmlformats.org/officeDocument/2006/relationships/tags" Target="../tags/tag484.xml"/><Relationship Id="rId220" Type="http://schemas.openxmlformats.org/officeDocument/2006/relationships/tags" Target="../tags/tag483.xml"/><Relationship Id="rId22" Type="http://schemas.openxmlformats.org/officeDocument/2006/relationships/tags" Target="../tags/tag285.xml"/><Relationship Id="rId219" Type="http://schemas.openxmlformats.org/officeDocument/2006/relationships/tags" Target="../tags/tag482.xml"/><Relationship Id="rId218" Type="http://schemas.openxmlformats.org/officeDocument/2006/relationships/tags" Target="../tags/tag481.xml"/><Relationship Id="rId217" Type="http://schemas.openxmlformats.org/officeDocument/2006/relationships/tags" Target="../tags/tag480.xml"/><Relationship Id="rId216" Type="http://schemas.openxmlformats.org/officeDocument/2006/relationships/tags" Target="../tags/tag479.xml"/><Relationship Id="rId215" Type="http://schemas.openxmlformats.org/officeDocument/2006/relationships/tags" Target="../tags/tag478.xml"/><Relationship Id="rId214" Type="http://schemas.openxmlformats.org/officeDocument/2006/relationships/tags" Target="../tags/tag477.xml"/><Relationship Id="rId213" Type="http://schemas.openxmlformats.org/officeDocument/2006/relationships/tags" Target="../tags/tag476.xml"/><Relationship Id="rId212" Type="http://schemas.openxmlformats.org/officeDocument/2006/relationships/tags" Target="../tags/tag475.xml"/><Relationship Id="rId211" Type="http://schemas.openxmlformats.org/officeDocument/2006/relationships/tags" Target="../tags/tag474.xml"/><Relationship Id="rId210" Type="http://schemas.openxmlformats.org/officeDocument/2006/relationships/tags" Target="../tags/tag473.xml"/><Relationship Id="rId21" Type="http://schemas.openxmlformats.org/officeDocument/2006/relationships/tags" Target="../tags/tag284.xml"/><Relationship Id="rId209" Type="http://schemas.openxmlformats.org/officeDocument/2006/relationships/tags" Target="../tags/tag472.xml"/><Relationship Id="rId208" Type="http://schemas.openxmlformats.org/officeDocument/2006/relationships/tags" Target="../tags/tag471.xml"/><Relationship Id="rId207" Type="http://schemas.openxmlformats.org/officeDocument/2006/relationships/tags" Target="../tags/tag470.xml"/><Relationship Id="rId206" Type="http://schemas.openxmlformats.org/officeDocument/2006/relationships/tags" Target="../tags/tag469.xml"/><Relationship Id="rId205" Type="http://schemas.openxmlformats.org/officeDocument/2006/relationships/tags" Target="../tags/tag468.xml"/><Relationship Id="rId204" Type="http://schemas.openxmlformats.org/officeDocument/2006/relationships/tags" Target="../tags/tag467.xml"/><Relationship Id="rId203" Type="http://schemas.openxmlformats.org/officeDocument/2006/relationships/tags" Target="../tags/tag466.xml"/><Relationship Id="rId202" Type="http://schemas.openxmlformats.org/officeDocument/2006/relationships/tags" Target="../tags/tag465.xml"/><Relationship Id="rId201" Type="http://schemas.openxmlformats.org/officeDocument/2006/relationships/tags" Target="../tags/tag464.xml"/><Relationship Id="rId200" Type="http://schemas.openxmlformats.org/officeDocument/2006/relationships/tags" Target="../tags/tag463.xml"/><Relationship Id="rId20" Type="http://schemas.openxmlformats.org/officeDocument/2006/relationships/tags" Target="../tags/tag283.xml"/><Relationship Id="rId2" Type="http://schemas.openxmlformats.org/officeDocument/2006/relationships/tags" Target="../tags/tag265.xml"/><Relationship Id="rId199" Type="http://schemas.openxmlformats.org/officeDocument/2006/relationships/tags" Target="../tags/tag462.xml"/><Relationship Id="rId198" Type="http://schemas.openxmlformats.org/officeDocument/2006/relationships/tags" Target="../tags/tag461.xml"/><Relationship Id="rId197" Type="http://schemas.openxmlformats.org/officeDocument/2006/relationships/tags" Target="../tags/tag460.xml"/><Relationship Id="rId196" Type="http://schemas.openxmlformats.org/officeDocument/2006/relationships/tags" Target="../tags/tag459.xml"/><Relationship Id="rId195" Type="http://schemas.openxmlformats.org/officeDocument/2006/relationships/tags" Target="../tags/tag458.xml"/><Relationship Id="rId194" Type="http://schemas.openxmlformats.org/officeDocument/2006/relationships/tags" Target="../tags/tag457.xml"/><Relationship Id="rId193" Type="http://schemas.openxmlformats.org/officeDocument/2006/relationships/tags" Target="../tags/tag456.xml"/><Relationship Id="rId192" Type="http://schemas.openxmlformats.org/officeDocument/2006/relationships/tags" Target="../tags/tag455.xml"/><Relationship Id="rId191" Type="http://schemas.openxmlformats.org/officeDocument/2006/relationships/tags" Target="../tags/tag454.xml"/><Relationship Id="rId190" Type="http://schemas.openxmlformats.org/officeDocument/2006/relationships/tags" Target="../tags/tag453.xml"/><Relationship Id="rId19" Type="http://schemas.openxmlformats.org/officeDocument/2006/relationships/tags" Target="../tags/tag282.xml"/><Relationship Id="rId189" Type="http://schemas.openxmlformats.org/officeDocument/2006/relationships/tags" Target="../tags/tag452.xml"/><Relationship Id="rId188" Type="http://schemas.openxmlformats.org/officeDocument/2006/relationships/tags" Target="../tags/tag451.xml"/><Relationship Id="rId187" Type="http://schemas.openxmlformats.org/officeDocument/2006/relationships/tags" Target="../tags/tag450.xml"/><Relationship Id="rId186" Type="http://schemas.openxmlformats.org/officeDocument/2006/relationships/tags" Target="../tags/tag449.xml"/><Relationship Id="rId185" Type="http://schemas.openxmlformats.org/officeDocument/2006/relationships/tags" Target="../tags/tag448.xml"/><Relationship Id="rId184" Type="http://schemas.openxmlformats.org/officeDocument/2006/relationships/tags" Target="../tags/tag447.xml"/><Relationship Id="rId183" Type="http://schemas.openxmlformats.org/officeDocument/2006/relationships/tags" Target="../tags/tag446.xml"/><Relationship Id="rId182" Type="http://schemas.openxmlformats.org/officeDocument/2006/relationships/tags" Target="../tags/tag445.xml"/><Relationship Id="rId181" Type="http://schemas.openxmlformats.org/officeDocument/2006/relationships/tags" Target="../tags/tag444.xml"/><Relationship Id="rId180" Type="http://schemas.openxmlformats.org/officeDocument/2006/relationships/tags" Target="../tags/tag443.xml"/><Relationship Id="rId18" Type="http://schemas.openxmlformats.org/officeDocument/2006/relationships/tags" Target="../tags/tag281.xml"/><Relationship Id="rId179" Type="http://schemas.openxmlformats.org/officeDocument/2006/relationships/tags" Target="../tags/tag442.xml"/><Relationship Id="rId178" Type="http://schemas.openxmlformats.org/officeDocument/2006/relationships/tags" Target="../tags/tag441.xml"/><Relationship Id="rId177" Type="http://schemas.openxmlformats.org/officeDocument/2006/relationships/tags" Target="../tags/tag440.xml"/><Relationship Id="rId176" Type="http://schemas.openxmlformats.org/officeDocument/2006/relationships/tags" Target="../tags/tag439.xml"/><Relationship Id="rId175" Type="http://schemas.openxmlformats.org/officeDocument/2006/relationships/tags" Target="../tags/tag438.xml"/><Relationship Id="rId174" Type="http://schemas.openxmlformats.org/officeDocument/2006/relationships/tags" Target="../tags/tag437.xml"/><Relationship Id="rId173" Type="http://schemas.openxmlformats.org/officeDocument/2006/relationships/tags" Target="../tags/tag436.xml"/><Relationship Id="rId172" Type="http://schemas.openxmlformats.org/officeDocument/2006/relationships/tags" Target="../tags/tag435.xml"/><Relationship Id="rId171" Type="http://schemas.openxmlformats.org/officeDocument/2006/relationships/tags" Target="../tags/tag434.xml"/><Relationship Id="rId170" Type="http://schemas.openxmlformats.org/officeDocument/2006/relationships/tags" Target="../tags/tag433.xml"/><Relationship Id="rId17" Type="http://schemas.openxmlformats.org/officeDocument/2006/relationships/tags" Target="../tags/tag280.xml"/><Relationship Id="rId169" Type="http://schemas.openxmlformats.org/officeDocument/2006/relationships/tags" Target="../tags/tag432.xml"/><Relationship Id="rId168" Type="http://schemas.openxmlformats.org/officeDocument/2006/relationships/tags" Target="../tags/tag431.xml"/><Relationship Id="rId167" Type="http://schemas.openxmlformats.org/officeDocument/2006/relationships/tags" Target="../tags/tag430.xml"/><Relationship Id="rId166" Type="http://schemas.openxmlformats.org/officeDocument/2006/relationships/tags" Target="../tags/tag429.xml"/><Relationship Id="rId165" Type="http://schemas.openxmlformats.org/officeDocument/2006/relationships/tags" Target="../tags/tag428.xml"/><Relationship Id="rId164" Type="http://schemas.openxmlformats.org/officeDocument/2006/relationships/tags" Target="../tags/tag427.xml"/><Relationship Id="rId163" Type="http://schemas.openxmlformats.org/officeDocument/2006/relationships/tags" Target="../tags/tag426.xml"/><Relationship Id="rId162" Type="http://schemas.openxmlformats.org/officeDocument/2006/relationships/tags" Target="../tags/tag425.xml"/><Relationship Id="rId161" Type="http://schemas.openxmlformats.org/officeDocument/2006/relationships/tags" Target="../tags/tag424.xml"/><Relationship Id="rId160" Type="http://schemas.openxmlformats.org/officeDocument/2006/relationships/tags" Target="../tags/tag423.xml"/><Relationship Id="rId16" Type="http://schemas.openxmlformats.org/officeDocument/2006/relationships/tags" Target="../tags/tag279.xml"/><Relationship Id="rId159" Type="http://schemas.openxmlformats.org/officeDocument/2006/relationships/tags" Target="../tags/tag422.xml"/><Relationship Id="rId158" Type="http://schemas.openxmlformats.org/officeDocument/2006/relationships/tags" Target="../tags/tag421.xml"/><Relationship Id="rId157" Type="http://schemas.openxmlformats.org/officeDocument/2006/relationships/tags" Target="../tags/tag420.xml"/><Relationship Id="rId156" Type="http://schemas.openxmlformats.org/officeDocument/2006/relationships/tags" Target="../tags/tag419.xml"/><Relationship Id="rId155" Type="http://schemas.openxmlformats.org/officeDocument/2006/relationships/tags" Target="../tags/tag418.xml"/><Relationship Id="rId154" Type="http://schemas.openxmlformats.org/officeDocument/2006/relationships/tags" Target="../tags/tag417.xml"/><Relationship Id="rId153" Type="http://schemas.openxmlformats.org/officeDocument/2006/relationships/tags" Target="../tags/tag416.xml"/><Relationship Id="rId152" Type="http://schemas.openxmlformats.org/officeDocument/2006/relationships/tags" Target="../tags/tag415.xml"/><Relationship Id="rId151" Type="http://schemas.openxmlformats.org/officeDocument/2006/relationships/tags" Target="../tags/tag414.xml"/><Relationship Id="rId150" Type="http://schemas.openxmlformats.org/officeDocument/2006/relationships/tags" Target="../tags/tag413.xml"/><Relationship Id="rId15" Type="http://schemas.openxmlformats.org/officeDocument/2006/relationships/tags" Target="../tags/tag278.xml"/><Relationship Id="rId149" Type="http://schemas.openxmlformats.org/officeDocument/2006/relationships/tags" Target="../tags/tag412.xml"/><Relationship Id="rId148" Type="http://schemas.openxmlformats.org/officeDocument/2006/relationships/tags" Target="../tags/tag411.xml"/><Relationship Id="rId147" Type="http://schemas.openxmlformats.org/officeDocument/2006/relationships/tags" Target="../tags/tag410.xml"/><Relationship Id="rId146" Type="http://schemas.openxmlformats.org/officeDocument/2006/relationships/tags" Target="../tags/tag409.xml"/><Relationship Id="rId145" Type="http://schemas.openxmlformats.org/officeDocument/2006/relationships/tags" Target="../tags/tag408.xml"/><Relationship Id="rId144" Type="http://schemas.openxmlformats.org/officeDocument/2006/relationships/tags" Target="../tags/tag407.xml"/><Relationship Id="rId143" Type="http://schemas.openxmlformats.org/officeDocument/2006/relationships/tags" Target="../tags/tag406.xml"/><Relationship Id="rId142" Type="http://schemas.openxmlformats.org/officeDocument/2006/relationships/tags" Target="../tags/tag405.xml"/><Relationship Id="rId141" Type="http://schemas.openxmlformats.org/officeDocument/2006/relationships/tags" Target="../tags/tag404.xml"/><Relationship Id="rId140" Type="http://schemas.openxmlformats.org/officeDocument/2006/relationships/tags" Target="../tags/tag403.xml"/><Relationship Id="rId14" Type="http://schemas.openxmlformats.org/officeDocument/2006/relationships/tags" Target="../tags/tag277.xml"/><Relationship Id="rId139" Type="http://schemas.openxmlformats.org/officeDocument/2006/relationships/tags" Target="../tags/tag402.xml"/><Relationship Id="rId138" Type="http://schemas.openxmlformats.org/officeDocument/2006/relationships/tags" Target="../tags/tag401.xml"/><Relationship Id="rId137" Type="http://schemas.openxmlformats.org/officeDocument/2006/relationships/tags" Target="../tags/tag400.xml"/><Relationship Id="rId136" Type="http://schemas.openxmlformats.org/officeDocument/2006/relationships/tags" Target="../tags/tag399.xml"/><Relationship Id="rId135" Type="http://schemas.openxmlformats.org/officeDocument/2006/relationships/tags" Target="../tags/tag398.xml"/><Relationship Id="rId134" Type="http://schemas.openxmlformats.org/officeDocument/2006/relationships/tags" Target="../tags/tag397.xml"/><Relationship Id="rId133" Type="http://schemas.openxmlformats.org/officeDocument/2006/relationships/tags" Target="../tags/tag396.xml"/><Relationship Id="rId132" Type="http://schemas.openxmlformats.org/officeDocument/2006/relationships/tags" Target="../tags/tag395.xml"/><Relationship Id="rId131" Type="http://schemas.openxmlformats.org/officeDocument/2006/relationships/tags" Target="../tags/tag394.xml"/><Relationship Id="rId130" Type="http://schemas.openxmlformats.org/officeDocument/2006/relationships/tags" Target="../tags/tag393.xml"/><Relationship Id="rId13" Type="http://schemas.openxmlformats.org/officeDocument/2006/relationships/tags" Target="../tags/tag276.xml"/><Relationship Id="rId129" Type="http://schemas.openxmlformats.org/officeDocument/2006/relationships/tags" Target="../tags/tag392.xml"/><Relationship Id="rId128" Type="http://schemas.openxmlformats.org/officeDocument/2006/relationships/tags" Target="../tags/tag391.xml"/><Relationship Id="rId127" Type="http://schemas.openxmlformats.org/officeDocument/2006/relationships/tags" Target="../tags/tag390.xml"/><Relationship Id="rId126" Type="http://schemas.openxmlformats.org/officeDocument/2006/relationships/tags" Target="../tags/tag389.xml"/><Relationship Id="rId125" Type="http://schemas.openxmlformats.org/officeDocument/2006/relationships/tags" Target="../tags/tag388.xml"/><Relationship Id="rId124" Type="http://schemas.openxmlformats.org/officeDocument/2006/relationships/tags" Target="../tags/tag387.xml"/><Relationship Id="rId123" Type="http://schemas.openxmlformats.org/officeDocument/2006/relationships/tags" Target="../tags/tag386.xml"/><Relationship Id="rId122" Type="http://schemas.openxmlformats.org/officeDocument/2006/relationships/tags" Target="../tags/tag385.xml"/><Relationship Id="rId121" Type="http://schemas.openxmlformats.org/officeDocument/2006/relationships/tags" Target="../tags/tag384.xml"/><Relationship Id="rId120" Type="http://schemas.openxmlformats.org/officeDocument/2006/relationships/tags" Target="../tags/tag383.xml"/><Relationship Id="rId12" Type="http://schemas.openxmlformats.org/officeDocument/2006/relationships/tags" Target="../tags/tag275.xml"/><Relationship Id="rId119" Type="http://schemas.openxmlformats.org/officeDocument/2006/relationships/tags" Target="../tags/tag382.xml"/><Relationship Id="rId118" Type="http://schemas.openxmlformats.org/officeDocument/2006/relationships/tags" Target="../tags/tag381.xml"/><Relationship Id="rId117" Type="http://schemas.openxmlformats.org/officeDocument/2006/relationships/tags" Target="../tags/tag380.xml"/><Relationship Id="rId116" Type="http://schemas.openxmlformats.org/officeDocument/2006/relationships/tags" Target="../tags/tag379.xml"/><Relationship Id="rId115" Type="http://schemas.openxmlformats.org/officeDocument/2006/relationships/tags" Target="../tags/tag378.xml"/><Relationship Id="rId114" Type="http://schemas.openxmlformats.org/officeDocument/2006/relationships/tags" Target="../tags/tag377.xml"/><Relationship Id="rId113" Type="http://schemas.openxmlformats.org/officeDocument/2006/relationships/tags" Target="../tags/tag376.xml"/><Relationship Id="rId112" Type="http://schemas.openxmlformats.org/officeDocument/2006/relationships/tags" Target="../tags/tag375.xml"/><Relationship Id="rId111" Type="http://schemas.openxmlformats.org/officeDocument/2006/relationships/tags" Target="../tags/tag374.xml"/><Relationship Id="rId110" Type="http://schemas.openxmlformats.org/officeDocument/2006/relationships/tags" Target="../tags/tag373.xml"/><Relationship Id="rId11" Type="http://schemas.openxmlformats.org/officeDocument/2006/relationships/tags" Target="../tags/tag274.xml"/><Relationship Id="rId109" Type="http://schemas.openxmlformats.org/officeDocument/2006/relationships/tags" Target="../tags/tag372.xml"/><Relationship Id="rId108" Type="http://schemas.openxmlformats.org/officeDocument/2006/relationships/tags" Target="../tags/tag371.xml"/><Relationship Id="rId107" Type="http://schemas.openxmlformats.org/officeDocument/2006/relationships/tags" Target="../tags/tag370.xml"/><Relationship Id="rId106" Type="http://schemas.openxmlformats.org/officeDocument/2006/relationships/tags" Target="../tags/tag369.xml"/><Relationship Id="rId105" Type="http://schemas.openxmlformats.org/officeDocument/2006/relationships/tags" Target="../tags/tag368.xml"/><Relationship Id="rId104" Type="http://schemas.openxmlformats.org/officeDocument/2006/relationships/tags" Target="../tags/tag367.xml"/><Relationship Id="rId103" Type="http://schemas.openxmlformats.org/officeDocument/2006/relationships/tags" Target="../tags/tag366.xml"/><Relationship Id="rId102" Type="http://schemas.openxmlformats.org/officeDocument/2006/relationships/tags" Target="../tags/tag365.xml"/><Relationship Id="rId101" Type="http://schemas.openxmlformats.org/officeDocument/2006/relationships/tags" Target="../tags/tag364.xml"/><Relationship Id="rId100" Type="http://schemas.openxmlformats.org/officeDocument/2006/relationships/tags" Target="../tags/tag363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625.xml"/><Relationship Id="rId98" Type="http://schemas.openxmlformats.org/officeDocument/2006/relationships/tags" Target="../tags/tag624.xml"/><Relationship Id="rId97" Type="http://schemas.openxmlformats.org/officeDocument/2006/relationships/tags" Target="../tags/tag623.xml"/><Relationship Id="rId96" Type="http://schemas.openxmlformats.org/officeDocument/2006/relationships/tags" Target="../tags/tag622.xml"/><Relationship Id="rId95" Type="http://schemas.openxmlformats.org/officeDocument/2006/relationships/tags" Target="../tags/tag621.xml"/><Relationship Id="rId94" Type="http://schemas.openxmlformats.org/officeDocument/2006/relationships/tags" Target="../tags/tag620.xml"/><Relationship Id="rId93" Type="http://schemas.openxmlformats.org/officeDocument/2006/relationships/tags" Target="../tags/tag619.xml"/><Relationship Id="rId92" Type="http://schemas.openxmlformats.org/officeDocument/2006/relationships/tags" Target="../tags/tag618.xml"/><Relationship Id="rId91" Type="http://schemas.openxmlformats.org/officeDocument/2006/relationships/tags" Target="../tags/tag617.xml"/><Relationship Id="rId90" Type="http://schemas.openxmlformats.org/officeDocument/2006/relationships/tags" Target="../tags/tag616.xml"/><Relationship Id="rId9" Type="http://schemas.openxmlformats.org/officeDocument/2006/relationships/tags" Target="../tags/tag535.xml"/><Relationship Id="rId89" Type="http://schemas.openxmlformats.org/officeDocument/2006/relationships/tags" Target="../tags/tag615.xml"/><Relationship Id="rId88" Type="http://schemas.openxmlformats.org/officeDocument/2006/relationships/tags" Target="../tags/tag614.xml"/><Relationship Id="rId87" Type="http://schemas.openxmlformats.org/officeDocument/2006/relationships/tags" Target="../tags/tag613.xml"/><Relationship Id="rId86" Type="http://schemas.openxmlformats.org/officeDocument/2006/relationships/tags" Target="../tags/tag612.xml"/><Relationship Id="rId85" Type="http://schemas.openxmlformats.org/officeDocument/2006/relationships/tags" Target="../tags/tag611.xml"/><Relationship Id="rId84" Type="http://schemas.openxmlformats.org/officeDocument/2006/relationships/tags" Target="../tags/tag610.xml"/><Relationship Id="rId83" Type="http://schemas.openxmlformats.org/officeDocument/2006/relationships/tags" Target="../tags/tag609.xml"/><Relationship Id="rId82" Type="http://schemas.openxmlformats.org/officeDocument/2006/relationships/tags" Target="../tags/tag608.xml"/><Relationship Id="rId81" Type="http://schemas.openxmlformats.org/officeDocument/2006/relationships/tags" Target="../tags/tag607.xml"/><Relationship Id="rId80" Type="http://schemas.openxmlformats.org/officeDocument/2006/relationships/tags" Target="../tags/tag606.xml"/><Relationship Id="rId8" Type="http://schemas.openxmlformats.org/officeDocument/2006/relationships/tags" Target="../tags/tag534.xml"/><Relationship Id="rId79" Type="http://schemas.openxmlformats.org/officeDocument/2006/relationships/tags" Target="../tags/tag605.xml"/><Relationship Id="rId78" Type="http://schemas.openxmlformats.org/officeDocument/2006/relationships/tags" Target="../tags/tag604.xml"/><Relationship Id="rId77" Type="http://schemas.openxmlformats.org/officeDocument/2006/relationships/tags" Target="../tags/tag603.xml"/><Relationship Id="rId76" Type="http://schemas.openxmlformats.org/officeDocument/2006/relationships/tags" Target="../tags/tag602.xml"/><Relationship Id="rId75" Type="http://schemas.openxmlformats.org/officeDocument/2006/relationships/tags" Target="../tags/tag601.xml"/><Relationship Id="rId74" Type="http://schemas.openxmlformats.org/officeDocument/2006/relationships/tags" Target="../tags/tag600.xml"/><Relationship Id="rId73" Type="http://schemas.openxmlformats.org/officeDocument/2006/relationships/tags" Target="../tags/tag599.xml"/><Relationship Id="rId72" Type="http://schemas.openxmlformats.org/officeDocument/2006/relationships/tags" Target="../tags/tag598.xml"/><Relationship Id="rId71" Type="http://schemas.openxmlformats.org/officeDocument/2006/relationships/tags" Target="../tags/tag597.xml"/><Relationship Id="rId70" Type="http://schemas.openxmlformats.org/officeDocument/2006/relationships/tags" Target="../tags/tag596.xml"/><Relationship Id="rId7" Type="http://schemas.openxmlformats.org/officeDocument/2006/relationships/tags" Target="../tags/tag533.xml"/><Relationship Id="rId69" Type="http://schemas.openxmlformats.org/officeDocument/2006/relationships/tags" Target="../tags/tag595.xml"/><Relationship Id="rId68" Type="http://schemas.openxmlformats.org/officeDocument/2006/relationships/tags" Target="../tags/tag594.xml"/><Relationship Id="rId67" Type="http://schemas.openxmlformats.org/officeDocument/2006/relationships/tags" Target="../tags/tag593.xml"/><Relationship Id="rId66" Type="http://schemas.openxmlformats.org/officeDocument/2006/relationships/tags" Target="../tags/tag592.xml"/><Relationship Id="rId65" Type="http://schemas.openxmlformats.org/officeDocument/2006/relationships/tags" Target="../tags/tag591.xml"/><Relationship Id="rId64" Type="http://schemas.openxmlformats.org/officeDocument/2006/relationships/tags" Target="../tags/tag590.xml"/><Relationship Id="rId63" Type="http://schemas.openxmlformats.org/officeDocument/2006/relationships/tags" Target="../tags/tag589.xml"/><Relationship Id="rId62" Type="http://schemas.openxmlformats.org/officeDocument/2006/relationships/tags" Target="../tags/tag588.xml"/><Relationship Id="rId61" Type="http://schemas.openxmlformats.org/officeDocument/2006/relationships/tags" Target="../tags/tag587.xml"/><Relationship Id="rId60" Type="http://schemas.openxmlformats.org/officeDocument/2006/relationships/tags" Target="../tags/tag586.xml"/><Relationship Id="rId6" Type="http://schemas.openxmlformats.org/officeDocument/2006/relationships/tags" Target="../tags/tag532.xml"/><Relationship Id="rId59" Type="http://schemas.openxmlformats.org/officeDocument/2006/relationships/tags" Target="../tags/tag585.xml"/><Relationship Id="rId58" Type="http://schemas.openxmlformats.org/officeDocument/2006/relationships/tags" Target="../tags/tag584.xml"/><Relationship Id="rId57" Type="http://schemas.openxmlformats.org/officeDocument/2006/relationships/tags" Target="../tags/tag583.xml"/><Relationship Id="rId56" Type="http://schemas.openxmlformats.org/officeDocument/2006/relationships/tags" Target="../tags/tag582.xml"/><Relationship Id="rId55" Type="http://schemas.openxmlformats.org/officeDocument/2006/relationships/tags" Target="../tags/tag581.xml"/><Relationship Id="rId54" Type="http://schemas.openxmlformats.org/officeDocument/2006/relationships/tags" Target="../tags/tag580.xml"/><Relationship Id="rId53" Type="http://schemas.openxmlformats.org/officeDocument/2006/relationships/tags" Target="../tags/tag579.xml"/><Relationship Id="rId52" Type="http://schemas.openxmlformats.org/officeDocument/2006/relationships/tags" Target="../tags/tag578.xml"/><Relationship Id="rId51" Type="http://schemas.openxmlformats.org/officeDocument/2006/relationships/tags" Target="../tags/tag577.xml"/><Relationship Id="rId50" Type="http://schemas.openxmlformats.org/officeDocument/2006/relationships/tags" Target="../tags/tag576.xml"/><Relationship Id="rId5" Type="http://schemas.openxmlformats.org/officeDocument/2006/relationships/tags" Target="../tags/tag531.xml"/><Relationship Id="rId49" Type="http://schemas.openxmlformats.org/officeDocument/2006/relationships/tags" Target="../tags/tag575.xml"/><Relationship Id="rId48" Type="http://schemas.openxmlformats.org/officeDocument/2006/relationships/tags" Target="../tags/tag574.xml"/><Relationship Id="rId47" Type="http://schemas.openxmlformats.org/officeDocument/2006/relationships/tags" Target="../tags/tag573.xml"/><Relationship Id="rId46" Type="http://schemas.openxmlformats.org/officeDocument/2006/relationships/tags" Target="../tags/tag572.xml"/><Relationship Id="rId45" Type="http://schemas.openxmlformats.org/officeDocument/2006/relationships/tags" Target="../tags/tag571.xml"/><Relationship Id="rId44" Type="http://schemas.openxmlformats.org/officeDocument/2006/relationships/tags" Target="../tags/tag570.xml"/><Relationship Id="rId43" Type="http://schemas.openxmlformats.org/officeDocument/2006/relationships/tags" Target="../tags/tag569.xml"/><Relationship Id="rId42" Type="http://schemas.openxmlformats.org/officeDocument/2006/relationships/tags" Target="../tags/tag568.xml"/><Relationship Id="rId41" Type="http://schemas.openxmlformats.org/officeDocument/2006/relationships/tags" Target="../tags/tag567.xml"/><Relationship Id="rId40" Type="http://schemas.openxmlformats.org/officeDocument/2006/relationships/tags" Target="../tags/tag566.xml"/><Relationship Id="rId4" Type="http://schemas.openxmlformats.org/officeDocument/2006/relationships/tags" Target="../tags/tag530.xml"/><Relationship Id="rId39" Type="http://schemas.openxmlformats.org/officeDocument/2006/relationships/tags" Target="../tags/tag565.xml"/><Relationship Id="rId38" Type="http://schemas.openxmlformats.org/officeDocument/2006/relationships/tags" Target="../tags/tag564.xml"/><Relationship Id="rId37" Type="http://schemas.openxmlformats.org/officeDocument/2006/relationships/tags" Target="../tags/tag563.xml"/><Relationship Id="rId36" Type="http://schemas.openxmlformats.org/officeDocument/2006/relationships/tags" Target="../tags/tag562.xml"/><Relationship Id="rId35" Type="http://schemas.openxmlformats.org/officeDocument/2006/relationships/tags" Target="../tags/tag561.xml"/><Relationship Id="rId34" Type="http://schemas.openxmlformats.org/officeDocument/2006/relationships/tags" Target="../tags/tag560.xml"/><Relationship Id="rId33" Type="http://schemas.openxmlformats.org/officeDocument/2006/relationships/tags" Target="../tags/tag559.xml"/><Relationship Id="rId32" Type="http://schemas.openxmlformats.org/officeDocument/2006/relationships/tags" Target="../tags/tag558.xml"/><Relationship Id="rId31" Type="http://schemas.openxmlformats.org/officeDocument/2006/relationships/tags" Target="../tags/tag557.xml"/><Relationship Id="rId30" Type="http://schemas.openxmlformats.org/officeDocument/2006/relationships/tags" Target="../tags/tag556.xml"/><Relationship Id="rId3" Type="http://schemas.openxmlformats.org/officeDocument/2006/relationships/tags" Target="../tags/tag529.xml"/><Relationship Id="rId29" Type="http://schemas.openxmlformats.org/officeDocument/2006/relationships/tags" Target="../tags/tag555.xml"/><Relationship Id="rId28" Type="http://schemas.openxmlformats.org/officeDocument/2006/relationships/tags" Target="../tags/tag554.xml"/><Relationship Id="rId27" Type="http://schemas.openxmlformats.org/officeDocument/2006/relationships/tags" Target="../tags/tag553.xml"/><Relationship Id="rId264" Type="http://schemas.openxmlformats.org/officeDocument/2006/relationships/tags" Target="../tags/tag790.xml"/><Relationship Id="rId263" Type="http://schemas.openxmlformats.org/officeDocument/2006/relationships/tags" Target="../tags/tag789.xml"/><Relationship Id="rId262" Type="http://schemas.openxmlformats.org/officeDocument/2006/relationships/tags" Target="../tags/tag788.xml"/><Relationship Id="rId261" Type="http://schemas.openxmlformats.org/officeDocument/2006/relationships/tags" Target="../tags/tag787.xml"/><Relationship Id="rId260" Type="http://schemas.openxmlformats.org/officeDocument/2006/relationships/tags" Target="../tags/tag786.xml"/><Relationship Id="rId26" Type="http://schemas.openxmlformats.org/officeDocument/2006/relationships/tags" Target="../tags/tag552.xml"/><Relationship Id="rId259" Type="http://schemas.openxmlformats.org/officeDocument/2006/relationships/tags" Target="../tags/tag785.xml"/><Relationship Id="rId258" Type="http://schemas.openxmlformats.org/officeDocument/2006/relationships/tags" Target="../tags/tag784.xml"/><Relationship Id="rId257" Type="http://schemas.openxmlformats.org/officeDocument/2006/relationships/tags" Target="../tags/tag783.xml"/><Relationship Id="rId256" Type="http://schemas.openxmlformats.org/officeDocument/2006/relationships/tags" Target="../tags/tag782.xml"/><Relationship Id="rId255" Type="http://schemas.openxmlformats.org/officeDocument/2006/relationships/tags" Target="../tags/tag781.xml"/><Relationship Id="rId254" Type="http://schemas.openxmlformats.org/officeDocument/2006/relationships/tags" Target="../tags/tag780.xml"/><Relationship Id="rId253" Type="http://schemas.openxmlformats.org/officeDocument/2006/relationships/tags" Target="../tags/tag779.xml"/><Relationship Id="rId252" Type="http://schemas.openxmlformats.org/officeDocument/2006/relationships/tags" Target="../tags/tag778.xml"/><Relationship Id="rId251" Type="http://schemas.openxmlformats.org/officeDocument/2006/relationships/tags" Target="../tags/tag777.xml"/><Relationship Id="rId250" Type="http://schemas.openxmlformats.org/officeDocument/2006/relationships/tags" Target="../tags/tag776.xml"/><Relationship Id="rId25" Type="http://schemas.openxmlformats.org/officeDocument/2006/relationships/tags" Target="../tags/tag551.xml"/><Relationship Id="rId249" Type="http://schemas.openxmlformats.org/officeDocument/2006/relationships/tags" Target="../tags/tag775.xml"/><Relationship Id="rId248" Type="http://schemas.openxmlformats.org/officeDocument/2006/relationships/tags" Target="../tags/tag774.xml"/><Relationship Id="rId247" Type="http://schemas.openxmlformats.org/officeDocument/2006/relationships/tags" Target="../tags/tag773.xml"/><Relationship Id="rId246" Type="http://schemas.openxmlformats.org/officeDocument/2006/relationships/tags" Target="../tags/tag772.xml"/><Relationship Id="rId245" Type="http://schemas.openxmlformats.org/officeDocument/2006/relationships/tags" Target="../tags/tag771.xml"/><Relationship Id="rId244" Type="http://schemas.openxmlformats.org/officeDocument/2006/relationships/tags" Target="../tags/tag770.xml"/><Relationship Id="rId243" Type="http://schemas.openxmlformats.org/officeDocument/2006/relationships/tags" Target="../tags/tag769.xml"/><Relationship Id="rId242" Type="http://schemas.openxmlformats.org/officeDocument/2006/relationships/tags" Target="../tags/tag768.xml"/><Relationship Id="rId241" Type="http://schemas.openxmlformats.org/officeDocument/2006/relationships/tags" Target="../tags/tag767.xml"/><Relationship Id="rId240" Type="http://schemas.openxmlformats.org/officeDocument/2006/relationships/tags" Target="../tags/tag766.xml"/><Relationship Id="rId24" Type="http://schemas.openxmlformats.org/officeDocument/2006/relationships/tags" Target="../tags/tag550.xml"/><Relationship Id="rId239" Type="http://schemas.openxmlformats.org/officeDocument/2006/relationships/tags" Target="../tags/tag765.xml"/><Relationship Id="rId238" Type="http://schemas.openxmlformats.org/officeDocument/2006/relationships/tags" Target="../tags/tag764.xml"/><Relationship Id="rId237" Type="http://schemas.openxmlformats.org/officeDocument/2006/relationships/tags" Target="../tags/tag763.xml"/><Relationship Id="rId236" Type="http://schemas.openxmlformats.org/officeDocument/2006/relationships/tags" Target="../tags/tag762.xml"/><Relationship Id="rId235" Type="http://schemas.openxmlformats.org/officeDocument/2006/relationships/tags" Target="../tags/tag761.xml"/><Relationship Id="rId234" Type="http://schemas.openxmlformats.org/officeDocument/2006/relationships/tags" Target="../tags/tag760.xml"/><Relationship Id="rId233" Type="http://schemas.openxmlformats.org/officeDocument/2006/relationships/tags" Target="../tags/tag759.xml"/><Relationship Id="rId232" Type="http://schemas.openxmlformats.org/officeDocument/2006/relationships/tags" Target="../tags/tag758.xml"/><Relationship Id="rId231" Type="http://schemas.openxmlformats.org/officeDocument/2006/relationships/tags" Target="../tags/tag757.xml"/><Relationship Id="rId230" Type="http://schemas.openxmlformats.org/officeDocument/2006/relationships/tags" Target="../tags/tag756.xml"/><Relationship Id="rId23" Type="http://schemas.openxmlformats.org/officeDocument/2006/relationships/tags" Target="../tags/tag549.xml"/><Relationship Id="rId229" Type="http://schemas.openxmlformats.org/officeDocument/2006/relationships/tags" Target="../tags/tag755.xml"/><Relationship Id="rId228" Type="http://schemas.openxmlformats.org/officeDocument/2006/relationships/tags" Target="../tags/tag754.xml"/><Relationship Id="rId227" Type="http://schemas.openxmlformats.org/officeDocument/2006/relationships/tags" Target="../tags/tag753.xml"/><Relationship Id="rId226" Type="http://schemas.openxmlformats.org/officeDocument/2006/relationships/tags" Target="../tags/tag752.xml"/><Relationship Id="rId225" Type="http://schemas.openxmlformats.org/officeDocument/2006/relationships/tags" Target="../tags/tag751.xml"/><Relationship Id="rId224" Type="http://schemas.openxmlformats.org/officeDocument/2006/relationships/tags" Target="../tags/tag750.xml"/><Relationship Id="rId223" Type="http://schemas.openxmlformats.org/officeDocument/2006/relationships/tags" Target="../tags/tag749.xml"/><Relationship Id="rId222" Type="http://schemas.openxmlformats.org/officeDocument/2006/relationships/tags" Target="../tags/tag748.xml"/><Relationship Id="rId221" Type="http://schemas.openxmlformats.org/officeDocument/2006/relationships/tags" Target="../tags/tag747.xml"/><Relationship Id="rId220" Type="http://schemas.openxmlformats.org/officeDocument/2006/relationships/tags" Target="../tags/tag746.xml"/><Relationship Id="rId22" Type="http://schemas.openxmlformats.org/officeDocument/2006/relationships/tags" Target="../tags/tag548.xml"/><Relationship Id="rId219" Type="http://schemas.openxmlformats.org/officeDocument/2006/relationships/tags" Target="../tags/tag745.xml"/><Relationship Id="rId218" Type="http://schemas.openxmlformats.org/officeDocument/2006/relationships/tags" Target="../tags/tag744.xml"/><Relationship Id="rId217" Type="http://schemas.openxmlformats.org/officeDocument/2006/relationships/tags" Target="../tags/tag743.xml"/><Relationship Id="rId216" Type="http://schemas.openxmlformats.org/officeDocument/2006/relationships/tags" Target="../tags/tag742.xml"/><Relationship Id="rId215" Type="http://schemas.openxmlformats.org/officeDocument/2006/relationships/tags" Target="../tags/tag741.xml"/><Relationship Id="rId214" Type="http://schemas.openxmlformats.org/officeDocument/2006/relationships/tags" Target="../tags/tag740.xml"/><Relationship Id="rId213" Type="http://schemas.openxmlformats.org/officeDocument/2006/relationships/tags" Target="../tags/tag739.xml"/><Relationship Id="rId212" Type="http://schemas.openxmlformats.org/officeDocument/2006/relationships/tags" Target="../tags/tag738.xml"/><Relationship Id="rId211" Type="http://schemas.openxmlformats.org/officeDocument/2006/relationships/tags" Target="../tags/tag737.xml"/><Relationship Id="rId210" Type="http://schemas.openxmlformats.org/officeDocument/2006/relationships/tags" Target="../tags/tag736.xml"/><Relationship Id="rId21" Type="http://schemas.openxmlformats.org/officeDocument/2006/relationships/tags" Target="../tags/tag547.xml"/><Relationship Id="rId209" Type="http://schemas.openxmlformats.org/officeDocument/2006/relationships/tags" Target="../tags/tag735.xml"/><Relationship Id="rId208" Type="http://schemas.openxmlformats.org/officeDocument/2006/relationships/tags" Target="../tags/tag734.xml"/><Relationship Id="rId207" Type="http://schemas.openxmlformats.org/officeDocument/2006/relationships/tags" Target="../tags/tag733.xml"/><Relationship Id="rId206" Type="http://schemas.openxmlformats.org/officeDocument/2006/relationships/tags" Target="../tags/tag732.xml"/><Relationship Id="rId205" Type="http://schemas.openxmlformats.org/officeDocument/2006/relationships/tags" Target="../tags/tag731.xml"/><Relationship Id="rId204" Type="http://schemas.openxmlformats.org/officeDocument/2006/relationships/tags" Target="../tags/tag730.xml"/><Relationship Id="rId203" Type="http://schemas.openxmlformats.org/officeDocument/2006/relationships/tags" Target="../tags/tag729.xml"/><Relationship Id="rId202" Type="http://schemas.openxmlformats.org/officeDocument/2006/relationships/tags" Target="../tags/tag728.xml"/><Relationship Id="rId201" Type="http://schemas.openxmlformats.org/officeDocument/2006/relationships/tags" Target="../tags/tag727.xml"/><Relationship Id="rId200" Type="http://schemas.openxmlformats.org/officeDocument/2006/relationships/tags" Target="../tags/tag726.xml"/><Relationship Id="rId20" Type="http://schemas.openxmlformats.org/officeDocument/2006/relationships/tags" Target="../tags/tag546.xml"/><Relationship Id="rId2" Type="http://schemas.openxmlformats.org/officeDocument/2006/relationships/tags" Target="../tags/tag528.xml"/><Relationship Id="rId199" Type="http://schemas.openxmlformats.org/officeDocument/2006/relationships/tags" Target="../tags/tag725.xml"/><Relationship Id="rId198" Type="http://schemas.openxmlformats.org/officeDocument/2006/relationships/tags" Target="../tags/tag724.xml"/><Relationship Id="rId197" Type="http://schemas.openxmlformats.org/officeDocument/2006/relationships/tags" Target="../tags/tag723.xml"/><Relationship Id="rId196" Type="http://schemas.openxmlformats.org/officeDocument/2006/relationships/tags" Target="../tags/tag722.xml"/><Relationship Id="rId195" Type="http://schemas.openxmlformats.org/officeDocument/2006/relationships/tags" Target="../tags/tag721.xml"/><Relationship Id="rId194" Type="http://schemas.openxmlformats.org/officeDocument/2006/relationships/tags" Target="../tags/tag720.xml"/><Relationship Id="rId193" Type="http://schemas.openxmlformats.org/officeDocument/2006/relationships/tags" Target="../tags/tag719.xml"/><Relationship Id="rId192" Type="http://schemas.openxmlformats.org/officeDocument/2006/relationships/tags" Target="../tags/tag718.xml"/><Relationship Id="rId191" Type="http://schemas.openxmlformats.org/officeDocument/2006/relationships/tags" Target="../tags/tag717.xml"/><Relationship Id="rId190" Type="http://schemas.openxmlformats.org/officeDocument/2006/relationships/tags" Target="../tags/tag716.xml"/><Relationship Id="rId19" Type="http://schemas.openxmlformats.org/officeDocument/2006/relationships/tags" Target="../tags/tag545.xml"/><Relationship Id="rId189" Type="http://schemas.openxmlformats.org/officeDocument/2006/relationships/tags" Target="../tags/tag715.xml"/><Relationship Id="rId188" Type="http://schemas.openxmlformats.org/officeDocument/2006/relationships/tags" Target="../tags/tag714.xml"/><Relationship Id="rId187" Type="http://schemas.openxmlformats.org/officeDocument/2006/relationships/tags" Target="../tags/tag713.xml"/><Relationship Id="rId186" Type="http://schemas.openxmlformats.org/officeDocument/2006/relationships/tags" Target="../tags/tag712.xml"/><Relationship Id="rId185" Type="http://schemas.openxmlformats.org/officeDocument/2006/relationships/tags" Target="../tags/tag711.xml"/><Relationship Id="rId184" Type="http://schemas.openxmlformats.org/officeDocument/2006/relationships/tags" Target="../tags/tag710.xml"/><Relationship Id="rId183" Type="http://schemas.openxmlformats.org/officeDocument/2006/relationships/tags" Target="../tags/tag709.xml"/><Relationship Id="rId182" Type="http://schemas.openxmlformats.org/officeDocument/2006/relationships/tags" Target="../tags/tag708.xml"/><Relationship Id="rId181" Type="http://schemas.openxmlformats.org/officeDocument/2006/relationships/tags" Target="../tags/tag707.xml"/><Relationship Id="rId180" Type="http://schemas.openxmlformats.org/officeDocument/2006/relationships/tags" Target="../tags/tag706.xml"/><Relationship Id="rId18" Type="http://schemas.openxmlformats.org/officeDocument/2006/relationships/tags" Target="../tags/tag544.xml"/><Relationship Id="rId179" Type="http://schemas.openxmlformats.org/officeDocument/2006/relationships/tags" Target="../tags/tag705.xml"/><Relationship Id="rId178" Type="http://schemas.openxmlformats.org/officeDocument/2006/relationships/tags" Target="../tags/tag704.xml"/><Relationship Id="rId177" Type="http://schemas.openxmlformats.org/officeDocument/2006/relationships/tags" Target="../tags/tag703.xml"/><Relationship Id="rId176" Type="http://schemas.openxmlformats.org/officeDocument/2006/relationships/tags" Target="../tags/tag702.xml"/><Relationship Id="rId175" Type="http://schemas.openxmlformats.org/officeDocument/2006/relationships/tags" Target="../tags/tag701.xml"/><Relationship Id="rId174" Type="http://schemas.openxmlformats.org/officeDocument/2006/relationships/tags" Target="../tags/tag700.xml"/><Relationship Id="rId173" Type="http://schemas.openxmlformats.org/officeDocument/2006/relationships/tags" Target="../tags/tag699.xml"/><Relationship Id="rId172" Type="http://schemas.openxmlformats.org/officeDocument/2006/relationships/tags" Target="../tags/tag698.xml"/><Relationship Id="rId171" Type="http://schemas.openxmlformats.org/officeDocument/2006/relationships/tags" Target="../tags/tag697.xml"/><Relationship Id="rId170" Type="http://schemas.openxmlformats.org/officeDocument/2006/relationships/tags" Target="../tags/tag696.xml"/><Relationship Id="rId17" Type="http://schemas.openxmlformats.org/officeDocument/2006/relationships/tags" Target="../tags/tag543.xml"/><Relationship Id="rId169" Type="http://schemas.openxmlformats.org/officeDocument/2006/relationships/tags" Target="../tags/tag695.xml"/><Relationship Id="rId168" Type="http://schemas.openxmlformats.org/officeDocument/2006/relationships/tags" Target="../tags/tag694.xml"/><Relationship Id="rId167" Type="http://schemas.openxmlformats.org/officeDocument/2006/relationships/tags" Target="../tags/tag693.xml"/><Relationship Id="rId166" Type="http://schemas.openxmlformats.org/officeDocument/2006/relationships/tags" Target="../tags/tag692.xml"/><Relationship Id="rId165" Type="http://schemas.openxmlformats.org/officeDocument/2006/relationships/tags" Target="../tags/tag691.xml"/><Relationship Id="rId164" Type="http://schemas.openxmlformats.org/officeDocument/2006/relationships/tags" Target="../tags/tag690.xml"/><Relationship Id="rId163" Type="http://schemas.openxmlformats.org/officeDocument/2006/relationships/tags" Target="../tags/tag689.xml"/><Relationship Id="rId162" Type="http://schemas.openxmlformats.org/officeDocument/2006/relationships/tags" Target="../tags/tag688.xml"/><Relationship Id="rId161" Type="http://schemas.openxmlformats.org/officeDocument/2006/relationships/tags" Target="../tags/tag687.xml"/><Relationship Id="rId160" Type="http://schemas.openxmlformats.org/officeDocument/2006/relationships/tags" Target="../tags/tag686.xml"/><Relationship Id="rId16" Type="http://schemas.openxmlformats.org/officeDocument/2006/relationships/tags" Target="../tags/tag542.xml"/><Relationship Id="rId159" Type="http://schemas.openxmlformats.org/officeDocument/2006/relationships/tags" Target="../tags/tag685.xml"/><Relationship Id="rId158" Type="http://schemas.openxmlformats.org/officeDocument/2006/relationships/tags" Target="../tags/tag684.xml"/><Relationship Id="rId157" Type="http://schemas.openxmlformats.org/officeDocument/2006/relationships/tags" Target="../tags/tag683.xml"/><Relationship Id="rId156" Type="http://schemas.openxmlformats.org/officeDocument/2006/relationships/tags" Target="../tags/tag682.xml"/><Relationship Id="rId155" Type="http://schemas.openxmlformats.org/officeDocument/2006/relationships/tags" Target="../tags/tag681.xml"/><Relationship Id="rId154" Type="http://schemas.openxmlformats.org/officeDocument/2006/relationships/tags" Target="../tags/tag680.xml"/><Relationship Id="rId153" Type="http://schemas.openxmlformats.org/officeDocument/2006/relationships/tags" Target="../tags/tag679.xml"/><Relationship Id="rId152" Type="http://schemas.openxmlformats.org/officeDocument/2006/relationships/tags" Target="../tags/tag678.xml"/><Relationship Id="rId151" Type="http://schemas.openxmlformats.org/officeDocument/2006/relationships/tags" Target="../tags/tag677.xml"/><Relationship Id="rId150" Type="http://schemas.openxmlformats.org/officeDocument/2006/relationships/tags" Target="../tags/tag676.xml"/><Relationship Id="rId15" Type="http://schemas.openxmlformats.org/officeDocument/2006/relationships/tags" Target="../tags/tag541.xml"/><Relationship Id="rId149" Type="http://schemas.openxmlformats.org/officeDocument/2006/relationships/tags" Target="../tags/tag675.xml"/><Relationship Id="rId148" Type="http://schemas.openxmlformats.org/officeDocument/2006/relationships/tags" Target="../tags/tag674.xml"/><Relationship Id="rId147" Type="http://schemas.openxmlformats.org/officeDocument/2006/relationships/tags" Target="../tags/tag673.xml"/><Relationship Id="rId146" Type="http://schemas.openxmlformats.org/officeDocument/2006/relationships/tags" Target="../tags/tag672.xml"/><Relationship Id="rId145" Type="http://schemas.openxmlformats.org/officeDocument/2006/relationships/tags" Target="../tags/tag671.xml"/><Relationship Id="rId144" Type="http://schemas.openxmlformats.org/officeDocument/2006/relationships/tags" Target="../tags/tag670.xml"/><Relationship Id="rId143" Type="http://schemas.openxmlformats.org/officeDocument/2006/relationships/tags" Target="../tags/tag669.xml"/><Relationship Id="rId142" Type="http://schemas.openxmlformats.org/officeDocument/2006/relationships/tags" Target="../tags/tag668.xml"/><Relationship Id="rId141" Type="http://schemas.openxmlformats.org/officeDocument/2006/relationships/tags" Target="../tags/tag667.xml"/><Relationship Id="rId140" Type="http://schemas.openxmlformats.org/officeDocument/2006/relationships/tags" Target="../tags/tag666.xml"/><Relationship Id="rId14" Type="http://schemas.openxmlformats.org/officeDocument/2006/relationships/tags" Target="../tags/tag540.xml"/><Relationship Id="rId139" Type="http://schemas.openxmlformats.org/officeDocument/2006/relationships/tags" Target="../tags/tag665.xml"/><Relationship Id="rId138" Type="http://schemas.openxmlformats.org/officeDocument/2006/relationships/tags" Target="../tags/tag664.xml"/><Relationship Id="rId137" Type="http://schemas.openxmlformats.org/officeDocument/2006/relationships/tags" Target="../tags/tag663.xml"/><Relationship Id="rId136" Type="http://schemas.openxmlformats.org/officeDocument/2006/relationships/tags" Target="../tags/tag662.xml"/><Relationship Id="rId135" Type="http://schemas.openxmlformats.org/officeDocument/2006/relationships/tags" Target="../tags/tag661.xml"/><Relationship Id="rId134" Type="http://schemas.openxmlformats.org/officeDocument/2006/relationships/tags" Target="../tags/tag660.xml"/><Relationship Id="rId133" Type="http://schemas.openxmlformats.org/officeDocument/2006/relationships/tags" Target="../tags/tag659.xml"/><Relationship Id="rId132" Type="http://schemas.openxmlformats.org/officeDocument/2006/relationships/tags" Target="../tags/tag658.xml"/><Relationship Id="rId131" Type="http://schemas.openxmlformats.org/officeDocument/2006/relationships/tags" Target="../tags/tag657.xml"/><Relationship Id="rId130" Type="http://schemas.openxmlformats.org/officeDocument/2006/relationships/tags" Target="../tags/tag656.xml"/><Relationship Id="rId13" Type="http://schemas.openxmlformats.org/officeDocument/2006/relationships/tags" Target="../tags/tag539.xml"/><Relationship Id="rId129" Type="http://schemas.openxmlformats.org/officeDocument/2006/relationships/tags" Target="../tags/tag655.xml"/><Relationship Id="rId128" Type="http://schemas.openxmlformats.org/officeDocument/2006/relationships/tags" Target="../tags/tag654.xml"/><Relationship Id="rId127" Type="http://schemas.openxmlformats.org/officeDocument/2006/relationships/tags" Target="../tags/tag653.xml"/><Relationship Id="rId126" Type="http://schemas.openxmlformats.org/officeDocument/2006/relationships/tags" Target="../tags/tag652.xml"/><Relationship Id="rId125" Type="http://schemas.openxmlformats.org/officeDocument/2006/relationships/tags" Target="../tags/tag651.xml"/><Relationship Id="rId124" Type="http://schemas.openxmlformats.org/officeDocument/2006/relationships/tags" Target="../tags/tag650.xml"/><Relationship Id="rId123" Type="http://schemas.openxmlformats.org/officeDocument/2006/relationships/tags" Target="../tags/tag649.xml"/><Relationship Id="rId122" Type="http://schemas.openxmlformats.org/officeDocument/2006/relationships/tags" Target="../tags/tag648.xml"/><Relationship Id="rId121" Type="http://schemas.openxmlformats.org/officeDocument/2006/relationships/tags" Target="../tags/tag647.xml"/><Relationship Id="rId120" Type="http://schemas.openxmlformats.org/officeDocument/2006/relationships/tags" Target="../tags/tag646.xml"/><Relationship Id="rId12" Type="http://schemas.openxmlformats.org/officeDocument/2006/relationships/tags" Target="../tags/tag538.xml"/><Relationship Id="rId119" Type="http://schemas.openxmlformats.org/officeDocument/2006/relationships/tags" Target="../tags/tag645.xml"/><Relationship Id="rId118" Type="http://schemas.openxmlformats.org/officeDocument/2006/relationships/tags" Target="../tags/tag644.xml"/><Relationship Id="rId117" Type="http://schemas.openxmlformats.org/officeDocument/2006/relationships/tags" Target="../tags/tag643.xml"/><Relationship Id="rId116" Type="http://schemas.openxmlformats.org/officeDocument/2006/relationships/tags" Target="../tags/tag642.xml"/><Relationship Id="rId115" Type="http://schemas.openxmlformats.org/officeDocument/2006/relationships/tags" Target="../tags/tag641.xml"/><Relationship Id="rId114" Type="http://schemas.openxmlformats.org/officeDocument/2006/relationships/tags" Target="../tags/tag640.xml"/><Relationship Id="rId113" Type="http://schemas.openxmlformats.org/officeDocument/2006/relationships/tags" Target="../tags/tag639.xml"/><Relationship Id="rId112" Type="http://schemas.openxmlformats.org/officeDocument/2006/relationships/tags" Target="../tags/tag638.xml"/><Relationship Id="rId111" Type="http://schemas.openxmlformats.org/officeDocument/2006/relationships/tags" Target="../tags/tag637.xml"/><Relationship Id="rId110" Type="http://schemas.openxmlformats.org/officeDocument/2006/relationships/tags" Target="../tags/tag636.xml"/><Relationship Id="rId11" Type="http://schemas.openxmlformats.org/officeDocument/2006/relationships/tags" Target="../tags/tag537.xml"/><Relationship Id="rId109" Type="http://schemas.openxmlformats.org/officeDocument/2006/relationships/tags" Target="../tags/tag635.xml"/><Relationship Id="rId108" Type="http://schemas.openxmlformats.org/officeDocument/2006/relationships/tags" Target="../tags/tag634.xml"/><Relationship Id="rId107" Type="http://schemas.openxmlformats.org/officeDocument/2006/relationships/tags" Target="../tags/tag633.xml"/><Relationship Id="rId106" Type="http://schemas.openxmlformats.org/officeDocument/2006/relationships/tags" Target="../tags/tag632.xml"/><Relationship Id="rId105" Type="http://schemas.openxmlformats.org/officeDocument/2006/relationships/tags" Target="../tags/tag631.xml"/><Relationship Id="rId104" Type="http://schemas.openxmlformats.org/officeDocument/2006/relationships/tags" Target="../tags/tag630.xml"/><Relationship Id="rId103" Type="http://schemas.openxmlformats.org/officeDocument/2006/relationships/tags" Target="../tags/tag629.xml"/><Relationship Id="rId102" Type="http://schemas.openxmlformats.org/officeDocument/2006/relationships/tags" Target="../tags/tag628.xml"/><Relationship Id="rId101" Type="http://schemas.openxmlformats.org/officeDocument/2006/relationships/tags" Target="../tags/tag627.xml"/><Relationship Id="rId100" Type="http://schemas.openxmlformats.org/officeDocument/2006/relationships/tags" Target="../tags/tag626.xml"/><Relationship Id="rId10" Type="http://schemas.openxmlformats.org/officeDocument/2006/relationships/tags" Target="../tags/tag5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797.xml"/><Relationship Id="rId7" Type="http://schemas.openxmlformats.org/officeDocument/2006/relationships/tags" Target="../tags/tag796.xml"/><Relationship Id="rId6" Type="http://schemas.openxmlformats.org/officeDocument/2006/relationships/tags" Target="../tags/tag795.xml"/><Relationship Id="rId5" Type="http://schemas.openxmlformats.org/officeDocument/2006/relationships/tags" Target="../tags/tag794.xml"/><Relationship Id="rId4" Type="http://schemas.openxmlformats.org/officeDocument/2006/relationships/tags" Target="../tags/tag793.xml"/><Relationship Id="rId3" Type="http://schemas.openxmlformats.org/officeDocument/2006/relationships/tags" Target="../tags/tag792.xml"/><Relationship Id="rId2" Type="http://schemas.openxmlformats.org/officeDocument/2006/relationships/tags" Target="../tags/tag79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05.xml"/><Relationship Id="rId8" Type="http://schemas.openxmlformats.org/officeDocument/2006/relationships/tags" Target="../tags/tag804.xml"/><Relationship Id="rId7" Type="http://schemas.openxmlformats.org/officeDocument/2006/relationships/tags" Target="../tags/tag803.xml"/><Relationship Id="rId6" Type="http://schemas.openxmlformats.org/officeDocument/2006/relationships/tags" Target="../tags/tag802.xml"/><Relationship Id="rId5" Type="http://schemas.openxmlformats.org/officeDocument/2006/relationships/tags" Target="../tags/tag801.xml"/><Relationship Id="rId4" Type="http://schemas.openxmlformats.org/officeDocument/2006/relationships/tags" Target="../tags/tag800.xml"/><Relationship Id="rId3" Type="http://schemas.openxmlformats.org/officeDocument/2006/relationships/tags" Target="../tags/tag799.xml"/><Relationship Id="rId2" Type="http://schemas.openxmlformats.org/officeDocument/2006/relationships/tags" Target="../tags/tag798.xml"/><Relationship Id="rId10" Type="http://schemas.openxmlformats.org/officeDocument/2006/relationships/tags" Target="../tags/tag80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811.xml"/><Relationship Id="rId5" Type="http://schemas.openxmlformats.org/officeDocument/2006/relationships/tags" Target="../tags/tag810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815.xml"/><Relationship Id="rId4" Type="http://schemas.openxmlformats.org/officeDocument/2006/relationships/tags" Target="../tags/tag814.xml"/><Relationship Id="rId3" Type="http://schemas.openxmlformats.org/officeDocument/2006/relationships/tags" Target="../tags/tag813.xml"/><Relationship Id="rId2" Type="http://schemas.openxmlformats.org/officeDocument/2006/relationships/tags" Target="../tags/tag8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22.xml"/><Relationship Id="rId7" Type="http://schemas.openxmlformats.org/officeDocument/2006/relationships/tags" Target="../tags/tag821.xml"/><Relationship Id="rId6" Type="http://schemas.openxmlformats.org/officeDocument/2006/relationships/tags" Target="../tags/tag820.xml"/><Relationship Id="rId5" Type="http://schemas.openxmlformats.org/officeDocument/2006/relationships/tags" Target="../tags/tag819.xml"/><Relationship Id="rId4" Type="http://schemas.openxmlformats.org/officeDocument/2006/relationships/tags" Target="../tags/tag818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828.xml"/><Relationship Id="rId6" Type="http://schemas.openxmlformats.org/officeDocument/2006/relationships/tags" Target="../tags/tag827.xml"/><Relationship Id="rId5" Type="http://schemas.openxmlformats.org/officeDocument/2006/relationships/tags" Target="../tags/tag826.xml"/><Relationship Id="rId4" Type="http://schemas.openxmlformats.org/officeDocument/2006/relationships/tags" Target="../tags/tag825.xml"/><Relationship Id="rId3" Type="http://schemas.openxmlformats.org/officeDocument/2006/relationships/tags" Target="../tags/tag824.xml"/><Relationship Id="rId2" Type="http://schemas.openxmlformats.org/officeDocument/2006/relationships/tags" Target="../tags/tag82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9" name="Freeform 5"/>
          <p:cNvSpPr/>
          <p:nvPr>
            <p:custDataLst>
              <p:tags r:id="rId2"/>
            </p:custDataLst>
          </p:nvPr>
        </p:nvSpPr>
        <p:spPr bwMode="auto">
          <a:xfrm>
            <a:off x="6100763" y="3554413"/>
            <a:ext cx="5391150" cy="2452688"/>
          </a:xfrm>
          <a:custGeom>
            <a:avLst/>
            <a:gdLst>
              <a:gd name="T0" fmla="*/ 105 w 919"/>
              <a:gd name="T1" fmla="*/ 0 h 418"/>
              <a:gd name="T2" fmla="*/ 782 w 919"/>
              <a:gd name="T3" fmla="*/ 0 h 418"/>
              <a:gd name="T4" fmla="*/ 808 w 919"/>
              <a:gd name="T5" fmla="*/ 35 h 418"/>
              <a:gd name="T6" fmla="*/ 787 w 919"/>
              <a:gd name="T7" fmla="*/ 64 h 418"/>
              <a:gd name="T8" fmla="*/ 736 w 919"/>
              <a:gd name="T9" fmla="*/ 64 h 418"/>
              <a:gd name="T10" fmla="*/ 723 w 919"/>
              <a:gd name="T11" fmla="*/ 82 h 418"/>
              <a:gd name="T12" fmla="*/ 723 w 919"/>
              <a:gd name="T13" fmla="*/ 91 h 418"/>
              <a:gd name="T14" fmla="*/ 736 w 919"/>
              <a:gd name="T15" fmla="*/ 108 h 418"/>
              <a:gd name="T16" fmla="*/ 861 w 919"/>
              <a:gd name="T17" fmla="*/ 108 h 418"/>
              <a:gd name="T18" fmla="*/ 883 w 919"/>
              <a:gd name="T19" fmla="*/ 137 h 418"/>
              <a:gd name="T20" fmla="*/ 861 w 919"/>
              <a:gd name="T21" fmla="*/ 166 h 418"/>
              <a:gd name="T22" fmla="*/ 664 w 919"/>
              <a:gd name="T23" fmla="*/ 168 h 418"/>
              <a:gd name="T24" fmla="*/ 651 w 919"/>
              <a:gd name="T25" fmla="*/ 185 h 418"/>
              <a:gd name="T26" fmla="*/ 651 w 919"/>
              <a:gd name="T27" fmla="*/ 190 h 418"/>
              <a:gd name="T28" fmla="*/ 664 w 919"/>
              <a:gd name="T29" fmla="*/ 207 h 418"/>
              <a:gd name="T30" fmla="*/ 781 w 919"/>
              <a:gd name="T31" fmla="*/ 206 h 418"/>
              <a:gd name="T32" fmla="*/ 802 w 919"/>
              <a:gd name="T33" fmla="*/ 235 h 418"/>
              <a:gd name="T34" fmla="*/ 802 w 919"/>
              <a:gd name="T35" fmla="*/ 242 h 418"/>
              <a:gd name="T36" fmla="*/ 781 w 919"/>
              <a:gd name="T37" fmla="*/ 271 h 418"/>
              <a:gd name="T38" fmla="*/ 626 w 919"/>
              <a:gd name="T39" fmla="*/ 271 h 418"/>
              <a:gd name="T40" fmla="*/ 613 w 919"/>
              <a:gd name="T41" fmla="*/ 288 h 418"/>
              <a:gd name="T42" fmla="*/ 613 w 919"/>
              <a:gd name="T43" fmla="*/ 305 h 418"/>
              <a:gd name="T44" fmla="*/ 626 w 919"/>
              <a:gd name="T45" fmla="*/ 323 h 418"/>
              <a:gd name="T46" fmla="*/ 886 w 919"/>
              <a:gd name="T47" fmla="*/ 327 h 418"/>
              <a:gd name="T48" fmla="*/ 919 w 919"/>
              <a:gd name="T49" fmla="*/ 373 h 418"/>
              <a:gd name="T50" fmla="*/ 886 w 919"/>
              <a:gd name="T51" fmla="*/ 418 h 418"/>
              <a:gd name="T52" fmla="*/ 40 w 919"/>
              <a:gd name="T53" fmla="*/ 418 h 418"/>
              <a:gd name="T54" fmla="*/ 0 w 919"/>
              <a:gd name="T55" fmla="*/ 363 h 418"/>
              <a:gd name="T56" fmla="*/ 40 w 919"/>
              <a:gd name="T57" fmla="*/ 309 h 418"/>
              <a:gd name="T58" fmla="*/ 127 w 919"/>
              <a:gd name="T59" fmla="*/ 309 h 418"/>
              <a:gd name="T60" fmla="*/ 140 w 919"/>
              <a:gd name="T61" fmla="*/ 292 h 418"/>
              <a:gd name="T62" fmla="*/ 140 w 919"/>
              <a:gd name="T63" fmla="*/ 284 h 418"/>
              <a:gd name="T64" fmla="*/ 127 w 919"/>
              <a:gd name="T65" fmla="*/ 266 h 418"/>
              <a:gd name="T66" fmla="*/ 64 w 919"/>
              <a:gd name="T67" fmla="*/ 266 h 418"/>
              <a:gd name="T68" fmla="*/ 43 w 919"/>
              <a:gd name="T69" fmla="*/ 237 h 418"/>
              <a:gd name="T70" fmla="*/ 43 w 919"/>
              <a:gd name="T71" fmla="*/ 235 h 418"/>
              <a:gd name="T72" fmla="*/ 64 w 919"/>
              <a:gd name="T73" fmla="*/ 206 h 418"/>
              <a:gd name="T74" fmla="*/ 245 w 919"/>
              <a:gd name="T75" fmla="*/ 206 h 418"/>
              <a:gd name="T76" fmla="*/ 258 w 919"/>
              <a:gd name="T77" fmla="*/ 189 h 418"/>
              <a:gd name="T78" fmla="*/ 245 w 919"/>
              <a:gd name="T79" fmla="*/ 171 h 418"/>
              <a:gd name="T80" fmla="*/ 122 w 919"/>
              <a:gd name="T81" fmla="*/ 171 h 418"/>
              <a:gd name="T82" fmla="*/ 101 w 919"/>
              <a:gd name="T83" fmla="*/ 142 h 418"/>
              <a:gd name="T84" fmla="*/ 101 w 919"/>
              <a:gd name="T85" fmla="*/ 136 h 418"/>
              <a:gd name="T86" fmla="*/ 122 w 919"/>
              <a:gd name="T87" fmla="*/ 107 h 418"/>
              <a:gd name="T88" fmla="*/ 261 w 919"/>
              <a:gd name="T89" fmla="*/ 107 h 418"/>
              <a:gd name="T90" fmla="*/ 274 w 919"/>
              <a:gd name="T91" fmla="*/ 90 h 418"/>
              <a:gd name="T92" fmla="*/ 274 w 919"/>
              <a:gd name="T93" fmla="*/ 75 h 418"/>
              <a:gd name="T94" fmla="*/ 261 w 919"/>
              <a:gd name="T95" fmla="*/ 58 h 418"/>
              <a:gd name="T96" fmla="*/ 105 w 919"/>
              <a:gd name="T97" fmla="*/ 58 h 418"/>
              <a:gd name="T98" fmla="*/ 84 w 919"/>
              <a:gd name="T99" fmla="*/ 29 h 418"/>
              <a:gd name="T100" fmla="*/ 84 w 919"/>
              <a:gd name="T101" fmla="*/ 28 h 418"/>
              <a:gd name="T102" fmla="*/ 105 w 919"/>
              <a:gd name="T10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9" h="418">
                <a:moveTo>
                  <a:pt x="105" y="0"/>
                </a:moveTo>
                <a:cubicBezTo>
                  <a:pt x="782" y="0"/>
                  <a:pt x="782" y="0"/>
                  <a:pt x="782" y="0"/>
                </a:cubicBezTo>
                <a:cubicBezTo>
                  <a:pt x="796" y="0"/>
                  <a:pt x="808" y="16"/>
                  <a:pt x="808" y="35"/>
                </a:cubicBezTo>
                <a:cubicBezTo>
                  <a:pt x="808" y="51"/>
                  <a:pt x="799" y="64"/>
                  <a:pt x="787" y="64"/>
                </a:cubicBezTo>
                <a:cubicBezTo>
                  <a:pt x="736" y="64"/>
                  <a:pt x="736" y="64"/>
                  <a:pt x="736" y="64"/>
                </a:cubicBezTo>
                <a:cubicBezTo>
                  <a:pt x="729" y="64"/>
                  <a:pt x="723" y="72"/>
                  <a:pt x="723" y="82"/>
                </a:cubicBezTo>
                <a:cubicBezTo>
                  <a:pt x="723" y="91"/>
                  <a:pt x="723" y="91"/>
                  <a:pt x="723" y="91"/>
                </a:cubicBezTo>
                <a:cubicBezTo>
                  <a:pt x="723" y="101"/>
                  <a:pt x="729" y="108"/>
                  <a:pt x="736" y="108"/>
                </a:cubicBezTo>
                <a:cubicBezTo>
                  <a:pt x="861" y="108"/>
                  <a:pt x="861" y="108"/>
                  <a:pt x="861" y="108"/>
                </a:cubicBezTo>
                <a:cubicBezTo>
                  <a:pt x="873" y="108"/>
                  <a:pt x="883" y="121"/>
                  <a:pt x="883" y="137"/>
                </a:cubicBezTo>
                <a:cubicBezTo>
                  <a:pt x="883" y="153"/>
                  <a:pt x="873" y="166"/>
                  <a:pt x="861" y="166"/>
                </a:cubicBezTo>
                <a:cubicBezTo>
                  <a:pt x="664" y="168"/>
                  <a:pt x="664" y="168"/>
                  <a:pt x="664" y="168"/>
                </a:cubicBezTo>
                <a:cubicBezTo>
                  <a:pt x="657" y="168"/>
                  <a:pt x="651" y="176"/>
                  <a:pt x="651" y="185"/>
                </a:cubicBezTo>
                <a:cubicBezTo>
                  <a:pt x="651" y="190"/>
                  <a:pt x="651" y="190"/>
                  <a:pt x="651" y="190"/>
                </a:cubicBezTo>
                <a:cubicBezTo>
                  <a:pt x="651" y="199"/>
                  <a:pt x="657" y="207"/>
                  <a:pt x="664" y="207"/>
                </a:cubicBezTo>
                <a:cubicBezTo>
                  <a:pt x="781" y="206"/>
                  <a:pt x="781" y="206"/>
                  <a:pt x="781" y="206"/>
                </a:cubicBezTo>
                <a:cubicBezTo>
                  <a:pt x="793" y="206"/>
                  <a:pt x="802" y="219"/>
                  <a:pt x="802" y="235"/>
                </a:cubicBezTo>
                <a:cubicBezTo>
                  <a:pt x="802" y="242"/>
                  <a:pt x="802" y="242"/>
                  <a:pt x="802" y="242"/>
                </a:cubicBezTo>
                <a:cubicBezTo>
                  <a:pt x="802" y="258"/>
                  <a:pt x="793" y="271"/>
                  <a:pt x="781" y="271"/>
                </a:cubicBezTo>
                <a:cubicBezTo>
                  <a:pt x="626" y="271"/>
                  <a:pt x="626" y="271"/>
                  <a:pt x="626" y="271"/>
                </a:cubicBezTo>
                <a:cubicBezTo>
                  <a:pt x="619" y="271"/>
                  <a:pt x="613" y="279"/>
                  <a:pt x="613" y="288"/>
                </a:cubicBezTo>
                <a:cubicBezTo>
                  <a:pt x="613" y="305"/>
                  <a:pt x="613" y="305"/>
                  <a:pt x="613" y="305"/>
                </a:cubicBezTo>
                <a:cubicBezTo>
                  <a:pt x="613" y="315"/>
                  <a:pt x="619" y="322"/>
                  <a:pt x="626" y="323"/>
                </a:cubicBezTo>
                <a:cubicBezTo>
                  <a:pt x="886" y="327"/>
                  <a:pt x="886" y="327"/>
                  <a:pt x="886" y="327"/>
                </a:cubicBezTo>
                <a:cubicBezTo>
                  <a:pt x="905" y="327"/>
                  <a:pt x="919" y="348"/>
                  <a:pt x="919" y="373"/>
                </a:cubicBezTo>
                <a:cubicBezTo>
                  <a:pt x="919" y="398"/>
                  <a:pt x="904" y="418"/>
                  <a:pt x="886" y="418"/>
                </a:cubicBezTo>
                <a:cubicBezTo>
                  <a:pt x="40" y="418"/>
                  <a:pt x="40" y="418"/>
                  <a:pt x="40" y="418"/>
                </a:cubicBezTo>
                <a:cubicBezTo>
                  <a:pt x="18" y="418"/>
                  <a:pt x="0" y="394"/>
                  <a:pt x="0" y="363"/>
                </a:cubicBezTo>
                <a:cubicBezTo>
                  <a:pt x="0" y="333"/>
                  <a:pt x="18" y="309"/>
                  <a:pt x="40" y="309"/>
                </a:cubicBezTo>
                <a:cubicBezTo>
                  <a:pt x="127" y="309"/>
                  <a:pt x="127" y="309"/>
                  <a:pt x="127" y="309"/>
                </a:cubicBezTo>
                <a:cubicBezTo>
                  <a:pt x="134" y="310"/>
                  <a:pt x="140" y="302"/>
                  <a:pt x="140" y="292"/>
                </a:cubicBezTo>
                <a:cubicBezTo>
                  <a:pt x="140" y="284"/>
                  <a:pt x="140" y="284"/>
                  <a:pt x="140" y="284"/>
                </a:cubicBezTo>
                <a:cubicBezTo>
                  <a:pt x="140" y="274"/>
                  <a:pt x="134" y="266"/>
                  <a:pt x="127" y="266"/>
                </a:cubicBezTo>
                <a:cubicBezTo>
                  <a:pt x="64" y="266"/>
                  <a:pt x="64" y="266"/>
                  <a:pt x="64" y="266"/>
                </a:cubicBezTo>
                <a:cubicBezTo>
                  <a:pt x="52" y="266"/>
                  <a:pt x="43" y="253"/>
                  <a:pt x="43" y="237"/>
                </a:cubicBezTo>
                <a:cubicBezTo>
                  <a:pt x="43" y="235"/>
                  <a:pt x="43" y="235"/>
                  <a:pt x="43" y="235"/>
                </a:cubicBezTo>
                <a:cubicBezTo>
                  <a:pt x="43" y="219"/>
                  <a:pt x="52" y="206"/>
                  <a:pt x="64" y="206"/>
                </a:cubicBezTo>
                <a:cubicBezTo>
                  <a:pt x="245" y="206"/>
                  <a:pt x="245" y="206"/>
                  <a:pt x="245" y="206"/>
                </a:cubicBezTo>
                <a:cubicBezTo>
                  <a:pt x="252" y="206"/>
                  <a:pt x="258" y="198"/>
                  <a:pt x="258" y="189"/>
                </a:cubicBezTo>
                <a:cubicBezTo>
                  <a:pt x="258" y="179"/>
                  <a:pt x="252" y="171"/>
                  <a:pt x="245" y="171"/>
                </a:cubicBezTo>
                <a:cubicBezTo>
                  <a:pt x="122" y="171"/>
                  <a:pt x="122" y="171"/>
                  <a:pt x="122" y="171"/>
                </a:cubicBezTo>
                <a:cubicBezTo>
                  <a:pt x="110" y="171"/>
                  <a:pt x="101" y="158"/>
                  <a:pt x="101" y="142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01" y="120"/>
                  <a:pt x="110" y="107"/>
                  <a:pt x="122" y="107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9" y="107"/>
                  <a:pt x="274" y="99"/>
                  <a:pt x="274" y="90"/>
                </a:cubicBezTo>
                <a:cubicBezTo>
                  <a:pt x="274" y="75"/>
                  <a:pt x="274" y="75"/>
                  <a:pt x="274" y="75"/>
                </a:cubicBezTo>
                <a:cubicBezTo>
                  <a:pt x="274" y="65"/>
                  <a:pt x="269" y="58"/>
                  <a:pt x="261" y="58"/>
                </a:cubicBezTo>
                <a:cubicBezTo>
                  <a:pt x="105" y="58"/>
                  <a:pt x="105" y="58"/>
                  <a:pt x="105" y="58"/>
                </a:cubicBezTo>
                <a:cubicBezTo>
                  <a:pt x="93" y="58"/>
                  <a:pt x="84" y="45"/>
                  <a:pt x="84" y="29"/>
                </a:cubicBezTo>
                <a:cubicBezTo>
                  <a:pt x="84" y="28"/>
                  <a:pt x="84" y="28"/>
                  <a:pt x="84" y="28"/>
                </a:cubicBezTo>
                <a:cubicBezTo>
                  <a:pt x="84" y="12"/>
                  <a:pt x="93" y="0"/>
                  <a:pt x="105" y="0"/>
                </a:cubicBezTo>
              </a:path>
            </a:pathLst>
          </a:custGeom>
          <a:solidFill>
            <a:srgbClr val="EDF6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0" name="Freeform 6"/>
          <p:cNvSpPr/>
          <p:nvPr>
            <p:custDataLst>
              <p:tags r:id="rId3"/>
            </p:custDataLst>
          </p:nvPr>
        </p:nvSpPr>
        <p:spPr bwMode="auto">
          <a:xfrm>
            <a:off x="8359775" y="3149600"/>
            <a:ext cx="163513" cy="163513"/>
          </a:xfrm>
          <a:custGeom>
            <a:avLst/>
            <a:gdLst>
              <a:gd name="T0" fmla="*/ 28 w 28"/>
              <a:gd name="T1" fmla="*/ 14 h 28"/>
              <a:gd name="T2" fmla="*/ 14 w 28"/>
              <a:gd name="T3" fmla="*/ 28 h 28"/>
              <a:gd name="T4" fmla="*/ 0 w 28"/>
              <a:gd name="T5" fmla="*/ 14 h 28"/>
              <a:gd name="T6" fmla="*/ 14 w 28"/>
              <a:gd name="T7" fmla="*/ 0 h 28"/>
              <a:gd name="T8" fmla="*/ 28 w 28"/>
              <a:gd name="T9" fmla="*/ 1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14"/>
                </a:moveTo>
                <a:cubicBezTo>
                  <a:pt x="19" y="16"/>
                  <a:pt x="17" y="18"/>
                  <a:pt x="14" y="28"/>
                </a:cubicBezTo>
                <a:cubicBezTo>
                  <a:pt x="11" y="18"/>
                  <a:pt x="9" y="16"/>
                  <a:pt x="0" y="14"/>
                </a:cubicBezTo>
                <a:cubicBezTo>
                  <a:pt x="9" y="11"/>
                  <a:pt x="11" y="9"/>
                  <a:pt x="14" y="0"/>
                </a:cubicBezTo>
                <a:cubicBezTo>
                  <a:pt x="17" y="9"/>
                  <a:pt x="19" y="11"/>
                  <a:pt x="28" y="14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1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883775" y="3125788"/>
            <a:ext cx="41275" cy="41275"/>
          </a:xfrm>
          <a:prstGeom prst="ellipse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2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45338" y="4429125"/>
            <a:ext cx="46038" cy="41275"/>
          </a:xfrm>
          <a:prstGeom prst="ellipse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3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74450" y="4721225"/>
            <a:ext cx="39688" cy="41275"/>
          </a:xfrm>
          <a:prstGeom prst="ellipse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4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64813" y="3430588"/>
            <a:ext cx="69850" cy="71438"/>
          </a:xfrm>
          <a:prstGeom prst="ellipse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5" name="Freeform 11"/>
          <p:cNvSpPr/>
          <p:nvPr>
            <p:custDataLst>
              <p:tags r:id="rId8"/>
            </p:custDataLst>
          </p:nvPr>
        </p:nvSpPr>
        <p:spPr bwMode="auto">
          <a:xfrm>
            <a:off x="6470650" y="3771900"/>
            <a:ext cx="134938" cy="134938"/>
          </a:xfrm>
          <a:custGeom>
            <a:avLst/>
            <a:gdLst>
              <a:gd name="T0" fmla="*/ 23 w 23"/>
              <a:gd name="T1" fmla="*/ 12 h 23"/>
              <a:gd name="T2" fmla="*/ 11 w 23"/>
              <a:gd name="T3" fmla="*/ 23 h 23"/>
              <a:gd name="T4" fmla="*/ 0 w 23"/>
              <a:gd name="T5" fmla="*/ 12 h 23"/>
              <a:gd name="T6" fmla="*/ 11 w 23"/>
              <a:gd name="T7" fmla="*/ 0 h 23"/>
              <a:gd name="T8" fmla="*/ 23 w 23"/>
              <a:gd name="T9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3">
                <a:moveTo>
                  <a:pt x="23" y="12"/>
                </a:moveTo>
                <a:cubicBezTo>
                  <a:pt x="15" y="14"/>
                  <a:pt x="13" y="15"/>
                  <a:pt x="11" y="23"/>
                </a:cubicBezTo>
                <a:cubicBezTo>
                  <a:pt x="9" y="15"/>
                  <a:pt x="8" y="14"/>
                  <a:pt x="0" y="12"/>
                </a:cubicBezTo>
                <a:cubicBezTo>
                  <a:pt x="8" y="10"/>
                  <a:pt x="9" y="8"/>
                  <a:pt x="11" y="0"/>
                </a:cubicBezTo>
                <a:cubicBezTo>
                  <a:pt x="13" y="8"/>
                  <a:pt x="15" y="10"/>
                  <a:pt x="23" y="12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6" name="Freeform 12"/>
          <p:cNvSpPr/>
          <p:nvPr>
            <p:custDataLst>
              <p:tags r:id="rId9"/>
            </p:custDataLst>
          </p:nvPr>
        </p:nvSpPr>
        <p:spPr bwMode="auto">
          <a:xfrm>
            <a:off x="6734175" y="4692650"/>
            <a:ext cx="134938" cy="134938"/>
          </a:xfrm>
          <a:custGeom>
            <a:avLst/>
            <a:gdLst>
              <a:gd name="T0" fmla="*/ 23 w 23"/>
              <a:gd name="T1" fmla="*/ 11 h 23"/>
              <a:gd name="T2" fmla="*/ 11 w 23"/>
              <a:gd name="T3" fmla="*/ 23 h 23"/>
              <a:gd name="T4" fmla="*/ 0 w 23"/>
              <a:gd name="T5" fmla="*/ 11 h 23"/>
              <a:gd name="T6" fmla="*/ 11 w 23"/>
              <a:gd name="T7" fmla="*/ 0 h 23"/>
              <a:gd name="T8" fmla="*/ 23 w 23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3">
                <a:moveTo>
                  <a:pt x="23" y="11"/>
                </a:moveTo>
                <a:cubicBezTo>
                  <a:pt x="15" y="14"/>
                  <a:pt x="13" y="15"/>
                  <a:pt x="11" y="23"/>
                </a:cubicBezTo>
                <a:cubicBezTo>
                  <a:pt x="9" y="15"/>
                  <a:pt x="8" y="14"/>
                  <a:pt x="0" y="11"/>
                </a:cubicBezTo>
                <a:cubicBezTo>
                  <a:pt x="8" y="9"/>
                  <a:pt x="9" y="8"/>
                  <a:pt x="11" y="0"/>
                </a:cubicBezTo>
                <a:cubicBezTo>
                  <a:pt x="13" y="8"/>
                  <a:pt x="15" y="9"/>
                  <a:pt x="23" y="11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7" name="Freeform 13"/>
          <p:cNvSpPr/>
          <p:nvPr>
            <p:custDataLst>
              <p:tags r:id="rId10"/>
            </p:custDataLst>
          </p:nvPr>
        </p:nvSpPr>
        <p:spPr bwMode="auto">
          <a:xfrm>
            <a:off x="7978775" y="4117975"/>
            <a:ext cx="2181225" cy="1296988"/>
          </a:xfrm>
          <a:custGeom>
            <a:avLst/>
            <a:gdLst>
              <a:gd name="T0" fmla="*/ 363 w 372"/>
              <a:gd name="T1" fmla="*/ 221 h 221"/>
              <a:gd name="T2" fmla="*/ 9 w 372"/>
              <a:gd name="T3" fmla="*/ 221 h 221"/>
              <a:gd name="T4" fmla="*/ 0 w 372"/>
              <a:gd name="T5" fmla="*/ 212 h 221"/>
              <a:gd name="T6" fmla="*/ 0 w 372"/>
              <a:gd name="T7" fmla="*/ 17 h 221"/>
              <a:gd name="T8" fmla="*/ 17 w 372"/>
              <a:gd name="T9" fmla="*/ 0 h 221"/>
              <a:gd name="T10" fmla="*/ 355 w 372"/>
              <a:gd name="T11" fmla="*/ 0 h 221"/>
              <a:gd name="T12" fmla="*/ 372 w 372"/>
              <a:gd name="T13" fmla="*/ 17 h 221"/>
              <a:gd name="T14" fmla="*/ 372 w 372"/>
              <a:gd name="T15" fmla="*/ 212 h 221"/>
              <a:gd name="T16" fmla="*/ 363 w 372"/>
              <a:gd name="T17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221">
                <a:moveTo>
                  <a:pt x="363" y="221"/>
                </a:moveTo>
                <a:cubicBezTo>
                  <a:pt x="9" y="221"/>
                  <a:pt x="9" y="221"/>
                  <a:pt x="9" y="221"/>
                </a:cubicBezTo>
                <a:cubicBezTo>
                  <a:pt x="4" y="221"/>
                  <a:pt x="0" y="217"/>
                  <a:pt x="0" y="2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7"/>
                  <a:pt x="8" y="0"/>
                  <a:pt x="17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64" y="0"/>
                  <a:pt x="372" y="7"/>
                  <a:pt x="372" y="17"/>
                </a:cubicBezTo>
                <a:cubicBezTo>
                  <a:pt x="372" y="212"/>
                  <a:pt x="372" y="212"/>
                  <a:pt x="372" y="212"/>
                </a:cubicBezTo>
                <a:cubicBezTo>
                  <a:pt x="372" y="217"/>
                  <a:pt x="368" y="221"/>
                  <a:pt x="363" y="221"/>
                </a:cubicBezTo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8" name="Freeform 14"/>
          <p:cNvSpPr/>
          <p:nvPr>
            <p:custDataLst>
              <p:tags r:id="rId11"/>
            </p:custDataLst>
          </p:nvPr>
        </p:nvSpPr>
        <p:spPr bwMode="auto">
          <a:xfrm>
            <a:off x="9931400" y="4100513"/>
            <a:ext cx="246063" cy="644525"/>
          </a:xfrm>
          <a:custGeom>
            <a:avLst/>
            <a:gdLst>
              <a:gd name="T0" fmla="*/ 0 w 42"/>
              <a:gd name="T1" fmla="*/ 6 h 110"/>
              <a:gd name="T2" fmla="*/ 25 w 42"/>
              <a:gd name="T3" fmla="*/ 6 h 110"/>
              <a:gd name="T4" fmla="*/ 36 w 42"/>
              <a:gd name="T5" fmla="*/ 17 h 110"/>
              <a:gd name="T6" fmla="*/ 36 w 42"/>
              <a:gd name="T7" fmla="*/ 110 h 110"/>
              <a:gd name="T8" fmla="*/ 42 w 42"/>
              <a:gd name="T9" fmla="*/ 110 h 110"/>
              <a:gd name="T10" fmla="*/ 42 w 42"/>
              <a:gd name="T11" fmla="*/ 17 h 110"/>
              <a:gd name="T12" fmla="*/ 25 w 42"/>
              <a:gd name="T13" fmla="*/ 0 h 110"/>
              <a:gd name="T14" fmla="*/ 0 w 42"/>
              <a:gd name="T15" fmla="*/ 0 h 110"/>
              <a:gd name="T16" fmla="*/ 0 w 42"/>
              <a:gd name="T17" fmla="*/ 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10">
                <a:moveTo>
                  <a:pt x="0" y="6"/>
                </a:moveTo>
                <a:cubicBezTo>
                  <a:pt x="25" y="6"/>
                  <a:pt x="25" y="6"/>
                  <a:pt x="25" y="6"/>
                </a:cubicBezTo>
                <a:cubicBezTo>
                  <a:pt x="31" y="6"/>
                  <a:pt x="36" y="11"/>
                  <a:pt x="36" y="17"/>
                </a:cubicBezTo>
                <a:cubicBezTo>
                  <a:pt x="36" y="110"/>
                  <a:pt x="36" y="110"/>
                  <a:pt x="36" y="110"/>
                </a:cubicBezTo>
                <a:cubicBezTo>
                  <a:pt x="42" y="110"/>
                  <a:pt x="42" y="110"/>
                  <a:pt x="42" y="11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7"/>
                  <a:pt x="34" y="0"/>
                  <a:pt x="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9" name="Freeform 15"/>
          <p:cNvSpPr/>
          <p:nvPr>
            <p:custDataLst>
              <p:tags r:id="rId12"/>
            </p:custDataLst>
          </p:nvPr>
        </p:nvSpPr>
        <p:spPr bwMode="auto">
          <a:xfrm>
            <a:off x="7959725" y="4100513"/>
            <a:ext cx="241300" cy="685800"/>
          </a:xfrm>
          <a:custGeom>
            <a:avLst/>
            <a:gdLst>
              <a:gd name="T0" fmla="*/ 41 w 41"/>
              <a:gd name="T1" fmla="*/ 0 h 117"/>
              <a:gd name="T2" fmla="*/ 17 w 41"/>
              <a:gd name="T3" fmla="*/ 0 h 117"/>
              <a:gd name="T4" fmla="*/ 0 w 41"/>
              <a:gd name="T5" fmla="*/ 17 h 117"/>
              <a:gd name="T6" fmla="*/ 0 w 41"/>
              <a:gd name="T7" fmla="*/ 117 h 117"/>
              <a:gd name="T8" fmla="*/ 6 w 41"/>
              <a:gd name="T9" fmla="*/ 117 h 117"/>
              <a:gd name="T10" fmla="*/ 6 w 41"/>
              <a:gd name="T11" fmla="*/ 17 h 117"/>
              <a:gd name="T12" fmla="*/ 17 w 41"/>
              <a:gd name="T13" fmla="*/ 6 h 117"/>
              <a:gd name="T14" fmla="*/ 41 w 41"/>
              <a:gd name="T15" fmla="*/ 6 h 117"/>
              <a:gd name="T16" fmla="*/ 41 w 41"/>
              <a:gd name="T17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117">
                <a:moveTo>
                  <a:pt x="41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117"/>
                  <a:pt x="0" y="117"/>
                  <a:pt x="0" y="117"/>
                </a:cubicBezTo>
                <a:cubicBezTo>
                  <a:pt x="6" y="117"/>
                  <a:pt x="6" y="117"/>
                  <a:pt x="6" y="1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1"/>
                  <a:pt x="11" y="6"/>
                  <a:pt x="17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41" y="0"/>
                  <a:pt x="41" y="0"/>
                  <a:pt x="41" y="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0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094663" y="4240213"/>
            <a:ext cx="1947863" cy="1027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1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094663" y="4240213"/>
            <a:ext cx="1947863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2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740775" y="5608638"/>
            <a:ext cx="657225" cy="387350"/>
          </a:xfrm>
          <a:prstGeom prst="rect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3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740775" y="5608638"/>
            <a:ext cx="657225" cy="193675"/>
          </a:xfrm>
          <a:prstGeom prst="rect">
            <a:avLst/>
          </a:prstGeom>
          <a:solidFill>
            <a:srgbClr val="9EC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4" name="Freeform 20"/>
          <p:cNvSpPr/>
          <p:nvPr>
            <p:custDataLst>
              <p:tags r:id="rId17"/>
            </p:custDataLst>
          </p:nvPr>
        </p:nvSpPr>
        <p:spPr bwMode="auto">
          <a:xfrm>
            <a:off x="8723313" y="5589588"/>
            <a:ext cx="692150" cy="423863"/>
          </a:xfrm>
          <a:custGeom>
            <a:avLst/>
            <a:gdLst>
              <a:gd name="T0" fmla="*/ 425 w 436"/>
              <a:gd name="T1" fmla="*/ 256 h 267"/>
              <a:gd name="T2" fmla="*/ 425 w 436"/>
              <a:gd name="T3" fmla="*/ 244 h 267"/>
              <a:gd name="T4" fmla="*/ 22 w 436"/>
              <a:gd name="T5" fmla="*/ 244 h 267"/>
              <a:gd name="T6" fmla="*/ 22 w 436"/>
              <a:gd name="T7" fmla="*/ 23 h 267"/>
              <a:gd name="T8" fmla="*/ 414 w 436"/>
              <a:gd name="T9" fmla="*/ 23 h 267"/>
              <a:gd name="T10" fmla="*/ 414 w 436"/>
              <a:gd name="T11" fmla="*/ 256 h 267"/>
              <a:gd name="T12" fmla="*/ 425 w 436"/>
              <a:gd name="T13" fmla="*/ 256 h 267"/>
              <a:gd name="T14" fmla="*/ 425 w 436"/>
              <a:gd name="T15" fmla="*/ 244 h 267"/>
              <a:gd name="T16" fmla="*/ 425 w 436"/>
              <a:gd name="T17" fmla="*/ 256 h 267"/>
              <a:gd name="T18" fmla="*/ 436 w 436"/>
              <a:gd name="T19" fmla="*/ 256 h 267"/>
              <a:gd name="T20" fmla="*/ 436 w 436"/>
              <a:gd name="T21" fmla="*/ 0 h 267"/>
              <a:gd name="T22" fmla="*/ 0 w 436"/>
              <a:gd name="T23" fmla="*/ 0 h 267"/>
              <a:gd name="T24" fmla="*/ 0 w 436"/>
              <a:gd name="T25" fmla="*/ 267 h 267"/>
              <a:gd name="T26" fmla="*/ 436 w 436"/>
              <a:gd name="T27" fmla="*/ 267 h 267"/>
              <a:gd name="T28" fmla="*/ 436 w 436"/>
              <a:gd name="T29" fmla="*/ 256 h 267"/>
              <a:gd name="T30" fmla="*/ 425 w 436"/>
              <a:gd name="T31" fmla="*/ 25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6" h="267">
                <a:moveTo>
                  <a:pt x="425" y="256"/>
                </a:moveTo>
                <a:lnTo>
                  <a:pt x="425" y="244"/>
                </a:lnTo>
                <a:lnTo>
                  <a:pt x="22" y="244"/>
                </a:lnTo>
                <a:lnTo>
                  <a:pt x="22" y="23"/>
                </a:lnTo>
                <a:lnTo>
                  <a:pt x="414" y="23"/>
                </a:lnTo>
                <a:lnTo>
                  <a:pt x="414" y="256"/>
                </a:lnTo>
                <a:lnTo>
                  <a:pt x="425" y="256"/>
                </a:lnTo>
                <a:lnTo>
                  <a:pt x="425" y="244"/>
                </a:lnTo>
                <a:lnTo>
                  <a:pt x="425" y="256"/>
                </a:lnTo>
                <a:lnTo>
                  <a:pt x="436" y="256"/>
                </a:lnTo>
                <a:lnTo>
                  <a:pt x="436" y="0"/>
                </a:lnTo>
                <a:lnTo>
                  <a:pt x="0" y="0"/>
                </a:lnTo>
                <a:lnTo>
                  <a:pt x="0" y="267"/>
                </a:lnTo>
                <a:lnTo>
                  <a:pt x="436" y="267"/>
                </a:lnTo>
                <a:lnTo>
                  <a:pt x="436" y="256"/>
                </a:lnTo>
                <a:lnTo>
                  <a:pt x="425" y="256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5" name="Freeform 21"/>
          <p:cNvSpPr/>
          <p:nvPr>
            <p:custDataLst>
              <p:tags r:id="rId18"/>
            </p:custDataLst>
          </p:nvPr>
        </p:nvSpPr>
        <p:spPr bwMode="auto">
          <a:xfrm>
            <a:off x="7978775" y="5367338"/>
            <a:ext cx="2181225" cy="293688"/>
          </a:xfrm>
          <a:custGeom>
            <a:avLst/>
            <a:gdLst>
              <a:gd name="T0" fmla="*/ 372 w 372"/>
              <a:gd name="T1" fmla="*/ 0 h 50"/>
              <a:gd name="T2" fmla="*/ 0 w 372"/>
              <a:gd name="T3" fmla="*/ 0 h 50"/>
              <a:gd name="T4" fmla="*/ 0 w 372"/>
              <a:gd name="T5" fmla="*/ 21 h 50"/>
              <a:gd name="T6" fmla="*/ 29 w 372"/>
              <a:gd name="T7" fmla="*/ 50 h 50"/>
              <a:gd name="T8" fmla="*/ 343 w 372"/>
              <a:gd name="T9" fmla="*/ 50 h 50"/>
              <a:gd name="T10" fmla="*/ 372 w 372"/>
              <a:gd name="T11" fmla="*/ 21 h 50"/>
              <a:gd name="T12" fmla="*/ 372 w 372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2" h="50">
                <a:moveTo>
                  <a:pt x="3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37"/>
                  <a:pt x="13" y="50"/>
                  <a:pt x="29" y="50"/>
                </a:cubicBezTo>
                <a:cubicBezTo>
                  <a:pt x="343" y="50"/>
                  <a:pt x="343" y="50"/>
                  <a:pt x="343" y="50"/>
                </a:cubicBezTo>
                <a:cubicBezTo>
                  <a:pt x="359" y="50"/>
                  <a:pt x="372" y="37"/>
                  <a:pt x="372" y="21"/>
                </a:cubicBezTo>
                <a:cubicBezTo>
                  <a:pt x="372" y="0"/>
                  <a:pt x="372" y="0"/>
                  <a:pt x="372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6" name="Freeform 22"/>
          <p:cNvSpPr/>
          <p:nvPr>
            <p:custDataLst>
              <p:tags r:id="rId19"/>
            </p:custDataLst>
          </p:nvPr>
        </p:nvSpPr>
        <p:spPr bwMode="auto">
          <a:xfrm>
            <a:off x="7959725" y="5349875"/>
            <a:ext cx="1819275" cy="328613"/>
          </a:xfrm>
          <a:custGeom>
            <a:avLst/>
            <a:gdLst>
              <a:gd name="T0" fmla="*/ 310 w 310"/>
              <a:gd name="T1" fmla="*/ 0 h 56"/>
              <a:gd name="T2" fmla="*/ 0 w 310"/>
              <a:gd name="T3" fmla="*/ 0 h 56"/>
              <a:gd name="T4" fmla="*/ 0 w 310"/>
              <a:gd name="T5" fmla="*/ 28 h 56"/>
              <a:gd name="T6" fmla="*/ 28 w 310"/>
              <a:gd name="T7" fmla="*/ 56 h 56"/>
              <a:gd name="T8" fmla="*/ 310 w 310"/>
              <a:gd name="T9" fmla="*/ 56 h 56"/>
              <a:gd name="T10" fmla="*/ 310 w 310"/>
              <a:gd name="T11" fmla="*/ 50 h 56"/>
              <a:gd name="T12" fmla="*/ 28 w 310"/>
              <a:gd name="T13" fmla="*/ 50 h 56"/>
              <a:gd name="T14" fmla="*/ 13 w 310"/>
              <a:gd name="T15" fmla="*/ 43 h 56"/>
              <a:gd name="T16" fmla="*/ 6 w 310"/>
              <a:gd name="T17" fmla="*/ 28 h 56"/>
              <a:gd name="T18" fmla="*/ 6 w 310"/>
              <a:gd name="T19" fmla="*/ 6 h 56"/>
              <a:gd name="T20" fmla="*/ 310 w 310"/>
              <a:gd name="T21" fmla="*/ 6 h 56"/>
              <a:gd name="T22" fmla="*/ 310 w 310"/>
              <a:gd name="T2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0" h="56">
                <a:moveTo>
                  <a:pt x="3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43"/>
                  <a:pt x="13" y="56"/>
                  <a:pt x="28" y="56"/>
                </a:cubicBezTo>
                <a:cubicBezTo>
                  <a:pt x="310" y="56"/>
                  <a:pt x="310" y="56"/>
                  <a:pt x="310" y="56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2" y="50"/>
                  <a:pt x="16" y="47"/>
                  <a:pt x="13" y="43"/>
                </a:cubicBezTo>
                <a:cubicBezTo>
                  <a:pt x="9" y="40"/>
                  <a:pt x="6" y="34"/>
                  <a:pt x="6" y="28"/>
                </a:cubicBezTo>
                <a:cubicBezTo>
                  <a:pt x="6" y="6"/>
                  <a:pt x="6" y="6"/>
                  <a:pt x="6" y="6"/>
                </a:cubicBezTo>
                <a:cubicBezTo>
                  <a:pt x="310" y="6"/>
                  <a:pt x="310" y="6"/>
                  <a:pt x="310" y="6"/>
                </a:cubicBezTo>
                <a:cubicBezTo>
                  <a:pt x="310" y="0"/>
                  <a:pt x="310" y="0"/>
                  <a:pt x="310" y="0"/>
                </a:cubicBezTo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7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612188" y="5989638"/>
            <a:ext cx="920750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8" name="Freeform 24"/>
          <p:cNvSpPr/>
          <p:nvPr>
            <p:custDataLst>
              <p:tags r:id="rId21"/>
            </p:custDataLst>
          </p:nvPr>
        </p:nvSpPr>
        <p:spPr bwMode="auto">
          <a:xfrm>
            <a:off x="8612188" y="5989638"/>
            <a:ext cx="920750" cy="34925"/>
          </a:xfrm>
          <a:custGeom>
            <a:avLst/>
            <a:gdLst>
              <a:gd name="T0" fmla="*/ 0 w 580"/>
              <a:gd name="T1" fmla="*/ 22 h 22"/>
              <a:gd name="T2" fmla="*/ 580 w 580"/>
              <a:gd name="T3" fmla="*/ 22 h 22"/>
              <a:gd name="T4" fmla="*/ 580 w 580"/>
              <a:gd name="T5" fmla="*/ 0 h 22"/>
              <a:gd name="T6" fmla="*/ 0 w 58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0" h="22">
                <a:moveTo>
                  <a:pt x="0" y="22"/>
                </a:moveTo>
                <a:lnTo>
                  <a:pt x="580" y="22"/>
                </a:lnTo>
                <a:lnTo>
                  <a:pt x="58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9" name="Freeform 25"/>
          <p:cNvSpPr/>
          <p:nvPr>
            <p:custDataLst>
              <p:tags r:id="rId22"/>
            </p:custDataLst>
          </p:nvPr>
        </p:nvSpPr>
        <p:spPr bwMode="auto">
          <a:xfrm>
            <a:off x="8253413" y="4117975"/>
            <a:ext cx="1654175" cy="1144588"/>
          </a:xfrm>
          <a:custGeom>
            <a:avLst/>
            <a:gdLst>
              <a:gd name="T0" fmla="*/ 1042 w 1042"/>
              <a:gd name="T1" fmla="*/ 0 h 721"/>
              <a:gd name="T2" fmla="*/ 0 w 1042"/>
              <a:gd name="T3" fmla="*/ 0 h 721"/>
              <a:gd name="T4" fmla="*/ 37 w 1042"/>
              <a:gd name="T5" fmla="*/ 721 h 721"/>
              <a:gd name="T6" fmla="*/ 1005 w 1042"/>
              <a:gd name="T7" fmla="*/ 721 h 721"/>
              <a:gd name="T8" fmla="*/ 1042 w 1042"/>
              <a:gd name="T9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721">
                <a:moveTo>
                  <a:pt x="1042" y="0"/>
                </a:moveTo>
                <a:lnTo>
                  <a:pt x="0" y="0"/>
                </a:lnTo>
                <a:lnTo>
                  <a:pt x="37" y="721"/>
                </a:lnTo>
                <a:lnTo>
                  <a:pt x="1005" y="721"/>
                </a:lnTo>
                <a:lnTo>
                  <a:pt x="1042" y="0"/>
                </a:lnTo>
                <a:close/>
              </a:path>
            </a:pathLst>
          </a:custGeom>
          <a:solidFill>
            <a:srgbClr val="0565A2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0" name="Freeform 26"/>
          <p:cNvSpPr/>
          <p:nvPr>
            <p:custDataLst>
              <p:tags r:id="rId23"/>
            </p:custDataLst>
          </p:nvPr>
        </p:nvSpPr>
        <p:spPr bwMode="auto">
          <a:xfrm>
            <a:off x="8253413" y="4117975"/>
            <a:ext cx="1654175" cy="1144588"/>
          </a:xfrm>
          <a:custGeom>
            <a:avLst/>
            <a:gdLst>
              <a:gd name="T0" fmla="*/ 1042 w 1042"/>
              <a:gd name="T1" fmla="*/ 0 h 721"/>
              <a:gd name="T2" fmla="*/ 0 w 1042"/>
              <a:gd name="T3" fmla="*/ 0 h 721"/>
              <a:gd name="T4" fmla="*/ 37 w 1042"/>
              <a:gd name="T5" fmla="*/ 721 h 721"/>
              <a:gd name="T6" fmla="*/ 1005 w 1042"/>
              <a:gd name="T7" fmla="*/ 721 h 721"/>
              <a:gd name="T8" fmla="*/ 1042 w 1042"/>
              <a:gd name="T9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721">
                <a:moveTo>
                  <a:pt x="1042" y="0"/>
                </a:moveTo>
                <a:lnTo>
                  <a:pt x="0" y="0"/>
                </a:lnTo>
                <a:lnTo>
                  <a:pt x="37" y="721"/>
                </a:lnTo>
                <a:lnTo>
                  <a:pt x="1005" y="721"/>
                </a:lnTo>
                <a:lnTo>
                  <a:pt x="104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1" name="Freeform 27"/>
          <p:cNvSpPr/>
          <p:nvPr>
            <p:custDataLst>
              <p:tags r:id="rId24"/>
            </p:custDataLst>
          </p:nvPr>
        </p:nvSpPr>
        <p:spPr bwMode="auto">
          <a:xfrm>
            <a:off x="8312150" y="3489325"/>
            <a:ext cx="1536700" cy="1773238"/>
          </a:xfrm>
          <a:custGeom>
            <a:avLst/>
            <a:gdLst>
              <a:gd name="T0" fmla="*/ 262 w 262"/>
              <a:gd name="T1" fmla="*/ 302 h 302"/>
              <a:gd name="T2" fmla="*/ 262 w 262"/>
              <a:gd name="T3" fmla="*/ 16 h 302"/>
              <a:gd name="T4" fmla="*/ 246 w 262"/>
              <a:gd name="T5" fmla="*/ 0 h 302"/>
              <a:gd name="T6" fmla="*/ 15 w 262"/>
              <a:gd name="T7" fmla="*/ 0 h 302"/>
              <a:gd name="T8" fmla="*/ 0 w 262"/>
              <a:gd name="T9" fmla="*/ 16 h 302"/>
              <a:gd name="T10" fmla="*/ 0 w 262"/>
              <a:gd name="T11" fmla="*/ 302 h 302"/>
              <a:gd name="T12" fmla="*/ 262 w 262"/>
              <a:gd name="T13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302">
                <a:moveTo>
                  <a:pt x="262" y="302"/>
                </a:moveTo>
                <a:cubicBezTo>
                  <a:pt x="262" y="16"/>
                  <a:pt x="262" y="16"/>
                  <a:pt x="262" y="16"/>
                </a:cubicBezTo>
                <a:cubicBezTo>
                  <a:pt x="262" y="7"/>
                  <a:pt x="255" y="0"/>
                  <a:pt x="2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02"/>
                  <a:pt x="0" y="302"/>
                  <a:pt x="0" y="302"/>
                </a:cubicBezTo>
                <a:cubicBezTo>
                  <a:pt x="262" y="302"/>
                  <a:pt x="262" y="302"/>
                  <a:pt x="262" y="30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2" name="Freeform 28"/>
          <p:cNvSpPr/>
          <p:nvPr>
            <p:custDataLst>
              <p:tags r:id="rId25"/>
            </p:custDataLst>
          </p:nvPr>
        </p:nvSpPr>
        <p:spPr bwMode="auto">
          <a:xfrm>
            <a:off x="8312150" y="3489325"/>
            <a:ext cx="1536700" cy="241300"/>
          </a:xfrm>
          <a:custGeom>
            <a:avLst/>
            <a:gdLst>
              <a:gd name="T0" fmla="*/ 0 w 262"/>
              <a:gd name="T1" fmla="*/ 41 h 41"/>
              <a:gd name="T2" fmla="*/ 0 w 262"/>
              <a:gd name="T3" fmla="*/ 13 h 41"/>
              <a:gd name="T4" fmla="*/ 13 w 262"/>
              <a:gd name="T5" fmla="*/ 0 h 41"/>
              <a:gd name="T6" fmla="*/ 249 w 262"/>
              <a:gd name="T7" fmla="*/ 0 h 41"/>
              <a:gd name="T8" fmla="*/ 262 w 262"/>
              <a:gd name="T9" fmla="*/ 13 h 41"/>
              <a:gd name="T10" fmla="*/ 262 w 262"/>
              <a:gd name="T11" fmla="*/ 41 h 41"/>
              <a:gd name="T12" fmla="*/ 0 w 262"/>
              <a:gd name="T1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41">
                <a:moveTo>
                  <a:pt x="0" y="41"/>
                </a:move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56" y="0"/>
                  <a:pt x="262" y="6"/>
                  <a:pt x="262" y="13"/>
                </a:cubicBezTo>
                <a:cubicBezTo>
                  <a:pt x="262" y="41"/>
                  <a:pt x="262" y="41"/>
                  <a:pt x="262" y="41"/>
                </a:cubicBezTo>
                <a:lnTo>
                  <a:pt x="0" y="41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3" name="Freeform 29"/>
          <p:cNvSpPr/>
          <p:nvPr>
            <p:custDataLst>
              <p:tags r:id="rId26"/>
            </p:custDataLst>
          </p:nvPr>
        </p:nvSpPr>
        <p:spPr bwMode="auto">
          <a:xfrm>
            <a:off x="8294688" y="3471863"/>
            <a:ext cx="300038" cy="1784350"/>
          </a:xfrm>
          <a:custGeom>
            <a:avLst/>
            <a:gdLst>
              <a:gd name="T0" fmla="*/ 6 w 51"/>
              <a:gd name="T1" fmla="*/ 304 h 304"/>
              <a:gd name="T2" fmla="*/ 6 w 51"/>
              <a:gd name="T3" fmla="*/ 16 h 304"/>
              <a:gd name="T4" fmla="*/ 16 w 51"/>
              <a:gd name="T5" fmla="*/ 6 h 304"/>
              <a:gd name="T6" fmla="*/ 43 w 51"/>
              <a:gd name="T7" fmla="*/ 6 h 304"/>
              <a:gd name="T8" fmla="*/ 51 w 51"/>
              <a:gd name="T9" fmla="*/ 6 h 304"/>
              <a:gd name="T10" fmla="*/ 51 w 51"/>
              <a:gd name="T11" fmla="*/ 0 h 304"/>
              <a:gd name="T12" fmla="*/ 43 w 51"/>
              <a:gd name="T13" fmla="*/ 0 h 304"/>
              <a:gd name="T14" fmla="*/ 16 w 51"/>
              <a:gd name="T15" fmla="*/ 0 h 304"/>
              <a:gd name="T16" fmla="*/ 0 w 51"/>
              <a:gd name="T17" fmla="*/ 16 h 304"/>
              <a:gd name="T18" fmla="*/ 0 w 51"/>
              <a:gd name="T19" fmla="*/ 304 h 304"/>
              <a:gd name="T20" fmla="*/ 6 w 51"/>
              <a:gd name="T21" fmla="*/ 30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304">
                <a:moveTo>
                  <a:pt x="6" y="304"/>
                </a:moveTo>
                <a:cubicBezTo>
                  <a:pt x="6" y="16"/>
                  <a:pt x="6" y="16"/>
                  <a:pt x="6" y="16"/>
                </a:cubicBezTo>
                <a:cubicBezTo>
                  <a:pt x="6" y="11"/>
                  <a:pt x="10" y="6"/>
                  <a:pt x="16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0"/>
                  <a:pt x="51" y="0"/>
                  <a:pt x="5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04"/>
                  <a:pt x="0" y="304"/>
                  <a:pt x="0" y="304"/>
                </a:cubicBezTo>
                <a:cubicBezTo>
                  <a:pt x="6" y="304"/>
                  <a:pt x="6" y="304"/>
                  <a:pt x="6" y="304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4" name="Freeform 30"/>
          <p:cNvSpPr/>
          <p:nvPr>
            <p:custDataLst>
              <p:tags r:id="rId27"/>
            </p:custDataLst>
          </p:nvPr>
        </p:nvSpPr>
        <p:spPr bwMode="auto">
          <a:xfrm>
            <a:off x="8858250" y="3471863"/>
            <a:ext cx="1008063" cy="1666875"/>
          </a:xfrm>
          <a:custGeom>
            <a:avLst/>
            <a:gdLst>
              <a:gd name="T0" fmla="*/ 0 w 172"/>
              <a:gd name="T1" fmla="*/ 6 h 284"/>
              <a:gd name="T2" fmla="*/ 156 w 172"/>
              <a:gd name="T3" fmla="*/ 6 h 284"/>
              <a:gd name="T4" fmla="*/ 166 w 172"/>
              <a:gd name="T5" fmla="*/ 16 h 284"/>
              <a:gd name="T6" fmla="*/ 166 w 172"/>
              <a:gd name="T7" fmla="*/ 284 h 284"/>
              <a:gd name="T8" fmla="*/ 172 w 172"/>
              <a:gd name="T9" fmla="*/ 284 h 284"/>
              <a:gd name="T10" fmla="*/ 172 w 172"/>
              <a:gd name="T11" fmla="*/ 16 h 284"/>
              <a:gd name="T12" fmla="*/ 156 w 172"/>
              <a:gd name="T13" fmla="*/ 0 h 284"/>
              <a:gd name="T14" fmla="*/ 0 w 172"/>
              <a:gd name="T15" fmla="*/ 0 h 284"/>
              <a:gd name="T16" fmla="*/ 0 w 172"/>
              <a:gd name="T17" fmla="*/ 6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284">
                <a:moveTo>
                  <a:pt x="0" y="6"/>
                </a:moveTo>
                <a:cubicBezTo>
                  <a:pt x="156" y="6"/>
                  <a:pt x="156" y="6"/>
                  <a:pt x="156" y="6"/>
                </a:cubicBezTo>
                <a:cubicBezTo>
                  <a:pt x="161" y="6"/>
                  <a:pt x="166" y="11"/>
                  <a:pt x="166" y="16"/>
                </a:cubicBezTo>
                <a:cubicBezTo>
                  <a:pt x="166" y="284"/>
                  <a:pt x="166" y="284"/>
                  <a:pt x="166" y="284"/>
                </a:cubicBezTo>
                <a:cubicBezTo>
                  <a:pt x="172" y="284"/>
                  <a:pt x="172" y="284"/>
                  <a:pt x="172" y="284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2" y="7"/>
                  <a:pt x="165" y="0"/>
                  <a:pt x="1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5" name="Rectangle 3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664575" y="3471863"/>
            <a:ext cx="1047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6" name="Freeform 32"/>
          <p:cNvSpPr/>
          <p:nvPr>
            <p:custDataLst>
              <p:tags r:id="rId29"/>
            </p:custDataLst>
          </p:nvPr>
        </p:nvSpPr>
        <p:spPr bwMode="auto">
          <a:xfrm>
            <a:off x="8664575" y="3471863"/>
            <a:ext cx="104775" cy="34925"/>
          </a:xfrm>
          <a:custGeom>
            <a:avLst/>
            <a:gdLst>
              <a:gd name="T0" fmla="*/ 0 w 66"/>
              <a:gd name="T1" fmla="*/ 22 h 22"/>
              <a:gd name="T2" fmla="*/ 66 w 66"/>
              <a:gd name="T3" fmla="*/ 22 h 22"/>
              <a:gd name="T4" fmla="*/ 66 w 66"/>
              <a:gd name="T5" fmla="*/ 0 h 22"/>
              <a:gd name="T6" fmla="*/ 0 w 6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22">
                <a:moveTo>
                  <a:pt x="0" y="22"/>
                </a:moveTo>
                <a:lnTo>
                  <a:pt x="66" y="22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7" name="Rectangle 33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312150" y="3713163"/>
            <a:ext cx="1536700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8" name="Freeform 34"/>
          <p:cNvSpPr/>
          <p:nvPr>
            <p:custDataLst>
              <p:tags r:id="rId31"/>
            </p:custDataLst>
          </p:nvPr>
        </p:nvSpPr>
        <p:spPr bwMode="auto">
          <a:xfrm>
            <a:off x="8312150" y="3713163"/>
            <a:ext cx="1536700" cy="34925"/>
          </a:xfrm>
          <a:custGeom>
            <a:avLst/>
            <a:gdLst>
              <a:gd name="T0" fmla="*/ 0 w 968"/>
              <a:gd name="T1" fmla="*/ 22 h 22"/>
              <a:gd name="T2" fmla="*/ 968 w 968"/>
              <a:gd name="T3" fmla="*/ 22 h 22"/>
              <a:gd name="T4" fmla="*/ 968 w 968"/>
              <a:gd name="T5" fmla="*/ 0 h 22"/>
              <a:gd name="T6" fmla="*/ 0 w 96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8" h="22">
                <a:moveTo>
                  <a:pt x="0" y="22"/>
                </a:moveTo>
                <a:lnTo>
                  <a:pt x="968" y="22"/>
                </a:lnTo>
                <a:lnTo>
                  <a:pt x="96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9" name="Rectangle 35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488363" y="3606800"/>
            <a:ext cx="412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0" name="Freeform 36"/>
          <p:cNvSpPr/>
          <p:nvPr>
            <p:custDataLst>
              <p:tags r:id="rId33"/>
            </p:custDataLst>
          </p:nvPr>
        </p:nvSpPr>
        <p:spPr bwMode="auto">
          <a:xfrm>
            <a:off x="8488363" y="3606800"/>
            <a:ext cx="41275" cy="34925"/>
          </a:xfrm>
          <a:custGeom>
            <a:avLst/>
            <a:gdLst>
              <a:gd name="T0" fmla="*/ 0 w 26"/>
              <a:gd name="T1" fmla="*/ 22 h 22"/>
              <a:gd name="T2" fmla="*/ 26 w 26"/>
              <a:gd name="T3" fmla="*/ 22 h 22"/>
              <a:gd name="T4" fmla="*/ 26 w 26"/>
              <a:gd name="T5" fmla="*/ 0 h 22"/>
              <a:gd name="T6" fmla="*/ 0 w 2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2">
                <a:moveTo>
                  <a:pt x="0" y="22"/>
                </a:moveTo>
                <a:lnTo>
                  <a:pt x="26" y="22"/>
                </a:lnTo>
                <a:lnTo>
                  <a:pt x="2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1" name="Rectangle 37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8612188" y="3606800"/>
            <a:ext cx="3968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2" name="Freeform 38"/>
          <p:cNvSpPr/>
          <p:nvPr>
            <p:custDataLst>
              <p:tags r:id="rId35"/>
            </p:custDataLst>
          </p:nvPr>
        </p:nvSpPr>
        <p:spPr bwMode="auto">
          <a:xfrm>
            <a:off x="8612188" y="3606800"/>
            <a:ext cx="39688" cy="34925"/>
          </a:xfrm>
          <a:custGeom>
            <a:avLst/>
            <a:gdLst>
              <a:gd name="T0" fmla="*/ 0 w 25"/>
              <a:gd name="T1" fmla="*/ 22 h 22"/>
              <a:gd name="T2" fmla="*/ 25 w 25"/>
              <a:gd name="T3" fmla="*/ 22 h 22"/>
              <a:gd name="T4" fmla="*/ 25 w 25"/>
              <a:gd name="T5" fmla="*/ 0 h 22"/>
              <a:gd name="T6" fmla="*/ 0 w 2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2">
                <a:moveTo>
                  <a:pt x="0" y="22"/>
                </a:moveTo>
                <a:lnTo>
                  <a:pt x="25" y="22"/>
                </a:lnTo>
                <a:lnTo>
                  <a:pt x="2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3" name="Rectangle 39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734425" y="3606800"/>
            <a:ext cx="412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4" name="Freeform 40"/>
          <p:cNvSpPr/>
          <p:nvPr>
            <p:custDataLst>
              <p:tags r:id="rId37"/>
            </p:custDataLst>
          </p:nvPr>
        </p:nvSpPr>
        <p:spPr bwMode="auto">
          <a:xfrm>
            <a:off x="8734425" y="3606800"/>
            <a:ext cx="41275" cy="34925"/>
          </a:xfrm>
          <a:custGeom>
            <a:avLst/>
            <a:gdLst>
              <a:gd name="T0" fmla="*/ 0 w 26"/>
              <a:gd name="T1" fmla="*/ 22 h 22"/>
              <a:gd name="T2" fmla="*/ 26 w 26"/>
              <a:gd name="T3" fmla="*/ 22 h 22"/>
              <a:gd name="T4" fmla="*/ 26 w 26"/>
              <a:gd name="T5" fmla="*/ 0 h 22"/>
              <a:gd name="T6" fmla="*/ 0 w 2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2">
                <a:moveTo>
                  <a:pt x="0" y="22"/>
                </a:moveTo>
                <a:lnTo>
                  <a:pt x="26" y="22"/>
                </a:lnTo>
                <a:lnTo>
                  <a:pt x="2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5" name="Rectangle 41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8429625" y="4757738"/>
            <a:ext cx="346075" cy="439738"/>
          </a:xfrm>
          <a:prstGeom prst="rect">
            <a:avLst/>
          </a:prstGeom>
          <a:solidFill>
            <a:srgbClr val="9EC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6" name="Rectangle 42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8910638" y="4757738"/>
            <a:ext cx="339725" cy="439738"/>
          </a:xfrm>
          <a:prstGeom prst="rect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7" name="Rectangle 43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9391650" y="4757738"/>
            <a:ext cx="339725" cy="439738"/>
          </a:xfrm>
          <a:prstGeom prst="rect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8" name="Rectangle 44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9391650" y="4757738"/>
            <a:ext cx="3397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9" name="Rectangle 45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840788" y="4657725"/>
            <a:ext cx="48101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0" name="Freeform 46"/>
          <p:cNvSpPr/>
          <p:nvPr>
            <p:custDataLst>
              <p:tags r:id="rId43"/>
            </p:custDataLst>
          </p:nvPr>
        </p:nvSpPr>
        <p:spPr bwMode="auto">
          <a:xfrm>
            <a:off x="8840788" y="4657725"/>
            <a:ext cx="481013" cy="34925"/>
          </a:xfrm>
          <a:custGeom>
            <a:avLst/>
            <a:gdLst>
              <a:gd name="T0" fmla="*/ 0 w 303"/>
              <a:gd name="T1" fmla="*/ 22 h 22"/>
              <a:gd name="T2" fmla="*/ 303 w 303"/>
              <a:gd name="T3" fmla="*/ 22 h 22"/>
              <a:gd name="T4" fmla="*/ 303 w 303"/>
              <a:gd name="T5" fmla="*/ 0 h 22"/>
              <a:gd name="T6" fmla="*/ 0 w 303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" h="22">
                <a:moveTo>
                  <a:pt x="0" y="22"/>
                </a:moveTo>
                <a:lnTo>
                  <a:pt x="303" y="22"/>
                </a:lnTo>
                <a:lnTo>
                  <a:pt x="30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1" name="Rectangle 47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429625" y="3871913"/>
            <a:ext cx="1301750" cy="727075"/>
          </a:xfrm>
          <a:prstGeom prst="rect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2" name="Freeform 48"/>
          <p:cNvSpPr/>
          <p:nvPr>
            <p:custDataLst>
              <p:tags r:id="rId45"/>
            </p:custDataLst>
          </p:nvPr>
        </p:nvSpPr>
        <p:spPr bwMode="auto">
          <a:xfrm>
            <a:off x="8429625" y="4117975"/>
            <a:ext cx="1301750" cy="481013"/>
          </a:xfrm>
          <a:custGeom>
            <a:avLst/>
            <a:gdLst>
              <a:gd name="T0" fmla="*/ 820 w 820"/>
              <a:gd name="T1" fmla="*/ 0 h 303"/>
              <a:gd name="T2" fmla="*/ 783 w 820"/>
              <a:gd name="T3" fmla="*/ 0 h 303"/>
              <a:gd name="T4" fmla="*/ 732 w 820"/>
              <a:gd name="T5" fmla="*/ 37 h 303"/>
              <a:gd name="T6" fmla="*/ 669 w 820"/>
              <a:gd name="T7" fmla="*/ 37 h 303"/>
              <a:gd name="T8" fmla="*/ 617 w 820"/>
              <a:gd name="T9" fmla="*/ 37 h 303"/>
              <a:gd name="T10" fmla="*/ 584 w 820"/>
              <a:gd name="T11" fmla="*/ 85 h 303"/>
              <a:gd name="T12" fmla="*/ 517 w 820"/>
              <a:gd name="T13" fmla="*/ 133 h 303"/>
              <a:gd name="T14" fmla="*/ 388 w 820"/>
              <a:gd name="T15" fmla="*/ 133 h 303"/>
              <a:gd name="T16" fmla="*/ 355 w 820"/>
              <a:gd name="T17" fmla="*/ 107 h 303"/>
              <a:gd name="T18" fmla="*/ 288 w 820"/>
              <a:gd name="T19" fmla="*/ 140 h 303"/>
              <a:gd name="T20" fmla="*/ 163 w 820"/>
              <a:gd name="T21" fmla="*/ 140 h 303"/>
              <a:gd name="T22" fmla="*/ 37 w 820"/>
              <a:gd name="T23" fmla="*/ 255 h 303"/>
              <a:gd name="T24" fmla="*/ 0 w 820"/>
              <a:gd name="T25" fmla="*/ 255 h 303"/>
              <a:gd name="T26" fmla="*/ 0 w 820"/>
              <a:gd name="T27" fmla="*/ 303 h 303"/>
              <a:gd name="T28" fmla="*/ 820 w 820"/>
              <a:gd name="T29" fmla="*/ 303 h 303"/>
              <a:gd name="T30" fmla="*/ 820 w 820"/>
              <a:gd name="T3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0" h="303">
                <a:moveTo>
                  <a:pt x="820" y="0"/>
                </a:moveTo>
                <a:lnTo>
                  <a:pt x="783" y="0"/>
                </a:lnTo>
                <a:lnTo>
                  <a:pt x="732" y="37"/>
                </a:lnTo>
                <a:lnTo>
                  <a:pt x="669" y="37"/>
                </a:lnTo>
                <a:lnTo>
                  <a:pt x="617" y="37"/>
                </a:lnTo>
                <a:lnTo>
                  <a:pt x="584" y="85"/>
                </a:lnTo>
                <a:lnTo>
                  <a:pt x="517" y="133"/>
                </a:lnTo>
                <a:lnTo>
                  <a:pt x="388" y="133"/>
                </a:lnTo>
                <a:lnTo>
                  <a:pt x="355" y="107"/>
                </a:lnTo>
                <a:lnTo>
                  <a:pt x="288" y="140"/>
                </a:lnTo>
                <a:lnTo>
                  <a:pt x="163" y="140"/>
                </a:lnTo>
                <a:lnTo>
                  <a:pt x="37" y="255"/>
                </a:lnTo>
                <a:lnTo>
                  <a:pt x="0" y="255"/>
                </a:lnTo>
                <a:lnTo>
                  <a:pt x="0" y="303"/>
                </a:lnTo>
                <a:lnTo>
                  <a:pt x="820" y="303"/>
                </a:lnTo>
                <a:lnTo>
                  <a:pt x="820" y="0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3" name="Freeform 49"/>
          <p:cNvSpPr/>
          <p:nvPr>
            <p:custDataLst>
              <p:tags r:id="rId46"/>
            </p:custDataLst>
          </p:nvPr>
        </p:nvSpPr>
        <p:spPr bwMode="auto">
          <a:xfrm>
            <a:off x="8429625" y="4100513"/>
            <a:ext cx="1301750" cy="439738"/>
          </a:xfrm>
          <a:custGeom>
            <a:avLst/>
            <a:gdLst>
              <a:gd name="T0" fmla="*/ 0 w 820"/>
              <a:gd name="T1" fmla="*/ 277 h 277"/>
              <a:gd name="T2" fmla="*/ 41 w 820"/>
              <a:gd name="T3" fmla="*/ 277 h 277"/>
              <a:gd name="T4" fmla="*/ 166 w 820"/>
              <a:gd name="T5" fmla="*/ 162 h 277"/>
              <a:gd name="T6" fmla="*/ 292 w 820"/>
              <a:gd name="T7" fmla="*/ 162 h 277"/>
              <a:gd name="T8" fmla="*/ 355 w 820"/>
              <a:gd name="T9" fmla="*/ 129 h 277"/>
              <a:gd name="T10" fmla="*/ 384 w 820"/>
              <a:gd name="T11" fmla="*/ 155 h 277"/>
              <a:gd name="T12" fmla="*/ 521 w 820"/>
              <a:gd name="T13" fmla="*/ 155 h 277"/>
              <a:gd name="T14" fmla="*/ 591 w 820"/>
              <a:gd name="T15" fmla="*/ 103 h 277"/>
              <a:gd name="T16" fmla="*/ 624 w 820"/>
              <a:gd name="T17" fmla="*/ 59 h 277"/>
              <a:gd name="T18" fmla="*/ 669 w 820"/>
              <a:gd name="T19" fmla="*/ 59 h 277"/>
              <a:gd name="T20" fmla="*/ 735 w 820"/>
              <a:gd name="T21" fmla="*/ 59 h 277"/>
              <a:gd name="T22" fmla="*/ 787 w 820"/>
              <a:gd name="T23" fmla="*/ 22 h 277"/>
              <a:gd name="T24" fmla="*/ 820 w 820"/>
              <a:gd name="T25" fmla="*/ 22 h 277"/>
              <a:gd name="T26" fmla="*/ 820 w 820"/>
              <a:gd name="T27" fmla="*/ 0 h 277"/>
              <a:gd name="T28" fmla="*/ 783 w 820"/>
              <a:gd name="T29" fmla="*/ 0 h 277"/>
              <a:gd name="T30" fmla="*/ 732 w 820"/>
              <a:gd name="T31" fmla="*/ 37 h 277"/>
              <a:gd name="T32" fmla="*/ 669 w 820"/>
              <a:gd name="T33" fmla="*/ 37 h 277"/>
              <a:gd name="T34" fmla="*/ 613 w 820"/>
              <a:gd name="T35" fmla="*/ 37 h 277"/>
              <a:gd name="T36" fmla="*/ 573 w 820"/>
              <a:gd name="T37" fmla="*/ 88 h 277"/>
              <a:gd name="T38" fmla="*/ 514 w 820"/>
              <a:gd name="T39" fmla="*/ 133 h 277"/>
              <a:gd name="T40" fmla="*/ 392 w 820"/>
              <a:gd name="T41" fmla="*/ 133 h 277"/>
              <a:gd name="T42" fmla="*/ 355 w 820"/>
              <a:gd name="T43" fmla="*/ 103 h 277"/>
              <a:gd name="T44" fmla="*/ 288 w 820"/>
              <a:gd name="T45" fmla="*/ 140 h 277"/>
              <a:gd name="T46" fmla="*/ 159 w 820"/>
              <a:gd name="T47" fmla="*/ 140 h 277"/>
              <a:gd name="T48" fmla="*/ 33 w 820"/>
              <a:gd name="T49" fmla="*/ 255 h 277"/>
              <a:gd name="T50" fmla="*/ 0 w 820"/>
              <a:gd name="T51" fmla="*/ 255 h 277"/>
              <a:gd name="T52" fmla="*/ 0 w 820"/>
              <a:gd name="T53" fmla="*/ 277 h 277"/>
              <a:gd name="T54" fmla="*/ 0 w 820"/>
              <a:gd name="T55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20" h="277">
                <a:moveTo>
                  <a:pt x="0" y="277"/>
                </a:moveTo>
                <a:lnTo>
                  <a:pt x="41" y="277"/>
                </a:lnTo>
                <a:lnTo>
                  <a:pt x="166" y="162"/>
                </a:lnTo>
                <a:lnTo>
                  <a:pt x="292" y="162"/>
                </a:lnTo>
                <a:lnTo>
                  <a:pt x="355" y="129"/>
                </a:lnTo>
                <a:lnTo>
                  <a:pt x="384" y="155"/>
                </a:lnTo>
                <a:lnTo>
                  <a:pt x="521" y="155"/>
                </a:lnTo>
                <a:lnTo>
                  <a:pt x="591" y="103"/>
                </a:lnTo>
                <a:lnTo>
                  <a:pt x="624" y="59"/>
                </a:lnTo>
                <a:lnTo>
                  <a:pt x="669" y="59"/>
                </a:lnTo>
                <a:lnTo>
                  <a:pt x="735" y="59"/>
                </a:lnTo>
                <a:lnTo>
                  <a:pt x="787" y="22"/>
                </a:lnTo>
                <a:lnTo>
                  <a:pt x="820" y="22"/>
                </a:lnTo>
                <a:lnTo>
                  <a:pt x="820" y="0"/>
                </a:lnTo>
                <a:lnTo>
                  <a:pt x="783" y="0"/>
                </a:lnTo>
                <a:lnTo>
                  <a:pt x="732" y="37"/>
                </a:lnTo>
                <a:lnTo>
                  <a:pt x="669" y="37"/>
                </a:lnTo>
                <a:lnTo>
                  <a:pt x="613" y="37"/>
                </a:lnTo>
                <a:lnTo>
                  <a:pt x="573" y="88"/>
                </a:lnTo>
                <a:lnTo>
                  <a:pt x="514" y="133"/>
                </a:lnTo>
                <a:lnTo>
                  <a:pt x="392" y="133"/>
                </a:lnTo>
                <a:lnTo>
                  <a:pt x="355" y="103"/>
                </a:lnTo>
                <a:lnTo>
                  <a:pt x="288" y="140"/>
                </a:lnTo>
                <a:lnTo>
                  <a:pt x="159" y="140"/>
                </a:lnTo>
                <a:lnTo>
                  <a:pt x="33" y="255"/>
                </a:lnTo>
                <a:lnTo>
                  <a:pt x="0" y="255"/>
                </a:lnTo>
                <a:lnTo>
                  <a:pt x="0" y="277"/>
                </a:lnTo>
                <a:lnTo>
                  <a:pt x="0" y="277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47"/>
            </p:custDataLst>
          </p:nvPr>
        </p:nvGrpSpPr>
        <p:grpSpPr>
          <a:xfrm>
            <a:off x="9350375" y="2070100"/>
            <a:ext cx="1138238" cy="798513"/>
            <a:chOff x="9350375" y="2070100"/>
            <a:chExt cx="1138238" cy="798513"/>
          </a:xfrm>
        </p:grpSpPr>
        <p:sp>
          <p:nvSpPr>
            <p:cNvPr id="10154" name="Freeform 50"/>
            <p:cNvSpPr/>
            <p:nvPr>
              <p:custDataLst>
                <p:tags r:id="rId48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  <a:gd name="T8" fmla="*/ 0 w 66"/>
                <a:gd name="T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5" name="Freeform 51"/>
            <p:cNvSpPr/>
            <p:nvPr>
              <p:custDataLst>
                <p:tags r:id="rId49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6" name="Freeform 52"/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9685338" y="2070100"/>
              <a:ext cx="568325" cy="568325"/>
            </a:xfrm>
            <a:custGeom>
              <a:avLst/>
              <a:gdLst>
                <a:gd name="T0" fmla="*/ 17 w 97"/>
                <a:gd name="T1" fmla="*/ 17 h 97"/>
                <a:gd name="T2" fmla="*/ 17 w 97"/>
                <a:gd name="T3" fmla="*/ 80 h 97"/>
                <a:gd name="T4" fmla="*/ 80 w 97"/>
                <a:gd name="T5" fmla="*/ 80 h 97"/>
                <a:gd name="T6" fmla="*/ 80 w 97"/>
                <a:gd name="T7" fmla="*/ 17 h 97"/>
                <a:gd name="T8" fmla="*/ 17 w 97"/>
                <a:gd name="T9" fmla="*/ 17 h 97"/>
                <a:gd name="T10" fmla="*/ 73 w 97"/>
                <a:gd name="T11" fmla="*/ 73 h 97"/>
                <a:gd name="T12" fmla="*/ 25 w 97"/>
                <a:gd name="T13" fmla="*/ 73 h 97"/>
                <a:gd name="T14" fmla="*/ 25 w 97"/>
                <a:gd name="T15" fmla="*/ 25 h 97"/>
                <a:gd name="T16" fmla="*/ 73 w 97"/>
                <a:gd name="T17" fmla="*/ 25 h 97"/>
                <a:gd name="T18" fmla="*/ 73 w 97"/>
                <a:gd name="T19" fmla="*/ 7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17" y="17"/>
                  </a:moveTo>
                  <a:cubicBezTo>
                    <a:pt x="0" y="35"/>
                    <a:pt x="0" y="63"/>
                    <a:pt x="17" y="80"/>
                  </a:cubicBezTo>
                  <a:cubicBezTo>
                    <a:pt x="35" y="97"/>
                    <a:pt x="63" y="97"/>
                    <a:pt x="80" y="80"/>
                  </a:cubicBezTo>
                  <a:cubicBezTo>
                    <a:pt x="97" y="63"/>
                    <a:pt x="97" y="35"/>
                    <a:pt x="80" y="17"/>
                  </a:cubicBezTo>
                  <a:cubicBezTo>
                    <a:pt x="63" y="0"/>
                    <a:pt x="35" y="0"/>
                    <a:pt x="17" y="17"/>
                  </a:cubicBezTo>
                  <a:close/>
                  <a:moveTo>
                    <a:pt x="73" y="73"/>
                  </a:moveTo>
                  <a:cubicBezTo>
                    <a:pt x="59" y="86"/>
                    <a:pt x="38" y="86"/>
                    <a:pt x="25" y="73"/>
                  </a:cubicBezTo>
                  <a:cubicBezTo>
                    <a:pt x="12" y="59"/>
                    <a:pt x="12" y="38"/>
                    <a:pt x="25" y="25"/>
                  </a:cubicBezTo>
                  <a:cubicBezTo>
                    <a:pt x="38" y="12"/>
                    <a:pt x="59" y="12"/>
                    <a:pt x="73" y="25"/>
                  </a:cubicBezTo>
                  <a:cubicBezTo>
                    <a:pt x="86" y="38"/>
                    <a:pt x="86" y="59"/>
                    <a:pt x="73" y="73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7" name="Freeform 53"/>
            <p:cNvSpPr/>
            <p:nvPr>
              <p:custDataLst>
                <p:tags r:id="rId51"/>
              </p:custDataLst>
            </p:nvPr>
          </p:nvSpPr>
          <p:spPr bwMode="auto">
            <a:xfrm>
              <a:off x="9690100" y="2076450"/>
              <a:ext cx="557213" cy="557213"/>
            </a:xfrm>
            <a:custGeom>
              <a:avLst/>
              <a:gdLst>
                <a:gd name="T0" fmla="*/ 16 w 95"/>
                <a:gd name="T1" fmla="*/ 16 h 95"/>
                <a:gd name="T2" fmla="*/ 14 w 95"/>
                <a:gd name="T3" fmla="*/ 14 h 95"/>
                <a:gd name="T4" fmla="*/ 0 w 95"/>
                <a:gd name="T5" fmla="*/ 48 h 95"/>
                <a:gd name="T6" fmla="*/ 14 w 95"/>
                <a:gd name="T7" fmla="*/ 81 h 95"/>
                <a:gd name="T8" fmla="*/ 48 w 95"/>
                <a:gd name="T9" fmla="*/ 95 h 95"/>
                <a:gd name="T10" fmla="*/ 81 w 95"/>
                <a:gd name="T11" fmla="*/ 81 h 95"/>
                <a:gd name="T12" fmla="*/ 95 w 95"/>
                <a:gd name="T13" fmla="*/ 48 h 95"/>
                <a:gd name="T14" fmla="*/ 81 w 95"/>
                <a:gd name="T15" fmla="*/ 14 h 95"/>
                <a:gd name="T16" fmla="*/ 48 w 95"/>
                <a:gd name="T17" fmla="*/ 0 h 95"/>
                <a:gd name="T18" fmla="*/ 14 w 95"/>
                <a:gd name="T19" fmla="*/ 14 h 95"/>
                <a:gd name="T20" fmla="*/ 16 w 95"/>
                <a:gd name="T21" fmla="*/ 16 h 95"/>
                <a:gd name="T22" fmla="*/ 19 w 95"/>
                <a:gd name="T23" fmla="*/ 19 h 95"/>
                <a:gd name="T24" fmla="*/ 48 w 95"/>
                <a:gd name="T25" fmla="*/ 6 h 95"/>
                <a:gd name="T26" fmla="*/ 77 w 95"/>
                <a:gd name="T27" fmla="*/ 19 h 95"/>
                <a:gd name="T28" fmla="*/ 89 w 95"/>
                <a:gd name="T29" fmla="*/ 48 h 95"/>
                <a:gd name="T30" fmla="*/ 77 w 95"/>
                <a:gd name="T31" fmla="*/ 77 h 95"/>
                <a:gd name="T32" fmla="*/ 48 w 95"/>
                <a:gd name="T33" fmla="*/ 89 h 95"/>
                <a:gd name="T34" fmla="*/ 19 w 95"/>
                <a:gd name="T35" fmla="*/ 77 h 95"/>
                <a:gd name="T36" fmla="*/ 6 w 95"/>
                <a:gd name="T37" fmla="*/ 48 h 95"/>
                <a:gd name="T38" fmla="*/ 19 w 95"/>
                <a:gd name="T39" fmla="*/ 19 h 95"/>
                <a:gd name="T40" fmla="*/ 16 w 95"/>
                <a:gd name="T4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5">
                  <a:moveTo>
                    <a:pt x="16" y="16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24" y="90"/>
                    <a:pt x="36" y="95"/>
                    <a:pt x="48" y="95"/>
                  </a:cubicBezTo>
                  <a:cubicBezTo>
                    <a:pt x="60" y="95"/>
                    <a:pt x="72" y="90"/>
                    <a:pt x="81" y="81"/>
                  </a:cubicBezTo>
                  <a:cubicBezTo>
                    <a:pt x="90" y="72"/>
                    <a:pt x="95" y="60"/>
                    <a:pt x="95" y="48"/>
                  </a:cubicBezTo>
                  <a:cubicBezTo>
                    <a:pt x="95" y="36"/>
                    <a:pt x="90" y="23"/>
                    <a:pt x="81" y="14"/>
                  </a:cubicBezTo>
                  <a:cubicBezTo>
                    <a:pt x="72" y="5"/>
                    <a:pt x="60" y="0"/>
                    <a:pt x="48" y="0"/>
                  </a:cubicBezTo>
                  <a:cubicBezTo>
                    <a:pt x="36" y="0"/>
                    <a:pt x="24" y="5"/>
                    <a:pt x="14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10"/>
                    <a:pt x="37" y="6"/>
                    <a:pt x="48" y="6"/>
                  </a:cubicBezTo>
                  <a:cubicBezTo>
                    <a:pt x="58" y="6"/>
                    <a:pt x="69" y="10"/>
                    <a:pt x="77" y="19"/>
                  </a:cubicBezTo>
                  <a:cubicBezTo>
                    <a:pt x="85" y="27"/>
                    <a:pt x="89" y="37"/>
                    <a:pt x="89" y="48"/>
                  </a:cubicBezTo>
                  <a:cubicBezTo>
                    <a:pt x="89" y="58"/>
                    <a:pt x="85" y="69"/>
                    <a:pt x="77" y="77"/>
                  </a:cubicBezTo>
                  <a:cubicBezTo>
                    <a:pt x="69" y="85"/>
                    <a:pt x="58" y="89"/>
                    <a:pt x="48" y="89"/>
                  </a:cubicBezTo>
                  <a:cubicBezTo>
                    <a:pt x="37" y="89"/>
                    <a:pt x="27" y="85"/>
                    <a:pt x="19" y="77"/>
                  </a:cubicBezTo>
                  <a:cubicBezTo>
                    <a:pt x="11" y="69"/>
                    <a:pt x="6" y="58"/>
                    <a:pt x="6" y="48"/>
                  </a:cubicBezTo>
                  <a:cubicBezTo>
                    <a:pt x="6" y="37"/>
                    <a:pt x="11" y="27"/>
                    <a:pt x="19" y="19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8" name="Freeform 54"/>
            <p:cNvSpPr/>
            <p:nvPr>
              <p:custDataLst>
                <p:tags r:id="rId52"/>
              </p:custDataLst>
            </p:nvPr>
          </p:nvSpPr>
          <p:spPr bwMode="auto">
            <a:xfrm>
              <a:off x="9825038" y="2187575"/>
              <a:ext cx="276225" cy="82550"/>
            </a:xfrm>
            <a:custGeom>
              <a:avLst/>
              <a:gdLst>
                <a:gd name="T0" fmla="*/ 4 w 47"/>
                <a:gd name="T1" fmla="*/ 14 h 14"/>
                <a:gd name="T2" fmla="*/ 23 w 47"/>
                <a:gd name="T3" fmla="*/ 6 h 14"/>
                <a:gd name="T4" fmla="*/ 43 w 47"/>
                <a:gd name="T5" fmla="*/ 14 h 14"/>
                <a:gd name="T6" fmla="*/ 47 w 47"/>
                <a:gd name="T7" fmla="*/ 10 h 14"/>
                <a:gd name="T8" fmla="*/ 23 w 47"/>
                <a:gd name="T9" fmla="*/ 0 h 14"/>
                <a:gd name="T10" fmla="*/ 0 w 47"/>
                <a:gd name="T11" fmla="*/ 10 h 14"/>
                <a:gd name="T12" fmla="*/ 4 w 4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4">
                  <a:moveTo>
                    <a:pt x="4" y="14"/>
                  </a:moveTo>
                  <a:cubicBezTo>
                    <a:pt x="9" y="9"/>
                    <a:pt x="16" y="6"/>
                    <a:pt x="23" y="6"/>
                  </a:cubicBezTo>
                  <a:cubicBezTo>
                    <a:pt x="30" y="6"/>
                    <a:pt x="37" y="9"/>
                    <a:pt x="43" y="1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0" y="3"/>
                    <a:pt x="32" y="0"/>
                    <a:pt x="23" y="0"/>
                  </a:cubicBezTo>
                  <a:cubicBezTo>
                    <a:pt x="15" y="0"/>
                    <a:pt x="6" y="3"/>
                    <a:pt x="0" y="10"/>
                  </a:cubicBezTo>
                  <a:cubicBezTo>
                    <a:pt x="4" y="14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9" name="Freeform 55"/>
            <p:cNvSpPr/>
            <p:nvPr>
              <p:custDataLst>
                <p:tags r:id="rId53"/>
              </p:custDataLst>
            </p:nvPr>
          </p:nvSpPr>
          <p:spPr bwMode="auto">
            <a:xfrm>
              <a:off x="10160000" y="2544763"/>
              <a:ext cx="317500" cy="317500"/>
            </a:xfrm>
            <a:custGeom>
              <a:avLst/>
              <a:gdLst>
                <a:gd name="T0" fmla="*/ 0 w 200"/>
                <a:gd name="T1" fmla="*/ 48 h 200"/>
                <a:gd name="T2" fmla="*/ 155 w 200"/>
                <a:gd name="T3" fmla="*/ 200 h 200"/>
                <a:gd name="T4" fmla="*/ 200 w 200"/>
                <a:gd name="T5" fmla="*/ 156 h 200"/>
                <a:gd name="T6" fmla="*/ 48 w 200"/>
                <a:gd name="T7" fmla="*/ 0 h 200"/>
                <a:gd name="T8" fmla="*/ 0 w 200"/>
                <a:gd name="T9" fmla="*/ 4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48"/>
                  </a:moveTo>
                  <a:lnTo>
                    <a:pt x="155" y="200"/>
                  </a:lnTo>
                  <a:lnTo>
                    <a:pt x="200" y="156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0" name="Freeform 56"/>
            <p:cNvSpPr/>
            <p:nvPr>
              <p:custDataLst>
                <p:tags r:id="rId54"/>
              </p:custDataLst>
            </p:nvPr>
          </p:nvSpPr>
          <p:spPr bwMode="auto">
            <a:xfrm>
              <a:off x="10136188" y="2522538"/>
              <a:ext cx="352425" cy="346075"/>
            </a:xfrm>
            <a:custGeom>
              <a:avLst/>
              <a:gdLst>
                <a:gd name="T0" fmla="*/ 39 w 60"/>
                <a:gd name="T1" fmla="*/ 23 h 59"/>
                <a:gd name="T2" fmla="*/ 17 w 60"/>
                <a:gd name="T3" fmla="*/ 0 h 59"/>
                <a:gd name="T4" fmla="*/ 0 w 60"/>
                <a:gd name="T5" fmla="*/ 17 h 59"/>
                <a:gd name="T6" fmla="*/ 41 w 60"/>
                <a:gd name="T7" fmla="*/ 57 h 59"/>
                <a:gd name="T8" fmla="*/ 46 w 60"/>
                <a:gd name="T9" fmla="*/ 59 h 59"/>
                <a:gd name="T10" fmla="*/ 51 w 60"/>
                <a:gd name="T11" fmla="*/ 57 h 59"/>
                <a:gd name="T12" fmla="*/ 57 w 60"/>
                <a:gd name="T13" fmla="*/ 51 h 59"/>
                <a:gd name="T14" fmla="*/ 60 w 60"/>
                <a:gd name="T15" fmla="*/ 46 h 59"/>
                <a:gd name="T16" fmla="*/ 57 w 60"/>
                <a:gd name="T17" fmla="*/ 41 h 59"/>
                <a:gd name="T18" fmla="*/ 57 w 60"/>
                <a:gd name="T19" fmla="*/ 40 h 59"/>
                <a:gd name="T20" fmla="*/ 55 w 60"/>
                <a:gd name="T21" fmla="*/ 38 h 59"/>
                <a:gd name="T22" fmla="*/ 52 w 60"/>
                <a:gd name="T23" fmla="*/ 35 h 59"/>
                <a:gd name="T24" fmla="*/ 47 w 60"/>
                <a:gd name="T25" fmla="*/ 39 h 59"/>
                <a:gd name="T26" fmla="*/ 50 w 60"/>
                <a:gd name="T27" fmla="*/ 42 h 59"/>
                <a:gd name="T28" fmla="*/ 53 w 60"/>
                <a:gd name="T29" fmla="*/ 45 h 59"/>
                <a:gd name="T30" fmla="*/ 53 w 60"/>
                <a:gd name="T31" fmla="*/ 45 h 59"/>
                <a:gd name="T32" fmla="*/ 54 w 60"/>
                <a:gd name="T33" fmla="*/ 46 h 59"/>
                <a:gd name="T34" fmla="*/ 53 w 60"/>
                <a:gd name="T35" fmla="*/ 47 h 59"/>
                <a:gd name="T36" fmla="*/ 47 w 60"/>
                <a:gd name="T37" fmla="*/ 53 h 59"/>
                <a:gd name="T38" fmla="*/ 47 w 60"/>
                <a:gd name="T39" fmla="*/ 53 h 59"/>
                <a:gd name="T40" fmla="*/ 46 w 60"/>
                <a:gd name="T41" fmla="*/ 53 h 59"/>
                <a:gd name="T42" fmla="*/ 45 w 60"/>
                <a:gd name="T43" fmla="*/ 53 h 59"/>
                <a:gd name="T44" fmla="*/ 9 w 60"/>
                <a:gd name="T45" fmla="*/ 17 h 59"/>
                <a:gd name="T46" fmla="*/ 17 w 60"/>
                <a:gd name="T47" fmla="*/ 9 h 59"/>
                <a:gd name="T48" fmla="*/ 35 w 60"/>
                <a:gd name="T49" fmla="*/ 27 h 59"/>
                <a:gd name="T50" fmla="*/ 39 w 60"/>
                <a:gd name="T5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59">
                  <a:moveTo>
                    <a:pt x="39" y="2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9"/>
                    <a:pt x="44" y="59"/>
                    <a:pt x="46" y="59"/>
                  </a:cubicBezTo>
                  <a:cubicBezTo>
                    <a:pt x="48" y="59"/>
                    <a:pt x="50" y="59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9" y="50"/>
                    <a:pt x="60" y="48"/>
                    <a:pt x="60" y="46"/>
                  </a:cubicBezTo>
                  <a:cubicBezTo>
                    <a:pt x="60" y="44"/>
                    <a:pt x="59" y="42"/>
                    <a:pt x="5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4" y="46"/>
                    <a:pt x="54" y="46"/>
                  </a:cubicBezTo>
                  <a:cubicBezTo>
                    <a:pt x="54" y="46"/>
                    <a:pt x="53" y="47"/>
                    <a:pt x="53" y="47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6" y="53"/>
                    <a:pt x="46" y="53"/>
                  </a:cubicBezTo>
                  <a:cubicBezTo>
                    <a:pt x="46" y="53"/>
                    <a:pt x="45" y="53"/>
                    <a:pt x="45" y="5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1" name="Freeform 57"/>
            <p:cNvSpPr/>
            <p:nvPr>
              <p:custDataLst>
                <p:tags r:id="rId55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  <a:gd name="T8" fmla="*/ 40 w 40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2" name="Freeform 58"/>
            <p:cNvSpPr/>
            <p:nvPr>
              <p:custDataLst>
                <p:tags r:id="rId56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3" name="Freeform 59"/>
            <p:cNvSpPr/>
            <p:nvPr>
              <p:custDataLst>
                <p:tags r:id="rId57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  <a:gd name="T8" fmla="*/ 15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15" y="6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4" name="Freeform 60"/>
            <p:cNvSpPr/>
            <p:nvPr>
              <p:custDataLst>
                <p:tags r:id="rId58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5" name="Rectangle 61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9544050" y="2157413"/>
              <a:ext cx="165100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6" name="Freeform 62"/>
            <p:cNvSpPr/>
            <p:nvPr>
              <p:custDataLst>
                <p:tags r:id="rId60"/>
              </p:custDataLst>
            </p:nvPr>
          </p:nvSpPr>
          <p:spPr bwMode="auto">
            <a:xfrm>
              <a:off x="9544050" y="2157413"/>
              <a:ext cx="165100" cy="36513"/>
            </a:xfrm>
            <a:custGeom>
              <a:avLst/>
              <a:gdLst>
                <a:gd name="T0" fmla="*/ 0 w 104"/>
                <a:gd name="T1" fmla="*/ 23 h 23"/>
                <a:gd name="T2" fmla="*/ 104 w 104"/>
                <a:gd name="T3" fmla="*/ 23 h 23"/>
                <a:gd name="T4" fmla="*/ 104 w 104"/>
                <a:gd name="T5" fmla="*/ 0 h 23"/>
                <a:gd name="T6" fmla="*/ 0 w 10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23">
                  <a:moveTo>
                    <a:pt x="0" y="23"/>
                  </a:moveTo>
                  <a:lnTo>
                    <a:pt x="104" y="23"/>
                  </a:lnTo>
                  <a:lnTo>
                    <a:pt x="10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7" name="Rectangle 63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9544050" y="2246313"/>
              <a:ext cx="1285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8" name="Freeform 64"/>
            <p:cNvSpPr/>
            <p:nvPr>
              <p:custDataLst>
                <p:tags r:id="rId62"/>
              </p:custDataLst>
            </p:nvPr>
          </p:nvSpPr>
          <p:spPr bwMode="auto">
            <a:xfrm>
              <a:off x="9544050" y="2246313"/>
              <a:ext cx="128588" cy="34925"/>
            </a:xfrm>
            <a:custGeom>
              <a:avLst/>
              <a:gdLst>
                <a:gd name="T0" fmla="*/ 0 w 81"/>
                <a:gd name="T1" fmla="*/ 22 h 22"/>
                <a:gd name="T2" fmla="*/ 81 w 81"/>
                <a:gd name="T3" fmla="*/ 22 h 22"/>
                <a:gd name="T4" fmla="*/ 81 w 81"/>
                <a:gd name="T5" fmla="*/ 0 h 22"/>
                <a:gd name="T6" fmla="*/ 0 w 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2">
                  <a:moveTo>
                    <a:pt x="0" y="22"/>
                  </a:moveTo>
                  <a:lnTo>
                    <a:pt x="81" y="22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9" name="Rectangle 65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9350375" y="2333625"/>
              <a:ext cx="3222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0" name="Freeform 66"/>
            <p:cNvSpPr/>
            <p:nvPr>
              <p:custDataLst>
                <p:tags r:id="rId64"/>
              </p:custDataLst>
            </p:nvPr>
          </p:nvSpPr>
          <p:spPr bwMode="auto">
            <a:xfrm>
              <a:off x="9350375" y="2333625"/>
              <a:ext cx="322263" cy="34925"/>
            </a:xfrm>
            <a:custGeom>
              <a:avLst/>
              <a:gdLst>
                <a:gd name="T0" fmla="*/ 0 w 203"/>
                <a:gd name="T1" fmla="*/ 22 h 22"/>
                <a:gd name="T2" fmla="*/ 203 w 203"/>
                <a:gd name="T3" fmla="*/ 22 h 22"/>
                <a:gd name="T4" fmla="*/ 203 w 203"/>
                <a:gd name="T5" fmla="*/ 0 h 22"/>
                <a:gd name="T6" fmla="*/ 0 w 2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2">
                  <a:moveTo>
                    <a:pt x="0" y="22"/>
                  </a:moveTo>
                  <a:lnTo>
                    <a:pt x="203" y="22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1" name="Rectangle 67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9350375" y="2427288"/>
              <a:ext cx="3222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2" name="Freeform 68"/>
            <p:cNvSpPr/>
            <p:nvPr>
              <p:custDataLst>
                <p:tags r:id="rId66"/>
              </p:custDataLst>
            </p:nvPr>
          </p:nvSpPr>
          <p:spPr bwMode="auto">
            <a:xfrm>
              <a:off x="9350375" y="2427288"/>
              <a:ext cx="322263" cy="36513"/>
            </a:xfrm>
            <a:custGeom>
              <a:avLst/>
              <a:gdLst>
                <a:gd name="T0" fmla="*/ 0 w 203"/>
                <a:gd name="T1" fmla="*/ 23 h 23"/>
                <a:gd name="T2" fmla="*/ 203 w 203"/>
                <a:gd name="T3" fmla="*/ 23 h 23"/>
                <a:gd name="T4" fmla="*/ 203 w 203"/>
                <a:gd name="T5" fmla="*/ 0 h 23"/>
                <a:gd name="T6" fmla="*/ 0 w 20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3">
                  <a:moveTo>
                    <a:pt x="0" y="23"/>
                  </a:moveTo>
                  <a:lnTo>
                    <a:pt x="203" y="23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3" name="Rectangle 69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9350375" y="2516188"/>
              <a:ext cx="358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4" name="Freeform 70"/>
            <p:cNvSpPr/>
            <p:nvPr>
              <p:custDataLst>
                <p:tags r:id="rId68"/>
              </p:custDataLst>
            </p:nvPr>
          </p:nvSpPr>
          <p:spPr bwMode="auto">
            <a:xfrm>
              <a:off x="9350375" y="2516188"/>
              <a:ext cx="358775" cy="34925"/>
            </a:xfrm>
            <a:custGeom>
              <a:avLst/>
              <a:gdLst>
                <a:gd name="T0" fmla="*/ 0 w 226"/>
                <a:gd name="T1" fmla="*/ 22 h 22"/>
                <a:gd name="T2" fmla="*/ 226 w 226"/>
                <a:gd name="T3" fmla="*/ 22 h 22"/>
                <a:gd name="T4" fmla="*/ 226 w 226"/>
                <a:gd name="T5" fmla="*/ 0 h 22"/>
                <a:gd name="T6" fmla="*/ 0 w 2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22">
                  <a:moveTo>
                    <a:pt x="0" y="22"/>
                  </a:moveTo>
                  <a:lnTo>
                    <a:pt x="226" y="22"/>
                  </a:lnTo>
                  <a:lnTo>
                    <a:pt x="2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5" name="Rectangle 71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9350375" y="2603500"/>
              <a:ext cx="4699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6" name="Freeform 72"/>
            <p:cNvSpPr/>
            <p:nvPr>
              <p:custDataLst>
                <p:tags r:id="rId70"/>
              </p:custDataLst>
            </p:nvPr>
          </p:nvSpPr>
          <p:spPr bwMode="auto">
            <a:xfrm>
              <a:off x="9350375" y="2603500"/>
              <a:ext cx="469900" cy="34925"/>
            </a:xfrm>
            <a:custGeom>
              <a:avLst/>
              <a:gdLst>
                <a:gd name="T0" fmla="*/ 0 w 296"/>
                <a:gd name="T1" fmla="*/ 22 h 22"/>
                <a:gd name="T2" fmla="*/ 296 w 296"/>
                <a:gd name="T3" fmla="*/ 22 h 22"/>
                <a:gd name="T4" fmla="*/ 296 w 296"/>
                <a:gd name="T5" fmla="*/ 0 h 22"/>
                <a:gd name="T6" fmla="*/ 0 w 29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22">
                  <a:moveTo>
                    <a:pt x="0" y="22"/>
                  </a:moveTo>
                  <a:lnTo>
                    <a:pt x="296" y="22"/>
                  </a:lnTo>
                  <a:lnTo>
                    <a:pt x="2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177" name="Freeform 73"/>
          <p:cNvSpPr/>
          <p:nvPr>
            <p:custDataLst>
              <p:tags r:id="rId71"/>
            </p:custDataLst>
          </p:nvPr>
        </p:nvSpPr>
        <p:spPr bwMode="auto">
          <a:xfrm>
            <a:off x="7966075" y="4816475"/>
            <a:ext cx="628650" cy="855663"/>
          </a:xfrm>
          <a:custGeom>
            <a:avLst/>
            <a:gdLst>
              <a:gd name="T0" fmla="*/ 107 w 107"/>
              <a:gd name="T1" fmla="*/ 9 h 146"/>
              <a:gd name="T2" fmla="*/ 98 w 107"/>
              <a:gd name="T3" fmla="*/ 0 h 146"/>
              <a:gd name="T4" fmla="*/ 2 w 107"/>
              <a:gd name="T5" fmla="*/ 0 h 146"/>
              <a:gd name="T6" fmla="*/ 2 w 107"/>
              <a:gd name="T7" fmla="*/ 91 h 146"/>
              <a:gd name="T8" fmla="*/ 0 w 107"/>
              <a:gd name="T9" fmla="*/ 91 h 146"/>
              <a:gd name="T10" fmla="*/ 0 w 107"/>
              <a:gd name="T11" fmla="*/ 119 h 146"/>
              <a:gd name="T12" fmla="*/ 27 w 107"/>
              <a:gd name="T13" fmla="*/ 146 h 146"/>
              <a:gd name="T14" fmla="*/ 107 w 107"/>
              <a:gd name="T15" fmla="*/ 146 h 146"/>
              <a:gd name="T16" fmla="*/ 107 w 107"/>
              <a:gd name="T17" fmla="*/ 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146">
                <a:moveTo>
                  <a:pt x="107" y="9"/>
                </a:moveTo>
                <a:cubicBezTo>
                  <a:pt x="107" y="4"/>
                  <a:pt x="103" y="0"/>
                  <a:pt x="98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91"/>
                  <a:pt x="2" y="91"/>
                  <a:pt x="2" y="9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34"/>
                  <a:pt x="12" y="146"/>
                  <a:pt x="27" y="146"/>
                </a:cubicBezTo>
                <a:cubicBezTo>
                  <a:pt x="107" y="146"/>
                  <a:pt x="107" y="146"/>
                  <a:pt x="107" y="146"/>
                </a:cubicBezTo>
                <a:lnTo>
                  <a:pt x="107" y="9"/>
                </a:lnTo>
                <a:close/>
              </a:path>
            </a:pathLst>
          </a:custGeom>
          <a:solidFill>
            <a:srgbClr val="0565A2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8" name="Freeform 74"/>
          <p:cNvSpPr/>
          <p:nvPr>
            <p:custDataLst>
              <p:tags r:id="rId72"/>
            </p:custDataLst>
          </p:nvPr>
        </p:nvSpPr>
        <p:spPr bwMode="auto">
          <a:xfrm>
            <a:off x="8612188" y="5989638"/>
            <a:ext cx="11113" cy="6350"/>
          </a:xfrm>
          <a:custGeom>
            <a:avLst/>
            <a:gdLst>
              <a:gd name="T0" fmla="*/ 2 w 2"/>
              <a:gd name="T1" fmla="*/ 0 h 1"/>
              <a:gd name="T2" fmla="*/ 0 w 2"/>
              <a:gd name="T3" fmla="*/ 0 h 1"/>
              <a:gd name="T4" fmla="*/ 0 w 2"/>
              <a:gd name="T5" fmla="*/ 1 h 1"/>
              <a:gd name="T6" fmla="*/ 2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2" y="0"/>
                </a:cubicBezTo>
                <a:close/>
              </a:path>
            </a:pathLst>
          </a:custGeom>
          <a:solidFill>
            <a:srgbClr val="056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9" name="Freeform 75"/>
          <p:cNvSpPr/>
          <p:nvPr>
            <p:custDataLst>
              <p:tags r:id="rId73"/>
            </p:custDataLst>
          </p:nvPr>
        </p:nvSpPr>
        <p:spPr bwMode="auto">
          <a:xfrm>
            <a:off x="6992938" y="4833938"/>
            <a:ext cx="1543050" cy="1108075"/>
          </a:xfrm>
          <a:custGeom>
            <a:avLst/>
            <a:gdLst>
              <a:gd name="T0" fmla="*/ 259 w 263"/>
              <a:gd name="T1" fmla="*/ 189 h 189"/>
              <a:gd name="T2" fmla="*/ 4 w 263"/>
              <a:gd name="T3" fmla="*/ 189 h 189"/>
              <a:gd name="T4" fmla="*/ 0 w 263"/>
              <a:gd name="T5" fmla="*/ 185 h 189"/>
              <a:gd name="T6" fmla="*/ 0 w 263"/>
              <a:gd name="T7" fmla="*/ 4 h 189"/>
              <a:gd name="T8" fmla="*/ 4 w 263"/>
              <a:gd name="T9" fmla="*/ 0 h 189"/>
              <a:gd name="T10" fmla="*/ 259 w 263"/>
              <a:gd name="T11" fmla="*/ 0 h 189"/>
              <a:gd name="T12" fmla="*/ 263 w 263"/>
              <a:gd name="T13" fmla="*/ 4 h 189"/>
              <a:gd name="T14" fmla="*/ 263 w 263"/>
              <a:gd name="T15" fmla="*/ 185 h 189"/>
              <a:gd name="T16" fmla="*/ 259 w 263"/>
              <a:gd name="T1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3" h="189">
                <a:moveTo>
                  <a:pt x="259" y="189"/>
                </a:moveTo>
                <a:cubicBezTo>
                  <a:pt x="4" y="189"/>
                  <a:pt x="4" y="189"/>
                  <a:pt x="4" y="189"/>
                </a:cubicBezTo>
                <a:cubicBezTo>
                  <a:pt x="1" y="189"/>
                  <a:pt x="0" y="187"/>
                  <a:pt x="0" y="185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62" y="0"/>
                  <a:pt x="263" y="1"/>
                  <a:pt x="263" y="4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263" y="187"/>
                  <a:pt x="262" y="189"/>
                  <a:pt x="259" y="189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0" name="Rectangle 76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169150" y="4816475"/>
            <a:ext cx="8731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1" name="Freeform 77"/>
          <p:cNvSpPr/>
          <p:nvPr>
            <p:custDataLst>
              <p:tags r:id="rId75"/>
            </p:custDataLst>
          </p:nvPr>
        </p:nvSpPr>
        <p:spPr bwMode="auto">
          <a:xfrm>
            <a:off x="7169150" y="4816475"/>
            <a:ext cx="87313" cy="34925"/>
          </a:xfrm>
          <a:custGeom>
            <a:avLst/>
            <a:gdLst>
              <a:gd name="T0" fmla="*/ 0 w 55"/>
              <a:gd name="T1" fmla="*/ 22 h 22"/>
              <a:gd name="T2" fmla="*/ 55 w 55"/>
              <a:gd name="T3" fmla="*/ 22 h 22"/>
              <a:gd name="T4" fmla="*/ 55 w 55"/>
              <a:gd name="T5" fmla="*/ 0 h 22"/>
              <a:gd name="T6" fmla="*/ 0 w 5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22">
                <a:moveTo>
                  <a:pt x="0" y="22"/>
                </a:moveTo>
                <a:lnTo>
                  <a:pt x="55" y="22"/>
                </a:lnTo>
                <a:lnTo>
                  <a:pt x="5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2" name="Freeform 78"/>
          <p:cNvSpPr/>
          <p:nvPr>
            <p:custDataLst>
              <p:tags r:id="rId76"/>
            </p:custDataLst>
          </p:nvPr>
        </p:nvSpPr>
        <p:spPr bwMode="auto">
          <a:xfrm>
            <a:off x="6975475" y="4816475"/>
            <a:ext cx="1577975" cy="1143000"/>
          </a:xfrm>
          <a:custGeom>
            <a:avLst/>
            <a:gdLst>
              <a:gd name="T0" fmla="*/ 55 w 269"/>
              <a:gd name="T1" fmla="*/ 6 h 195"/>
              <a:gd name="T2" fmla="*/ 260 w 269"/>
              <a:gd name="T3" fmla="*/ 6 h 195"/>
              <a:gd name="T4" fmla="*/ 262 w 269"/>
              <a:gd name="T5" fmla="*/ 7 h 195"/>
              <a:gd name="T6" fmla="*/ 263 w 269"/>
              <a:gd name="T7" fmla="*/ 9 h 195"/>
              <a:gd name="T8" fmla="*/ 263 w 269"/>
              <a:gd name="T9" fmla="*/ 186 h 195"/>
              <a:gd name="T10" fmla="*/ 262 w 269"/>
              <a:gd name="T11" fmla="*/ 188 h 195"/>
              <a:gd name="T12" fmla="*/ 260 w 269"/>
              <a:gd name="T13" fmla="*/ 189 h 195"/>
              <a:gd name="T14" fmla="*/ 9 w 269"/>
              <a:gd name="T15" fmla="*/ 189 h 195"/>
              <a:gd name="T16" fmla="*/ 7 w 269"/>
              <a:gd name="T17" fmla="*/ 188 h 195"/>
              <a:gd name="T18" fmla="*/ 6 w 269"/>
              <a:gd name="T19" fmla="*/ 186 h 195"/>
              <a:gd name="T20" fmla="*/ 6 w 269"/>
              <a:gd name="T21" fmla="*/ 9 h 195"/>
              <a:gd name="T22" fmla="*/ 7 w 269"/>
              <a:gd name="T23" fmla="*/ 7 h 195"/>
              <a:gd name="T24" fmla="*/ 9 w 269"/>
              <a:gd name="T25" fmla="*/ 6 h 195"/>
              <a:gd name="T26" fmla="*/ 25 w 269"/>
              <a:gd name="T27" fmla="*/ 6 h 195"/>
              <a:gd name="T28" fmla="*/ 25 w 269"/>
              <a:gd name="T29" fmla="*/ 0 h 195"/>
              <a:gd name="T30" fmla="*/ 9 w 269"/>
              <a:gd name="T31" fmla="*/ 0 h 195"/>
              <a:gd name="T32" fmla="*/ 0 w 269"/>
              <a:gd name="T33" fmla="*/ 9 h 195"/>
              <a:gd name="T34" fmla="*/ 0 w 269"/>
              <a:gd name="T35" fmla="*/ 186 h 195"/>
              <a:gd name="T36" fmla="*/ 9 w 269"/>
              <a:gd name="T37" fmla="*/ 195 h 195"/>
              <a:gd name="T38" fmla="*/ 260 w 269"/>
              <a:gd name="T39" fmla="*/ 195 h 195"/>
              <a:gd name="T40" fmla="*/ 269 w 269"/>
              <a:gd name="T41" fmla="*/ 186 h 195"/>
              <a:gd name="T42" fmla="*/ 269 w 269"/>
              <a:gd name="T43" fmla="*/ 9 h 195"/>
              <a:gd name="T44" fmla="*/ 260 w 269"/>
              <a:gd name="T45" fmla="*/ 0 h 195"/>
              <a:gd name="T46" fmla="*/ 55 w 269"/>
              <a:gd name="T47" fmla="*/ 0 h 195"/>
              <a:gd name="T48" fmla="*/ 55 w 269"/>
              <a:gd name="T49" fmla="*/ 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9" h="195">
                <a:moveTo>
                  <a:pt x="55" y="6"/>
                </a:moveTo>
                <a:cubicBezTo>
                  <a:pt x="260" y="6"/>
                  <a:pt x="260" y="6"/>
                  <a:pt x="260" y="6"/>
                </a:cubicBezTo>
                <a:cubicBezTo>
                  <a:pt x="261" y="6"/>
                  <a:pt x="262" y="6"/>
                  <a:pt x="262" y="7"/>
                </a:cubicBezTo>
                <a:cubicBezTo>
                  <a:pt x="263" y="7"/>
                  <a:pt x="263" y="8"/>
                  <a:pt x="263" y="9"/>
                </a:cubicBezTo>
                <a:cubicBezTo>
                  <a:pt x="263" y="186"/>
                  <a:pt x="263" y="186"/>
                  <a:pt x="263" y="186"/>
                </a:cubicBezTo>
                <a:cubicBezTo>
                  <a:pt x="263" y="187"/>
                  <a:pt x="263" y="187"/>
                  <a:pt x="262" y="188"/>
                </a:cubicBezTo>
                <a:cubicBezTo>
                  <a:pt x="262" y="189"/>
                  <a:pt x="261" y="189"/>
                  <a:pt x="260" y="189"/>
                </a:cubicBezTo>
                <a:cubicBezTo>
                  <a:pt x="9" y="189"/>
                  <a:pt x="9" y="189"/>
                  <a:pt x="9" y="189"/>
                </a:cubicBezTo>
                <a:cubicBezTo>
                  <a:pt x="8" y="189"/>
                  <a:pt x="7" y="189"/>
                  <a:pt x="7" y="188"/>
                </a:cubicBezTo>
                <a:cubicBezTo>
                  <a:pt x="6" y="187"/>
                  <a:pt x="6" y="187"/>
                  <a:pt x="6" y="186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7"/>
                  <a:pt x="7" y="7"/>
                </a:cubicBezTo>
                <a:cubicBezTo>
                  <a:pt x="7" y="6"/>
                  <a:pt x="8" y="6"/>
                  <a:pt x="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91"/>
                  <a:pt x="4" y="195"/>
                  <a:pt x="9" y="195"/>
                </a:cubicBezTo>
                <a:cubicBezTo>
                  <a:pt x="260" y="195"/>
                  <a:pt x="260" y="195"/>
                  <a:pt x="260" y="195"/>
                </a:cubicBezTo>
                <a:cubicBezTo>
                  <a:pt x="265" y="195"/>
                  <a:pt x="269" y="191"/>
                  <a:pt x="269" y="186"/>
                </a:cubicBezTo>
                <a:cubicBezTo>
                  <a:pt x="269" y="9"/>
                  <a:pt x="269" y="9"/>
                  <a:pt x="269" y="9"/>
                </a:cubicBezTo>
                <a:cubicBezTo>
                  <a:pt x="269" y="4"/>
                  <a:pt x="265" y="0"/>
                  <a:pt x="26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6"/>
                  <a:pt x="55" y="6"/>
                  <a:pt x="55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3" name="Rectangle 79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7062788" y="4914900"/>
            <a:ext cx="1390650" cy="904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4" name="Freeform 80"/>
          <p:cNvSpPr/>
          <p:nvPr>
            <p:custDataLst>
              <p:tags r:id="rId78"/>
            </p:custDataLst>
          </p:nvPr>
        </p:nvSpPr>
        <p:spPr bwMode="auto">
          <a:xfrm>
            <a:off x="6916738" y="5878513"/>
            <a:ext cx="1689100" cy="128588"/>
          </a:xfrm>
          <a:custGeom>
            <a:avLst/>
            <a:gdLst>
              <a:gd name="T0" fmla="*/ 272 w 288"/>
              <a:gd name="T1" fmla="*/ 22 h 22"/>
              <a:gd name="T2" fmla="*/ 14 w 288"/>
              <a:gd name="T3" fmla="*/ 22 h 22"/>
              <a:gd name="T4" fmla="*/ 2 w 288"/>
              <a:gd name="T5" fmla="*/ 11 h 22"/>
              <a:gd name="T6" fmla="*/ 0 w 288"/>
              <a:gd name="T7" fmla="*/ 0 h 22"/>
              <a:gd name="T8" fmla="*/ 119 w 288"/>
              <a:gd name="T9" fmla="*/ 0 h 22"/>
              <a:gd name="T10" fmla="*/ 124 w 288"/>
              <a:gd name="T11" fmla="*/ 6 h 22"/>
              <a:gd name="T12" fmla="*/ 157 w 288"/>
              <a:gd name="T13" fmla="*/ 6 h 22"/>
              <a:gd name="T14" fmla="*/ 162 w 288"/>
              <a:gd name="T15" fmla="*/ 0 h 22"/>
              <a:gd name="T16" fmla="*/ 288 w 288"/>
              <a:gd name="T17" fmla="*/ 0 h 22"/>
              <a:gd name="T18" fmla="*/ 286 w 288"/>
              <a:gd name="T19" fmla="*/ 10 h 22"/>
              <a:gd name="T20" fmla="*/ 272 w 288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2">
                <a:moveTo>
                  <a:pt x="272" y="22"/>
                </a:moveTo>
                <a:cubicBezTo>
                  <a:pt x="14" y="22"/>
                  <a:pt x="14" y="22"/>
                  <a:pt x="14" y="22"/>
                </a:cubicBezTo>
                <a:cubicBezTo>
                  <a:pt x="8" y="22"/>
                  <a:pt x="3" y="17"/>
                  <a:pt x="2" y="11"/>
                </a:cubicBezTo>
                <a:cubicBezTo>
                  <a:pt x="0" y="0"/>
                  <a:pt x="0" y="0"/>
                  <a:pt x="0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4" y="6"/>
                  <a:pt x="124" y="6"/>
                  <a:pt x="124" y="6"/>
                </a:cubicBezTo>
                <a:cubicBezTo>
                  <a:pt x="157" y="6"/>
                  <a:pt x="157" y="6"/>
                  <a:pt x="157" y="6"/>
                </a:cubicBezTo>
                <a:cubicBezTo>
                  <a:pt x="162" y="0"/>
                  <a:pt x="162" y="0"/>
                  <a:pt x="162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86" y="10"/>
                  <a:pt x="286" y="10"/>
                  <a:pt x="286" y="10"/>
                </a:cubicBezTo>
                <a:cubicBezTo>
                  <a:pt x="285" y="17"/>
                  <a:pt x="279" y="22"/>
                  <a:pt x="27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5" name="Freeform 81"/>
          <p:cNvSpPr/>
          <p:nvPr>
            <p:custDataLst>
              <p:tags r:id="rId79"/>
            </p:custDataLst>
          </p:nvPr>
        </p:nvSpPr>
        <p:spPr bwMode="auto">
          <a:xfrm>
            <a:off x="6899275" y="5859463"/>
            <a:ext cx="1724025" cy="165100"/>
          </a:xfrm>
          <a:custGeom>
            <a:avLst/>
            <a:gdLst>
              <a:gd name="T0" fmla="*/ 275 w 294"/>
              <a:gd name="T1" fmla="*/ 25 h 28"/>
              <a:gd name="T2" fmla="*/ 275 w 294"/>
              <a:gd name="T3" fmla="*/ 22 h 28"/>
              <a:gd name="T4" fmla="*/ 17 w 294"/>
              <a:gd name="T5" fmla="*/ 22 h 28"/>
              <a:gd name="T6" fmla="*/ 8 w 294"/>
              <a:gd name="T7" fmla="*/ 14 h 28"/>
              <a:gd name="T8" fmla="*/ 7 w 294"/>
              <a:gd name="T9" fmla="*/ 6 h 28"/>
              <a:gd name="T10" fmla="*/ 121 w 294"/>
              <a:gd name="T11" fmla="*/ 6 h 28"/>
              <a:gd name="T12" fmla="*/ 125 w 294"/>
              <a:gd name="T13" fmla="*/ 12 h 28"/>
              <a:gd name="T14" fmla="*/ 161 w 294"/>
              <a:gd name="T15" fmla="*/ 12 h 28"/>
              <a:gd name="T16" fmla="*/ 166 w 294"/>
              <a:gd name="T17" fmla="*/ 6 h 28"/>
              <a:gd name="T18" fmla="*/ 287 w 294"/>
              <a:gd name="T19" fmla="*/ 6 h 28"/>
              <a:gd name="T20" fmla="*/ 286 w 294"/>
              <a:gd name="T21" fmla="*/ 12 h 28"/>
              <a:gd name="T22" fmla="*/ 275 w 294"/>
              <a:gd name="T23" fmla="*/ 22 h 28"/>
              <a:gd name="T24" fmla="*/ 275 w 294"/>
              <a:gd name="T25" fmla="*/ 25 h 28"/>
              <a:gd name="T26" fmla="*/ 275 w 294"/>
              <a:gd name="T27" fmla="*/ 28 h 28"/>
              <a:gd name="T28" fmla="*/ 292 w 294"/>
              <a:gd name="T29" fmla="*/ 13 h 28"/>
              <a:gd name="T30" fmla="*/ 294 w 294"/>
              <a:gd name="T31" fmla="*/ 0 h 28"/>
              <a:gd name="T32" fmla="*/ 163 w 294"/>
              <a:gd name="T33" fmla="*/ 0 h 28"/>
              <a:gd name="T34" fmla="*/ 158 w 294"/>
              <a:gd name="T35" fmla="*/ 6 h 28"/>
              <a:gd name="T36" fmla="*/ 129 w 294"/>
              <a:gd name="T37" fmla="*/ 6 h 28"/>
              <a:gd name="T38" fmla="*/ 124 w 294"/>
              <a:gd name="T39" fmla="*/ 0 h 28"/>
              <a:gd name="T40" fmla="*/ 0 w 294"/>
              <a:gd name="T41" fmla="*/ 0 h 28"/>
              <a:gd name="T42" fmla="*/ 2 w 294"/>
              <a:gd name="T43" fmla="*/ 15 h 28"/>
              <a:gd name="T44" fmla="*/ 17 w 294"/>
              <a:gd name="T45" fmla="*/ 28 h 28"/>
              <a:gd name="T46" fmla="*/ 275 w 294"/>
              <a:gd name="T47" fmla="*/ 28 h 28"/>
              <a:gd name="T48" fmla="*/ 275 w 294"/>
              <a:gd name="T49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4" h="28">
                <a:moveTo>
                  <a:pt x="275" y="25"/>
                </a:moveTo>
                <a:cubicBezTo>
                  <a:pt x="275" y="22"/>
                  <a:pt x="275" y="22"/>
                  <a:pt x="275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3" y="22"/>
                  <a:pt x="9" y="18"/>
                  <a:pt x="8" y="14"/>
                </a:cubicBezTo>
                <a:cubicBezTo>
                  <a:pt x="7" y="6"/>
                  <a:pt x="7" y="6"/>
                  <a:pt x="7" y="6"/>
                </a:cubicBezTo>
                <a:cubicBezTo>
                  <a:pt x="121" y="6"/>
                  <a:pt x="121" y="6"/>
                  <a:pt x="121" y="6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61" y="12"/>
                  <a:pt x="161" y="12"/>
                  <a:pt x="161" y="12"/>
                </a:cubicBezTo>
                <a:cubicBezTo>
                  <a:pt x="166" y="6"/>
                  <a:pt x="166" y="6"/>
                  <a:pt x="166" y="6"/>
                </a:cubicBezTo>
                <a:cubicBezTo>
                  <a:pt x="287" y="6"/>
                  <a:pt x="287" y="6"/>
                  <a:pt x="287" y="6"/>
                </a:cubicBezTo>
                <a:cubicBezTo>
                  <a:pt x="286" y="12"/>
                  <a:pt x="286" y="12"/>
                  <a:pt x="286" y="12"/>
                </a:cubicBezTo>
                <a:cubicBezTo>
                  <a:pt x="285" y="18"/>
                  <a:pt x="280" y="22"/>
                  <a:pt x="275" y="22"/>
                </a:cubicBezTo>
                <a:cubicBezTo>
                  <a:pt x="275" y="25"/>
                  <a:pt x="275" y="25"/>
                  <a:pt x="275" y="25"/>
                </a:cubicBezTo>
                <a:cubicBezTo>
                  <a:pt x="275" y="28"/>
                  <a:pt x="275" y="28"/>
                  <a:pt x="275" y="28"/>
                </a:cubicBezTo>
                <a:cubicBezTo>
                  <a:pt x="283" y="28"/>
                  <a:pt x="291" y="21"/>
                  <a:pt x="292" y="13"/>
                </a:cubicBezTo>
                <a:cubicBezTo>
                  <a:pt x="294" y="0"/>
                  <a:pt x="294" y="0"/>
                  <a:pt x="29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58" y="6"/>
                  <a:pt x="158" y="6"/>
                  <a:pt x="158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24" y="0"/>
                  <a:pt x="124" y="0"/>
                  <a:pt x="124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5"/>
                  <a:pt x="2" y="15"/>
                  <a:pt x="2" y="15"/>
                </a:cubicBezTo>
                <a:cubicBezTo>
                  <a:pt x="3" y="22"/>
                  <a:pt x="10" y="28"/>
                  <a:pt x="17" y="28"/>
                </a:cubicBezTo>
                <a:cubicBezTo>
                  <a:pt x="275" y="28"/>
                  <a:pt x="275" y="28"/>
                  <a:pt x="275" y="28"/>
                </a:cubicBezTo>
                <a:lnTo>
                  <a:pt x="275" y="25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6" name="Freeform 82"/>
          <p:cNvSpPr/>
          <p:nvPr>
            <p:custDataLst>
              <p:tags r:id="rId80"/>
            </p:custDataLst>
          </p:nvPr>
        </p:nvSpPr>
        <p:spPr bwMode="auto">
          <a:xfrm>
            <a:off x="7362825" y="5068888"/>
            <a:ext cx="808038" cy="638175"/>
          </a:xfrm>
          <a:custGeom>
            <a:avLst/>
            <a:gdLst>
              <a:gd name="T0" fmla="*/ 447 w 509"/>
              <a:gd name="T1" fmla="*/ 0 h 402"/>
              <a:gd name="T2" fmla="*/ 317 w 509"/>
              <a:gd name="T3" fmla="*/ 0 h 402"/>
              <a:gd name="T4" fmla="*/ 192 w 509"/>
              <a:gd name="T5" fmla="*/ 0 h 402"/>
              <a:gd name="T6" fmla="*/ 62 w 509"/>
              <a:gd name="T7" fmla="*/ 0 h 402"/>
              <a:gd name="T8" fmla="*/ 0 w 509"/>
              <a:gd name="T9" fmla="*/ 110 h 402"/>
              <a:gd name="T10" fmla="*/ 255 w 509"/>
              <a:gd name="T11" fmla="*/ 402 h 402"/>
              <a:gd name="T12" fmla="*/ 509 w 509"/>
              <a:gd name="T13" fmla="*/ 110 h 402"/>
              <a:gd name="T14" fmla="*/ 447 w 509"/>
              <a:gd name="T15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9" h="402">
                <a:moveTo>
                  <a:pt x="447" y="0"/>
                </a:moveTo>
                <a:lnTo>
                  <a:pt x="317" y="0"/>
                </a:lnTo>
                <a:lnTo>
                  <a:pt x="192" y="0"/>
                </a:lnTo>
                <a:lnTo>
                  <a:pt x="62" y="0"/>
                </a:lnTo>
                <a:lnTo>
                  <a:pt x="0" y="110"/>
                </a:lnTo>
                <a:lnTo>
                  <a:pt x="255" y="402"/>
                </a:lnTo>
                <a:lnTo>
                  <a:pt x="509" y="110"/>
                </a:lnTo>
                <a:lnTo>
                  <a:pt x="447" y="0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7" name="Freeform 83"/>
          <p:cNvSpPr/>
          <p:nvPr>
            <p:custDataLst>
              <p:tags r:id="rId81"/>
            </p:custDataLst>
          </p:nvPr>
        </p:nvSpPr>
        <p:spPr bwMode="auto">
          <a:xfrm>
            <a:off x="7339013" y="5049838"/>
            <a:ext cx="855663" cy="681038"/>
          </a:xfrm>
          <a:custGeom>
            <a:avLst/>
            <a:gdLst>
              <a:gd name="T0" fmla="*/ 462 w 539"/>
              <a:gd name="T1" fmla="*/ 12 h 429"/>
              <a:gd name="T2" fmla="*/ 462 w 539"/>
              <a:gd name="T3" fmla="*/ 0 h 429"/>
              <a:gd name="T4" fmla="*/ 332 w 539"/>
              <a:gd name="T5" fmla="*/ 0 h 429"/>
              <a:gd name="T6" fmla="*/ 207 w 539"/>
              <a:gd name="T7" fmla="*/ 0 h 429"/>
              <a:gd name="T8" fmla="*/ 70 w 539"/>
              <a:gd name="T9" fmla="*/ 0 h 429"/>
              <a:gd name="T10" fmla="*/ 0 w 539"/>
              <a:gd name="T11" fmla="*/ 122 h 429"/>
              <a:gd name="T12" fmla="*/ 270 w 539"/>
              <a:gd name="T13" fmla="*/ 429 h 429"/>
              <a:gd name="T14" fmla="*/ 539 w 539"/>
              <a:gd name="T15" fmla="*/ 122 h 429"/>
              <a:gd name="T16" fmla="*/ 469 w 539"/>
              <a:gd name="T17" fmla="*/ 0 h 429"/>
              <a:gd name="T18" fmla="*/ 462 w 539"/>
              <a:gd name="T19" fmla="*/ 0 h 429"/>
              <a:gd name="T20" fmla="*/ 462 w 539"/>
              <a:gd name="T21" fmla="*/ 12 h 429"/>
              <a:gd name="T22" fmla="*/ 451 w 539"/>
              <a:gd name="T23" fmla="*/ 15 h 429"/>
              <a:gd name="T24" fmla="*/ 513 w 539"/>
              <a:gd name="T25" fmla="*/ 122 h 429"/>
              <a:gd name="T26" fmla="*/ 270 w 539"/>
              <a:gd name="T27" fmla="*/ 396 h 429"/>
              <a:gd name="T28" fmla="*/ 29 w 539"/>
              <a:gd name="T29" fmla="*/ 122 h 429"/>
              <a:gd name="T30" fmla="*/ 85 w 539"/>
              <a:gd name="T31" fmla="*/ 23 h 429"/>
              <a:gd name="T32" fmla="*/ 207 w 539"/>
              <a:gd name="T33" fmla="*/ 23 h 429"/>
              <a:gd name="T34" fmla="*/ 332 w 539"/>
              <a:gd name="T35" fmla="*/ 23 h 429"/>
              <a:gd name="T36" fmla="*/ 462 w 539"/>
              <a:gd name="T37" fmla="*/ 23 h 429"/>
              <a:gd name="T38" fmla="*/ 462 w 539"/>
              <a:gd name="T39" fmla="*/ 12 h 429"/>
              <a:gd name="T40" fmla="*/ 451 w 539"/>
              <a:gd name="T41" fmla="*/ 15 h 429"/>
              <a:gd name="T42" fmla="*/ 462 w 539"/>
              <a:gd name="T43" fmla="*/ 12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9" h="429">
                <a:moveTo>
                  <a:pt x="462" y="12"/>
                </a:moveTo>
                <a:lnTo>
                  <a:pt x="462" y="0"/>
                </a:lnTo>
                <a:lnTo>
                  <a:pt x="332" y="0"/>
                </a:lnTo>
                <a:lnTo>
                  <a:pt x="207" y="0"/>
                </a:lnTo>
                <a:lnTo>
                  <a:pt x="70" y="0"/>
                </a:lnTo>
                <a:lnTo>
                  <a:pt x="0" y="122"/>
                </a:lnTo>
                <a:lnTo>
                  <a:pt x="270" y="429"/>
                </a:lnTo>
                <a:lnTo>
                  <a:pt x="539" y="122"/>
                </a:lnTo>
                <a:lnTo>
                  <a:pt x="469" y="0"/>
                </a:lnTo>
                <a:lnTo>
                  <a:pt x="462" y="0"/>
                </a:lnTo>
                <a:lnTo>
                  <a:pt x="462" y="12"/>
                </a:lnTo>
                <a:lnTo>
                  <a:pt x="451" y="15"/>
                </a:lnTo>
                <a:lnTo>
                  <a:pt x="513" y="122"/>
                </a:lnTo>
                <a:lnTo>
                  <a:pt x="270" y="396"/>
                </a:lnTo>
                <a:lnTo>
                  <a:pt x="29" y="122"/>
                </a:lnTo>
                <a:lnTo>
                  <a:pt x="85" y="23"/>
                </a:lnTo>
                <a:lnTo>
                  <a:pt x="207" y="23"/>
                </a:lnTo>
                <a:lnTo>
                  <a:pt x="332" y="23"/>
                </a:lnTo>
                <a:lnTo>
                  <a:pt x="462" y="23"/>
                </a:lnTo>
                <a:lnTo>
                  <a:pt x="462" y="12"/>
                </a:lnTo>
                <a:lnTo>
                  <a:pt x="451" y="15"/>
                </a:lnTo>
                <a:lnTo>
                  <a:pt x="462" y="12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8" name="Rectangle 84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7362825" y="5226050"/>
            <a:ext cx="808038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9" name="Freeform 85"/>
          <p:cNvSpPr/>
          <p:nvPr>
            <p:custDataLst>
              <p:tags r:id="rId83"/>
            </p:custDataLst>
          </p:nvPr>
        </p:nvSpPr>
        <p:spPr bwMode="auto">
          <a:xfrm>
            <a:off x="7362825" y="5226050"/>
            <a:ext cx="808038" cy="36513"/>
          </a:xfrm>
          <a:custGeom>
            <a:avLst/>
            <a:gdLst>
              <a:gd name="T0" fmla="*/ 0 w 509"/>
              <a:gd name="T1" fmla="*/ 23 h 23"/>
              <a:gd name="T2" fmla="*/ 509 w 509"/>
              <a:gd name="T3" fmla="*/ 23 h 23"/>
              <a:gd name="T4" fmla="*/ 509 w 509"/>
              <a:gd name="T5" fmla="*/ 0 h 23"/>
              <a:gd name="T6" fmla="*/ 0 w 509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9" h="23">
                <a:moveTo>
                  <a:pt x="0" y="23"/>
                </a:moveTo>
                <a:lnTo>
                  <a:pt x="509" y="23"/>
                </a:lnTo>
                <a:lnTo>
                  <a:pt x="50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0" name="Freeform 86"/>
          <p:cNvSpPr/>
          <p:nvPr>
            <p:custDataLst>
              <p:tags r:id="rId84"/>
            </p:custDataLst>
          </p:nvPr>
        </p:nvSpPr>
        <p:spPr bwMode="auto">
          <a:xfrm>
            <a:off x="7550150" y="5238750"/>
            <a:ext cx="234950" cy="474663"/>
          </a:xfrm>
          <a:custGeom>
            <a:avLst/>
            <a:gdLst>
              <a:gd name="T0" fmla="*/ 148 w 148"/>
              <a:gd name="T1" fmla="*/ 292 h 299"/>
              <a:gd name="T2" fmla="*/ 18 w 148"/>
              <a:gd name="T3" fmla="*/ 0 h 299"/>
              <a:gd name="T4" fmla="*/ 0 w 148"/>
              <a:gd name="T5" fmla="*/ 7 h 299"/>
              <a:gd name="T6" fmla="*/ 125 w 148"/>
              <a:gd name="T7" fmla="*/ 299 h 299"/>
              <a:gd name="T8" fmla="*/ 148 w 148"/>
              <a:gd name="T9" fmla="*/ 292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299">
                <a:moveTo>
                  <a:pt x="148" y="292"/>
                </a:moveTo>
                <a:lnTo>
                  <a:pt x="18" y="0"/>
                </a:lnTo>
                <a:lnTo>
                  <a:pt x="0" y="7"/>
                </a:lnTo>
                <a:lnTo>
                  <a:pt x="125" y="299"/>
                </a:lnTo>
                <a:lnTo>
                  <a:pt x="148" y="292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1" name="Freeform 87"/>
          <p:cNvSpPr/>
          <p:nvPr>
            <p:custDataLst>
              <p:tags r:id="rId85"/>
            </p:custDataLst>
          </p:nvPr>
        </p:nvSpPr>
        <p:spPr bwMode="auto">
          <a:xfrm>
            <a:off x="7550150" y="5238750"/>
            <a:ext cx="234950" cy="474663"/>
          </a:xfrm>
          <a:custGeom>
            <a:avLst/>
            <a:gdLst>
              <a:gd name="T0" fmla="*/ 148 w 148"/>
              <a:gd name="T1" fmla="*/ 292 h 299"/>
              <a:gd name="T2" fmla="*/ 18 w 148"/>
              <a:gd name="T3" fmla="*/ 0 h 299"/>
              <a:gd name="T4" fmla="*/ 0 w 148"/>
              <a:gd name="T5" fmla="*/ 7 h 299"/>
              <a:gd name="T6" fmla="*/ 125 w 148"/>
              <a:gd name="T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299">
                <a:moveTo>
                  <a:pt x="148" y="292"/>
                </a:moveTo>
                <a:lnTo>
                  <a:pt x="18" y="0"/>
                </a:lnTo>
                <a:lnTo>
                  <a:pt x="0" y="7"/>
                </a:lnTo>
                <a:lnTo>
                  <a:pt x="125" y="29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2" name="Freeform 88"/>
          <p:cNvSpPr/>
          <p:nvPr>
            <p:custDataLst>
              <p:tags r:id="rId86"/>
            </p:custDataLst>
          </p:nvPr>
        </p:nvSpPr>
        <p:spPr bwMode="auto">
          <a:xfrm>
            <a:off x="7748588" y="5226050"/>
            <a:ext cx="234950" cy="476250"/>
          </a:xfrm>
          <a:custGeom>
            <a:avLst/>
            <a:gdLst>
              <a:gd name="T0" fmla="*/ 23 w 148"/>
              <a:gd name="T1" fmla="*/ 300 h 300"/>
              <a:gd name="T2" fmla="*/ 148 w 148"/>
              <a:gd name="T3" fmla="*/ 8 h 300"/>
              <a:gd name="T4" fmla="*/ 130 w 148"/>
              <a:gd name="T5" fmla="*/ 0 h 300"/>
              <a:gd name="T6" fmla="*/ 0 w 148"/>
              <a:gd name="T7" fmla="*/ 292 h 300"/>
              <a:gd name="T8" fmla="*/ 23 w 148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300">
                <a:moveTo>
                  <a:pt x="23" y="300"/>
                </a:moveTo>
                <a:lnTo>
                  <a:pt x="148" y="8"/>
                </a:lnTo>
                <a:lnTo>
                  <a:pt x="130" y="0"/>
                </a:lnTo>
                <a:lnTo>
                  <a:pt x="0" y="292"/>
                </a:lnTo>
                <a:lnTo>
                  <a:pt x="23" y="30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3" name="Freeform 89"/>
          <p:cNvSpPr/>
          <p:nvPr>
            <p:custDataLst>
              <p:tags r:id="rId87"/>
            </p:custDataLst>
          </p:nvPr>
        </p:nvSpPr>
        <p:spPr bwMode="auto">
          <a:xfrm>
            <a:off x="7748588" y="5226050"/>
            <a:ext cx="234950" cy="476250"/>
          </a:xfrm>
          <a:custGeom>
            <a:avLst/>
            <a:gdLst>
              <a:gd name="T0" fmla="*/ 23 w 148"/>
              <a:gd name="T1" fmla="*/ 300 h 300"/>
              <a:gd name="T2" fmla="*/ 148 w 148"/>
              <a:gd name="T3" fmla="*/ 8 h 300"/>
              <a:gd name="T4" fmla="*/ 130 w 148"/>
              <a:gd name="T5" fmla="*/ 0 h 300"/>
              <a:gd name="T6" fmla="*/ 0 w 148"/>
              <a:gd name="T7" fmla="*/ 292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300">
                <a:moveTo>
                  <a:pt x="23" y="300"/>
                </a:moveTo>
                <a:lnTo>
                  <a:pt x="148" y="8"/>
                </a:lnTo>
                <a:lnTo>
                  <a:pt x="130" y="0"/>
                </a:lnTo>
                <a:lnTo>
                  <a:pt x="0" y="2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4" name="Rectangle 90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7748588" y="5243513"/>
            <a:ext cx="36513" cy="452438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5" name="Freeform 91"/>
          <p:cNvSpPr/>
          <p:nvPr>
            <p:custDataLst>
              <p:tags r:id="rId89"/>
            </p:custDataLst>
          </p:nvPr>
        </p:nvSpPr>
        <p:spPr bwMode="auto">
          <a:xfrm>
            <a:off x="7748588" y="5243513"/>
            <a:ext cx="36513" cy="452438"/>
          </a:xfrm>
          <a:custGeom>
            <a:avLst/>
            <a:gdLst>
              <a:gd name="T0" fmla="*/ 0 w 23"/>
              <a:gd name="T1" fmla="*/ 0 h 285"/>
              <a:gd name="T2" fmla="*/ 0 w 23"/>
              <a:gd name="T3" fmla="*/ 285 h 285"/>
              <a:gd name="T4" fmla="*/ 23 w 23"/>
              <a:gd name="T5" fmla="*/ 285 h 285"/>
              <a:gd name="T6" fmla="*/ 23 w 23"/>
              <a:gd name="T7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285">
                <a:moveTo>
                  <a:pt x="0" y="0"/>
                </a:moveTo>
                <a:lnTo>
                  <a:pt x="0" y="285"/>
                </a:lnTo>
                <a:lnTo>
                  <a:pt x="23" y="285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6" name="Freeform 92"/>
          <p:cNvSpPr/>
          <p:nvPr>
            <p:custDataLst>
              <p:tags r:id="rId90"/>
            </p:custDataLst>
          </p:nvPr>
        </p:nvSpPr>
        <p:spPr bwMode="auto">
          <a:xfrm>
            <a:off x="7450138" y="5056188"/>
            <a:ext cx="128588" cy="193675"/>
          </a:xfrm>
          <a:custGeom>
            <a:avLst/>
            <a:gdLst>
              <a:gd name="T0" fmla="*/ 0 w 81"/>
              <a:gd name="T1" fmla="*/ 11 h 122"/>
              <a:gd name="T2" fmla="*/ 63 w 81"/>
              <a:gd name="T3" fmla="*/ 122 h 122"/>
              <a:gd name="T4" fmla="*/ 81 w 81"/>
              <a:gd name="T5" fmla="*/ 111 h 122"/>
              <a:gd name="T6" fmla="*/ 19 w 81"/>
              <a:gd name="T7" fmla="*/ 0 h 122"/>
              <a:gd name="T8" fmla="*/ 0 w 81"/>
              <a:gd name="T9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22">
                <a:moveTo>
                  <a:pt x="0" y="11"/>
                </a:moveTo>
                <a:lnTo>
                  <a:pt x="63" y="122"/>
                </a:lnTo>
                <a:lnTo>
                  <a:pt x="81" y="111"/>
                </a:lnTo>
                <a:lnTo>
                  <a:pt x="19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7" name="Freeform 93"/>
          <p:cNvSpPr/>
          <p:nvPr>
            <p:custDataLst>
              <p:tags r:id="rId91"/>
            </p:custDataLst>
          </p:nvPr>
        </p:nvSpPr>
        <p:spPr bwMode="auto">
          <a:xfrm>
            <a:off x="7450138" y="5056188"/>
            <a:ext cx="128588" cy="193675"/>
          </a:xfrm>
          <a:custGeom>
            <a:avLst/>
            <a:gdLst>
              <a:gd name="T0" fmla="*/ 0 w 81"/>
              <a:gd name="T1" fmla="*/ 11 h 122"/>
              <a:gd name="T2" fmla="*/ 63 w 81"/>
              <a:gd name="T3" fmla="*/ 122 h 122"/>
              <a:gd name="T4" fmla="*/ 81 w 81"/>
              <a:gd name="T5" fmla="*/ 111 h 122"/>
              <a:gd name="T6" fmla="*/ 19 w 81"/>
              <a:gd name="T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22">
                <a:moveTo>
                  <a:pt x="0" y="11"/>
                </a:moveTo>
                <a:lnTo>
                  <a:pt x="63" y="122"/>
                </a:lnTo>
                <a:lnTo>
                  <a:pt x="81" y="11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8" name="Freeform 94"/>
          <p:cNvSpPr/>
          <p:nvPr>
            <p:custDataLst>
              <p:tags r:id="rId92"/>
            </p:custDataLst>
          </p:nvPr>
        </p:nvSpPr>
        <p:spPr bwMode="auto">
          <a:xfrm>
            <a:off x="7650163" y="5056188"/>
            <a:ext cx="134938" cy="193675"/>
          </a:xfrm>
          <a:custGeom>
            <a:avLst/>
            <a:gdLst>
              <a:gd name="T0" fmla="*/ 0 w 85"/>
              <a:gd name="T1" fmla="*/ 11 h 122"/>
              <a:gd name="T2" fmla="*/ 66 w 85"/>
              <a:gd name="T3" fmla="*/ 122 h 122"/>
              <a:gd name="T4" fmla="*/ 85 w 85"/>
              <a:gd name="T5" fmla="*/ 111 h 122"/>
              <a:gd name="T6" fmla="*/ 18 w 85"/>
              <a:gd name="T7" fmla="*/ 0 h 122"/>
              <a:gd name="T8" fmla="*/ 0 w 85"/>
              <a:gd name="T9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22">
                <a:moveTo>
                  <a:pt x="0" y="11"/>
                </a:moveTo>
                <a:lnTo>
                  <a:pt x="66" y="122"/>
                </a:lnTo>
                <a:lnTo>
                  <a:pt x="85" y="111"/>
                </a:lnTo>
                <a:lnTo>
                  <a:pt x="18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9" name="Freeform 95"/>
          <p:cNvSpPr/>
          <p:nvPr>
            <p:custDataLst>
              <p:tags r:id="rId93"/>
            </p:custDataLst>
          </p:nvPr>
        </p:nvSpPr>
        <p:spPr bwMode="auto">
          <a:xfrm>
            <a:off x="7650163" y="5056188"/>
            <a:ext cx="134938" cy="193675"/>
          </a:xfrm>
          <a:custGeom>
            <a:avLst/>
            <a:gdLst>
              <a:gd name="T0" fmla="*/ 0 w 85"/>
              <a:gd name="T1" fmla="*/ 11 h 122"/>
              <a:gd name="T2" fmla="*/ 66 w 85"/>
              <a:gd name="T3" fmla="*/ 122 h 122"/>
              <a:gd name="T4" fmla="*/ 85 w 85"/>
              <a:gd name="T5" fmla="*/ 111 h 122"/>
              <a:gd name="T6" fmla="*/ 18 w 85"/>
              <a:gd name="T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122">
                <a:moveTo>
                  <a:pt x="0" y="11"/>
                </a:moveTo>
                <a:lnTo>
                  <a:pt x="66" y="122"/>
                </a:lnTo>
                <a:lnTo>
                  <a:pt x="85" y="111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0" name="Freeform 96"/>
          <p:cNvSpPr/>
          <p:nvPr>
            <p:custDataLst>
              <p:tags r:id="rId94"/>
            </p:custDataLst>
          </p:nvPr>
        </p:nvSpPr>
        <p:spPr bwMode="auto">
          <a:xfrm>
            <a:off x="7854950" y="5056188"/>
            <a:ext cx="128588" cy="193675"/>
          </a:xfrm>
          <a:custGeom>
            <a:avLst/>
            <a:gdLst>
              <a:gd name="T0" fmla="*/ 0 w 81"/>
              <a:gd name="T1" fmla="*/ 11 h 122"/>
              <a:gd name="T2" fmla="*/ 63 w 81"/>
              <a:gd name="T3" fmla="*/ 122 h 122"/>
              <a:gd name="T4" fmla="*/ 81 w 81"/>
              <a:gd name="T5" fmla="*/ 111 h 122"/>
              <a:gd name="T6" fmla="*/ 18 w 81"/>
              <a:gd name="T7" fmla="*/ 0 h 122"/>
              <a:gd name="T8" fmla="*/ 0 w 81"/>
              <a:gd name="T9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22">
                <a:moveTo>
                  <a:pt x="0" y="11"/>
                </a:moveTo>
                <a:lnTo>
                  <a:pt x="63" y="122"/>
                </a:lnTo>
                <a:lnTo>
                  <a:pt x="81" y="111"/>
                </a:lnTo>
                <a:lnTo>
                  <a:pt x="18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1" name="Freeform 97"/>
          <p:cNvSpPr/>
          <p:nvPr>
            <p:custDataLst>
              <p:tags r:id="rId95"/>
            </p:custDataLst>
          </p:nvPr>
        </p:nvSpPr>
        <p:spPr bwMode="auto">
          <a:xfrm>
            <a:off x="7854950" y="5056188"/>
            <a:ext cx="128588" cy="193675"/>
          </a:xfrm>
          <a:custGeom>
            <a:avLst/>
            <a:gdLst>
              <a:gd name="T0" fmla="*/ 0 w 81"/>
              <a:gd name="T1" fmla="*/ 11 h 122"/>
              <a:gd name="T2" fmla="*/ 63 w 81"/>
              <a:gd name="T3" fmla="*/ 122 h 122"/>
              <a:gd name="T4" fmla="*/ 81 w 81"/>
              <a:gd name="T5" fmla="*/ 111 h 122"/>
              <a:gd name="T6" fmla="*/ 18 w 81"/>
              <a:gd name="T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22">
                <a:moveTo>
                  <a:pt x="0" y="11"/>
                </a:moveTo>
                <a:lnTo>
                  <a:pt x="63" y="122"/>
                </a:lnTo>
                <a:lnTo>
                  <a:pt x="81" y="111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2" name="Freeform 98"/>
          <p:cNvSpPr/>
          <p:nvPr>
            <p:custDataLst>
              <p:tags r:id="rId96"/>
            </p:custDataLst>
          </p:nvPr>
        </p:nvSpPr>
        <p:spPr bwMode="auto">
          <a:xfrm>
            <a:off x="7954963" y="5056188"/>
            <a:ext cx="134938" cy="193675"/>
          </a:xfrm>
          <a:custGeom>
            <a:avLst/>
            <a:gdLst>
              <a:gd name="T0" fmla="*/ 63 w 85"/>
              <a:gd name="T1" fmla="*/ 0 h 122"/>
              <a:gd name="T2" fmla="*/ 0 w 85"/>
              <a:gd name="T3" fmla="*/ 111 h 122"/>
              <a:gd name="T4" fmla="*/ 18 w 85"/>
              <a:gd name="T5" fmla="*/ 122 h 122"/>
              <a:gd name="T6" fmla="*/ 85 w 85"/>
              <a:gd name="T7" fmla="*/ 11 h 122"/>
              <a:gd name="T8" fmla="*/ 63 w 85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22">
                <a:moveTo>
                  <a:pt x="63" y="0"/>
                </a:moveTo>
                <a:lnTo>
                  <a:pt x="0" y="111"/>
                </a:lnTo>
                <a:lnTo>
                  <a:pt x="18" y="122"/>
                </a:lnTo>
                <a:lnTo>
                  <a:pt x="85" y="11"/>
                </a:lnTo>
                <a:lnTo>
                  <a:pt x="63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3" name="Freeform 99"/>
          <p:cNvSpPr/>
          <p:nvPr>
            <p:custDataLst>
              <p:tags r:id="rId97"/>
            </p:custDataLst>
          </p:nvPr>
        </p:nvSpPr>
        <p:spPr bwMode="auto">
          <a:xfrm>
            <a:off x="7954963" y="5056188"/>
            <a:ext cx="134938" cy="193675"/>
          </a:xfrm>
          <a:custGeom>
            <a:avLst/>
            <a:gdLst>
              <a:gd name="T0" fmla="*/ 63 w 85"/>
              <a:gd name="T1" fmla="*/ 0 h 122"/>
              <a:gd name="T2" fmla="*/ 0 w 85"/>
              <a:gd name="T3" fmla="*/ 111 h 122"/>
              <a:gd name="T4" fmla="*/ 18 w 85"/>
              <a:gd name="T5" fmla="*/ 122 h 122"/>
              <a:gd name="T6" fmla="*/ 85 w 85"/>
              <a:gd name="T7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122">
                <a:moveTo>
                  <a:pt x="63" y="0"/>
                </a:moveTo>
                <a:lnTo>
                  <a:pt x="0" y="111"/>
                </a:lnTo>
                <a:lnTo>
                  <a:pt x="18" y="122"/>
                </a:lnTo>
                <a:lnTo>
                  <a:pt x="85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4" name="Freeform 100"/>
          <p:cNvSpPr/>
          <p:nvPr>
            <p:custDataLst>
              <p:tags r:id="rId98"/>
            </p:custDataLst>
          </p:nvPr>
        </p:nvSpPr>
        <p:spPr bwMode="auto">
          <a:xfrm>
            <a:off x="7754938" y="5056188"/>
            <a:ext cx="128588" cy="193675"/>
          </a:xfrm>
          <a:custGeom>
            <a:avLst/>
            <a:gdLst>
              <a:gd name="T0" fmla="*/ 63 w 81"/>
              <a:gd name="T1" fmla="*/ 0 h 122"/>
              <a:gd name="T2" fmla="*/ 0 w 81"/>
              <a:gd name="T3" fmla="*/ 111 h 122"/>
              <a:gd name="T4" fmla="*/ 19 w 81"/>
              <a:gd name="T5" fmla="*/ 122 h 122"/>
              <a:gd name="T6" fmla="*/ 81 w 81"/>
              <a:gd name="T7" fmla="*/ 11 h 122"/>
              <a:gd name="T8" fmla="*/ 63 w 81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22">
                <a:moveTo>
                  <a:pt x="63" y="0"/>
                </a:moveTo>
                <a:lnTo>
                  <a:pt x="0" y="111"/>
                </a:lnTo>
                <a:lnTo>
                  <a:pt x="19" y="122"/>
                </a:lnTo>
                <a:lnTo>
                  <a:pt x="81" y="11"/>
                </a:lnTo>
                <a:lnTo>
                  <a:pt x="63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5" name="Freeform 101"/>
          <p:cNvSpPr/>
          <p:nvPr>
            <p:custDataLst>
              <p:tags r:id="rId99"/>
            </p:custDataLst>
          </p:nvPr>
        </p:nvSpPr>
        <p:spPr bwMode="auto">
          <a:xfrm>
            <a:off x="7754938" y="5056188"/>
            <a:ext cx="128588" cy="193675"/>
          </a:xfrm>
          <a:custGeom>
            <a:avLst/>
            <a:gdLst>
              <a:gd name="T0" fmla="*/ 63 w 81"/>
              <a:gd name="T1" fmla="*/ 0 h 122"/>
              <a:gd name="T2" fmla="*/ 0 w 81"/>
              <a:gd name="T3" fmla="*/ 111 h 122"/>
              <a:gd name="T4" fmla="*/ 19 w 81"/>
              <a:gd name="T5" fmla="*/ 122 h 122"/>
              <a:gd name="T6" fmla="*/ 81 w 81"/>
              <a:gd name="T7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22">
                <a:moveTo>
                  <a:pt x="63" y="0"/>
                </a:moveTo>
                <a:lnTo>
                  <a:pt x="0" y="111"/>
                </a:lnTo>
                <a:lnTo>
                  <a:pt x="19" y="122"/>
                </a:lnTo>
                <a:lnTo>
                  <a:pt x="81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6" name="Freeform 102"/>
          <p:cNvSpPr/>
          <p:nvPr>
            <p:custDataLst>
              <p:tags r:id="rId100"/>
            </p:custDataLst>
          </p:nvPr>
        </p:nvSpPr>
        <p:spPr bwMode="auto">
          <a:xfrm>
            <a:off x="7550150" y="5056188"/>
            <a:ext cx="128588" cy="193675"/>
          </a:xfrm>
          <a:custGeom>
            <a:avLst/>
            <a:gdLst>
              <a:gd name="T0" fmla="*/ 63 w 81"/>
              <a:gd name="T1" fmla="*/ 0 h 122"/>
              <a:gd name="T2" fmla="*/ 0 w 81"/>
              <a:gd name="T3" fmla="*/ 111 h 122"/>
              <a:gd name="T4" fmla="*/ 18 w 81"/>
              <a:gd name="T5" fmla="*/ 122 h 122"/>
              <a:gd name="T6" fmla="*/ 81 w 81"/>
              <a:gd name="T7" fmla="*/ 11 h 122"/>
              <a:gd name="T8" fmla="*/ 63 w 81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22">
                <a:moveTo>
                  <a:pt x="63" y="0"/>
                </a:moveTo>
                <a:lnTo>
                  <a:pt x="0" y="111"/>
                </a:lnTo>
                <a:lnTo>
                  <a:pt x="18" y="122"/>
                </a:lnTo>
                <a:lnTo>
                  <a:pt x="81" y="11"/>
                </a:lnTo>
                <a:lnTo>
                  <a:pt x="63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7" name="Freeform 103"/>
          <p:cNvSpPr/>
          <p:nvPr>
            <p:custDataLst>
              <p:tags r:id="rId101"/>
            </p:custDataLst>
          </p:nvPr>
        </p:nvSpPr>
        <p:spPr bwMode="auto">
          <a:xfrm>
            <a:off x="7550150" y="5056188"/>
            <a:ext cx="128588" cy="193675"/>
          </a:xfrm>
          <a:custGeom>
            <a:avLst/>
            <a:gdLst>
              <a:gd name="T0" fmla="*/ 63 w 81"/>
              <a:gd name="T1" fmla="*/ 0 h 122"/>
              <a:gd name="T2" fmla="*/ 0 w 81"/>
              <a:gd name="T3" fmla="*/ 111 h 122"/>
              <a:gd name="T4" fmla="*/ 18 w 81"/>
              <a:gd name="T5" fmla="*/ 122 h 122"/>
              <a:gd name="T6" fmla="*/ 81 w 81"/>
              <a:gd name="T7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22">
                <a:moveTo>
                  <a:pt x="63" y="0"/>
                </a:moveTo>
                <a:lnTo>
                  <a:pt x="0" y="111"/>
                </a:lnTo>
                <a:lnTo>
                  <a:pt x="18" y="122"/>
                </a:lnTo>
                <a:lnTo>
                  <a:pt x="81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8" name="Rectangle 104"/>
          <p:cNvSpPr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9779000" y="5661025"/>
            <a:ext cx="1588" cy="11113"/>
          </a:xfrm>
          <a:prstGeom prst="rect">
            <a:avLst/>
          </a:prstGeom>
          <a:solidFill>
            <a:srgbClr val="A7CA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9" name="Rectangle 105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9779000" y="5661025"/>
            <a:ext cx="1588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0" name="Freeform 106"/>
          <p:cNvSpPr/>
          <p:nvPr>
            <p:custDataLst>
              <p:tags r:id="rId104"/>
            </p:custDataLst>
          </p:nvPr>
        </p:nvSpPr>
        <p:spPr bwMode="auto">
          <a:xfrm>
            <a:off x="9667875" y="5267325"/>
            <a:ext cx="309563" cy="100013"/>
          </a:xfrm>
          <a:custGeom>
            <a:avLst/>
            <a:gdLst>
              <a:gd name="T0" fmla="*/ 195 w 195"/>
              <a:gd name="T1" fmla="*/ 0 h 63"/>
              <a:gd name="T2" fmla="*/ 14 w 195"/>
              <a:gd name="T3" fmla="*/ 0 h 63"/>
              <a:gd name="T4" fmla="*/ 0 w 195"/>
              <a:gd name="T5" fmla="*/ 33 h 63"/>
              <a:gd name="T6" fmla="*/ 62 w 195"/>
              <a:gd name="T7" fmla="*/ 33 h 63"/>
              <a:gd name="T8" fmla="*/ 62 w 195"/>
              <a:gd name="T9" fmla="*/ 52 h 63"/>
              <a:gd name="T10" fmla="*/ 70 w 195"/>
              <a:gd name="T11" fmla="*/ 52 h 63"/>
              <a:gd name="T12" fmla="*/ 70 w 195"/>
              <a:gd name="T13" fmla="*/ 63 h 63"/>
              <a:gd name="T14" fmla="*/ 195 w 195"/>
              <a:gd name="T15" fmla="*/ 63 h 63"/>
              <a:gd name="T16" fmla="*/ 195 w 195"/>
              <a:gd name="T1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" h="63">
                <a:moveTo>
                  <a:pt x="195" y="0"/>
                </a:moveTo>
                <a:lnTo>
                  <a:pt x="14" y="0"/>
                </a:lnTo>
                <a:lnTo>
                  <a:pt x="0" y="33"/>
                </a:lnTo>
                <a:lnTo>
                  <a:pt x="62" y="33"/>
                </a:lnTo>
                <a:lnTo>
                  <a:pt x="62" y="52"/>
                </a:lnTo>
                <a:lnTo>
                  <a:pt x="70" y="52"/>
                </a:lnTo>
                <a:lnTo>
                  <a:pt x="70" y="63"/>
                </a:lnTo>
                <a:lnTo>
                  <a:pt x="195" y="63"/>
                </a:lnTo>
                <a:lnTo>
                  <a:pt x="195" y="0"/>
                </a:lnTo>
                <a:close/>
              </a:path>
            </a:pathLst>
          </a:custGeom>
          <a:solidFill>
            <a:srgbClr val="449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1" name="Freeform 107"/>
          <p:cNvSpPr/>
          <p:nvPr>
            <p:custDataLst>
              <p:tags r:id="rId105"/>
            </p:custDataLst>
          </p:nvPr>
        </p:nvSpPr>
        <p:spPr bwMode="auto">
          <a:xfrm>
            <a:off x="9667875" y="5267325"/>
            <a:ext cx="309563" cy="100013"/>
          </a:xfrm>
          <a:custGeom>
            <a:avLst/>
            <a:gdLst>
              <a:gd name="T0" fmla="*/ 195 w 195"/>
              <a:gd name="T1" fmla="*/ 0 h 63"/>
              <a:gd name="T2" fmla="*/ 14 w 195"/>
              <a:gd name="T3" fmla="*/ 0 h 63"/>
              <a:gd name="T4" fmla="*/ 0 w 195"/>
              <a:gd name="T5" fmla="*/ 33 h 63"/>
              <a:gd name="T6" fmla="*/ 62 w 195"/>
              <a:gd name="T7" fmla="*/ 33 h 63"/>
              <a:gd name="T8" fmla="*/ 62 w 195"/>
              <a:gd name="T9" fmla="*/ 52 h 63"/>
              <a:gd name="T10" fmla="*/ 70 w 195"/>
              <a:gd name="T11" fmla="*/ 52 h 63"/>
              <a:gd name="T12" fmla="*/ 70 w 195"/>
              <a:gd name="T13" fmla="*/ 63 h 63"/>
              <a:gd name="T14" fmla="*/ 195 w 195"/>
              <a:gd name="T15" fmla="*/ 63 h 63"/>
              <a:gd name="T16" fmla="*/ 195 w 195"/>
              <a:gd name="T1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" h="63">
                <a:moveTo>
                  <a:pt x="195" y="0"/>
                </a:moveTo>
                <a:lnTo>
                  <a:pt x="14" y="0"/>
                </a:lnTo>
                <a:lnTo>
                  <a:pt x="0" y="33"/>
                </a:lnTo>
                <a:lnTo>
                  <a:pt x="62" y="33"/>
                </a:lnTo>
                <a:lnTo>
                  <a:pt x="62" y="52"/>
                </a:lnTo>
                <a:lnTo>
                  <a:pt x="70" y="52"/>
                </a:lnTo>
                <a:lnTo>
                  <a:pt x="70" y="63"/>
                </a:lnTo>
                <a:lnTo>
                  <a:pt x="195" y="63"/>
                </a:lnTo>
                <a:lnTo>
                  <a:pt x="19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2" name="Freeform 108"/>
          <p:cNvSpPr/>
          <p:nvPr>
            <p:custDataLst>
              <p:tags r:id="rId106"/>
            </p:custDataLst>
          </p:nvPr>
        </p:nvSpPr>
        <p:spPr bwMode="auto">
          <a:xfrm>
            <a:off x="9690100" y="5167313"/>
            <a:ext cx="287338" cy="100013"/>
          </a:xfrm>
          <a:custGeom>
            <a:avLst/>
            <a:gdLst>
              <a:gd name="T0" fmla="*/ 181 w 181"/>
              <a:gd name="T1" fmla="*/ 0 h 63"/>
              <a:gd name="T2" fmla="*/ 178 w 181"/>
              <a:gd name="T3" fmla="*/ 0 h 63"/>
              <a:gd name="T4" fmla="*/ 174 w 181"/>
              <a:gd name="T5" fmla="*/ 0 h 63"/>
              <a:gd name="T6" fmla="*/ 163 w 181"/>
              <a:gd name="T7" fmla="*/ 0 h 63"/>
              <a:gd name="T8" fmla="*/ 159 w 181"/>
              <a:gd name="T9" fmla="*/ 0 h 63"/>
              <a:gd name="T10" fmla="*/ 104 w 181"/>
              <a:gd name="T11" fmla="*/ 0 h 63"/>
              <a:gd name="T12" fmla="*/ 100 w 181"/>
              <a:gd name="T13" fmla="*/ 60 h 63"/>
              <a:gd name="T14" fmla="*/ 4 w 181"/>
              <a:gd name="T15" fmla="*/ 60 h 63"/>
              <a:gd name="T16" fmla="*/ 0 w 181"/>
              <a:gd name="T17" fmla="*/ 63 h 63"/>
              <a:gd name="T18" fmla="*/ 181 w 181"/>
              <a:gd name="T19" fmla="*/ 63 h 63"/>
              <a:gd name="T20" fmla="*/ 181 w 181"/>
              <a:gd name="T2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63">
                <a:moveTo>
                  <a:pt x="181" y="0"/>
                </a:moveTo>
                <a:lnTo>
                  <a:pt x="178" y="0"/>
                </a:lnTo>
                <a:lnTo>
                  <a:pt x="174" y="0"/>
                </a:lnTo>
                <a:lnTo>
                  <a:pt x="163" y="0"/>
                </a:lnTo>
                <a:lnTo>
                  <a:pt x="159" y="0"/>
                </a:lnTo>
                <a:lnTo>
                  <a:pt x="104" y="0"/>
                </a:lnTo>
                <a:lnTo>
                  <a:pt x="100" y="60"/>
                </a:lnTo>
                <a:lnTo>
                  <a:pt x="4" y="60"/>
                </a:lnTo>
                <a:lnTo>
                  <a:pt x="0" y="63"/>
                </a:lnTo>
                <a:lnTo>
                  <a:pt x="181" y="63"/>
                </a:lnTo>
                <a:lnTo>
                  <a:pt x="181" y="0"/>
                </a:lnTo>
                <a:close/>
              </a:path>
            </a:pathLst>
          </a:custGeom>
          <a:solidFill>
            <a:srgbClr val="B4D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3" name="Freeform 109"/>
          <p:cNvSpPr/>
          <p:nvPr>
            <p:custDataLst>
              <p:tags r:id="rId107"/>
            </p:custDataLst>
          </p:nvPr>
        </p:nvSpPr>
        <p:spPr bwMode="auto">
          <a:xfrm>
            <a:off x="9690100" y="5167313"/>
            <a:ext cx="287338" cy="100013"/>
          </a:xfrm>
          <a:custGeom>
            <a:avLst/>
            <a:gdLst>
              <a:gd name="T0" fmla="*/ 181 w 181"/>
              <a:gd name="T1" fmla="*/ 0 h 63"/>
              <a:gd name="T2" fmla="*/ 178 w 181"/>
              <a:gd name="T3" fmla="*/ 0 h 63"/>
              <a:gd name="T4" fmla="*/ 174 w 181"/>
              <a:gd name="T5" fmla="*/ 0 h 63"/>
              <a:gd name="T6" fmla="*/ 163 w 181"/>
              <a:gd name="T7" fmla="*/ 0 h 63"/>
              <a:gd name="T8" fmla="*/ 159 w 181"/>
              <a:gd name="T9" fmla="*/ 0 h 63"/>
              <a:gd name="T10" fmla="*/ 104 w 181"/>
              <a:gd name="T11" fmla="*/ 0 h 63"/>
              <a:gd name="T12" fmla="*/ 100 w 181"/>
              <a:gd name="T13" fmla="*/ 60 h 63"/>
              <a:gd name="T14" fmla="*/ 4 w 181"/>
              <a:gd name="T15" fmla="*/ 60 h 63"/>
              <a:gd name="T16" fmla="*/ 0 w 181"/>
              <a:gd name="T17" fmla="*/ 63 h 63"/>
              <a:gd name="T18" fmla="*/ 181 w 181"/>
              <a:gd name="T19" fmla="*/ 63 h 63"/>
              <a:gd name="T20" fmla="*/ 181 w 181"/>
              <a:gd name="T2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63">
                <a:moveTo>
                  <a:pt x="181" y="0"/>
                </a:moveTo>
                <a:lnTo>
                  <a:pt x="178" y="0"/>
                </a:lnTo>
                <a:lnTo>
                  <a:pt x="174" y="0"/>
                </a:lnTo>
                <a:lnTo>
                  <a:pt x="163" y="0"/>
                </a:lnTo>
                <a:lnTo>
                  <a:pt x="159" y="0"/>
                </a:lnTo>
                <a:lnTo>
                  <a:pt x="104" y="0"/>
                </a:lnTo>
                <a:lnTo>
                  <a:pt x="100" y="60"/>
                </a:lnTo>
                <a:lnTo>
                  <a:pt x="4" y="60"/>
                </a:lnTo>
                <a:lnTo>
                  <a:pt x="0" y="63"/>
                </a:lnTo>
                <a:lnTo>
                  <a:pt x="181" y="63"/>
                </a:lnTo>
                <a:lnTo>
                  <a:pt x="1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4" name="Freeform 110"/>
          <p:cNvSpPr/>
          <p:nvPr>
            <p:custDataLst>
              <p:tags r:id="rId108"/>
            </p:custDataLst>
          </p:nvPr>
        </p:nvSpPr>
        <p:spPr bwMode="auto">
          <a:xfrm>
            <a:off x="9766300" y="5367338"/>
            <a:ext cx="211138" cy="293688"/>
          </a:xfrm>
          <a:custGeom>
            <a:avLst/>
            <a:gdLst>
              <a:gd name="T0" fmla="*/ 133 w 133"/>
              <a:gd name="T1" fmla="*/ 0 h 185"/>
              <a:gd name="T2" fmla="*/ 8 w 133"/>
              <a:gd name="T3" fmla="*/ 0 h 185"/>
              <a:gd name="T4" fmla="*/ 8 w 133"/>
              <a:gd name="T5" fmla="*/ 11 h 185"/>
              <a:gd name="T6" fmla="*/ 0 w 133"/>
              <a:gd name="T7" fmla="*/ 11 h 185"/>
              <a:gd name="T8" fmla="*/ 0 w 133"/>
              <a:gd name="T9" fmla="*/ 174 h 185"/>
              <a:gd name="T10" fmla="*/ 8 w 133"/>
              <a:gd name="T11" fmla="*/ 174 h 185"/>
              <a:gd name="T12" fmla="*/ 8 w 133"/>
              <a:gd name="T13" fmla="*/ 185 h 185"/>
              <a:gd name="T14" fmla="*/ 8 w 133"/>
              <a:gd name="T15" fmla="*/ 185 h 185"/>
              <a:gd name="T16" fmla="*/ 133 w 133"/>
              <a:gd name="T17" fmla="*/ 185 h 185"/>
              <a:gd name="T18" fmla="*/ 133 w 133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85">
                <a:moveTo>
                  <a:pt x="133" y="0"/>
                </a:moveTo>
                <a:lnTo>
                  <a:pt x="8" y="0"/>
                </a:lnTo>
                <a:lnTo>
                  <a:pt x="8" y="11"/>
                </a:lnTo>
                <a:lnTo>
                  <a:pt x="0" y="11"/>
                </a:lnTo>
                <a:lnTo>
                  <a:pt x="0" y="174"/>
                </a:lnTo>
                <a:lnTo>
                  <a:pt x="8" y="174"/>
                </a:lnTo>
                <a:lnTo>
                  <a:pt x="8" y="185"/>
                </a:lnTo>
                <a:lnTo>
                  <a:pt x="8" y="185"/>
                </a:lnTo>
                <a:lnTo>
                  <a:pt x="133" y="185"/>
                </a:lnTo>
                <a:lnTo>
                  <a:pt x="133" y="0"/>
                </a:lnTo>
                <a:close/>
              </a:path>
            </a:pathLst>
          </a:custGeom>
          <a:solidFill>
            <a:srgbClr val="B4D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5" name="Freeform 111"/>
          <p:cNvSpPr/>
          <p:nvPr>
            <p:custDataLst>
              <p:tags r:id="rId109"/>
            </p:custDataLst>
          </p:nvPr>
        </p:nvSpPr>
        <p:spPr bwMode="auto">
          <a:xfrm>
            <a:off x="9766300" y="5367338"/>
            <a:ext cx="211138" cy="293688"/>
          </a:xfrm>
          <a:custGeom>
            <a:avLst/>
            <a:gdLst>
              <a:gd name="T0" fmla="*/ 133 w 133"/>
              <a:gd name="T1" fmla="*/ 0 h 185"/>
              <a:gd name="T2" fmla="*/ 8 w 133"/>
              <a:gd name="T3" fmla="*/ 0 h 185"/>
              <a:gd name="T4" fmla="*/ 8 w 133"/>
              <a:gd name="T5" fmla="*/ 11 h 185"/>
              <a:gd name="T6" fmla="*/ 0 w 133"/>
              <a:gd name="T7" fmla="*/ 11 h 185"/>
              <a:gd name="T8" fmla="*/ 0 w 133"/>
              <a:gd name="T9" fmla="*/ 174 h 185"/>
              <a:gd name="T10" fmla="*/ 8 w 133"/>
              <a:gd name="T11" fmla="*/ 174 h 185"/>
              <a:gd name="T12" fmla="*/ 8 w 133"/>
              <a:gd name="T13" fmla="*/ 185 h 185"/>
              <a:gd name="T14" fmla="*/ 8 w 133"/>
              <a:gd name="T15" fmla="*/ 185 h 185"/>
              <a:gd name="T16" fmla="*/ 133 w 133"/>
              <a:gd name="T17" fmla="*/ 185 h 185"/>
              <a:gd name="T18" fmla="*/ 133 w 133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85">
                <a:moveTo>
                  <a:pt x="133" y="0"/>
                </a:moveTo>
                <a:lnTo>
                  <a:pt x="8" y="0"/>
                </a:lnTo>
                <a:lnTo>
                  <a:pt x="8" y="11"/>
                </a:lnTo>
                <a:lnTo>
                  <a:pt x="0" y="11"/>
                </a:lnTo>
                <a:lnTo>
                  <a:pt x="0" y="174"/>
                </a:lnTo>
                <a:lnTo>
                  <a:pt x="8" y="174"/>
                </a:lnTo>
                <a:lnTo>
                  <a:pt x="8" y="185"/>
                </a:lnTo>
                <a:lnTo>
                  <a:pt x="8" y="185"/>
                </a:lnTo>
                <a:lnTo>
                  <a:pt x="133" y="185"/>
                </a:lnTo>
                <a:lnTo>
                  <a:pt x="1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6" name="Freeform 112"/>
          <p:cNvSpPr>
            <a:spLocks noEditPoints="1"/>
          </p:cNvSpPr>
          <p:nvPr>
            <p:custDataLst>
              <p:tags r:id="rId110"/>
            </p:custDataLst>
          </p:nvPr>
        </p:nvSpPr>
        <p:spPr bwMode="auto">
          <a:xfrm>
            <a:off x="9766300" y="5349875"/>
            <a:ext cx="12700" cy="322263"/>
          </a:xfrm>
          <a:custGeom>
            <a:avLst/>
            <a:gdLst>
              <a:gd name="T0" fmla="*/ 0 w 8"/>
              <a:gd name="T1" fmla="*/ 185 h 203"/>
              <a:gd name="T2" fmla="*/ 0 w 8"/>
              <a:gd name="T3" fmla="*/ 203 h 203"/>
              <a:gd name="T4" fmla="*/ 8 w 8"/>
              <a:gd name="T5" fmla="*/ 203 h 203"/>
              <a:gd name="T6" fmla="*/ 8 w 8"/>
              <a:gd name="T7" fmla="*/ 196 h 203"/>
              <a:gd name="T8" fmla="*/ 8 w 8"/>
              <a:gd name="T9" fmla="*/ 185 h 203"/>
              <a:gd name="T10" fmla="*/ 0 w 8"/>
              <a:gd name="T11" fmla="*/ 185 h 203"/>
              <a:gd name="T12" fmla="*/ 8 w 8"/>
              <a:gd name="T13" fmla="*/ 0 h 203"/>
              <a:gd name="T14" fmla="*/ 0 w 8"/>
              <a:gd name="T15" fmla="*/ 0 h 203"/>
              <a:gd name="T16" fmla="*/ 0 w 8"/>
              <a:gd name="T17" fmla="*/ 22 h 203"/>
              <a:gd name="T18" fmla="*/ 8 w 8"/>
              <a:gd name="T19" fmla="*/ 22 h 203"/>
              <a:gd name="T20" fmla="*/ 8 w 8"/>
              <a:gd name="T21" fmla="*/ 11 h 203"/>
              <a:gd name="T22" fmla="*/ 8 w 8"/>
              <a:gd name="T2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203">
                <a:moveTo>
                  <a:pt x="0" y="185"/>
                </a:moveTo>
                <a:lnTo>
                  <a:pt x="0" y="203"/>
                </a:lnTo>
                <a:lnTo>
                  <a:pt x="8" y="203"/>
                </a:lnTo>
                <a:lnTo>
                  <a:pt x="8" y="196"/>
                </a:lnTo>
                <a:lnTo>
                  <a:pt x="8" y="185"/>
                </a:lnTo>
                <a:lnTo>
                  <a:pt x="0" y="185"/>
                </a:lnTo>
                <a:close/>
                <a:moveTo>
                  <a:pt x="8" y="0"/>
                </a:moveTo>
                <a:lnTo>
                  <a:pt x="0" y="0"/>
                </a:lnTo>
                <a:lnTo>
                  <a:pt x="0" y="22"/>
                </a:lnTo>
                <a:lnTo>
                  <a:pt x="8" y="22"/>
                </a:lnTo>
                <a:lnTo>
                  <a:pt x="8" y="11"/>
                </a:lnTo>
                <a:lnTo>
                  <a:pt x="8" y="0"/>
                </a:lnTo>
                <a:close/>
              </a:path>
            </a:pathLst>
          </a:custGeom>
          <a:solidFill>
            <a:srgbClr val="067C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7" name="Freeform 113"/>
          <p:cNvSpPr>
            <a:spLocks noEditPoints="1"/>
          </p:cNvSpPr>
          <p:nvPr>
            <p:custDataLst>
              <p:tags r:id="rId111"/>
            </p:custDataLst>
          </p:nvPr>
        </p:nvSpPr>
        <p:spPr bwMode="auto">
          <a:xfrm>
            <a:off x="9766300" y="5349875"/>
            <a:ext cx="12700" cy="322263"/>
          </a:xfrm>
          <a:custGeom>
            <a:avLst/>
            <a:gdLst>
              <a:gd name="T0" fmla="*/ 0 w 8"/>
              <a:gd name="T1" fmla="*/ 185 h 203"/>
              <a:gd name="T2" fmla="*/ 0 w 8"/>
              <a:gd name="T3" fmla="*/ 203 h 203"/>
              <a:gd name="T4" fmla="*/ 8 w 8"/>
              <a:gd name="T5" fmla="*/ 203 h 203"/>
              <a:gd name="T6" fmla="*/ 8 w 8"/>
              <a:gd name="T7" fmla="*/ 196 h 203"/>
              <a:gd name="T8" fmla="*/ 8 w 8"/>
              <a:gd name="T9" fmla="*/ 185 h 203"/>
              <a:gd name="T10" fmla="*/ 0 w 8"/>
              <a:gd name="T11" fmla="*/ 185 h 203"/>
              <a:gd name="T12" fmla="*/ 8 w 8"/>
              <a:gd name="T13" fmla="*/ 0 h 203"/>
              <a:gd name="T14" fmla="*/ 0 w 8"/>
              <a:gd name="T15" fmla="*/ 0 h 203"/>
              <a:gd name="T16" fmla="*/ 0 w 8"/>
              <a:gd name="T17" fmla="*/ 22 h 203"/>
              <a:gd name="T18" fmla="*/ 8 w 8"/>
              <a:gd name="T19" fmla="*/ 22 h 203"/>
              <a:gd name="T20" fmla="*/ 8 w 8"/>
              <a:gd name="T21" fmla="*/ 11 h 203"/>
              <a:gd name="T22" fmla="*/ 8 w 8"/>
              <a:gd name="T2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203">
                <a:moveTo>
                  <a:pt x="0" y="185"/>
                </a:moveTo>
                <a:lnTo>
                  <a:pt x="0" y="203"/>
                </a:lnTo>
                <a:lnTo>
                  <a:pt x="8" y="203"/>
                </a:lnTo>
                <a:lnTo>
                  <a:pt x="8" y="196"/>
                </a:lnTo>
                <a:lnTo>
                  <a:pt x="8" y="185"/>
                </a:lnTo>
                <a:lnTo>
                  <a:pt x="0" y="185"/>
                </a:lnTo>
                <a:moveTo>
                  <a:pt x="8" y="0"/>
                </a:moveTo>
                <a:lnTo>
                  <a:pt x="0" y="0"/>
                </a:lnTo>
                <a:lnTo>
                  <a:pt x="0" y="22"/>
                </a:lnTo>
                <a:lnTo>
                  <a:pt x="8" y="22"/>
                </a:lnTo>
                <a:lnTo>
                  <a:pt x="8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8" name="Freeform 114"/>
          <p:cNvSpPr/>
          <p:nvPr>
            <p:custDataLst>
              <p:tags r:id="rId112"/>
            </p:custDataLst>
          </p:nvPr>
        </p:nvSpPr>
        <p:spPr bwMode="auto">
          <a:xfrm>
            <a:off x="9696450" y="5167313"/>
            <a:ext cx="158750" cy="95250"/>
          </a:xfrm>
          <a:custGeom>
            <a:avLst/>
            <a:gdLst>
              <a:gd name="T0" fmla="*/ 100 w 100"/>
              <a:gd name="T1" fmla="*/ 0 h 60"/>
              <a:gd name="T2" fmla="*/ 96 w 100"/>
              <a:gd name="T3" fmla="*/ 0 h 60"/>
              <a:gd name="T4" fmla="*/ 96 w 100"/>
              <a:gd name="T5" fmla="*/ 60 h 60"/>
              <a:gd name="T6" fmla="*/ 0 w 100"/>
              <a:gd name="T7" fmla="*/ 60 h 60"/>
              <a:gd name="T8" fmla="*/ 96 w 100"/>
              <a:gd name="T9" fmla="*/ 60 h 60"/>
              <a:gd name="T10" fmla="*/ 100 w 100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60">
                <a:moveTo>
                  <a:pt x="100" y="0"/>
                </a:moveTo>
                <a:lnTo>
                  <a:pt x="96" y="0"/>
                </a:lnTo>
                <a:lnTo>
                  <a:pt x="96" y="60"/>
                </a:lnTo>
                <a:lnTo>
                  <a:pt x="0" y="60"/>
                </a:lnTo>
                <a:lnTo>
                  <a:pt x="96" y="60"/>
                </a:lnTo>
                <a:lnTo>
                  <a:pt x="100" y="0"/>
                </a:lnTo>
                <a:close/>
              </a:path>
            </a:pathLst>
          </a:custGeom>
          <a:solidFill>
            <a:srgbClr val="056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9" name="Freeform 115"/>
          <p:cNvSpPr/>
          <p:nvPr>
            <p:custDataLst>
              <p:tags r:id="rId113"/>
            </p:custDataLst>
          </p:nvPr>
        </p:nvSpPr>
        <p:spPr bwMode="auto">
          <a:xfrm>
            <a:off x="9696450" y="5167313"/>
            <a:ext cx="158750" cy="95250"/>
          </a:xfrm>
          <a:custGeom>
            <a:avLst/>
            <a:gdLst>
              <a:gd name="T0" fmla="*/ 100 w 100"/>
              <a:gd name="T1" fmla="*/ 0 h 60"/>
              <a:gd name="T2" fmla="*/ 96 w 100"/>
              <a:gd name="T3" fmla="*/ 0 h 60"/>
              <a:gd name="T4" fmla="*/ 96 w 100"/>
              <a:gd name="T5" fmla="*/ 60 h 60"/>
              <a:gd name="T6" fmla="*/ 0 w 100"/>
              <a:gd name="T7" fmla="*/ 60 h 60"/>
              <a:gd name="T8" fmla="*/ 96 w 100"/>
              <a:gd name="T9" fmla="*/ 60 h 60"/>
              <a:gd name="T10" fmla="*/ 100 w 100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60">
                <a:moveTo>
                  <a:pt x="100" y="0"/>
                </a:moveTo>
                <a:lnTo>
                  <a:pt x="96" y="0"/>
                </a:lnTo>
                <a:lnTo>
                  <a:pt x="96" y="60"/>
                </a:lnTo>
                <a:lnTo>
                  <a:pt x="0" y="60"/>
                </a:lnTo>
                <a:lnTo>
                  <a:pt x="96" y="60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0" name="Freeform 116"/>
          <p:cNvSpPr/>
          <p:nvPr>
            <p:custDataLst>
              <p:tags r:id="rId114"/>
            </p:custDataLst>
          </p:nvPr>
        </p:nvSpPr>
        <p:spPr bwMode="auto">
          <a:xfrm>
            <a:off x="9696450" y="5167313"/>
            <a:ext cx="152400" cy="95250"/>
          </a:xfrm>
          <a:custGeom>
            <a:avLst/>
            <a:gdLst>
              <a:gd name="T0" fmla="*/ 96 w 96"/>
              <a:gd name="T1" fmla="*/ 0 h 60"/>
              <a:gd name="T2" fmla="*/ 44 w 96"/>
              <a:gd name="T3" fmla="*/ 0 h 60"/>
              <a:gd name="T4" fmla="*/ 26 w 96"/>
              <a:gd name="T5" fmla="*/ 0 h 60"/>
              <a:gd name="T6" fmla="*/ 22 w 96"/>
              <a:gd name="T7" fmla="*/ 11 h 60"/>
              <a:gd name="T8" fmla="*/ 22 w 96"/>
              <a:gd name="T9" fmla="*/ 19 h 60"/>
              <a:gd name="T10" fmla="*/ 19 w 96"/>
              <a:gd name="T11" fmla="*/ 19 h 60"/>
              <a:gd name="T12" fmla="*/ 0 w 96"/>
              <a:gd name="T13" fmla="*/ 60 h 60"/>
              <a:gd name="T14" fmla="*/ 96 w 96"/>
              <a:gd name="T15" fmla="*/ 60 h 60"/>
              <a:gd name="T16" fmla="*/ 96 w 96"/>
              <a:gd name="T1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60">
                <a:moveTo>
                  <a:pt x="96" y="0"/>
                </a:moveTo>
                <a:lnTo>
                  <a:pt x="44" y="0"/>
                </a:lnTo>
                <a:lnTo>
                  <a:pt x="26" y="0"/>
                </a:lnTo>
                <a:lnTo>
                  <a:pt x="22" y="11"/>
                </a:lnTo>
                <a:lnTo>
                  <a:pt x="22" y="19"/>
                </a:lnTo>
                <a:lnTo>
                  <a:pt x="19" y="19"/>
                </a:lnTo>
                <a:lnTo>
                  <a:pt x="0" y="60"/>
                </a:lnTo>
                <a:lnTo>
                  <a:pt x="96" y="60"/>
                </a:lnTo>
                <a:lnTo>
                  <a:pt x="96" y="0"/>
                </a:lnTo>
                <a:close/>
              </a:path>
            </a:pathLst>
          </a:custGeom>
          <a:solidFill>
            <a:srgbClr val="B4D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1" name="Freeform 117"/>
          <p:cNvSpPr/>
          <p:nvPr>
            <p:custDataLst>
              <p:tags r:id="rId115"/>
            </p:custDataLst>
          </p:nvPr>
        </p:nvSpPr>
        <p:spPr bwMode="auto">
          <a:xfrm>
            <a:off x="9696450" y="5167313"/>
            <a:ext cx="152400" cy="95250"/>
          </a:xfrm>
          <a:custGeom>
            <a:avLst/>
            <a:gdLst>
              <a:gd name="T0" fmla="*/ 96 w 96"/>
              <a:gd name="T1" fmla="*/ 0 h 60"/>
              <a:gd name="T2" fmla="*/ 44 w 96"/>
              <a:gd name="T3" fmla="*/ 0 h 60"/>
              <a:gd name="T4" fmla="*/ 26 w 96"/>
              <a:gd name="T5" fmla="*/ 0 h 60"/>
              <a:gd name="T6" fmla="*/ 22 w 96"/>
              <a:gd name="T7" fmla="*/ 11 h 60"/>
              <a:gd name="T8" fmla="*/ 22 w 96"/>
              <a:gd name="T9" fmla="*/ 19 h 60"/>
              <a:gd name="T10" fmla="*/ 19 w 96"/>
              <a:gd name="T11" fmla="*/ 19 h 60"/>
              <a:gd name="T12" fmla="*/ 0 w 96"/>
              <a:gd name="T13" fmla="*/ 60 h 60"/>
              <a:gd name="T14" fmla="*/ 96 w 96"/>
              <a:gd name="T15" fmla="*/ 60 h 60"/>
              <a:gd name="T16" fmla="*/ 96 w 96"/>
              <a:gd name="T1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60">
                <a:moveTo>
                  <a:pt x="96" y="0"/>
                </a:moveTo>
                <a:lnTo>
                  <a:pt x="44" y="0"/>
                </a:lnTo>
                <a:lnTo>
                  <a:pt x="26" y="0"/>
                </a:lnTo>
                <a:lnTo>
                  <a:pt x="22" y="11"/>
                </a:lnTo>
                <a:lnTo>
                  <a:pt x="22" y="19"/>
                </a:lnTo>
                <a:lnTo>
                  <a:pt x="19" y="19"/>
                </a:lnTo>
                <a:lnTo>
                  <a:pt x="0" y="60"/>
                </a:lnTo>
                <a:lnTo>
                  <a:pt x="96" y="60"/>
                </a:lnTo>
                <a:lnTo>
                  <a:pt x="9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2" name="Freeform 118"/>
          <p:cNvSpPr/>
          <p:nvPr>
            <p:custDataLst>
              <p:tags r:id="rId116"/>
            </p:custDataLst>
          </p:nvPr>
        </p:nvSpPr>
        <p:spPr bwMode="auto">
          <a:xfrm>
            <a:off x="9726613" y="5184775"/>
            <a:ext cx="4763" cy="12700"/>
          </a:xfrm>
          <a:custGeom>
            <a:avLst/>
            <a:gdLst>
              <a:gd name="T0" fmla="*/ 3 w 3"/>
              <a:gd name="T1" fmla="*/ 0 h 8"/>
              <a:gd name="T2" fmla="*/ 0 w 3"/>
              <a:gd name="T3" fmla="*/ 8 h 8"/>
              <a:gd name="T4" fmla="*/ 3 w 3"/>
              <a:gd name="T5" fmla="*/ 8 h 8"/>
              <a:gd name="T6" fmla="*/ 3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3" y="0"/>
                </a:move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  <a:close/>
              </a:path>
            </a:pathLst>
          </a:custGeom>
          <a:solidFill>
            <a:srgbClr val="449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3" name="Freeform 119"/>
          <p:cNvSpPr/>
          <p:nvPr>
            <p:custDataLst>
              <p:tags r:id="rId117"/>
            </p:custDataLst>
          </p:nvPr>
        </p:nvSpPr>
        <p:spPr bwMode="auto">
          <a:xfrm>
            <a:off x="9726613" y="5184775"/>
            <a:ext cx="4763" cy="12700"/>
          </a:xfrm>
          <a:custGeom>
            <a:avLst/>
            <a:gdLst>
              <a:gd name="T0" fmla="*/ 3 w 3"/>
              <a:gd name="T1" fmla="*/ 0 h 8"/>
              <a:gd name="T2" fmla="*/ 0 w 3"/>
              <a:gd name="T3" fmla="*/ 8 h 8"/>
              <a:gd name="T4" fmla="*/ 3 w 3"/>
              <a:gd name="T5" fmla="*/ 8 h 8"/>
              <a:gd name="T6" fmla="*/ 3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3" y="0"/>
                </a:move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4" name="Freeform 120"/>
          <p:cNvSpPr/>
          <p:nvPr>
            <p:custDataLst>
              <p:tags r:id="rId118"/>
            </p:custDataLst>
          </p:nvPr>
        </p:nvSpPr>
        <p:spPr bwMode="auto">
          <a:xfrm>
            <a:off x="10042525" y="4768850"/>
            <a:ext cx="117475" cy="398463"/>
          </a:xfrm>
          <a:custGeom>
            <a:avLst/>
            <a:gdLst>
              <a:gd name="T0" fmla="*/ 20 w 20"/>
              <a:gd name="T1" fmla="*/ 0 h 68"/>
              <a:gd name="T2" fmla="*/ 14 w 20"/>
              <a:gd name="T3" fmla="*/ 3 h 68"/>
              <a:gd name="T4" fmla="*/ 7 w 20"/>
              <a:gd name="T5" fmla="*/ 11 h 68"/>
              <a:gd name="T6" fmla="*/ 3 w 20"/>
              <a:gd name="T7" fmla="*/ 19 h 68"/>
              <a:gd name="T8" fmla="*/ 7 w 20"/>
              <a:gd name="T9" fmla="*/ 27 h 68"/>
              <a:gd name="T10" fmla="*/ 15 w 20"/>
              <a:gd name="T11" fmla="*/ 35 h 68"/>
              <a:gd name="T12" fmla="*/ 8 w 20"/>
              <a:gd name="T13" fmla="*/ 51 h 68"/>
              <a:gd name="T14" fmla="*/ 0 w 20"/>
              <a:gd name="T15" fmla="*/ 51 h 68"/>
              <a:gd name="T16" fmla="*/ 0 w 20"/>
              <a:gd name="T17" fmla="*/ 68 h 68"/>
              <a:gd name="T18" fmla="*/ 20 w 20"/>
              <a:gd name="T19" fmla="*/ 68 h 68"/>
              <a:gd name="T20" fmla="*/ 20 w 20"/>
              <a:gd name="T2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68">
                <a:moveTo>
                  <a:pt x="20" y="0"/>
                </a:moveTo>
                <a:cubicBezTo>
                  <a:pt x="18" y="1"/>
                  <a:pt x="16" y="2"/>
                  <a:pt x="14" y="3"/>
                </a:cubicBezTo>
                <a:cubicBezTo>
                  <a:pt x="7" y="11"/>
                  <a:pt x="7" y="11"/>
                  <a:pt x="7" y="11"/>
                </a:cubicBezTo>
                <a:cubicBezTo>
                  <a:pt x="5" y="13"/>
                  <a:pt x="3" y="16"/>
                  <a:pt x="3" y="19"/>
                </a:cubicBezTo>
                <a:cubicBezTo>
                  <a:pt x="3" y="22"/>
                  <a:pt x="5" y="24"/>
                  <a:pt x="7" y="27"/>
                </a:cubicBezTo>
                <a:cubicBezTo>
                  <a:pt x="15" y="35"/>
                  <a:pt x="15" y="35"/>
                  <a:pt x="15" y="35"/>
                </a:cubicBezTo>
                <a:cubicBezTo>
                  <a:pt x="12" y="40"/>
                  <a:pt x="9" y="46"/>
                  <a:pt x="8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68"/>
                  <a:pt x="0" y="68"/>
                  <a:pt x="0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449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5" name="Freeform 121"/>
          <p:cNvSpPr/>
          <p:nvPr>
            <p:custDataLst>
              <p:tags r:id="rId119"/>
            </p:custDataLst>
          </p:nvPr>
        </p:nvSpPr>
        <p:spPr bwMode="auto">
          <a:xfrm>
            <a:off x="9955213" y="5068888"/>
            <a:ext cx="87313" cy="98425"/>
          </a:xfrm>
          <a:custGeom>
            <a:avLst/>
            <a:gdLst>
              <a:gd name="T0" fmla="*/ 11 w 15"/>
              <a:gd name="T1" fmla="*/ 0 h 17"/>
              <a:gd name="T2" fmla="*/ 3 w 15"/>
              <a:gd name="T3" fmla="*/ 4 h 17"/>
              <a:gd name="T4" fmla="*/ 0 w 15"/>
              <a:gd name="T5" fmla="*/ 12 h 17"/>
              <a:gd name="T6" fmla="*/ 0 w 15"/>
              <a:gd name="T7" fmla="*/ 17 h 17"/>
              <a:gd name="T8" fmla="*/ 2 w 15"/>
              <a:gd name="T9" fmla="*/ 17 h 17"/>
              <a:gd name="T10" fmla="*/ 2 w 15"/>
              <a:gd name="T11" fmla="*/ 17 h 17"/>
              <a:gd name="T12" fmla="*/ 4 w 15"/>
              <a:gd name="T13" fmla="*/ 17 h 17"/>
              <a:gd name="T14" fmla="*/ 4 w 15"/>
              <a:gd name="T15" fmla="*/ 17 h 17"/>
              <a:gd name="T16" fmla="*/ 15 w 15"/>
              <a:gd name="T17" fmla="*/ 17 h 17"/>
              <a:gd name="T18" fmla="*/ 15 w 15"/>
              <a:gd name="T19" fmla="*/ 0 h 17"/>
              <a:gd name="T20" fmla="*/ 11 w 15"/>
              <a:gd name="T2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" h="17">
                <a:moveTo>
                  <a:pt x="11" y="0"/>
                </a:moveTo>
                <a:cubicBezTo>
                  <a:pt x="8" y="0"/>
                  <a:pt x="5" y="2"/>
                  <a:pt x="3" y="4"/>
                </a:cubicBezTo>
                <a:cubicBezTo>
                  <a:pt x="1" y="6"/>
                  <a:pt x="0" y="9"/>
                  <a:pt x="0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0"/>
                  <a:pt x="15" y="0"/>
                  <a:pt x="15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B4D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6" name="Freeform 122"/>
          <p:cNvSpPr/>
          <p:nvPr>
            <p:custDataLst>
              <p:tags r:id="rId120"/>
            </p:custDataLst>
          </p:nvPr>
        </p:nvSpPr>
        <p:spPr bwMode="auto">
          <a:xfrm>
            <a:off x="10007600" y="4681538"/>
            <a:ext cx="979488" cy="485775"/>
          </a:xfrm>
          <a:custGeom>
            <a:avLst/>
            <a:gdLst>
              <a:gd name="T0" fmla="*/ 167 w 167"/>
              <a:gd name="T1" fmla="*/ 83 h 83"/>
              <a:gd name="T2" fmla="*/ 167 w 167"/>
              <a:gd name="T3" fmla="*/ 78 h 83"/>
              <a:gd name="T4" fmla="*/ 158 w 167"/>
              <a:gd name="T5" fmla="*/ 69 h 83"/>
              <a:gd name="T6" fmla="*/ 145 w 167"/>
              <a:gd name="T7" fmla="*/ 69 h 83"/>
              <a:gd name="T8" fmla="*/ 137 w 167"/>
              <a:gd name="T9" fmla="*/ 50 h 83"/>
              <a:gd name="T10" fmla="*/ 146 w 167"/>
              <a:gd name="T11" fmla="*/ 40 h 83"/>
              <a:gd name="T12" fmla="*/ 146 w 167"/>
              <a:gd name="T13" fmla="*/ 28 h 83"/>
              <a:gd name="T14" fmla="*/ 139 w 167"/>
              <a:gd name="T15" fmla="*/ 21 h 83"/>
              <a:gd name="T16" fmla="*/ 127 w 167"/>
              <a:gd name="T17" fmla="*/ 21 h 83"/>
              <a:gd name="T18" fmla="*/ 117 w 167"/>
              <a:gd name="T19" fmla="*/ 30 h 83"/>
              <a:gd name="T20" fmla="*/ 98 w 167"/>
              <a:gd name="T21" fmla="*/ 22 h 83"/>
              <a:gd name="T22" fmla="*/ 98 w 167"/>
              <a:gd name="T23" fmla="*/ 9 h 83"/>
              <a:gd name="T24" fmla="*/ 89 w 167"/>
              <a:gd name="T25" fmla="*/ 0 h 83"/>
              <a:gd name="T26" fmla="*/ 79 w 167"/>
              <a:gd name="T27" fmla="*/ 0 h 83"/>
              <a:gd name="T28" fmla="*/ 70 w 167"/>
              <a:gd name="T29" fmla="*/ 9 h 83"/>
              <a:gd name="T30" fmla="*/ 70 w 167"/>
              <a:gd name="T31" fmla="*/ 22 h 83"/>
              <a:gd name="T32" fmla="*/ 51 w 167"/>
              <a:gd name="T33" fmla="*/ 30 h 83"/>
              <a:gd name="T34" fmla="*/ 41 w 167"/>
              <a:gd name="T35" fmla="*/ 20 h 83"/>
              <a:gd name="T36" fmla="*/ 29 w 167"/>
              <a:gd name="T37" fmla="*/ 20 h 83"/>
              <a:gd name="T38" fmla="*/ 21 w 167"/>
              <a:gd name="T39" fmla="*/ 27 h 83"/>
              <a:gd name="T40" fmla="*/ 21 w 167"/>
              <a:gd name="T41" fmla="*/ 40 h 83"/>
              <a:gd name="T42" fmla="*/ 31 w 167"/>
              <a:gd name="T43" fmla="*/ 50 h 83"/>
              <a:gd name="T44" fmla="*/ 23 w 167"/>
              <a:gd name="T45" fmla="*/ 69 h 83"/>
              <a:gd name="T46" fmla="*/ 9 w 167"/>
              <a:gd name="T47" fmla="*/ 69 h 83"/>
              <a:gd name="T48" fmla="*/ 0 w 167"/>
              <a:gd name="T49" fmla="*/ 78 h 83"/>
              <a:gd name="T50" fmla="*/ 0 w 167"/>
              <a:gd name="T51" fmla="*/ 83 h 83"/>
              <a:gd name="T52" fmla="*/ 56 w 167"/>
              <a:gd name="T53" fmla="*/ 83 h 83"/>
              <a:gd name="T54" fmla="*/ 84 w 167"/>
              <a:gd name="T55" fmla="*/ 55 h 83"/>
              <a:gd name="T56" fmla="*/ 112 w 167"/>
              <a:gd name="T57" fmla="*/ 83 h 83"/>
              <a:gd name="T58" fmla="*/ 167 w 167"/>
              <a:gd name="T5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7" h="83">
                <a:moveTo>
                  <a:pt x="167" y="83"/>
                </a:moveTo>
                <a:cubicBezTo>
                  <a:pt x="167" y="78"/>
                  <a:pt x="167" y="78"/>
                  <a:pt x="167" y="78"/>
                </a:cubicBezTo>
                <a:cubicBezTo>
                  <a:pt x="167" y="73"/>
                  <a:pt x="163" y="69"/>
                  <a:pt x="158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3" y="62"/>
                  <a:pt x="140" y="56"/>
                  <a:pt x="137" y="50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150" y="37"/>
                  <a:pt x="150" y="31"/>
                  <a:pt x="146" y="28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36" y="17"/>
                  <a:pt x="130" y="17"/>
                  <a:pt x="127" y="21"/>
                </a:cubicBezTo>
                <a:cubicBezTo>
                  <a:pt x="117" y="30"/>
                  <a:pt x="117" y="30"/>
                  <a:pt x="117" y="30"/>
                </a:cubicBezTo>
                <a:cubicBezTo>
                  <a:pt x="111" y="26"/>
                  <a:pt x="105" y="24"/>
                  <a:pt x="98" y="22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4"/>
                  <a:pt x="94" y="0"/>
                  <a:pt x="8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4" y="0"/>
                  <a:pt x="70" y="4"/>
                  <a:pt x="70" y="9"/>
                </a:cubicBezTo>
                <a:cubicBezTo>
                  <a:pt x="70" y="22"/>
                  <a:pt x="70" y="22"/>
                  <a:pt x="70" y="22"/>
                </a:cubicBezTo>
                <a:cubicBezTo>
                  <a:pt x="63" y="24"/>
                  <a:pt x="56" y="26"/>
                  <a:pt x="51" y="30"/>
                </a:cubicBezTo>
                <a:cubicBezTo>
                  <a:pt x="41" y="20"/>
                  <a:pt x="41" y="20"/>
                  <a:pt x="41" y="20"/>
                </a:cubicBezTo>
                <a:cubicBezTo>
                  <a:pt x="38" y="17"/>
                  <a:pt x="32" y="17"/>
                  <a:pt x="29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18" y="31"/>
                  <a:pt x="18" y="36"/>
                  <a:pt x="21" y="40"/>
                </a:cubicBezTo>
                <a:cubicBezTo>
                  <a:pt x="31" y="50"/>
                  <a:pt x="31" y="50"/>
                  <a:pt x="31" y="50"/>
                </a:cubicBezTo>
                <a:cubicBezTo>
                  <a:pt x="27" y="55"/>
                  <a:pt x="24" y="62"/>
                  <a:pt x="23" y="69"/>
                </a:cubicBezTo>
                <a:cubicBezTo>
                  <a:pt x="9" y="69"/>
                  <a:pt x="9" y="69"/>
                  <a:pt x="9" y="69"/>
                </a:cubicBezTo>
                <a:cubicBezTo>
                  <a:pt x="4" y="69"/>
                  <a:pt x="0" y="73"/>
                  <a:pt x="0" y="78"/>
                </a:cubicBezTo>
                <a:cubicBezTo>
                  <a:pt x="0" y="83"/>
                  <a:pt x="0" y="83"/>
                  <a:pt x="0" y="83"/>
                </a:cubicBezTo>
                <a:cubicBezTo>
                  <a:pt x="56" y="83"/>
                  <a:pt x="56" y="83"/>
                  <a:pt x="56" y="83"/>
                </a:cubicBezTo>
                <a:cubicBezTo>
                  <a:pt x="56" y="68"/>
                  <a:pt x="68" y="55"/>
                  <a:pt x="84" y="55"/>
                </a:cubicBezTo>
                <a:cubicBezTo>
                  <a:pt x="99" y="55"/>
                  <a:pt x="112" y="68"/>
                  <a:pt x="112" y="83"/>
                </a:cubicBezTo>
                <a:lnTo>
                  <a:pt x="167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7" name="Freeform 123"/>
          <p:cNvSpPr>
            <a:spLocks noEditPoints="1"/>
          </p:cNvSpPr>
          <p:nvPr>
            <p:custDataLst>
              <p:tags r:id="rId121"/>
            </p:custDataLst>
          </p:nvPr>
        </p:nvSpPr>
        <p:spPr bwMode="auto">
          <a:xfrm>
            <a:off x="9990138" y="4664075"/>
            <a:ext cx="1014413" cy="503238"/>
          </a:xfrm>
          <a:custGeom>
            <a:avLst/>
            <a:gdLst>
              <a:gd name="T0" fmla="*/ 173 w 173"/>
              <a:gd name="T1" fmla="*/ 81 h 86"/>
              <a:gd name="T2" fmla="*/ 148 w 173"/>
              <a:gd name="T3" fmla="*/ 69 h 86"/>
              <a:gd name="T4" fmla="*/ 151 w 173"/>
              <a:gd name="T5" fmla="*/ 72 h 86"/>
              <a:gd name="T6" fmla="*/ 140 w 173"/>
              <a:gd name="T7" fmla="*/ 53 h 86"/>
              <a:gd name="T8" fmla="*/ 151 w 173"/>
              <a:gd name="T9" fmla="*/ 45 h 86"/>
              <a:gd name="T10" fmla="*/ 155 w 173"/>
              <a:gd name="T11" fmla="*/ 37 h 86"/>
              <a:gd name="T12" fmla="*/ 151 w 173"/>
              <a:gd name="T13" fmla="*/ 29 h 86"/>
              <a:gd name="T14" fmla="*/ 136 w 173"/>
              <a:gd name="T15" fmla="*/ 18 h 86"/>
              <a:gd name="T16" fmla="*/ 118 w 173"/>
              <a:gd name="T17" fmla="*/ 31 h 86"/>
              <a:gd name="T18" fmla="*/ 122 w 173"/>
              <a:gd name="T19" fmla="*/ 31 h 86"/>
              <a:gd name="T20" fmla="*/ 101 w 173"/>
              <a:gd name="T21" fmla="*/ 25 h 86"/>
              <a:gd name="T22" fmla="*/ 104 w 173"/>
              <a:gd name="T23" fmla="*/ 12 h 86"/>
              <a:gd name="T24" fmla="*/ 82 w 173"/>
              <a:gd name="T25" fmla="*/ 0 h 86"/>
              <a:gd name="T26" fmla="*/ 70 w 173"/>
              <a:gd name="T27" fmla="*/ 25 h 86"/>
              <a:gd name="T28" fmla="*/ 72 w 173"/>
              <a:gd name="T29" fmla="*/ 22 h 86"/>
              <a:gd name="T30" fmla="*/ 54 w 173"/>
              <a:gd name="T31" fmla="*/ 33 h 86"/>
              <a:gd name="T32" fmla="*/ 46 w 173"/>
              <a:gd name="T33" fmla="*/ 21 h 86"/>
              <a:gd name="T34" fmla="*/ 38 w 173"/>
              <a:gd name="T35" fmla="*/ 18 h 86"/>
              <a:gd name="T36" fmla="*/ 30 w 173"/>
              <a:gd name="T37" fmla="*/ 21 h 86"/>
              <a:gd name="T38" fmla="*/ 19 w 173"/>
              <a:gd name="T39" fmla="*/ 37 h 86"/>
              <a:gd name="T40" fmla="*/ 32 w 173"/>
              <a:gd name="T41" fmla="*/ 55 h 86"/>
              <a:gd name="T42" fmla="*/ 31 w 173"/>
              <a:gd name="T43" fmla="*/ 51 h 86"/>
              <a:gd name="T44" fmla="*/ 26 w 173"/>
              <a:gd name="T45" fmla="*/ 72 h 86"/>
              <a:gd name="T46" fmla="*/ 12 w 173"/>
              <a:gd name="T47" fmla="*/ 69 h 86"/>
              <a:gd name="T48" fmla="*/ 12 w 173"/>
              <a:gd name="T49" fmla="*/ 69 h 86"/>
              <a:gd name="T50" fmla="*/ 0 w 173"/>
              <a:gd name="T51" fmla="*/ 81 h 86"/>
              <a:gd name="T52" fmla="*/ 0 w 173"/>
              <a:gd name="T53" fmla="*/ 81 h 86"/>
              <a:gd name="T54" fmla="*/ 6 w 173"/>
              <a:gd name="T55" fmla="*/ 86 h 86"/>
              <a:gd name="T56" fmla="*/ 6 w 173"/>
              <a:gd name="T57" fmla="*/ 81 h 86"/>
              <a:gd name="T58" fmla="*/ 12 w 173"/>
              <a:gd name="T59" fmla="*/ 74 h 86"/>
              <a:gd name="T60" fmla="*/ 12 w 173"/>
              <a:gd name="T61" fmla="*/ 75 h 86"/>
              <a:gd name="T62" fmla="*/ 12 w 173"/>
              <a:gd name="T63" fmla="*/ 75 h 86"/>
              <a:gd name="T64" fmla="*/ 28 w 173"/>
              <a:gd name="T65" fmla="*/ 75 h 86"/>
              <a:gd name="T66" fmla="*/ 36 w 173"/>
              <a:gd name="T67" fmla="*/ 54 h 86"/>
              <a:gd name="T68" fmla="*/ 26 w 173"/>
              <a:gd name="T69" fmla="*/ 41 h 86"/>
              <a:gd name="T70" fmla="*/ 25 w 173"/>
              <a:gd name="T71" fmla="*/ 37 h 86"/>
              <a:gd name="T72" fmla="*/ 34 w 173"/>
              <a:gd name="T73" fmla="*/ 25 h 86"/>
              <a:gd name="T74" fmla="*/ 38 w 173"/>
              <a:gd name="T75" fmla="*/ 24 h 86"/>
              <a:gd name="T76" fmla="*/ 53 w 173"/>
              <a:gd name="T77" fmla="*/ 37 h 86"/>
              <a:gd name="T78" fmla="*/ 74 w 173"/>
              <a:gd name="T79" fmla="*/ 28 h 86"/>
              <a:gd name="T80" fmla="*/ 76 w 173"/>
              <a:gd name="T81" fmla="*/ 12 h 86"/>
              <a:gd name="T82" fmla="*/ 92 w 173"/>
              <a:gd name="T83" fmla="*/ 6 h 86"/>
              <a:gd name="T84" fmla="*/ 98 w 173"/>
              <a:gd name="T85" fmla="*/ 27 h 86"/>
              <a:gd name="T86" fmla="*/ 119 w 173"/>
              <a:gd name="T87" fmla="*/ 36 h 86"/>
              <a:gd name="T88" fmla="*/ 132 w 173"/>
              <a:gd name="T89" fmla="*/ 26 h 86"/>
              <a:gd name="T90" fmla="*/ 140 w 173"/>
              <a:gd name="T91" fmla="*/ 26 h 86"/>
              <a:gd name="T92" fmla="*/ 147 w 173"/>
              <a:gd name="T93" fmla="*/ 33 h 86"/>
              <a:gd name="T94" fmla="*/ 147 w 173"/>
              <a:gd name="T95" fmla="*/ 41 h 86"/>
              <a:gd name="T96" fmla="*/ 137 w 173"/>
              <a:gd name="T97" fmla="*/ 54 h 86"/>
              <a:gd name="T98" fmla="*/ 145 w 173"/>
              <a:gd name="T99" fmla="*/ 75 h 86"/>
              <a:gd name="T100" fmla="*/ 161 w 173"/>
              <a:gd name="T101" fmla="*/ 75 h 86"/>
              <a:gd name="T102" fmla="*/ 167 w 173"/>
              <a:gd name="T103" fmla="*/ 86 h 86"/>
              <a:gd name="T104" fmla="*/ 62 w 173"/>
              <a:gd name="T105" fmla="*/ 86 h 86"/>
              <a:gd name="T106" fmla="*/ 87 w 173"/>
              <a:gd name="T107" fmla="*/ 61 h 86"/>
              <a:gd name="T108" fmla="*/ 112 w 173"/>
              <a:gd name="T109" fmla="*/ 86 h 86"/>
              <a:gd name="T110" fmla="*/ 109 w 173"/>
              <a:gd name="T111" fmla="*/ 64 h 86"/>
              <a:gd name="T112" fmla="*/ 65 w 173"/>
              <a:gd name="T113" fmla="*/ 64 h 86"/>
              <a:gd name="T114" fmla="*/ 62 w 173"/>
              <a:gd name="T11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3" h="86">
                <a:moveTo>
                  <a:pt x="173" y="86"/>
                </a:moveTo>
                <a:cubicBezTo>
                  <a:pt x="173" y="81"/>
                  <a:pt x="173" y="81"/>
                  <a:pt x="173" y="81"/>
                </a:cubicBezTo>
                <a:cubicBezTo>
                  <a:pt x="173" y="75"/>
                  <a:pt x="168" y="69"/>
                  <a:pt x="161" y="69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49" y="64"/>
                  <a:pt x="146" y="57"/>
                  <a:pt x="142" y="51"/>
                </a:cubicBezTo>
                <a:cubicBezTo>
                  <a:pt x="140" y="53"/>
                  <a:pt x="140" y="53"/>
                  <a:pt x="140" y="53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4" y="43"/>
                  <a:pt x="155" y="40"/>
                  <a:pt x="155" y="37"/>
                </a:cubicBezTo>
                <a:cubicBezTo>
                  <a:pt x="155" y="34"/>
                  <a:pt x="154" y="31"/>
                  <a:pt x="151" y="29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42" y="19"/>
                  <a:pt x="139" y="18"/>
                  <a:pt x="136" y="18"/>
                </a:cubicBezTo>
                <a:cubicBezTo>
                  <a:pt x="133" y="18"/>
                  <a:pt x="130" y="19"/>
                  <a:pt x="128" y="21"/>
                </a:cubicBezTo>
                <a:cubicBezTo>
                  <a:pt x="118" y="31"/>
                  <a:pt x="118" y="31"/>
                  <a:pt x="118" y="31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1"/>
                  <a:pt x="122" y="31"/>
                  <a:pt x="122" y="31"/>
                </a:cubicBezTo>
                <a:cubicBezTo>
                  <a:pt x="116" y="27"/>
                  <a:pt x="109" y="24"/>
                  <a:pt x="101" y="22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4" y="5"/>
                  <a:pt x="98" y="0"/>
                  <a:pt x="9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75" y="0"/>
                  <a:pt x="70" y="5"/>
                  <a:pt x="70" y="12"/>
                </a:cubicBezTo>
                <a:cubicBezTo>
                  <a:pt x="70" y="25"/>
                  <a:pt x="70" y="25"/>
                  <a:pt x="70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2" y="22"/>
                  <a:pt x="72" y="22"/>
                  <a:pt x="72" y="22"/>
                </a:cubicBezTo>
                <a:cubicBezTo>
                  <a:pt x="65" y="24"/>
                  <a:pt x="58" y="27"/>
                  <a:pt x="52" y="30"/>
                </a:cubicBezTo>
                <a:cubicBezTo>
                  <a:pt x="54" y="33"/>
                  <a:pt x="54" y="33"/>
                  <a:pt x="54" y="33"/>
                </a:cubicBezTo>
                <a:cubicBezTo>
                  <a:pt x="56" y="31"/>
                  <a:pt x="56" y="31"/>
                  <a:pt x="56" y="3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4" y="19"/>
                  <a:pt x="41" y="18"/>
                  <a:pt x="38" y="18"/>
                </a:cubicBezTo>
                <a:cubicBezTo>
                  <a:pt x="35" y="18"/>
                  <a:pt x="32" y="19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22" y="28"/>
                  <a:pt x="22" y="28"/>
                  <a:pt x="22" y="28"/>
                </a:cubicBezTo>
                <a:cubicBezTo>
                  <a:pt x="20" y="31"/>
                  <a:pt x="19" y="34"/>
                  <a:pt x="19" y="37"/>
                </a:cubicBezTo>
                <a:cubicBezTo>
                  <a:pt x="19" y="40"/>
                  <a:pt x="20" y="43"/>
                  <a:pt x="22" y="45"/>
                </a:cubicBezTo>
                <a:cubicBezTo>
                  <a:pt x="32" y="55"/>
                  <a:pt x="32" y="55"/>
                  <a:pt x="32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1" y="51"/>
                  <a:pt x="31" y="51"/>
                  <a:pt x="31" y="51"/>
                </a:cubicBezTo>
                <a:cubicBezTo>
                  <a:pt x="27" y="57"/>
                  <a:pt x="24" y="64"/>
                  <a:pt x="23" y="71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69"/>
                  <a:pt x="26" y="69"/>
                  <a:pt x="26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72"/>
                  <a:pt x="12" y="72"/>
                  <a:pt x="12" y="72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6" y="69"/>
                  <a:pt x="0" y="74"/>
                  <a:pt x="0" y="81"/>
                </a:cubicBezTo>
                <a:cubicBezTo>
                  <a:pt x="3" y="81"/>
                  <a:pt x="3" y="81"/>
                  <a:pt x="3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6"/>
                  <a:pt x="0" y="86"/>
                  <a:pt x="0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1"/>
                  <a:pt x="6" y="81"/>
                  <a:pt x="6" y="81"/>
                </a:cubicBezTo>
                <a:cubicBezTo>
                  <a:pt x="6" y="81"/>
                  <a:pt x="6" y="81"/>
                  <a:pt x="6" y="81"/>
                </a:cubicBezTo>
                <a:cubicBezTo>
                  <a:pt x="6" y="78"/>
                  <a:pt x="9" y="75"/>
                  <a:pt x="12" y="75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29" y="73"/>
                  <a:pt x="29" y="73"/>
                  <a:pt x="29" y="73"/>
                </a:cubicBezTo>
                <a:cubicBezTo>
                  <a:pt x="30" y="66"/>
                  <a:pt x="33" y="60"/>
                  <a:pt x="36" y="54"/>
                </a:cubicBezTo>
                <a:cubicBezTo>
                  <a:pt x="38" y="52"/>
                  <a:pt x="38" y="52"/>
                  <a:pt x="38" y="52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0"/>
                  <a:pt x="25" y="38"/>
                  <a:pt x="25" y="37"/>
                </a:cubicBezTo>
                <a:cubicBezTo>
                  <a:pt x="25" y="35"/>
                  <a:pt x="25" y="34"/>
                  <a:pt x="27" y="33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4"/>
                  <a:pt x="36" y="24"/>
                  <a:pt x="38" y="24"/>
                </a:cubicBezTo>
                <a:cubicBezTo>
                  <a:pt x="39" y="24"/>
                  <a:pt x="41" y="24"/>
                  <a:pt x="42" y="25"/>
                </a:cubicBezTo>
                <a:cubicBezTo>
                  <a:pt x="53" y="37"/>
                  <a:pt x="53" y="37"/>
                  <a:pt x="53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61" y="32"/>
                  <a:pt x="67" y="29"/>
                  <a:pt x="74" y="28"/>
                </a:cubicBezTo>
                <a:cubicBezTo>
                  <a:pt x="76" y="27"/>
                  <a:pt x="76" y="27"/>
                  <a:pt x="76" y="27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8"/>
                  <a:pt x="78" y="6"/>
                  <a:pt x="8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5" y="6"/>
                  <a:pt x="98" y="8"/>
                  <a:pt x="98" y="12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7" y="30"/>
                  <a:pt x="113" y="32"/>
                  <a:pt x="119" y="36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33" y="25"/>
                  <a:pt x="134" y="24"/>
                  <a:pt x="136" y="24"/>
                </a:cubicBezTo>
                <a:cubicBezTo>
                  <a:pt x="137" y="24"/>
                  <a:pt x="139" y="25"/>
                  <a:pt x="140" y="26"/>
                </a:cubicBezTo>
                <a:cubicBezTo>
                  <a:pt x="147" y="33"/>
                  <a:pt x="147" y="33"/>
                  <a:pt x="147" y="33"/>
                </a:cubicBezTo>
                <a:cubicBezTo>
                  <a:pt x="147" y="33"/>
                  <a:pt x="147" y="33"/>
                  <a:pt x="147" y="33"/>
                </a:cubicBezTo>
                <a:cubicBezTo>
                  <a:pt x="148" y="34"/>
                  <a:pt x="149" y="35"/>
                  <a:pt x="149" y="37"/>
                </a:cubicBezTo>
                <a:cubicBezTo>
                  <a:pt x="149" y="38"/>
                  <a:pt x="148" y="40"/>
                  <a:pt x="147" y="4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7" y="54"/>
                  <a:pt x="137" y="54"/>
                  <a:pt x="137" y="54"/>
                </a:cubicBezTo>
                <a:cubicBezTo>
                  <a:pt x="141" y="60"/>
                  <a:pt x="143" y="66"/>
                  <a:pt x="145" y="73"/>
                </a:cubicBezTo>
                <a:cubicBezTo>
                  <a:pt x="145" y="75"/>
                  <a:pt x="145" y="75"/>
                  <a:pt x="145" y="75"/>
                </a:cubicBezTo>
                <a:cubicBezTo>
                  <a:pt x="161" y="75"/>
                  <a:pt x="161" y="75"/>
                  <a:pt x="161" y="75"/>
                </a:cubicBezTo>
                <a:cubicBezTo>
                  <a:pt x="161" y="75"/>
                  <a:pt x="161" y="75"/>
                  <a:pt x="161" y="75"/>
                </a:cubicBezTo>
                <a:cubicBezTo>
                  <a:pt x="165" y="75"/>
                  <a:pt x="167" y="78"/>
                  <a:pt x="167" y="81"/>
                </a:cubicBezTo>
                <a:cubicBezTo>
                  <a:pt x="167" y="86"/>
                  <a:pt x="167" y="86"/>
                  <a:pt x="167" y="86"/>
                </a:cubicBezTo>
                <a:cubicBezTo>
                  <a:pt x="173" y="86"/>
                  <a:pt x="173" y="86"/>
                  <a:pt x="173" y="86"/>
                </a:cubicBezTo>
                <a:close/>
                <a:moveTo>
                  <a:pt x="62" y="86"/>
                </a:moveTo>
                <a:cubicBezTo>
                  <a:pt x="62" y="79"/>
                  <a:pt x="65" y="73"/>
                  <a:pt x="69" y="69"/>
                </a:cubicBezTo>
                <a:cubicBezTo>
                  <a:pt x="74" y="64"/>
                  <a:pt x="80" y="61"/>
                  <a:pt x="87" y="61"/>
                </a:cubicBezTo>
                <a:cubicBezTo>
                  <a:pt x="94" y="61"/>
                  <a:pt x="100" y="64"/>
                  <a:pt x="104" y="69"/>
                </a:cubicBezTo>
                <a:cubicBezTo>
                  <a:pt x="109" y="73"/>
                  <a:pt x="112" y="79"/>
                  <a:pt x="112" y="86"/>
                </a:cubicBezTo>
                <a:cubicBezTo>
                  <a:pt x="118" y="86"/>
                  <a:pt x="118" y="86"/>
                  <a:pt x="118" y="86"/>
                </a:cubicBezTo>
                <a:cubicBezTo>
                  <a:pt x="118" y="78"/>
                  <a:pt x="114" y="70"/>
                  <a:pt x="109" y="64"/>
                </a:cubicBezTo>
                <a:cubicBezTo>
                  <a:pt x="103" y="59"/>
                  <a:pt x="95" y="55"/>
                  <a:pt x="87" y="55"/>
                </a:cubicBezTo>
                <a:cubicBezTo>
                  <a:pt x="78" y="55"/>
                  <a:pt x="70" y="59"/>
                  <a:pt x="65" y="64"/>
                </a:cubicBezTo>
                <a:cubicBezTo>
                  <a:pt x="59" y="70"/>
                  <a:pt x="56" y="78"/>
                  <a:pt x="56" y="86"/>
                </a:cubicBezTo>
                <a:cubicBezTo>
                  <a:pt x="62" y="86"/>
                  <a:pt x="62" y="86"/>
                  <a:pt x="62" y="8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8" name="Rectangle 124"/>
          <p:cNvSpPr>
            <a:spLocks noChangeArrowheads="1"/>
          </p:cNvSpPr>
          <p:nvPr>
            <p:custDataLst>
              <p:tags r:id="rId122"/>
            </p:custDataLst>
          </p:nvPr>
        </p:nvSpPr>
        <p:spPr bwMode="auto">
          <a:xfrm>
            <a:off x="9820275" y="5184775"/>
            <a:ext cx="176213" cy="822325"/>
          </a:xfrm>
          <a:prstGeom prst="rect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9" name="Freeform 125"/>
          <p:cNvSpPr/>
          <p:nvPr>
            <p:custDataLst>
              <p:tags r:id="rId123"/>
            </p:custDataLst>
          </p:nvPr>
        </p:nvSpPr>
        <p:spPr bwMode="auto">
          <a:xfrm>
            <a:off x="9802813" y="5167313"/>
            <a:ext cx="211138" cy="857250"/>
          </a:xfrm>
          <a:custGeom>
            <a:avLst/>
            <a:gdLst>
              <a:gd name="T0" fmla="*/ 11 w 36"/>
              <a:gd name="T1" fmla="*/ 143 h 146"/>
              <a:gd name="T2" fmla="*/ 11 w 36"/>
              <a:gd name="T3" fmla="*/ 146 h 146"/>
              <a:gd name="T4" fmla="*/ 36 w 36"/>
              <a:gd name="T5" fmla="*/ 146 h 146"/>
              <a:gd name="T6" fmla="*/ 36 w 36"/>
              <a:gd name="T7" fmla="*/ 0 h 146"/>
              <a:gd name="T8" fmla="*/ 0 w 36"/>
              <a:gd name="T9" fmla="*/ 0 h 146"/>
              <a:gd name="T10" fmla="*/ 0 w 36"/>
              <a:gd name="T11" fmla="*/ 135 h 146"/>
              <a:gd name="T12" fmla="*/ 11 w 36"/>
              <a:gd name="T13" fmla="*/ 146 h 146"/>
              <a:gd name="T14" fmla="*/ 11 w 36"/>
              <a:gd name="T15" fmla="*/ 143 h 146"/>
              <a:gd name="T16" fmla="*/ 11 w 36"/>
              <a:gd name="T17" fmla="*/ 140 h 146"/>
              <a:gd name="T18" fmla="*/ 6 w 36"/>
              <a:gd name="T19" fmla="*/ 135 h 146"/>
              <a:gd name="T20" fmla="*/ 6 w 36"/>
              <a:gd name="T21" fmla="*/ 6 h 146"/>
              <a:gd name="T22" fmla="*/ 30 w 36"/>
              <a:gd name="T23" fmla="*/ 6 h 146"/>
              <a:gd name="T24" fmla="*/ 30 w 36"/>
              <a:gd name="T25" fmla="*/ 140 h 146"/>
              <a:gd name="T26" fmla="*/ 11 w 36"/>
              <a:gd name="T27" fmla="*/ 140 h 146"/>
              <a:gd name="T28" fmla="*/ 11 w 36"/>
              <a:gd name="T29" fmla="*/ 14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146">
                <a:moveTo>
                  <a:pt x="11" y="143"/>
                </a:moveTo>
                <a:cubicBezTo>
                  <a:pt x="11" y="146"/>
                  <a:pt x="11" y="146"/>
                  <a:pt x="11" y="146"/>
                </a:cubicBezTo>
                <a:cubicBezTo>
                  <a:pt x="36" y="146"/>
                  <a:pt x="36" y="146"/>
                  <a:pt x="36" y="146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1"/>
                  <a:pt x="5" y="146"/>
                  <a:pt x="11" y="146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11" y="140"/>
                  <a:pt x="11" y="140"/>
                  <a:pt x="11" y="140"/>
                </a:cubicBezTo>
                <a:cubicBezTo>
                  <a:pt x="8" y="140"/>
                  <a:pt x="6" y="138"/>
                  <a:pt x="6" y="135"/>
                </a:cubicBezTo>
                <a:cubicBezTo>
                  <a:pt x="6" y="6"/>
                  <a:pt x="6" y="6"/>
                  <a:pt x="6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40"/>
                  <a:pt x="30" y="140"/>
                  <a:pt x="30" y="140"/>
                </a:cubicBezTo>
                <a:cubicBezTo>
                  <a:pt x="11" y="140"/>
                  <a:pt x="11" y="140"/>
                  <a:pt x="11" y="140"/>
                </a:cubicBezTo>
                <a:lnTo>
                  <a:pt x="11" y="143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0" name="Freeform 126"/>
          <p:cNvSpPr/>
          <p:nvPr>
            <p:custDataLst>
              <p:tags r:id="rId124"/>
            </p:custDataLst>
          </p:nvPr>
        </p:nvSpPr>
        <p:spPr bwMode="auto">
          <a:xfrm>
            <a:off x="9731375" y="5184775"/>
            <a:ext cx="234950" cy="117475"/>
          </a:xfrm>
          <a:custGeom>
            <a:avLst/>
            <a:gdLst>
              <a:gd name="T0" fmla="*/ 0 w 148"/>
              <a:gd name="T1" fmla="*/ 74 h 74"/>
              <a:gd name="T2" fmla="*/ 111 w 148"/>
              <a:gd name="T3" fmla="*/ 74 h 74"/>
              <a:gd name="T4" fmla="*/ 148 w 148"/>
              <a:gd name="T5" fmla="*/ 0 h 74"/>
              <a:gd name="T6" fmla="*/ 37 w 148"/>
              <a:gd name="T7" fmla="*/ 0 h 74"/>
              <a:gd name="T8" fmla="*/ 0 w 148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74">
                <a:moveTo>
                  <a:pt x="0" y="74"/>
                </a:moveTo>
                <a:lnTo>
                  <a:pt x="111" y="74"/>
                </a:lnTo>
                <a:lnTo>
                  <a:pt x="148" y="0"/>
                </a:lnTo>
                <a:lnTo>
                  <a:pt x="37" y="0"/>
                </a:lnTo>
                <a:lnTo>
                  <a:pt x="0" y="74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1" name="Freeform 127"/>
          <p:cNvSpPr/>
          <p:nvPr>
            <p:custDataLst>
              <p:tags r:id="rId125"/>
            </p:custDataLst>
          </p:nvPr>
        </p:nvSpPr>
        <p:spPr bwMode="auto">
          <a:xfrm>
            <a:off x="9702800" y="5167313"/>
            <a:ext cx="293688" cy="152400"/>
          </a:xfrm>
          <a:custGeom>
            <a:avLst/>
            <a:gdLst>
              <a:gd name="T0" fmla="*/ 18 w 185"/>
              <a:gd name="T1" fmla="*/ 85 h 96"/>
              <a:gd name="T2" fmla="*/ 18 w 185"/>
              <a:gd name="T3" fmla="*/ 96 h 96"/>
              <a:gd name="T4" fmla="*/ 137 w 185"/>
              <a:gd name="T5" fmla="*/ 96 h 96"/>
              <a:gd name="T6" fmla="*/ 185 w 185"/>
              <a:gd name="T7" fmla="*/ 0 h 96"/>
              <a:gd name="T8" fmla="*/ 48 w 185"/>
              <a:gd name="T9" fmla="*/ 0 h 96"/>
              <a:gd name="T10" fmla="*/ 0 w 185"/>
              <a:gd name="T11" fmla="*/ 96 h 96"/>
              <a:gd name="T12" fmla="*/ 18 w 185"/>
              <a:gd name="T13" fmla="*/ 96 h 96"/>
              <a:gd name="T14" fmla="*/ 18 w 185"/>
              <a:gd name="T15" fmla="*/ 85 h 96"/>
              <a:gd name="T16" fmla="*/ 29 w 185"/>
              <a:gd name="T17" fmla="*/ 89 h 96"/>
              <a:gd name="T18" fmla="*/ 63 w 185"/>
              <a:gd name="T19" fmla="*/ 23 h 96"/>
              <a:gd name="T20" fmla="*/ 148 w 185"/>
              <a:gd name="T21" fmla="*/ 23 h 96"/>
              <a:gd name="T22" fmla="*/ 122 w 185"/>
              <a:gd name="T23" fmla="*/ 74 h 96"/>
              <a:gd name="T24" fmla="*/ 18 w 185"/>
              <a:gd name="T25" fmla="*/ 74 h 96"/>
              <a:gd name="T26" fmla="*/ 18 w 185"/>
              <a:gd name="T27" fmla="*/ 85 h 96"/>
              <a:gd name="T28" fmla="*/ 29 w 185"/>
              <a:gd name="T29" fmla="*/ 89 h 96"/>
              <a:gd name="T30" fmla="*/ 18 w 185"/>
              <a:gd name="T31" fmla="*/ 8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96">
                <a:moveTo>
                  <a:pt x="18" y="85"/>
                </a:moveTo>
                <a:lnTo>
                  <a:pt x="18" y="96"/>
                </a:lnTo>
                <a:lnTo>
                  <a:pt x="137" y="96"/>
                </a:lnTo>
                <a:lnTo>
                  <a:pt x="185" y="0"/>
                </a:lnTo>
                <a:lnTo>
                  <a:pt x="48" y="0"/>
                </a:lnTo>
                <a:lnTo>
                  <a:pt x="0" y="96"/>
                </a:lnTo>
                <a:lnTo>
                  <a:pt x="18" y="96"/>
                </a:lnTo>
                <a:lnTo>
                  <a:pt x="18" y="85"/>
                </a:lnTo>
                <a:lnTo>
                  <a:pt x="29" y="89"/>
                </a:lnTo>
                <a:lnTo>
                  <a:pt x="63" y="23"/>
                </a:lnTo>
                <a:lnTo>
                  <a:pt x="148" y="23"/>
                </a:lnTo>
                <a:lnTo>
                  <a:pt x="122" y="74"/>
                </a:lnTo>
                <a:lnTo>
                  <a:pt x="18" y="74"/>
                </a:lnTo>
                <a:lnTo>
                  <a:pt x="18" y="85"/>
                </a:lnTo>
                <a:lnTo>
                  <a:pt x="29" y="89"/>
                </a:lnTo>
                <a:lnTo>
                  <a:pt x="18" y="85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2" name="Rectangle 128"/>
          <p:cNvSpPr>
            <a:spLocks noChangeArrowheads="1"/>
          </p:cNvSpPr>
          <p:nvPr>
            <p:custDataLst>
              <p:tags r:id="rId126"/>
            </p:custDataLst>
          </p:nvPr>
        </p:nvSpPr>
        <p:spPr bwMode="auto">
          <a:xfrm>
            <a:off x="9996488" y="5184775"/>
            <a:ext cx="1066800" cy="822325"/>
          </a:xfrm>
          <a:prstGeom prst="rect">
            <a:avLst/>
          </a:prstGeom>
          <a:solidFill>
            <a:srgbClr val="9EC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3" name="Rectangle 129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>
            <a:off x="9996488" y="51847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4" name="Freeform 130"/>
          <p:cNvSpPr/>
          <p:nvPr>
            <p:custDataLst>
              <p:tags r:id="rId128"/>
            </p:custDataLst>
          </p:nvPr>
        </p:nvSpPr>
        <p:spPr bwMode="auto">
          <a:xfrm>
            <a:off x="9977438" y="5167313"/>
            <a:ext cx="1103313" cy="857250"/>
          </a:xfrm>
          <a:custGeom>
            <a:avLst/>
            <a:gdLst>
              <a:gd name="T0" fmla="*/ 182 w 188"/>
              <a:gd name="T1" fmla="*/ 118 h 146"/>
              <a:gd name="T2" fmla="*/ 182 w 188"/>
              <a:gd name="T3" fmla="*/ 131 h 146"/>
              <a:gd name="T4" fmla="*/ 173 w 188"/>
              <a:gd name="T5" fmla="*/ 140 h 146"/>
              <a:gd name="T6" fmla="*/ 6 w 188"/>
              <a:gd name="T7" fmla="*/ 140 h 146"/>
              <a:gd name="T8" fmla="*/ 6 w 188"/>
              <a:gd name="T9" fmla="*/ 6 h 146"/>
              <a:gd name="T10" fmla="*/ 182 w 188"/>
              <a:gd name="T11" fmla="*/ 6 h 146"/>
              <a:gd name="T12" fmla="*/ 182 w 188"/>
              <a:gd name="T13" fmla="*/ 69 h 146"/>
              <a:gd name="T14" fmla="*/ 188 w 188"/>
              <a:gd name="T15" fmla="*/ 69 h 146"/>
              <a:gd name="T16" fmla="*/ 188 w 188"/>
              <a:gd name="T17" fmla="*/ 0 h 146"/>
              <a:gd name="T18" fmla="*/ 0 w 188"/>
              <a:gd name="T19" fmla="*/ 0 h 146"/>
              <a:gd name="T20" fmla="*/ 0 w 188"/>
              <a:gd name="T21" fmla="*/ 146 h 146"/>
              <a:gd name="T22" fmla="*/ 173 w 188"/>
              <a:gd name="T23" fmla="*/ 146 h 146"/>
              <a:gd name="T24" fmla="*/ 188 w 188"/>
              <a:gd name="T25" fmla="*/ 131 h 146"/>
              <a:gd name="T26" fmla="*/ 188 w 188"/>
              <a:gd name="T27" fmla="*/ 118 h 146"/>
              <a:gd name="T28" fmla="*/ 182 w 188"/>
              <a:gd name="T29" fmla="*/ 1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8" h="146">
                <a:moveTo>
                  <a:pt x="182" y="118"/>
                </a:moveTo>
                <a:cubicBezTo>
                  <a:pt x="182" y="131"/>
                  <a:pt x="182" y="131"/>
                  <a:pt x="182" y="131"/>
                </a:cubicBezTo>
                <a:cubicBezTo>
                  <a:pt x="182" y="136"/>
                  <a:pt x="178" y="140"/>
                  <a:pt x="173" y="140"/>
                </a:cubicBezTo>
                <a:cubicBezTo>
                  <a:pt x="6" y="140"/>
                  <a:pt x="6" y="140"/>
                  <a:pt x="6" y="140"/>
                </a:cubicBezTo>
                <a:cubicBezTo>
                  <a:pt x="6" y="6"/>
                  <a:pt x="6" y="6"/>
                  <a:pt x="6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2" y="69"/>
                  <a:pt x="182" y="69"/>
                  <a:pt x="182" y="69"/>
                </a:cubicBezTo>
                <a:cubicBezTo>
                  <a:pt x="188" y="69"/>
                  <a:pt x="188" y="69"/>
                  <a:pt x="188" y="69"/>
                </a:cubicBez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173" y="146"/>
                  <a:pt x="173" y="146"/>
                  <a:pt x="173" y="146"/>
                </a:cubicBezTo>
                <a:cubicBezTo>
                  <a:pt x="181" y="146"/>
                  <a:pt x="188" y="139"/>
                  <a:pt x="188" y="131"/>
                </a:cubicBezTo>
                <a:cubicBezTo>
                  <a:pt x="188" y="118"/>
                  <a:pt x="188" y="118"/>
                  <a:pt x="188" y="118"/>
                </a:cubicBezTo>
                <a:cubicBezTo>
                  <a:pt x="182" y="118"/>
                  <a:pt x="182" y="118"/>
                  <a:pt x="182" y="118"/>
                </a:cubicBezTo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5" name="Freeform 131"/>
          <p:cNvSpPr/>
          <p:nvPr>
            <p:custDataLst>
              <p:tags r:id="rId129"/>
            </p:custDataLst>
          </p:nvPr>
        </p:nvSpPr>
        <p:spPr bwMode="auto">
          <a:xfrm>
            <a:off x="10031413" y="5184775"/>
            <a:ext cx="1119188" cy="117475"/>
          </a:xfrm>
          <a:custGeom>
            <a:avLst/>
            <a:gdLst>
              <a:gd name="T0" fmla="*/ 705 w 705"/>
              <a:gd name="T1" fmla="*/ 74 h 74"/>
              <a:gd name="T2" fmla="*/ 37 w 705"/>
              <a:gd name="T3" fmla="*/ 74 h 74"/>
              <a:gd name="T4" fmla="*/ 0 w 705"/>
              <a:gd name="T5" fmla="*/ 0 h 74"/>
              <a:gd name="T6" fmla="*/ 672 w 705"/>
              <a:gd name="T7" fmla="*/ 0 h 74"/>
              <a:gd name="T8" fmla="*/ 705 w 705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74">
                <a:moveTo>
                  <a:pt x="705" y="74"/>
                </a:moveTo>
                <a:lnTo>
                  <a:pt x="37" y="74"/>
                </a:lnTo>
                <a:lnTo>
                  <a:pt x="0" y="0"/>
                </a:lnTo>
                <a:lnTo>
                  <a:pt x="672" y="0"/>
                </a:lnTo>
                <a:lnTo>
                  <a:pt x="705" y="74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6" name="Freeform 132"/>
          <p:cNvSpPr/>
          <p:nvPr>
            <p:custDataLst>
              <p:tags r:id="rId130"/>
            </p:custDataLst>
          </p:nvPr>
        </p:nvSpPr>
        <p:spPr bwMode="auto">
          <a:xfrm>
            <a:off x="10001250" y="5167313"/>
            <a:ext cx="1179513" cy="152400"/>
          </a:xfrm>
          <a:custGeom>
            <a:avLst/>
            <a:gdLst>
              <a:gd name="T0" fmla="*/ 724 w 743"/>
              <a:gd name="T1" fmla="*/ 85 h 96"/>
              <a:gd name="T2" fmla="*/ 724 w 743"/>
              <a:gd name="T3" fmla="*/ 74 h 96"/>
              <a:gd name="T4" fmla="*/ 63 w 743"/>
              <a:gd name="T5" fmla="*/ 74 h 96"/>
              <a:gd name="T6" fmla="*/ 37 w 743"/>
              <a:gd name="T7" fmla="*/ 23 h 96"/>
              <a:gd name="T8" fmla="*/ 684 w 743"/>
              <a:gd name="T9" fmla="*/ 23 h 96"/>
              <a:gd name="T10" fmla="*/ 717 w 743"/>
              <a:gd name="T11" fmla="*/ 89 h 96"/>
              <a:gd name="T12" fmla="*/ 724 w 743"/>
              <a:gd name="T13" fmla="*/ 85 h 96"/>
              <a:gd name="T14" fmla="*/ 724 w 743"/>
              <a:gd name="T15" fmla="*/ 74 h 96"/>
              <a:gd name="T16" fmla="*/ 724 w 743"/>
              <a:gd name="T17" fmla="*/ 85 h 96"/>
              <a:gd name="T18" fmla="*/ 735 w 743"/>
              <a:gd name="T19" fmla="*/ 82 h 96"/>
              <a:gd name="T20" fmla="*/ 699 w 743"/>
              <a:gd name="T21" fmla="*/ 0 h 96"/>
              <a:gd name="T22" fmla="*/ 0 w 743"/>
              <a:gd name="T23" fmla="*/ 0 h 96"/>
              <a:gd name="T24" fmla="*/ 48 w 743"/>
              <a:gd name="T25" fmla="*/ 96 h 96"/>
              <a:gd name="T26" fmla="*/ 743 w 743"/>
              <a:gd name="T27" fmla="*/ 96 h 96"/>
              <a:gd name="T28" fmla="*/ 735 w 743"/>
              <a:gd name="T29" fmla="*/ 82 h 96"/>
              <a:gd name="T30" fmla="*/ 724 w 743"/>
              <a:gd name="T31" fmla="*/ 8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3" h="96">
                <a:moveTo>
                  <a:pt x="724" y="85"/>
                </a:moveTo>
                <a:lnTo>
                  <a:pt x="724" y="74"/>
                </a:lnTo>
                <a:lnTo>
                  <a:pt x="63" y="74"/>
                </a:lnTo>
                <a:lnTo>
                  <a:pt x="37" y="23"/>
                </a:lnTo>
                <a:lnTo>
                  <a:pt x="684" y="23"/>
                </a:lnTo>
                <a:lnTo>
                  <a:pt x="717" y="89"/>
                </a:lnTo>
                <a:lnTo>
                  <a:pt x="724" y="85"/>
                </a:lnTo>
                <a:lnTo>
                  <a:pt x="724" y="74"/>
                </a:lnTo>
                <a:lnTo>
                  <a:pt x="724" y="85"/>
                </a:lnTo>
                <a:lnTo>
                  <a:pt x="735" y="82"/>
                </a:lnTo>
                <a:lnTo>
                  <a:pt x="699" y="0"/>
                </a:lnTo>
                <a:lnTo>
                  <a:pt x="0" y="0"/>
                </a:lnTo>
                <a:lnTo>
                  <a:pt x="48" y="96"/>
                </a:lnTo>
                <a:lnTo>
                  <a:pt x="743" y="96"/>
                </a:lnTo>
                <a:lnTo>
                  <a:pt x="735" y="82"/>
                </a:lnTo>
                <a:lnTo>
                  <a:pt x="724" y="85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7" name="Freeform 133"/>
          <p:cNvSpPr/>
          <p:nvPr>
            <p:custDataLst>
              <p:tags r:id="rId131"/>
            </p:custDataLst>
          </p:nvPr>
        </p:nvSpPr>
        <p:spPr bwMode="auto">
          <a:xfrm>
            <a:off x="5737225" y="5238750"/>
            <a:ext cx="598488" cy="785813"/>
          </a:xfrm>
          <a:custGeom>
            <a:avLst/>
            <a:gdLst>
              <a:gd name="T0" fmla="*/ 67 w 102"/>
              <a:gd name="T1" fmla="*/ 34 h 134"/>
              <a:gd name="T2" fmla="*/ 67 w 102"/>
              <a:gd name="T3" fmla="*/ 15 h 134"/>
              <a:gd name="T4" fmla="*/ 73 w 102"/>
              <a:gd name="T5" fmla="*/ 15 h 134"/>
              <a:gd name="T6" fmla="*/ 76 w 102"/>
              <a:gd name="T7" fmla="*/ 12 h 134"/>
              <a:gd name="T8" fmla="*/ 76 w 102"/>
              <a:gd name="T9" fmla="*/ 4 h 134"/>
              <a:gd name="T10" fmla="*/ 73 w 102"/>
              <a:gd name="T11" fmla="*/ 0 h 134"/>
              <a:gd name="T12" fmla="*/ 33 w 102"/>
              <a:gd name="T13" fmla="*/ 0 h 134"/>
              <a:gd name="T14" fmla="*/ 29 w 102"/>
              <a:gd name="T15" fmla="*/ 4 h 134"/>
              <a:gd name="T16" fmla="*/ 29 w 102"/>
              <a:gd name="T17" fmla="*/ 12 h 134"/>
              <a:gd name="T18" fmla="*/ 33 w 102"/>
              <a:gd name="T19" fmla="*/ 15 h 134"/>
              <a:gd name="T20" fmla="*/ 38 w 102"/>
              <a:gd name="T21" fmla="*/ 15 h 134"/>
              <a:gd name="T22" fmla="*/ 38 w 102"/>
              <a:gd name="T23" fmla="*/ 34 h 134"/>
              <a:gd name="T24" fmla="*/ 3 w 102"/>
              <a:gd name="T25" fmla="*/ 87 h 134"/>
              <a:gd name="T26" fmla="*/ 47 w 102"/>
              <a:gd name="T27" fmla="*/ 130 h 134"/>
              <a:gd name="T28" fmla="*/ 102 w 102"/>
              <a:gd name="T29" fmla="*/ 81 h 134"/>
              <a:gd name="T30" fmla="*/ 67 w 102"/>
              <a:gd name="T31" fmla="*/ 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134">
                <a:moveTo>
                  <a:pt x="67" y="34"/>
                </a:moveTo>
                <a:cubicBezTo>
                  <a:pt x="67" y="15"/>
                  <a:pt x="67" y="15"/>
                  <a:pt x="67" y="15"/>
                </a:cubicBezTo>
                <a:cubicBezTo>
                  <a:pt x="73" y="15"/>
                  <a:pt x="73" y="15"/>
                  <a:pt x="73" y="15"/>
                </a:cubicBezTo>
                <a:cubicBezTo>
                  <a:pt x="75" y="15"/>
                  <a:pt x="76" y="14"/>
                  <a:pt x="76" y="12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2"/>
                  <a:pt x="75" y="0"/>
                  <a:pt x="7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1" y="0"/>
                  <a:pt x="29" y="2"/>
                  <a:pt x="29" y="4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4"/>
                  <a:pt x="31" y="15"/>
                  <a:pt x="33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34"/>
                  <a:pt x="38" y="34"/>
                  <a:pt x="38" y="34"/>
                </a:cubicBezTo>
                <a:cubicBezTo>
                  <a:pt x="16" y="40"/>
                  <a:pt x="0" y="62"/>
                  <a:pt x="3" y="87"/>
                </a:cubicBezTo>
                <a:cubicBezTo>
                  <a:pt x="6" y="110"/>
                  <a:pt x="24" y="128"/>
                  <a:pt x="47" y="130"/>
                </a:cubicBezTo>
                <a:cubicBezTo>
                  <a:pt x="77" y="134"/>
                  <a:pt x="102" y="110"/>
                  <a:pt x="102" y="81"/>
                </a:cubicBezTo>
                <a:cubicBezTo>
                  <a:pt x="102" y="59"/>
                  <a:pt x="88" y="40"/>
                  <a:pt x="67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8" name="Oval 134"/>
          <p:cNvSpPr>
            <a:spLocks noChangeArrowheads="1"/>
          </p:cNvSpPr>
          <p:nvPr>
            <p:custDataLst>
              <p:tags r:id="rId132"/>
            </p:custDataLst>
          </p:nvPr>
        </p:nvSpPr>
        <p:spPr bwMode="auto">
          <a:xfrm>
            <a:off x="5808663" y="5478463"/>
            <a:ext cx="468313" cy="469900"/>
          </a:xfrm>
          <a:prstGeom prst="ellipse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9" name="Freeform 135"/>
          <p:cNvSpPr/>
          <p:nvPr>
            <p:custDataLst>
              <p:tags r:id="rId133"/>
            </p:custDataLst>
          </p:nvPr>
        </p:nvSpPr>
        <p:spPr bwMode="auto">
          <a:xfrm>
            <a:off x="5843588" y="5508625"/>
            <a:ext cx="404813" cy="409575"/>
          </a:xfrm>
          <a:custGeom>
            <a:avLst/>
            <a:gdLst>
              <a:gd name="T0" fmla="*/ 66 w 69"/>
              <a:gd name="T1" fmla="*/ 35 h 70"/>
              <a:gd name="T2" fmla="*/ 63 w 69"/>
              <a:gd name="T3" fmla="*/ 35 h 70"/>
              <a:gd name="T4" fmla="*/ 55 w 69"/>
              <a:gd name="T5" fmla="*/ 56 h 70"/>
              <a:gd name="T6" fmla="*/ 34 w 69"/>
              <a:gd name="T7" fmla="*/ 64 h 70"/>
              <a:gd name="T8" fmla="*/ 14 w 69"/>
              <a:gd name="T9" fmla="*/ 56 h 70"/>
              <a:gd name="T10" fmla="*/ 6 w 69"/>
              <a:gd name="T11" fmla="*/ 35 h 70"/>
              <a:gd name="T12" fmla="*/ 14 w 69"/>
              <a:gd name="T13" fmla="*/ 15 h 70"/>
              <a:gd name="T14" fmla="*/ 34 w 69"/>
              <a:gd name="T15" fmla="*/ 6 h 70"/>
              <a:gd name="T16" fmla="*/ 55 w 69"/>
              <a:gd name="T17" fmla="*/ 15 h 70"/>
              <a:gd name="T18" fmla="*/ 63 w 69"/>
              <a:gd name="T19" fmla="*/ 35 h 70"/>
              <a:gd name="T20" fmla="*/ 66 w 69"/>
              <a:gd name="T21" fmla="*/ 35 h 70"/>
              <a:gd name="T22" fmla="*/ 69 w 69"/>
              <a:gd name="T23" fmla="*/ 35 h 70"/>
              <a:gd name="T24" fmla="*/ 34 w 69"/>
              <a:gd name="T25" fmla="*/ 0 h 70"/>
              <a:gd name="T26" fmla="*/ 0 w 69"/>
              <a:gd name="T27" fmla="*/ 35 h 70"/>
              <a:gd name="T28" fmla="*/ 34 w 69"/>
              <a:gd name="T29" fmla="*/ 70 h 70"/>
              <a:gd name="T30" fmla="*/ 69 w 69"/>
              <a:gd name="T31" fmla="*/ 35 h 70"/>
              <a:gd name="T32" fmla="*/ 66 w 69"/>
              <a:gd name="T33" fmla="*/ 3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" h="70">
                <a:moveTo>
                  <a:pt x="66" y="35"/>
                </a:moveTo>
                <a:cubicBezTo>
                  <a:pt x="63" y="35"/>
                  <a:pt x="63" y="35"/>
                  <a:pt x="63" y="35"/>
                </a:cubicBezTo>
                <a:cubicBezTo>
                  <a:pt x="63" y="43"/>
                  <a:pt x="60" y="51"/>
                  <a:pt x="55" y="56"/>
                </a:cubicBezTo>
                <a:cubicBezTo>
                  <a:pt x="50" y="61"/>
                  <a:pt x="42" y="64"/>
                  <a:pt x="34" y="64"/>
                </a:cubicBezTo>
                <a:cubicBezTo>
                  <a:pt x="26" y="64"/>
                  <a:pt x="19" y="61"/>
                  <a:pt x="14" y="56"/>
                </a:cubicBezTo>
                <a:cubicBezTo>
                  <a:pt x="9" y="51"/>
                  <a:pt x="6" y="43"/>
                  <a:pt x="6" y="35"/>
                </a:cubicBezTo>
                <a:cubicBezTo>
                  <a:pt x="6" y="27"/>
                  <a:pt x="9" y="20"/>
                  <a:pt x="14" y="15"/>
                </a:cubicBezTo>
                <a:cubicBezTo>
                  <a:pt x="19" y="10"/>
                  <a:pt x="26" y="6"/>
                  <a:pt x="34" y="6"/>
                </a:cubicBezTo>
                <a:cubicBezTo>
                  <a:pt x="42" y="6"/>
                  <a:pt x="50" y="10"/>
                  <a:pt x="55" y="15"/>
                </a:cubicBezTo>
                <a:cubicBezTo>
                  <a:pt x="60" y="20"/>
                  <a:pt x="63" y="27"/>
                  <a:pt x="63" y="35"/>
                </a:cubicBezTo>
                <a:cubicBezTo>
                  <a:pt x="66" y="35"/>
                  <a:pt x="66" y="35"/>
                  <a:pt x="66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16"/>
                  <a:pt x="54" y="0"/>
                  <a:pt x="34" y="0"/>
                </a:cubicBezTo>
                <a:cubicBezTo>
                  <a:pt x="15" y="0"/>
                  <a:pt x="0" y="16"/>
                  <a:pt x="0" y="35"/>
                </a:cubicBezTo>
                <a:cubicBezTo>
                  <a:pt x="0" y="55"/>
                  <a:pt x="15" y="70"/>
                  <a:pt x="34" y="70"/>
                </a:cubicBezTo>
                <a:cubicBezTo>
                  <a:pt x="54" y="70"/>
                  <a:pt x="69" y="55"/>
                  <a:pt x="69" y="35"/>
                </a:cubicBezTo>
                <a:lnTo>
                  <a:pt x="66" y="35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0" name="Freeform 136"/>
          <p:cNvSpPr/>
          <p:nvPr>
            <p:custDataLst>
              <p:tags r:id="rId134"/>
            </p:custDataLst>
          </p:nvPr>
        </p:nvSpPr>
        <p:spPr bwMode="auto">
          <a:xfrm>
            <a:off x="6096000" y="5532438"/>
            <a:ext cx="76200" cy="368300"/>
          </a:xfrm>
          <a:custGeom>
            <a:avLst/>
            <a:gdLst>
              <a:gd name="T0" fmla="*/ 0 w 13"/>
              <a:gd name="T1" fmla="*/ 3 h 63"/>
              <a:gd name="T2" fmla="*/ 7 w 13"/>
              <a:gd name="T3" fmla="*/ 31 h 63"/>
              <a:gd name="T4" fmla="*/ 0 w 13"/>
              <a:gd name="T5" fmla="*/ 60 h 63"/>
              <a:gd name="T6" fmla="*/ 5 w 13"/>
              <a:gd name="T7" fmla="*/ 63 h 63"/>
              <a:gd name="T8" fmla="*/ 13 w 13"/>
              <a:gd name="T9" fmla="*/ 31 h 63"/>
              <a:gd name="T10" fmla="*/ 5 w 13"/>
              <a:gd name="T11" fmla="*/ 0 h 63"/>
              <a:gd name="T12" fmla="*/ 0 w 13"/>
              <a:gd name="T13" fmla="*/ 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63">
                <a:moveTo>
                  <a:pt x="0" y="3"/>
                </a:moveTo>
                <a:cubicBezTo>
                  <a:pt x="5" y="10"/>
                  <a:pt x="7" y="20"/>
                  <a:pt x="7" y="31"/>
                </a:cubicBezTo>
                <a:cubicBezTo>
                  <a:pt x="7" y="42"/>
                  <a:pt x="5" y="52"/>
                  <a:pt x="0" y="60"/>
                </a:cubicBezTo>
                <a:cubicBezTo>
                  <a:pt x="5" y="63"/>
                  <a:pt x="5" y="63"/>
                  <a:pt x="5" y="63"/>
                </a:cubicBezTo>
                <a:cubicBezTo>
                  <a:pt x="10" y="54"/>
                  <a:pt x="13" y="43"/>
                  <a:pt x="13" y="31"/>
                </a:cubicBezTo>
                <a:cubicBezTo>
                  <a:pt x="13" y="19"/>
                  <a:pt x="10" y="8"/>
                  <a:pt x="5" y="0"/>
                </a:cubicBezTo>
                <a:cubicBezTo>
                  <a:pt x="0" y="3"/>
                  <a:pt x="0" y="3"/>
                  <a:pt x="0" y="3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1" name="Freeform 137"/>
          <p:cNvSpPr/>
          <p:nvPr>
            <p:custDataLst>
              <p:tags r:id="rId135"/>
            </p:custDataLst>
          </p:nvPr>
        </p:nvSpPr>
        <p:spPr bwMode="auto">
          <a:xfrm>
            <a:off x="5919788" y="5532438"/>
            <a:ext cx="80963" cy="368300"/>
          </a:xfrm>
          <a:custGeom>
            <a:avLst/>
            <a:gdLst>
              <a:gd name="T0" fmla="*/ 8 w 14"/>
              <a:gd name="T1" fmla="*/ 0 h 63"/>
              <a:gd name="T2" fmla="*/ 0 w 14"/>
              <a:gd name="T3" fmla="*/ 31 h 63"/>
              <a:gd name="T4" fmla="*/ 9 w 14"/>
              <a:gd name="T5" fmla="*/ 63 h 63"/>
              <a:gd name="T6" fmla="*/ 14 w 14"/>
              <a:gd name="T7" fmla="*/ 60 h 63"/>
              <a:gd name="T8" fmla="*/ 6 w 14"/>
              <a:gd name="T9" fmla="*/ 31 h 63"/>
              <a:gd name="T10" fmla="*/ 14 w 14"/>
              <a:gd name="T11" fmla="*/ 3 h 63"/>
              <a:gd name="T12" fmla="*/ 8 w 1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63">
                <a:moveTo>
                  <a:pt x="8" y="0"/>
                </a:moveTo>
                <a:cubicBezTo>
                  <a:pt x="3" y="8"/>
                  <a:pt x="0" y="19"/>
                  <a:pt x="0" y="31"/>
                </a:cubicBezTo>
                <a:cubicBezTo>
                  <a:pt x="0" y="43"/>
                  <a:pt x="3" y="54"/>
                  <a:pt x="9" y="63"/>
                </a:cubicBezTo>
                <a:cubicBezTo>
                  <a:pt x="14" y="60"/>
                  <a:pt x="14" y="60"/>
                  <a:pt x="14" y="60"/>
                </a:cubicBezTo>
                <a:cubicBezTo>
                  <a:pt x="9" y="52"/>
                  <a:pt x="6" y="42"/>
                  <a:pt x="6" y="31"/>
                </a:cubicBezTo>
                <a:cubicBezTo>
                  <a:pt x="6" y="20"/>
                  <a:pt x="9" y="10"/>
                  <a:pt x="14" y="3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2" name="Rectangle 138"/>
          <p:cNvSpPr>
            <a:spLocks noChangeArrowheads="1"/>
          </p:cNvSpPr>
          <p:nvPr>
            <p:custDataLst>
              <p:tags r:id="rId136"/>
            </p:custDataLst>
          </p:nvPr>
        </p:nvSpPr>
        <p:spPr bwMode="auto">
          <a:xfrm>
            <a:off x="6024563" y="5526088"/>
            <a:ext cx="34925" cy="374650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3" name="Freeform 139"/>
          <p:cNvSpPr/>
          <p:nvPr>
            <p:custDataLst>
              <p:tags r:id="rId137"/>
            </p:custDataLst>
          </p:nvPr>
        </p:nvSpPr>
        <p:spPr bwMode="auto">
          <a:xfrm>
            <a:off x="6024563" y="5526088"/>
            <a:ext cx="34925" cy="374650"/>
          </a:xfrm>
          <a:custGeom>
            <a:avLst/>
            <a:gdLst>
              <a:gd name="T0" fmla="*/ 0 w 22"/>
              <a:gd name="T1" fmla="*/ 0 h 236"/>
              <a:gd name="T2" fmla="*/ 0 w 22"/>
              <a:gd name="T3" fmla="*/ 236 h 236"/>
              <a:gd name="T4" fmla="*/ 22 w 22"/>
              <a:gd name="T5" fmla="*/ 236 h 236"/>
              <a:gd name="T6" fmla="*/ 22 w 22"/>
              <a:gd name="T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36">
                <a:moveTo>
                  <a:pt x="0" y="0"/>
                </a:moveTo>
                <a:lnTo>
                  <a:pt x="0" y="236"/>
                </a:lnTo>
                <a:lnTo>
                  <a:pt x="22" y="236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4" name="Rectangle 140"/>
          <p:cNvSpPr>
            <a:spLocks noChangeArrowheads="1"/>
          </p:cNvSpPr>
          <p:nvPr>
            <p:custDataLst>
              <p:tags r:id="rId138"/>
            </p:custDataLst>
          </p:nvPr>
        </p:nvSpPr>
        <p:spPr bwMode="auto">
          <a:xfrm>
            <a:off x="5861050" y="5695950"/>
            <a:ext cx="36988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5" name="Freeform 141"/>
          <p:cNvSpPr/>
          <p:nvPr>
            <p:custDataLst>
              <p:tags r:id="rId139"/>
            </p:custDataLst>
          </p:nvPr>
        </p:nvSpPr>
        <p:spPr bwMode="auto">
          <a:xfrm>
            <a:off x="5861050" y="5695950"/>
            <a:ext cx="369888" cy="34925"/>
          </a:xfrm>
          <a:custGeom>
            <a:avLst/>
            <a:gdLst>
              <a:gd name="T0" fmla="*/ 0 w 233"/>
              <a:gd name="T1" fmla="*/ 22 h 22"/>
              <a:gd name="T2" fmla="*/ 233 w 233"/>
              <a:gd name="T3" fmla="*/ 22 h 22"/>
              <a:gd name="T4" fmla="*/ 233 w 233"/>
              <a:gd name="T5" fmla="*/ 0 h 22"/>
              <a:gd name="T6" fmla="*/ 0 w 233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22">
                <a:moveTo>
                  <a:pt x="0" y="22"/>
                </a:moveTo>
                <a:lnTo>
                  <a:pt x="233" y="22"/>
                </a:lnTo>
                <a:lnTo>
                  <a:pt x="23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6" name="Rectangle 142"/>
          <p:cNvSpPr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5884863" y="5608638"/>
            <a:ext cx="3270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7" name="Freeform 143"/>
          <p:cNvSpPr/>
          <p:nvPr>
            <p:custDataLst>
              <p:tags r:id="rId141"/>
            </p:custDataLst>
          </p:nvPr>
        </p:nvSpPr>
        <p:spPr bwMode="auto">
          <a:xfrm>
            <a:off x="5884863" y="5608638"/>
            <a:ext cx="327025" cy="34925"/>
          </a:xfrm>
          <a:custGeom>
            <a:avLst/>
            <a:gdLst>
              <a:gd name="T0" fmla="*/ 0 w 206"/>
              <a:gd name="T1" fmla="*/ 22 h 22"/>
              <a:gd name="T2" fmla="*/ 206 w 206"/>
              <a:gd name="T3" fmla="*/ 22 h 22"/>
              <a:gd name="T4" fmla="*/ 206 w 206"/>
              <a:gd name="T5" fmla="*/ 0 h 22"/>
              <a:gd name="T6" fmla="*/ 0 w 20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" h="22">
                <a:moveTo>
                  <a:pt x="0" y="22"/>
                </a:moveTo>
                <a:lnTo>
                  <a:pt x="206" y="22"/>
                </a:lnTo>
                <a:lnTo>
                  <a:pt x="20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8" name="Rectangle 144"/>
          <p:cNvSpPr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5878513" y="5789613"/>
            <a:ext cx="32861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9" name="Freeform 145"/>
          <p:cNvSpPr/>
          <p:nvPr>
            <p:custDataLst>
              <p:tags r:id="rId143"/>
            </p:custDataLst>
          </p:nvPr>
        </p:nvSpPr>
        <p:spPr bwMode="auto">
          <a:xfrm>
            <a:off x="5878513" y="5789613"/>
            <a:ext cx="328613" cy="34925"/>
          </a:xfrm>
          <a:custGeom>
            <a:avLst/>
            <a:gdLst>
              <a:gd name="T0" fmla="*/ 0 w 207"/>
              <a:gd name="T1" fmla="*/ 22 h 22"/>
              <a:gd name="T2" fmla="*/ 207 w 207"/>
              <a:gd name="T3" fmla="*/ 22 h 22"/>
              <a:gd name="T4" fmla="*/ 207 w 207"/>
              <a:gd name="T5" fmla="*/ 0 h 22"/>
              <a:gd name="T6" fmla="*/ 0 w 207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" h="22">
                <a:moveTo>
                  <a:pt x="0" y="22"/>
                </a:moveTo>
                <a:lnTo>
                  <a:pt x="207" y="22"/>
                </a:lnTo>
                <a:lnTo>
                  <a:pt x="207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0" name="Rectangle 146"/>
          <p:cNvSpPr>
            <a:spLocks noChangeArrowheads="1"/>
          </p:cNvSpPr>
          <p:nvPr>
            <p:custDataLst>
              <p:tags r:id="rId144"/>
            </p:custDataLst>
          </p:nvPr>
        </p:nvSpPr>
        <p:spPr bwMode="auto">
          <a:xfrm>
            <a:off x="6065838" y="5314950"/>
            <a:ext cx="6508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1" name="Freeform 147"/>
          <p:cNvSpPr/>
          <p:nvPr>
            <p:custDataLst>
              <p:tags r:id="rId145"/>
            </p:custDataLst>
          </p:nvPr>
        </p:nvSpPr>
        <p:spPr bwMode="auto">
          <a:xfrm>
            <a:off x="6065838" y="5314950"/>
            <a:ext cx="65088" cy="34925"/>
          </a:xfrm>
          <a:custGeom>
            <a:avLst/>
            <a:gdLst>
              <a:gd name="T0" fmla="*/ 0 w 41"/>
              <a:gd name="T1" fmla="*/ 22 h 22"/>
              <a:gd name="T2" fmla="*/ 41 w 41"/>
              <a:gd name="T3" fmla="*/ 22 h 22"/>
              <a:gd name="T4" fmla="*/ 41 w 41"/>
              <a:gd name="T5" fmla="*/ 0 h 22"/>
              <a:gd name="T6" fmla="*/ 0 w 4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22">
                <a:moveTo>
                  <a:pt x="0" y="22"/>
                </a:moveTo>
                <a:lnTo>
                  <a:pt x="41" y="22"/>
                </a:lnTo>
                <a:lnTo>
                  <a:pt x="4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2" name="Freeform 148"/>
          <p:cNvSpPr/>
          <p:nvPr>
            <p:custDataLst>
              <p:tags r:id="rId146"/>
            </p:custDataLst>
          </p:nvPr>
        </p:nvSpPr>
        <p:spPr bwMode="auto">
          <a:xfrm>
            <a:off x="6288088" y="5824538"/>
            <a:ext cx="41275" cy="34925"/>
          </a:xfrm>
          <a:custGeom>
            <a:avLst/>
            <a:gdLst>
              <a:gd name="T0" fmla="*/ 5 w 7"/>
              <a:gd name="T1" fmla="*/ 6 h 6"/>
              <a:gd name="T2" fmla="*/ 7 w 7"/>
              <a:gd name="T3" fmla="*/ 2 h 6"/>
              <a:gd name="T4" fmla="*/ 1 w 7"/>
              <a:gd name="T5" fmla="*/ 0 h 6"/>
              <a:gd name="T6" fmla="*/ 0 w 7"/>
              <a:gd name="T7" fmla="*/ 3 h 6"/>
              <a:gd name="T8" fmla="*/ 5 w 7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6">
                <a:moveTo>
                  <a:pt x="5" y="6"/>
                </a:moveTo>
                <a:cubicBezTo>
                  <a:pt x="6" y="5"/>
                  <a:pt x="6" y="3"/>
                  <a:pt x="7" y="2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3" name="Freeform 149"/>
          <p:cNvSpPr/>
          <p:nvPr>
            <p:custDataLst>
              <p:tags r:id="rId147"/>
            </p:custDataLst>
          </p:nvPr>
        </p:nvSpPr>
        <p:spPr bwMode="auto">
          <a:xfrm>
            <a:off x="5737225" y="5221288"/>
            <a:ext cx="615950" cy="803275"/>
          </a:xfrm>
          <a:custGeom>
            <a:avLst/>
            <a:gdLst>
              <a:gd name="T0" fmla="*/ 104 w 105"/>
              <a:gd name="T1" fmla="*/ 97 h 137"/>
              <a:gd name="T2" fmla="*/ 105 w 105"/>
              <a:gd name="T3" fmla="*/ 84 h 137"/>
              <a:gd name="T4" fmla="*/ 68 w 105"/>
              <a:gd name="T5" fmla="*/ 34 h 137"/>
              <a:gd name="T6" fmla="*/ 67 w 105"/>
              <a:gd name="T7" fmla="*/ 37 h 137"/>
              <a:gd name="T8" fmla="*/ 70 w 105"/>
              <a:gd name="T9" fmla="*/ 37 h 137"/>
              <a:gd name="T10" fmla="*/ 70 w 105"/>
              <a:gd name="T11" fmla="*/ 21 h 137"/>
              <a:gd name="T12" fmla="*/ 73 w 105"/>
              <a:gd name="T13" fmla="*/ 21 h 137"/>
              <a:gd name="T14" fmla="*/ 79 w 105"/>
              <a:gd name="T15" fmla="*/ 15 h 137"/>
              <a:gd name="T16" fmla="*/ 79 w 105"/>
              <a:gd name="T17" fmla="*/ 7 h 137"/>
              <a:gd name="T18" fmla="*/ 73 w 105"/>
              <a:gd name="T19" fmla="*/ 0 h 137"/>
              <a:gd name="T20" fmla="*/ 33 w 105"/>
              <a:gd name="T21" fmla="*/ 0 h 137"/>
              <a:gd name="T22" fmla="*/ 26 w 105"/>
              <a:gd name="T23" fmla="*/ 7 h 137"/>
              <a:gd name="T24" fmla="*/ 26 w 105"/>
              <a:gd name="T25" fmla="*/ 15 h 137"/>
              <a:gd name="T26" fmla="*/ 33 w 105"/>
              <a:gd name="T27" fmla="*/ 21 h 137"/>
              <a:gd name="T28" fmla="*/ 35 w 105"/>
              <a:gd name="T29" fmla="*/ 21 h 137"/>
              <a:gd name="T30" fmla="*/ 35 w 105"/>
              <a:gd name="T31" fmla="*/ 37 h 137"/>
              <a:gd name="T32" fmla="*/ 38 w 105"/>
              <a:gd name="T33" fmla="*/ 37 h 137"/>
              <a:gd name="T34" fmla="*/ 37 w 105"/>
              <a:gd name="T35" fmla="*/ 34 h 137"/>
              <a:gd name="T36" fmla="*/ 0 w 105"/>
              <a:gd name="T37" fmla="*/ 84 h 137"/>
              <a:gd name="T38" fmla="*/ 0 w 105"/>
              <a:gd name="T39" fmla="*/ 91 h 137"/>
              <a:gd name="T40" fmla="*/ 47 w 105"/>
              <a:gd name="T41" fmla="*/ 136 h 137"/>
              <a:gd name="T42" fmla="*/ 53 w 105"/>
              <a:gd name="T43" fmla="*/ 137 h 137"/>
              <a:gd name="T44" fmla="*/ 95 w 105"/>
              <a:gd name="T45" fmla="*/ 116 h 137"/>
              <a:gd name="T46" fmla="*/ 90 w 105"/>
              <a:gd name="T47" fmla="*/ 112 h 137"/>
              <a:gd name="T48" fmla="*/ 53 w 105"/>
              <a:gd name="T49" fmla="*/ 131 h 137"/>
              <a:gd name="T50" fmla="*/ 47 w 105"/>
              <a:gd name="T51" fmla="*/ 130 h 137"/>
              <a:gd name="T52" fmla="*/ 6 w 105"/>
              <a:gd name="T53" fmla="*/ 90 h 137"/>
              <a:gd name="T54" fmla="*/ 6 w 105"/>
              <a:gd name="T55" fmla="*/ 84 h 137"/>
              <a:gd name="T56" fmla="*/ 39 w 105"/>
              <a:gd name="T57" fmla="*/ 39 h 137"/>
              <a:gd name="T58" fmla="*/ 41 w 105"/>
              <a:gd name="T59" fmla="*/ 39 h 137"/>
              <a:gd name="T60" fmla="*/ 41 w 105"/>
              <a:gd name="T61" fmla="*/ 15 h 137"/>
              <a:gd name="T62" fmla="*/ 33 w 105"/>
              <a:gd name="T63" fmla="*/ 15 h 137"/>
              <a:gd name="T64" fmla="*/ 32 w 105"/>
              <a:gd name="T65" fmla="*/ 15 h 137"/>
              <a:gd name="T66" fmla="*/ 32 w 105"/>
              <a:gd name="T67" fmla="*/ 7 h 137"/>
              <a:gd name="T68" fmla="*/ 33 w 105"/>
              <a:gd name="T69" fmla="*/ 6 h 137"/>
              <a:gd name="T70" fmla="*/ 73 w 105"/>
              <a:gd name="T71" fmla="*/ 6 h 137"/>
              <a:gd name="T72" fmla="*/ 73 w 105"/>
              <a:gd name="T73" fmla="*/ 7 h 137"/>
              <a:gd name="T74" fmla="*/ 73 w 105"/>
              <a:gd name="T75" fmla="*/ 15 h 137"/>
              <a:gd name="T76" fmla="*/ 73 w 105"/>
              <a:gd name="T77" fmla="*/ 15 h 137"/>
              <a:gd name="T78" fmla="*/ 64 w 105"/>
              <a:gd name="T79" fmla="*/ 15 h 137"/>
              <a:gd name="T80" fmla="*/ 64 w 105"/>
              <a:gd name="T81" fmla="*/ 39 h 137"/>
              <a:gd name="T82" fmla="*/ 66 w 105"/>
              <a:gd name="T83" fmla="*/ 39 h 137"/>
              <a:gd name="T84" fmla="*/ 99 w 105"/>
              <a:gd name="T85" fmla="*/ 84 h 137"/>
              <a:gd name="T86" fmla="*/ 98 w 105"/>
              <a:gd name="T87" fmla="*/ 95 h 137"/>
              <a:gd name="T88" fmla="*/ 104 w 105"/>
              <a:gd name="T89" fmla="*/ 9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5" h="137">
                <a:moveTo>
                  <a:pt x="104" y="97"/>
                </a:moveTo>
                <a:cubicBezTo>
                  <a:pt x="105" y="93"/>
                  <a:pt x="105" y="88"/>
                  <a:pt x="105" y="84"/>
                </a:cubicBezTo>
                <a:cubicBezTo>
                  <a:pt x="105" y="60"/>
                  <a:pt x="90" y="40"/>
                  <a:pt x="68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0" y="37"/>
                  <a:pt x="70" y="37"/>
                </a:cubicBezTo>
                <a:cubicBezTo>
                  <a:pt x="70" y="21"/>
                  <a:pt x="70" y="21"/>
                  <a:pt x="70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6" y="21"/>
                  <a:pt x="79" y="18"/>
                  <a:pt x="79" y="15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3"/>
                  <a:pt x="76" y="0"/>
                  <a:pt x="7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29" y="0"/>
                  <a:pt x="26" y="3"/>
                  <a:pt x="26" y="7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8"/>
                  <a:pt x="29" y="21"/>
                  <a:pt x="33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37"/>
                  <a:pt x="35" y="37"/>
                  <a:pt x="35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4"/>
                  <a:pt x="37" y="34"/>
                  <a:pt x="37" y="34"/>
                </a:cubicBezTo>
                <a:cubicBezTo>
                  <a:pt x="16" y="40"/>
                  <a:pt x="0" y="60"/>
                  <a:pt x="0" y="84"/>
                </a:cubicBezTo>
                <a:cubicBezTo>
                  <a:pt x="0" y="86"/>
                  <a:pt x="0" y="88"/>
                  <a:pt x="0" y="91"/>
                </a:cubicBezTo>
                <a:cubicBezTo>
                  <a:pt x="3" y="115"/>
                  <a:pt x="23" y="134"/>
                  <a:pt x="47" y="136"/>
                </a:cubicBezTo>
                <a:cubicBezTo>
                  <a:pt x="49" y="137"/>
                  <a:pt x="51" y="137"/>
                  <a:pt x="53" y="137"/>
                </a:cubicBezTo>
                <a:cubicBezTo>
                  <a:pt x="70" y="137"/>
                  <a:pt x="85" y="128"/>
                  <a:pt x="95" y="116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82" y="123"/>
                  <a:pt x="68" y="131"/>
                  <a:pt x="53" y="131"/>
                </a:cubicBezTo>
                <a:cubicBezTo>
                  <a:pt x="51" y="131"/>
                  <a:pt x="49" y="131"/>
                  <a:pt x="47" y="130"/>
                </a:cubicBezTo>
                <a:cubicBezTo>
                  <a:pt x="26" y="128"/>
                  <a:pt x="9" y="111"/>
                  <a:pt x="6" y="90"/>
                </a:cubicBezTo>
                <a:cubicBezTo>
                  <a:pt x="6" y="88"/>
                  <a:pt x="6" y="86"/>
                  <a:pt x="6" y="84"/>
                </a:cubicBezTo>
                <a:cubicBezTo>
                  <a:pt x="6" y="63"/>
                  <a:pt x="20" y="45"/>
                  <a:pt x="39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15"/>
                  <a:pt x="41" y="15"/>
                  <a:pt x="41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6"/>
                  <a:pt x="33" y="6"/>
                  <a:pt x="3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3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86" y="45"/>
                  <a:pt x="99" y="63"/>
                  <a:pt x="99" y="84"/>
                </a:cubicBezTo>
                <a:cubicBezTo>
                  <a:pt x="99" y="88"/>
                  <a:pt x="99" y="92"/>
                  <a:pt x="98" y="95"/>
                </a:cubicBezTo>
                <a:cubicBezTo>
                  <a:pt x="104" y="97"/>
                  <a:pt x="104" y="97"/>
                  <a:pt x="104" y="97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4" name="Freeform 150"/>
          <p:cNvSpPr/>
          <p:nvPr>
            <p:custDataLst>
              <p:tags r:id="rId148"/>
            </p:custDataLst>
          </p:nvPr>
        </p:nvSpPr>
        <p:spPr bwMode="auto">
          <a:xfrm>
            <a:off x="5872163" y="4903788"/>
            <a:ext cx="452438" cy="300038"/>
          </a:xfrm>
          <a:custGeom>
            <a:avLst/>
            <a:gdLst>
              <a:gd name="T0" fmla="*/ 33 w 77"/>
              <a:gd name="T1" fmla="*/ 51 h 51"/>
              <a:gd name="T2" fmla="*/ 33 w 77"/>
              <a:gd name="T3" fmla="*/ 48 h 51"/>
              <a:gd name="T4" fmla="*/ 15 w 77"/>
              <a:gd name="T5" fmla="*/ 30 h 51"/>
              <a:gd name="T6" fmla="*/ 10 w 77"/>
              <a:gd name="T7" fmla="*/ 30 h 51"/>
              <a:gd name="T8" fmla="*/ 6 w 77"/>
              <a:gd name="T9" fmla="*/ 26 h 51"/>
              <a:gd name="T10" fmla="*/ 10 w 77"/>
              <a:gd name="T11" fmla="*/ 22 h 51"/>
              <a:gd name="T12" fmla="*/ 67 w 77"/>
              <a:gd name="T13" fmla="*/ 22 h 51"/>
              <a:gd name="T14" fmla="*/ 77 w 77"/>
              <a:gd name="T15" fmla="*/ 12 h 51"/>
              <a:gd name="T16" fmla="*/ 77 w 77"/>
              <a:gd name="T17" fmla="*/ 11 h 51"/>
              <a:gd name="T18" fmla="*/ 67 w 77"/>
              <a:gd name="T19" fmla="*/ 0 h 51"/>
              <a:gd name="T20" fmla="*/ 33 w 77"/>
              <a:gd name="T21" fmla="*/ 0 h 51"/>
              <a:gd name="T22" fmla="*/ 33 w 77"/>
              <a:gd name="T23" fmla="*/ 6 h 51"/>
              <a:gd name="T24" fmla="*/ 67 w 77"/>
              <a:gd name="T25" fmla="*/ 6 h 51"/>
              <a:gd name="T26" fmla="*/ 71 w 77"/>
              <a:gd name="T27" fmla="*/ 11 h 51"/>
              <a:gd name="T28" fmla="*/ 71 w 77"/>
              <a:gd name="T29" fmla="*/ 12 h 51"/>
              <a:gd name="T30" fmla="*/ 67 w 77"/>
              <a:gd name="T31" fmla="*/ 16 h 51"/>
              <a:gd name="T32" fmla="*/ 10 w 77"/>
              <a:gd name="T33" fmla="*/ 16 h 51"/>
              <a:gd name="T34" fmla="*/ 0 w 77"/>
              <a:gd name="T35" fmla="*/ 26 h 51"/>
              <a:gd name="T36" fmla="*/ 10 w 77"/>
              <a:gd name="T37" fmla="*/ 36 h 51"/>
              <a:gd name="T38" fmla="*/ 15 w 77"/>
              <a:gd name="T39" fmla="*/ 36 h 51"/>
              <a:gd name="T40" fmla="*/ 27 w 77"/>
              <a:gd name="T41" fmla="*/ 48 h 51"/>
              <a:gd name="T42" fmla="*/ 27 w 77"/>
              <a:gd name="T43" fmla="*/ 51 h 51"/>
              <a:gd name="T44" fmla="*/ 33 w 77"/>
              <a:gd name="T4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" h="51">
                <a:moveTo>
                  <a:pt x="33" y="51"/>
                </a:moveTo>
                <a:cubicBezTo>
                  <a:pt x="33" y="48"/>
                  <a:pt x="33" y="48"/>
                  <a:pt x="33" y="48"/>
                </a:cubicBezTo>
                <a:cubicBezTo>
                  <a:pt x="33" y="38"/>
                  <a:pt x="25" y="30"/>
                  <a:pt x="15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8" y="30"/>
                  <a:pt x="6" y="29"/>
                  <a:pt x="6" y="26"/>
                </a:cubicBezTo>
                <a:cubicBezTo>
                  <a:pt x="6" y="24"/>
                  <a:pt x="8" y="22"/>
                  <a:pt x="10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72" y="22"/>
                  <a:pt x="77" y="18"/>
                  <a:pt x="77" y="12"/>
                </a:cubicBezTo>
                <a:cubicBezTo>
                  <a:pt x="77" y="11"/>
                  <a:pt x="77" y="11"/>
                  <a:pt x="77" y="11"/>
                </a:cubicBezTo>
                <a:cubicBezTo>
                  <a:pt x="77" y="5"/>
                  <a:pt x="72" y="0"/>
                  <a:pt x="6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6"/>
                  <a:pt x="33" y="6"/>
                  <a:pt x="33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9" y="6"/>
                  <a:pt x="71" y="8"/>
                  <a:pt x="71" y="11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4"/>
                  <a:pt x="69" y="16"/>
                  <a:pt x="67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5" y="16"/>
                  <a:pt x="0" y="21"/>
                  <a:pt x="0" y="26"/>
                </a:cubicBezTo>
                <a:cubicBezTo>
                  <a:pt x="0" y="32"/>
                  <a:pt x="5" y="36"/>
                  <a:pt x="1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22" y="37"/>
                  <a:pt x="27" y="42"/>
                  <a:pt x="27" y="48"/>
                </a:cubicBezTo>
                <a:cubicBezTo>
                  <a:pt x="27" y="51"/>
                  <a:pt x="27" y="51"/>
                  <a:pt x="27" y="51"/>
                </a:cubicBezTo>
                <a:cubicBezTo>
                  <a:pt x="33" y="51"/>
                  <a:pt x="33" y="51"/>
                  <a:pt x="33" y="51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5" name="Rectangle 151"/>
          <p:cNvSpPr>
            <a:spLocks noChangeArrowheads="1"/>
          </p:cNvSpPr>
          <p:nvPr>
            <p:custDataLst>
              <p:tags r:id="rId149"/>
            </p:custDataLst>
          </p:nvPr>
        </p:nvSpPr>
        <p:spPr bwMode="auto">
          <a:xfrm>
            <a:off x="5591175" y="4903788"/>
            <a:ext cx="44608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6" name="Freeform 152"/>
          <p:cNvSpPr/>
          <p:nvPr>
            <p:custDataLst>
              <p:tags r:id="rId150"/>
            </p:custDataLst>
          </p:nvPr>
        </p:nvSpPr>
        <p:spPr bwMode="auto">
          <a:xfrm>
            <a:off x="5591175" y="4903788"/>
            <a:ext cx="446088" cy="34925"/>
          </a:xfrm>
          <a:custGeom>
            <a:avLst/>
            <a:gdLst>
              <a:gd name="T0" fmla="*/ 0 w 281"/>
              <a:gd name="T1" fmla="*/ 22 h 22"/>
              <a:gd name="T2" fmla="*/ 281 w 281"/>
              <a:gd name="T3" fmla="*/ 22 h 22"/>
              <a:gd name="T4" fmla="*/ 281 w 281"/>
              <a:gd name="T5" fmla="*/ 0 h 22"/>
              <a:gd name="T6" fmla="*/ 0 w 28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1" h="22">
                <a:moveTo>
                  <a:pt x="0" y="22"/>
                </a:moveTo>
                <a:lnTo>
                  <a:pt x="281" y="22"/>
                </a:lnTo>
                <a:lnTo>
                  <a:pt x="28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7" name="Rectangle 153"/>
          <p:cNvSpPr>
            <a:spLocks noChangeArrowheads="1"/>
          </p:cNvSpPr>
          <p:nvPr>
            <p:custDataLst>
              <p:tags r:id="rId151"/>
            </p:custDataLst>
          </p:nvPr>
        </p:nvSpPr>
        <p:spPr bwMode="auto">
          <a:xfrm>
            <a:off x="5937250" y="4845050"/>
            <a:ext cx="222250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8" name="Freeform 154"/>
          <p:cNvSpPr/>
          <p:nvPr>
            <p:custDataLst>
              <p:tags r:id="rId152"/>
            </p:custDataLst>
          </p:nvPr>
        </p:nvSpPr>
        <p:spPr bwMode="auto">
          <a:xfrm>
            <a:off x="5937250" y="4845050"/>
            <a:ext cx="222250" cy="34925"/>
          </a:xfrm>
          <a:custGeom>
            <a:avLst/>
            <a:gdLst>
              <a:gd name="T0" fmla="*/ 0 w 140"/>
              <a:gd name="T1" fmla="*/ 22 h 22"/>
              <a:gd name="T2" fmla="*/ 140 w 140"/>
              <a:gd name="T3" fmla="*/ 22 h 22"/>
              <a:gd name="T4" fmla="*/ 140 w 140"/>
              <a:gd name="T5" fmla="*/ 0 h 22"/>
              <a:gd name="T6" fmla="*/ 0 w 14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" h="22">
                <a:moveTo>
                  <a:pt x="0" y="22"/>
                </a:moveTo>
                <a:lnTo>
                  <a:pt x="140" y="22"/>
                </a:lnTo>
                <a:lnTo>
                  <a:pt x="14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9" name="Freeform 155"/>
          <p:cNvSpPr/>
          <p:nvPr>
            <p:custDataLst>
              <p:tags r:id="rId153"/>
            </p:custDataLst>
          </p:nvPr>
        </p:nvSpPr>
        <p:spPr bwMode="auto">
          <a:xfrm>
            <a:off x="6986588" y="3806825"/>
            <a:ext cx="757238" cy="546100"/>
          </a:xfrm>
          <a:custGeom>
            <a:avLst/>
            <a:gdLst>
              <a:gd name="T0" fmla="*/ 121 w 129"/>
              <a:gd name="T1" fmla="*/ 93 h 93"/>
              <a:gd name="T2" fmla="*/ 8 w 129"/>
              <a:gd name="T3" fmla="*/ 93 h 93"/>
              <a:gd name="T4" fmla="*/ 0 w 129"/>
              <a:gd name="T5" fmla="*/ 85 h 93"/>
              <a:gd name="T6" fmla="*/ 0 w 129"/>
              <a:gd name="T7" fmla="*/ 8 h 93"/>
              <a:gd name="T8" fmla="*/ 8 w 129"/>
              <a:gd name="T9" fmla="*/ 0 h 93"/>
              <a:gd name="T10" fmla="*/ 121 w 129"/>
              <a:gd name="T11" fmla="*/ 0 h 93"/>
              <a:gd name="T12" fmla="*/ 129 w 129"/>
              <a:gd name="T13" fmla="*/ 8 h 93"/>
              <a:gd name="T14" fmla="*/ 129 w 129"/>
              <a:gd name="T15" fmla="*/ 85 h 93"/>
              <a:gd name="T16" fmla="*/ 121 w 129"/>
              <a:gd name="T17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93">
                <a:moveTo>
                  <a:pt x="121" y="93"/>
                </a:moveTo>
                <a:cubicBezTo>
                  <a:pt x="8" y="93"/>
                  <a:pt x="8" y="93"/>
                  <a:pt x="8" y="93"/>
                </a:cubicBezTo>
                <a:cubicBezTo>
                  <a:pt x="4" y="93"/>
                  <a:pt x="0" y="90"/>
                  <a:pt x="0" y="85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6" y="0"/>
                  <a:pt x="129" y="3"/>
                  <a:pt x="129" y="8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9" y="90"/>
                  <a:pt x="126" y="93"/>
                  <a:pt x="121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0" name="Freeform 156"/>
          <p:cNvSpPr/>
          <p:nvPr>
            <p:custDataLst>
              <p:tags r:id="rId154"/>
            </p:custDataLst>
          </p:nvPr>
        </p:nvSpPr>
        <p:spPr bwMode="auto">
          <a:xfrm>
            <a:off x="6986588" y="3806825"/>
            <a:ext cx="757238" cy="117475"/>
          </a:xfrm>
          <a:custGeom>
            <a:avLst/>
            <a:gdLst>
              <a:gd name="T0" fmla="*/ 0 w 129"/>
              <a:gd name="T1" fmla="*/ 20 h 20"/>
              <a:gd name="T2" fmla="*/ 0 w 129"/>
              <a:gd name="T3" fmla="*/ 6 h 20"/>
              <a:gd name="T4" fmla="*/ 6 w 129"/>
              <a:gd name="T5" fmla="*/ 0 h 20"/>
              <a:gd name="T6" fmla="*/ 123 w 129"/>
              <a:gd name="T7" fmla="*/ 0 h 20"/>
              <a:gd name="T8" fmla="*/ 129 w 129"/>
              <a:gd name="T9" fmla="*/ 6 h 20"/>
              <a:gd name="T10" fmla="*/ 129 w 129"/>
              <a:gd name="T11" fmla="*/ 20 h 20"/>
              <a:gd name="T12" fmla="*/ 0 w 129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" h="20">
                <a:moveTo>
                  <a:pt x="0" y="20"/>
                </a:move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6" y="0"/>
                  <a:pt x="129" y="2"/>
                  <a:pt x="129" y="6"/>
                </a:cubicBezTo>
                <a:cubicBezTo>
                  <a:pt x="129" y="20"/>
                  <a:pt x="129" y="20"/>
                  <a:pt x="129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1" name="Freeform 157"/>
          <p:cNvSpPr/>
          <p:nvPr>
            <p:custDataLst>
              <p:tags r:id="rId155"/>
            </p:custDataLst>
          </p:nvPr>
        </p:nvSpPr>
        <p:spPr bwMode="auto">
          <a:xfrm>
            <a:off x="6969125" y="3789363"/>
            <a:ext cx="457200" cy="169863"/>
          </a:xfrm>
          <a:custGeom>
            <a:avLst/>
            <a:gdLst>
              <a:gd name="T0" fmla="*/ 6 w 78"/>
              <a:gd name="T1" fmla="*/ 29 h 29"/>
              <a:gd name="T2" fmla="*/ 6 w 78"/>
              <a:gd name="T3" fmla="*/ 9 h 29"/>
              <a:gd name="T4" fmla="*/ 9 w 78"/>
              <a:gd name="T5" fmla="*/ 6 h 29"/>
              <a:gd name="T6" fmla="*/ 23 w 78"/>
              <a:gd name="T7" fmla="*/ 6 h 29"/>
              <a:gd name="T8" fmla="*/ 78 w 78"/>
              <a:gd name="T9" fmla="*/ 6 h 29"/>
              <a:gd name="T10" fmla="*/ 78 w 78"/>
              <a:gd name="T11" fmla="*/ 0 h 29"/>
              <a:gd name="T12" fmla="*/ 23 w 78"/>
              <a:gd name="T13" fmla="*/ 0 h 29"/>
              <a:gd name="T14" fmla="*/ 9 w 78"/>
              <a:gd name="T15" fmla="*/ 0 h 29"/>
              <a:gd name="T16" fmla="*/ 0 w 78"/>
              <a:gd name="T17" fmla="*/ 9 h 29"/>
              <a:gd name="T18" fmla="*/ 0 w 78"/>
              <a:gd name="T19" fmla="*/ 29 h 29"/>
              <a:gd name="T20" fmla="*/ 6 w 78"/>
              <a:gd name="T2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29">
                <a:moveTo>
                  <a:pt x="6" y="29"/>
                </a:moveTo>
                <a:cubicBezTo>
                  <a:pt x="6" y="9"/>
                  <a:pt x="6" y="9"/>
                  <a:pt x="6" y="9"/>
                </a:cubicBezTo>
                <a:cubicBezTo>
                  <a:pt x="6" y="7"/>
                  <a:pt x="7" y="6"/>
                  <a:pt x="9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29"/>
                  <a:pt x="6" y="29"/>
                  <a:pt x="6" y="29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2" name="Freeform 158"/>
          <p:cNvSpPr/>
          <p:nvPr>
            <p:custDataLst>
              <p:tags r:id="rId156"/>
            </p:custDataLst>
          </p:nvPr>
        </p:nvSpPr>
        <p:spPr bwMode="auto">
          <a:xfrm>
            <a:off x="6969125" y="3789363"/>
            <a:ext cx="792163" cy="581025"/>
          </a:xfrm>
          <a:custGeom>
            <a:avLst/>
            <a:gdLst>
              <a:gd name="T0" fmla="*/ 104 w 135"/>
              <a:gd name="T1" fmla="*/ 6 h 99"/>
              <a:gd name="T2" fmla="*/ 126 w 135"/>
              <a:gd name="T3" fmla="*/ 6 h 99"/>
              <a:gd name="T4" fmla="*/ 129 w 135"/>
              <a:gd name="T5" fmla="*/ 9 h 99"/>
              <a:gd name="T6" fmla="*/ 129 w 135"/>
              <a:gd name="T7" fmla="*/ 90 h 99"/>
              <a:gd name="T8" fmla="*/ 126 w 135"/>
              <a:gd name="T9" fmla="*/ 93 h 99"/>
              <a:gd name="T10" fmla="*/ 9 w 135"/>
              <a:gd name="T11" fmla="*/ 93 h 99"/>
              <a:gd name="T12" fmla="*/ 6 w 135"/>
              <a:gd name="T13" fmla="*/ 90 h 99"/>
              <a:gd name="T14" fmla="*/ 6 w 135"/>
              <a:gd name="T15" fmla="*/ 79 h 99"/>
              <a:gd name="T16" fmla="*/ 0 w 135"/>
              <a:gd name="T17" fmla="*/ 79 h 99"/>
              <a:gd name="T18" fmla="*/ 0 w 135"/>
              <a:gd name="T19" fmla="*/ 90 h 99"/>
              <a:gd name="T20" fmla="*/ 9 w 135"/>
              <a:gd name="T21" fmla="*/ 99 h 99"/>
              <a:gd name="T22" fmla="*/ 126 w 135"/>
              <a:gd name="T23" fmla="*/ 99 h 99"/>
              <a:gd name="T24" fmla="*/ 135 w 135"/>
              <a:gd name="T25" fmla="*/ 90 h 99"/>
              <a:gd name="T26" fmla="*/ 135 w 135"/>
              <a:gd name="T27" fmla="*/ 9 h 99"/>
              <a:gd name="T28" fmla="*/ 126 w 135"/>
              <a:gd name="T29" fmla="*/ 0 h 99"/>
              <a:gd name="T30" fmla="*/ 104 w 135"/>
              <a:gd name="T31" fmla="*/ 0 h 99"/>
              <a:gd name="T32" fmla="*/ 104 w 135"/>
              <a:gd name="T33" fmla="*/ 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5" h="99">
                <a:moveTo>
                  <a:pt x="104" y="6"/>
                </a:moveTo>
                <a:cubicBezTo>
                  <a:pt x="126" y="6"/>
                  <a:pt x="126" y="6"/>
                  <a:pt x="126" y="6"/>
                </a:cubicBezTo>
                <a:cubicBezTo>
                  <a:pt x="128" y="6"/>
                  <a:pt x="129" y="7"/>
                  <a:pt x="129" y="9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29" y="92"/>
                  <a:pt x="128" y="93"/>
                  <a:pt x="126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7" y="93"/>
                  <a:pt x="6" y="92"/>
                  <a:pt x="6" y="90"/>
                </a:cubicBezTo>
                <a:cubicBezTo>
                  <a:pt x="6" y="79"/>
                  <a:pt x="6" y="79"/>
                  <a:pt x="6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5"/>
                  <a:pt x="4" y="99"/>
                  <a:pt x="9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31" y="99"/>
                  <a:pt x="135" y="95"/>
                  <a:pt x="135" y="90"/>
                </a:cubicBezTo>
                <a:cubicBezTo>
                  <a:pt x="135" y="9"/>
                  <a:pt x="135" y="9"/>
                  <a:pt x="135" y="9"/>
                </a:cubicBezTo>
                <a:cubicBezTo>
                  <a:pt x="135" y="4"/>
                  <a:pt x="131" y="0"/>
                  <a:pt x="1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6"/>
                  <a:pt x="104" y="6"/>
                  <a:pt x="104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3" name="Rectangle 159"/>
          <p:cNvSpPr>
            <a:spLocks noChangeArrowheads="1"/>
          </p:cNvSpPr>
          <p:nvPr>
            <p:custDataLst>
              <p:tags r:id="rId157"/>
            </p:custDataLst>
          </p:nvPr>
        </p:nvSpPr>
        <p:spPr bwMode="auto">
          <a:xfrm>
            <a:off x="7485063" y="3789363"/>
            <a:ext cx="7143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4" name="Freeform 160"/>
          <p:cNvSpPr/>
          <p:nvPr>
            <p:custDataLst>
              <p:tags r:id="rId158"/>
            </p:custDataLst>
          </p:nvPr>
        </p:nvSpPr>
        <p:spPr bwMode="auto">
          <a:xfrm>
            <a:off x="7485063" y="3789363"/>
            <a:ext cx="71438" cy="34925"/>
          </a:xfrm>
          <a:custGeom>
            <a:avLst/>
            <a:gdLst>
              <a:gd name="T0" fmla="*/ 0 w 45"/>
              <a:gd name="T1" fmla="*/ 22 h 22"/>
              <a:gd name="T2" fmla="*/ 45 w 45"/>
              <a:gd name="T3" fmla="*/ 22 h 22"/>
              <a:gd name="T4" fmla="*/ 45 w 45"/>
              <a:gd name="T5" fmla="*/ 0 h 22"/>
              <a:gd name="T6" fmla="*/ 0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0" y="22"/>
                </a:moveTo>
                <a:lnTo>
                  <a:pt x="45" y="22"/>
                </a:lnTo>
                <a:lnTo>
                  <a:pt x="4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5" name="Rectangle 161"/>
          <p:cNvSpPr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6986588" y="3906838"/>
            <a:ext cx="75723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6" name="Freeform 162"/>
          <p:cNvSpPr/>
          <p:nvPr>
            <p:custDataLst>
              <p:tags r:id="rId160"/>
            </p:custDataLst>
          </p:nvPr>
        </p:nvSpPr>
        <p:spPr bwMode="auto">
          <a:xfrm>
            <a:off x="6986588" y="3906838"/>
            <a:ext cx="757238" cy="34925"/>
          </a:xfrm>
          <a:custGeom>
            <a:avLst/>
            <a:gdLst>
              <a:gd name="T0" fmla="*/ 0 w 477"/>
              <a:gd name="T1" fmla="*/ 22 h 22"/>
              <a:gd name="T2" fmla="*/ 477 w 477"/>
              <a:gd name="T3" fmla="*/ 22 h 22"/>
              <a:gd name="T4" fmla="*/ 477 w 477"/>
              <a:gd name="T5" fmla="*/ 0 h 22"/>
              <a:gd name="T6" fmla="*/ 0 w 477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7" h="22">
                <a:moveTo>
                  <a:pt x="0" y="22"/>
                </a:moveTo>
                <a:lnTo>
                  <a:pt x="477" y="22"/>
                </a:lnTo>
                <a:lnTo>
                  <a:pt x="477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7" name="Rectangle 163"/>
          <p:cNvSpPr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7075488" y="3852863"/>
            <a:ext cx="28575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8" name="Freeform 164"/>
          <p:cNvSpPr/>
          <p:nvPr>
            <p:custDataLst>
              <p:tags r:id="rId162"/>
            </p:custDataLst>
          </p:nvPr>
        </p:nvSpPr>
        <p:spPr bwMode="auto">
          <a:xfrm>
            <a:off x="7075488" y="3852863"/>
            <a:ext cx="28575" cy="36513"/>
          </a:xfrm>
          <a:custGeom>
            <a:avLst/>
            <a:gdLst>
              <a:gd name="T0" fmla="*/ 0 w 18"/>
              <a:gd name="T1" fmla="*/ 23 h 23"/>
              <a:gd name="T2" fmla="*/ 18 w 18"/>
              <a:gd name="T3" fmla="*/ 23 h 23"/>
              <a:gd name="T4" fmla="*/ 18 w 18"/>
              <a:gd name="T5" fmla="*/ 0 h 23"/>
              <a:gd name="T6" fmla="*/ 0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0" y="23"/>
                </a:moveTo>
                <a:lnTo>
                  <a:pt x="18" y="23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9" name="Rectangle 165"/>
          <p:cNvSpPr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7145338" y="3852863"/>
            <a:ext cx="28575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0" name="Freeform 166"/>
          <p:cNvSpPr/>
          <p:nvPr>
            <p:custDataLst>
              <p:tags r:id="rId164"/>
            </p:custDataLst>
          </p:nvPr>
        </p:nvSpPr>
        <p:spPr bwMode="auto">
          <a:xfrm>
            <a:off x="7145338" y="3852863"/>
            <a:ext cx="28575" cy="36513"/>
          </a:xfrm>
          <a:custGeom>
            <a:avLst/>
            <a:gdLst>
              <a:gd name="T0" fmla="*/ 0 w 18"/>
              <a:gd name="T1" fmla="*/ 23 h 23"/>
              <a:gd name="T2" fmla="*/ 18 w 18"/>
              <a:gd name="T3" fmla="*/ 23 h 23"/>
              <a:gd name="T4" fmla="*/ 18 w 18"/>
              <a:gd name="T5" fmla="*/ 0 h 23"/>
              <a:gd name="T6" fmla="*/ 0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0" y="23"/>
                </a:moveTo>
                <a:lnTo>
                  <a:pt x="18" y="23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1" name="Rectangle 167"/>
          <p:cNvSpPr>
            <a:spLocks noChangeArrowheads="1"/>
          </p:cNvSpPr>
          <p:nvPr>
            <p:custDataLst>
              <p:tags r:id="rId165"/>
            </p:custDataLst>
          </p:nvPr>
        </p:nvSpPr>
        <p:spPr bwMode="auto">
          <a:xfrm>
            <a:off x="7215188" y="3852863"/>
            <a:ext cx="30163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2" name="Freeform 168"/>
          <p:cNvSpPr/>
          <p:nvPr>
            <p:custDataLst>
              <p:tags r:id="rId166"/>
            </p:custDataLst>
          </p:nvPr>
        </p:nvSpPr>
        <p:spPr bwMode="auto">
          <a:xfrm>
            <a:off x="7215188" y="3852863"/>
            <a:ext cx="30163" cy="36513"/>
          </a:xfrm>
          <a:custGeom>
            <a:avLst/>
            <a:gdLst>
              <a:gd name="T0" fmla="*/ 0 w 19"/>
              <a:gd name="T1" fmla="*/ 23 h 23"/>
              <a:gd name="T2" fmla="*/ 19 w 19"/>
              <a:gd name="T3" fmla="*/ 23 h 23"/>
              <a:gd name="T4" fmla="*/ 19 w 19"/>
              <a:gd name="T5" fmla="*/ 0 h 23"/>
              <a:gd name="T6" fmla="*/ 0 w 19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3">
                <a:moveTo>
                  <a:pt x="0" y="23"/>
                </a:moveTo>
                <a:lnTo>
                  <a:pt x="19" y="23"/>
                </a:lnTo>
                <a:lnTo>
                  <a:pt x="1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3" name="Freeform 169"/>
          <p:cNvSpPr/>
          <p:nvPr>
            <p:custDataLst>
              <p:tags r:id="rId167"/>
            </p:custDataLst>
          </p:nvPr>
        </p:nvSpPr>
        <p:spPr bwMode="auto">
          <a:xfrm>
            <a:off x="6940550" y="3994150"/>
            <a:ext cx="98425" cy="234950"/>
          </a:xfrm>
          <a:custGeom>
            <a:avLst/>
            <a:gdLst>
              <a:gd name="T0" fmla="*/ 9 w 17"/>
              <a:gd name="T1" fmla="*/ 40 h 40"/>
              <a:gd name="T2" fmla="*/ 9 w 17"/>
              <a:gd name="T3" fmla="*/ 40 h 40"/>
              <a:gd name="T4" fmla="*/ 0 w 17"/>
              <a:gd name="T5" fmla="*/ 31 h 40"/>
              <a:gd name="T6" fmla="*/ 0 w 17"/>
              <a:gd name="T7" fmla="*/ 8 h 40"/>
              <a:gd name="T8" fmla="*/ 9 w 17"/>
              <a:gd name="T9" fmla="*/ 0 h 40"/>
              <a:gd name="T10" fmla="*/ 17 w 17"/>
              <a:gd name="T11" fmla="*/ 8 h 40"/>
              <a:gd name="T12" fmla="*/ 17 w 17"/>
              <a:gd name="T13" fmla="*/ 31 h 40"/>
              <a:gd name="T14" fmla="*/ 9 w 17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0">
                <a:moveTo>
                  <a:pt x="9" y="40"/>
                </a:moveTo>
                <a:cubicBezTo>
                  <a:pt x="9" y="40"/>
                  <a:pt x="9" y="40"/>
                  <a:pt x="9" y="40"/>
                </a:cubicBezTo>
                <a:cubicBezTo>
                  <a:pt x="4" y="40"/>
                  <a:pt x="0" y="36"/>
                  <a:pt x="0" y="31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6"/>
                  <a:pt x="13" y="40"/>
                  <a:pt x="9" y="40"/>
                </a:cubicBez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4" name="Freeform 170"/>
          <p:cNvSpPr/>
          <p:nvPr>
            <p:custDataLst>
              <p:tags r:id="rId168"/>
            </p:custDataLst>
          </p:nvPr>
        </p:nvSpPr>
        <p:spPr bwMode="auto">
          <a:xfrm>
            <a:off x="6923088" y="3976688"/>
            <a:ext cx="133350" cy="269875"/>
          </a:xfrm>
          <a:custGeom>
            <a:avLst/>
            <a:gdLst>
              <a:gd name="T0" fmla="*/ 12 w 23"/>
              <a:gd name="T1" fmla="*/ 43 h 46"/>
              <a:gd name="T2" fmla="*/ 12 w 23"/>
              <a:gd name="T3" fmla="*/ 40 h 46"/>
              <a:gd name="T4" fmla="*/ 8 w 23"/>
              <a:gd name="T5" fmla="*/ 38 h 46"/>
              <a:gd name="T6" fmla="*/ 6 w 23"/>
              <a:gd name="T7" fmla="*/ 34 h 46"/>
              <a:gd name="T8" fmla="*/ 6 w 23"/>
              <a:gd name="T9" fmla="*/ 11 h 46"/>
              <a:gd name="T10" fmla="*/ 8 w 23"/>
              <a:gd name="T11" fmla="*/ 7 h 46"/>
              <a:gd name="T12" fmla="*/ 12 w 23"/>
              <a:gd name="T13" fmla="*/ 6 h 46"/>
              <a:gd name="T14" fmla="*/ 16 w 23"/>
              <a:gd name="T15" fmla="*/ 7 h 46"/>
              <a:gd name="T16" fmla="*/ 17 w 23"/>
              <a:gd name="T17" fmla="*/ 11 h 46"/>
              <a:gd name="T18" fmla="*/ 17 w 23"/>
              <a:gd name="T19" fmla="*/ 34 h 46"/>
              <a:gd name="T20" fmla="*/ 16 w 23"/>
              <a:gd name="T21" fmla="*/ 38 h 46"/>
              <a:gd name="T22" fmla="*/ 12 w 23"/>
              <a:gd name="T23" fmla="*/ 40 h 46"/>
              <a:gd name="T24" fmla="*/ 12 w 23"/>
              <a:gd name="T25" fmla="*/ 43 h 46"/>
              <a:gd name="T26" fmla="*/ 12 w 23"/>
              <a:gd name="T27" fmla="*/ 46 h 46"/>
              <a:gd name="T28" fmla="*/ 23 w 23"/>
              <a:gd name="T29" fmla="*/ 34 h 46"/>
              <a:gd name="T30" fmla="*/ 23 w 23"/>
              <a:gd name="T31" fmla="*/ 11 h 46"/>
              <a:gd name="T32" fmla="*/ 12 w 23"/>
              <a:gd name="T33" fmla="*/ 0 h 46"/>
              <a:gd name="T34" fmla="*/ 0 w 23"/>
              <a:gd name="T35" fmla="*/ 11 h 46"/>
              <a:gd name="T36" fmla="*/ 0 w 23"/>
              <a:gd name="T37" fmla="*/ 34 h 46"/>
              <a:gd name="T38" fmla="*/ 12 w 23"/>
              <a:gd name="T39" fmla="*/ 46 h 46"/>
              <a:gd name="T40" fmla="*/ 12 w 23"/>
              <a:gd name="T41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" h="46">
                <a:moveTo>
                  <a:pt x="12" y="43"/>
                </a:move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9" y="39"/>
                  <a:pt x="8" y="38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0"/>
                  <a:pt x="7" y="8"/>
                  <a:pt x="8" y="7"/>
                </a:cubicBezTo>
                <a:cubicBezTo>
                  <a:pt x="9" y="6"/>
                  <a:pt x="10" y="6"/>
                  <a:pt x="12" y="6"/>
                </a:cubicBezTo>
                <a:cubicBezTo>
                  <a:pt x="13" y="6"/>
                  <a:pt x="15" y="6"/>
                  <a:pt x="16" y="7"/>
                </a:cubicBezTo>
                <a:cubicBezTo>
                  <a:pt x="17" y="8"/>
                  <a:pt x="17" y="10"/>
                  <a:pt x="17" y="11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7"/>
                  <a:pt x="16" y="38"/>
                </a:cubicBezTo>
                <a:cubicBezTo>
                  <a:pt x="15" y="39"/>
                  <a:pt x="13" y="40"/>
                  <a:pt x="12" y="40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6"/>
                  <a:pt x="12" y="46"/>
                  <a:pt x="12" y="46"/>
                </a:cubicBezTo>
                <a:cubicBezTo>
                  <a:pt x="18" y="46"/>
                  <a:pt x="23" y="40"/>
                  <a:pt x="23" y="34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5"/>
                  <a:pt x="18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5" y="46"/>
                  <a:pt x="12" y="46"/>
                </a:cubicBezTo>
                <a:lnTo>
                  <a:pt x="12" y="43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5" name="Freeform 171"/>
          <p:cNvSpPr/>
          <p:nvPr>
            <p:custDataLst>
              <p:tags r:id="rId169"/>
            </p:custDataLst>
          </p:nvPr>
        </p:nvSpPr>
        <p:spPr bwMode="auto">
          <a:xfrm>
            <a:off x="6834188" y="4052888"/>
            <a:ext cx="117475" cy="117475"/>
          </a:xfrm>
          <a:custGeom>
            <a:avLst/>
            <a:gdLst>
              <a:gd name="T0" fmla="*/ 10 w 20"/>
              <a:gd name="T1" fmla="*/ 17 h 20"/>
              <a:gd name="T2" fmla="*/ 10 w 20"/>
              <a:gd name="T3" fmla="*/ 14 h 20"/>
              <a:gd name="T4" fmla="*/ 7 w 20"/>
              <a:gd name="T5" fmla="*/ 12 h 20"/>
              <a:gd name="T6" fmla="*/ 6 w 20"/>
              <a:gd name="T7" fmla="*/ 10 h 20"/>
              <a:gd name="T8" fmla="*/ 7 w 20"/>
              <a:gd name="T9" fmla="*/ 7 h 20"/>
              <a:gd name="T10" fmla="*/ 10 w 20"/>
              <a:gd name="T11" fmla="*/ 6 h 20"/>
              <a:gd name="T12" fmla="*/ 13 w 20"/>
              <a:gd name="T13" fmla="*/ 7 h 20"/>
              <a:gd name="T14" fmla="*/ 14 w 20"/>
              <a:gd name="T15" fmla="*/ 10 h 20"/>
              <a:gd name="T16" fmla="*/ 13 w 20"/>
              <a:gd name="T17" fmla="*/ 12 h 20"/>
              <a:gd name="T18" fmla="*/ 10 w 20"/>
              <a:gd name="T19" fmla="*/ 14 h 20"/>
              <a:gd name="T20" fmla="*/ 10 w 20"/>
              <a:gd name="T21" fmla="*/ 17 h 20"/>
              <a:gd name="T22" fmla="*/ 10 w 20"/>
              <a:gd name="T23" fmla="*/ 20 h 20"/>
              <a:gd name="T24" fmla="*/ 20 w 20"/>
              <a:gd name="T25" fmla="*/ 10 h 20"/>
              <a:gd name="T26" fmla="*/ 10 w 20"/>
              <a:gd name="T27" fmla="*/ 0 h 20"/>
              <a:gd name="T28" fmla="*/ 0 w 20"/>
              <a:gd name="T29" fmla="*/ 10 h 20"/>
              <a:gd name="T30" fmla="*/ 10 w 20"/>
              <a:gd name="T31" fmla="*/ 20 h 20"/>
              <a:gd name="T32" fmla="*/ 10 w 20"/>
              <a:gd name="T33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0">
                <a:moveTo>
                  <a:pt x="10" y="17"/>
                </a:moveTo>
                <a:cubicBezTo>
                  <a:pt x="10" y="14"/>
                  <a:pt x="10" y="14"/>
                  <a:pt x="10" y="14"/>
                </a:cubicBezTo>
                <a:cubicBezTo>
                  <a:pt x="9" y="14"/>
                  <a:pt x="8" y="13"/>
                  <a:pt x="7" y="12"/>
                </a:cubicBezTo>
                <a:cubicBezTo>
                  <a:pt x="7" y="12"/>
                  <a:pt x="6" y="11"/>
                  <a:pt x="6" y="10"/>
                </a:cubicBezTo>
                <a:cubicBezTo>
                  <a:pt x="6" y="9"/>
                  <a:pt x="7" y="8"/>
                  <a:pt x="7" y="7"/>
                </a:cubicBezTo>
                <a:cubicBezTo>
                  <a:pt x="8" y="6"/>
                  <a:pt x="9" y="6"/>
                  <a:pt x="10" y="6"/>
                </a:cubicBezTo>
                <a:cubicBezTo>
                  <a:pt x="11" y="6"/>
                  <a:pt x="12" y="6"/>
                  <a:pt x="13" y="7"/>
                </a:cubicBezTo>
                <a:cubicBezTo>
                  <a:pt x="14" y="8"/>
                  <a:pt x="14" y="9"/>
                  <a:pt x="14" y="10"/>
                </a:cubicBezTo>
                <a:cubicBezTo>
                  <a:pt x="14" y="11"/>
                  <a:pt x="14" y="12"/>
                  <a:pt x="13" y="12"/>
                </a:cubicBezTo>
                <a:cubicBezTo>
                  <a:pt x="12" y="13"/>
                  <a:pt x="11" y="14"/>
                  <a:pt x="10" y="14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0"/>
                  <a:pt x="10" y="20"/>
                  <a:pt x="10" y="20"/>
                </a:cubicBezTo>
                <a:cubicBezTo>
                  <a:pt x="16" y="20"/>
                  <a:pt x="20" y="15"/>
                  <a:pt x="20" y="10"/>
                </a:cubicBezTo>
                <a:cubicBezTo>
                  <a:pt x="20" y="4"/>
                  <a:pt x="16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5"/>
                  <a:pt x="5" y="20"/>
                  <a:pt x="10" y="20"/>
                </a:cubicBezTo>
                <a:lnTo>
                  <a:pt x="10" y="17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6" name="Rectangle 172"/>
          <p:cNvSpPr>
            <a:spLocks noChangeArrowheads="1"/>
          </p:cNvSpPr>
          <p:nvPr>
            <p:custDataLst>
              <p:tags r:id="rId170"/>
            </p:custDataLst>
          </p:nvPr>
        </p:nvSpPr>
        <p:spPr bwMode="auto">
          <a:xfrm>
            <a:off x="7038975" y="4094163"/>
            <a:ext cx="393700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7" name="Freeform 173"/>
          <p:cNvSpPr/>
          <p:nvPr>
            <p:custDataLst>
              <p:tags r:id="rId171"/>
            </p:custDataLst>
          </p:nvPr>
        </p:nvSpPr>
        <p:spPr bwMode="auto">
          <a:xfrm>
            <a:off x="7038975" y="4094163"/>
            <a:ext cx="393700" cy="34925"/>
          </a:xfrm>
          <a:custGeom>
            <a:avLst/>
            <a:gdLst>
              <a:gd name="T0" fmla="*/ 0 w 248"/>
              <a:gd name="T1" fmla="*/ 22 h 22"/>
              <a:gd name="T2" fmla="*/ 248 w 248"/>
              <a:gd name="T3" fmla="*/ 22 h 22"/>
              <a:gd name="T4" fmla="*/ 248 w 248"/>
              <a:gd name="T5" fmla="*/ 0 h 22"/>
              <a:gd name="T6" fmla="*/ 0 w 24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22">
                <a:moveTo>
                  <a:pt x="0" y="22"/>
                </a:moveTo>
                <a:lnTo>
                  <a:pt x="248" y="22"/>
                </a:lnTo>
                <a:lnTo>
                  <a:pt x="24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8" name="Rectangle 174"/>
          <p:cNvSpPr>
            <a:spLocks noChangeArrowheads="1"/>
          </p:cNvSpPr>
          <p:nvPr>
            <p:custDataLst>
              <p:tags r:id="rId172"/>
            </p:custDataLst>
          </p:nvPr>
        </p:nvSpPr>
        <p:spPr bwMode="auto">
          <a:xfrm>
            <a:off x="7367588" y="4105275"/>
            <a:ext cx="34925" cy="88900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9" name="Freeform 175"/>
          <p:cNvSpPr/>
          <p:nvPr>
            <p:custDataLst>
              <p:tags r:id="rId173"/>
            </p:custDataLst>
          </p:nvPr>
        </p:nvSpPr>
        <p:spPr bwMode="auto">
          <a:xfrm>
            <a:off x="7367588" y="4105275"/>
            <a:ext cx="34925" cy="88900"/>
          </a:xfrm>
          <a:custGeom>
            <a:avLst/>
            <a:gdLst>
              <a:gd name="T0" fmla="*/ 0 w 22"/>
              <a:gd name="T1" fmla="*/ 0 h 56"/>
              <a:gd name="T2" fmla="*/ 0 w 22"/>
              <a:gd name="T3" fmla="*/ 56 h 56"/>
              <a:gd name="T4" fmla="*/ 22 w 22"/>
              <a:gd name="T5" fmla="*/ 56 h 56"/>
              <a:gd name="T6" fmla="*/ 22 w 22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56">
                <a:moveTo>
                  <a:pt x="0" y="0"/>
                </a:moveTo>
                <a:lnTo>
                  <a:pt x="0" y="56"/>
                </a:lnTo>
                <a:lnTo>
                  <a:pt x="22" y="56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0" name="Rectangle 176"/>
          <p:cNvSpPr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7297738" y="4105275"/>
            <a:ext cx="34925" cy="58738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1" name="Freeform 177"/>
          <p:cNvSpPr/>
          <p:nvPr>
            <p:custDataLst>
              <p:tags r:id="rId175"/>
            </p:custDataLst>
          </p:nvPr>
        </p:nvSpPr>
        <p:spPr bwMode="auto">
          <a:xfrm>
            <a:off x="7297738" y="4105275"/>
            <a:ext cx="34925" cy="58738"/>
          </a:xfrm>
          <a:custGeom>
            <a:avLst/>
            <a:gdLst>
              <a:gd name="T0" fmla="*/ 0 w 22"/>
              <a:gd name="T1" fmla="*/ 0 h 37"/>
              <a:gd name="T2" fmla="*/ 0 w 22"/>
              <a:gd name="T3" fmla="*/ 37 h 37"/>
              <a:gd name="T4" fmla="*/ 22 w 22"/>
              <a:gd name="T5" fmla="*/ 37 h 37"/>
              <a:gd name="T6" fmla="*/ 22 w 22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37">
                <a:moveTo>
                  <a:pt x="0" y="0"/>
                </a:moveTo>
                <a:lnTo>
                  <a:pt x="0" y="37"/>
                </a:lnTo>
                <a:lnTo>
                  <a:pt x="22" y="37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2" name="Rectangle 178"/>
          <p:cNvSpPr>
            <a:spLocks noChangeArrowheads="1"/>
          </p:cNvSpPr>
          <p:nvPr>
            <p:custDataLst>
              <p:tags r:id="rId176"/>
            </p:custDataLst>
          </p:nvPr>
        </p:nvSpPr>
        <p:spPr bwMode="auto">
          <a:xfrm>
            <a:off x="6969125" y="4052888"/>
            <a:ext cx="34925" cy="10636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3" name="Freeform 179"/>
          <p:cNvSpPr/>
          <p:nvPr>
            <p:custDataLst>
              <p:tags r:id="rId177"/>
            </p:custDataLst>
          </p:nvPr>
        </p:nvSpPr>
        <p:spPr bwMode="auto">
          <a:xfrm>
            <a:off x="6969125" y="4052888"/>
            <a:ext cx="34925" cy="106363"/>
          </a:xfrm>
          <a:custGeom>
            <a:avLst/>
            <a:gdLst>
              <a:gd name="T0" fmla="*/ 0 w 22"/>
              <a:gd name="T1" fmla="*/ 0 h 67"/>
              <a:gd name="T2" fmla="*/ 0 w 22"/>
              <a:gd name="T3" fmla="*/ 67 h 67"/>
              <a:gd name="T4" fmla="*/ 22 w 22"/>
              <a:gd name="T5" fmla="*/ 67 h 67"/>
              <a:gd name="T6" fmla="*/ 22 w 22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67">
                <a:moveTo>
                  <a:pt x="0" y="0"/>
                </a:moveTo>
                <a:lnTo>
                  <a:pt x="0" y="67"/>
                </a:lnTo>
                <a:lnTo>
                  <a:pt x="22" y="67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4" name="Freeform 180"/>
          <p:cNvSpPr/>
          <p:nvPr>
            <p:custDataLst>
              <p:tags r:id="rId178"/>
            </p:custDataLst>
          </p:nvPr>
        </p:nvSpPr>
        <p:spPr bwMode="auto">
          <a:xfrm>
            <a:off x="6899275" y="5114925"/>
            <a:ext cx="298450" cy="892175"/>
          </a:xfrm>
          <a:custGeom>
            <a:avLst/>
            <a:gdLst>
              <a:gd name="T0" fmla="*/ 29 w 51"/>
              <a:gd name="T1" fmla="*/ 152 h 152"/>
              <a:gd name="T2" fmla="*/ 31 w 51"/>
              <a:gd name="T3" fmla="*/ 152 h 152"/>
              <a:gd name="T4" fmla="*/ 36 w 51"/>
              <a:gd name="T5" fmla="*/ 152 h 152"/>
              <a:gd name="T6" fmla="*/ 39 w 51"/>
              <a:gd name="T7" fmla="*/ 152 h 152"/>
              <a:gd name="T8" fmla="*/ 41 w 51"/>
              <a:gd name="T9" fmla="*/ 152 h 152"/>
              <a:gd name="T10" fmla="*/ 30 w 51"/>
              <a:gd name="T11" fmla="*/ 113 h 152"/>
              <a:gd name="T12" fmla="*/ 37 w 51"/>
              <a:gd name="T13" fmla="*/ 113 h 152"/>
              <a:gd name="T14" fmla="*/ 37 w 51"/>
              <a:gd name="T15" fmla="*/ 116 h 152"/>
              <a:gd name="T16" fmla="*/ 40 w 51"/>
              <a:gd name="T17" fmla="*/ 116 h 152"/>
              <a:gd name="T18" fmla="*/ 51 w 51"/>
              <a:gd name="T19" fmla="*/ 105 h 152"/>
              <a:gd name="T20" fmla="*/ 51 w 51"/>
              <a:gd name="T21" fmla="*/ 11 h 152"/>
              <a:gd name="T22" fmla="*/ 40 w 51"/>
              <a:gd name="T23" fmla="*/ 0 h 152"/>
              <a:gd name="T24" fmla="*/ 16 w 51"/>
              <a:gd name="T25" fmla="*/ 0 h 152"/>
              <a:gd name="T26" fmla="*/ 16 w 51"/>
              <a:gd name="T27" fmla="*/ 3 h 152"/>
              <a:gd name="T28" fmla="*/ 13 w 51"/>
              <a:gd name="T29" fmla="*/ 3 h 152"/>
              <a:gd name="T30" fmla="*/ 13 w 51"/>
              <a:gd name="T31" fmla="*/ 127 h 152"/>
              <a:gd name="T32" fmla="*/ 0 w 51"/>
              <a:gd name="T33" fmla="*/ 127 h 152"/>
              <a:gd name="T34" fmla="*/ 2 w 51"/>
              <a:gd name="T35" fmla="*/ 141 h 152"/>
              <a:gd name="T36" fmla="*/ 9 w 51"/>
              <a:gd name="T37" fmla="*/ 152 h 152"/>
              <a:gd name="T38" fmla="*/ 26 w 51"/>
              <a:gd name="T39" fmla="*/ 152 h 152"/>
              <a:gd name="T40" fmla="*/ 29 w 51"/>
              <a:gd name="T4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" h="152">
                <a:moveTo>
                  <a:pt x="29" y="152"/>
                </a:moveTo>
                <a:cubicBezTo>
                  <a:pt x="31" y="152"/>
                  <a:pt x="31" y="152"/>
                  <a:pt x="31" y="152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1" y="138"/>
                  <a:pt x="37" y="124"/>
                  <a:pt x="30" y="113"/>
                </a:cubicBezTo>
                <a:cubicBezTo>
                  <a:pt x="37" y="113"/>
                  <a:pt x="37" y="113"/>
                  <a:pt x="37" y="113"/>
                </a:cubicBezTo>
                <a:cubicBezTo>
                  <a:pt x="37" y="116"/>
                  <a:pt x="37" y="116"/>
                  <a:pt x="37" y="116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46" y="116"/>
                  <a:pt x="51" y="111"/>
                  <a:pt x="51" y="105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5"/>
                  <a:pt x="46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3"/>
                  <a:pt x="16" y="3"/>
                  <a:pt x="16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2" y="141"/>
                  <a:pt x="2" y="141"/>
                  <a:pt x="2" y="141"/>
                </a:cubicBezTo>
                <a:cubicBezTo>
                  <a:pt x="3" y="146"/>
                  <a:pt x="6" y="149"/>
                  <a:pt x="9" y="152"/>
                </a:cubicBezTo>
                <a:cubicBezTo>
                  <a:pt x="26" y="152"/>
                  <a:pt x="26" y="152"/>
                  <a:pt x="26" y="152"/>
                </a:cubicBezTo>
                <a:lnTo>
                  <a:pt x="29" y="152"/>
                </a:lnTo>
                <a:close/>
              </a:path>
            </a:pathLst>
          </a:custGeom>
          <a:solidFill>
            <a:srgbClr val="0565A2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5" name="Freeform 181"/>
          <p:cNvSpPr/>
          <p:nvPr>
            <p:custDataLst>
              <p:tags r:id="rId179"/>
            </p:custDataLst>
          </p:nvPr>
        </p:nvSpPr>
        <p:spPr bwMode="auto">
          <a:xfrm>
            <a:off x="6248400" y="5132388"/>
            <a:ext cx="896938" cy="646113"/>
          </a:xfrm>
          <a:custGeom>
            <a:avLst/>
            <a:gdLst>
              <a:gd name="T0" fmla="*/ 145 w 153"/>
              <a:gd name="T1" fmla="*/ 110 h 110"/>
              <a:gd name="T2" fmla="*/ 8 w 153"/>
              <a:gd name="T3" fmla="*/ 110 h 110"/>
              <a:gd name="T4" fmla="*/ 0 w 153"/>
              <a:gd name="T5" fmla="*/ 102 h 110"/>
              <a:gd name="T6" fmla="*/ 0 w 153"/>
              <a:gd name="T7" fmla="*/ 8 h 110"/>
              <a:gd name="T8" fmla="*/ 8 w 153"/>
              <a:gd name="T9" fmla="*/ 0 h 110"/>
              <a:gd name="T10" fmla="*/ 145 w 153"/>
              <a:gd name="T11" fmla="*/ 0 h 110"/>
              <a:gd name="T12" fmla="*/ 153 w 153"/>
              <a:gd name="T13" fmla="*/ 8 h 110"/>
              <a:gd name="T14" fmla="*/ 153 w 153"/>
              <a:gd name="T15" fmla="*/ 102 h 110"/>
              <a:gd name="T16" fmla="*/ 145 w 153"/>
              <a:gd name="T17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10">
                <a:moveTo>
                  <a:pt x="145" y="110"/>
                </a:moveTo>
                <a:cubicBezTo>
                  <a:pt x="8" y="110"/>
                  <a:pt x="8" y="110"/>
                  <a:pt x="8" y="110"/>
                </a:cubicBezTo>
                <a:cubicBezTo>
                  <a:pt x="4" y="110"/>
                  <a:pt x="0" y="107"/>
                  <a:pt x="0" y="10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9" y="0"/>
                  <a:pt x="153" y="3"/>
                  <a:pt x="153" y="8"/>
                </a:cubicBezTo>
                <a:cubicBezTo>
                  <a:pt x="153" y="102"/>
                  <a:pt x="153" y="102"/>
                  <a:pt x="153" y="102"/>
                </a:cubicBezTo>
                <a:cubicBezTo>
                  <a:pt x="153" y="107"/>
                  <a:pt x="149" y="110"/>
                  <a:pt x="145" y="1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6" name="Freeform 182"/>
          <p:cNvSpPr/>
          <p:nvPr>
            <p:custDataLst>
              <p:tags r:id="rId180"/>
            </p:custDataLst>
          </p:nvPr>
        </p:nvSpPr>
        <p:spPr bwMode="auto">
          <a:xfrm>
            <a:off x="6248400" y="5132388"/>
            <a:ext cx="896938" cy="134938"/>
          </a:xfrm>
          <a:custGeom>
            <a:avLst/>
            <a:gdLst>
              <a:gd name="T0" fmla="*/ 0 w 153"/>
              <a:gd name="T1" fmla="*/ 23 h 23"/>
              <a:gd name="T2" fmla="*/ 0 w 153"/>
              <a:gd name="T3" fmla="*/ 7 h 23"/>
              <a:gd name="T4" fmla="*/ 8 w 153"/>
              <a:gd name="T5" fmla="*/ 0 h 23"/>
              <a:gd name="T6" fmla="*/ 145 w 153"/>
              <a:gd name="T7" fmla="*/ 0 h 23"/>
              <a:gd name="T8" fmla="*/ 153 w 153"/>
              <a:gd name="T9" fmla="*/ 7 h 23"/>
              <a:gd name="T10" fmla="*/ 153 w 153"/>
              <a:gd name="T11" fmla="*/ 23 h 23"/>
              <a:gd name="T12" fmla="*/ 0 w 15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23">
                <a:moveTo>
                  <a:pt x="0" y="23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9" y="0"/>
                  <a:pt x="153" y="3"/>
                  <a:pt x="153" y="7"/>
                </a:cubicBezTo>
                <a:cubicBezTo>
                  <a:pt x="153" y="23"/>
                  <a:pt x="153" y="23"/>
                  <a:pt x="153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7" name="Rectangle 183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6248400" y="5256213"/>
            <a:ext cx="89693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8" name="Freeform 184"/>
          <p:cNvSpPr/>
          <p:nvPr>
            <p:custDataLst>
              <p:tags r:id="rId182"/>
            </p:custDataLst>
          </p:nvPr>
        </p:nvSpPr>
        <p:spPr bwMode="auto">
          <a:xfrm>
            <a:off x="6248400" y="5256213"/>
            <a:ext cx="896938" cy="34925"/>
          </a:xfrm>
          <a:custGeom>
            <a:avLst/>
            <a:gdLst>
              <a:gd name="T0" fmla="*/ 0 w 565"/>
              <a:gd name="T1" fmla="*/ 22 h 22"/>
              <a:gd name="T2" fmla="*/ 565 w 565"/>
              <a:gd name="T3" fmla="*/ 22 h 22"/>
              <a:gd name="T4" fmla="*/ 565 w 565"/>
              <a:gd name="T5" fmla="*/ 0 h 22"/>
              <a:gd name="T6" fmla="*/ 0 w 56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" h="22">
                <a:moveTo>
                  <a:pt x="0" y="22"/>
                </a:moveTo>
                <a:lnTo>
                  <a:pt x="565" y="22"/>
                </a:lnTo>
                <a:lnTo>
                  <a:pt x="56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9" name="Rectangle 185"/>
          <p:cNvSpPr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6353175" y="5191125"/>
            <a:ext cx="349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0" name="Freeform 186"/>
          <p:cNvSpPr/>
          <p:nvPr>
            <p:custDataLst>
              <p:tags r:id="rId184"/>
            </p:custDataLst>
          </p:nvPr>
        </p:nvSpPr>
        <p:spPr bwMode="auto">
          <a:xfrm>
            <a:off x="6353175" y="5191125"/>
            <a:ext cx="34925" cy="34925"/>
          </a:xfrm>
          <a:custGeom>
            <a:avLst/>
            <a:gdLst>
              <a:gd name="T0" fmla="*/ 0 w 22"/>
              <a:gd name="T1" fmla="*/ 22 h 22"/>
              <a:gd name="T2" fmla="*/ 22 w 22"/>
              <a:gd name="T3" fmla="*/ 22 h 22"/>
              <a:gd name="T4" fmla="*/ 22 w 22"/>
              <a:gd name="T5" fmla="*/ 0 h 22"/>
              <a:gd name="T6" fmla="*/ 0 w 2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2">
                <a:moveTo>
                  <a:pt x="0" y="22"/>
                </a:moveTo>
                <a:lnTo>
                  <a:pt x="22" y="22"/>
                </a:lnTo>
                <a:lnTo>
                  <a:pt x="2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1" name="Rectangle 187"/>
          <p:cNvSpPr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6435725" y="5191125"/>
            <a:ext cx="349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2" name="Freeform 188"/>
          <p:cNvSpPr/>
          <p:nvPr>
            <p:custDataLst>
              <p:tags r:id="rId186"/>
            </p:custDataLst>
          </p:nvPr>
        </p:nvSpPr>
        <p:spPr bwMode="auto">
          <a:xfrm>
            <a:off x="6435725" y="5191125"/>
            <a:ext cx="34925" cy="34925"/>
          </a:xfrm>
          <a:custGeom>
            <a:avLst/>
            <a:gdLst>
              <a:gd name="T0" fmla="*/ 0 w 22"/>
              <a:gd name="T1" fmla="*/ 22 h 22"/>
              <a:gd name="T2" fmla="*/ 22 w 22"/>
              <a:gd name="T3" fmla="*/ 22 h 22"/>
              <a:gd name="T4" fmla="*/ 22 w 22"/>
              <a:gd name="T5" fmla="*/ 0 h 22"/>
              <a:gd name="T6" fmla="*/ 0 w 2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2">
                <a:moveTo>
                  <a:pt x="0" y="22"/>
                </a:moveTo>
                <a:lnTo>
                  <a:pt x="22" y="22"/>
                </a:lnTo>
                <a:lnTo>
                  <a:pt x="2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3" name="Rectangle 189"/>
          <p:cNvSpPr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6518275" y="5191125"/>
            <a:ext cx="349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4" name="Freeform 190"/>
          <p:cNvSpPr/>
          <p:nvPr>
            <p:custDataLst>
              <p:tags r:id="rId188"/>
            </p:custDataLst>
          </p:nvPr>
        </p:nvSpPr>
        <p:spPr bwMode="auto">
          <a:xfrm>
            <a:off x="6518275" y="5191125"/>
            <a:ext cx="34925" cy="34925"/>
          </a:xfrm>
          <a:custGeom>
            <a:avLst/>
            <a:gdLst>
              <a:gd name="T0" fmla="*/ 0 w 22"/>
              <a:gd name="T1" fmla="*/ 22 h 22"/>
              <a:gd name="T2" fmla="*/ 22 w 22"/>
              <a:gd name="T3" fmla="*/ 22 h 22"/>
              <a:gd name="T4" fmla="*/ 22 w 22"/>
              <a:gd name="T5" fmla="*/ 0 h 22"/>
              <a:gd name="T6" fmla="*/ 0 w 2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2">
                <a:moveTo>
                  <a:pt x="0" y="22"/>
                </a:moveTo>
                <a:lnTo>
                  <a:pt x="22" y="22"/>
                </a:lnTo>
                <a:lnTo>
                  <a:pt x="2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5" name="Freeform 191"/>
          <p:cNvSpPr/>
          <p:nvPr>
            <p:custDataLst>
              <p:tags r:id="rId189"/>
            </p:custDataLst>
          </p:nvPr>
        </p:nvSpPr>
        <p:spPr bwMode="auto">
          <a:xfrm>
            <a:off x="6951663" y="5114925"/>
            <a:ext cx="211138" cy="681038"/>
          </a:xfrm>
          <a:custGeom>
            <a:avLst/>
            <a:gdLst>
              <a:gd name="T0" fmla="*/ 0 w 36"/>
              <a:gd name="T1" fmla="*/ 6 h 116"/>
              <a:gd name="T2" fmla="*/ 25 w 36"/>
              <a:gd name="T3" fmla="*/ 6 h 116"/>
              <a:gd name="T4" fmla="*/ 30 w 36"/>
              <a:gd name="T5" fmla="*/ 11 h 116"/>
              <a:gd name="T6" fmla="*/ 30 w 36"/>
              <a:gd name="T7" fmla="*/ 105 h 116"/>
              <a:gd name="T8" fmla="*/ 25 w 36"/>
              <a:gd name="T9" fmla="*/ 110 h 116"/>
              <a:gd name="T10" fmla="*/ 21 w 36"/>
              <a:gd name="T11" fmla="*/ 110 h 116"/>
              <a:gd name="T12" fmla="*/ 21 w 36"/>
              <a:gd name="T13" fmla="*/ 116 h 116"/>
              <a:gd name="T14" fmla="*/ 25 w 36"/>
              <a:gd name="T15" fmla="*/ 116 h 116"/>
              <a:gd name="T16" fmla="*/ 36 w 36"/>
              <a:gd name="T17" fmla="*/ 105 h 116"/>
              <a:gd name="T18" fmla="*/ 36 w 36"/>
              <a:gd name="T19" fmla="*/ 11 h 116"/>
              <a:gd name="T20" fmla="*/ 25 w 36"/>
              <a:gd name="T21" fmla="*/ 0 h 116"/>
              <a:gd name="T22" fmla="*/ 0 w 36"/>
              <a:gd name="T23" fmla="*/ 0 h 116"/>
              <a:gd name="T24" fmla="*/ 0 w 36"/>
              <a:gd name="T25" fmla="*/ 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6">
                <a:moveTo>
                  <a:pt x="0" y="6"/>
                </a:moveTo>
                <a:cubicBezTo>
                  <a:pt x="25" y="6"/>
                  <a:pt x="25" y="6"/>
                  <a:pt x="25" y="6"/>
                </a:cubicBezTo>
                <a:cubicBezTo>
                  <a:pt x="27" y="6"/>
                  <a:pt x="30" y="8"/>
                  <a:pt x="30" y="11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8"/>
                  <a:pt x="27" y="110"/>
                  <a:pt x="25" y="110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31" y="116"/>
                  <a:pt x="36" y="111"/>
                  <a:pt x="36" y="105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5"/>
                  <a:pt x="31" y="0"/>
                  <a:pt x="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6" name="Rectangle 192"/>
          <p:cNvSpPr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788150" y="5114925"/>
            <a:ext cx="1111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7" name="Freeform 193"/>
          <p:cNvSpPr/>
          <p:nvPr>
            <p:custDataLst>
              <p:tags r:id="rId191"/>
            </p:custDataLst>
          </p:nvPr>
        </p:nvSpPr>
        <p:spPr bwMode="auto">
          <a:xfrm>
            <a:off x="6788150" y="5114925"/>
            <a:ext cx="111125" cy="34925"/>
          </a:xfrm>
          <a:custGeom>
            <a:avLst/>
            <a:gdLst>
              <a:gd name="T0" fmla="*/ 0 w 70"/>
              <a:gd name="T1" fmla="*/ 22 h 22"/>
              <a:gd name="T2" fmla="*/ 70 w 70"/>
              <a:gd name="T3" fmla="*/ 22 h 22"/>
              <a:gd name="T4" fmla="*/ 70 w 70"/>
              <a:gd name="T5" fmla="*/ 0 h 22"/>
              <a:gd name="T6" fmla="*/ 0 w 7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22">
                <a:moveTo>
                  <a:pt x="0" y="22"/>
                </a:moveTo>
                <a:lnTo>
                  <a:pt x="70" y="22"/>
                </a:lnTo>
                <a:lnTo>
                  <a:pt x="7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8" name="Freeform 194"/>
          <p:cNvSpPr/>
          <p:nvPr>
            <p:custDataLst>
              <p:tags r:id="rId192"/>
            </p:custDataLst>
          </p:nvPr>
        </p:nvSpPr>
        <p:spPr bwMode="auto">
          <a:xfrm>
            <a:off x="6230938" y="5114925"/>
            <a:ext cx="533400" cy="681038"/>
          </a:xfrm>
          <a:custGeom>
            <a:avLst/>
            <a:gdLst>
              <a:gd name="T0" fmla="*/ 14 w 91"/>
              <a:gd name="T1" fmla="*/ 110 h 116"/>
              <a:gd name="T2" fmla="*/ 11 w 91"/>
              <a:gd name="T3" fmla="*/ 110 h 116"/>
              <a:gd name="T4" fmla="*/ 6 w 91"/>
              <a:gd name="T5" fmla="*/ 105 h 116"/>
              <a:gd name="T6" fmla="*/ 6 w 91"/>
              <a:gd name="T7" fmla="*/ 11 h 116"/>
              <a:gd name="T8" fmla="*/ 11 w 91"/>
              <a:gd name="T9" fmla="*/ 6 h 116"/>
              <a:gd name="T10" fmla="*/ 91 w 91"/>
              <a:gd name="T11" fmla="*/ 6 h 116"/>
              <a:gd name="T12" fmla="*/ 91 w 91"/>
              <a:gd name="T13" fmla="*/ 0 h 116"/>
              <a:gd name="T14" fmla="*/ 11 w 91"/>
              <a:gd name="T15" fmla="*/ 0 h 116"/>
              <a:gd name="T16" fmla="*/ 0 w 91"/>
              <a:gd name="T17" fmla="*/ 11 h 116"/>
              <a:gd name="T18" fmla="*/ 0 w 91"/>
              <a:gd name="T19" fmla="*/ 105 h 116"/>
              <a:gd name="T20" fmla="*/ 11 w 91"/>
              <a:gd name="T21" fmla="*/ 116 h 116"/>
              <a:gd name="T22" fmla="*/ 14 w 91"/>
              <a:gd name="T23" fmla="*/ 116 h 116"/>
              <a:gd name="T24" fmla="*/ 14 w 91"/>
              <a:gd name="T25" fmla="*/ 11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" h="116">
                <a:moveTo>
                  <a:pt x="14" y="110"/>
                </a:moveTo>
                <a:cubicBezTo>
                  <a:pt x="11" y="110"/>
                  <a:pt x="11" y="110"/>
                  <a:pt x="11" y="110"/>
                </a:cubicBezTo>
                <a:cubicBezTo>
                  <a:pt x="8" y="110"/>
                  <a:pt x="6" y="108"/>
                  <a:pt x="6" y="105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8"/>
                  <a:pt x="8" y="6"/>
                  <a:pt x="11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0"/>
                  <a:pt x="91" y="0"/>
                  <a:pt x="9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1"/>
                  <a:pt x="5" y="116"/>
                  <a:pt x="11" y="116"/>
                </a:cubicBezTo>
                <a:cubicBezTo>
                  <a:pt x="14" y="116"/>
                  <a:pt x="14" y="116"/>
                  <a:pt x="14" y="116"/>
                </a:cubicBezTo>
                <a:cubicBezTo>
                  <a:pt x="14" y="110"/>
                  <a:pt x="14" y="110"/>
                  <a:pt x="14" y="11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9" name="Freeform 195"/>
          <p:cNvSpPr/>
          <p:nvPr>
            <p:custDataLst>
              <p:tags r:id="rId193"/>
            </p:custDataLst>
          </p:nvPr>
        </p:nvSpPr>
        <p:spPr bwMode="auto">
          <a:xfrm>
            <a:off x="6307138" y="5613400"/>
            <a:ext cx="779463" cy="393700"/>
          </a:xfrm>
          <a:custGeom>
            <a:avLst/>
            <a:gdLst>
              <a:gd name="T0" fmla="*/ 133 w 133"/>
              <a:gd name="T1" fmla="*/ 67 h 67"/>
              <a:gd name="T2" fmla="*/ 67 w 133"/>
              <a:gd name="T3" fmla="*/ 0 h 67"/>
              <a:gd name="T4" fmla="*/ 0 w 133"/>
              <a:gd name="T5" fmla="*/ 67 h 67"/>
              <a:gd name="T6" fmla="*/ 133 w 133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67">
                <a:moveTo>
                  <a:pt x="133" y="67"/>
                </a:moveTo>
                <a:cubicBezTo>
                  <a:pt x="133" y="30"/>
                  <a:pt x="103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lnTo>
                  <a:pt x="133" y="67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0" name="Freeform 196"/>
          <p:cNvSpPr/>
          <p:nvPr>
            <p:custDataLst>
              <p:tags r:id="rId194"/>
            </p:custDataLst>
          </p:nvPr>
        </p:nvSpPr>
        <p:spPr bwMode="auto">
          <a:xfrm>
            <a:off x="6288088" y="5595938"/>
            <a:ext cx="815975" cy="411163"/>
          </a:xfrm>
          <a:custGeom>
            <a:avLst/>
            <a:gdLst>
              <a:gd name="T0" fmla="*/ 139 w 139"/>
              <a:gd name="T1" fmla="*/ 70 h 70"/>
              <a:gd name="T2" fmla="*/ 70 w 139"/>
              <a:gd name="T3" fmla="*/ 0 h 70"/>
              <a:gd name="T4" fmla="*/ 0 w 139"/>
              <a:gd name="T5" fmla="*/ 70 h 70"/>
              <a:gd name="T6" fmla="*/ 6 w 139"/>
              <a:gd name="T7" fmla="*/ 70 h 70"/>
              <a:gd name="T8" fmla="*/ 25 w 139"/>
              <a:gd name="T9" fmla="*/ 25 h 70"/>
              <a:gd name="T10" fmla="*/ 70 w 139"/>
              <a:gd name="T11" fmla="*/ 6 h 70"/>
              <a:gd name="T12" fmla="*/ 115 w 139"/>
              <a:gd name="T13" fmla="*/ 25 h 70"/>
              <a:gd name="T14" fmla="*/ 133 w 139"/>
              <a:gd name="T15" fmla="*/ 70 h 70"/>
              <a:gd name="T16" fmla="*/ 139 w 139"/>
              <a:gd name="T17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70">
                <a:moveTo>
                  <a:pt x="139" y="70"/>
                </a:moveTo>
                <a:cubicBezTo>
                  <a:pt x="139" y="31"/>
                  <a:pt x="108" y="0"/>
                  <a:pt x="70" y="0"/>
                </a:cubicBezTo>
                <a:cubicBezTo>
                  <a:pt x="31" y="0"/>
                  <a:pt x="0" y="31"/>
                  <a:pt x="0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6" y="52"/>
                  <a:pt x="13" y="36"/>
                  <a:pt x="25" y="25"/>
                </a:cubicBezTo>
                <a:cubicBezTo>
                  <a:pt x="36" y="13"/>
                  <a:pt x="52" y="6"/>
                  <a:pt x="70" y="6"/>
                </a:cubicBezTo>
                <a:cubicBezTo>
                  <a:pt x="87" y="6"/>
                  <a:pt x="103" y="13"/>
                  <a:pt x="115" y="25"/>
                </a:cubicBezTo>
                <a:cubicBezTo>
                  <a:pt x="126" y="36"/>
                  <a:pt x="133" y="52"/>
                  <a:pt x="133" y="70"/>
                </a:cubicBezTo>
                <a:cubicBezTo>
                  <a:pt x="139" y="70"/>
                  <a:pt x="139" y="70"/>
                  <a:pt x="139" y="7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1" name="Freeform 197"/>
          <p:cNvSpPr/>
          <p:nvPr>
            <p:custDataLst>
              <p:tags r:id="rId195"/>
            </p:custDataLst>
          </p:nvPr>
        </p:nvSpPr>
        <p:spPr bwMode="auto">
          <a:xfrm>
            <a:off x="6365875" y="5672138"/>
            <a:ext cx="661988" cy="334963"/>
          </a:xfrm>
          <a:custGeom>
            <a:avLst/>
            <a:gdLst>
              <a:gd name="T0" fmla="*/ 113 w 113"/>
              <a:gd name="T1" fmla="*/ 57 h 57"/>
              <a:gd name="T2" fmla="*/ 57 w 113"/>
              <a:gd name="T3" fmla="*/ 0 h 57"/>
              <a:gd name="T4" fmla="*/ 0 w 113"/>
              <a:gd name="T5" fmla="*/ 57 h 57"/>
              <a:gd name="T6" fmla="*/ 113 w 113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57">
                <a:moveTo>
                  <a:pt x="113" y="57"/>
                </a:moveTo>
                <a:cubicBezTo>
                  <a:pt x="113" y="26"/>
                  <a:pt x="88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lnTo>
                  <a:pt x="113" y="57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2" name="Freeform 198"/>
          <p:cNvSpPr/>
          <p:nvPr>
            <p:custDataLst>
              <p:tags r:id="rId196"/>
            </p:custDataLst>
          </p:nvPr>
        </p:nvSpPr>
        <p:spPr bwMode="auto">
          <a:xfrm>
            <a:off x="6518275" y="5824538"/>
            <a:ext cx="357188" cy="182563"/>
          </a:xfrm>
          <a:custGeom>
            <a:avLst/>
            <a:gdLst>
              <a:gd name="T0" fmla="*/ 61 w 61"/>
              <a:gd name="T1" fmla="*/ 31 h 31"/>
              <a:gd name="T2" fmla="*/ 31 w 61"/>
              <a:gd name="T3" fmla="*/ 0 h 31"/>
              <a:gd name="T4" fmla="*/ 0 w 61"/>
              <a:gd name="T5" fmla="*/ 31 h 31"/>
              <a:gd name="T6" fmla="*/ 61 w 61"/>
              <a:gd name="T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31">
                <a:moveTo>
                  <a:pt x="61" y="31"/>
                </a:moveTo>
                <a:cubicBezTo>
                  <a:pt x="61" y="14"/>
                  <a:pt x="48" y="0"/>
                  <a:pt x="31" y="0"/>
                </a:cubicBezTo>
                <a:cubicBezTo>
                  <a:pt x="14" y="0"/>
                  <a:pt x="0" y="14"/>
                  <a:pt x="0" y="31"/>
                </a:cubicBezTo>
                <a:lnTo>
                  <a:pt x="61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3" name="Freeform 199"/>
          <p:cNvSpPr/>
          <p:nvPr>
            <p:custDataLst>
              <p:tags r:id="rId197"/>
            </p:custDataLst>
          </p:nvPr>
        </p:nvSpPr>
        <p:spPr bwMode="auto">
          <a:xfrm>
            <a:off x="6657975" y="5965825"/>
            <a:ext cx="82550" cy="41275"/>
          </a:xfrm>
          <a:custGeom>
            <a:avLst/>
            <a:gdLst>
              <a:gd name="T0" fmla="*/ 14 w 14"/>
              <a:gd name="T1" fmla="*/ 7 h 7"/>
              <a:gd name="T2" fmla="*/ 7 w 14"/>
              <a:gd name="T3" fmla="*/ 0 h 7"/>
              <a:gd name="T4" fmla="*/ 0 w 14"/>
              <a:gd name="T5" fmla="*/ 7 h 7"/>
              <a:gd name="T6" fmla="*/ 14 w 14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4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  <a:lnTo>
                  <a:pt x="14" y="7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4" name="Freeform 200"/>
          <p:cNvSpPr/>
          <p:nvPr>
            <p:custDataLst>
              <p:tags r:id="rId198"/>
            </p:custDataLst>
          </p:nvPr>
        </p:nvSpPr>
        <p:spPr bwMode="auto">
          <a:xfrm>
            <a:off x="6346825" y="5654675"/>
            <a:ext cx="698500" cy="352425"/>
          </a:xfrm>
          <a:custGeom>
            <a:avLst/>
            <a:gdLst>
              <a:gd name="T0" fmla="*/ 119 w 119"/>
              <a:gd name="T1" fmla="*/ 60 h 60"/>
              <a:gd name="T2" fmla="*/ 60 w 119"/>
              <a:gd name="T3" fmla="*/ 0 h 60"/>
              <a:gd name="T4" fmla="*/ 0 w 119"/>
              <a:gd name="T5" fmla="*/ 60 h 60"/>
              <a:gd name="T6" fmla="*/ 6 w 119"/>
              <a:gd name="T7" fmla="*/ 60 h 60"/>
              <a:gd name="T8" fmla="*/ 22 w 119"/>
              <a:gd name="T9" fmla="*/ 22 h 60"/>
              <a:gd name="T10" fmla="*/ 60 w 119"/>
              <a:gd name="T11" fmla="*/ 6 h 60"/>
              <a:gd name="T12" fmla="*/ 97 w 119"/>
              <a:gd name="T13" fmla="*/ 22 h 60"/>
              <a:gd name="T14" fmla="*/ 113 w 119"/>
              <a:gd name="T15" fmla="*/ 60 h 60"/>
              <a:gd name="T16" fmla="*/ 119 w 119"/>
              <a:gd name="T1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60">
                <a:moveTo>
                  <a:pt x="119" y="60"/>
                </a:moveTo>
                <a:cubicBezTo>
                  <a:pt x="119" y="27"/>
                  <a:pt x="92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6" y="60"/>
                  <a:pt x="6" y="60"/>
                  <a:pt x="6" y="60"/>
                </a:cubicBezTo>
                <a:cubicBezTo>
                  <a:pt x="6" y="45"/>
                  <a:pt x="12" y="32"/>
                  <a:pt x="22" y="22"/>
                </a:cubicBezTo>
                <a:cubicBezTo>
                  <a:pt x="32" y="12"/>
                  <a:pt x="45" y="6"/>
                  <a:pt x="60" y="6"/>
                </a:cubicBezTo>
                <a:cubicBezTo>
                  <a:pt x="74" y="6"/>
                  <a:pt x="88" y="12"/>
                  <a:pt x="97" y="22"/>
                </a:cubicBezTo>
                <a:cubicBezTo>
                  <a:pt x="107" y="32"/>
                  <a:pt x="113" y="45"/>
                  <a:pt x="113" y="60"/>
                </a:cubicBezTo>
                <a:cubicBezTo>
                  <a:pt x="119" y="60"/>
                  <a:pt x="119" y="60"/>
                  <a:pt x="119" y="6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5" name="Freeform 201"/>
          <p:cNvSpPr/>
          <p:nvPr>
            <p:custDataLst>
              <p:tags r:id="rId199"/>
            </p:custDataLst>
          </p:nvPr>
        </p:nvSpPr>
        <p:spPr bwMode="auto">
          <a:xfrm>
            <a:off x="6675438" y="5667375"/>
            <a:ext cx="41275" cy="63500"/>
          </a:xfrm>
          <a:custGeom>
            <a:avLst/>
            <a:gdLst>
              <a:gd name="T0" fmla="*/ 4 w 26"/>
              <a:gd name="T1" fmla="*/ 0 h 40"/>
              <a:gd name="T2" fmla="*/ 0 w 26"/>
              <a:gd name="T3" fmla="*/ 40 h 40"/>
              <a:gd name="T4" fmla="*/ 22 w 26"/>
              <a:gd name="T5" fmla="*/ 40 h 40"/>
              <a:gd name="T6" fmla="*/ 26 w 26"/>
              <a:gd name="T7" fmla="*/ 3 h 40"/>
              <a:gd name="T8" fmla="*/ 4 w 2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40">
                <a:moveTo>
                  <a:pt x="4" y="0"/>
                </a:moveTo>
                <a:lnTo>
                  <a:pt x="0" y="40"/>
                </a:lnTo>
                <a:lnTo>
                  <a:pt x="22" y="40"/>
                </a:lnTo>
                <a:lnTo>
                  <a:pt x="26" y="3"/>
                </a:lnTo>
                <a:lnTo>
                  <a:pt x="4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6" name="Freeform 202"/>
          <p:cNvSpPr/>
          <p:nvPr>
            <p:custDataLst>
              <p:tags r:id="rId200"/>
            </p:custDataLst>
          </p:nvPr>
        </p:nvSpPr>
        <p:spPr bwMode="auto">
          <a:xfrm>
            <a:off x="6675438" y="5667375"/>
            <a:ext cx="41275" cy="63500"/>
          </a:xfrm>
          <a:custGeom>
            <a:avLst/>
            <a:gdLst>
              <a:gd name="T0" fmla="*/ 4 w 26"/>
              <a:gd name="T1" fmla="*/ 0 h 40"/>
              <a:gd name="T2" fmla="*/ 0 w 26"/>
              <a:gd name="T3" fmla="*/ 40 h 40"/>
              <a:gd name="T4" fmla="*/ 22 w 26"/>
              <a:gd name="T5" fmla="*/ 40 h 40"/>
              <a:gd name="T6" fmla="*/ 26 w 26"/>
              <a:gd name="T7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40">
                <a:moveTo>
                  <a:pt x="4" y="0"/>
                </a:moveTo>
                <a:lnTo>
                  <a:pt x="0" y="40"/>
                </a:lnTo>
                <a:lnTo>
                  <a:pt x="22" y="40"/>
                </a:lnTo>
                <a:lnTo>
                  <a:pt x="26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7" name="Freeform 203"/>
          <p:cNvSpPr/>
          <p:nvPr>
            <p:custDataLst>
              <p:tags r:id="rId201"/>
            </p:custDataLst>
          </p:nvPr>
        </p:nvSpPr>
        <p:spPr bwMode="auto">
          <a:xfrm>
            <a:off x="6805613" y="5707063"/>
            <a:ext cx="58738" cy="71438"/>
          </a:xfrm>
          <a:custGeom>
            <a:avLst/>
            <a:gdLst>
              <a:gd name="T0" fmla="*/ 18 w 37"/>
              <a:gd name="T1" fmla="*/ 0 h 45"/>
              <a:gd name="T2" fmla="*/ 0 w 37"/>
              <a:gd name="T3" fmla="*/ 34 h 45"/>
              <a:gd name="T4" fmla="*/ 18 w 37"/>
              <a:gd name="T5" fmla="*/ 45 h 45"/>
              <a:gd name="T6" fmla="*/ 37 w 37"/>
              <a:gd name="T7" fmla="*/ 11 h 45"/>
              <a:gd name="T8" fmla="*/ 18 w 37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5">
                <a:moveTo>
                  <a:pt x="18" y="0"/>
                </a:moveTo>
                <a:lnTo>
                  <a:pt x="0" y="34"/>
                </a:lnTo>
                <a:lnTo>
                  <a:pt x="18" y="45"/>
                </a:lnTo>
                <a:lnTo>
                  <a:pt x="37" y="11"/>
                </a:lnTo>
                <a:lnTo>
                  <a:pt x="18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8" name="Freeform 204"/>
          <p:cNvSpPr/>
          <p:nvPr>
            <p:custDataLst>
              <p:tags r:id="rId202"/>
            </p:custDataLst>
          </p:nvPr>
        </p:nvSpPr>
        <p:spPr bwMode="auto">
          <a:xfrm>
            <a:off x="6805613" y="5707063"/>
            <a:ext cx="58738" cy="71438"/>
          </a:xfrm>
          <a:custGeom>
            <a:avLst/>
            <a:gdLst>
              <a:gd name="T0" fmla="*/ 18 w 37"/>
              <a:gd name="T1" fmla="*/ 0 h 45"/>
              <a:gd name="T2" fmla="*/ 0 w 37"/>
              <a:gd name="T3" fmla="*/ 34 h 45"/>
              <a:gd name="T4" fmla="*/ 18 w 37"/>
              <a:gd name="T5" fmla="*/ 45 h 45"/>
              <a:gd name="T6" fmla="*/ 37 w 37"/>
              <a:gd name="T7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5">
                <a:moveTo>
                  <a:pt x="18" y="0"/>
                </a:moveTo>
                <a:lnTo>
                  <a:pt x="0" y="34"/>
                </a:lnTo>
                <a:lnTo>
                  <a:pt x="18" y="45"/>
                </a:lnTo>
                <a:lnTo>
                  <a:pt x="37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4" name="Freeform 206"/>
          <p:cNvSpPr/>
          <p:nvPr>
            <p:custDataLst>
              <p:tags r:id="rId203"/>
            </p:custDataLst>
          </p:nvPr>
        </p:nvSpPr>
        <p:spPr bwMode="auto">
          <a:xfrm>
            <a:off x="6916738" y="5824538"/>
            <a:ext cx="76200" cy="65088"/>
          </a:xfrm>
          <a:custGeom>
            <a:avLst/>
            <a:gdLst>
              <a:gd name="T0" fmla="*/ 37 w 48"/>
              <a:gd name="T1" fmla="*/ 0 h 41"/>
              <a:gd name="T2" fmla="*/ 0 w 48"/>
              <a:gd name="T3" fmla="*/ 19 h 41"/>
              <a:gd name="T4" fmla="*/ 11 w 48"/>
              <a:gd name="T5" fmla="*/ 41 h 41"/>
              <a:gd name="T6" fmla="*/ 48 w 48"/>
              <a:gd name="T7" fmla="*/ 19 h 41"/>
              <a:gd name="T8" fmla="*/ 37 w 48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1">
                <a:moveTo>
                  <a:pt x="37" y="0"/>
                </a:moveTo>
                <a:lnTo>
                  <a:pt x="0" y="19"/>
                </a:lnTo>
                <a:lnTo>
                  <a:pt x="11" y="41"/>
                </a:lnTo>
                <a:lnTo>
                  <a:pt x="48" y="19"/>
                </a:lnTo>
                <a:lnTo>
                  <a:pt x="37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5" name="Freeform 207"/>
          <p:cNvSpPr/>
          <p:nvPr>
            <p:custDataLst>
              <p:tags r:id="rId204"/>
            </p:custDataLst>
          </p:nvPr>
        </p:nvSpPr>
        <p:spPr bwMode="auto">
          <a:xfrm>
            <a:off x="6916738" y="5824538"/>
            <a:ext cx="76200" cy="65088"/>
          </a:xfrm>
          <a:custGeom>
            <a:avLst/>
            <a:gdLst>
              <a:gd name="T0" fmla="*/ 37 w 48"/>
              <a:gd name="T1" fmla="*/ 0 h 41"/>
              <a:gd name="T2" fmla="*/ 0 w 48"/>
              <a:gd name="T3" fmla="*/ 19 h 41"/>
              <a:gd name="T4" fmla="*/ 11 w 48"/>
              <a:gd name="T5" fmla="*/ 41 h 41"/>
              <a:gd name="T6" fmla="*/ 48 w 48"/>
              <a:gd name="T7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41">
                <a:moveTo>
                  <a:pt x="37" y="0"/>
                </a:moveTo>
                <a:lnTo>
                  <a:pt x="0" y="19"/>
                </a:lnTo>
                <a:lnTo>
                  <a:pt x="11" y="41"/>
                </a:lnTo>
                <a:lnTo>
                  <a:pt x="48" y="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6" name="Freeform 208"/>
          <p:cNvSpPr/>
          <p:nvPr>
            <p:custDataLst>
              <p:tags r:id="rId205"/>
            </p:custDataLst>
          </p:nvPr>
        </p:nvSpPr>
        <p:spPr bwMode="auto">
          <a:xfrm>
            <a:off x="6400800" y="5824538"/>
            <a:ext cx="76200" cy="65088"/>
          </a:xfrm>
          <a:custGeom>
            <a:avLst/>
            <a:gdLst>
              <a:gd name="T0" fmla="*/ 0 w 48"/>
              <a:gd name="T1" fmla="*/ 19 h 41"/>
              <a:gd name="T2" fmla="*/ 37 w 48"/>
              <a:gd name="T3" fmla="*/ 41 h 41"/>
              <a:gd name="T4" fmla="*/ 48 w 48"/>
              <a:gd name="T5" fmla="*/ 22 h 41"/>
              <a:gd name="T6" fmla="*/ 11 w 48"/>
              <a:gd name="T7" fmla="*/ 0 h 41"/>
              <a:gd name="T8" fmla="*/ 0 w 48"/>
              <a:gd name="T9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1">
                <a:moveTo>
                  <a:pt x="0" y="19"/>
                </a:moveTo>
                <a:lnTo>
                  <a:pt x="37" y="41"/>
                </a:lnTo>
                <a:lnTo>
                  <a:pt x="48" y="22"/>
                </a:lnTo>
                <a:lnTo>
                  <a:pt x="11" y="0"/>
                </a:lnTo>
                <a:lnTo>
                  <a:pt x="0" y="19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7" name="Freeform 209"/>
          <p:cNvSpPr/>
          <p:nvPr>
            <p:custDataLst>
              <p:tags r:id="rId206"/>
            </p:custDataLst>
          </p:nvPr>
        </p:nvSpPr>
        <p:spPr bwMode="auto">
          <a:xfrm>
            <a:off x="6400800" y="5824538"/>
            <a:ext cx="76200" cy="65088"/>
          </a:xfrm>
          <a:custGeom>
            <a:avLst/>
            <a:gdLst>
              <a:gd name="T0" fmla="*/ 0 w 48"/>
              <a:gd name="T1" fmla="*/ 19 h 41"/>
              <a:gd name="T2" fmla="*/ 37 w 48"/>
              <a:gd name="T3" fmla="*/ 41 h 41"/>
              <a:gd name="T4" fmla="*/ 48 w 48"/>
              <a:gd name="T5" fmla="*/ 22 h 41"/>
              <a:gd name="T6" fmla="*/ 11 w 48"/>
              <a:gd name="T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41">
                <a:moveTo>
                  <a:pt x="0" y="19"/>
                </a:moveTo>
                <a:lnTo>
                  <a:pt x="37" y="41"/>
                </a:lnTo>
                <a:lnTo>
                  <a:pt x="48" y="22"/>
                </a:lnTo>
                <a:lnTo>
                  <a:pt x="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8" name="Freeform 210"/>
          <p:cNvSpPr/>
          <p:nvPr>
            <p:custDataLst>
              <p:tags r:id="rId207"/>
            </p:custDataLst>
          </p:nvPr>
        </p:nvSpPr>
        <p:spPr bwMode="auto">
          <a:xfrm>
            <a:off x="6529388" y="5707063"/>
            <a:ext cx="58738" cy="71438"/>
          </a:xfrm>
          <a:custGeom>
            <a:avLst/>
            <a:gdLst>
              <a:gd name="T0" fmla="*/ 0 w 37"/>
              <a:gd name="T1" fmla="*/ 11 h 45"/>
              <a:gd name="T2" fmla="*/ 18 w 37"/>
              <a:gd name="T3" fmla="*/ 45 h 45"/>
              <a:gd name="T4" fmla="*/ 37 w 37"/>
              <a:gd name="T5" fmla="*/ 34 h 45"/>
              <a:gd name="T6" fmla="*/ 18 w 37"/>
              <a:gd name="T7" fmla="*/ 0 h 45"/>
              <a:gd name="T8" fmla="*/ 0 w 37"/>
              <a:gd name="T9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5">
                <a:moveTo>
                  <a:pt x="0" y="11"/>
                </a:moveTo>
                <a:lnTo>
                  <a:pt x="18" y="45"/>
                </a:lnTo>
                <a:lnTo>
                  <a:pt x="37" y="34"/>
                </a:lnTo>
                <a:lnTo>
                  <a:pt x="18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9" name="Freeform 211"/>
          <p:cNvSpPr/>
          <p:nvPr>
            <p:custDataLst>
              <p:tags r:id="rId208"/>
            </p:custDataLst>
          </p:nvPr>
        </p:nvSpPr>
        <p:spPr bwMode="auto">
          <a:xfrm>
            <a:off x="6529388" y="5707063"/>
            <a:ext cx="58738" cy="71438"/>
          </a:xfrm>
          <a:custGeom>
            <a:avLst/>
            <a:gdLst>
              <a:gd name="T0" fmla="*/ 0 w 37"/>
              <a:gd name="T1" fmla="*/ 11 h 45"/>
              <a:gd name="T2" fmla="*/ 18 w 37"/>
              <a:gd name="T3" fmla="*/ 45 h 45"/>
              <a:gd name="T4" fmla="*/ 37 w 37"/>
              <a:gd name="T5" fmla="*/ 34 h 45"/>
              <a:gd name="T6" fmla="*/ 18 w 37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5">
                <a:moveTo>
                  <a:pt x="0" y="11"/>
                </a:moveTo>
                <a:lnTo>
                  <a:pt x="18" y="45"/>
                </a:lnTo>
                <a:lnTo>
                  <a:pt x="37" y="34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0" name="Freeform 212"/>
          <p:cNvSpPr/>
          <p:nvPr>
            <p:custDataLst>
              <p:tags r:id="rId209"/>
            </p:custDataLst>
          </p:nvPr>
        </p:nvSpPr>
        <p:spPr bwMode="auto">
          <a:xfrm>
            <a:off x="6699250" y="5837238"/>
            <a:ext cx="158750" cy="158750"/>
          </a:xfrm>
          <a:custGeom>
            <a:avLst/>
            <a:gdLst>
              <a:gd name="T0" fmla="*/ 0 w 100"/>
              <a:gd name="T1" fmla="*/ 85 h 100"/>
              <a:gd name="T2" fmla="*/ 92 w 100"/>
              <a:gd name="T3" fmla="*/ 0 h 100"/>
              <a:gd name="T4" fmla="*/ 100 w 100"/>
              <a:gd name="T5" fmla="*/ 3 h 100"/>
              <a:gd name="T6" fmla="*/ 11 w 100"/>
              <a:gd name="T7" fmla="*/ 100 h 100"/>
              <a:gd name="T8" fmla="*/ 0 w 100"/>
              <a:gd name="T9" fmla="*/ 8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00">
                <a:moveTo>
                  <a:pt x="0" y="85"/>
                </a:moveTo>
                <a:lnTo>
                  <a:pt x="92" y="0"/>
                </a:lnTo>
                <a:lnTo>
                  <a:pt x="100" y="3"/>
                </a:lnTo>
                <a:lnTo>
                  <a:pt x="11" y="100"/>
                </a:lnTo>
                <a:lnTo>
                  <a:pt x="0" y="85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1" name="Rectangle 213"/>
          <p:cNvSpPr>
            <a:spLocks noChangeArrowheads="1"/>
          </p:cNvSpPr>
          <p:nvPr>
            <p:custDataLst>
              <p:tags r:id="rId210"/>
            </p:custDataLst>
          </p:nvPr>
        </p:nvSpPr>
        <p:spPr bwMode="auto">
          <a:xfrm>
            <a:off x="6681788" y="5543550"/>
            <a:ext cx="34925" cy="69850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2" name="Freeform 214"/>
          <p:cNvSpPr/>
          <p:nvPr>
            <p:custDataLst>
              <p:tags r:id="rId211"/>
            </p:custDataLst>
          </p:nvPr>
        </p:nvSpPr>
        <p:spPr bwMode="auto">
          <a:xfrm>
            <a:off x="6681788" y="5543550"/>
            <a:ext cx="34925" cy="69850"/>
          </a:xfrm>
          <a:custGeom>
            <a:avLst/>
            <a:gdLst>
              <a:gd name="T0" fmla="*/ 0 w 22"/>
              <a:gd name="T1" fmla="*/ 0 h 44"/>
              <a:gd name="T2" fmla="*/ 0 w 22"/>
              <a:gd name="T3" fmla="*/ 44 h 44"/>
              <a:gd name="T4" fmla="*/ 22 w 22"/>
              <a:gd name="T5" fmla="*/ 44 h 44"/>
              <a:gd name="T6" fmla="*/ 22 w 22"/>
              <a:gd name="T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44">
                <a:moveTo>
                  <a:pt x="0" y="0"/>
                </a:moveTo>
                <a:lnTo>
                  <a:pt x="0" y="44"/>
                </a:lnTo>
                <a:lnTo>
                  <a:pt x="22" y="4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3" name="Freeform 215"/>
          <p:cNvSpPr/>
          <p:nvPr>
            <p:custDataLst>
              <p:tags r:id="rId212"/>
            </p:custDataLst>
          </p:nvPr>
        </p:nvSpPr>
        <p:spPr bwMode="auto">
          <a:xfrm>
            <a:off x="6616700" y="5495925"/>
            <a:ext cx="158750" cy="76200"/>
          </a:xfrm>
          <a:custGeom>
            <a:avLst/>
            <a:gdLst>
              <a:gd name="T0" fmla="*/ 24 w 27"/>
              <a:gd name="T1" fmla="*/ 13 h 13"/>
              <a:gd name="T2" fmla="*/ 3 w 27"/>
              <a:gd name="T3" fmla="*/ 13 h 13"/>
              <a:gd name="T4" fmla="*/ 0 w 27"/>
              <a:gd name="T5" fmla="*/ 10 h 13"/>
              <a:gd name="T6" fmla="*/ 0 w 27"/>
              <a:gd name="T7" fmla="*/ 3 h 13"/>
              <a:gd name="T8" fmla="*/ 3 w 27"/>
              <a:gd name="T9" fmla="*/ 0 h 13"/>
              <a:gd name="T10" fmla="*/ 24 w 27"/>
              <a:gd name="T11" fmla="*/ 0 h 13"/>
              <a:gd name="T12" fmla="*/ 27 w 27"/>
              <a:gd name="T13" fmla="*/ 3 h 13"/>
              <a:gd name="T14" fmla="*/ 27 w 27"/>
              <a:gd name="T15" fmla="*/ 10 h 13"/>
              <a:gd name="T16" fmla="*/ 24 w 27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3">
                <a:moveTo>
                  <a:pt x="24" y="13"/>
                </a:move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2"/>
                  <a:pt x="25" y="13"/>
                  <a:pt x="24" y="13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4" name="Freeform 216"/>
          <p:cNvSpPr/>
          <p:nvPr>
            <p:custDataLst>
              <p:tags r:id="rId213"/>
            </p:custDataLst>
          </p:nvPr>
        </p:nvSpPr>
        <p:spPr bwMode="auto">
          <a:xfrm>
            <a:off x="6599238" y="5478463"/>
            <a:ext cx="193675" cy="111125"/>
          </a:xfrm>
          <a:custGeom>
            <a:avLst/>
            <a:gdLst>
              <a:gd name="T0" fmla="*/ 27 w 33"/>
              <a:gd name="T1" fmla="*/ 16 h 19"/>
              <a:gd name="T2" fmla="*/ 27 w 33"/>
              <a:gd name="T3" fmla="*/ 13 h 19"/>
              <a:gd name="T4" fmla="*/ 6 w 33"/>
              <a:gd name="T5" fmla="*/ 13 h 19"/>
              <a:gd name="T6" fmla="*/ 6 w 33"/>
              <a:gd name="T7" fmla="*/ 13 h 19"/>
              <a:gd name="T8" fmla="*/ 6 w 33"/>
              <a:gd name="T9" fmla="*/ 6 h 19"/>
              <a:gd name="T10" fmla="*/ 6 w 33"/>
              <a:gd name="T11" fmla="*/ 6 h 19"/>
              <a:gd name="T12" fmla="*/ 27 w 33"/>
              <a:gd name="T13" fmla="*/ 6 h 19"/>
              <a:gd name="T14" fmla="*/ 27 w 33"/>
              <a:gd name="T15" fmla="*/ 6 h 19"/>
              <a:gd name="T16" fmla="*/ 27 w 33"/>
              <a:gd name="T17" fmla="*/ 13 h 19"/>
              <a:gd name="T18" fmla="*/ 27 w 33"/>
              <a:gd name="T19" fmla="*/ 13 h 19"/>
              <a:gd name="T20" fmla="*/ 27 w 33"/>
              <a:gd name="T21" fmla="*/ 16 h 19"/>
              <a:gd name="T22" fmla="*/ 27 w 33"/>
              <a:gd name="T23" fmla="*/ 19 h 19"/>
              <a:gd name="T24" fmla="*/ 33 w 33"/>
              <a:gd name="T25" fmla="*/ 13 h 19"/>
              <a:gd name="T26" fmla="*/ 33 w 33"/>
              <a:gd name="T27" fmla="*/ 6 h 19"/>
              <a:gd name="T28" fmla="*/ 27 w 33"/>
              <a:gd name="T29" fmla="*/ 0 h 19"/>
              <a:gd name="T30" fmla="*/ 6 w 33"/>
              <a:gd name="T31" fmla="*/ 0 h 19"/>
              <a:gd name="T32" fmla="*/ 0 w 33"/>
              <a:gd name="T33" fmla="*/ 6 h 19"/>
              <a:gd name="T34" fmla="*/ 0 w 33"/>
              <a:gd name="T35" fmla="*/ 13 h 19"/>
              <a:gd name="T36" fmla="*/ 6 w 33"/>
              <a:gd name="T37" fmla="*/ 19 h 19"/>
              <a:gd name="T38" fmla="*/ 27 w 33"/>
              <a:gd name="T39" fmla="*/ 19 h 19"/>
              <a:gd name="T40" fmla="*/ 27 w 33"/>
              <a:gd name="T41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19">
                <a:moveTo>
                  <a:pt x="27" y="16"/>
                </a:moveTo>
                <a:cubicBezTo>
                  <a:pt x="27" y="13"/>
                  <a:pt x="27" y="13"/>
                  <a:pt x="27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9"/>
                  <a:pt x="27" y="19"/>
                  <a:pt x="27" y="19"/>
                </a:cubicBezTo>
                <a:cubicBezTo>
                  <a:pt x="30" y="19"/>
                  <a:pt x="33" y="16"/>
                  <a:pt x="33" y="13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2"/>
                  <a:pt x="30" y="0"/>
                  <a:pt x="2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6"/>
                  <a:pt x="3" y="19"/>
                  <a:pt x="6" y="19"/>
                </a:cubicBezTo>
                <a:cubicBezTo>
                  <a:pt x="27" y="19"/>
                  <a:pt x="27" y="19"/>
                  <a:pt x="27" y="19"/>
                </a:cubicBezTo>
                <a:lnTo>
                  <a:pt x="27" y="16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5" name="Freeform 217"/>
          <p:cNvSpPr/>
          <p:nvPr>
            <p:custDataLst>
              <p:tags r:id="rId214"/>
            </p:custDataLst>
          </p:nvPr>
        </p:nvSpPr>
        <p:spPr bwMode="auto">
          <a:xfrm>
            <a:off x="6892925" y="5608638"/>
            <a:ext cx="58738" cy="63500"/>
          </a:xfrm>
          <a:custGeom>
            <a:avLst/>
            <a:gdLst>
              <a:gd name="T0" fmla="*/ 19 w 37"/>
              <a:gd name="T1" fmla="*/ 0 h 40"/>
              <a:gd name="T2" fmla="*/ 0 w 37"/>
              <a:gd name="T3" fmla="*/ 29 h 40"/>
              <a:gd name="T4" fmla="*/ 19 w 37"/>
              <a:gd name="T5" fmla="*/ 40 h 40"/>
              <a:gd name="T6" fmla="*/ 37 w 37"/>
              <a:gd name="T7" fmla="*/ 11 h 40"/>
              <a:gd name="T8" fmla="*/ 19 w 37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0">
                <a:moveTo>
                  <a:pt x="19" y="0"/>
                </a:moveTo>
                <a:lnTo>
                  <a:pt x="0" y="29"/>
                </a:lnTo>
                <a:lnTo>
                  <a:pt x="19" y="40"/>
                </a:lnTo>
                <a:lnTo>
                  <a:pt x="37" y="11"/>
                </a:lnTo>
                <a:lnTo>
                  <a:pt x="19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6" name="Freeform 218"/>
          <p:cNvSpPr/>
          <p:nvPr>
            <p:custDataLst>
              <p:tags r:id="rId215"/>
            </p:custDataLst>
          </p:nvPr>
        </p:nvSpPr>
        <p:spPr bwMode="auto">
          <a:xfrm>
            <a:off x="6892925" y="5608638"/>
            <a:ext cx="58738" cy="63500"/>
          </a:xfrm>
          <a:custGeom>
            <a:avLst/>
            <a:gdLst>
              <a:gd name="T0" fmla="*/ 19 w 37"/>
              <a:gd name="T1" fmla="*/ 0 h 40"/>
              <a:gd name="T2" fmla="*/ 0 w 37"/>
              <a:gd name="T3" fmla="*/ 29 h 40"/>
              <a:gd name="T4" fmla="*/ 19 w 37"/>
              <a:gd name="T5" fmla="*/ 40 h 40"/>
              <a:gd name="T6" fmla="*/ 37 w 37"/>
              <a:gd name="T7" fmla="*/ 1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0">
                <a:moveTo>
                  <a:pt x="19" y="0"/>
                </a:moveTo>
                <a:lnTo>
                  <a:pt x="0" y="29"/>
                </a:lnTo>
                <a:lnTo>
                  <a:pt x="19" y="40"/>
                </a:lnTo>
                <a:lnTo>
                  <a:pt x="37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7" name="Freeform 219"/>
          <p:cNvSpPr/>
          <p:nvPr>
            <p:custDataLst>
              <p:tags r:id="rId216"/>
            </p:custDataLst>
          </p:nvPr>
        </p:nvSpPr>
        <p:spPr bwMode="auto">
          <a:xfrm>
            <a:off x="6875463" y="5561013"/>
            <a:ext cx="123825" cy="106363"/>
          </a:xfrm>
          <a:custGeom>
            <a:avLst/>
            <a:gdLst>
              <a:gd name="T0" fmla="*/ 14 w 21"/>
              <a:gd name="T1" fmla="*/ 17 h 18"/>
              <a:gd name="T2" fmla="*/ 2 w 21"/>
              <a:gd name="T3" fmla="*/ 10 h 18"/>
              <a:gd name="T4" fmla="*/ 1 w 21"/>
              <a:gd name="T5" fmla="*/ 5 h 18"/>
              <a:gd name="T6" fmla="*/ 3 w 21"/>
              <a:gd name="T7" fmla="*/ 2 h 18"/>
              <a:gd name="T8" fmla="*/ 7 w 21"/>
              <a:gd name="T9" fmla="*/ 1 h 18"/>
              <a:gd name="T10" fmla="*/ 19 w 21"/>
              <a:gd name="T11" fmla="*/ 8 h 18"/>
              <a:gd name="T12" fmla="*/ 21 w 21"/>
              <a:gd name="T13" fmla="*/ 12 h 18"/>
              <a:gd name="T14" fmla="*/ 19 w 21"/>
              <a:gd name="T15" fmla="*/ 16 h 18"/>
              <a:gd name="T16" fmla="*/ 14 w 21"/>
              <a:gd name="T1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18">
                <a:moveTo>
                  <a:pt x="14" y="17"/>
                </a:moveTo>
                <a:cubicBezTo>
                  <a:pt x="2" y="10"/>
                  <a:pt x="2" y="10"/>
                  <a:pt x="2" y="10"/>
                </a:cubicBezTo>
                <a:cubicBezTo>
                  <a:pt x="0" y="9"/>
                  <a:pt x="0" y="7"/>
                  <a:pt x="1" y="5"/>
                </a:cubicBezTo>
                <a:cubicBezTo>
                  <a:pt x="3" y="2"/>
                  <a:pt x="3" y="2"/>
                  <a:pt x="3" y="2"/>
                </a:cubicBezTo>
                <a:cubicBezTo>
                  <a:pt x="3" y="0"/>
                  <a:pt x="5" y="0"/>
                  <a:pt x="7" y="1"/>
                </a:cubicBezTo>
                <a:cubicBezTo>
                  <a:pt x="19" y="8"/>
                  <a:pt x="19" y="8"/>
                  <a:pt x="19" y="8"/>
                </a:cubicBezTo>
                <a:cubicBezTo>
                  <a:pt x="21" y="9"/>
                  <a:pt x="21" y="11"/>
                  <a:pt x="21" y="12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7"/>
                  <a:pt x="16" y="18"/>
                  <a:pt x="14" y="17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8" name="Freeform 220"/>
          <p:cNvSpPr/>
          <p:nvPr>
            <p:custDataLst>
              <p:tags r:id="rId217"/>
            </p:custDataLst>
          </p:nvPr>
        </p:nvSpPr>
        <p:spPr bwMode="auto">
          <a:xfrm>
            <a:off x="6858000" y="5543550"/>
            <a:ext cx="158750" cy="134938"/>
          </a:xfrm>
          <a:custGeom>
            <a:avLst/>
            <a:gdLst>
              <a:gd name="T0" fmla="*/ 17 w 27"/>
              <a:gd name="T1" fmla="*/ 20 h 23"/>
              <a:gd name="T2" fmla="*/ 19 w 27"/>
              <a:gd name="T3" fmla="*/ 17 h 23"/>
              <a:gd name="T4" fmla="*/ 6 w 27"/>
              <a:gd name="T5" fmla="*/ 10 h 23"/>
              <a:gd name="T6" fmla="*/ 6 w 27"/>
              <a:gd name="T7" fmla="*/ 10 h 23"/>
              <a:gd name="T8" fmla="*/ 6 w 27"/>
              <a:gd name="T9" fmla="*/ 10 h 23"/>
              <a:gd name="T10" fmla="*/ 8 w 27"/>
              <a:gd name="T11" fmla="*/ 6 h 23"/>
              <a:gd name="T12" fmla="*/ 8 w 27"/>
              <a:gd name="T13" fmla="*/ 6 h 23"/>
              <a:gd name="T14" fmla="*/ 8 w 27"/>
              <a:gd name="T15" fmla="*/ 6 h 23"/>
              <a:gd name="T16" fmla="*/ 21 w 27"/>
              <a:gd name="T17" fmla="*/ 13 h 23"/>
              <a:gd name="T18" fmla="*/ 21 w 27"/>
              <a:gd name="T19" fmla="*/ 14 h 23"/>
              <a:gd name="T20" fmla="*/ 21 w 27"/>
              <a:gd name="T21" fmla="*/ 14 h 23"/>
              <a:gd name="T22" fmla="*/ 19 w 27"/>
              <a:gd name="T23" fmla="*/ 17 h 23"/>
              <a:gd name="T24" fmla="*/ 19 w 27"/>
              <a:gd name="T25" fmla="*/ 17 h 23"/>
              <a:gd name="T26" fmla="*/ 19 w 27"/>
              <a:gd name="T27" fmla="*/ 17 h 23"/>
              <a:gd name="T28" fmla="*/ 17 w 27"/>
              <a:gd name="T29" fmla="*/ 20 h 23"/>
              <a:gd name="T30" fmla="*/ 16 w 27"/>
              <a:gd name="T31" fmla="*/ 22 h 23"/>
              <a:gd name="T32" fmla="*/ 19 w 27"/>
              <a:gd name="T33" fmla="*/ 23 h 23"/>
              <a:gd name="T34" fmla="*/ 24 w 27"/>
              <a:gd name="T35" fmla="*/ 20 h 23"/>
              <a:gd name="T36" fmla="*/ 26 w 27"/>
              <a:gd name="T37" fmla="*/ 17 h 23"/>
              <a:gd name="T38" fmla="*/ 27 w 27"/>
              <a:gd name="T39" fmla="*/ 14 h 23"/>
              <a:gd name="T40" fmla="*/ 24 w 27"/>
              <a:gd name="T41" fmla="*/ 8 h 23"/>
              <a:gd name="T42" fmla="*/ 11 w 27"/>
              <a:gd name="T43" fmla="*/ 1 h 23"/>
              <a:gd name="T44" fmla="*/ 8 w 27"/>
              <a:gd name="T45" fmla="*/ 0 h 23"/>
              <a:gd name="T46" fmla="*/ 3 w 27"/>
              <a:gd name="T47" fmla="*/ 3 h 23"/>
              <a:gd name="T48" fmla="*/ 1 w 27"/>
              <a:gd name="T49" fmla="*/ 7 h 23"/>
              <a:gd name="T50" fmla="*/ 0 w 27"/>
              <a:gd name="T51" fmla="*/ 10 h 23"/>
              <a:gd name="T52" fmla="*/ 3 w 27"/>
              <a:gd name="T53" fmla="*/ 15 h 23"/>
              <a:gd name="T54" fmla="*/ 16 w 27"/>
              <a:gd name="T55" fmla="*/ 22 h 23"/>
              <a:gd name="T56" fmla="*/ 17 w 27"/>
              <a:gd name="T57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" h="23">
                <a:moveTo>
                  <a:pt x="17" y="20"/>
                </a:moveTo>
                <a:cubicBezTo>
                  <a:pt x="19" y="17"/>
                  <a:pt x="19" y="17"/>
                  <a:pt x="19" y="17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7" y="23"/>
                  <a:pt x="18" y="23"/>
                  <a:pt x="19" y="23"/>
                </a:cubicBezTo>
                <a:cubicBezTo>
                  <a:pt x="21" y="23"/>
                  <a:pt x="23" y="22"/>
                  <a:pt x="24" y="20"/>
                </a:cubicBezTo>
                <a:cubicBezTo>
                  <a:pt x="26" y="17"/>
                  <a:pt x="26" y="17"/>
                  <a:pt x="26" y="17"/>
                </a:cubicBezTo>
                <a:cubicBezTo>
                  <a:pt x="27" y="16"/>
                  <a:pt x="27" y="15"/>
                  <a:pt x="27" y="14"/>
                </a:cubicBezTo>
                <a:cubicBezTo>
                  <a:pt x="27" y="12"/>
                  <a:pt x="26" y="9"/>
                  <a:pt x="24" y="8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9" y="0"/>
                  <a:pt x="8" y="0"/>
                </a:cubicBezTo>
                <a:cubicBezTo>
                  <a:pt x="6" y="0"/>
                  <a:pt x="4" y="1"/>
                  <a:pt x="3" y="3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0" y="9"/>
                  <a:pt x="0" y="10"/>
                </a:cubicBezTo>
                <a:cubicBezTo>
                  <a:pt x="0" y="12"/>
                  <a:pt x="1" y="14"/>
                  <a:pt x="3" y="15"/>
                </a:cubicBezTo>
                <a:cubicBezTo>
                  <a:pt x="16" y="22"/>
                  <a:pt x="16" y="22"/>
                  <a:pt x="16" y="22"/>
                </a:cubicBezTo>
                <a:lnTo>
                  <a:pt x="17" y="2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9" name="Freeform 221"/>
          <p:cNvSpPr/>
          <p:nvPr>
            <p:custDataLst>
              <p:tags r:id="rId218"/>
            </p:custDataLst>
          </p:nvPr>
        </p:nvSpPr>
        <p:spPr bwMode="auto">
          <a:xfrm>
            <a:off x="6435725" y="5608638"/>
            <a:ext cx="58738" cy="63500"/>
          </a:xfrm>
          <a:custGeom>
            <a:avLst/>
            <a:gdLst>
              <a:gd name="T0" fmla="*/ 0 w 37"/>
              <a:gd name="T1" fmla="*/ 11 h 40"/>
              <a:gd name="T2" fmla="*/ 18 w 37"/>
              <a:gd name="T3" fmla="*/ 40 h 40"/>
              <a:gd name="T4" fmla="*/ 37 w 37"/>
              <a:gd name="T5" fmla="*/ 29 h 40"/>
              <a:gd name="T6" fmla="*/ 22 w 37"/>
              <a:gd name="T7" fmla="*/ 0 h 40"/>
              <a:gd name="T8" fmla="*/ 0 w 37"/>
              <a:gd name="T9" fmla="*/ 1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0">
                <a:moveTo>
                  <a:pt x="0" y="11"/>
                </a:moveTo>
                <a:lnTo>
                  <a:pt x="18" y="40"/>
                </a:lnTo>
                <a:lnTo>
                  <a:pt x="37" y="29"/>
                </a:lnTo>
                <a:lnTo>
                  <a:pt x="22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0" name="Freeform 222"/>
          <p:cNvSpPr/>
          <p:nvPr>
            <p:custDataLst>
              <p:tags r:id="rId219"/>
            </p:custDataLst>
          </p:nvPr>
        </p:nvSpPr>
        <p:spPr bwMode="auto">
          <a:xfrm>
            <a:off x="6435725" y="5608638"/>
            <a:ext cx="58738" cy="63500"/>
          </a:xfrm>
          <a:custGeom>
            <a:avLst/>
            <a:gdLst>
              <a:gd name="T0" fmla="*/ 0 w 37"/>
              <a:gd name="T1" fmla="*/ 11 h 40"/>
              <a:gd name="T2" fmla="*/ 18 w 37"/>
              <a:gd name="T3" fmla="*/ 40 h 40"/>
              <a:gd name="T4" fmla="*/ 37 w 37"/>
              <a:gd name="T5" fmla="*/ 29 h 40"/>
              <a:gd name="T6" fmla="*/ 22 w 3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0">
                <a:moveTo>
                  <a:pt x="0" y="11"/>
                </a:moveTo>
                <a:lnTo>
                  <a:pt x="18" y="40"/>
                </a:lnTo>
                <a:lnTo>
                  <a:pt x="37" y="29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1" name="Freeform 223"/>
          <p:cNvSpPr/>
          <p:nvPr>
            <p:custDataLst>
              <p:tags r:id="rId220"/>
            </p:custDataLst>
          </p:nvPr>
        </p:nvSpPr>
        <p:spPr bwMode="auto">
          <a:xfrm>
            <a:off x="6388100" y="5561013"/>
            <a:ext cx="123825" cy="106363"/>
          </a:xfrm>
          <a:custGeom>
            <a:avLst/>
            <a:gdLst>
              <a:gd name="T0" fmla="*/ 7 w 21"/>
              <a:gd name="T1" fmla="*/ 17 h 18"/>
              <a:gd name="T2" fmla="*/ 19 w 21"/>
              <a:gd name="T3" fmla="*/ 10 h 18"/>
              <a:gd name="T4" fmla="*/ 20 w 21"/>
              <a:gd name="T5" fmla="*/ 5 h 18"/>
              <a:gd name="T6" fmla="*/ 19 w 21"/>
              <a:gd name="T7" fmla="*/ 2 h 18"/>
              <a:gd name="T8" fmla="*/ 14 w 21"/>
              <a:gd name="T9" fmla="*/ 1 h 18"/>
              <a:gd name="T10" fmla="*/ 2 w 21"/>
              <a:gd name="T11" fmla="*/ 8 h 18"/>
              <a:gd name="T12" fmla="*/ 1 w 21"/>
              <a:gd name="T13" fmla="*/ 12 h 18"/>
              <a:gd name="T14" fmla="*/ 3 w 21"/>
              <a:gd name="T15" fmla="*/ 16 h 18"/>
              <a:gd name="T16" fmla="*/ 7 w 21"/>
              <a:gd name="T1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18">
                <a:moveTo>
                  <a:pt x="7" y="17"/>
                </a:moveTo>
                <a:cubicBezTo>
                  <a:pt x="19" y="10"/>
                  <a:pt x="19" y="10"/>
                  <a:pt x="19" y="10"/>
                </a:cubicBezTo>
                <a:cubicBezTo>
                  <a:pt x="21" y="9"/>
                  <a:pt x="21" y="7"/>
                  <a:pt x="20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0"/>
                  <a:pt x="16" y="0"/>
                  <a:pt x="14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9"/>
                  <a:pt x="0" y="11"/>
                  <a:pt x="1" y="12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7"/>
                  <a:pt x="5" y="18"/>
                  <a:pt x="7" y="17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2" name="Freeform 224"/>
          <p:cNvSpPr/>
          <p:nvPr>
            <p:custDataLst>
              <p:tags r:id="rId221"/>
            </p:custDataLst>
          </p:nvPr>
        </p:nvSpPr>
        <p:spPr bwMode="auto">
          <a:xfrm>
            <a:off x="6370638" y="5543550"/>
            <a:ext cx="158750" cy="134938"/>
          </a:xfrm>
          <a:custGeom>
            <a:avLst/>
            <a:gdLst>
              <a:gd name="T0" fmla="*/ 10 w 27"/>
              <a:gd name="T1" fmla="*/ 20 h 23"/>
              <a:gd name="T2" fmla="*/ 11 w 27"/>
              <a:gd name="T3" fmla="*/ 22 h 23"/>
              <a:gd name="T4" fmla="*/ 24 w 27"/>
              <a:gd name="T5" fmla="*/ 15 h 23"/>
              <a:gd name="T6" fmla="*/ 27 w 27"/>
              <a:gd name="T7" fmla="*/ 10 h 23"/>
              <a:gd name="T8" fmla="*/ 26 w 27"/>
              <a:gd name="T9" fmla="*/ 7 h 23"/>
              <a:gd name="T10" fmla="*/ 24 w 27"/>
              <a:gd name="T11" fmla="*/ 3 h 23"/>
              <a:gd name="T12" fmla="*/ 19 w 27"/>
              <a:gd name="T13" fmla="*/ 0 h 23"/>
              <a:gd name="T14" fmla="*/ 16 w 27"/>
              <a:gd name="T15" fmla="*/ 1 h 23"/>
              <a:gd name="T16" fmla="*/ 3 w 27"/>
              <a:gd name="T17" fmla="*/ 8 h 23"/>
              <a:gd name="T18" fmla="*/ 0 w 27"/>
              <a:gd name="T19" fmla="*/ 14 h 23"/>
              <a:gd name="T20" fmla="*/ 1 w 27"/>
              <a:gd name="T21" fmla="*/ 17 h 23"/>
              <a:gd name="T22" fmla="*/ 3 w 27"/>
              <a:gd name="T23" fmla="*/ 20 h 23"/>
              <a:gd name="T24" fmla="*/ 8 w 27"/>
              <a:gd name="T25" fmla="*/ 23 h 23"/>
              <a:gd name="T26" fmla="*/ 11 w 27"/>
              <a:gd name="T27" fmla="*/ 22 h 23"/>
              <a:gd name="T28" fmla="*/ 10 w 27"/>
              <a:gd name="T29" fmla="*/ 20 h 23"/>
              <a:gd name="T30" fmla="*/ 8 w 27"/>
              <a:gd name="T31" fmla="*/ 17 h 23"/>
              <a:gd name="T32" fmla="*/ 8 w 27"/>
              <a:gd name="T33" fmla="*/ 17 h 23"/>
              <a:gd name="T34" fmla="*/ 8 w 27"/>
              <a:gd name="T35" fmla="*/ 17 h 23"/>
              <a:gd name="T36" fmla="*/ 6 w 27"/>
              <a:gd name="T37" fmla="*/ 14 h 23"/>
              <a:gd name="T38" fmla="*/ 6 w 27"/>
              <a:gd name="T39" fmla="*/ 14 h 23"/>
              <a:gd name="T40" fmla="*/ 6 w 27"/>
              <a:gd name="T41" fmla="*/ 13 h 23"/>
              <a:gd name="T42" fmla="*/ 19 w 27"/>
              <a:gd name="T43" fmla="*/ 6 h 23"/>
              <a:gd name="T44" fmla="*/ 19 w 27"/>
              <a:gd name="T45" fmla="*/ 6 h 23"/>
              <a:gd name="T46" fmla="*/ 19 w 27"/>
              <a:gd name="T47" fmla="*/ 6 h 23"/>
              <a:gd name="T48" fmla="*/ 21 w 27"/>
              <a:gd name="T49" fmla="*/ 10 h 23"/>
              <a:gd name="T50" fmla="*/ 21 w 27"/>
              <a:gd name="T51" fmla="*/ 10 h 23"/>
              <a:gd name="T52" fmla="*/ 21 w 27"/>
              <a:gd name="T53" fmla="*/ 10 h 23"/>
              <a:gd name="T54" fmla="*/ 8 w 27"/>
              <a:gd name="T55" fmla="*/ 17 h 23"/>
              <a:gd name="T56" fmla="*/ 10 w 27"/>
              <a:gd name="T57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" h="23">
                <a:moveTo>
                  <a:pt x="10" y="20"/>
                </a:moveTo>
                <a:cubicBezTo>
                  <a:pt x="11" y="22"/>
                  <a:pt x="11" y="22"/>
                  <a:pt x="11" y="22"/>
                </a:cubicBezTo>
                <a:cubicBezTo>
                  <a:pt x="24" y="15"/>
                  <a:pt x="24" y="15"/>
                  <a:pt x="24" y="15"/>
                </a:cubicBezTo>
                <a:cubicBezTo>
                  <a:pt x="26" y="14"/>
                  <a:pt x="27" y="12"/>
                  <a:pt x="27" y="10"/>
                </a:cubicBezTo>
                <a:cubicBezTo>
                  <a:pt x="27" y="9"/>
                  <a:pt x="27" y="8"/>
                  <a:pt x="26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23" y="1"/>
                  <a:pt x="21" y="0"/>
                  <a:pt x="19" y="0"/>
                </a:cubicBezTo>
                <a:cubicBezTo>
                  <a:pt x="18" y="0"/>
                  <a:pt x="17" y="1"/>
                  <a:pt x="16" y="1"/>
                </a:cubicBezTo>
                <a:cubicBezTo>
                  <a:pt x="3" y="8"/>
                  <a:pt x="3" y="8"/>
                  <a:pt x="3" y="8"/>
                </a:cubicBezTo>
                <a:cubicBezTo>
                  <a:pt x="1" y="9"/>
                  <a:pt x="0" y="12"/>
                  <a:pt x="0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3" y="20"/>
                  <a:pt x="3" y="20"/>
                  <a:pt x="3" y="20"/>
                </a:cubicBezTo>
                <a:cubicBezTo>
                  <a:pt x="4" y="22"/>
                  <a:pt x="6" y="23"/>
                  <a:pt x="8" y="23"/>
                </a:cubicBezTo>
                <a:cubicBezTo>
                  <a:pt x="9" y="23"/>
                  <a:pt x="10" y="23"/>
                  <a:pt x="11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8" y="17"/>
                  <a:pt x="8" y="17"/>
                  <a:pt x="8" y="17"/>
                </a:cubicBezTo>
                <a:lnTo>
                  <a:pt x="10" y="2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3" name="Freeform 225"/>
          <p:cNvSpPr>
            <a:spLocks noEditPoints="1"/>
          </p:cNvSpPr>
          <p:nvPr>
            <p:custDataLst>
              <p:tags r:id="rId222"/>
            </p:custDataLst>
          </p:nvPr>
        </p:nvSpPr>
        <p:spPr bwMode="auto">
          <a:xfrm>
            <a:off x="10764838" y="5360988"/>
            <a:ext cx="298450" cy="646113"/>
          </a:xfrm>
          <a:custGeom>
            <a:avLst/>
            <a:gdLst>
              <a:gd name="T0" fmla="*/ 51 w 51"/>
              <a:gd name="T1" fmla="*/ 107 h 110"/>
              <a:gd name="T2" fmla="*/ 48 w 51"/>
              <a:gd name="T3" fmla="*/ 110 h 110"/>
              <a:gd name="T4" fmla="*/ 51 w 51"/>
              <a:gd name="T5" fmla="*/ 110 h 110"/>
              <a:gd name="T6" fmla="*/ 51 w 51"/>
              <a:gd name="T7" fmla="*/ 107 h 110"/>
              <a:gd name="T8" fmla="*/ 47 w 51"/>
              <a:gd name="T9" fmla="*/ 0 h 110"/>
              <a:gd name="T10" fmla="*/ 42 w 51"/>
              <a:gd name="T11" fmla="*/ 0 h 110"/>
              <a:gd name="T12" fmla="*/ 42 w 51"/>
              <a:gd name="T13" fmla="*/ 2 h 110"/>
              <a:gd name="T14" fmla="*/ 30 w 51"/>
              <a:gd name="T15" fmla="*/ 2 h 110"/>
              <a:gd name="T16" fmla="*/ 30 w 51"/>
              <a:gd name="T17" fmla="*/ 0 h 110"/>
              <a:gd name="T18" fmla="*/ 10 w 51"/>
              <a:gd name="T19" fmla="*/ 0 h 110"/>
              <a:gd name="T20" fmla="*/ 0 w 51"/>
              <a:gd name="T21" fmla="*/ 10 h 110"/>
              <a:gd name="T22" fmla="*/ 0 w 51"/>
              <a:gd name="T23" fmla="*/ 102 h 110"/>
              <a:gd name="T24" fmla="*/ 1 w 51"/>
              <a:gd name="T25" fmla="*/ 107 h 110"/>
              <a:gd name="T26" fmla="*/ 39 w 51"/>
              <a:gd name="T27" fmla="*/ 107 h 110"/>
              <a:gd name="T28" fmla="*/ 48 w 51"/>
              <a:gd name="T29" fmla="*/ 98 h 110"/>
              <a:gd name="T30" fmla="*/ 48 w 51"/>
              <a:gd name="T31" fmla="*/ 85 h 110"/>
              <a:gd name="T32" fmla="*/ 51 w 51"/>
              <a:gd name="T33" fmla="*/ 85 h 110"/>
              <a:gd name="T34" fmla="*/ 51 w 51"/>
              <a:gd name="T35" fmla="*/ 36 h 110"/>
              <a:gd name="T36" fmla="*/ 48 w 51"/>
              <a:gd name="T37" fmla="*/ 36 h 110"/>
              <a:gd name="T38" fmla="*/ 48 w 51"/>
              <a:gd name="T39" fmla="*/ 2 h 110"/>
              <a:gd name="T40" fmla="*/ 47 w 51"/>
              <a:gd name="T41" fmla="*/ 2 h 110"/>
              <a:gd name="T42" fmla="*/ 47 w 51"/>
              <a:gd name="T43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110">
                <a:moveTo>
                  <a:pt x="51" y="107"/>
                </a:moveTo>
                <a:cubicBezTo>
                  <a:pt x="50" y="108"/>
                  <a:pt x="49" y="109"/>
                  <a:pt x="48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107"/>
                  <a:pt x="51" y="107"/>
                  <a:pt x="51" y="107"/>
                </a:cubicBezTo>
                <a:moveTo>
                  <a:pt x="4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0"/>
                  <a:pt x="30" y="0"/>
                  <a:pt x="3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4"/>
                  <a:pt x="1" y="105"/>
                  <a:pt x="1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4" y="107"/>
                  <a:pt x="48" y="103"/>
                  <a:pt x="48" y="98"/>
                </a:cubicBezTo>
                <a:cubicBezTo>
                  <a:pt x="48" y="85"/>
                  <a:pt x="48" y="85"/>
                  <a:pt x="48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36"/>
                  <a:pt x="51" y="36"/>
                  <a:pt x="51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2"/>
                  <a:pt x="48" y="2"/>
                  <a:pt x="48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0"/>
                  <a:pt x="47" y="0"/>
                  <a:pt x="47" y="0"/>
                </a:cubicBezTo>
              </a:path>
            </a:pathLst>
          </a:custGeom>
          <a:solidFill>
            <a:srgbClr val="70AF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4" name="Freeform 226"/>
          <p:cNvSpPr>
            <a:spLocks noEditPoints="1"/>
          </p:cNvSpPr>
          <p:nvPr>
            <p:custDataLst>
              <p:tags r:id="rId223"/>
            </p:custDataLst>
          </p:nvPr>
        </p:nvSpPr>
        <p:spPr bwMode="auto">
          <a:xfrm>
            <a:off x="10769600" y="5373688"/>
            <a:ext cx="311150" cy="644525"/>
          </a:xfrm>
          <a:custGeom>
            <a:avLst/>
            <a:gdLst>
              <a:gd name="T0" fmla="*/ 53 w 53"/>
              <a:gd name="T1" fmla="*/ 83 h 110"/>
              <a:gd name="T2" fmla="*/ 50 w 53"/>
              <a:gd name="T3" fmla="*/ 83 h 110"/>
              <a:gd name="T4" fmla="*/ 47 w 53"/>
              <a:gd name="T5" fmla="*/ 83 h 110"/>
              <a:gd name="T6" fmla="*/ 47 w 53"/>
              <a:gd name="T7" fmla="*/ 96 h 110"/>
              <a:gd name="T8" fmla="*/ 38 w 53"/>
              <a:gd name="T9" fmla="*/ 105 h 110"/>
              <a:gd name="T10" fmla="*/ 0 w 53"/>
              <a:gd name="T11" fmla="*/ 105 h 110"/>
              <a:gd name="T12" fmla="*/ 9 w 53"/>
              <a:gd name="T13" fmla="*/ 110 h 110"/>
              <a:gd name="T14" fmla="*/ 38 w 53"/>
              <a:gd name="T15" fmla="*/ 110 h 110"/>
              <a:gd name="T16" fmla="*/ 46 w 53"/>
              <a:gd name="T17" fmla="*/ 108 h 110"/>
              <a:gd name="T18" fmla="*/ 47 w 53"/>
              <a:gd name="T19" fmla="*/ 108 h 110"/>
              <a:gd name="T20" fmla="*/ 50 w 53"/>
              <a:gd name="T21" fmla="*/ 105 h 110"/>
              <a:gd name="T22" fmla="*/ 50 w 53"/>
              <a:gd name="T23" fmla="*/ 105 h 110"/>
              <a:gd name="T24" fmla="*/ 50 w 53"/>
              <a:gd name="T25" fmla="*/ 104 h 110"/>
              <a:gd name="T26" fmla="*/ 53 w 53"/>
              <a:gd name="T27" fmla="*/ 96 h 110"/>
              <a:gd name="T28" fmla="*/ 53 w 53"/>
              <a:gd name="T29" fmla="*/ 83 h 110"/>
              <a:gd name="T30" fmla="*/ 53 w 53"/>
              <a:gd name="T31" fmla="*/ 0 h 110"/>
              <a:gd name="T32" fmla="*/ 47 w 53"/>
              <a:gd name="T33" fmla="*/ 0 h 110"/>
              <a:gd name="T34" fmla="*/ 47 w 53"/>
              <a:gd name="T35" fmla="*/ 34 h 110"/>
              <a:gd name="T36" fmla="*/ 50 w 53"/>
              <a:gd name="T37" fmla="*/ 34 h 110"/>
              <a:gd name="T38" fmla="*/ 53 w 53"/>
              <a:gd name="T39" fmla="*/ 34 h 110"/>
              <a:gd name="T40" fmla="*/ 53 w 53"/>
              <a:gd name="T4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110">
                <a:moveTo>
                  <a:pt x="53" y="83"/>
                </a:moveTo>
                <a:cubicBezTo>
                  <a:pt x="50" y="83"/>
                  <a:pt x="50" y="83"/>
                  <a:pt x="50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47" y="96"/>
                  <a:pt x="47" y="96"/>
                  <a:pt x="47" y="96"/>
                </a:cubicBezTo>
                <a:cubicBezTo>
                  <a:pt x="47" y="101"/>
                  <a:pt x="43" y="105"/>
                  <a:pt x="38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2" y="108"/>
                  <a:pt x="5" y="110"/>
                  <a:pt x="9" y="110"/>
                </a:cubicBezTo>
                <a:cubicBezTo>
                  <a:pt x="38" y="110"/>
                  <a:pt x="38" y="110"/>
                  <a:pt x="38" y="110"/>
                </a:cubicBezTo>
                <a:cubicBezTo>
                  <a:pt x="41" y="110"/>
                  <a:pt x="44" y="109"/>
                  <a:pt x="46" y="108"/>
                </a:cubicBezTo>
                <a:cubicBezTo>
                  <a:pt x="47" y="108"/>
                  <a:pt x="47" y="108"/>
                  <a:pt x="47" y="108"/>
                </a:cubicBezTo>
                <a:cubicBezTo>
                  <a:pt x="48" y="107"/>
                  <a:pt x="49" y="106"/>
                  <a:pt x="50" y="105"/>
                </a:cubicBezTo>
                <a:cubicBezTo>
                  <a:pt x="50" y="105"/>
                  <a:pt x="50" y="105"/>
                  <a:pt x="50" y="105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52" y="102"/>
                  <a:pt x="53" y="99"/>
                  <a:pt x="53" y="96"/>
                </a:cubicBezTo>
                <a:cubicBezTo>
                  <a:pt x="53" y="83"/>
                  <a:pt x="53" y="83"/>
                  <a:pt x="53" y="83"/>
                </a:cubicBezTo>
                <a:moveTo>
                  <a:pt x="53" y="0"/>
                </a:moveTo>
                <a:cubicBezTo>
                  <a:pt x="47" y="0"/>
                  <a:pt x="47" y="0"/>
                  <a:pt x="47" y="0"/>
                </a:cubicBezTo>
                <a:cubicBezTo>
                  <a:pt x="47" y="34"/>
                  <a:pt x="47" y="34"/>
                  <a:pt x="47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067C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5" name="Rectangle 227"/>
          <p:cNvSpPr>
            <a:spLocks noChangeArrowheads="1"/>
          </p:cNvSpPr>
          <p:nvPr>
            <p:custDataLst>
              <p:tags r:id="rId224"/>
            </p:custDataLst>
          </p:nvPr>
        </p:nvSpPr>
        <p:spPr bwMode="auto">
          <a:xfrm>
            <a:off x="5924550" y="6035675"/>
            <a:ext cx="5356225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6" name="Freeform 228"/>
          <p:cNvSpPr/>
          <p:nvPr>
            <p:custDataLst>
              <p:tags r:id="rId225"/>
            </p:custDataLst>
          </p:nvPr>
        </p:nvSpPr>
        <p:spPr bwMode="auto">
          <a:xfrm>
            <a:off x="5924550" y="6035675"/>
            <a:ext cx="5356225" cy="36513"/>
          </a:xfrm>
          <a:custGeom>
            <a:avLst/>
            <a:gdLst>
              <a:gd name="T0" fmla="*/ 0 w 3374"/>
              <a:gd name="T1" fmla="*/ 23 h 23"/>
              <a:gd name="T2" fmla="*/ 3374 w 3374"/>
              <a:gd name="T3" fmla="*/ 23 h 23"/>
              <a:gd name="T4" fmla="*/ 3374 w 3374"/>
              <a:gd name="T5" fmla="*/ 0 h 23"/>
              <a:gd name="T6" fmla="*/ 0 w 337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4" h="23">
                <a:moveTo>
                  <a:pt x="0" y="23"/>
                </a:moveTo>
                <a:lnTo>
                  <a:pt x="3374" y="23"/>
                </a:lnTo>
                <a:lnTo>
                  <a:pt x="337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7" name="Freeform 229"/>
          <p:cNvSpPr/>
          <p:nvPr>
            <p:custDataLst>
              <p:tags r:id="rId226"/>
            </p:custDataLst>
          </p:nvPr>
        </p:nvSpPr>
        <p:spPr bwMode="auto">
          <a:xfrm>
            <a:off x="4910138" y="5062538"/>
            <a:ext cx="844550" cy="1027113"/>
          </a:xfrm>
          <a:custGeom>
            <a:avLst/>
            <a:gdLst>
              <a:gd name="T0" fmla="*/ 0 w 144"/>
              <a:gd name="T1" fmla="*/ 175 h 175"/>
              <a:gd name="T2" fmla="*/ 144 w 144"/>
              <a:gd name="T3" fmla="*/ 175 h 175"/>
              <a:gd name="T4" fmla="*/ 144 w 144"/>
              <a:gd name="T5" fmla="*/ 9 h 175"/>
              <a:gd name="T6" fmla="*/ 135 w 144"/>
              <a:gd name="T7" fmla="*/ 0 h 175"/>
              <a:gd name="T8" fmla="*/ 9 w 144"/>
              <a:gd name="T9" fmla="*/ 0 h 175"/>
              <a:gd name="T10" fmla="*/ 0 w 144"/>
              <a:gd name="T11" fmla="*/ 9 h 175"/>
              <a:gd name="T12" fmla="*/ 0 w 144"/>
              <a:gd name="T13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5">
                <a:moveTo>
                  <a:pt x="0" y="175"/>
                </a:moveTo>
                <a:cubicBezTo>
                  <a:pt x="144" y="175"/>
                  <a:pt x="144" y="175"/>
                  <a:pt x="144" y="175"/>
                </a:cubicBezTo>
                <a:cubicBezTo>
                  <a:pt x="144" y="9"/>
                  <a:pt x="144" y="9"/>
                  <a:pt x="144" y="9"/>
                </a:cubicBezTo>
                <a:cubicBezTo>
                  <a:pt x="144" y="4"/>
                  <a:pt x="140" y="0"/>
                  <a:pt x="13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lnTo>
                  <a:pt x="0" y="1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8" name="Freeform 230"/>
          <p:cNvSpPr/>
          <p:nvPr>
            <p:custDataLst>
              <p:tags r:id="rId227"/>
            </p:custDataLst>
          </p:nvPr>
        </p:nvSpPr>
        <p:spPr bwMode="auto">
          <a:xfrm>
            <a:off x="4892675" y="5045075"/>
            <a:ext cx="200025" cy="896938"/>
          </a:xfrm>
          <a:custGeom>
            <a:avLst/>
            <a:gdLst>
              <a:gd name="T0" fmla="*/ 34 w 34"/>
              <a:gd name="T1" fmla="*/ 0 h 153"/>
              <a:gd name="T2" fmla="*/ 16 w 34"/>
              <a:gd name="T3" fmla="*/ 0 h 153"/>
              <a:gd name="T4" fmla="*/ 0 w 34"/>
              <a:gd name="T5" fmla="*/ 16 h 153"/>
              <a:gd name="T6" fmla="*/ 0 w 34"/>
              <a:gd name="T7" fmla="*/ 153 h 153"/>
              <a:gd name="T8" fmla="*/ 6 w 34"/>
              <a:gd name="T9" fmla="*/ 153 h 153"/>
              <a:gd name="T10" fmla="*/ 6 w 34"/>
              <a:gd name="T11" fmla="*/ 16 h 153"/>
              <a:gd name="T12" fmla="*/ 16 w 34"/>
              <a:gd name="T13" fmla="*/ 6 h 153"/>
              <a:gd name="T14" fmla="*/ 34 w 34"/>
              <a:gd name="T15" fmla="*/ 6 h 153"/>
              <a:gd name="T16" fmla="*/ 34 w 34"/>
              <a:gd name="T1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153">
                <a:moveTo>
                  <a:pt x="3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53"/>
                  <a:pt x="0" y="153"/>
                  <a:pt x="0" y="153"/>
                </a:cubicBezTo>
                <a:cubicBezTo>
                  <a:pt x="6" y="153"/>
                  <a:pt x="6" y="153"/>
                  <a:pt x="6" y="153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0"/>
                  <a:pt x="10" y="6"/>
                  <a:pt x="16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0"/>
                  <a:pt x="34" y="0"/>
                  <a:pt x="34" y="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9" name="Rectangle 231"/>
          <p:cNvSpPr>
            <a:spLocks noChangeArrowheads="1"/>
          </p:cNvSpPr>
          <p:nvPr>
            <p:custDataLst>
              <p:tags r:id="rId228"/>
            </p:custDataLst>
          </p:nvPr>
        </p:nvSpPr>
        <p:spPr bwMode="auto">
          <a:xfrm>
            <a:off x="5162550" y="5045075"/>
            <a:ext cx="1174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0" name="Freeform 232"/>
          <p:cNvSpPr/>
          <p:nvPr>
            <p:custDataLst>
              <p:tags r:id="rId229"/>
            </p:custDataLst>
          </p:nvPr>
        </p:nvSpPr>
        <p:spPr bwMode="auto">
          <a:xfrm>
            <a:off x="5162550" y="5045075"/>
            <a:ext cx="117475" cy="34925"/>
          </a:xfrm>
          <a:custGeom>
            <a:avLst/>
            <a:gdLst>
              <a:gd name="T0" fmla="*/ 74 w 74"/>
              <a:gd name="T1" fmla="*/ 0 h 22"/>
              <a:gd name="T2" fmla="*/ 0 w 74"/>
              <a:gd name="T3" fmla="*/ 0 h 22"/>
              <a:gd name="T4" fmla="*/ 0 w 74"/>
              <a:gd name="T5" fmla="*/ 22 h 22"/>
              <a:gd name="T6" fmla="*/ 74 w 74"/>
              <a:gd name="T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22">
                <a:moveTo>
                  <a:pt x="74" y="0"/>
                </a:moveTo>
                <a:lnTo>
                  <a:pt x="0" y="0"/>
                </a:lnTo>
                <a:lnTo>
                  <a:pt x="0" y="22"/>
                </a:lnTo>
                <a:lnTo>
                  <a:pt x="74" y="2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1" name="Freeform 233"/>
          <p:cNvSpPr/>
          <p:nvPr>
            <p:custDataLst>
              <p:tags r:id="rId230"/>
            </p:custDataLst>
          </p:nvPr>
        </p:nvSpPr>
        <p:spPr bwMode="auto">
          <a:xfrm>
            <a:off x="5314950" y="5045075"/>
            <a:ext cx="457200" cy="896938"/>
          </a:xfrm>
          <a:custGeom>
            <a:avLst/>
            <a:gdLst>
              <a:gd name="T0" fmla="*/ 78 w 78"/>
              <a:gd name="T1" fmla="*/ 153 h 153"/>
              <a:gd name="T2" fmla="*/ 78 w 78"/>
              <a:gd name="T3" fmla="*/ 16 h 153"/>
              <a:gd name="T4" fmla="*/ 62 w 78"/>
              <a:gd name="T5" fmla="*/ 0 h 153"/>
              <a:gd name="T6" fmla="*/ 0 w 78"/>
              <a:gd name="T7" fmla="*/ 0 h 153"/>
              <a:gd name="T8" fmla="*/ 0 w 78"/>
              <a:gd name="T9" fmla="*/ 6 h 153"/>
              <a:gd name="T10" fmla="*/ 62 w 78"/>
              <a:gd name="T11" fmla="*/ 6 h 153"/>
              <a:gd name="T12" fmla="*/ 72 w 78"/>
              <a:gd name="T13" fmla="*/ 16 h 153"/>
              <a:gd name="T14" fmla="*/ 72 w 78"/>
              <a:gd name="T15" fmla="*/ 153 h 153"/>
              <a:gd name="T16" fmla="*/ 78 w 78"/>
              <a:gd name="T17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153">
                <a:moveTo>
                  <a:pt x="78" y="153"/>
                </a:moveTo>
                <a:cubicBezTo>
                  <a:pt x="78" y="16"/>
                  <a:pt x="78" y="16"/>
                  <a:pt x="78" y="16"/>
                </a:cubicBezTo>
                <a:cubicBezTo>
                  <a:pt x="78" y="7"/>
                  <a:pt x="71" y="0"/>
                  <a:pt x="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67" y="6"/>
                  <a:pt x="72" y="10"/>
                  <a:pt x="72" y="16"/>
                </a:cubicBezTo>
                <a:cubicBezTo>
                  <a:pt x="72" y="153"/>
                  <a:pt x="72" y="153"/>
                  <a:pt x="72" y="153"/>
                </a:cubicBezTo>
                <a:cubicBezTo>
                  <a:pt x="78" y="153"/>
                  <a:pt x="78" y="153"/>
                  <a:pt x="78" y="153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2" name="Rectangle 234"/>
          <p:cNvSpPr>
            <a:spLocks noChangeArrowheads="1"/>
          </p:cNvSpPr>
          <p:nvPr>
            <p:custDataLst>
              <p:tags r:id="rId231"/>
            </p:custDataLst>
          </p:nvPr>
        </p:nvSpPr>
        <p:spPr bwMode="auto">
          <a:xfrm>
            <a:off x="4981575" y="5214938"/>
            <a:ext cx="703263" cy="874713"/>
          </a:xfrm>
          <a:prstGeom prst="rect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3" name="Rectangle 235"/>
          <p:cNvSpPr>
            <a:spLocks noChangeArrowheads="1"/>
          </p:cNvSpPr>
          <p:nvPr>
            <p:custDataLst>
              <p:tags r:id="rId232"/>
            </p:custDataLst>
          </p:nvPr>
        </p:nvSpPr>
        <p:spPr bwMode="auto">
          <a:xfrm>
            <a:off x="5245100" y="5138738"/>
            <a:ext cx="17621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4" name="Freeform 236"/>
          <p:cNvSpPr/>
          <p:nvPr>
            <p:custDataLst>
              <p:tags r:id="rId233"/>
            </p:custDataLst>
          </p:nvPr>
        </p:nvSpPr>
        <p:spPr bwMode="auto">
          <a:xfrm>
            <a:off x="5245100" y="5138738"/>
            <a:ext cx="176213" cy="34925"/>
          </a:xfrm>
          <a:custGeom>
            <a:avLst/>
            <a:gdLst>
              <a:gd name="T0" fmla="*/ 0 w 111"/>
              <a:gd name="T1" fmla="*/ 22 h 22"/>
              <a:gd name="T2" fmla="*/ 111 w 111"/>
              <a:gd name="T3" fmla="*/ 22 h 22"/>
              <a:gd name="T4" fmla="*/ 111 w 111"/>
              <a:gd name="T5" fmla="*/ 0 h 22"/>
              <a:gd name="T6" fmla="*/ 0 w 11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22">
                <a:moveTo>
                  <a:pt x="0" y="22"/>
                </a:moveTo>
                <a:lnTo>
                  <a:pt x="111" y="22"/>
                </a:lnTo>
                <a:lnTo>
                  <a:pt x="11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5" name="Freeform 237"/>
          <p:cNvSpPr/>
          <p:nvPr>
            <p:custDataLst>
              <p:tags r:id="rId234"/>
            </p:custDataLst>
          </p:nvPr>
        </p:nvSpPr>
        <p:spPr bwMode="auto">
          <a:xfrm>
            <a:off x="5021263" y="5626100"/>
            <a:ext cx="933450" cy="463550"/>
          </a:xfrm>
          <a:custGeom>
            <a:avLst/>
            <a:gdLst>
              <a:gd name="T0" fmla="*/ 159 w 159"/>
              <a:gd name="T1" fmla="*/ 79 h 79"/>
              <a:gd name="T2" fmla="*/ 159 w 159"/>
              <a:gd name="T3" fmla="*/ 75 h 79"/>
              <a:gd name="T4" fmla="*/ 151 w 159"/>
              <a:gd name="T5" fmla="*/ 66 h 79"/>
              <a:gd name="T6" fmla="*/ 138 w 159"/>
              <a:gd name="T7" fmla="*/ 66 h 79"/>
              <a:gd name="T8" fmla="*/ 130 w 159"/>
              <a:gd name="T9" fmla="*/ 48 h 79"/>
              <a:gd name="T10" fmla="*/ 139 w 159"/>
              <a:gd name="T11" fmla="*/ 38 h 79"/>
              <a:gd name="T12" fmla="*/ 139 w 159"/>
              <a:gd name="T13" fmla="*/ 26 h 79"/>
              <a:gd name="T14" fmla="*/ 133 w 159"/>
              <a:gd name="T15" fmla="*/ 20 h 79"/>
              <a:gd name="T16" fmla="*/ 121 w 159"/>
              <a:gd name="T17" fmla="*/ 20 h 79"/>
              <a:gd name="T18" fmla="*/ 112 w 159"/>
              <a:gd name="T19" fmla="*/ 29 h 79"/>
              <a:gd name="T20" fmla="*/ 93 w 159"/>
              <a:gd name="T21" fmla="*/ 21 h 79"/>
              <a:gd name="T22" fmla="*/ 93 w 159"/>
              <a:gd name="T23" fmla="*/ 8 h 79"/>
              <a:gd name="T24" fmla="*/ 84 w 159"/>
              <a:gd name="T25" fmla="*/ 0 h 79"/>
              <a:gd name="T26" fmla="*/ 75 w 159"/>
              <a:gd name="T27" fmla="*/ 0 h 79"/>
              <a:gd name="T28" fmla="*/ 66 w 159"/>
              <a:gd name="T29" fmla="*/ 8 h 79"/>
              <a:gd name="T30" fmla="*/ 66 w 159"/>
              <a:gd name="T31" fmla="*/ 21 h 79"/>
              <a:gd name="T32" fmla="*/ 48 w 159"/>
              <a:gd name="T33" fmla="*/ 29 h 79"/>
              <a:gd name="T34" fmla="*/ 39 w 159"/>
              <a:gd name="T35" fmla="*/ 19 h 79"/>
              <a:gd name="T36" fmla="*/ 27 w 159"/>
              <a:gd name="T37" fmla="*/ 19 h 79"/>
              <a:gd name="T38" fmla="*/ 20 w 159"/>
              <a:gd name="T39" fmla="*/ 26 h 79"/>
              <a:gd name="T40" fmla="*/ 20 w 159"/>
              <a:gd name="T41" fmla="*/ 38 h 79"/>
              <a:gd name="T42" fmla="*/ 29 w 159"/>
              <a:gd name="T43" fmla="*/ 47 h 79"/>
              <a:gd name="T44" fmla="*/ 21 w 159"/>
              <a:gd name="T45" fmla="*/ 66 h 79"/>
              <a:gd name="T46" fmla="*/ 8 w 159"/>
              <a:gd name="T47" fmla="*/ 66 h 79"/>
              <a:gd name="T48" fmla="*/ 0 w 159"/>
              <a:gd name="T49" fmla="*/ 74 h 79"/>
              <a:gd name="T50" fmla="*/ 0 w 159"/>
              <a:gd name="T51" fmla="*/ 79 h 79"/>
              <a:gd name="T52" fmla="*/ 53 w 159"/>
              <a:gd name="T53" fmla="*/ 79 h 79"/>
              <a:gd name="T54" fmla="*/ 80 w 159"/>
              <a:gd name="T55" fmla="*/ 53 h 79"/>
              <a:gd name="T56" fmla="*/ 106 w 159"/>
              <a:gd name="T57" fmla="*/ 79 h 79"/>
              <a:gd name="T58" fmla="*/ 159 w 159"/>
              <a:gd name="T5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9" h="79">
                <a:moveTo>
                  <a:pt x="159" y="79"/>
                </a:moveTo>
                <a:cubicBezTo>
                  <a:pt x="159" y="75"/>
                  <a:pt x="159" y="75"/>
                  <a:pt x="159" y="75"/>
                </a:cubicBezTo>
                <a:cubicBezTo>
                  <a:pt x="159" y="70"/>
                  <a:pt x="156" y="66"/>
                  <a:pt x="151" y="66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36" y="59"/>
                  <a:pt x="134" y="53"/>
                  <a:pt x="130" y="48"/>
                </a:cubicBezTo>
                <a:cubicBezTo>
                  <a:pt x="139" y="38"/>
                  <a:pt x="139" y="38"/>
                  <a:pt x="139" y="38"/>
                </a:cubicBezTo>
                <a:cubicBezTo>
                  <a:pt x="143" y="35"/>
                  <a:pt x="143" y="30"/>
                  <a:pt x="139" y="26"/>
                </a:cubicBezTo>
                <a:cubicBezTo>
                  <a:pt x="133" y="20"/>
                  <a:pt x="133" y="20"/>
                  <a:pt x="133" y="20"/>
                </a:cubicBezTo>
                <a:cubicBezTo>
                  <a:pt x="129" y="16"/>
                  <a:pt x="124" y="16"/>
                  <a:pt x="121" y="20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06" y="25"/>
                  <a:pt x="100" y="23"/>
                  <a:pt x="93" y="21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3"/>
                  <a:pt x="89" y="0"/>
                  <a:pt x="84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0" y="0"/>
                  <a:pt x="66" y="3"/>
                  <a:pt x="66" y="8"/>
                </a:cubicBezTo>
                <a:cubicBezTo>
                  <a:pt x="66" y="21"/>
                  <a:pt x="66" y="21"/>
                  <a:pt x="66" y="21"/>
                </a:cubicBezTo>
                <a:cubicBezTo>
                  <a:pt x="60" y="22"/>
                  <a:pt x="54" y="25"/>
                  <a:pt x="48" y="29"/>
                </a:cubicBezTo>
                <a:cubicBezTo>
                  <a:pt x="39" y="19"/>
                  <a:pt x="39" y="19"/>
                  <a:pt x="39" y="19"/>
                </a:cubicBezTo>
                <a:cubicBezTo>
                  <a:pt x="36" y="16"/>
                  <a:pt x="30" y="16"/>
                  <a:pt x="27" y="19"/>
                </a:cubicBezTo>
                <a:cubicBezTo>
                  <a:pt x="20" y="26"/>
                  <a:pt x="20" y="26"/>
                  <a:pt x="20" y="26"/>
                </a:cubicBezTo>
                <a:cubicBezTo>
                  <a:pt x="17" y="29"/>
                  <a:pt x="17" y="35"/>
                  <a:pt x="20" y="38"/>
                </a:cubicBezTo>
                <a:cubicBezTo>
                  <a:pt x="29" y="47"/>
                  <a:pt x="29" y="47"/>
                  <a:pt x="29" y="47"/>
                </a:cubicBezTo>
                <a:cubicBezTo>
                  <a:pt x="25" y="53"/>
                  <a:pt x="23" y="59"/>
                  <a:pt x="21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4" y="66"/>
                  <a:pt x="0" y="70"/>
                  <a:pt x="0" y="74"/>
                </a:cubicBezTo>
                <a:cubicBezTo>
                  <a:pt x="0" y="79"/>
                  <a:pt x="0" y="79"/>
                  <a:pt x="0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65"/>
                  <a:pt x="65" y="53"/>
                  <a:pt x="80" y="53"/>
                </a:cubicBezTo>
                <a:cubicBezTo>
                  <a:pt x="94" y="53"/>
                  <a:pt x="106" y="65"/>
                  <a:pt x="106" y="79"/>
                </a:cubicBezTo>
                <a:lnTo>
                  <a:pt x="159" y="79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6" name="Freeform 238"/>
          <p:cNvSpPr>
            <a:spLocks noEditPoints="1"/>
          </p:cNvSpPr>
          <p:nvPr>
            <p:custDataLst>
              <p:tags r:id="rId235"/>
            </p:custDataLst>
          </p:nvPr>
        </p:nvSpPr>
        <p:spPr bwMode="auto">
          <a:xfrm>
            <a:off x="5003800" y="5608638"/>
            <a:ext cx="968375" cy="481013"/>
          </a:xfrm>
          <a:custGeom>
            <a:avLst/>
            <a:gdLst>
              <a:gd name="T0" fmla="*/ 165 w 165"/>
              <a:gd name="T1" fmla="*/ 78 h 82"/>
              <a:gd name="T2" fmla="*/ 141 w 165"/>
              <a:gd name="T3" fmla="*/ 66 h 82"/>
              <a:gd name="T4" fmla="*/ 144 w 165"/>
              <a:gd name="T5" fmla="*/ 69 h 82"/>
              <a:gd name="T6" fmla="*/ 133 w 165"/>
              <a:gd name="T7" fmla="*/ 51 h 82"/>
              <a:gd name="T8" fmla="*/ 145 w 165"/>
              <a:gd name="T9" fmla="*/ 43 h 82"/>
              <a:gd name="T10" fmla="*/ 148 w 165"/>
              <a:gd name="T11" fmla="*/ 35 h 82"/>
              <a:gd name="T12" fmla="*/ 138 w 165"/>
              <a:gd name="T13" fmla="*/ 20 h 82"/>
              <a:gd name="T14" fmla="*/ 122 w 165"/>
              <a:gd name="T15" fmla="*/ 20 h 82"/>
              <a:gd name="T16" fmla="*/ 115 w 165"/>
              <a:gd name="T17" fmla="*/ 32 h 82"/>
              <a:gd name="T18" fmla="*/ 96 w 165"/>
              <a:gd name="T19" fmla="*/ 21 h 82"/>
              <a:gd name="T20" fmla="*/ 99 w 165"/>
              <a:gd name="T21" fmla="*/ 24 h 82"/>
              <a:gd name="T22" fmla="*/ 87 w 165"/>
              <a:gd name="T23" fmla="*/ 0 h 82"/>
              <a:gd name="T24" fmla="*/ 66 w 165"/>
              <a:gd name="T25" fmla="*/ 11 h 82"/>
              <a:gd name="T26" fmla="*/ 69 w 165"/>
              <a:gd name="T27" fmla="*/ 24 h 82"/>
              <a:gd name="T28" fmla="*/ 49 w 165"/>
              <a:gd name="T29" fmla="*/ 29 h 82"/>
              <a:gd name="T30" fmla="*/ 53 w 165"/>
              <a:gd name="T31" fmla="*/ 29 h 82"/>
              <a:gd name="T32" fmla="*/ 44 w 165"/>
              <a:gd name="T33" fmla="*/ 20 h 82"/>
              <a:gd name="T34" fmla="*/ 28 w 165"/>
              <a:gd name="T35" fmla="*/ 20 h 82"/>
              <a:gd name="T36" fmla="*/ 21 w 165"/>
              <a:gd name="T37" fmla="*/ 27 h 82"/>
              <a:gd name="T38" fmla="*/ 21 w 165"/>
              <a:gd name="T39" fmla="*/ 43 h 82"/>
              <a:gd name="T40" fmla="*/ 32 w 165"/>
              <a:gd name="T41" fmla="*/ 50 h 82"/>
              <a:gd name="T42" fmla="*/ 21 w 165"/>
              <a:gd name="T43" fmla="*/ 68 h 82"/>
              <a:gd name="T44" fmla="*/ 24 w 165"/>
              <a:gd name="T45" fmla="*/ 66 h 82"/>
              <a:gd name="T46" fmla="*/ 11 w 165"/>
              <a:gd name="T47" fmla="*/ 69 h 82"/>
              <a:gd name="T48" fmla="*/ 11 w 165"/>
              <a:gd name="T49" fmla="*/ 66 h 82"/>
              <a:gd name="T50" fmla="*/ 3 w 165"/>
              <a:gd name="T51" fmla="*/ 77 h 82"/>
              <a:gd name="T52" fmla="*/ 0 w 165"/>
              <a:gd name="T53" fmla="*/ 82 h 82"/>
              <a:gd name="T54" fmla="*/ 6 w 165"/>
              <a:gd name="T55" fmla="*/ 77 h 82"/>
              <a:gd name="T56" fmla="*/ 6 w 165"/>
              <a:gd name="T57" fmla="*/ 77 h 82"/>
              <a:gd name="T58" fmla="*/ 11 w 165"/>
              <a:gd name="T59" fmla="*/ 70 h 82"/>
              <a:gd name="T60" fmla="*/ 11 w 165"/>
              <a:gd name="T61" fmla="*/ 72 h 82"/>
              <a:gd name="T62" fmla="*/ 11 w 165"/>
              <a:gd name="T63" fmla="*/ 72 h 82"/>
              <a:gd name="T64" fmla="*/ 11 w 165"/>
              <a:gd name="T65" fmla="*/ 72 h 82"/>
              <a:gd name="T66" fmla="*/ 27 w 165"/>
              <a:gd name="T67" fmla="*/ 70 h 82"/>
              <a:gd name="T68" fmla="*/ 36 w 165"/>
              <a:gd name="T69" fmla="*/ 50 h 82"/>
              <a:gd name="T70" fmla="*/ 24 w 165"/>
              <a:gd name="T71" fmla="*/ 35 h 82"/>
              <a:gd name="T72" fmla="*/ 32 w 165"/>
              <a:gd name="T73" fmla="*/ 24 h 82"/>
              <a:gd name="T74" fmla="*/ 36 w 165"/>
              <a:gd name="T75" fmla="*/ 23 h 82"/>
              <a:gd name="T76" fmla="*/ 50 w 165"/>
              <a:gd name="T77" fmla="*/ 35 h 82"/>
              <a:gd name="T78" fmla="*/ 70 w 165"/>
              <a:gd name="T79" fmla="*/ 27 h 82"/>
              <a:gd name="T80" fmla="*/ 72 w 165"/>
              <a:gd name="T81" fmla="*/ 11 h 82"/>
              <a:gd name="T82" fmla="*/ 87 w 165"/>
              <a:gd name="T83" fmla="*/ 6 h 82"/>
              <a:gd name="T84" fmla="*/ 93 w 165"/>
              <a:gd name="T85" fmla="*/ 26 h 82"/>
              <a:gd name="T86" fmla="*/ 113 w 165"/>
              <a:gd name="T87" fmla="*/ 34 h 82"/>
              <a:gd name="T88" fmla="*/ 126 w 165"/>
              <a:gd name="T89" fmla="*/ 25 h 82"/>
              <a:gd name="T90" fmla="*/ 133 w 165"/>
              <a:gd name="T91" fmla="*/ 25 h 82"/>
              <a:gd name="T92" fmla="*/ 142 w 165"/>
              <a:gd name="T93" fmla="*/ 35 h 82"/>
              <a:gd name="T94" fmla="*/ 140 w 165"/>
              <a:gd name="T95" fmla="*/ 39 h 82"/>
              <a:gd name="T96" fmla="*/ 131 w 165"/>
              <a:gd name="T97" fmla="*/ 52 h 82"/>
              <a:gd name="T98" fmla="*/ 139 w 165"/>
              <a:gd name="T99" fmla="*/ 72 h 82"/>
              <a:gd name="T100" fmla="*/ 154 w 165"/>
              <a:gd name="T101" fmla="*/ 72 h 82"/>
              <a:gd name="T102" fmla="*/ 159 w 165"/>
              <a:gd name="T103" fmla="*/ 82 h 82"/>
              <a:gd name="T104" fmla="*/ 59 w 165"/>
              <a:gd name="T105" fmla="*/ 82 h 82"/>
              <a:gd name="T106" fmla="*/ 83 w 165"/>
              <a:gd name="T107" fmla="*/ 59 h 82"/>
              <a:gd name="T108" fmla="*/ 106 w 165"/>
              <a:gd name="T109" fmla="*/ 82 h 82"/>
              <a:gd name="T110" fmla="*/ 104 w 165"/>
              <a:gd name="T111" fmla="*/ 61 h 82"/>
              <a:gd name="T112" fmla="*/ 62 w 165"/>
              <a:gd name="T113" fmla="*/ 61 h 82"/>
              <a:gd name="T114" fmla="*/ 59 w 165"/>
              <a:gd name="T115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5" h="82">
                <a:moveTo>
                  <a:pt x="165" y="82"/>
                </a:moveTo>
                <a:cubicBezTo>
                  <a:pt x="165" y="78"/>
                  <a:pt x="165" y="78"/>
                  <a:pt x="165" y="78"/>
                </a:cubicBezTo>
                <a:cubicBezTo>
                  <a:pt x="165" y="71"/>
                  <a:pt x="160" y="66"/>
                  <a:pt x="154" y="66"/>
                </a:cubicBezTo>
                <a:cubicBezTo>
                  <a:pt x="141" y="66"/>
                  <a:pt x="141" y="66"/>
                  <a:pt x="141" y="66"/>
                </a:cubicBezTo>
                <a:cubicBezTo>
                  <a:pt x="141" y="69"/>
                  <a:pt x="141" y="69"/>
                  <a:pt x="141" y="69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2" y="61"/>
                  <a:pt x="140" y="55"/>
                  <a:pt x="136" y="49"/>
                </a:cubicBezTo>
                <a:cubicBezTo>
                  <a:pt x="133" y="51"/>
                  <a:pt x="133" y="51"/>
                  <a:pt x="133" y="51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7" y="41"/>
                  <a:pt x="148" y="38"/>
                  <a:pt x="148" y="35"/>
                </a:cubicBezTo>
                <a:cubicBezTo>
                  <a:pt x="148" y="32"/>
                  <a:pt x="147" y="30"/>
                  <a:pt x="145" y="27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5" y="18"/>
                  <a:pt x="133" y="17"/>
                  <a:pt x="130" y="17"/>
                </a:cubicBezTo>
                <a:cubicBezTo>
                  <a:pt x="127" y="17"/>
                  <a:pt x="124" y="18"/>
                  <a:pt x="122" y="20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10" y="25"/>
                  <a:pt x="104" y="23"/>
                  <a:pt x="96" y="21"/>
                </a:cubicBezTo>
                <a:cubicBezTo>
                  <a:pt x="96" y="24"/>
                  <a:pt x="96" y="24"/>
                  <a:pt x="96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5"/>
                  <a:pt x="94" y="0"/>
                  <a:pt x="87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1" y="0"/>
                  <a:pt x="66" y="5"/>
                  <a:pt x="66" y="11"/>
                </a:cubicBezTo>
                <a:cubicBezTo>
                  <a:pt x="66" y="24"/>
                  <a:pt x="66" y="24"/>
                  <a:pt x="66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69" y="21"/>
                  <a:pt x="69" y="21"/>
                  <a:pt x="69" y="21"/>
                </a:cubicBezTo>
                <a:cubicBezTo>
                  <a:pt x="62" y="23"/>
                  <a:pt x="55" y="25"/>
                  <a:pt x="49" y="29"/>
                </a:cubicBezTo>
                <a:cubicBezTo>
                  <a:pt x="51" y="32"/>
                  <a:pt x="51" y="32"/>
                  <a:pt x="51" y="32"/>
                </a:cubicBezTo>
                <a:cubicBezTo>
                  <a:pt x="53" y="29"/>
                  <a:pt x="53" y="29"/>
                  <a:pt x="53" y="2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2" y="18"/>
                  <a:pt x="39" y="17"/>
                  <a:pt x="36" y="17"/>
                </a:cubicBezTo>
                <a:cubicBezTo>
                  <a:pt x="33" y="17"/>
                  <a:pt x="30" y="18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19" y="29"/>
                  <a:pt x="18" y="32"/>
                  <a:pt x="18" y="35"/>
                </a:cubicBezTo>
                <a:cubicBezTo>
                  <a:pt x="18" y="38"/>
                  <a:pt x="19" y="41"/>
                  <a:pt x="21" y="43"/>
                </a:cubicBezTo>
                <a:cubicBezTo>
                  <a:pt x="30" y="52"/>
                  <a:pt x="30" y="52"/>
                  <a:pt x="30" y="52"/>
                </a:cubicBezTo>
                <a:cubicBezTo>
                  <a:pt x="32" y="50"/>
                  <a:pt x="32" y="50"/>
                  <a:pt x="32" y="50"/>
                </a:cubicBezTo>
                <a:cubicBezTo>
                  <a:pt x="30" y="49"/>
                  <a:pt x="30" y="49"/>
                  <a:pt x="30" y="49"/>
                </a:cubicBezTo>
                <a:cubicBezTo>
                  <a:pt x="26" y="55"/>
                  <a:pt x="23" y="61"/>
                  <a:pt x="21" y="68"/>
                </a:cubicBezTo>
                <a:cubicBezTo>
                  <a:pt x="24" y="69"/>
                  <a:pt x="24" y="69"/>
                  <a:pt x="24" y="69"/>
                </a:cubicBezTo>
                <a:cubicBezTo>
                  <a:pt x="24" y="66"/>
                  <a:pt x="24" y="66"/>
                  <a:pt x="24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5" y="66"/>
                  <a:pt x="0" y="71"/>
                  <a:pt x="0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2"/>
                  <a:pt x="0" y="82"/>
                  <a:pt x="0" y="82"/>
                </a:cubicBezTo>
                <a:cubicBezTo>
                  <a:pt x="6" y="82"/>
                  <a:pt x="6" y="82"/>
                  <a:pt x="6" y="82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4"/>
                  <a:pt x="8" y="72"/>
                  <a:pt x="11" y="72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9" y="63"/>
                  <a:pt x="31" y="57"/>
                  <a:pt x="35" y="52"/>
                </a:cubicBezTo>
                <a:cubicBezTo>
                  <a:pt x="36" y="50"/>
                  <a:pt x="36" y="50"/>
                  <a:pt x="36" y="50"/>
                </a:cubicBezTo>
                <a:cubicBezTo>
                  <a:pt x="25" y="39"/>
                  <a:pt x="25" y="39"/>
                  <a:pt x="25" y="39"/>
                </a:cubicBezTo>
                <a:cubicBezTo>
                  <a:pt x="24" y="38"/>
                  <a:pt x="24" y="36"/>
                  <a:pt x="24" y="35"/>
                </a:cubicBezTo>
                <a:cubicBezTo>
                  <a:pt x="24" y="34"/>
                  <a:pt x="24" y="32"/>
                  <a:pt x="25" y="31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3"/>
                  <a:pt x="34" y="23"/>
                  <a:pt x="36" y="23"/>
                </a:cubicBezTo>
                <a:cubicBezTo>
                  <a:pt x="37" y="23"/>
                  <a:pt x="39" y="23"/>
                  <a:pt x="40" y="24"/>
                </a:cubicBezTo>
                <a:cubicBezTo>
                  <a:pt x="50" y="35"/>
                  <a:pt x="50" y="35"/>
                  <a:pt x="50" y="35"/>
                </a:cubicBezTo>
                <a:cubicBezTo>
                  <a:pt x="52" y="34"/>
                  <a:pt x="52" y="34"/>
                  <a:pt x="52" y="34"/>
                </a:cubicBezTo>
                <a:cubicBezTo>
                  <a:pt x="58" y="31"/>
                  <a:pt x="64" y="28"/>
                  <a:pt x="70" y="27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8"/>
                  <a:pt x="75" y="6"/>
                  <a:pt x="78" y="6"/>
                </a:cubicBezTo>
                <a:cubicBezTo>
                  <a:pt x="87" y="6"/>
                  <a:pt x="87" y="6"/>
                  <a:pt x="87" y="6"/>
                </a:cubicBezTo>
                <a:cubicBezTo>
                  <a:pt x="90" y="6"/>
                  <a:pt x="93" y="8"/>
                  <a:pt x="93" y="11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7"/>
                  <a:pt x="95" y="27"/>
                  <a:pt x="95" y="27"/>
                </a:cubicBezTo>
                <a:cubicBezTo>
                  <a:pt x="102" y="28"/>
                  <a:pt x="108" y="31"/>
                  <a:pt x="113" y="34"/>
                </a:cubicBezTo>
                <a:cubicBezTo>
                  <a:pt x="115" y="36"/>
                  <a:pt x="115" y="36"/>
                  <a:pt x="115" y="36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7" y="24"/>
                  <a:pt x="128" y="23"/>
                  <a:pt x="130" y="23"/>
                </a:cubicBezTo>
                <a:cubicBezTo>
                  <a:pt x="131" y="23"/>
                  <a:pt x="132" y="24"/>
                  <a:pt x="133" y="25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1" y="33"/>
                  <a:pt x="142" y="34"/>
                  <a:pt x="142" y="35"/>
                </a:cubicBezTo>
                <a:cubicBezTo>
                  <a:pt x="142" y="37"/>
                  <a:pt x="141" y="38"/>
                  <a:pt x="140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29" y="50"/>
                  <a:pt x="129" y="50"/>
                  <a:pt x="129" y="50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4" y="57"/>
                  <a:pt x="137" y="63"/>
                  <a:pt x="138" y="70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7" y="72"/>
                  <a:pt x="159" y="75"/>
                  <a:pt x="159" y="78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5" y="82"/>
                  <a:pt x="165" y="82"/>
                  <a:pt x="165" y="82"/>
                </a:cubicBezTo>
                <a:close/>
                <a:moveTo>
                  <a:pt x="59" y="82"/>
                </a:moveTo>
                <a:cubicBezTo>
                  <a:pt x="59" y="76"/>
                  <a:pt x="62" y="70"/>
                  <a:pt x="66" y="66"/>
                </a:cubicBezTo>
                <a:cubicBezTo>
                  <a:pt x="70" y="61"/>
                  <a:pt x="76" y="59"/>
                  <a:pt x="83" y="59"/>
                </a:cubicBezTo>
                <a:cubicBezTo>
                  <a:pt x="89" y="59"/>
                  <a:pt x="95" y="61"/>
                  <a:pt x="99" y="66"/>
                </a:cubicBezTo>
                <a:cubicBezTo>
                  <a:pt x="104" y="70"/>
                  <a:pt x="106" y="76"/>
                  <a:pt x="106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74"/>
                  <a:pt x="109" y="67"/>
                  <a:pt x="104" y="61"/>
                </a:cubicBezTo>
                <a:cubicBezTo>
                  <a:pt x="98" y="56"/>
                  <a:pt x="91" y="53"/>
                  <a:pt x="83" y="53"/>
                </a:cubicBezTo>
                <a:cubicBezTo>
                  <a:pt x="74" y="53"/>
                  <a:pt x="67" y="56"/>
                  <a:pt x="62" y="61"/>
                </a:cubicBezTo>
                <a:cubicBezTo>
                  <a:pt x="56" y="67"/>
                  <a:pt x="53" y="74"/>
                  <a:pt x="53" y="82"/>
                </a:cubicBezTo>
                <a:cubicBezTo>
                  <a:pt x="59" y="82"/>
                  <a:pt x="59" y="82"/>
                  <a:pt x="59" y="82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7" name="Freeform 239"/>
          <p:cNvSpPr/>
          <p:nvPr>
            <p:custDataLst>
              <p:tags r:id="rId236"/>
            </p:custDataLst>
          </p:nvPr>
        </p:nvSpPr>
        <p:spPr bwMode="auto">
          <a:xfrm>
            <a:off x="4851400" y="5532438"/>
            <a:ext cx="358775" cy="557213"/>
          </a:xfrm>
          <a:custGeom>
            <a:avLst/>
            <a:gdLst>
              <a:gd name="T0" fmla="*/ 61 w 61"/>
              <a:gd name="T1" fmla="*/ 89 h 95"/>
              <a:gd name="T2" fmla="*/ 61 w 61"/>
              <a:gd name="T3" fmla="*/ 9 h 95"/>
              <a:gd name="T4" fmla="*/ 53 w 61"/>
              <a:gd name="T5" fmla="*/ 0 h 95"/>
              <a:gd name="T6" fmla="*/ 8 w 61"/>
              <a:gd name="T7" fmla="*/ 0 h 95"/>
              <a:gd name="T8" fmla="*/ 8 w 61"/>
              <a:gd name="T9" fmla="*/ 70 h 95"/>
              <a:gd name="T10" fmla="*/ 10 w 61"/>
              <a:gd name="T11" fmla="*/ 70 h 95"/>
              <a:gd name="T12" fmla="*/ 10 w 61"/>
              <a:gd name="T13" fmla="*/ 80 h 95"/>
              <a:gd name="T14" fmla="*/ 3 w 61"/>
              <a:gd name="T15" fmla="*/ 83 h 95"/>
              <a:gd name="T16" fmla="*/ 0 w 61"/>
              <a:gd name="T17" fmla="*/ 90 h 95"/>
              <a:gd name="T18" fmla="*/ 0 w 61"/>
              <a:gd name="T19" fmla="*/ 95 h 95"/>
              <a:gd name="T20" fmla="*/ 4 w 61"/>
              <a:gd name="T21" fmla="*/ 95 h 95"/>
              <a:gd name="T22" fmla="*/ 4 w 61"/>
              <a:gd name="T23" fmla="*/ 95 h 95"/>
              <a:gd name="T24" fmla="*/ 10 w 61"/>
              <a:gd name="T25" fmla="*/ 95 h 95"/>
              <a:gd name="T26" fmla="*/ 22 w 61"/>
              <a:gd name="T27" fmla="*/ 95 h 95"/>
              <a:gd name="T28" fmla="*/ 53 w 61"/>
              <a:gd name="T29" fmla="*/ 95 h 95"/>
              <a:gd name="T30" fmla="*/ 55 w 61"/>
              <a:gd name="T31" fmla="*/ 95 h 95"/>
              <a:gd name="T32" fmla="*/ 58 w 61"/>
              <a:gd name="T33" fmla="*/ 95 h 95"/>
              <a:gd name="T34" fmla="*/ 59 w 61"/>
              <a:gd name="T35" fmla="*/ 95 h 95"/>
              <a:gd name="T36" fmla="*/ 61 w 61"/>
              <a:gd name="T37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95">
                <a:moveTo>
                  <a:pt x="61" y="89"/>
                </a:moveTo>
                <a:cubicBezTo>
                  <a:pt x="61" y="9"/>
                  <a:pt x="61" y="9"/>
                  <a:pt x="61" y="9"/>
                </a:cubicBezTo>
                <a:cubicBezTo>
                  <a:pt x="61" y="4"/>
                  <a:pt x="58" y="0"/>
                  <a:pt x="53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70"/>
                  <a:pt x="8" y="70"/>
                  <a:pt x="8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0"/>
                  <a:pt x="10" y="80"/>
                  <a:pt x="10" y="80"/>
                </a:cubicBezTo>
                <a:cubicBezTo>
                  <a:pt x="8" y="80"/>
                  <a:pt x="5" y="81"/>
                  <a:pt x="3" y="83"/>
                </a:cubicBezTo>
                <a:cubicBezTo>
                  <a:pt x="1" y="85"/>
                  <a:pt x="0" y="87"/>
                  <a:pt x="0" y="90"/>
                </a:cubicBezTo>
                <a:cubicBezTo>
                  <a:pt x="0" y="95"/>
                  <a:pt x="0" y="95"/>
                  <a:pt x="0" y="95"/>
                </a:cubicBezTo>
                <a:cubicBezTo>
                  <a:pt x="4" y="95"/>
                  <a:pt x="4" y="95"/>
                  <a:pt x="4" y="95"/>
                </a:cubicBezTo>
                <a:cubicBezTo>
                  <a:pt x="4" y="95"/>
                  <a:pt x="4" y="95"/>
                  <a:pt x="4" y="95"/>
                </a:cubicBezTo>
                <a:cubicBezTo>
                  <a:pt x="10" y="95"/>
                  <a:pt x="10" y="95"/>
                  <a:pt x="10" y="95"/>
                </a:cubicBezTo>
                <a:cubicBezTo>
                  <a:pt x="22" y="95"/>
                  <a:pt x="22" y="95"/>
                  <a:pt x="22" y="95"/>
                </a:cubicBezTo>
                <a:cubicBezTo>
                  <a:pt x="53" y="95"/>
                  <a:pt x="53" y="95"/>
                  <a:pt x="53" y="95"/>
                </a:cubicBezTo>
                <a:cubicBezTo>
                  <a:pt x="55" y="95"/>
                  <a:pt x="55" y="95"/>
                  <a:pt x="55" y="95"/>
                </a:cubicBezTo>
                <a:cubicBezTo>
                  <a:pt x="58" y="95"/>
                  <a:pt x="58" y="95"/>
                  <a:pt x="58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60" y="94"/>
                  <a:pt x="61" y="91"/>
                  <a:pt x="61" y="89"/>
                </a:cubicBezTo>
                <a:close/>
              </a:path>
            </a:pathLst>
          </a:custGeom>
          <a:solidFill>
            <a:srgbClr val="0565A2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8" name="Freeform 240"/>
          <p:cNvSpPr/>
          <p:nvPr>
            <p:custDataLst>
              <p:tags r:id="rId237"/>
            </p:custDataLst>
          </p:nvPr>
        </p:nvSpPr>
        <p:spPr bwMode="auto">
          <a:xfrm>
            <a:off x="4411663" y="5549900"/>
            <a:ext cx="750888" cy="539750"/>
          </a:xfrm>
          <a:custGeom>
            <a:avLst/>
            <a:gdLst>
              <a:gd name="T0" fmla="*/ 120 w 128"/>
              <a:gd name="T1" fmla="*/ 92 h 92"/>
              <a:gd name="T2" fmla="*/ 9 w 128"/>
              <a:gd name="T3" fmla="*/ 92 h 92"/>
              <a:gd name="T4" fmla="*/ 0 w 128"/>
              <a:gd name="T5" fmla="*/ 84 h 92"/>
              <a:gd name="T6" fmla="*/ 0 w 128"/>
              <a:gd name="T7" fmla="*/ 8 h 92"/>
              <a:gd name="T8" fmla="*/ 9 w 128"/>
              <a:gd name="T9" fmla="*/ 0 h 92"/>
              <a:gd name="T10" fmla="*/ 120 w 128"/>
              <a:gd name="T11" fmla="*/ 0 h 92"/>
              <a:gd name="T12" fmla="*/ 128 w 128"/>
              <a:gd name="T13" fmla="*/ 8 h 92"/>
              <a:gd name="T14" fmla="*/ 128 w 128"/>
              <a:gd name="T15" fmla="*/ 84 h 92"/>
              <a:gd name="T16" fmla="*/ 120 w 128"/>
              <a:gd name="T17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92">
                <a:moveTo>
                  <a:pt x="120" y="92"/>
                </a:moveTo>
                <a:cubicBezTo>
                  <a:pt x="9" y="92"/>
                  <a:pt x="9" y="92"/>
                  <a:pt x="9" y="92"/>
                </a:cubicBezTo>
                <a:cubicBezTo>
                  <a:pt x="4" y="92"/>
                  <a:pt x="0" y="89"/>
                  <a:pt x="0" y="84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5" y="0"/>
                  <a:pt x="128" y="3"/>
                  <a:pt x="128" y="8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28" y="89"/>
                  <a:pt x="125" y="92"/>
                  <a:pt x="120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9" name="Freeform 241"/>
          <p:cNvSpPr/>
          <p:nvPr>
            <p:custDataLst>
              <p:tags r:id="rId238"/>
            </p:custDataLst>
          </p:nvPr>
        </p:nvSpPr>
        <p:spPr bwMode="auto">
          <a:xfrm>
            <a:off x="4411663" y="5549900"/>
            <a:ext cx="750888" cy="111125"/>
          </a:xfrm>
          <a:custGeom>
            <a:avLst/>
            <a:gdLst>
              <a:gd name="T0" fmla="*/ 0 w 128"/>
              <a:gd name="T1" fmla="*/ 19 h 19"/>
              <a:gd name="T2" fmla="*/ 0 w 128"/>
              <a:gd name="T3" fmla="*/ 6 h 19"/>
              <a:gd name="T4" fmla="*/ 7 w 128"/>
              <a:gd name="T5" fmla="*/ 0 h 19"/>
              <a:gd name="T6" fmla="*/ 122 w 128"/>
              <a:gd name="T7" fmla="*/ 0 h 19"/>
              <a:gd name="T8" fmla="*/ 128 w 128"/>
              <a:gd name="T9" fmla="*/ 6 h 19"/>
              <a:gd name="T10" fmla="*/ 128 w 128"/>
              <a:gd name="T11" fmla="*/ 19 h 19"/>
              <a:gd name="T12" fmla="*/ 0 w 128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19">
                <a:moveTo>
                  <a:pt x="0" y="19"/>
                </a:move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6" y="0"/>
                  <a:pt x="128" y="2"/>
                  <a:pt x="128" y="6"/>
                </a:cubicBezTo>
                <a:cubicBezTo>
                  <a:pt x="128" y="19"/>
                  <a:pt x="128" y="19"/>
                  <a:pt x="128" y="19"/>
                </a:cubicBezTo>
                <a:lnTo>
                  <a:pt x="0" y="19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0" name="Freeform 242"/>
          <p:cNvSpPr/>
          <p:nvPr>
            <p:custDataLst>
              <p:tags r:id="rId239"/>
            </p:custDataLst>
          </p:nvPr>
        </p:nvSpPr>
        <p:spPr bwMode="auto">
          <a:xfrm>
            <a:off x="4394200" y="5532438"/>
            <a:ext cx="785813" cy="574675"/>
          </a:xfrm>
          <a:custGeom>
            <a:avLst/>
            <a:gdLst>
              <a:gd name="T0" fmla="*/ 49 w 134"/>
              <a:gd name="T1" fmla="*/ 6 h 98"/>
              <a:gd name="T2" fmla="*/ 125 w 134"/>
              <a:gd name="T3" fmla="*/ 6 h 98"/>
              <a:gd name="T4" fmla="*/ 128 w 134"/>
              <a:gd name="T5" fmla="*/ 9 h 98"/>
              <a:gd name="T6" fmla="*/ 128 w 134"/>
              <a:gd name="T7" fmla="*/ 89 h 98"/>
              <a:gd name="T8" fmla="*/ 125 w 134"/>
              <a:gd name="T9" fmla="*/ 92 h 98"/>
              <a:gd name="T10" fmla="*/ 10 w 134"/>
              <a:gd name="T11" fmla="*/ 92 h 98"/>
              <a:gd name="T12" fmla="*/ 6 w 134"/>
              <a:gd name="T13" fmla="*/ 89 h 98"/>
              <a:gd name="T14" fmla="*/ 6 w 134"/>
              <a:gd name="T15" fmla="*/ 9 h 98"/>
              <a:gd name="T16" fmla="*/ 10 w 134"/>
              <a:gd name="T17" fmla="*/ 6 h 98"/>
              <a:gd name="T18" fmla="*/ 23 w 134"/>
              <a:gd name="T19" fmla="*/ 6 h 98"/>
              <a:gd name="T20" fmla="*/ 27 w 134"/>
              <a:gd name="T21" fmla="*/ 6 h 98"/>
              <a:gd name="T22" fmla="*/ 27 w 134"/>
              <a:gd name="T23" fmla="*/ 0 h 98"/>
              <a:gd name="T24" fmla="*/ 23 w 134"/>
              <a:gd name="T25" fmla="*/ 0 h 98"/>
              <a:gd name="T26" fmla="*/ 10 w 134"/>
              <a:gd name="T27" fmla="*/ 0 h 98"/>
              <a:gd name="T28" fmla="*/ 0 w 134"/>
              <a:gd name="T29" fmla="*/ 9 h 98"/>
              <a:gd name="T30" fmla="*/ 0 w 134"/>
              <a:gd name="T31" fmla="*/ 89 h 98"/>
              <a:gd name="T32" fmla="*/ 10 w 134"/>
              <a:gd name="T33" fmla="*/ 98 h 98"/>
              <a:gd name="T34" fmla="*/ 125 w 134"/>
              <a:gd name="T35" fmla="*/ 98 h 98"/>
              <a:gd name="T36" fmla="*/ 134 w 134"/>
              <a:gd name="T37" fmla="*/ 89 h 98"/>
              <a:gd name="T38" fmla="*/ 134 w 134"/>
              <a:gd name="T39" fmla="*/ 9 h 98"/>
              <a:gd name="T40" fmla="*/ 125 w 134"/>
              <a:gd name="T41" fmla="*/ 0 h 98"/>
              <a:gd name="T42" fmla="*/ 49 w 134"/>
              <a:gd name="T43" fmla="*/ 0 h 98"/>
              <a:gd name="T44" fmla="*/ 49 w 134"/>
              <a:gd name="T45" fmla="*/ 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4" h="98">
                <a:moveTo>
                  <a:pt x="49" y="6"/>
                </a:moveTo>
                <a:cubicBezTo>
                  <a:pt x="125" y="6"/>
                  <a:pt x="125" y="6"/>
                  <a:pt x="125" y="6"/>
                </a:cubicBezTo>
                <a:cubicBezTo>
                  <a:pt x="127" y="6"/>
                  <a:pt x="128" y="7"/>
                  <a:pt x="128" y="9"/>
                </a:cubicBezTo>
                <a:cubicBezTo>
                  <a:pt x="128" y="89"/>
                  <a:pt x="128" y="89"/>
                  <a:pt x="128" y="89"/>
                </a:cubicBezTo>
                <a:cubicBezTo>
                  <a:pt x="128" y="91"/>
                  <a:pt x="127" y="92"/>
                  <a:pt x="125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8" y="92"/>
                  <a:pt x="6" y="91"/>
                  <a:pt x="6" y="89"/>
                </a:cubicBezTo>
                <a:cubicBezTo>
                  <a:pt x="6" y="9"/>
                  <a:pt x="6" y="9"/>
                  <a:pt x="6" y="9"/>
                </a:cubicBezTo>
                <a:cubicBezTo>
                  <a:pt x="6" y="7"/>
                  <a:pt x="8" y="6"/>
                  <a:pt x="10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4"/>
                  <a:pt x="5" y="98"/>
                  <a:pt x="10" y="98"/>
                </a:cubicBezTo>
                <a:cubicBezTo>
                  <a:pt x="125" y="98"/>
                  <a:pt x="125" y="98"/>
                  <a:pt x="125" y="98"/>
                </a:cubicBezTo>
                <a:cubicBezTo>
                  <a:pt x="130" y="98"/>
                  <a:pt x="134" y="94"/>
                  <a:pt x="134" y="89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6"/>
                  <a:pt x="49" y="6"/>
                  <a:pt x="49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1" name="Rectangle 243"/>
          <p:cNvSpPr>
            <a:spLocks noChangeArrowheads="1"/>
          </p:cNvSpPr>
          <p:nvPr>
            <p:custDataLst>
              <p:tags r:id="rId240"/>
            </p:custDataLst>
          </p:nvPr>
        </p:nvSpPr>
        <p:spPr bwMode="auto">
          <a:xfrm>
            <a:off x="4611688" y="5532438"/>
            <a:ext cx="285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2" name="Freeform 244"/>
          <p:cNvSpPr/>
          <p:nvPr>
            <p:custDataLst>
              <p:tags r:id="rId241"/>
            </p:custDataLst>
          </p:nvPr>
        </p:nvSpPr>
        <p:spPr bwMode="auto">
          <a:xfrm>
            <a:off x="4611688" y="5532438"/>
            <a:ext cx="28575" cy="34925"/>
          </a:xfrm>
          <a:custGeom>
            <a:avLst/>
            <a:gdLst>
              <a:gd name="T0" fmla="*/ 0 w 18"/>
              <a:gd name="T1" fmla="*/ 22 h 22"/>
              <a:gd name="T2" fmla="*/ 18 w 18"/>
              <a:gd name="T3" fmla="*/ 22 h 22"/>
              <a:gd name="T4" fmla="*/ 18 w 18"/>
              <a:gd name="T5" fmla="*/ 0 h 22"/>
              <a:gd name="T6" fmla="*/ 0 w 1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2">
                <a:moveTo>
                  <a:pt x="0" y="22"/>
                </a:moveTo>
                <a:lnTo>
                  <a:pt x="18" y="22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3" name="Rectangle 245"/>
          <p:cNvSpPr>
            <a:spLocks noChangeArrowheads="1"/>
          </p:cNvSpPr>
          <p:nvPr>
            <p:custDataLst>
              <p:tags r:id="rId242"/>
            </p:custDataLst>
          </p:nvPr>
        </p:nvSpPr>
        <p:spPr bwMode="auto">
          <a:xfrm>
            <a:off x="4411663" y="5648325"/>
            <a:ext cx="750888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4" name="Freeform 246"/>
          <p:cNvSpPr/>
          <p:nvPr>
            <p:custDataLst>
              <p:tags r:id="rId243"/>
            </p:custDataLst>
          </p:nvPr>
        </p:nvSpPr>
        <p:spPr bwMode="auto">
          <a:xfrm>
            <a:off x="4411663" y="5648325"/>
            <a:ext cx="750888" cy="36513"/>
          </a:xfrm>
          <a:custGeom>
            <a:avLst/>
            <a:gdLst>
              <a:gd name="T0" fmla="*/ 0 w 473"/>
              <a:gd name="T1" fmla="*/ 23 h 23"/>
              <a:gd name="T2" fmla="*/ 473 w 473"/>
              <a:gd name="T3" fmla="*/ 23 h 23"/>
              <a:gd name="T4" fmla="*/ 473 w 473"/>
              <a:gd name="T5" fmla="*/ 0 h 23"/>
              <a:gd name="T6" fmla="*/ 0 w 473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3" h="23">
                <a:moveTo>
                  <a:pt x="0" y="23"/>
                </a:moveTo>
                <a:lnTo>
                  <a:pt x="473" y="23"/>
                </a:lnTo>
                <a:lnTo>
                  <a:pt x="47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5" name="Rectangle 247"/>
          <p:cNvSpPr>
            <a:spLocks noChangeArrowheads="1"/>
          </p:cNvSpPr>
          <p:nvPr>
            <p:custDataLst>
              <p:tags r:id="rId244"/>
            </p:custDataLst>
          </p:nvPr>
        </p:nvSpPr>
        <p:spPr bwMode="auto">
          <a:xfrm>
            <a:off x="4500563" y="5595938"/>
            <a:ext cx="285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6" name="Freeform 248"/>
          <p:cNvSpPr/>
          <p:nvPr>
            <p:custDataLst>
              <p:tags r:id="rId245"/>
            </p:custDataLst>
          </p:nvPr>
        </p:nvSpPr>
        <p:spPr bwMode="auto">
          <a:xfrm>
            <a:off x="4500563" y="5595938"/>
            <a:ext cx="28575" cy="34925"/>
          </a:xfrm>
          <a:custGeom>
            <a:avLst/>
            <a:gdLst>
              <a:gd name="T0" fmla="*/ 0 w 18"/>
              <a:gd name="T1" fmla="*/ 22 h 22"/>
              <a:gd name="T2" fmla="*/ 18 w 18"/>
              <a:gd name="T3" fmla="*/ 22 h 22"/>
              <a:gd name="T4" fmla="*/ 18 w 18"/>
              <a:gd name="T5" fmla="*/ 0 h 22"/>
              <a:gd name="T6" fmla="*/ 0 w 1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2">
                <a:moveTo>
                  <a:pt x="0" y="22"/>
                </a:moveTo>
                <a:lnTo>
                  <a:pt x="18" y="22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7" name="Rectangle 249"/>
          <p:cNvSpPr>
            <a:spLocks noChangeArrowheads="1"/>
          </p:cNvSpPr>
          <p:nvPr>
            <p:custDataLst>
              <p:tags r:id="rId246"/>
            </p:custDataLst>
          </p:nvPr>
        </p:nvSpPr>
        <p:spPr bwMode="auto">
          <a:xfrm>
            <a:off x="4570413" y="5595938"/>
            <a:ext cx="285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8" name="Freeform 250"/>
          <p:cNvSpPr/>
          <p:nvPr>
            <p:custDataLst>
              <p:tags r:id="rId247"/>
            </p:custDataLst>
          </p:nvPr>
        </p:nvSpPr>
        <p:spPr bwMode="auto">
          <a:xfrm>
            <a:off x="4570413" y="5595938"/>
            <a:ext cx="28575" cy="34925"/>
          </a:xfrm>
          <a:custGeom>
            <a:avLst/>
            <a:gdLst>
              <a:gd name="T0" fmla="*/ 0 w 18"/>
              <a:gd name="T1" fmla="*/ 22 h 22"/>
              <a:gd name="T2" fmla="*/ 18 w 18"/>
              <a:gd name="T3" fmla="*/ 22 h 22"/>
              <a:gd name="T4" fmla="*/ 18 w 18"/>
              <a:gd name="T5" fmla="*/ 0 h 22"/>
              <a:gd name="T6" fmla="*/ 0 w 1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2">
                <a:moveTo>
                  <a:pt x="0" y="22"/>
                </a:moveTo>
                <a:lnTo>
                  <a:pt x="18" y="22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9" name="Rectangle 251"/>
          <p:cNvSpPr>
            <a:spLocks noChangeArrowheads="1"/>
          </p:cNvSpPr>
          <p:nvPr>
            <p:custDataLst>
              <p:tags r:id="rId248"/>
            </p:custDataLst>
          </p:nvPr>
        </p:nvSpPr>
        <p:spPr bwMode="auto">
          <a:xfrm>
            <a:off x="4640263" y="5595938"/>
            <a:ext cx="3016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0" name="Freeform 252"/>
          <p:cNvSpPr/>
          <p:nvPr>
            <p:custDataLst>
              <p:tags r:id="rId249"/>
            </p:custDataLst>
          </p:nvPr>
        </p:nvSpPr>
        <p:spPr bwMode="auto">
          <a:xfrm>
            <a:off x="4640263" y="5595938"/>
            <a:ext cx="30163" cy="34925"/>
          </a:xfrm>
          <a:custGeom>
            <a:avLst/>
            <a:gdLst>
              <a:gd name="T0" fmla="*/ 0 w 19"/>
              <a:gd name="T1" fmla="*/ 22 h 22"/>
              <a:gd name="T2" fmla="*/ 19 w 19"/>
              <a:gd name="T3" fmla="*/ 22 h 22"/>
              <a:gd name="T4" fmla="*/ 19 w 19"/>
              <a:gd name="T5" fmla="*/ 0 h 22"/>
              <a:gd name="T6" fmla="*/ 0 w 19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2">
                <a:moveTo>
                  <a:pt x="0" y="22"/>
                </a:moveTo>
                <a:lnTo>
                  <a:pt x="19" y="22"/>
                </a:lnTo>
                <a:lnTo>
                  <a:pt x="1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1" name="Freeform 253"/>
          <p:cNvSpPr/>
          <p:nvPr>
            <p:custDataLst>
              <p:tags r:id="rId250"/>
            </p:custDataLst>
          </p:nvPr>
        </p:nvSpPr>
        <p:spPr bwMode="auto">
          <a:xfrm>
            <a:off x="4529138" y="5719763"/>
            <a:ext cx="522288" cy="298450"/>
          </a:xfrm>
          <a:custGeom>
            <a:avLst/>
            <a:gdLst>
              <a:gd name="T0" fmla="*/ 83 w 89"/>
              <a:gd name="T1" fmla="*/ 51 h 51"/>
              <a:gd name="T2" fmla="*/ 6 w 89"/>
              <a:gd name="T3" fmla="*/ 51 h 51"/>
              <a:gd name="T4" fmla="*/ 0 w 89"/>
              <a:gd name="T5" fmla="*/ 45 h 51"/>
              <a:gd name="T6" fmla="*/ 0 w 89"/>
              <a:gd name="T7" fmla="*/ 7 h 51"/>
              <a:gd name="T8" fmla="*/ 6 w 89"/>
              <a:gd name="T9" fmla="*/ 0 h 51"/>
              <a:gd name="T10" fmla="*/ 83 w 89"/>
              <a:gd name="T11" fmla="*/ 0 h 51"/>
              <a:gd name="T12" fmla="*/ 89 w 89"/>
              <a:gd name="T13" fmla="*/ 7 h 51"/>
              <a:gd name="T14" fmla="*/ 89 w 89"/>
              <a:gd name="T15" fmla="*/ 45 h 51"/>
              <a:gd name="T16" fmla="*/ 83 w 89"/>
              <a:gd name="T1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51">
                <a:moveTo>
                  <a:pt x="83" y="51"/>
                </a:moveTo>
                <a:cubicBezTo>
                  <a:pt x="6" y="51"/>
                  <a:pt x="6" y="51"/>
                  <a:pt x="6" y="51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6" y="0"/>
                  <a:pt x="89" y="3"/>
                  <a:pt x="89" y="7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8"/>
                  <a:pt x="86" y="51"/>
                  <a:pt x="83" y="51"/>
                </a:cubicBez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2" name="Freeform 254"/>
          <p:cNvSpPr/>
          <p:nvPr>
            <p:custDataLst>
              <p:tags r:id="rId251"/>
            </p:custDataLst>
          </p:nvPr>
        </p:nvSpPr>
        <p:spPr bwMode="auto">
          <a:xfrm>
            <a:off x="4511675" y="5702300"/>
            <a:ext cx="557213" cy="333375"/>
          </a:xfrm>
          <a:custGeom>
            <a:avLst/>
            <a:gdLst>
              <a:gd name="T0" fmla="*/ 86 w 95"/>
              <a:gd name="T1" fmla="*/ 54 h 57"/>
              <a:gd name="T2" fmla="*/ 86 w 95"/>
              <a:gd name="T3" fmla="*/ 51 h 57"/>
              <a:gd name="T4" fmla="*/ 9 w 95"/>
              <a:gd name="T5" fmla="*/ 51 h 57"/>
              <a:gd name="T6" fmla="*/ 6 w 95"/>
              <a:gd name="T7" fmla="*/ 48 h 57"/>
              <a:gd name="T8" fmla="*/ 6 w 95"/>
              <a:gd name="T9" fmla="*/ 10 h 57"/>
              <a:gd name="T10" fmla="*/ 9 w 95"/>
              <a:gd name="T11" fmla="*/ 6 h 57"/>
              <a:gd name="T12" fmla="*/ 86 w 95"/>
              <a:gd name="T13" fmla="*/ 6 h 57"/>
              <a:gd name="T14" fmla="*/ 89 w 95"/>
              <a:gd name="T15" fmla="*/ 10 h 57"/>
              <a:gd name="T16" fmla="*/ 89 w 95"/>
              <a:gd name="T17" fmla="*/ 48 h 57"/>
              <a:gd name="T18" fmla="*/ 86 w 95"/>
              <a:gd name="T19" fmla="*/ 51 h 57"/>
              <a:gd name="T20" fmla="*/ 86 w 95"/>
              <a:gd name="T21" fmla="*/ 54 h 57"/>
              <a:gd name="T22" fmla="*/ 86 w 95"/>
              <a:gd name="T23" fmla="*/ 57 h 57"/>
              <a:gd name="T24" fmla="*/ 95 w 95"/>
              <a:gd name="T25" fmla="*/ 48 h 57"/>
              <a:gd name="T26" fmla="*/ 95 w 95"/>
              <a:gd name="T27" fmla="*/ 10 h 57"/>
              <a:gd name="T28" fmla="*/ 86 w 95"/>
              <a:gd name="T29" fmla="*/ 0 h 57"/>
              <a:gd name="T30" fmla="*/ 9 w 95"/>
              <a:gd name="T31" fmla="*/ 0 h 57"/>
              <a:gd name="T32" fmla="*/ 0 w 95"/>
              <a:gd name="T33" fmla="*/ 10 h 57"/>
              <a:gd name="T34" fmla="*/ 0 w 95"/>
              <a:gd name="T35" fmla="*/ 48 h 57"/>
              <a:gd name="T36" fmla="*/ 9 w 95"/>
              <a:gd name="T37" fmla="*/ 57 h 57"/>
              <a:gd name="T38" fmla="*/ 86 w 95"/>
              <a:gd name="T39" fmla="*/ 57 h 57"/>
              <a:gd name="T40" fmla="*/ 86 w 95"/>
              <a:gd name="T41" fmla="*/ 5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57">
                <a:moveTo>
                  <a:pt x="86" y="54"/>
                </a:moveTo>
                <a:cubicBezTo>
                  <a:pt x="86" y="51"/>
                  <a:pt x="86" y="51"/>
                  <a:pt x="86" y="51"/>
                </a:cubicBezTo>
                <a:cubicBezTo>
                  <a:pt x="9" y="51"/>
                  <a:pt x="9" y="51"/>
                  <a:pt x="9" y="51"/>
                </a:cubicBezTo>
                <a:cubicBezTo>
                  <a:pt x="7" y="51"/>
                  <a:pt x="6" y="50"/>
                  <a:pt x="6" y="48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8"/>
                  <a:pt x="7" y="6"/>
                  <a:pt x="9" y="6"/>
                </a:cubicBezTo>
                <a:cubicBezTo>
                  <a:pt x="86" y="6"/>
                  <a:pt x="86" y="6"/>
                  <a:pt x="86" y="6"/>
                </a:cubicBezTo>
                <a:cubicBezTo>
                  <a:pt x="88" y="6"/>
                  <a:pt x="89" y="8"/>
                  <a:pt x="89" y="10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50"/>
                  <a:pt x="88" y="51"/>
                  <a:pt x="86" y="51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7"/>
                  <a:pt x="86" y="57"/>
                  <a:pt x="86" y="57"/>
                </a:cubicBezTo>
                <a:cubicBezTo>
                  <a:pt x="91" y="57"/>
                  <a:pt x="95" y="53"/>
                  <a:pt x="95" y="48"/>
                </a:cubicBezTo>
                <a:cubicBezTo>
                  <a:pt x="95" y="10"/>
                  <a:pt x="95" y="10"/>
                  <a:pt x="95" y="10"/>
                </a:cubicBezTo>
                <a:cubicBezTo>
                  <a:pt x="95" y="5"/>
                  <a:pt x="91" y="0"/>
                  <a:pt x="86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4" y="57"/>
                  <a:pt x="9" y="57"/>
                </a:cubicBezTo>
                <a:cubicBezTo>
                  <a:pt x="86" y="57"/>
                  <a:pt x="86" y="57"/>
                  <a:pt x="86" y="57"/>
                </a:cubicBezTo>
                <a:lnTo>
                  <a:pt x="86" y="54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3" name="Freeform 255"/>
          <p:cNvSpPr/>
          <p:nvPr>
            <p:custDataLst>
              <p:tags r:id="rId252"/>
            </p:custDataLst>
          </p:nvPr>
        </p:nvSpPr>
        <p:spPr bwMode="auto">
          <a:xfrm>
            <a:off x="4740275" y="5783263"/>
            <a:ext cx="100013" cy="117475"/>
          </a:xfrm>
          <a:custGeom>
            <a:avLst/>
            <a:gdLst>
              <a:gd name="T0" fmla="*/ 16 w 17"/>
              <a:gd name="T1" fmla="*/ 11 h 20"/>
              <a:gd name="T2" fmla="*/ 2 w 17"/>
              <a:gd name="T3" fmla="*/ 19 h 20"/>
              <a:gd name="T4" fmla="*/ 0 w 17"/>
              <a:gd name="T5" fmla="*/ 18 h 20"/>
              <a:gd name="T6" fmla="*/ 0 w 17"/>
              <a:gd name="T7" fmla="*/ 2 h 20"/>
              <a:gd name="T8" fmla="*/ 2 w 17"/>
              <a:gd name="T9" fmla="*/ 1 h 20"/>
              <a:gd name="T10" fmla="*/ 16 w 17"/>
              <a:gd name="T11" fmla="*/ 9 h 20"/>
              <a:gd name="T12" fmla="*/ 16 w 17"/>
              <a:gd name="T13" fmla="*/ 1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20">
                <a:moveTo>
                  <a:pt x="16" y="11"/>
                </a:moveTo>
                <a:cubicBezTo>
                  <a:pt x="2" y="19"/>
                  <a:pt x="2" y="19"/>
                  <a:pt x="2" y="19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1"/>
                </a:cubicBezTo>
                <a:cubicBezTo>
                  <a:pt x="16" y="9"/>
                  <a:pt x="16" y="9"/>
                  <a:pt x="16" y="9"/>
                </a:cubicBezTo>
                <a:cubicBezTo>
                  <a:pt x="17" y="9"/>
                  <a:pt x="17" y="11"/>
                  <a:pt x="16" y="11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4" name="Freeform 256"/>
          <p:cNvSpPr/>
          <p:nvPr>
            <p:custDataLst>
              <p:tags r:id="rId253"/>
            </p:custDataLst>
          </p:nvPr>
        </p:nvSpPr>
        <p:spPr bwMode="auto">
          <a:xfrm>
            <a:off x="4722813" y="5765800"/>
            <a:ext cx="134938" cy="152400"/>
          </a:xfrm>
          <a:custGeom>
            <a:avLst/>
            <a:gdLst>
              <a:gd name="T0" fmla="*/ 19 w 23"/>
              <a:gd name="T1" fmla="*/ 14 h 26"/>
              <a:gd name="T2" fmla="*/ 18 w 23"/>
              <a:gd name="T3" fmla="*/ 12 h 26"/>
              <a:gd name="T4" fmla="*/ 3 w 23"/>
              <a:gd name="T5" fmla="*/ 20 h 26"/>
              <a:gd name="T6" fmla="*/ 4 w 23"/>
              <a:gd name="T7" fmla="*/ 21 h 26"/>
              <a:gd name="T8" fmla="*/ 4 w 23"/>
              <a:gd name="T9" fmla="*/ 20 h 26"/>
              <a:gd name="T10" fmla="*/ 3 w 23"/>
              <a:gd name="T11" fmla="*/ 20 h 26"/>
              <a:gd name="T12" fmla="*/ 4 w 23"/>
              <a:gd name="T13" fmla="*/ 21 h 26"/>
              <a:gd name="T14" fmla="*/ 4 w 23"/>
              <a:gd name="T15" fmla="*/ 20 h 26"/>
              <a:gd name="T16" fmla="*/ 4 w 23"/>
              <a:gd name="T17" fmla="*/ 21 h 26"/>
              <a:gd name="T18" fmla="*/ 5 w 23"/>
              <a:gd name="T19" fmla="*/ 20 h 26"/>
              <a:gd name="T20" fmla="*/ 4 w 23"/>
              <a:gd name="T21" fmla="*/ 20 h 26"/>
              <a:gd name="T22" fmla="*/ 4 w 23"/>
              <a:gd name="T23" fmla="*/ 21 h 26"/>
              <a:gd name="T24" fmla="*/ 5 w 23"/>
              <a:gd name="T25" fmla="*/ 20 h 26"/>
              <a:gd name="T26" fmla="*/ 4 w 23"/>
              <a:gd name="T27" fmla="*/ 21 h 26"/>
              <a:gd name="T28" fmla="*/ 6 w 23"/>
              <a:gd name="T29" fmla="*/ 21 h 26"/>
              <a:gd name="T30" fmla="*/ 5 w 23"/>
              <a:gd name="T31" fmla="*/ 20 h 26"/>
              <a:gd name="T32" fmla="*/ 4 w 23"/>
              <a:gd name="T33" fmla="*/ 21 h 26"/>
              <a:gd name="T34" fmla="*/ 6 w 23"/>
              <a:gd name="T35" fmla="*/ 21 h 26"/>
              <a:gd name="T36" fmla="*/ 6 w 23"/>
              <a:gd name="T37" fmla="*/ 5 h 26"/>
              <a:gd name="T38" fmla="*/ 4 w 23"/>
              <a:gd name="T39" fmla="*/ 5 h 26"/>
              <a:gd name="T40" fmla="*/ 5 w 23"/>
              <a:gd name="T41" fmla="*/ 6 h 26"/>
              <a:gd name="T42" fmla="*/ 6 w 23"/>
              <a:gd name="T43" fmla="*/ 5 h 26"/>
              <a:gd name="T44" fmla="*/ 4 w 23"/>
              <a:gd name="T45" fmla="*/ 5 h 26"/>
              <a:gd name="T46" fmla="*/ 5 w 23"/>
              <a:gd name="T47" fmla="*/ 6 h 26"/>
              <a:gd name="T48" fmla="*/ 4 w 23"/>
              <a:gd name="T49" fmla="*/ 5 h 26"/>
              <a:gd name="T50" fmla="*/ 4 w 23"/>
              <a:gd name="T51" fmla="*/ 6 h 26"/>
              <a:gd name="T52" fmla="*/ 5 w 23"/>
              <a:gd name="T53" fmla="*/ 6 h 26"/>
              <a:gd name="T54" fmla="*/ 4 w 23"/>
              <a:gd name="T55" fmla="*/ 5 h 26"/>
              <a:gd name="T56" fmla="*/ 4 w 23"/>
              <a:gd name="T57" fmla="*/ 6 h 26"/>
              <a:gd name="T58" fmla="*/ 4 w 23"/>
              <a:gd name="T59" fmla="*/ 5 h 26"/>
              <a:gd name="T60" fmla="*/ 3 w 23"/>
              <a:gd name="T61" fmla="*/ 6 h 26"/>
              <a:gd name="T62" fmla="*/ 4 w 23"/>
              <a:gd name="T63" fmla="*/ 6 h 26"/>
              <a:gd name="T64" fmla="*/ 4 w 23"/>
              <a:gd name="T65" fmla="*/ 5 h 26"/>
              <a:gd name="T66" fmla="*/ 3 w 23"/>
              <a:gd name="T67" fmla="*/ 6 h 26"/>
              <a:gd name="T68" fmla="*/ 4 w 23"/>
              <a:gd name="T69" fmla="*/ 6 h 26"/>
              <a:gd name="T70" fmla="*/ 18 w 23"/>
              <a:gd name="T71" fmla="*/ 14 h 26"/>
              <a:gd name="T72" fmla="*/ 19 w 23"/>
              <a:gd name="T73" fmla="*/ 13 h 26"/>
              <a:gd name="T74" fmla="*/ 17 w 23"/>
              <a:gd name="T75" fmla="*/ 13 h 26"/>
              <a:gd name="T76" fmla="*/ 18 w 23"/>
              <a:gd name="T77" fmla="*/ 14 h 26"/>
              <a:gd name="T78" fmla="*/ 19 w 23"/>
              <a:gd name="T79" fmla="*/ 13 h 26"/>
              <a:gd name="T80" fmla="*/ 17 w 23"/>
              <a:gd name="T81" fmla="*/ 13 h 26"/>
              <a:gd name="T82" fmla="*/ 19 w 23"/>
              <a:gd name="T83" fmla="*/ 13 h 26"/>
              <a:gd name="T84" fmla="*/ 18 w 23"/>
              <a:gd name="T85" fmla="*/ 12 h 26"/>
              <a:gd name="T86" fmla="*/ 17 w 23"/>
              <a:gd name="T87" fmla="*/ 13 h 26"/>
              <a:gd name="T88" fmla="*/ 19 w 23"/>
              <a:gd name="T89" fmla="*/ 13 h 26"/>
              <a:gd name="T90" fmla="*/ 18 w 23"/>
              <a:gd name="T91" fmla="*/ 12 h 26"/>
              <a:gd name="T92" fmla="*/ 19 w 23"/>
              <a:gd name="T93" fmla="*/ 14 h 26"/>
              <a:gd name="T94" fmla="*/ 21 w 23"/>
              <a:gd name="T95" fmla="*/ 17 h 26"/>
              <a:gd name="T96" fmla="*/ 23 w 23"/>
              <a:gd name="T97" fmla="*/ 13 h 26"/>
              <a:gd name="T98" fmla="*/ 21 w 23"/>
              <a:gd name="T99" fmla="*/ 9 h 26"/>
              <a:gd name="T100" fmla="*/ 6 w 23"/>
              <a:gd name="T101" fmla="*/ 1 h 26"/>
              <a:gd name="T102" fmla="*/ 6 w 23"/>
              <a:gd name="T103" fmla="*/ 1 h 26"/>
              <a:gd name="T104" fmla="*/ 4 w 23"/>
              <a:gd name="T105" fmla="*/ 0 h 26"/>
              <a:gd name="T106" fmla="*/ 1 w 23"/>
              <a:gd name="T107" fmla="*/ 2 h 26"/>
              <a:gd name="T108" fmla="*/ 0 w 23"/>
              <a:gd name="T109" fmla="*/ 5 h 26"/>
              <a:gd name="T110" fmla="*/ 0 w 23"/>
              <a:gd name="T111" fmla="*/ 21 h 26"/>
              <a:gd name="T112" fmla="*/ 1 w 23"/>
              <a:gd name="T113" fmla="*/ 24 h 26"/>
              <a:gd name="T114" fmla="*/ 4 w 23"/>
              <a:gd name="T115" fmla="*/ 26 h 26"/>
              <a:gd name="T116" fmla="*/ 6 w 23"/>
              <a:gd name="T117" fmla="*/ 25 h 26"/>
              <a:gd name="T118" fmla="*/ 21 w 23"/>
              <a:gd name="T119" fmla="*/ 17 h 26"/>
              <a:gd name="T120" fmla="*/ 19 w 23"/>
              <a:gd name="T121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" h="26">
                <a:moveTo>
                  <a:pt x="19" y="14"/>
                </a:moveTo>
                <a:cubicBezTo>
                  <a:pt x="18" y="12"/>
                  <a:pt x="18" y="12"/>
                  <a:pt x="18" y="12"/>
                </a:cubicBezTo>
                <a:cubicBezTo>
                  <a:pt x="3" y="20"/>
                  <a:pt x="3" y="20"/>
                  <a:pt x="3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0"/>
                  <a:pt x="5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5"/>
                  <a:pt x="6" y="5"/>
                  <a:pt x="6" y="5"/>
                </a:cubicBezTo>
                <a:cubicBezTo>
                  <a:pt x="4" y="5"/>
                  <a:pt x="4" y="5"/>
                  <a:pt x="4" y="5"/>
                </a:cubicBezTo>
                <a:cubicBezTo>
                  <a:pt x="5" y="6"/>
                  <a:pt x="5" y="6"/>
                  <a:pt x="5" y="6"/>
                </a:cubicBezTo>
                <a:cubicBezTo>
                  <a:pt x="6" y="6"/>
                  <a:pt x="6" y="5"/>
                  <a:pt x="6" y="5"/>
                </a:cubicBezTo>
                <a:cubicBezTo>
                  <a:pt x="4" y="5"/>
                  <a:pt x="4" y="5"/>
                  <a:pt x="4" y="5"/>
                </a:cubicBezTo>
                <a:cubicBezTo>
                  <a:pt x="5" y="6"/>
                  <a:pt x="5" y="6"/>
                  <a:pt x="5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4" y="6"/>
                  <a:pt x="4" y="6"/>
                </a:cubicBezTo>
                <a:cubicBezTo>
                  <a:pt x="5" y="6"/>
                  <a:pt x="5" y="6"/>
                  <a:pt x="5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4" y="5"/>
                </a:cubicBezTo>
                <a:cubicBezTo>
                  <a:pt x="3" y="6"/>
                  <a:pt x="3" y="6"/>
                  <a:pt x="3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4" y="5"/>
                </a:cubicBezTo>
                <a:cubicBezTo>
                  <a:pt x="3" y="6"/>
                  <a:pt x="3" y="6"/>
                  <a:pt x="3" y="6"/>
                </a:cubicBezTo>
                <a:cubicBezTo>
                  <a:pt x="4" y="6"/>
                  <a:pt x="4" y="6"/>
                  <a:pt x="4" y="6"/>
                </a:cubicBezTo>
                <a:cubicBezTo>
                  <a:pt x="18" y="14"/>
                  <a:pt x="18" y="14"/>
                  <a:pt x="18" y="14"/>
                </a:cubicBezTo>
                <a:cubicBezTo>
                  <a:pt x="19" y="13"/>
                  <a:pt x="19" y="13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7" y="14"/>
                  <a:pt x="18" y="14"/>
                </a:cubicBezTo>
                <a:cubicBezTo>
                  <a:pt x="19" y="13"/>
                  <a:pt x="19" y="13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17" y="12"/>
                  <a:pt x="17" y="13"/>
                  <a:pt x="17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4"/>
                  <a:pt x="19" y="14"/>
                  <a:pt x="19" y="14"/>
                </a:cubicBezTo>
                <a:cubicBezTo>
                  <a:pt x="21" y="17"/>
                  <a:pt x="21" y="17"/>
                  <a:pt x="21" y="17"/>
                </a:cubicBezTo>
                <a:cubicBezTo>
                  <a:pt x="22" y="16"/>
                  <a:pt x="23" y="14"/>
                  <a:pt x="23" y="13"/>
                </a:cubicBezTo>
                <a:cubicBezTo>
                  <a:pt x="23" y="12"/>
                  <a:pt x="22" y="10"/>
                  <a:pt x="21" y="9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5" y="0"/>
                  <a:pt x="4" y="0"/>
                </a:cubicBezTo>
                <a:cubicBezTo>
                  <a:pt x="3" y="0"/>
                  <a:pt x="2" y="1"/>
                  <a:pt x="1" y="2"/>
                </a:cubicBezTo>
                <a:cubicBezTo>
                  <a:pt x="0" y="2"/>
                  <a:pt x="0" y="4"/>
                  <a:pt x="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0" y="24"/>
                  <a:pt x="1" y="24"/>
                </a:cubicBezTo>
                <a:cubicBezTo>
                  <a:pt x="2" y="25"/>
                  <a:pt x="3" y="26"/>
                  <a:pt x="4" y="26"/>
                </a:cubicBezTo>
                <a:cubicBezTo>
                  <a:pt x="5" y="26"/>
                  <a:pt x="6" y="25"/>
                  <a:pt x="6" y="25"/>
                </a:cubicBezTo>
                <a:cubicBezTo>
                  <a:pt x="21" y="17"/>
                  <a:pt x="21" y="17"/>
                  <a:pt x="21" y="17"/>
                </a:cubicBezTo>
                <a:lnTo>
                  <a:pt x="19" y="14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5" name="Rectangle 257"/>
          <p:cNvSpPr>
            <a:spLocks noChangeArrowheads="1"/>
          </p:cNvSpPr>
          <p:nvPr>
            <p:custDataLst>
              <p:tags r:id="rId254"/>
            </p:custDataLst>
          </p:nvPr>
        </p:nvSpPr>
        <p:spPr bwMode="auto">
          <a:xfrm>
            <a:off x="4587875" y="5937250"/>
            <a:ext cx="39846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6" name="Freeform 258"/>
          <p:cNvSpPr/>
          <p:nvPr>
            <p:custDataLst>
              <p:tags r:id="rId255"/>
            </p:custDataLst>
          </p:nvPr>
        </p:nvSpPr>
        <p:spPr bwMode="auto">
          <a:xfrm>
            <a:off x="4587875" y="5937250"/>
            <a:ext cx="398463" cy="34925"/>
          </a:xfrm>
          <a:custGeom>
            <a:avLst/>
            <a:gdLst>
              <a:gd name="T0" fmla="*/ 0 w 251"/>
              <a:gd name="T1" fmla="*/ 22 h 22"/>
              <a:gd name="T2" fmla="*/ 251 w 251"/>
              <a:gd name="T3" fmla="*/ 22 h 22"/>
              <a:gd name="T4" fmla="*/ 251 w 251"/>
              <a:gd name="T5" fmla="*/ 0 h 22"/>
              <a:gd name="T6" fmla="*/ 0 w 25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" h="22">
                <a:moveTo>
                  <a:pt x="0" y="22"/>
                </a:moveTo>
                <a:lnTo>
                  <a:pt x="251" y="22"/>
                </a:lnTo>
                <a:lnTo>
                  <a:pt x="25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7" name="Rectangle 259"/>
          <p:cNvSpPr>
            <a:spLocks noChangeArrowheads="1"/>
          </p:cNvSpPr>
          <p:nvPr>
            <p:custDataLst>
              <p:tags r:id="rId256"/>
            </p:custDataLst>
          </p:nvPr>
        </p:nvSpPr>
        <p:spPr bwMode="auto">
          <a:xfrm>
            <a:off x="4657725" y="5924550"/>
            <a:ext cx="36513" cy="65088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8" name="Freeform 260"/>
          <p:cNvSpPr/>
          <p:nvPr>
            <p:custDataLst>
              <p:tags r:id="rId257"/>
            </p:custDataLst>
          </p:nvPr>
        </p:nvSpPr>
        <p:spPr bwMode="auto">
          <a:xfrm>
            <a:off x="4657725" y="5924550"/>
            <a:ext cx="36513" cy="65088"/>
          </a:xfrm>
          <a:custGeom>
            <a:avLst/>
            <a:gdLst>
              <a:gd name="T0" fmla="*/ 23 w 23"/>
              <a:gd name="T1" fmla="*/ 41 h 41"/>
              <a:gd name="T2" fmla="*/ 23 w 23"/>
              <a:gd name="T3" fmla="*/ 0 h 41"/>
              <a:gd name="T4" fmla="*/ 0 w 23"/>
              <a:gd name="T5" fmla="*/ 0 h 41"/>
              <a:gd name="T6" fmla="*/ 0 w 23"/>
              <a:gd name="T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41">
                <a:moveTo>
                  <a:pt x="23" y="41"/>
                </a:moveTo>
                <a:lnTo>
                  <a:pt x="23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58"/>
            </p:custDataLst>
          </p:nvPr>
        </p:nvSpPr>
        <p:spPr>
          <a:xfrm>
            <a:off x="913798" y="2817595"/>
            <a:ext cx="5181409" cy="684346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259"/>
            </p:custDataLst>
          </p:nvPr>
        </p:nvSpPr>
        <p:spPr>
          <a:xfrm>
            <a:off x="913797" y="1598745"/>
            <a:ext cx="5181409" cy="1177659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260"/>
            </p:custDataLst>
          </p:nvPr>
        </p:nvSpPr>
        <p:spPr>
          <a:xfrm>
            <a:off x="913797" y="4337707"/>
            <a:ext cx="2160000" cy="547200"/>
          </a:xfrm>
          <a:prstGeom prst="roundRect">
            <a:avLst>
              <a:gd name="adj" fmla="val 50000"/>
            </a:avLst>
          </a:prstGeom>
          <a:ln w="19050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l">
              <a:buNone/>
              <a:defRPr sz="18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261"/>
            </p:custDataLst>
          </p:nvPr>
        </p:nvSpPr>
        <p:spPr>
          <a:xfrm>
            <a:off x="915256" y="4919999"/>
            <a:ext cx="2160000" cy="5472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26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26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26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26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382962" y="374166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grpSp>
        <p:nvGrpSpPr>
          <p:cNvPr id="292" name="组合 291"/>
          <p:cNvGrpSpPr/>
          <p:nvPr>
            <p:custDataLst>
              <p:tags r:id="rId3"/>
            </p:custDataLst>
          </p:nvPr>
        </p:nvGrpSpPr>
        <p:grpSpPr>
          <a:xfrm>
            <a:off x="3413142" y="511086"/>
            <a:ext cx="5365716" cy="3042367"/>
            <a:chOff x="4394200" y="2070100"/>
            <a:chExt cx="7119938" cy="4037013"/>
          </a:xfrm>
        </p:grpSpPr>
        <p:sp>
          <p:nvSpPr>
            <p:cNvPr id="293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6100763" y="3554413"/>
              <a:ext cx="5391150" cy="2452688"/>
            </a:xfrm>
            <a:custGeom>
              <a:avLst/>
              <a:gdLst>
                <a:gd name="T0" fmla="*/ 105 w 919"/>
                <a:gd name="T1" fmla="*/ 0 h 418"/>
                <a:gd name="T2" fmla="*/ 782 w 919"/>
                <a:gd name="T3" fmla="*/ 0 h 418"/>
                <a:gd name="T4" fmla="*/ 808 w 919"/>
                <a:gd name="T5" fmla="*/ 35 h 418"/>
                <a:gd name="T6" fmla="*/ 787 w 919"/>
                <a:gd name="T7" fmla="*/ 64 h 418"/>
                <a:gd name="T8" fmla="*/ 736 w 919"/>
                <a:gd name="T9" fmla="*/ 64 h 418"/>
                <a:gd name="T10" fmla="*/ 723 w 919"/>
                <a:gd name="T11" fmla="*/ 82 h 418"/>
                <a:gd name="T12" fmla="*/ 723 w 919"/>
                <a:gd name="T13" fmla="*/ 91 h 418"/>
                <a:gd name="T14" fmla="*/ 736 w 919"/>
                <a:gd name="T15" fmla="*/ 108 h 418"/>
                <a:gd name="T16" fmla="*/ 861 w 919"/>
                <a:gd name="T17" fmla="*/ 108 h 418"/>
                <a:gd name="T18" fmla="*/ 883 w 919"/>
                <a:gd name="T19" fmla="*/ 137 h 418"/>
                <a:gd name="T20" fmla="*/ 861 w 919"/>
                <a:gd name="T21" fmla="*/ 166 h 418"/>
                <a:gd name="T22" fmla="*/ 664 w 919"/>
                <a:gd name="T23" fmla="*/ 168 h 418"/>
                <a:gd name="T24" fmla="*/ 651 w 919"/>
                <a:gd name="T25" fmla="*/ 185 h 418"/>
                <a:gd name="T26" fmla="*/ 651 w 919"/>
                <a:gd name="T27" fmla="*/ 190 h 418"/>
                <a:gd name="T28" fmla="*/ 664 w 919"/>
                <a:gd name="T29" fmla="*/ 207 h 418"/>
                <a:gd name="T30" fmla="*/ 781 w 919"/>
                <a:gd name="T31" fmla="*/ 206 h 418"/>
                <a:gd name="T32" fmla="*/ 802 w 919"/>
                <a:gd name="T33" fmla="*/ 235 h 418"/>
                <a:gd name="T34" fmla="*/ 802 w 919"/>
                <a:gd name="T35" fmla="*/ 242 h 418"/>
                <a:gd name="T36" fmla="*/ 781 w 919"/>
                <a:gd name="T37" fmla="*/ 271 h 418"/>
                <a:gd name="T38" fmla="*/ 626 w 919"/>
                <a:gd name="T39" fmla="*/ 271 h 418"/>
                <a:gd name="T40" fmla="*/ 613 w 919"/>
                <a:gd name="T41" fmla="*/ 288 h 418"/>
                <a:gd name="T42" fmla="*/ 613 w 919"/>
                <a:gd name="T43" fmla="*/ 305 h 418"/>
                <a:gd name="T44" fmla="*/ 626 w 919"/>
                <a:gd name="T45" fmla="*/ 323 h 418"/>
                <a:gd name="T46" fmla="*/ 886 w 919"/>
                <a:gd name="T47" fmla="*/ 327 h 418"/>
                <a:gd name="T48" fmla="*/ 919 w 919"/>
                <a:gd name="T49" fmla="*/ 373 h 418"/>
                <a:gd name="T50" fmla="*/ 886 w 919"/>
                <a:gd name="T51" fmla="*/ 418 h 418"/>
                <a:gd name="T52" fmla="*/ 40 w 919"/>
                <a:gd name="T53" fmla="*/ 418 h 418"/>
                <a:gd name="T54" fmla="*/ 0 w 919"/>
                <a:gd name="T55" fmla="*/ 363 h 418"/>
                <a:gd name="T56" fmla="*/ 40 w 919"/>
                <a:gd name="T57" fmla="*/ 309 h 418"/>
                <a:gd name="T58" fmla="*/ 127 w 919"/>
                <a:gd name="T59" fmla="*/ 309 h 418"/>
                <a:gd name="T60" fmla="*/ 140 w 919"/>
                <a:gd name="T61" fmla="*/ 292 h 418"/>
                <a:gd name="T62" fmla="*/ 140 w 919"/>
                <a:gd name="T63" fmla="*/ 284 h 418"/>
                <a:gd name="T64" fmla="*/ 127 w 919"/>
                <a:gd name="T65" fmla="*/ 266 h 418"/>
                <a:gd name="T66" fmla="*/ 64 w 919"/>
                <a:gd name="T67" fmla="*/ 266 h 418"/>
                <a:gd name="T68" fmla="*/ 43 w 919"/>
                <a:gd name="T69" fmla="*/ 237 h 418"/>
                <a:gd name="T70" fmla="*/ 43 w 919"/>
                <a:gd name="T71" fmla="*/ 235 h 418"/>
                <a:gd name="T72" fmla="*/ 64 w 919"/>
                <a:gd name="T73" fmla="*/ 206 h 418"/>
                <a:gd name="T74" fmla="*/ 245 w 919"/>
                <a:gd name="T75" fmla="*/ 206 h 418"/>
                <a:gd name="T76" fmla="*/ 258 w 919"/>
                <a:gd name="T77" fmla="*/ 189 h 418"/>
                <a:gd name="T78" fmla="*/ 245 w 919"/>
                <a:gd name="T79" fmla="*/ 171 h 418"/>
                <a:gd name="T80" fmla="*/ 122 w 919"/>
                <a:gd name="T81" fmla="*/ 171 h 418"/>
                <a:gd name="T82" fmla="*/ 101 w 919"/>
                <a:gd name="T83" fmla="*/ 142 h 418"/>
                <a:gd name="T84" fmla="*/ 101 w 919"/>
                <a:gd name="T85" fmla="*/ 136 h 418"/>
                <a:gd name="T86" fmla="*/ 122 w 919"/>
                <a:gd name="T87" fmla="*/ 107 h 418"/>
                <a:gd name="T88" fmla="*/ 261 w 919"/>
                <a:gd name="T89" fmla="*/ 107 h 418"/>
                <a:gd name="T90" fmla="*/ 274 w 919"/>
                <a:gd name="T91" fmla="*/ 90 h 418"/>
                <a:gd name="T92" fmla="*/ 274 w 919"/>
                <a:gd name="T93" fmla="*/ 75 h 418"/>
                <a:gd name="T94" fmla="*/ 261 w 919"/>
                <a:gd name="T95" fmla="*/ 58 h 418"/>
                <a:gd name="T96" fmla="*/ 105 w 919"/>
                <a:gd name="T97" fmla="*/ 58 h 418"/>
                <a:gd name="T98" fmla="*/ 84 w 919"/>
                <a:gd name="T99" fmla="*/ 29 h 418"/>
                <a:gd name="T100" fmla="*/ 84 w 919"/>
                <a:gd name="T101" fmla="*/ 28 h 418"/>
                <a:gd name="T102" fmla="*/ 105 w 919"/>
                <a:gd name="T10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9" h="418">
                  <a:moveTo>
                    <a:pt x="105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96" y="0"/>
                    <a:pt x="808" y="16"/>
                    <a:pt x="808" y="35"/>
                  </a:cubicBezTo>
                  <a:cubicBezTo>
                    <a:pt x="808" y="51"/>
                    <a:pt x="799" y="64"/>
                    <a:pt x="787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29" y="64"/>
                    <a:pt x="723" y="72"/>
                    <a:pt x="723" y="82"/>
                  </a:cubicBezTo>
                  <a:cubicBezTo>
                    <a:pt x="723" y="91"/>
                    <a:pt x="723" y="91"/>
                    <a:pt x="723" y="91"/>
                  </a:cubicBezTo>
                  <a:cubicBezTo>
                    <a:pt x="723" y="101"/>
                    <a:pt x="729" y="108"/>
                    <a:pt x="736" y="108"/>
                  </a:cubicBezTo>
                  <a:cubicBezTo>
                    <a:pt x="861" y="108"/>
                    <a:pt x="861" y="108"/>
                    <a:pt x="861" y="108"/>
                  </a:cubicBezTo>
                  <a:cubicBezTo>
                    <a:pt x="873" y="108"/>
                    <a:pt x="883" y="121"/>
                    <a:pt x="883" y="137"/>
                  </a:cubicBezTo>
                  <a:cubicBezTo>
                    <a:pt x="883" y="153"/>
                    <a:pt x="873" y="166"/>
                    <a:pt x="861" y="166"/>
                  </a:cubicBezTo>
                  <a:cubicBezTo>
                    <a:pt x="664" y="168"/>
                    <a:pt x="664" y="168"/>
                    <a:pt x="664" y="168"/>
                  </a:cubicBezTo>
                  <a:cubicBezTo>
                    <a:pt x="657" y="168"/>
                    <a:pt x="651" y="176"/>
                    <a:pt x="651" y="185"/>
                  </a:cubicBezTo>
                  <a:cubicBezTo>
                    <a:pt x="651" y="190"/>
                    <a:pt x="651" y="190"/>
                    <a:pt x="651" y="190"/>
                  </a:cubicBezTo>
                  <a:cubicBezTo>
                    <a:pt x="651" y="199"/>
                    <a:pt x="657" y="207"/>
                    <a:pt x="664" y="207"/>
                  </a:cubicBezTo>
                  <a:cubicBezTo>
                    <a:pt x="781" y="206"/>
                    <a:pt x="781" y="206"/>
                    <a:pt x="781" y="206"/>
                  </a:cubicBezTo>
                  <a:cubicBezTo>
                    <a:pt x="793" y="206"/>
                    <a:pt x="802" y="219"/>
                    <a:pt x="802" y="235"/>
                  </a:cubicBezTo>
                  <a:cubicBezTo>
                    <a:pt x="802" y="242"/>
                    <a:pt x="802" y="242"/>
                    <a:pt x="802" y="242"/>
                  </a:cubicBezTo>
                  <a:cubicBezTo>
                    <a:pt x="802" y="258"/>
                    <a:pt x="793" y="271"/>
                    <a:pt x="781" y="271"/>
                  </a:cubicBezTo>
                  <a:cubicBezTo>
                    <a:pt x="626" y="271"/>
                    <a:pt x="626" y="271"/>
                    <a:pt x="626" y="271"/>
                  </a:cubicBezTo>
                  <a:cubicBezTo>
                    <a:pt x="619" y="271"/>
                    <a:pt x="613" y="279"/>
                    <a:pt x="613" y="288"/>
                  </a:cubicBezTo>
                  <a:cubicBezTo>
                    <a:pt x="613" y="305"/>
                    <a:pt x="613" y="305"/>
                    <a:pt x="613" y="305"/>
                  </a:cubicBezTo>
                  <a:cubicBezTo>
                    <a:pt x="613" y="315"/>
                    <a:pt x="619" y="322"/>
                    <a:pt x="626" y="323"/>
                  </a:cubicBezTo>
                  <a:cubicBezTo>
                    <a:pt x="886" y="327"/>
                    <a:pt x="886" y="327"/>
                    <a:pt x="886" y="327"/>
                  </a:cubicBezTo>
                  <a:cubicBezTo>
                    <a:pt x="905" y="327"/>
                    <a:pt x="919" y="348"/>
                    <a:pt x="919" y="373"/>
                  </a:cubicBezTo>
                  <a:cubicBezTo>
                    <a:pt x="919" y="398"/>
                    <a:pt x="904" y="418"/>
                    <a:pt x="886" y="418"/>
                  </a:cubicBezTo>
                  <a:cubicBezTo>
                    <a:pt x="40" y="418"/>
                    <a:pt x="40" y="418"/>
                    <a:pt x="40" y="418"/>
                  </a:cubicBezTo>
                  <a:cubicBezTo>
                    <a:pt x="18" y="418"/>
                    <a:pt x="0" y="394"/>
                    <a:pt x="0" y="363"/>
                  </a:cubicBezTo>
                  <a:cubicBezTo>
                    <a:pt x="0" y="333"/>
                    <a:pt x="18" y="309"/>
                    <a:pt x="40" y="309"/>
                  </a:cubicBezTo>
                  <a:cubicBezTo>
                    <a:pt x="127" y="309"/>
                    <a:pt x="127" y="309"/>
                    <a:pt x="127" y="309"/>
                  </a:cubicBezTo>
                  <a:cubicBezTo>
                    <a:pt x="134" y="310"/>
                    <a:pt x="140" y="302"/>
                    <a:pt x="140" y="292"/>
                  </a:cubicBezTo>
                  <a:cubicBezTo>
                    <a:pt x="140" y="284"/>
                    <a:pt x="140" y="284"/>
                    <a:pt x="140" y="284"/>
                  </a:cubicBezTo>
                  <a:cubicBezTo>
                    <a:pt x="140" y="274"/>
                    <a:pt x="134" y="266"/>
                    <a:pt x="127" y="266"/>
                  </a:cubicBezTo>
                  <a:cubicBezTo>
                    <a:pt x="64" y="266"/>
                    <a:pt x="64" y="266"/>
                    <a:pt x="64" y="266"/>
                  </a:cubicBezTo>
                  <a:cubicBezTo>
                    <a:pt x="52" y="266"/>
                    <a:pt x="43" y="253"/>
                    <a:pt x="43" y="237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19"/>
                    <a:pt x="52" y="206"/>
                    <a:pt x="64" y="206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52" y="206"/>
                    <a:pt x="258" y="198"/>
                    <a:pt x="258" y="189"/>
                  </a:cubicBezTo>
                  <a:cubicBezTo>
                    <a:pt x="258" y="179"/>
                    <a:pt x="252" y="171"/>
                    <a:pt x="245" y="171"/>
                  </a:cubicBezTo>
                  <a:cubicBezTo>
                    <a:pt x="122" y="171"/>
                    <a:pt x="122" y="171"/>
                    <a:pt x="122" y="171"/>
                  </a:cubicBezTo>
                  <a:cubicBezTo>
                    <a:pt x="110" y="171"/>
                    <a:pt x="101" y="158"/>
                    <a:pt x="101" y="142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20"/>
                    <a:pt x="110" y="107"/>
                    <a:pt x="122" y="107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9" y="107"/>
                    <a:pt x="274" y="99"/>
                    <a:pt x="274" y="90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65"/>
                    <a:pt x="269" y="58"/>
                    <a:pt x="261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93" y="58"/>
                    <a:pt x="84" y="45"/>
                    <a:pt x="84" y="29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12"/>
                    <a:pt x="93" y="0"/>
                    <a:pt x="105" y="0"/>
                  </a:cubicBezTo>
                </a:path>
              </a:pathLst>
            </a:custGeom>
            <a:solidFill>
              <a:srgbClr val="ED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359775" y="3149600"/>
              <a:ext cx="163513" cy="163513"/>
            </a:xfrm>
            <a:custGeom>
              <a:avLst/>
              <a:gdLst>
                <a:gd name="T0" fmla="*/ 28 w 28"/>
                <a:gd name="T1" fmla="*/ 14 h 28"/>
                <a:gd name="T2" fmla="*/ 14 w 28"/>
                <a:gd name="T3" fmla="*/ 28 h 28"/>
                <a:gd name="T4" fmla="*/ 0 w 28"/>
                <a:gd name="T5" fmla="*/ 14 h 28"/>
                <a:gd name="T6" fmla="*/ 14 w 28"/>
                <a:gd name="T7" fmla="*/ 0 h 28"/>
                <a:gd name="T8" fmla="*/ 28 w 2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cubicBezTo>
                    <a:pt x="19" y="16"/>
                    <a:pt x="17" y="18"/>
                    <a:pt x="14" y="28"/>
                  </a:cubicBezTo>
                  <a:cubicBezTo>
                    <a:pt x="11" y="18"/>
                    <a:pt x="9" y="16"/>
                    <a:pt x="0" y="14"/>
                  </a:cubicBezTo>
                  <a:cubicBezTo>
                    <a:pt x="9" y="11"/>
                    <a:pt x="11" y="9"/>
                    <a:pt x="14" y="0"/>
                  </a:cubicBezTo>
                  <a:cubicBezTo>
                    <a:pt x="17" y="9"/>
                    <a:pt x="19" y="11"/>
                    <a:pt x="28" y="14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Oval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883775" y="3125788"/>
              <a:ext cx="41275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Oval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145338" y="4429125"/>
              <a:ext cx="46038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74450" y="4721225"/>
              <a:ext cx="39688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Oval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4813" y="3430588"/>
              <a:ext cx="69850" cy="71438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6470650" y="3771900"/>
              <a:ext cx="134938" cy="134938"/>
            </a:xfrm>
            <a:custGeom>
              <a:avLst/>
              <a:gdLst>
                <a:gd name="T0" fmla="*/ 23 w 23"/>
                <a:gd name="T1" fmla="*/ 12 h 23"/>
                <a:gd name="T2" fmla="*/ 11 w 23"/>
                <a:gd name="T3" fmla="*/ 23 h 23"/>
                <a:gd name="T4" fmla="*/ 0 w 23"/>
                <a:gd name="T5" fmla="*/ 12 h 23"/>
                <a:gd name="T6" fmla="*/ 11 w 23"/>
                <a:gd name="T7" fmla="*/ 0 h 23"/>
                <a:gd name="T8" fmla="*/ 23 w 23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2"/>
                  </a:cubicBezTo>
                  <a:cubicBezTo>
                    <a:pt x="8" y="10"/>
                    <a:pt x="9" y="8"/>
                    <a:pt x="11" y="0"/>
                  </a:cubicBezTo>
                  <a:cubicBezTo>
                    <a:pt x="13" y="8"/>
                    <a:pt x="15" y="10"/>
                    <a:pt x="23" y="12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6734175" y="4692650"/>
              <a:ext cx="134938" cy="134938"/>
            </a:xfrm>
            <a:custGeom>
              <a:avLst/>
              <a:gdLst>
                <a:gd name="T0" fmla="*/ 23 w 23"/>
                <a:gd name="T1" fmla="*/ 11 h 23"/>
                <a:gd name="T2" fmla="*/ 11 w 23"/>
                <a:gd name="T3" fmla="*/ 23 h 23"/>
                <a:gd name="T4" fmla="*/ 0 w 23"/>
                <a:gd name="T5" fmla="*/ 11 h 23"/>
                <a:gd name="T6" fmla="*/ 11 w 23"/>
                <a:gd name="T7" fmla="*/ 0 h 23"/>
                <a:gd name="T8" fmla="*/ 23 w 2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1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1"/>
                  </a:cubicBezTo>
                  <a:cubicBezTo>
                    <a:pt x="8" y="9"/>
                    <a:pt x="9" y="8"/>
                    <a:pt x="11" y="0"/>
                  </a:cubicBezTo>
                  <a:cubicBezTo>
                    <a:pt x="13" y="8"/>
                    <a:pt x="15" y="9"/>
                    <a:pt x="23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7978775" y="4117975"/>
              <a:ext cx="2181225" cy="1296988"/>
            </a:xfrm>
            <a:custGeom>
              <a:avLst/>
              <a:gdLst>
                <a:gd name="T0" fmla="*/ 363 w 372"/>
                <a:gd name="T1" fmla="*/ 221 h 221"/>
                <a:gd name="T2" fmla="*/ 9 w 372"/>
                <a:gd name="T3" fmla="*/ 221 h 221"/>
                <a:gd name="T4" fmla="*/ 0 w 372"/>
                <a:gd name="T5" fmla="*/ 212 h 221"/>
                <a:gd name="T6" fmla="*/ 0 w 372"/>
                <a:gd name="T7" fmla="*/ 17 h 221"/>
                <a:gd name="T8" fmla="*/ 17 w 372"/>
                <a:gd name="T9" fmla="*/ 0 h 221"/>
                <a:gd name="T10" fmla="*/ 355 w 372"/>
                <a:gd name="T11" fmla="*/ 0 h 221"/>
                <a:gd name="T12" fmla="*/ 372 w 372"/>
                <a:gd name="T13" fmla="*/ 17 h 221"/>
                <a:gd name="T14" fmla="*/ 372 w 372"/>
                <a:gd name="T15" fmla="*/ 212 h 221"/>
                <a:gd name="T16" fmla="*/ 363 w 372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21">
                  <a:moveTo>
                    <a:pt x="363" y="221"/>
                  </a:moveTo>
                  <a:cubicBezTo>
                    <a:pt x="9" y="221"/>
                    <a:pt x="9" y="221"/>
                    <a:pt x="9" y="221"/>
                  </a:cubicBezTo>
                  <a:cubicBezTo>
                    <a:pt x="4" y="221"/>
                    <a:pt x="0" y="217"/>
                    <a:pt x="0" y="2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64" y="0"/>
                    <a:pt x="372" y="7"/>
                    <a:pt x="372" y="17"/>
                  </a:cubicBezTo>
                  <a:cubicBezTo>
                    <a:pt x="372" y="212"/>
                    <a:pt x="372" y="212"/>
                    <a:pt x="372" y="212"/>
                  </a:cubicBezTo>
                  <a:cubicBezTo>
                    <a:pt x="372" y="217"/>
                    <a:pt x="368" y="221"/>
                    <a:pt x="363" y="221"/>
                  </a:cubicBezTo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9931400" y="4100513"/>
              <a:ext cx="246063" cy="644525"/>
            </a:xfrm>
            <a:custGeom>
              <a:avLst/>
              <a:gdLst>
                <a:gd name="T0" fmla="*/ 0 w 42"/>
                <a:gd name="T1" fmla="*/ 6 h 110"/>
                <a:gd name="T2" fmla="*/ 25 w 42"/>
                <a:gd name="T3" fmla="*/ 6 h 110"/>
                <a:gd name="T4" fmla="*/ 36 w 42"/>
                <a:gd name="T5" fmla="*/ 17 h 110"/>
                <a:gd name="T6" fmla="*/ 36 w 42"/>
                <a:gd name="T7" fmla="*/ 110 h 110"/>
                <a:gd name="T8" fmla="*/ 42 w 42"/>
                <a:gd name="T9" fmla="*/ 110 h 110"/>
                <a:gd name="T10" fmla="*/ 42 w 42"/>
                <a:gd name="T11" fmla="*/ 17 h 110"/>
                <a:gd name="T12" fmla="*/ 25 w 42"/>
                <a:gd name="T13" fmla="*/ 0 h 110"/>
                <a:gd name="T14" fmla="*/ 0 w 42"/>
                <a:gd name="T15" fmla="*/ 0 h 110"/>
                <a:gd name="T16" fmla="*/ 0 w 42"/>
                <a:gd name="T17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10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1" y="6"/>
                    <a:pt x="36" y="11"/>
                    <a:pt x="36" y="17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7"/>
                    <a:pt x="34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7959725" y="4100513"/>
              <a:ext cx="241300" cy="685800"/>
            </a:xfrm>
            <a:custGeom>
              <a:avLst/>
              <a:gdLst>
                <a:gd name="T0" fmla="*/ 41 w 41"/>
                <a:gd name="T1" fmla="*/ 0 h 117"/>
                <a:gd name="T2" fmla="*/ 17 w 41"/>
                <a:gd name="T3" fmla="*/ 0 h 117"/>
                <a:gd name="T4" fmla="*/ 0 w 41"/>
                <a:gd name="T5" fmla="*/ 17 h 117"/>
                <a:gd name="T6" fmla="*/ 0 w 41"/>
                <a:gd name="T7" fmla="*/ 117 h 117"/>
                <a:gd name="T8" fmla="*/ 6 w 41"/>
                <a:gd name="T9" fmla="*/ 117 h 117"/>
                <a:gd name="T10" fmla="*/ 6 w 41"/>
                <a:gd name="T11" fmla="*/ 17 h 117"/>
                <a:gd name="T12" fmla="*/ 17 w 41"/>
                <a:gd name="T13" fmla="*/ 6 h 117"/>
                <a:gd name="T14" fmla="*/ 41 w 41"/>
                <a:gd name="T15" fmla="*/ 6 h 117"/>
                <a:gd name="T16" fmla="*/ 41 w 4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7">
                  <a:moveTo>
                    <a:pt x="4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094663" y="4240213"/>
              <a:ext cx="1947863" cy="1027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094663" y="4240213"/>
              <a:ext cx="1947863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740775" y="5608638"/>
              <a:ext cx="657225" cy="387350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740775" y="5608638"/>
              <a:ext cx="657225" cy="193675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20"/>
            <p:cNvSpPr/>
            <p:nvPr>
              <p:custDataLst>
                <p:tags r:id="rId19"/>
              </p:custDataLst>
            </p:nvPr>
          </p:nvSpPr>
          <p:spPr bwMode="auto">
            <a:xfrm>
              <a:off x="8723313" y="5589588"/>
              <a:ext cx="692150" cy="423863"/>
            </a:xfrm>
            <a:custGeom>
              <a:avLst/>
              <a:gdLst>
                <a:gd name="T0" fmla="*/ 425 w 436"/>
                <a:gd name="T1" fmla="*/ 256 h 267"/>
                <a:gd name="T2" fmla="*/ 425 w 436"/>
                <a:gd name="T3" fmla="*/ 244 h 267"/>
                <a:gd name="T4" fmla="*/ 22 w 436"/>
                <a:gd name="T5" fmla="*/ 244 h 267"/>
                <a:gd name="T6" fmla="*/ 22 w 436"/>
                <a:gd name="T7" fmla="*/ 23 h 267"/>
                <a:gd name="T8" fmla="*/ 414 w 436"/>
                <a:gd name="T9" fmla="*/ 23 h 267"/>
                <a:gd name="T10" fmla="*/ 414 w 436"/>
                <a:gd name="T11" fmla="*/ 256 h 267"/>
                <a:gd name="T12" fmla="*/ 425 w 436"/>
                <a:gd name="T13" fmla="*/ 256 h 267"/>
                <a:gd name="T14" fmla="*/ 425 w 436"/>
                <a:gd name="T15" fmla="*/ 244 h 267"/>
                <a:gd name="T16" fmla="*/ 425 w 436"/>
                <a:gd name="T17" fmla="*/ 256 h 267"/>
                <a:gd name="T18" fmla="*/ 436 w 436"/>
                <a:gd name="T19" fmla="*/ 256 h 267"/>
                <a:gd name="T20" fmla="*/ 436 w 436"/>
                <a:gd name="T21" fmla="*/ 0 h 267"/>
                <a:gd name="T22" fmla="*/ 0 w 436"/>
                <a:gd name="T23" fmla="*/ 0 h 267"/>
                <a:gd name="T24" fmla="*/ 0 w 436"/>
                <a:gd name="T25" fmla="*/ 267 h 267"/>
                <a:gd name="T26" fmla="*/ 436 w 436"/>
                <a:gd name="T27" fmla="*/ 267 h 267"/>
                <a:gd name="T28" fmla="*/ 436 w 436"/>
                <a:gd name="T29" fmla="*/ 256 h 267"/>
                <a:gd name="T30" fmla="*/ 425 w 436"/>
                <a:gd name="T31" fmla="*/ 25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267">
                  <a:moveTo>
                    <a:pt x="425" y="256"/>
                  </a:moveTo>
                  <a:lnTo>
                    <a:pt x="425" y="244"/>
                  </a:lnTo>
                  <a:lnTo>
                    <a:pt x="22" y="244"/>
                  </a:lnTo>
                  <a:lnTo>
                    <a:pt x="22" y="23"/>
                  </a:lnTo>
                  <a:lnTo>
                    <a:pt x="414" y="23"/>
                  </a:lnTo>
                  <a:lnTo>
                    <a:pt x="414" y="256"/>
                  </a:lnTo>
                  <a:lnTo>
                    <a:pt x="425" y="256"/>
                  </a:lnTo>
                  <a:lnTo>
                    <a:pt x="425" y="244"/>
                  </a:lnTo>
                  <a:lnTo>
                    <a:pt x="425" y="256"/>
                  </a:lnTo>
                  <a:lnTo>
                    <a:pt x="436" y="256"/>
                  </a:lnTo>
                  <a:lnTo>
                    <a:pt x="43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436" y="267"/>
                  </a:lnTo>
                  <a:lnTo>
                    <a:pt x="436" y="256"/>
                  </a:lnTo>
                  <a:lnTo>
                    <a:pt x="425" y="25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21"/>
            <p:cNvSpPr/>
            <p:nvPr>
              <p:custDataLst>
                <p:tags r:id="rId20"/>
              </p:custDataLst>
            </p:nvPr>
          </p:nvSpPr>
          <p:spPr bwMode="auto">
            <a:xfrm>
              <a:off x="7978775" y="5367338"/>
              <a:ext cx="2181225" cy="293688"/>
            </a:xfrm>
            <a:custGeom>
              <a:avLst/>
              <a:gdLst>
                <a:gd name="T0" fmla="*/ 372 w 372"/>
                <a:gd name="T1" fmla="*/ 0 h 50"/>
                <a:gd name="T2" fmla="*/ 0 w 372"/>
                <a:gd name="T3" fmla="*/ 0 h 50"/>
                <a:gd name="T4" fmla="*/ 0 w 372"/>
                <a:gd name="T5" fmla="*/ 21 h 50"/>
                <a:gd name="T6" fmla="*/ 29 w 372"/>
                <a:gd name="T7" fmla="*/ 50 h 50"/>
                <a:gd name="T8" fmla="*/ 343 w 372"/>
                <a:gd name="T9" fmla="*/ 50 h 50"/>
                <a:gd name="T10" fmla="*/ 372 w 372"/>
                <a:gd name="T11" fmla="*/ 21 h 50"/>
                <a:gd name="T12" fmla="*/ 372 w 372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50">
                  <a:moveTo>
                    <a:pt x="3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3" y="50"/>
                    <a:pt x="29" y="50"/>
                  </a:cubicBezTo>
                  <a:cubicBezTo>
                    <a:pt x="343" y="50"/>
                    <a:pt x="343" y="50"/>
                    <a:pt x="343" y="50"/>
                  </a:cubicBezTo>
                  <a:cubicBezTo>
                    <a:pt x="359" y="50"/>
                    <a:pt x="372" y="37"/>
                    <a:pt x="372" y="21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22"/>
            <p:cNvSpPr/>
            <p:nvPr>
              <p:custDataLst>
                <p:tags r:id="rId21"/>
              </p:custDataLst>
            </p:nvPr>
          </p:nvSpPr>
          <p:spPr bwMode="auto">
            <a:xfrm>
              <a:off x="7959725" y="5349875"/>
              <a:ext cx="1819275" cy="328613"/>
            </a:xfrm>
            <a:custGeom>
              <a:avLst/>
              <a:gdLst>
                <a:gd name="T0" fmla="*/ 310 w 310"/>
                <a:gd name="T1" fmla="*/ 0 h 56"/>
                <a:gd name="T2" fmla="*/ 0 w 310"/>
                <a:gd name="T3" fmla="*/ 0 h 56"/>
                <a:gd name="T4" fmla="*/ 0 w 310"/>
                <a:gd name="T5" fmla="*/ 28 h 56"/>
                <a:gd name="T6" fmla="*/ 28 w 310"/>
                <a:gd name="T7" fmla="*/ 56 h 56"/>
                <a:gd name="T8" fmla="*/ 310 w 310"/>
                <a:gd name="T9" fmla="*/ 56 h 56"/>
                <a:gd name="T10" fmla="*/ 310 w 310"/>
                <a:gd name="T11" fmla="*/ 50 h 56"/>
                <a:gd name="T12" fmla="*/ 28 w 310"/>
                <a:gd name="T13" fmla="*/ 50 h 56"/>
                <a:gd name="T14" fmla="*/ 13 w 310"/>
                <a:gd name="T15" fmla="*/ 43 h 56"/>
                <a:gd name="T16" fmla="*/ 6 w 310"/>
                <a:gd name="T17" fmla="*/ 28 h 56"/>
                <a:gd name="T18" fmla="*/ 6 w 310"/>
                <a:gd name="T19" fmla="*/ 6 h 56"/>
                <a:gd name="T20" fmla="*/ 310 w 310"/>
                <a:gd name="T21" fmla="*/ 6 h 56"/>
                <a:gd name="T22" fmla="*/ 310 w 310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56">
                  <a:moveTo>
                    <a:pt x="3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310" y="56"/>
                    <a:pt x="310" y="56"/>
                    <a:pt x="310" y="56"/>
                  </a:cubicBezTo>
                  <a:cubicBezTo>
                    <a:pt x="310" y="50"/>
                    <a:pt x="310" y="50"/>
                    <a:pt x="310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2" y="50"/>
                    <a:pt x="16" y="47"/>
                    <a:pt x="13" y="43"/>
                  </a:cubicBezTo>
                  <a:cubicBezTo>
                    <a:pt x="9" y="40"/>
                    <a:pt x="6" y="34"/>
                    <a:pt x="6" y="2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10" y="6"/>
                    <a:pt x="310" y="6"/>
                    <a:pt x="310" y="6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612188" y="5989638"/>
              <a:ext cx="92075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24"/>
            <p:cNvSpPr/>
            <p:nvPr>
              <p:custDataLst>
                <p:tags r:id="rId23"/>
              </p:custDataLst>
            </p:nvPr>
          </p:nvSpPr>
          <p:spPr bwMode="auto">
            <a:xfrm>
              <a:off x="8612188" y="5989638"/>
              <a:ext cx="920750" cy="34925"/>
            </a:xfrm>
            <a:custGeom>
              <a:avLst/>
              <a:gdLst>
                <a:gd name="T0" fmla="*/ 0 w 580"/>
                <a:gd name="T1" fmla="*/ 22 h 22"/>
                <a:gd name="T2" fmla="*/ 580 w 580"/>
                <a:gd name="T3" fmla="*/ 22 h 22"/>
                <a:gd name="T4" fmla="*/ 580 w 580"/>
                <a:gd name="T5" fmla="*/ 0 h 22"/>
                <a:gd name="T6" fmla="*/ 0 w 58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0" h="22">
                  <a:moveTo>
                    <a:pt x="0" y="22"/>
                  </a:moveTo>
                  <a:lnTo>
                    <a:pt x="580" y="22"/>
                  </a:lnTo>
                  <a:lnTo>
                    <a:pt x="5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25"/>
            <p:cNvSpPr/>
            <p:nvPr>
              <p:custDataLst>
                <p:tags r:id="rId24"/>
              </p:custDataLst>
            </p:nvPr>
          </p:nvSpPr>
          <p:spPr bwMode="auto">
            <a:xfrm>
              <a:off x="8253413" y="4117975"/>
              <a:ext cx="1654175" cy="1144588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26"/>
            <p:cNvSpPr/>
            <p:nvPr>
              <p:custDataLst>
                <p:tags r:id="rId25"/>
              </p:custDataLst>
            </p:nvPr>
          </p:nvSpPr>
          <p:spPr bwMode="auto">
            <a:xfrm>
              <a:off x="8253413" y="4117975"/>
              <a:ext cx="1654175" cy="1144588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27"/>
            <p:cNvSpPr/>
            <p:nvPr>
              <p:custDataLst>
                <p:tags r:id="rId26"/>
              </p:custDataLst>
            </p:nvPr>
          </p:nvSpPr>
          <p:spPr bwMode="auto">
            <a:xfrm>
              <a:off x="8312150" y="3489325"/>
              <a:ext cx="1536700" cy="1773238"/>
            </a:xfrm>
            <a:custGeom>
              <a:avLst/>
              <a:gdLst>
                <a:gd name="T0" fmla="*/ 262 w 262"/>
                <a:gd name="T1" fmla="*/ 302 h 302"/>
                <a:gd name="T2" fmla="*/ 262 w 262"/>
                <a:gd name="T3" fmla="*/ 16 h 302"/>
                <a:gd name="T4" fmla="*/ 246 w 262"/>
                <a:gd name="T5" fmla="*/ 0 h 302"/>
                <a:gd name="T6" fmla="*/ 15 w 262"/>
                <a:gd name="T7" fmla="*/ 0 h 302"/>
                <a:gd name="T8" fmla="*/ 0 w 262"/>
                <a:gd name="T9" fmla="*/ 16 h 302"/>
                <a:gd name="T10" fmla="*/ 0 w 262"/>
                <a:gd name="T11" fmla="*/ 302 h 302"/>
                <a:gd name="T12" fmla="*/ 262 w 262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302">
                  <a:moveTo>
                    <a:pt x="262" y="302"/>
                  </a:moveTo>
                  <a:cubicBezTo>
                    <a:pt x="262" y="16"/>
                    <a:pt x="262" y="16"/>
                    <a:pt x="262" y="16"/>
                  </a:cubicBezTo>
                  <a:cubicBezTo>
                    <a:pt x="262" y="7"/>
                    <a:pt x="255" y="0"/>
                    <a:pt x="24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62" y="302"/>
                    <a:pt x="262" y="302"/>
                    <a:pt x="262" y="3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28"/>
            <p:cNvSpPr/>
            <p:nvPr>
              <p:custDataLst>
                <p:tags r:id="rId27"/>
              </p:custDataLst>
            </p:nvPr>
          </p:nvSpPr>
          <p:spPr bwMode="auto">
            <a:xfrm>
              <a:off x="8312150" y="3489325"/>
              <a:ext cx="1536700" cy="241300"/>
            </a:xfrm>
            <a:custGeom>
              <a:avLst/>
              <a:gdLst>
                <a:gd name="T0" fmla="*/ 0 w 262"/>
                <a:gd name="T1" fmla="*/ 41 h 41"/>
                <a:gd name="T2" fmla="*/ 0 w 262"/>
                <a:gd name="T3" fmla="*/ 13 h 41"/>
                <a:gd name="T4" fmla="*/ 13 w 262"/>
                <a:gd name="T5" fmla="*/ 0 h 41"/>
                <a:gd name="T6" fmla="*/ 249 w 262"/>
                <a:gd name="T7" fmla="*/ 0 h 41"/>
                <a:gd name="T8" fmla="*/ 262 w 262"/>
                <a:gd name="T9" fmla="*/ 13 h 41"/>
                <a:gd name="T10" fmla="*/ 262 w 262"/>
                <a:gd name="T11" fmla="*/ 41 h 41"/>
                <a:gd name="T12" fmla="*/ 0 w 262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41">
                  <a:moveTo>
                    <a:pt x="0" y="4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6" y="0"/>
                    <a:pt x="262" y="6"/>
                    <a:pt x="262" y="13"/>
                  </a:cubicBezTo>
                  <a:cubicBezTo>
                    <a:pt x="262" y="41"/>
                    <a:pt x="262" y="41"/>
                    <a:pt x="262" y="41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29"/>
            <p:cNvSpPr/>
            <p:nvPr>
              <p:custDataLst>
                <p:tags r:id="rId28"/>
              </p:custDataLst>
            </p:nvPr>
          </p:nvSpPr>
          <p:spPr bwMode="auto">
            <a:xfrm>
              <a:off x="8294688" y="3471863"/>
              <a:ext cx="300038" cy="1784350"/>
            </a:xfrm>
            <a:custGeom>
              <a:avLst/>
              <a:gdLst>
                <a:gd name="T0" fmla="*/ 6 w 51"/>
                <a:gd name="T1" fmla="*/ 304 h 304"/>
                <a:gd name="T2" fmla="*/ 6 w 51"/>
                <a:gd name="T3" fmla="*/ 16 h 304"/>
                <a:gd name="T4" fmla="*/ 16 w 51"/>
                <a:gd name="T5" fmla="*/ 6 h 304"/>
                <a:gd name="T6" fmla="*/ 43 w 51"/>
                <a:gd name="T7" fmla="*/ 6 h 304"/>
                <a:gd name="T8" fmla="*/ 51 w 51"/>
                <a:gd name="T9" fmla="*/ 6 h 304"/>
                <a:gd name="T10" fmla="*/ 51 w 51"/>
                <a:gd name="T11" fmla="*/ 0 h 304"/>
                <a:gd name="T12" fmla="*/ 43 w 51"/>
                <a:gd name="T13" fmla="*/ 0 h 304"/>
                <a:gd name="T14" fmla="*/ 16 w 51"/>
                <a:gd name="T15" fmla="*/ 0 h 304"/>
                <a:gd name="T16" fmla="*/ 0 w 51"/>
                <a:gd name="T17" fmla="*/ 16 h 304"/>
                <a:gd name="T18" fmla="*/ 0 w 51"/>
                <a:gd name="T19" fmla="*/ 304 h 304"/>
                <a:gd name="T20" fmla="*/ 6 w 51"/>
                <a:gd name="T2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04">
                  <a:moveTo>
                    <a:pt x="6" y="304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1"/>
                    <a:pt x="10" y="6"/>
                    <a:pt x="16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6" y="304"/>
                    <a:pt x="6" y="304"/>
                    <a:pt x="6" y="30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0"/>
            <p:cNvSpPr/>
            <p:nvPr>
              <p:custDataLst>
                <p:tags r:id="rId29"/>
              </p:custDataLst>
            </p:nvPr>
          </p:nvSpPr>
          <p:spPr bwMode="auto">
            <a:xfrm>
              <a:off x="8858250" y="3471863"/>
              <a:ext cx="1008063" cy="1666875"/>
            </a:xfrm>
            <a:custGeom>
              <a:avLst/>
              <a:gdLst>
                <a:gd name="T0" fmla="*/ 0 w 172"/>
                <a:gd name="T1" fmla="*/ 6 h 284"/>
                <a:gd name="T2" fmla="*/ 156 w 172"/>
                <a:gd name="T3" fmla="*/ 6 h 284"/>
                <a:gd name="T4" fmla="*/ 166 w 172"/>
                <a:gd name="T5" fmla="*/ 16 h 284"/>
                <a:gd name="T6" fmla="*/ 166 w 172"/>
                <a:gd name="T7" fmla="*/ 284 h 284"/>
                <a:gd name="T8" fmla="*/ 172 w 172"/>
                <a:gd name="T9" fmla="*/ 284 h 284"/>
                <a:gd name="T10" fmla="*/ 172 w 172"/>
                <a:gd name="T11" fmla="*/ 16 h 284"/>
                <a:gd name="T12" fmla="*/ 156 w 172"/>
                <a:gd name="T13" fmla="*/ 0 h 284"/>
                <a:gd name="T14" fmla="*/ 0 w 172"/>
                <a:gd name="T15" fmla="*/ 0 h 284"/>
                <a:gd name="T16" fmla="*/ 0 w 172"/>
                <a:gd name="T17" fmla="*/ 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84">
                  <a:moveTo>
                    <a:pt x="0" y="6"/>
                  </a:moveTo>
                  <a:cubicBezTo>
                    <a:pt x="156" y="6"/>
                    <a:pt x="156" y="6"/>
                    <a:pt x="156" y="6"/>
                  </a:cubicBezTo>
                  <a:cubicBezTo>
                    <a:pt x="161" y="6"/>
                    <a:pt x="166" y="11"/>
                    <a:pt x="166" y="16"/>
                  </a:cubicBezTo>
                  <a:cubicBezTo>
                    <a:pt x="166" y="284"/>
                    <a:pt x="166" y="284"/>
                    <a:pt x="166" y="284"/>
                  </a:cubicBezTo>
                  <a:cubicBezTo>
                    <a:pt x="172" y="284"/>
                    <a:pt x="172" y="284"/>
                    <a:pt x="172" y="284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7"/>
                    <a:pt x="165" y="0"/>
                    <a:pt x="1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3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8664575" y="3471863"/>
              <a:ext cx="104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2"/>
            <p:cNvSpPr/>
            <p:nvPr>
              <p:custDataLst>
                <p:tags r:id="rId31"/>
              </p:custDataLst>
            </p:nvPr>
          </p:nvSpPr>
          <p:spPr bwMode="auto">
            <a:xfrm>
              <a:off x="8664575" y="3471863"/>
              <a:ext cx="104775" cy="34925"/>
            </a:xfrm>
            <a:custGeom>
              <a:avLst/>
              <a:gdLst>
                <a:gd name="T0" fmla="*/ 0 w 66"/>
                <a:gd name="T1" fmla="*/ 22 h 22"/>
                <a:gd name="T2" fmla="*/ 66 w 66"/>
                <a:gd name="T3" fmla="*/ 22 h 22"/>
                <a:gd name="T4" fmla="*/ 66 w 66"/>
                <a:gd name="T5" fmla="*/ 0 h 22"/>
                <a:gd name="T6" fmla="*/ 0 w 6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2">
                  <a:moveTo>
                    <a:pt x="0" y="22"/>
                  </a:moveTo>
                  <a:lnTo>
                    <a:pt x="66" y="22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3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8312150" y="3713163"/>
              <a:ext cx="15367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4"/>
            <p:cNvSpPr/>
            <p:nvPr>
              <p:custDataLst>
                <p:tags r:id="rId33"/>
              </p:custDataLst>
            </p:nvPr>
          </p:nvSpPr>
          <p:spPr bwMode="auto">
            <a:xfrm>
              <a:off x="8312150" y="3713163"/>
              <a:ext cx="1536700" cy="34925"/>
            </a:xfrm>
            <a:custGeom>
              <a:avLst/>
              <a:gdLst>
                <a:gd name="T0" fmla="*/ 0 w 968"/>
                <a:gd name="T1" fmla="*/ 22 h 22"/>
                <a:gd name="T2" fmla="*/ 968 w 968"/>
                <a:gd name="T3" fmla="*/ 22 h 22"/>
                <a:gd name="T4" fmla="*/ 968 w 968"/>
                <a:gd name="T5" fmla="*/ 0 h 22"/>
                <a:gd name="T6" fmla="*/ 0 w 96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22">
                  <a:moveTo>
                    <a:pt x="0" y="22"/>
                  </a:moveTo>
                  <a:lnTo>
                    <a:pt x="968" y="22"/>
                  </a:lnTo>
                  <a:lnTo>
                    <a:pt x="9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3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488363" y="3606800"/>
              <a:ext cx="412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6"/>
            <p:cNvSpPr/>
            <p:nvPr>
              <p:custDataLst>
                <p:tags r:id="rId35"/>
              </p:custDataLst>
            </p:nvPr>
          </p:nvSpPr>
          <p:spPr bwMode="auto">
            <a:xfrm>
              <a:off x="8488363" y="360680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612188" y="3606800"/>
              <a:ext cx="396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8"/>
            <p:cNvSpPr/>
            <p:nvPr>
              <p:custDataLst>
                <p:tags r:id="rId37"/>
              </p:custDataLst>
            </p:nvPr>
          </p:nvSpPr>
          <p:spPr bwMode="auto">
            <a:xfrm>
              <a:off x="8612188" y="3606800"/>
              <a:ext cx="39688" cy="34925"/>
            </a:xfrm>
            <a:custGeom>
              <a:avLst/>
              <a:gdLst>
                <a:gd name="T0" fmla="*/ 0 w 25"/>
                <a:gd name="T1" fmla="*/ 22 h 22"/>
                <a:gd name="T2" fmla="*/ 25 w 25"/>
                <a:gd name="T3" fmla="*/ 22 h 22"/>
                <a:gd name="T4" fmla="*/ 25 w 25"/>
                <a:gd name="T5" fmla="*/ 0 h 22"/>
                <a:gd name="T6" fmla="*/ 0 w 2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0" y="22"/>
                  </a:moveTo>
                  <a:lnTo>
                    <a:pt x="25" y="22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39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734425" y="3606800"/>
              <a:ext cx="412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40"/>
            <p:cNvSpPr/>
            <p:nvPr>
              <p:custDataLst>
                <p:tags r:id="rId39"/>
              </p:custDataLst>
            </p:nvPr>
          </p:nvSpPr>
          <p:spPr bwMode="auto">
            <a:xfrm>
              <a:off x="8734425" y="360680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4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429625" y="4757738"/>
              <a:ext cx="346075" cy="439738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42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910638" y="4757738"/>
              <a:ext cx="339725" cy="439738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43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9391650" y="4757738"/>
              <a:ext cx="339725" cy="439738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44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9391650" y="4757738"/>
              <a:ext cx="33972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45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8840788" y="4657725"/>
              <a:ext cx="4810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46"/>
            <p:cNvSpPr/>
            <p:nvPr>
              <p:custDataLst>
                <p:tags r:id="rId45"/>
              </p:custDataLst>
            </p:nvPr>
          </p:nvSpPr>
          <p:spPr bwMode="auto">
            <a:xfrm>
              <a:off x="8840788" y="4657725"/>
              <a:ext cx="481013" cy="34925"/>
            </a:xfrm>
            <a:custGeom>
              <a:avLst/>
              <a:gdLst>
                <a:gd name="T0" fmla="*/ 0 w 303"/>
                <a:gd name="T1" fmla="*/ 22 h 22"/>
                <a:gd name="T2" fmla="*/ 303 w 303"/>
                <a:gd name="T3" fmla="*/ 22 h 22"/>
                <a:gd name="T4" fmla="*/ 303 w 303"/>
                <a:gd name="T5" fmla="*/ 0 h 22"/>
                <a:gd name="T6" fmla="*/ 0 w 3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2">
                  <a:moveTo>
                    <a:pt x="0" y="22"/>
                  </a:moveTo>
                  <a:lnTo>
                    <a:pt x="303" y="22"/>
                  </a:lnTo>
                  <a:lnTo>
                    <a:pt x="3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47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8429625" y="3871913"/>
              <a:ext cx="1301750" cy="727075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48"/>
            <p:cNvSpPr/>
            <p:nvPr>
              <p:custDataLst>
                <p:tags r:id="rId47"/>
              </p:custDataLst>
            </p:nvPr>
          </p:nvSpPr>
          <p:spPr bwMode="auto">
            <a:xfrm>
              <a:off x="8429625" y="4117975"/>
              <a:ext cx="1301750" cy="481013"/>
            </a:xfrm>
            <a:custGeom>
              <a:avLst/>
              <a:gdLst>
                <a:gd name="T0" fmla="*/ 820 w 820"/>
                <a:gd name="T1" fmla="*/ 0 h 303"/>
                <a:gd name="T2" fmla="*/ 783 w 820"/>
                <a:gd name="T3" fmla="*/ 0 h 303"/>
                <a:gd name="T4" fmla="*/ 732 w 820"/>
                <a:gd name="T5" fmla="*/ 37 h 303"/>
                <a:gd name="T6" fmla="*/ 669 w 820"/>
                <a:gd name="T7" fmla="*/ 37 h 303"/>
                <a:gd name="T8" fmla="*/ 617 w 820"/>
                <a:gd name="T9" fmla="*/ 37 h 303"/>
                <a:gd name="T10" fmla="*/ 584 w 820"/>
                <a:gd name="T11" fmla="*/ 85 h 303"/>
                <a:gd name="T12" fmla="*/ 517 w 820"/>
                <a:gd name="T13" fmla="*/ 133 h 303"/>
                <a:gd name="T14" fmla="*/ 388 w 820"/>
                <a:gd name="T15" fmla="*/ 133 h 303"/>
                <a:gd name="T16" fmla="*/ 355 w 820"/>
                <a:gd name="T17" fmla="*/ 107 h 303"/>
                <a:gd name="T18" fmla="*/ 288 w 820"/>
                <a:gd name="T19" fmla="*/ 140 h 303"/>
                <a:gd name="T20" fmla="*/ 163 w 820"/>
                <a:gd name="T21" fmla="*/ 140 h 303"/>
                <a:gd name="T22" fmla="*/ 37 w 820"/>
                <a:gd name="T23" fmla="*/ 255 h 303"/>
                <a:gd name="T24" fmla="*/ 0 w 820"/>
                <a:gd name="T25" fmla="*/ 255 h 303"/>
                <a:gd name="T26" fmla="*/ 0 w 820"/>
                <a:gd name="T27" fmla="*/ 303 h 303"/>
                <a:gd name="T28" fmla="*/ 820 w 820"/>
                <a:gd name="T29" fmla="*/ 303 h 303"/>
                <a:gd name="T30" fmla="*/ 820 w 820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0" h="303">
                  <a:moveTo>
                    <a:pt x="820" y="0"/>
                  </a:move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7" y="37"/>
                  </a:lnTo>
                  <a:lnTo>
                    <a:pt x="584" y="85"/>
                  </a:lnTo>
                  <a:lnTo>
                    <a:pt x="517" y="133"/>
                  </a:lnTo>
                  <a:lnTo>
                    <a:pt x="388" y="133"/>
                  </a:lnTo>
                  <a:lnTo>
                    <a:pt x="355" y="107"/>
                  </a:lnTo>
                  <a:lnTo>
                    <a:pt x="288" y="140"/>
                  </a:lnTo>
                  <a:lnTo>
                    <a:pt x="163" y="140"/>
                  </a:lnTo>
                  <a:lnTo>
                    <a:pt x="37" y="255"/>
                  </a:lnTo>
                  <a:lnTo>
                    <a:pt x="0" y="255"/>
                  </a:lnTo>
                  <a:lnTo>
                    <a:pt x="0" y="303"/>
                  </a:lnTo>
                  <a:lnTo>
                    <a:pt x="820" y="303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49"/>
            <p:cNvSpPr/>
            <p:nvPr>
              <p:custDataLst>
                <p:tags r:id="rId48"/>
              </p:custDataLst>
            </p:nvPr>
          </p:nvSpPr>
          <p:spPr bwMode="auto">
            <a:xfrm>
              <a:off x="8429625" y="4100513"/>
              <a:ext cx="1301750" cy="439738"/>
            </a:xfrm>
            <a:custGeom>
              <a:avLst/>
              <a:gdLst>
                <a:gd name="T0" fmla="*/ 0 w 820"/>
                <a:gd name="T1" fmla="*/ 277 h 277"/>
                <a:gd name="T2" fmla="*/ 41 w 820"/>
                <a:gd name="T3" fmla="*/ 277 h 277"/>
                <a:gd name="T4" fmla="*/ 166 w 820"/>
                <a:gd name="T5" fmla="*/ 162 h 277"/>
                <a:gd name="T6" fmla="*/ 292 w 820"/>
                <a:gd name="T7" fmla="*/ 162 h 277"/>
                <a:gd name="T8" fmla="*/ 355 w 820"/>
                <a:gd name="T9" fmla="*/ 129 h 277"/>
                <a:gd name="T10" fmla="*/ 384 w 820"/>
                <a:gd name="T11" fmla="*/ 155 h 277"/>
                <a:gd name="T12" fmla="*/ 521 w 820"/>
                <a:gd name="T13" fmla="*/ 155 h 277"/>
                <a:gd name="T14" fmla="*/ 591 w 820"/>
                <a:gd name="T15" fmla="*/ 103 h 277"/>
                <a:gd name="T16" fmla="*/ 624 w 820"/>
                <a:gd name="T17" fmla="*/ 59 h 277"/>
                <a:gd name="T18" fmla="*/ 669 w 820"/>
                <a:gd name="T19" fmla="*/ 59 h 277"/>
                <a:gd name="T20" fmla="*/ 735 w 820"/>
                <a:gd name="T21" fmla="*/ 59 h 277"/>
                <a:gd name="T22" fmla="*/ 787 w 820"/>
                <a:gd name="T23" fmla="*/ 22 h 277"/>
                <a:gd name="T24" fmla="*/ 820 w 820"/>
                <a:gd name="T25" fmla="*/ 22 h 277"/>
                <a:gd name="T26" fmla="*/ 820 w 820"/>
                <a:gd name="T27" fmla="*/ 0 h 277"/>
                <a:gd name="T28" fmla="*/ 783 w 820"/>
                <a:gd name="T29" fmla="*/ 0 h 277"/>
                <a:gd name="T30" fmla="*/ 732 w 820"/>
                <a:gd name="T31" fmla="*/ 37 h 277"/>
                <a:gd name="T32" fmla="*/ 669 w 820"/>
                <a:gd name="T33" fmla="*/ 37 h 277"/>
                <a:gd name="T34" fmla="*/ 613 w 820"/>
                <a:gd name="T35" fmla="*/ 37 h 277"/>
                <a:gd name="T36" fmla="*/ 573 w 820"/>
                <a:gd name="T37" fmla="*/ 88 h 277"/>
                <a:gd name="T38" fmla="*/ 514 w 820"/>
                <a:gd name="T39" fmla="*/ 133 h 277"/>
                <a:gd name="T40" fmla="*/ 392 w 820"/>
                <a:gd name="T41" fmla="*/ 133 h 277"/>
                <a:gd name="T42" fmla="*/ 355 w 820"/>
                <a:gd name="T43" fmla="*/ 103 h 277"/>
                <a:gd name="T44" fmla="*/ 288 w 820"/>
                <a:gd name="T45" fmla="*/ 140 h 277"/>
                <a:gd name="T46" fmla="*/ 159 w 820"/>
                <a:gd name="T47" fmla="*/ 140 h 277"/>
                <a:gd name="T48" fmla="*/ 33 w 820"/>
                <a:gd name="T49" fmla="*/ 255 h 277"/>
                <a:gd name="T50" fmla="*/ 0 w 820"/>
                <a:gd name="T51" fmla="*/ 255 h 277"/>
                <a:gd name="T52" fmla="*/ 0 w 820"/>
                <a:gd name="T53" fmla="*/ 277 h 277"/>
                <a:gd name="T54" fmla="*/ 0 w 820"/>
                <a:gd name="T5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0" h="277">
                  <a:moveTo>
                    <a:pt x="0" y="277"/>
                  </a:moveTo>
                  <a:lnTo>
                    <a:pt x="41" y="277"/>
                  </a:lnTo>
                  <a:lnTo>
                    <a:pt x="166" y="162"/>
                  </a:lnTo>
                  <a:lnTo>
                    <a:pt x="292" y="162"/>
                  </a:lnTo>
                  <a:lnTo>
                    <a:pt x="355" y="129"/>
                  </a:lnTo>
                  <a:lnTo>
                    <a:pt x="384" y="155"/>
                  </a:lnTo>
                  <a:lnTo>
                    <a:pt x="521" y="155"/>
                  </a:lnTo>
                  <a:lnTo>
                    <a:pt x="591" y="103"/>
                  </a:lnTo>
                  <a:lnTo>
                    <a:pt x="624" y="59"/>
                  </a:lnTo>
                  <a:lnTo>
                    <a:pt x="669" y="59"/>
                  </a:lnTo>
                  <a:lnTo>
                    <a:pt x="735" y="59"/>
                  </a:lnTo>
                  <a:lnTo>
                    <a:pt x="787" y="22"/>
                  </a:lnTo>
                  <a:lnTo>
                    <a:pt x="820" y="22"/>
                  </a:lnTo>
                  <a:lnTo>
                    <a:pt x="820" y="0"/>
                  </a:ln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3" y="37"/>
                  </a:lnTo>
                  <a:lnTo>
                    <a:pt x="573" y="88"/>
                  </a:lnTo>
                  <a:lnTo>
                    <a:pt x="514" y="133"/>
                  </a:lnTo>
                  <a:lnTo>
                    <a:pt x="392" y="133"/>
                  </a:lnTo>
                  <a:lnTo>
                    <a:pt x="355" y="103"/>
                  </a:lnTo>
                  <a:lnTo>
                    <a:pt x="288" y="140"/>
                  </a:lnTo>
                  <a:lnTo>
                    <a:pt x="159" y="140"/>
                  </a:lnTo>
                  <a:lnTo>
                    <a:pt x="33" y="255"/>
                  </a:lnTo>
                  <a:lnTo>
                    <a:pt x="0" y="255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50"/>
            <p:cNvSpPr/>
            <p:nvPr>
              <p:custDataLst>
                <p:tags r:id="rId49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  <a:gd name="T8" fmla="*/ 0 w 66"/>
                <a:gd name="T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51"/>
            <p:cNvSpPr/>
            <p:nvPr>
              <p:custDataLst>
                <p:tags r:id="rId50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52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9685338" y="2070100"/>
              <a:ext cx="568325" cy="568325"/>
            </a:xfrm>
            <a:custGeom>
              <a:avLst/>
              <a:gdLst>
                <a:gd name="T0" fmla="*/ 17 w 97"/>
                <a:gd name="T1" fmla="*/ 17 h 97"/>
                <a:gd name="T2" fmla="*/ 17 w 97"/>
                <a:gd name="T3" fmla="*/ 80 h 97"/>
                <a:gd name="T4" fmla="*/ 80 w 97"/>
                <a:gd name="T5" fmla="*/ 80 h 97"/>
                <a:gd name="T6" fmla="*/ 80 w 97"/>
                <a:gd name="T7" fmla="*/ 17 h 97"/>
                <a:gd name="T8" fmla="*/ 17 w 97"/>
                <a:gd name="T9" fmla="*/ 17 h 97"/>
                <a:gd name="T10" fmla="*/ 73 w 97"/>
                <a:gd name="T11" fmla="*/ 73 h 97"/>
                <a:gd name="T12" fmla="*/ 25 w 97"/>
                <a:gd name="T13" fmla="*/ 73 h 97"/>
                <a:gd name="T14" fmla="*/ 25 w 97"/>
                <a:gd name="T15" fmla="*/ 25 h 97"/>
                <a:gd name="T16" fmla="*/ 73 w 97"/>
                <a:gd name="T17" fmla="*/ 25 h 97"/>
                <a:gd name="T18" fmla="*/ 73 w 97"/>
                <a:gd name="T19" fmla="*/ 7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17" y="17"/>
                  </a:moveTo>
                  <a:cubicBezTo>
                    <a:pt x="0" y="35"/>
                    <a:pt x="0" y="63"/>
                    <a:pt x="17" y="80"/>
                  </a:cubicBezTo>
                  <a:cubicBezTo>
                    <a:pt x="35" y="97"/>
                    <a:pt x="63" y="97"/>
                    <a:pt x="80" y="80"/>
                  </a:cubicBezTo>
                  <a:cubicBezTo>
                    <a:pt x="97" y="63"/>
                    <a:pt x="97" y="35"/>
                    <a:pt x="80" y="17"/>
                  </a:cubicBezTo>
                  <a:cubicBezTo>
                    <a:pt x="63" y="0"/>
                    <a:pt x="35" y="0"/>
                    <a:pt x="17" y="17"/>
                  </a:cubicBezTo>
                  <a:close/>
                  <a:moveTo>
                    <a:pt x="73" y="73"/>
                  </a:moveTo>
                  <a:cubicBezTo>
                    <a:pt x="59" y="86"/>
                    <a:pt x="38" y="86"/>
                    <a:pt x="25" y="73"/>
                  </a:cubicBezTo>
                  <a:cubicBezTo>
                    <a:pt x="12" y="59"/>
                    <a:pt x="12" y="38"/>
                    <a:pt x="25" y="25"/>
                  </a:cubicBezTo>
                  <a:cubicBezTo>
                    <a:pt x="38" y="12"/>
                    <a:pt x="59" y="12"/>
                    <a:pt x="73" y="25"/>
                  </a:cubicBezTo>
                  <a:cubicBezTo>
                    <a:pt x="86" y="38"/>
                    <a:pt x="86" y="59"/>
                    <a:pt x="73" y="73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53"/>
            <p:cNvSpPr/>
            <p:nvPr>
              <p:custDataLst>
                <p:tags r:id="rId52"/>
              </p:custDataLst>
            </p:nvPr>
          </p:nvSpPr>
          <p:spPr bwMode="auto">
            <a:xfrm>
              <a:off x="9690100" y="2076450"/>
              <a:ext cx="557213" cy="557213"/>
            </a:xfrm>
            <a:custGeom>
              <a:avLst/>
              <a:gdLst>
                <a:gd name="T0" fmla="*/ 16 w 95"/>
                <a:gd name="T1" fmla="*/ 16 h 95"/>
                <a:gd name="T2" fmla="*/ 14 w 95"/>
                <a:gd name="T3" fmla="*/ 14 h 95"/>
                <a:gd name="T4" fmla="*/ 0 w 95"/>
                <a:gd name="T5" fmla="*/ 48 h 95"/>
                <a:gd name="T6" fmla="*/ 14 w 95"/>
                <a:gd name="T7" fmla="*/ 81 h 95"/>
                <a:gd name="T8" fmla="*/ 48 w 95"/>
                <a:gd name="T9" fmla="*/ 95 h 95"/>
                <a:gd name="T10" fmla="*/ 81 w 95"/>
                <a:gd name="T11" fmla="*/ 81 h 95"/>
                <a:gd name="T12" fmla="*/ 95 w 95"/>
                <a:gd name="T13" fmla="*/ 48 h 95"/>
                <a:gd name="T14" fmla="*/ 81 w 95"/>
                <a:gd name="T15" fmla="*/ 14 h 95"/>
                <a:gd name="T16" fmla="*/ 48 w 95"/>
                <a:gd name="T17" fmla="*/ 0 h 95"/>
                <a:gd name="T18" fmla="*/ 14 w 95"/>
                <a:gd name="T19" fmla="*/ 14 h 95"/>
                <a:gd name="T20" fmla="*/ 16 w 95"/>
                <a:gd name="T21" fmla="*/ 16 h 95"/>
                <a:gd name="T22" fmla="*/ 19 w 95"/>
                <a:gd name="T23" fmla="*/ 19 h 95"/>
                <a:gd name="T24" fmla="*/ 48 w 95"/>
                <a:gd name="T25" fmla="*/ 6 h 95"/>
                <a:gd name="T26" fmla="*/ 77 w 95"/>
                <a:gd name="T27" fmla="*/ 19 h 95"/>
                <a:gd name="T28" fmla="*/ 89 w 95"/>
                <a:gd name="T29" fmla="*/ 48 h 95"/>
                <a:gd name="T30" fmla="*/ 77 w 95"/>
                <a:gd name="T31" fmla="*/ 77 h 95"/>
                <a:gd name="T32" fmla="*/ 48 w 95"/>
                <a:gd name="T33" fmla="*/ 89 h 95"/>
                <a:gd name="T34" fmla="*/ 19 w 95"/>
                <a:gd name="T35" fmla="*/ 77 h 95"/>
                <a:gd name="T36" fmla="*/ 6 w 95"/>
                <a:gd name="T37" fmla="*/ 48 h 95"/>
                <a:gd name="T38" fmla="*/ 19 w 95"/>
                <a:gd name="T39" fmla="*/ 19 h 95"/>
                <a:gd name="T40" fmla="*/ 16 w 95"/>
                <a:gd name="T4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5">
                  <a:moveTo>
                    <a:pt x="16" y="16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24" y="90"/>
                    <a:pt x="36" y="95"/>
                    <a:pt x="48" y="95"/>
                  </a:cubicBezTo>
                  <a:cubicBezTo>
                    <a:pt x="60" y="95"/>
                    <a:pt x="72" y="90"/>
                    <a:pt x="81" y="81"/>
                  </a:cubicBezTo>
                  <a:cubicBezTo>
                    <a:pt x="90" y="72"/>
                    <a:pt x="95" y="60"/>
                    <a:pt x="95" y="48"/>
                  </a:cubicBezTo>
                  <a:cubicBezTo>
                    <a:pt x="95" y="36"/>
                    <a:pt x="90" y="23"/>
                    <a:pt x="81" y="14"/>
                  </a:cubicBezTo>
                  <a:cubicBezTo>
                    <a:pt x="72" y="5"/>
                    <a:pt x="60" y="0"/>
                    <a:pt x="48" y="0"/>
                  </a:cubicBezTo>
                  <a:cubicBezTo>
                    <a:pt x="36" y="0"/>
                    <a:pt x="24" y="5"/>
                    <a:pt x="14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10"/>
                    <a:pt x="37" y="6"/>
                    <a:pt x="48" y="6"/>
                  </a:cubicBezTo>
                  <a:cubicBezTo>
                    <a:pt x="58" y="6"/>
                    <a:pt x="69" y="10"/>
                    <a:pt x="77" y="19"/>
                  </a:cubicBezTo>
                  <a:cubicBezTo>
                    <a:pt x="85" y="27"/>
                    <a:pt x="89" y="37"/>
                    <a:pt x="89" y="48"/>
                  </a:cubicBezTo>
                  <a:cubicBezTo>
                    <a:pt x="89" y="58"/>
                    <a:pt x="85" y="69"/>
                    <a:pt x="77" y="77"/>
                  </a:cubicBezTo>
                  <a:cubicBezTo>
                    <a:pt x="69" y="85"/>
                    <a:pt x="58" y="89"/>
                    <a:pt x="48" y="89"/>
                  </a:cubicBezTo>
                  <a:cubicBezTo>
                    <a:pt x="37" y="89"/>
                    <a:pt x="27" y="85"/>
                    <a:pt x="19" y="77"/>
                  </a:cubicBezTo>
                  <a:cubicBezTo>
                    <a:pt x="11" y="69"/>
                    <a:pt x="6" y="58"/>
                    <a:pt x="6" y="48"/>
                  </a:cubicBezTo>
                  <a:cubicBezTo>
                    <a:pt x="6" y="37"/>
                    <a:pt x="11" y="27"/>
                    <a:pt x="19" y="19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54"/>
            <p:cNvSpPr/>
            <p:nvPr>
              <p:custDataLst>
                <p:tags r:id="rId53"/>
              </p:custDataLst>
            </p:nvPr>
          </p:nvSpPr>
          <p:spPr bwMode="auto">
            <a:xfrm>
              <a:off x="9825038" y="2187575"/>
              <a:ext cx="276225" cy="82550"/>
            </a:xfrm>
            <a:custGeom>
              <a:avLst/>
              <a:gdLst>
                <a:gd name="T0" fmla="*/ 4 w 47"/>
                <a:gd name="T1" fmla="*/ 14 h 14"/>
                <a:gd name="T2" fmla="*/ 23 w 47"/>
                <a:gd name="T3" fmla="*/ 6 h 14"/>
                <a:gd name="T4" fmla="*/ 43 w 47"/>
                <a:gd name="T5" fmla="*/ 14 h 14"/>
                <a:gd name="T6" fmla="*/ 47 w 47"/>
                <a:gd name="T7" fmla="*/ 10 h 14"/>
                <a:gd name="T8" fmla="*/ 23 w 47"/>
                <a:gd name="T9" fmla="*/ 0 h 14"/>
                <a:gd name="T10" fmla="*/ 0 w 47"/>
                <a:gd name="T11" fmla="*/ 10 h 14"/>
                <a:gd name="T12" fmla="*/ 4 w 4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4">
                  <a:moveTo>
                    <a:pt x="4" y="14"/>
                  </a:moveTo>
                  <a:cubicBezTo>
                    <a:pt x="9" y="9"/>
                    <a:pt x="16" y="6"/>
                    <a:pt x="23" y="6"/>
                  </a:cubicBezTo>
                  <a:cubicBezTo>
                    <a:pt x="30" y="6"/>
                    <a:pt x="37" y="9"/>
                    <a:pt x="43" y="1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0" y="3"/>
                    <a:pt x="32" y="0"/>
                    <a:pt x="23" y="0"/>
                  </a:cubicBezTo>
                  <a:cubicBezTo>
                    <a:pt x="15" y="0"/>
                    <a:pt x="6" y="3"/>
                    <a:pt x="0" y="10"/>
                  </a:cubicBezTo>
                  <a:cubicBezTo>
                    <a:pt x="4" y="14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55"/>
            <p:cNvSpPr/>
            <p:nvPr>
              <p:custDataLst>
                <p:tags r:id="rId54"/>
              </p:custDataLst>
            </p:nvPr>
          </p:nvSpPr>
          <p:spPr bwMode="auto">
            <a:xfrm>
              <a:off x="10160000" y="2544763"/>
              <a:ext cx="317500" cy="317500"/>
            </a:xfrm>
            <a:custGeom>
              <a:avLst/>
              <a:gdLst>
                <a:gd name="T0" fmla="*/ 0 w 200"/>
                <a:gd name="T1" fmla="*/ 48 h 200"/>
                <a:gd name="T2" fmla="*/ 155 w 200"/>
                <a:gd name="T3" fmla="*/ 200 h 200"/>
                <a:gd name="T4" fmla="*/ 200 w 200"/>
                <a:gd name="T5" fmla="*/ 156 h 200"/>
                <a:gd name="T6" fmla="*/ 48 w 200"/>
                <a:gd name="T7" fmla="*/ 0 h 200"/>
                <a:gd name="T8" fmla="*/ 0 w 200"/>
                <a:gd name="T9" fmla="*/ 4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48"/>
                  </a:moveTo>
                  <a:lnTo>
                    <a:pt x="155" y="200"/>
                  </a:lnTo>
                  <a:lnTo>
                    <a:pt x="200" y="156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56"/>
            <p:cNvSpPr/>
            <p:nvPr>
              <p:custDataLst>
                <p:tags r:id="rId55"/>
              </p:custDataLst>
            </p:nvPr>
          </p:nvSpPr>
          <p:spPr bwMode="auto">
            <a:xfrm>
              <a:off x="10136188" y="2522538"/>
              <a:ext cx="352425" cy="346075"/>
            </a:xfrm>
            <a:custGeom>
              <a:avLst/>
              <a:gdLst>
                <a:gd name="T0" fmla="*/ 39 w 60"/>
                <a:gd name="T1" fmla="*/ 23 h 59"/>
                <a:gd name="T2" fmla="*/ 17 w 60"/>
                <a:gd name="T3" fmla="*/ 0 h 59"/>
                <a:gd name="T4" fmla="*/ 0 w 60"/>
                <a:gd name="T5" fmla="*/ 17 h 59"/>
                <a:gd name="T6" fmla="*/ 41 w 60"/>
                <a:gd name="T7" fmla="*/ 57 h 59"/>
                <a:gd name="T8" fmla="*/ 46 w 60"/>
                <a:gd name="T9" fmla="*/ 59 h 59"/>
                <a:gd name="T10" fmla="*/ 51 w 60"/>
                <a:gd name="T11" fmla="*/ 57 h 59"/>
                <a:gd name="T12" fmla="*/ 57 w 60"/>
                <a:gd name="T13" fmla="*/ 51 h 59"/>
                <a:gd name="T14" fmla="*/ 60 w 60"/>
                <a:gd name="T15" fmla="*/ 46 h 59"/>
                <a:gd name="T16" fmla="*/ 57 w 60"/>
                <a:gd name="T17" fmla="*/ 41 h 59"/>
                <a:gd name="T18" fmla="*/ 57 w 60"/>
                <a:gd name="T19" fmla="*/ 40 h 59"/>
                <a:gd name="T20" fmla="*/ 55 w 60"/>
                <a:gd name="T21" fmla="*/ 38 h 59"/>
                <a:gd name="T22" fmla="*/ 52 w 60"/>
                <a:gd name="T23" fmla="*/ 35 h 59"/>
                <a:gd name="T24" fmla="*/ 47 w 60"/>
                <a:gd name="T25" fmla="*/ 39 h 59"/>
                <a:gd name="T26" fmla="*/ 50 w 60"/>
                <a:gd name="T27" fmla="*/ 42 h 59"/>
                <a:gd name="T28" fmla="*/ 53 w 60"/>
                <a:gd name="T29" fmla="*/ 45 h 59"/>
                <a:gd name="T30" fmla="*/ 53 w 60"/>
                <a:gd name="T31" fmla="*/ 45 h 59"/>
                <a:gd name="T32" fmla="*/ 54 w 60"/>
                <a:gd name="T33" fmla="*/ 46 h 59"/>
                <a:gd name="T34" fmla="*/ 53 w 60"/>
                <a:gd name="T35" fmla="*/ 47 h 59"/>
                <a:gd name="T36" fmla="*/ 47 w 60"/>
                <a:gd name="T37" fmla="*/ 53 h 59"/>
                <a:gd name="T38" fmla="*/ 47 w 60"/>
                <a:gd name="T39" fmla="*/ 53 h 59"/>
                <a:gd name="T40" fmla="*/ 46 w 60"/>
                <a:gd name="T41" fmla="*/ 53 h 59"/>
                <a:gd name="T42" fmla="*/ 45 w 60"/>
                <a:gd name="T43" fmla="*/ 53 h 59"/>
                <a:gd name="T44" fmla="*/ 9 w 60"/>
                <a:gd name="T45" fmla="*/ 17 h 59"/>
                <a:gd name="T46" fmla="*/ 17 w 60"/>
                <a:gd name="T47" fmla="*/ 9 h 59"/>
                <a:gd name="T48" fmla="*/ 35 w 60"/>
                <a:gd name="T49" fmla="*/ 27 h 59"/>
                <a:gd name="T50" fmla="*/ 39 w 60"/>
                <a:gd name="T5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59">
                  <a:moveTo>
                    <a:pt x="39" y="2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9"/>
                    <a:pt x="44" y="59"/>
                    <a:pt x="46" y="59"/>
                  </a:cubicBezTo>
                  <a:cubicBezTo>
                    <a:pt x="48" y="59"/>
                    <a:pt x="50" y="59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9" y="50"/>
                    <a:pt x="60" y="48"/>
                    <a:pt x="60" y="46"/>
                  </a:cubicBezTo>
                  <a:cubicBezTo>
                    <a:pt x="60" y="44"/>
                    <a:pt x="59" y="42"/>
                    <a:pt x="5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4" y="46"/>
                    <a:pt x="54" y="46"/>
                  </a:cubicBezTo>
                  <a:cubicBezTo>
                    <a:pt x="54" y="46"/>
                    <a:pt x="53" y="47"/>
                    <a:pt x="53" y="47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6" y="53"/>
                    <a:pt x="46" y="53"/>
                  </a:cubicBezTo>
                  <a:cubicBezTo>
                    <a:pt x="46" y="53"/>
                    <a:pt x="45" y="53"/>
                    <a:pt x="45" y="5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57"/>
            <p:cNvSpPr/>
            <p:nvPr>
              <p:custDataLst>
                <p:tags r:id="rId56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  <a:gd name="T8" fmla="*/ 40 w 40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58"/>
            <p:cNvSpPr/>
            <p:nvPr>
              <p:custDataLst>
                <p:tags r:id="rId57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59"/>
            <p:cNvSpPr/>
            <p:nvPr>
              <p:custDataLst>
                <p:tags r:id="rId58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  <a:gd name="T8" fmla="*/ 15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15" y="6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60"/>
            <p:cNvSpPr/>
            <p:nvPr>
              <p:custDataLst>
                <p:tags r:id="rId59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61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9544050" y="2157413"/>
              <a:ext cx="165100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62"/>
            <p:cNvSpPr/>
            <p:nvPr>
              <p:custDataLst>
                <p:tags r:id="rId61"/>
              </p:custDataLst>
            </p:nvPr>
          </p:nvSpPr>
          <p:spPr bwMode="auto">
            <a:xfrm>
              <a:off x="9544050" y="2157413"/>
              <a:ext cx="165100" cy="36513"/>
            </a:xfrm>
            <a:custGeom>
              <a:avLst/>
              <a:gdLst>
                <a:gd name="T0" fmla="*/ 0 w 104"/>
                <a:gd name="T1" fmla="*/ 23 h 23"/>
                <a:gd name="T2" fmla="*/ 104 w 104"/>
                <a:gd name="T3" fmla="*/ 23 h 23"/>
                <a:gd name="T4" fmla="*/ 104 w 104"/>
                <a:gd name="T5" fmla="*/ 0 h 23"/>
                <a:gd name="T6" fmla="*/ 0 w 10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23">
                  <a:moveTo>
                    <a:pt x="0" y="23"/>
                  </a:moveTo>
                  <a:lnTo>
                    <a:pt x="104" y="23"/>
                  </a:lnTo>
                  <a:lnTo>
                    <a:pt x="10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63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9544050" y="2246313"/>
              <a:ext cx="1285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64"/>
            <p:cNvSpPr/>
            <p:nvPr>
              <p:custDataLst>
                <p:tags r:id="rId63"/>
              </p:custDataLst>
            </p:nvPr>
          </p:nvSpPr>
          <p:spPr bwMode="auto">
            <a:xfrm>
              <a:off x="9544050" y="2246313"/>
              <a:ext cx="128588" cy="34925"/>
            </a:xfrm>
            <a:custGeom>
              <a:avLst/>
              <a:gdLst>
                <a:gd name="T0" fmla="*/ 0 w 81"/>
                <a:gd name="T1" fmla="*/ 22 h 22"/>
                <a:gd name="T2" fmla="*/ 81 w 81"/>
                <a:gd name="T3" fmla="*/ 22 h 22"/>
                <a:gd name="T4" fmla="*/ 81 w 81"/>
                <a:gd name="T5" fmla="*/ 0 h 22"/>
                <a:gd name="T6" fmla="*/ 0 w 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2">
                  <a:moveTo>
                    <a:pt x="0" y="22"/>
                  </a:moveTo>
                  <a:lnTo>
                    <a:pt x="81" y="22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65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9350375" y="2333625"/>
              <a:ext cx="3222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66"/>
            <p:cNvSpPr/>
            <p:nvPr>
              <p:custDataLst>
                <p:tags r:id="rId65"/>
              </p:custDataLst>
            </p:nvPr>
          </p:nvSpPr>
          <p:spPr bwMode="auto">
            <a:xfrm>
              <a:off x="9350375" y="2333625"/>
              <a:ext cx="322263" cy="34925"/>
            </a:xfrm>
            <a:custGeom>
              <a:avLst/>
              <a:gdLst>
                <a:gd name="T0" fmla="*/ 0 w 203"/>
                <a:gd name="T1" fmla="*/ 22 h 22"/>
                <a:gd name="T2" fmla="*/ 203 w 203"/>
                <a:gd name="T3" fmla="*/ 22 h 22"/>
                <a:gd name="T4" fmla="*/ 203 w 203"/>
                <a:gd name="T5" fmla="*/ 0 h 22"/>
                <a:gd name="T6" fmla="*/ 0 w 2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2">
                  <a:moveTo>
                    <a:pt x="0" y="22"/>
                  </a:moveTo>
                  <a:lnTo>
                    <a:pt x="203" y="22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67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9350375" y="2427288"/>
              <a:ext cx="3222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68"/>
            <p:cNvSpPr/>
            <p:nvPr>
              <p:custDataLst>
                <p:tags r:id="rId67"/>
              </p:custDataLst>
            </p:nvPr>
          </p:nvSpPr>
          <p:spPr bwMode="auto">
            <a:xfrm>
              <a:off x="9350375" y="2427288"/>
              <a:ext cx="322263" cy="36513"/>
            </a:xfrm>
            <a:custGeom>
              <a:avLst/>
              <a:gdLst>
                <a:gd name="T0" fmla="*/ 0 w 203"/>
                <a:gd name="T1" fmla="*/ 23 h 23"/>
                <a:gd name="T2" fmla="*/ 203 w 203"/>
                <a:gd name="T3" fmla="*/ 23 h 23"/>
                <a:gd name="T4" fmla="*/ 203 w 203"/>
                <a:gd name="T5" fmla="*/ 0 h 23"/>
                <a:gd name="T6" fmla="*/ 0 w 20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3">
                  <a:moveTo>
                    <a:pt x="0" y="23"/>
                  </a:moveTo>
                  <a:lnTo>
                    <a:pt x="203" y="23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69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9350375" y="2516188"/>
              <a:ext cx="358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70"/>
            <p:cNvSpPr/>
            <p:nvPr>
              <p:custDataLst>
                <p:tags r:id="rId69"/>
              </p:custDataLst>
            </p:nvPr>
          </p:nvSpPr>
          <p:spPr bwMode="auto">
            <a:xfrm>
              <a:off x="9350375" y="2516188"/>
              <a:ext cx="358775" cy="34925"/>
            </a:xfrm>
            <a:custGeom>
              <a:avLst/>
              <a:gdLst>
                <a:gd name="T0" fmla="*/ 0 w 226"/>
                <a:gd name="T1" fmla="*/ 22 h 22"/>
                <a:gd name="T2" fmla="*/ 226 w 226"/>
                <a:gd name="T3" fmla="*/ 22 h 22"/>
                <a:gd name="T4" fmla="*/ 226 w 226"/>
                <a:gd name="T5" fmla="*/ 0 h 22"/>
                <a:gd name="T6" fmla="*/ 0 w 2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22">
                  <a:moveTo>
                    <a:pt x="0" y="22"/>
                  </a:moveTo>
                  <a:lnTo>
                    <a:pt x="226" y="22"/>
                  </a:lnTo>
                  <a:lnTo>
                    <a:pt x="2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71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9350375" y="2603500"/>
              <a:ext cx="4699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72"/>
            <p:cNvSpPr/>
            <p:nvPr>
              <p:custDataLst>
                <p:tags r:id="rId71"/>
              </p:custDataLst>
            </p:nvPr>
          </p:nvSpPr>
          <p:spPr bwMode="auto">
            <a:xfrm>
              <a:off x="9350375" y="2603500"/>
              <a:ext cx="469900" cy="34925"/>
            </a:xfrm>
            <a:custGeom>
              <a:avLst/>
              <a:gdLst>
                <a:gd name="T0" fmla="*/ 0 w 296"/>
                <a:gd name="T1" fmla="*/ 22 h 22"/>
                <a:gd name="T2" fmla="*/ 296 w 296"/>
                <a:gd name="T3" fmla="*/ 22 h 22"/>
                <a:gd name="T4" fmla="*/ 296 w 296"/>
                <a:gd name="T5" fmla="*/ 0 h 22"/>
                <a:gd name="T6" fmla="*/ 0 w 29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22">
                  <a:moveTo>
                    <a:pt x="0" y="22"/>
                  </a:moveTo>
                  <a:lnTo>
                    <a:pt x="296" y="22"/>
                  </a:lnTo>
                  <a:lnTo>
                    <a:pt x="2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73"/>
            <p:cNvSpPr/>
            <p:nvPr>
              <p:custDataLst>
                <p:tags r:id="rId72"/>
              </p:custDataLst>
            </p:nvPr>
          </p:nvSpPr>
          <p:spPr bwMode="auto">
            <a:xfrm>
              <a:off x="7966075" y="4816475"/>
              <a:ext cx="628650" cy="855663"/>
            </a:xfrm>
            <a:custGeom>
              <a:avLst/>
              <a:gdLst>
                <a:gd name="T0" fmla="*/ 107 w 107"/>
                <a:gd name="T1" fmla="*/ 9 h 146"/>
                <a:gd name="T2" fmla="*/ 98 w 107"/>
                <a:gd name="T3" fmla="*/ 0 h 146"/>
                <a:gd name="T4" fmla="*/ 2 w 107"/>
                <a:gd name="T5" fmla="*/ 0 h 146"/>
                <a:gd name="T6" fmla="*/ 2 w 107"/>
                <a:gd name="T7" fmla="*/ 91 h 146"/>
                <a:gd name="T8" fmla="*/ 0 w 107"/>
                <a:gd name="T9" fmla="*/ 91 h 146"/>
                <a:gd name="T10" fmla="*/ 0 w 107"/>
                <a:gd name="T11" fmla="*/ 119 h 146"/>
                <a:gd name="T12" fmla="*/ 27 w 107"/>
                <a:gd name="T13" fmla="*/ 146 h 146"/>
                <a:gd name="T14" fmla="*/ 107 w 107"/>
                <a:gd name="T15" fmla="*/ 146 h 146"/>
                <a:gd name="T16" fmla="*/ 107 w 107"/>
                <a:gd name="T17" fmla="*/ 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46">
                  <a:moveTo>
                    <a:pt x="107" y="9"/>
                  </a:moveTo>
                  <a:cubicBezTo>
                    <a:pt x="107" y="4"/>
                    <a:pt x="103" y="0"/>
                    <a:pt x="9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4"/>
                    <a:pt x="12" y="146"/>
                    <a:pt x="27" y="146"/>
                  </a:cubicBezTo>
                  <a:cubicBezTo>
                    <a:pt x="107" y="146"/>
                    <a:pt x="107" y="146"/>
                    <a:pt x="107" y="146"/>
                  </a:cubicBezTo>
                  <a:lnTo>
                    <a:pt x="107" y="9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74"/>
            <p:cNvSpPr/>
            <p:nvPr>
              <p:custDataLst>
                <p:tags r:id="rId73"/>
              </p:custDataLst>
            </p:nvPr>
          </p:nvSpPr>
          <p:spPr bwMode="auto">
            <a:xfrm>
              <a:off x="8612188" y="5989638"/>
              <a:ext cx="11113" cy="635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75"/>
            <p:cNvSpPr/>
            <p:nvPr>
              <p:custDataLst>
                <p:tags r:id="rId74"/>
              </p:custDataLst>
            </p:nvPr>
          </p:nvSpPr>
          <p:spPr bwMode="auto">
            <a:xfrm>
              <a:off x="6992938" y="4833938"/>
              <a:ext cx="1543050" cy="1108075"/>
            </a:xfrm>
            <a:custGeom>
              <a:avLst/>
              <a:gdLst>
                <a:gd name="T0" fmla="*/ 259 w 263"/>
                <a:gd name="T1" fmla="*/ 189 h 189"/>
                <a:gd name="T2" fmla="*/ 4 w 263"/>
                <a:gd name="T3" fmla="*/ 189 h 189"/>
                <a:gd name="T4" fmla="*/ 0 w 263"/>
                <a:gd name="T5" fmla="*/ 185 h 189"/>
                <a:gd name="T6" fmla="*/ 0 w 263"/>
                <a:gd name="T7" fmla="*/ 4 h 189"/>
                <a:gd name="T8" fmla="*/ 4 w 263"/>
                <a:gd name="T9" fmla="*/ 0 h 189"/>
                <a:gd name="T10" fmla="*/ 259 w 263"/>
                <a:gd name="T11" fmla="*/ 0 h 189"/>
                <a:gd name="T12" fmla="*/ 263 w 263"/>
                <a:gd name="T13" fmla="*/ 4 h 189"/>
                <a:gd name="T14" fmla="*/ 263 w 263"/>
                <a:gd name="T15" fmla="*/ 185 h 189"/>
                <a:gd name="T16" fmla="*/ 259 w 263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89">
                  <a:moveTo>
                    <a:pt x="259" y="189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1" y="189"/>
                    <a:pt x="0" y="187"/>
                    <a:pt x="0" y="18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2" y="0"/>
                    <a:pt x="263" y="1"/>
                    <a:pt x="263" y="4"/>
                  </a:cubicBezTo>
                  <a:cubicBezTo>
                    <a:pt x="263" y="185"/>
                    <a:pt x="263" y="185"/>
                    <a:pt x="263" y="185"/>
                  </a:cubicBezTo>
                  <a:cubicBezTo>
                    <a:pt x="263" y="187"/>
                    <a:pt x="262" y="189"/>
                    <a:pt x="259" y="189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76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7169150" y="4816475"/>
              <a:ext cx="873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77"/>
            <p:cNvSpPr/>
            <p:nvPr>
              <p:custDataLst>
                <p:tags r:id="rId76"/>
              </p:custDataLst>
            </p:nvPr>
          </p:nvSpPr>
          <p:spPr bwMode="auto">
            <a:xfrm>
              <a:off x="7169150" y="4816475"/>
              <a:ext cx="87313" cy="34925"/>
            </a:xfrm>
            <a:custGeom>
              <a:avLst/>
              <a:gdLst>
                <a:gd name="T0" fmla="*/ 0 w 55"/>
                <a:gd name="T1" fmla="*/ 22 h 22"/>
                <a:gd name="T2" fmla="*/ 55 w 55"/>
                <a:gd name="T3" fmla="*/ 22 h 22"/>
                <a:gd name="T4" fmla="*/ 55 w 55"/>
                <a:gd name="T5" fmla="*/ 0 h 22"/>
                <a:gd name="T6" fmla="*/ 0 w 5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2">
                  <a:moveTo>
                    <a:pt x="0" y="22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78"/>
            <p:cNvSpPr/>
            <p:nvPr>
              <p:custDataLst>
                <p:tags r:id="rId77"/>
              </p:custDataLst>
            </p:nvPr>
          </p:nvSpPr>
          <p:spPr bwMode="auto">
            <a:xfrm>
              <a:off x="6975475" y="4816475"/>
              <a:ext cx="1577975" cy="1143000"/>
            </a:xfrm>
            <a:custGeom>
              <a:avLst/>
              <a:gdLst>
                <a:gd name="T0" fmla="*/ 55 w 269"/>
                <a:gd name="T1" fmla="*/ 6 h 195"/>
                <a:gd name="T2" fmla="*/ 260 w 269"/>
                <a:gd name="T3" fmla="*/ 6 h 195"/>
                <a:gd name="T4" fmla="*/ 262 w 269"/>
                <a:gd name="T5" fmla="*/ 7 h 195"/>
                <a:gd name="T6" fmla="*/ 263 w 269"/>
                <a:gd name="T7" fmla="*/ 9 h 195"/>
                <a:gd name="T8" fmla="*/ 263 w 269"/>
                <a:gd name="T9" fmla="*/ 186 h 195"/>
                <a:gd name="T10" fmla="*/ 262 w 269"/>
                <a:gd name="T11" fmla="*/ 188 h 195"/>
                <a:gd name="T12" fmla="*/ 260 w 269"/>
                <a:gd name="T13" fmla="*/ 189 h 195"/>
                <a:gd name="T14" fmla="*/ 9 w 269"/>
                <a:gd name="T15" fmla="*/ 189 h 195"/>
                <a:gd name="T16" fmla="*/ 7 w 269"/>
                <a:gd name="T17" fmla="*/ 188 h 195"/>
                <a:gd name="T18" fmla="*/ 6 w 269"/>
                <a:gd name="T19" fmla="*/ 186 h 195"/>
                <a:gd name="T20" fmla="*/ 6 w 269"/>
                <a:gd name="T21" fmla="*/ 9 h 195"/>
                <a:gd name="T22" fmla="*/ 7 w 269"/>
                <a:gd name="T23" fmla="*/ 7 h 195"/>
                <a:gd name="T24" fmla="*/ 9 w 269"/>
                <a:gd name="T25" fmla="*/ 6 h 195"/>
                <a:gd name="T26" fmla="*/ 25 w 269"/>
                <a:gd name="T27" fmla="*/ 6 h 195"/>
                <a:gd name="T28" fmla="*/ 25 w 269"/>
                <a:gd name="T29" fmla="*/ 0 h 195"/>
                <a:gd name="T30" fmla="*/ 9 w 269"/>
                <a:gd name="T31" fmla="*/ 0 h 195"/>
                <a:gd name="T32" fmla="*/ 0 w 269"/>
                <a:gd name="T33" fmla="*/ 9 h 195"/>
                <a:gd name="T34" fmla="*/ 0 w 269"/>
                <a:gd name="T35" fmla="*/ 186 h 195"/>
                <a:gd name="T36" fmla="*/ 9 w 269"/>
                <a:gd name="T37" fmla="*/ 195 h 195"/>
                <a:gd name="T38" fmla="*/ 260 w 269"/>
                <a:gd name="T39" fmla="*/ 195 h 195"/>
                <a:gd name="T40" fmla="*/ 269 w 269"/>
                <a:gd name="T41" fmla="*/ 186 h 195"/>
                <a:gd name="T42" fmla="*/ 269 w 269"/>
                <a:gd name="T43" fmla="*/ 9 h 195"/>
                <a:gd name="T44" fmla="*/ 260 w 269"/>
                <a:gd name="T45" fmla="*/ 0 h 195"/>
                <a:gd name="T46" fmla="*/ 55 w 269"/>
                <a:gd name="T47" fmla="*/ 0 h 195"/>
                <a:gd name="T48" fmla="*/ 55 w 269"/>
                <a:gd name="T49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9" h="195">
                  <a:moveTo>
                    <a:pt x="55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1" y="6"/>
                    <a:pt x="262" y="6"/>
                    <a:pt x="262" y="7"/>
                  </a:cubicBezTo>
                  <a:cubicBezTo>
                    <a:pt x="263" y="7"/>
                    <a:pt x="263" y="8"/>
                    <a:pt x="263" y="9"/>
                  </a:cubicBezTo>
                  <a:cubicBezTo>
                    <a:pt x="263" y="186"/>
                    <a:pt x="263" y="186"/>
                    <a:pt x="263" y="186"/>
                  </a:cubicBezTo>
                  <a:cubicBezTo>
                    <a:pt x="263" y="187"/>
                    <a:pt x="263" y="187"/>
                    <a:pt x="262" y="188"/>
                  </a:cubicBezTo>
                  <a:cubicBezTo>
                    <a:pt x="262" y="189"/>
                    <a:pt x="261" y="189"/>
                    <a:pt x="260" y="189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8" y="189"/>
                    <a:pt x="7" y="189"/>
                    <a:pt x="7" y="188"/>
                  </a:cubicBezTo>
                  <a:cubicBezTo>
                    <a:pt x="6" y="187"/>
                    <a:pt x="6" y="187"/>
                    <a:pt x="6" y="18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1"/>
                    <a:pt x="4" y="195"/>
                    <a:pt x="9" y="195"/>
                  </a:cubicBezTo>
                  <a:cubicBezTo>
                    <a:pt x="260" y="195"/>
                    <a:pt x="260" y="195"/>
                    <a:pt x="260" y="195"/>
                  </a:cubicBezTo>
                  <a:cubicBezTo>
                    <a:pt x="265" y="195"/>
                    <a:pt x="269" y="191"/>
                    <a:pt x="269" y="186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69" y="4"/>
                    <a:pt x="265" y="0"/>
                    <a:pt x="26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79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7062788" y="4914900"/>
              <a:ext cx="1390650" cy="904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80"/>
            <p:cNvSpPr/>
            <p:nvPr>
              <p:custDataLst>
                <p:tags r:id="rId79"/>
              </p:custDataLst>
            </p:nvPr>
          </p:nvSpPr>
          <p:spPr bwMode="auto">
            <a:xfrm>
              <a:off x="6916738" y="5878513"/>
              <a:ext cx="1689100" cy="128588"/>
            </a:xfrm>
            <a:custGeom>
              <a:avLst/>
              <a:gdLst>
                <a:gd name="T0" fmla="*/ 272 w 288"/>
                <a:gd name="T1" fmla="*/ 22 h 22"/>
                <a:gd name="T2" fmla="*/ 14 w 288"/>
                <a:gd name="T3" fmla="*/ 22 h 22"/>
                <a:gd name="T4" fmla="*/ 2 w 288"/>
                <a:gd name="T5" fmla="*/ 11 h 22"/>
                <a:gd name="T6" fmla="*/ 0 w 288"/>
                <a:gd name="T7" fmla="*/ 0 h 22"/>
                <a:gd name="T8" fmla="*/ 119 w 288"/>
                <a:gd name="T9" fmla="*/ 0 h 22"/>
                <a:gd name="T10" fmla="*/ 124 w 288"/>
                <a:gd name="T11" fmla="*/ 6 h 22"/>
                <a:gd name="T12" fmla="*/ 157 w 288"/>
                <a:gd name="T13" fmla="*/ 6 h 22"/>
                <a:gd name="T14" fmla="*/ 162 w 288"/>
                <a:gd name="T15" fmla="*/ 0 h 22"/>
                <a:gd name="T16" fmla="*/ 288 w 288"/>
                <a:gd name="T17" fmla="*/ 0 h 22"/>
                <a:gd name="T18" fmla="*/ 286 w 288"/>
                <a:gd name="T19" fmla="*/ 10 h 22"/>
                <a:gd name="T20" fmla="*/ 272 w 288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2">
                  <a:moveTo>
                    <a:pt x="272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3" y="17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6" y="10"/>
                    <a:pt x="286" y="10"/>
                    <a:pt x="286" y="10"/>
                  </a:cubicBezTo>
                  <a:cubicBezTo>
                    <a:pt x="285" y="17"/>
                    <a:pt x="279" y="22"/>
                    <a:pt x="27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81"/>
            <p:cNvSpPr/>
            <p:nvPr>
              <p:custDataLst>
                <p:tags r:id="rId80"/>
              </p:custDataLst>
            </p:nvPr>
          </p:nvSpPr>
          <p:spPr bwMode="auto">
            <a:xfrm>
              <a:off x="6899275" y="5859463"/>
              <a:ext cx="1724025" cy="165100"/>
            </a:xfrm>
            <a:custGeom>
              <a:avLst/>
              <a:gdLst>
                <a:gd name="T0" fmla="*/ 275 w 294"/>
                <a:gd name="T1" fmla="*/ 25 h 28"/>
                <a:gd name="T2" fmla="*/ 275 w 294"/>
                <a:gd name="T3" fmla="*/ 22 h 28"/>
                <a:gd name="T4" fmla="*/ 17 w 294"/>
                <a:gd name="T5" fmla="*/ 22 h 28"/>
                <a:gd name="T6" fmla="*/ 8 w 294"/>
                <a:gd name="T7" fmla="*/ 14 h 28"/>
                <a:gd name="T8" fmla="*/ 7 w 294"/>
                <a:gd name="T9" fmla="*/ 6 h 28"/>
                <a:gd name="T10" fmla="*/ 121 w 294"/>
                <a:gd name="T11" fmla="*/ 6 h 28"/>
                <a:gd name="T12" fmla="*/ 125 w 294"/>
                <a:gd name="T13" fmla="*/ 12 h 28"/>
                <a:gd name="T14" fmla="*/ 161 w 294"/>
                <a:gd name="T15" fmla="*/ 12 h 28"/>
                <a:gd name="T16" fmla="*/ 166 w 294"/>
                <a:gd name="T17" fmla="*/ 6 h 28"/>
                <a:gd name="T18" fmla="*/ 287 w 294"/>
                <a:gd name="T19" fmla="*/ 6 h 28"/>
                <a:gd name="T20" fmla="*/ 286 w 294"/>
                <a:gd name="T21" fmla="*/ 12 h 28"/>
                <a:gd name="T22" fmla="*/ 275 w 294"/>
                <a:gd name="T23" fmla="*/ 22 h 28"/>
                <a:gd name="T24" fmla="*/ 275 w 294"/>
                <a:gd name="T25" fmla="*/ 25 h 28"/>
                <a:gd name="T26" fmla="*/ 275 w 294"/>
                <a:gd name="T27" fmla="*/ 28 h 28"/>
                <a:gd name="T28" fmla="*/ 292 w 294"/>
                <a:gd name="T29" fmla="*/ 13 h 28"/>
                <a:gd name="T30" fmla="*/ 294 w 294"/>
                <a:gd name="T31" fmla="*/ 0 h 28"/>
                <a:gd name="T32" fmla="*/ 163 w 294"/>
                <a:gd name="T33" fmla="*/ 0 h 28"/>
                <a:gd name="T34" fmla="*/ 158 w 294"/>
                <a:gd name="T35" fmla="*/ 6 h 28"/>
                <a:gd name="T36" fmla="*/ 129 w 294"/>
                <a:gd name="T37" fmla="*/ 6 h 28"/>
                <a:gd name="T38" fmla="*/ 124 w 294"/>
                <a:gd name="T39" fmla="*/ 0 h 28"/>
                <a:gd name="T40" fmla="*/ 0 w 294"/>
                <a:gd name="T41" fmla="*/ 0 h 28"/>
                <a:gd name="T42" fmla="*/ 2 w 294"/>
                <a:gd name="T43" fmla="*/ 15 h 28"/>
                <a:gd name="T44" fmla="*/ 17 w 294"/>
                <a:gd name="T45" fmla="*/ 28 h 28"/>
                <a:gd name="T46" fmla="*/ 275 w 294"/>
                <a:gd name="T47" fmla="*/ 28 h 28"/>
                <a:gd name="T48" fmla="*/ 275 w 294"/>
                <a:gd name="T4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28">
                  <a:moveTo>
                    <a:pt x="275" y="25"/>
                  </a:moveTo>
                  <a:cubicBezTo>
                    <a:pt x="275" y="22"/>
                    <a:pt x="275" y="22"/>
                    <a:pt x="275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3" y="22"/>
                    <a:pt x="9" y="18"/>
                    <a:pt x="8" y="1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61" y="12"/>
                    <a:pt x="161" y="12"/>
                    <a:pt x="161" y="12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287" y="6"/>
                    <a:pt x="287" y="6"/>
                    <a:pt x="287" y="6"/>
                  </a:cubicBezTo>
                  <a:cubicBezTo>
                    <a:pt x="286" y="12"/>
                    <a:pt x="286" y="12"/>
                    <a:pt x="286" y="12"/>
                  </a:cubicBezTo>
                  <a:cubicBezTo>
                    <a:pt x="285" y="18"/>
                    <a:pt x="280" y="22"/>
                    <a:pt x="275" y="22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83" y="28"/>
                    <a:pt x="291" y="21"/>
                    <a:pt x="292" y="1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22"/>
                    <a:pt x="10" y="28"/>
                    <a:pt x="17" y="28"/>
                  </a:cubicBezTo>
                  <a:cubicBezTo>
                    <a:pt x="275" y="28"/>
                    <a:pt x="275" y="28"/>
                    <a:pt x="275" y="28"/>
                  </a:cubicBezTo>
                  <a:lnTo>
                    <a:pt x="275" y="2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82"/>
            <p:cNvSpPr/>
            <p:nvPr>
              <p:custDataLst>
                <p:tags r:id="rId81"/>
              </p:custDataLst>
            </p:nvPr>
          </p:nvSpPr>
          <p:spPr bwMode="auto">
            <a:xfrm>
              <a:off x="7362825" y="5068888"/>
              <a:ext cx="808038" cy="638175"/>
            </a:xfrm>
            <a:custGeom>
              <a:avLst/>
              <a:gdLst>
                <a:gd name="T0" fmla="*/ 447 w 509"/>
                <a:gd name="T1" fmla="*/ 0 h 402"/>
                <a:gd name="T2" fmla="*/ 317 w 509"/>
                <a:gd name="T3" fmla="*/ 0 h 402"/>
                <a:gd name="T4" fmla="*/ 192 w 509"/>
                <a:gd name="T5" fmla="*/ 0 h 402"/>
                <a:gd name="T6" fmla="*/ 62 w 509"/>
                <a:gd name="T7" fmla="*/ 0 h 402"/>
                <a:gd name="T8" fmla="*/ 0 w 509"/>
                <a:gd name="T9" fmla="*/ 110 h 402"/>
                <a:gd name="T10" fmla="*/ 255 w 509"/>
                <a:gd name="T11" fmla="*/ 402 h 402"/>
                <a:gd name="T12" fmla="*/ 509 w 509"/>
                <a:gd name="T13" fmla="*/ 110 h 402"/>
                <a:gd name="T14" fmla="*/ 447 w 509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402">
                  <a:moveTo>
                    <a:pt x="447" y="0"/>
                  </a:moveTo>
                  <a:lnTo>
                    <a:pt x="317" y="0"/>
                  </a:lnTo>
                  <a:lnTo>
                    <a:pt x="192" y="0"/>
                  </a:lnTo>
                  <a:lnTo>
                    <a:pt x="62" y="0"/>
                  </a:lnTo>
                  <a:lnTo>
                    <a:pt x="0" y="110"/>
                  </a:lnTo>
                  <a:lnTo>
                    <a:pt x="255" y="402"/>
                  </a:lnTo>
                  <a:lnTo>
                    <a:pt x="509" y="11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83"/>
            <p:cNvSpPr/>
            <p:nvPr>
              <p:custDataLst>
                <p:tags r:id="rId82"/>
              </p:custDataLst>
            </p:nvPr>
          </p:nvSpPr>
          <p:spPr bwMode="auto">
            <a:xfrm>
              <a:off x="7339013" y="5049838"/>
              <a:ext cx="855663" cy="681038"/>
            </a:xfrm>
            <a:custGeom>
              <a:avLst/>
              <a:gdLst>
                <a:gd name="T0" fmla="*/ 462 w 539"/>
                <a:gd name="T1" fmla="*/ 12 h 429"/>
                <a:gd name="T2" fmla="*/ 462 w 539"/>
                <a:gd name="T3" fmla="*/ 0 h 429"/>
                <a:gd name="T4" fmla="*/ 332 w 539"/>
                <a:gd name="T5" fmla="*/ 0 h 429"/>
                <a:gd name="T6" fmla="*/ 207 w 539"/>
                <a:gd name="T7" fmla="*/ 0 h 429"/>
                <a:gd name="T8" fmla="*/ 70 w 539"/>
                <a:gd name="T9" fmla="*/ 0 h 429"/>
                <a:gd name="T10" fmla="*/ 0 w 539"/>
                <a:gd name="T11" fmla="*/ 122 h 429"/>
                <a:gd name="T12" fmla="*/ 270 w 539"/>
                <a:gd name="T13" fmla="*/ 429 h 429"/>
                <a:gd name="T14" fmla="*/ 539 w 539"/>
                <a:gd name="T15" fmla="*/ 122 h 429"/>
                <a:gd name="T16" fmla="*/ 469 w 539"/>
                <a:gd name="T17" fmla="*/ 0 h 429"/>
                <a:gd name="T18" fmla="*/ 462 w 539"/>
                <a:gd name="T19" fmla="*/ 0 h 429"/>
                <a:gd name="T20" fmla="*/ 462 w 539"/>
                <a:gd name="T21" fmla="*/ 12 h 429"/>
                <a:gd name="T22" fmla="*/ 451 w 539"/>
                <a:gd name="T23" fmla="*/ 15 h 429"/>
                <a:gd name="T24" fmla="*/ 513 w 539"/>
                <a:gd name="T25" fmla="*/ 122 h 429"/>
                <a:gd name="T26" fmla="*/ 270 w 539"/>
                <a:gd name="T27" fmla="*/ 396 h 429"/>
                <a:gd name="T28" fmla="*/ 29 w 539"/>
                <a:gd name="T29" fmla="*/ 122 h 429"/>
                <a:gd name="T30" fmla="*/ 85 w 539"/>
                <a:gd name="T31" fmla="*/ 23 h 429"/>
                <a:gd name="T32" fmla="*/ 207 w 539"/>
                <a:gd name="T33" fmla="*/ 23 h 429"/>
                <a:gd name="T34" fmla="*/ 332 w 539"/>
                <a:gd name="T35" fmla="*/ 23 h 429"/>
                <a:gd name="T36" fmla="*/ 462 w 539"/>
                <a:gd name="T37" fmla="*/ 23 h 429"/>
                <a:gd name="T38" fmla="*/ 462 w 539"/>
                <a:gd name="T39" fmla="*/ 12 h 429"/>
                <a:gd name="T40" fmla="*/ 451 w 539"/>
                <a:gd name="T41" fmla="*/ 15 h 429"/>
                <a:gd name="T42" fmla="*/ 462 w 539"/>
                <a:gd name="T43" fmla="*/ 1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9" h="429">
                  <a:moveTo>
                    <a:pt x="462" y="12"/>
                  </a:moveTo>
                  <a:lnTo>
                    <a:pt x="462" y="0"/>
                  </a:lnTo>
                  <a:lnTo>
                    <a:pt x="332" y="0"/>
                  </a:lnTo>
                  <a:lnTo>
                    <a:pt x="207" y="0"/>
                  </a:lnTo>
                  <a:lnTo>
                    <a:pt x="70" y="0"/>
                  </a:lnTo>
                  <a:lnTo>
                    <a:pt x="0" y="122"/>
                  </a:lnTo>
                  <a:lnTo>
                    <a:pt x="270" y="429"/>
                  </a:lnTo>
                  <a:lnTo>
                    <a:pt x="539" y="122"/>
                  </a:lnTo>
                  <a:lnTo>
                    <a:pt x="469" y="0"/>
                  </a:lnTo>
                  <a:lnTo>
                    <a:pt x="462" y="0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513" y="122"/>
                  </a:lnTo>
                  <a:lnTo>
                    <a:pt x="270" y="396"/>
                  </a:lnTo>
                  <a:lnTo>
                    <a:pt x="29" y="122"/>
                  </a:lnTo>
                  <a:lnTo>
                    <a:pt x="85" y="23"/>
                  </a:lnTo>
                  <a:lnTo>
                    <a:pt x="207" y="23"/>
                  </a:lnTo>
                  <a:lnTo>
                    <a:pt x="332" y="23"/>
                  </a:lnTo>
                  <a:lnTo>
                    <a:pt x="462" y="23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462" y="1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84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7362825" y="5226050"/>
              <a:ext cx="808038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85"/>
            <p:cNvSpPr/>
            <p:nvPr>
              <p:custDataLst>
                <p:tags r:id="rId84"/>
              </p:custDataLst>
            </p:nvPr>
          </p:nvSpPr>
          <p:spPr bwMode="auto">
            <a:xfrm>
              <a:off x="7362825" y="5226050"/>
              <a:ext cx="808038" cy="36513"/>
            </a:xfrm>
            <a:custGeom>
              <a:avLst/>
              <a:gdLst>
                <a:gd name="T0" fmla="*/ 0 w 509"/>
                <a:gd name="T1" fmla="*/ 23 h 23"/>
                <a:gd name="T2" fmla="*/ 509 w 509"/>
                <a:gd name="T3" fmla="*/ 23 h 23"/>
                <a:gd name="T4" fmla="*/ 509 w 509"/>
                <a:gd name="T5" fmla="*/ 0 h 23"/>
                <a:gd name="T6" fmla="*/ 0 w 50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9" h="23">
                  <a:moveTo>
                    <a:pt x="0" y="23"/>
                  </a:moveTo>
                  <a:lnTo>
                    <a:pt x="509" y="23"/>
                  </a:lnTo>
                  <a:lnTo>
                    <a:pt x="50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86"/>
            <p:cNvSpPr/>
            <p:nvPr>
              <p:custDataLst>
                <p:tags r:id="rId85"/>
              </p:custDataLst>
            </p:nvPr>
          </p:nvSpPr>
          <p:spPr bwMode="auto">
            <a:xfrm>
              <a:off x="7550150" y="5238750"/>
              <a:ext cx="234950" cy="474663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  <a:gd name="T8" fmla="*/ 148 w 148"/>
                <a:gd name="T9" fmla="*/ 29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  <a:lnTo>
                    <a:pt x="148" y="29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87"/>
            <p:cNvSpPr/>
            <p:nvPr>
              <p:custDataLst>
                <p:tags r:id="rId86"/>
              </p:custDataLst>
            </p:nvPr>
          </p:nvSpPr>
          <p:spPr bwMode="auto">
            <a:xfrm>
              <a:off x="7550150" y="5238750"/>
              <a:ext cx="234950" cy="474663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88"/>
            <p:cNvSpPr/>
            <p:nvPr>
              <p:custDataLst>
                <p:tags r:id="rId87"/>
              </p:custDataLst>
            </p:nvPr>
          </p:nvSpPr>
          <p:spPr bwMode="auto">
            <a:xfrm>
              <a:off x="7748588" y="5226050"/>
              <a:ext cx="234950" cy="476250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  <a:gd name="T8" fmla="*/ 23 w 14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  <a:lnTo>
                    <a:pt x="23" y="30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89"/>
            <p:cNvSpPr/>
            <p:nvPr>
              <p:custDataLst>
                <p:tags r:id="rId88"/>
              </p:custDataLst>
            </p:nvPr>
          </p:nvSpPr>
          <p:spPr bwMode="auto">
            <a:xfrm>
              <a:off x="7748588" y="5226050"/>
              <a:ext cx="234950" cy="476250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90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7748588" y="5243513"/>
              <a:ext cx="36513" cy="45243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91"/>
            <p:cNvSpPr/>
            <p:nvPr>
              <p:custDataLst>
                <p:tags r:id="rId90"/>
              </p:custDataLst>
            </p:nvPr>
          </p:nvSpPr>
          <p:spPr bwMode="auto">
            <a:xfrm>
              <a:off x="7748588" y="5243513"/>
              <a:ext cx="36513" cy="452438"/>
            </a:xfrm>
            <a:custGeom>
              <a:avLst/>
              <a:gdLst>
                <a:gd name="T0" fmla="*/ 0 w 23"/>
                <a:gd name="T1" fmla="*/ 0 h 285"/>
                <a:gd name="T2" fmla="*/ 0 w 23"/>
                <a:gd name="T3" fmla="*/ 285 h 285"/>
                <a:gd name="T4" fmla="*/ 23 w 23"/>
                <a:gd name="T5" fmla="*/ 285 h 285"/>
                <a:gd name="T6" fmla="*/ 23 w 23"/>
                <a:gd name="T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5">
                  <a:moveTo>
                    <a:pt x="0" y="0"/>
                  </a:moveTo>
                  <a:lnTo>
                    <a:pt x="0" y="285"/>
                  </a:lnTo>
                  <a:lnTo>
                    <a:pt x="23" y="28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92"/>
            <p:cNvSpPr/>
            <p:nvPr>
              <p:custDataLst>
                <p:tags r:id="rId91"/>
              </p:custDataLst>
            </p:nvPr>
          </p:nvSpPr>
          <p:spPr bwMode="auto">
            <a:xfrm>
              <a:off x="7450138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93"/>
            <p:cNvSpPr/>
            <p:nvPr>
              <p:custDataLst>
                <p:tags r:id="rId92"/>
              </p:custDataLst>
            </p:nvPr>
          </p:nvSpPr>
          <p:spPr bwMode="auto">
            <a:xfrm>
              <a:off x="7450138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94"/>
            <p:cNvSpPr/>
            <p:nvPr>
              <p:custDataLst>
                <p:tags r:id="rId93"/>
              </p:custDataLst>
            </p:nvPr>
          </p:nvSpPr>
          <p:spPr bwMode="auto">
            <a:xfrm>
              <a:off x="7650163" y="5056188"/>
              <a:ext cx="134938" cy="193675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  <a:gd name="T8" fmla="*/ 0 w 85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95"/>
            <p:cNvSpPr/>
            <p:nvPr>
              <p:custDataLst>
                <p:tags r:id="rId94"/>
              </p:custDataLst>
            </p:nvPr>
          </p:nvSpPr>
          <p:spPr bwMode="auto">
            <a:xfrm>
              <a:off x="7650163" y="5056188"/>
              <a:ext cx="134938" cy="193675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96"/>
            <p:cNvSpPr/>
            <p:nvPr>
              <p:custDataLst>
                <p:tags r:id="rId95"/>
              </p:custDataLst>
            </p:nvPr>
          </p:nvSpPr>
          <p:spPr bwMode="auto">
            <a:xfrm>
              <a:off x="7854950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97"/>
            <p:cNvSpPr/>
            <p:nvPr>
              <p:custDataLst>
                <p:tags r:id="rId96"/>
              </p:custDataLst>
            </p:nvPr>
          </p:nvSpPr>
          <p:spPr bwMode="auto">
            <a:xfrm>
              <a:off x="7854950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98"/>
            <p:cNvSpPr/>
            <p:nvPr>
              <p:custDataLst>
                <p:tags r:id="rId97"/>
              </p:custDataLst>
            </p:nvPr>
          </p:nvSpPr>
          <p:spPr bwMode="auto">
            <a:xfrm>
              <a:off x="7954963" y="5056188"/>
              <a:ext cx="134938" cy="193675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  <a:gd name="T8" fmla="*/ 63 w 85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99"/>
            <p:cNvSpPr/>
            <p:nvPr>
              <p:custDataLst>
                <p:tags r:id="rId98"/>
              </p:custDataLst>
            </p:nvPr>
          </p:nvSpPr>
          <p:spPr bwMode="auto">
            <a:xfrm>
              <a:off x="7954963" y="5056188"/>
              <a:ext cx="134938" cy="193675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00"/>
            <p:cNvSpPr/>
            <p:nvPr>
              <p:custDataLst>
                <p:tags r:id="rId99"/>
              </p:custDataLst>
            </p:nvPr>
          </p:nvSpPr>
          <p:spPr bwMode="auto">
            <a:xfrm>
              <a:off x="7754938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01"/>
            <p:cNvSpPr/>
            <p:nvPr>
              <p:custDataLst>
                <p:tags r:id="rId100"/>
              </p:custDataLst>
            </p:nvPr>
          </p:nvSpPr>
          <p:spPr bwMode="auto">
            <a:xfrm>
              <a:off x="7754938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02"/>
            <p:cNvSpPr/>
            <p:nvPr>
              <p:custDataLst>
                <p:tags r:id="rId101"/>
              </p:custDataLst>
            </p:nvPr>
          </p:nvSpPr>
          <p:spPr bwMode="auto">
            <a:xfrm>
              <a:off x="7550150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03"/>
            <p:cNvSpPr/>
            <p:nvPr>
              <p:custDataLst>
                <p:tags r:id="rId102"/>
              </p:custDataLst>
            </p:nvPr>
          </p:nvSpPr>
          <p:spPr bwMode="auto">
            <a:xfrm>
              <a:off x="7550150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04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9779000" y="5661025"/>
              <a:ext cx="1588" cy="11113"/>
            </a:xfrm>
            <a:prstGeom prst="rect">
              <a:avLst/>
            </a:prstGeom>
            <a:solidFill>
              <a:srgbClr val="A7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05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9779000" y="5661025"/>
              <a:ext cx="1588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06"/>
            <p:cNvSpPr/>
            <p:nvPr>
              <p:custDataLst>
                <p:tags r:id="rId105"/>
              </p:custDataLst>
            </p:nvPr>
          </p:nvSpPr>
          <p:spPr bwMode="auto">
            <a:xfrm>
              <a:off x="9667875" y="5267325"/>
              <a:ext cx="309563" cy="10001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07"/>
            <p:cNvSpPr/>
            <p:nvPr>
              <p:custDataLst>
                <p:tags r:id="rId106"/>
              </p:custDataLst>
            </p:nvPr>
          </p:nvSpPr>
          <p:spPr bwMode="auto">
            <a:xfrm>
              <a:off x="9667875" y="5267325"/>
              <a:ext cx="309563" cy="10001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08"/>
            <p:cNvSpPr/>
            <p:nvPr>
              <p:custDataLst>
                <p:tags r:id="rId107"/>
              </p:custDataLst>
            </p:nvPr>
          </p:nvSpPr>
          <p:spPr bwMode="auto">
            <a:xfrm>
              <a:off x="9690100" y="5167313"/>
              <a:ext cx="287338" cy="10001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109"/>
            <p:cNvSpPr/>
            <p:nvPr>
              <p:custDataLst>
                <p:tags r:id="rId108"/>
              </p:custDataLst>
            </p:nvPr>
          </p:nvSpPr>
          <p:spPr bwMode="auto">
            <a:xfrm>
              <a:off x="9690100" y="5167313"/>
              <a:ext cx="287338" cy="10001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110"/>
            <p:cNvSpPr/>
            <p:nvPr>
              <p:custDataLst>
                <p:tags r:id="rId109"/>
              </p:custDataLst>
            </p:nvPr>
          </p:nvSpPr>
          <p:spPr bwMode="auto">
            <a:xfrm>
              <a:off x="9766300" y="5367338"/>
              <a:ext cx="211138" cy="293688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111"/>
            <p:cNvSpPr/>
            <p:nvPr>
              <p:custDataLst>
                <p:tags r:id="rId110"/>
              </p:custDataLst>
            </p:nvPr>
          </p:nvSpPr>
          <p:spPr bwMode="auto">
            <a:xfrm>
              <a:off x="9766300" y="5367338"/>
              <a:ext cx="211138" cy="293688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112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9766300" y="5349875"/>
              <a:ext cx="12700" cy="322263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113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9766300" y="5349875"/>
              <a:ext cx="12700" cy="322263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114"/>
            <p:cNvSpPr/>
            <p:nvPr>
              <p:custDataLst>
                <p:tags r:id="rId113"/>
              </p:custDataLst>
            </p:nvPr>
          </p:nvSpPr>
          <p:spPr bwMode="auto">
            <a:xfrm>
              <a:off x="9696450" y="5167313"/>
              <a:ext cx="158750" cy="95250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115"/>
            <p:cNvSpPr/>
            <p:nvPr>
              <p:custDataLst>
                <p:tags r:id="rId114"/>
              </p:custDataLst>
            </p:nvPr>
          </p:nvSpPr>
          <p:spPr bwMode="auto">
            <a:xfrm>
              <a:off x="9696450" y="5167313"/>
              <a:ext cx="158750" cy="95250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116"/>
            <p:cNvSpPr/>
            <p:nvPr>
              <p:custDataLst>
                <p:tags r:id="rId115"/>
              </p:custDataLst>
            </p:nvPr>
          </p:nvSpPr>
          <p:spPr bwMode="auto">
            <a:xfrm>
              <a:off x="9696450" y="5167313"/>
              <a:ext cx="152400" cy="95250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117"/>
            <p:cNvSpPr/>
            <p:nvPr>
              <p:custDataLst>
                <p:tags r:id="rId116"/>
              </p:custDataLst>
            </p:nvPr>
          </p:nvSpPr>
          <p:spPr bwMode="auto">
            <a:xfrm>
              <a:off x="9696450" y="5167313"/>
              <a:ext cx="152400" cy="95250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118"/>
            <p:cNvSpPr/>
            <p:nvPr>
              <p:custDataLst>
                <p:tags r:id="rId117"/>
              </p:custDataLst>
            </p:nvPr>
          </p:nvSpPr>
          <p:spPr bwMode="auto">
            <a:xfrm>
              <a:off x="9726613" y="5184775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119"/>
            <p:cNvSpPr/>
            <p:nvPr>
              <p:custDataLst>
                <p:tags r:id="rId118"/>
              </p:custDataLst>
            </p:nvPr>
          </p:nvSpPr>
          <p:spPr bwMode="auto">
            <a:xfrm>
              <a:off x="9726613" y="5184775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120"/>
            <p:cNvSpPr/>
            <p:nvPr>
              <p:custDataLst>
                <p:tags r:id="rId119"/>
              </p:custDataLst>
            </p:nvPr>
          </p:nvSpPr>
          <p:spPr bwMode="auto">
            <a:xfrm>
              <a:off x="10042525" y="4768850"/>
              <a:ext cx="117475" cy="398463"/>
            </a:xfrm>
            <a:custGeom>
              <a:avLst/>
              <a:gdLst>
                <a:gd name="T0" fmla="*/ 20 w 20"/>
                <a:gd name="T1" fmla="*/ 0 h 68"/>
                <a:gd name="T2" fmla="*/ 14 w 20"/>
                <a:gd name="T3" fmla="*/ 3 h 68"/>
                <a:gd name="T4" fmla="*/ 7 w 20"/>
                <a:gd name="T5" fmla="*/ 11 h 68"/>
                <a:gd name="T6" fmla="*/ 3 w 20"/>
                <a:gd name="T7" fmla="*/ 19 h 68"/>
                <a:gd name="T8" fmla="*/ 7 w 20"/>
                <a:gd name="T9" fmla="*/ 27 h 68"/>
                <a:gd name="T10" fmla="*/ 15 w 20"/>
                <a:gd name="T11" fmla="*/ 35 h 68"/>
                <a:gd name="T12" fmla="*/ 8 w 20"/>
                <a:gd name="T13" fmla="*/ 51 h 68"/>
                <a:gd name="T14" fmla="*/ 0 w 20"/>
                <a:gd name="T15" fmla="*/ 51 h 68"/>
                <a:gd name="T16" fmla="*/ 0 w 20"/>
                <a:gd name="T17" fmla="*/ 68 h 68"/>
                <a:gd name="T18" fmla="*/ 20 w 20"/>
                <a:gd name="T19" fmla="*/ 68 h 68"/>
                <a:gd name="T20" fmla="*/ 20 w 2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8">
                  <a:moveTo>
                    <a:pt x="20" y="0"/>
                  </a:moveTo>
                  <a:cubicBezTo>
                    <a:pt x="18" y="1"/>
                    <a:pt x="16" y="2"/>
                    <a:pt x="14" y="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3"/>
                    <a:pt x="3" y="16"/>
                    <a:pt x="3" y="19"/>
                  </a:cubicBezTo>
                  <a:cubicBezTo>
                    <a:pt x="3" y="22"/>
                    <a:pt x="5" y="24"/>
                    <a:pt x="7" y="2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2" y="40"/>
                    <a:pt x="9" y="46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121"/>
            <p:cNvSpPr/>
            <p:nvPr>
              <p:custDataLst>
                <p:tags r:id="rId120"/>
              </p:custDataLst>
            </p:nvPr>
          </p:nvSpPr>
          <p:spPr bwMode="auto">
            <a:xfrm>
              <a:off x="9955213" y="5068888"/>
              <a:ext cx="87313" cy="98425"/>
            </a:xfrm>
            <a:custGeom>
              <a:avLst/>
              <a:gdLst>
                <a:gd name="T0" fmla="*/ 11 w 15"/>
                <a:gd name="T1" fmla="*/ 0 h 17"/>
                <a:gd name="T2" fmla="*/ 3 w 15"/>
                <a:gd name="T3" fmla="*/ 4 h 17"/>
                <a:gd name="T4" fmla="*/ 0 w 15"/>
                <a:gd name="T5" fmla="*/ 12 h 17"/>
                <a:gd name="T6" fmla="*/ 0 w 15"/>
                <a:gd name="T7" fmla="*/ 17 h 17"/>
                <a:gd name="T8" fmla="*/ 2 w 15"/>
                <a:gd name="T9" fmla="*/ 17 h 17"/>
                <a:gd name="T10" fmla="*/ 2 w 15"/>
                <a:gd name="T11" fmla="*/ 17 h 17"/>
                <a:gd name="T12" fmla="*/ 4 w 15"/>
                <a:gd name="T13" fmla="*/ 17 h 17"/>
                <a:gd name="T14" fmla="*/ 4 w 15"/>
                <a:gd name="T15" fmla="*/ 17 h 17"/>
                <a:gd name="T16" fmla="*/ 15 w 15"/>
                <a:gd name="T17" fmla="*/ 17 h 17"/>
                <a:gd name="T18" fmla="*/ 15 w 15"/>
                <a:gd name="T19" fmla="*/ 0 h 17"/>
                <a:gd name="T20" fmla="*/ 11 w 15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7">
                  <a:moveTo>
                    <a:pt x="11" y="0"/>
                  </a:moveTo>
                  <a:cubicBezTo>
                    <a:pt x="8" y="0"/>
                    <a:pt x="5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122"/>
            <p:cNvSpPr/>
            <p:nvPr>
              <p:custDataLst>
                <p:tags r:id="rId121"/>
              </p:custDataLst>
            </p:nvPr>
          </p:nvSpPr>
          <p:spPr bwMode="auto">
            <a:xfrm>
              <a:off x="10007600" y="4681538"/>
              <a:ext cx="979488" cy="485775"/>
            </a:xfrm>
            <a:custGeom>
              <a:avLst/>
              <a:gdLst>
                <a:gd name="T0" fmla="*/ 167 w 167"/>
                <a:gd name="T1" fmla="*/ 83 h 83"/>
                <a:gd name="T2" fmla="*/ 167 w 167"/>
                <a:gd name="T3" fmla="*/ 78 h 83"/>
                <a:gd name="T4" fmla="*/ 158 w 167"/>
                <a:gd name="T5" fmla="*/ 69 h 83"/>
                <a:gd name="T6" fmla="*/ 145 w 167"/>
                <a:gd name="T7" fmla="*/ 69 h 83"/>
                <a:gd name="T8" fmla="*/ 137 w 167"/>
                <a:gd name="T9" fmla="*/ 50 h 83"/>
                <a:gd name="T10" fmla="*/ 146 w 167"/>
                <a:gd name="T11" fmla="*/ 40 h 83"/>
                <a:gd name="T12" fmla="*/ 146 w 167"/>
                <a:gd name="T13" fmla="*/ 28 h 83"/>
                <a:gd name="T14" fmla="*/ 139 w 167"/>
                <a:gd name="T15" fmla="*/ 21 h 83"/>
                <a:gd name="T16" fmla="*/ 127 w 167"/>
                <a:gd name="T17" fmla="*/ 21 h 83"/>
                <a:gd name="T18" fmla="*/ 117 w 167"/>
                <a:gd name="T19" fmla="*/ 30 h 83"/>
                <a:gd name="T20" fmla="*/ 98 w 167"/>
                <a:gd name="T21" fmla="*/ 22 h 83"/>
                <a:gd name="T22" fmla="*/ 98 w 167"/>
                <a:gd name="T23" fmla="*/ 9 h 83"/>
                <a:gd name="T24" fmla="*/ 89 w 167"/>
                <a:gd name="T25" fmla="*/ 0 h 83"/>
                <a:gd name="T26" fmla="*/ 79 w 167"/>
                <a:gd name="T27" fmla="*/ 0 h 83"/>
                <a:gd name="T28" fmla="*/ 70 w 167"/>
                <a:gd name="T29" fmla="*/ 9 h 83"/>
                <a:gd name="T30" fmla="*/ 70 w 167"/>
                <a:gd name="T31" fmla="*/ 22 h 83"/>
                <a:gd name="T32" fmla="*/ 51 w 167"/>
                <a:gd name="T33" fmla="*/ 30 h 83"/>
                <a:gd name="T34" fmla="*/ 41 w 167"/>
                <a:gd name="T35" fmla="*/ 20 h 83"/>
                <a:gd name="T36" fmla="*/ 29 w 167"/>
                <a:gd name="T37" fmla="*/ 20 h 83"/>
                <a:gd name="T38" fmla="*/ 21 w 167"/>
                <a:gd name="T39" fmla="*/ 27 h 83"/>
                <a:gd name="T40" fmla="*/ 21 w 167"/>
                <a:gd name="T41" fmla="*/ 40 h 83"/>
                <a:gd name="T42" fmla="*/ 31 w 167"/>
                <a:gd name="T43" fmla="*/ 50 h 83"/>
                <a:gd name="T44" fmla="*/ 23 w 167"/>
                <a:gd name="T45" fmla="*/ 69 h 83"/>
                <a:gd name="T46" fmla="*/ 9 w 167"/>
                <a:gd name="T47" fmla="*/ 69 h 83"/>
                <a:gd name="T48" fmla="*/ 0 w 167"/>
                <a:gd name="T49" fmla="*/ 78 h 83"/>
                <a:gd name="T50" fmla="*/ 0 w 167"/>
                <a:gd name="T51" fmla="*/ 83 h 83"/>
                <a:gd name="T52" fmla="*/ 56 w 167"/>
                <a:gd name="T53" fmla="*/ 83 h 83"/>
                <a:gd name="T54" fmla="*/ 84 w 167"/>
                <a:gd name="T55" fmla="*/ 55 h 83"/>
                <a:gd name="T56" fmla="*/ 112 w 167"/>
                <a:gd name="T57" fmla="*/ 83 h 83"/>
                <a:gd name="T58" fmla="*/ 167 w 167"/>
                <a:gd name="T5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83">
                  <a:moveTo>
                    <a:pt x="167" y="83"/>
                  </a:moveTo>
                  <a:cubicBezTo>
                    <a:pt x="167" y="78"/>
                    <a:pt x="167" y="78"/>
                    <a:pt x="167" y="78"/>
                  </a:cubicBezTo>
                  <a:cubicBezTo>
                    <a:pt x="167" y="73"/>
                    <a:pt x="163" y="69"/>
                    <a:pt x="158" y="69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3" y="62"/>
                    <a:pt x="140" y="56"/>
                    <a:pt x="137" y="5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50" y="37"/>
                    <a:pt x="150" y="31"/>
                    <a:pt x="146" y="28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6" y="17"/>
                    <a:pt x="130" y="17"/>
                    <a:pt x="127" y="21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1" y="26"/>
                    <a:pt x="105" y="24"/>
                    <a:pt x="98" y="22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4"/>
                    <a:pt x="94" y="0"/>
                    <a:pt x="8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4" y="0"/>
                    <a:pt x="70" y="4"/>
                    <a:pt x="70" y="9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3" y="24"/>
                    <a:pt x="56" y="26"/>
                    <a:pt x="51" y="3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17"/>
                    <a:pt x="32" y="17"/>
                    <a:pt x="29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31"/>
                    <a:pt x="18" y="36"/>
                    <a:pt x="21" y="4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55"/>
                    <a:pt x="24" y="62"/>
                    <a:pt x="23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73"/>
                    <a:pt x="0" y="7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68"/>
                    <a:pt x="68" y="55"/>
                    <a:pt x="84" y="55"/>
                  </a:cubicBezTo>
                  <a:cubicBezTo>
                    <a:pt x="99" y="55"/>
                    <a:pt x="112" y="68"/>
                    <a:pt x="112" y="83"/>
                  </a:cubicBezTo>
                  <a:lnTo>
                    <a:pt x="167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123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990138" y="4664075"/>
              <a:ext cx="1014413" cy="503238"/>
            </a:xfrm>
            <a:custGeom>
              <a:avLst/>
              <a:gdLst>
                <a:gd name="T0" fmla="*/ 173 w 173"/>
                <a:gd name="T1" fmla="*/ 81 h 86"/>
                <a:gd name="T2" fmla="*/ 148 w 173"/>
                <a:gd name="T3" fmla="*/ 69 h 86"/>
                <a:gd name="T4" fmla="*/ 151 w 173"/>
                <a:gd name="T5" fmla="*/ 72 h 86"/>
                <a:gd name="T6" fmla="*/ 140 w 173"/>
                <a:gd name="T7" fmla="*/ 53 h 86"/>
                <a:gd name="T8" fmla="*/ 151 w 173"/>
                <a:gd name="T9" fmla="*/ 45 h 86"/>
                <a:gd name="T10" fmla="*/ 155 w 173"/>
                <a:gd name="T11" fmla="*/ 37 h 86"/>
                <a:gd name="T12" fmla="*/ 151 w 173"/>
                <a:gd name="T13" fmla="*/ 29 h 86"/>
                <a:gd name="T14" fmla="*/ 136 w 173"/>
                <a:gd name="T15" fmla="*/ 18 h 86"/>
                <a:gd name="T16" fmla="*/ 118 w 173"/>
                <a:gd name="T17" fmla="*/ 31 h 86"/>
                <a:gd name="T18" fmla="*/ 122 w 173"/>
                <a:gd name="T19" fmla="*/ 31 h 86"/>
                <a:gd name="T20" fmla="*/ 101 w 173"/>
                <a:gd name="T21" fmla="*/ 25 h 86"/>
                <a:gd name="T22" fmla="*/ 104 w 173"/>
                <a:gd name="T23" fmla="*/ 12 h 86"/>
                <a:gd name="T24" fmla="*/ 82 w 173"/>
                <a:gd name="T25" fmla="*/ 0 h 86"/>
                <a:gd name="T26" fmla="*/ 70 w 173"/>
                <a:gd name="T27" fmla="*/ 25 h 86"/>
                <a:gd name="T28" fmla="*/ 72 w 173"/>
                <a:gd name="T29" fmla="*/ 22 h 86"/>
                <a:gd name="T30" fmla="*/ 54 w 173"/>
                <a:gd name="T31" fmla="*/ 33 h 86"/>
                <a:gd name="T32" fmla="*/ 46 w 173"/>
                <a:gd name="T33" fmla="*/ 21 h 86"/>
                <a:gd name="T34" fmla="*/ 38 w 173"/>
                <a:gd name="T35" fmla="*/ 18 h 86"/>
                <a:gd name="T36" fmla="*/ 30 w 173"/>
                <a:gd name="T37" fmla="*/ 21 h 86"/>
                <a:gd name="T38" fmla="*/ 19 w 173"/>
                <a:gd name="T39" fmla="*/ 37 h 86"/>
                <a:gd name="T40" fmla="*/ 32 w 173"/>
                <a:gd name="T41" fmla="*/ 55 h 86"/>
                <a:gd name="T42" fmla="*/ 31 w 173"/>
                <a:gd name="T43" fmla="*/ 51 h 86"/>
                <a:gd name="T44" fmla="*/ 26 w 173"/>
                <a:gd name="T45" fmla="*/ 72 h 86"/>
                <a:gd name="T46" fmla="*/ 12 w 173"/>
                <a:gd name="T47" fmla="*/ 69 h 86"/>
                <a:gd name="T48" fmla="*/ 12 w 173"/>
                <a:gd name="T49" fmla="*/ 69 h 86"/>
                <a:gd name="T50" fmla="*/ 0 w 173"/>
                <a:gd name="T51" fmla="*/ 81 h 86"/>
                <a:gd name="T52" fmla="*/ 0 w 173"/>
                <a:gd name="T53" fmla="*/ 81 h 86"/>
                <a:gd name="T54" fmla="*/ 6 w 173"/>
                <a:gd name="T55" fmla="*/ 86 h 86"/>
                <a:gd name="T56" fmla="*/ 6 w 173"/>
                <a:gd name="T57" fmla="*/ 81 h 86"/>
                <a:gd name="T58" fmla="*/ 12 w 173"/>
                <a:gd name="T59" fmla="*/ 74 h 86"/>
                <a:gd name="T60" fmla="*/ 12 w 173"/>
                <a:gd name="T61" fmla="*/ 75 h 86"/>
                <a:gd name="T62" fmla="*/ 12 w 173"/>
                <a:gd name="T63" fmla="*/ 75 h 86"/>
                <a:gd name="T64" fmla="*/ 28 w 173"/>
                <a:gd name="T65" fmla="*/ 75 h 86"/>
                <a:gd name="T66" fmla="*/ 36 w 173"/>
                <a:gd name="T67" fmla="*/ 54 h 86"/>
                <a:gd name="T68" fmla="*/ 26 w 173"/>
                <a:gd name="T69" fmla="*/ 41 h 86"/>
                <a:gd name="T70" fmla="*/ 25 w 173"/>
                <a:gd name="T71" fmla="*/ 37 h 86"/>
                <a:gd name="T72" fmla="*/ 34 w 173"/>
                <a:gd name="T73" fmla="*/ 25 h 86"/>
                <a:gd name="T74" fmla="*/ 38 w 173"/>
                <a:gd name="T75" fmla="*/ 24 h 86"/>
                <a:gd name="T76" fmla="*/ 53 w 173"/>
                <a:gd name="T77" fmla="*/ 37 h 86"/>
                <a:gd name="T78" fmla="*/ 74 w 173"/>
                <a:gd name="T79" fmla="*/ 28 h 86"/>
                <a:gd name="T80" fmla="*/ 76 w 173"/>
                <a:gd name="T81" fmla="*/ 12 h 86"/>
                <a:gd name="T82" fmla="*/ 92 w 173"/>
                <a:gd name="T83" fmla="*/ 6 h 86"/>
                <a:gd name="T84" fmla="*/ 98 w 173"/>
                <a:gd name="T85" fmla="*/ 27 h 86"/>
                <a:gd name="T86" fmla="*/ 119 w 173"/>
                <a:gd name="T87" fmla="*/ 36 h 86"/>
                <a:gd name="T88" fmla="*/ 132 w 173"/>
                <a:gd name="T89" fmla="*/ 26 h 86"/>
                <a:gd name="T90" fmla="*/ 140 w 173"/>
                <a:gd name="T91" fmla="*/ 26 h 86"/>
                <a:gd name="T92" fmla="*/ 147 w 173"/>
                <a:gd name="T93" fmla="*/ 33 h 86"/>
                <a:gd name="T94" fmla="*/ 147 w 173"/>
                <a:gd name="T95" fmla="*/ 41 h 86"/>
                <a:gd name="T96" fmla="*/ 137 w 173"/>
                <a:gd name="T97" fmla="*/ 54 h 86"/>
                <a:gd name="T98" fmla="*/ 145 w 173"/>
                <a:gd name="T99" fmla="*/ 75 h 86"/>
                <a:gd name="T100" fmla="*/ 161 w 173"/>
                <a:gd name="T101" fmla="*/ 75 h 86"/>
                <a:gd name="T102" fmla="*/ 167 w 173"/>
                <a:gd name="T103" fmla="*/ 86 h 86"/>
                <a:gd name="T104" fmla="*/ 62 w 173"/>
                <a:gd name="T105" fmla="*/ 86 h 86"/>
                <a:gd name="T106" fmla="*/ 87 w 173"/>
                <a:gd name="T107" fmla="*/ 61 h 86"/>
                <a:gd name="T108" fmla="*/ 112 w 173"/>
                <a:gd name="T109" fmla="*/ 86 h 86"/>
                <a:gd name="T110" fmla="*/ 109 w 173"/>
                <a:gd name="T111" fmla="*/ 64 h 86"/>
                <a:gd name="T112" fmla="*/ 65 w 173"/>
                <a:gd name="T113" fmla="*/ 64 h 86"/>
                <a:gd name="T114" fmla="*/ 62 w 173"/>
                <a:gd name="T1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86">
                  <a:moveTo>
                    <a:pt x="173" y="86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75"/>
                    <a:pt x="168" y="69"/>
                    <a:pt x="161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49" y="64"/>
                    <a:pt x="146" y="57"/>
                    <a:pt x="142" y="51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4" y="43"/>
                    <a:pt x="155" y="40"/>
                    <a:pt x="155" y="37"/>
                  </a:cubicBezTo>
                  <a:cubicBezTo>
                    <a:pt x="155" y="34"/>
                    <a:pt x="154" y="31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2" y="19"/>
                    <a:pt x="139" y="18"/>
                    <a:pt x="136" y="18"/>
                  </a:cubicBezTo>
                  <a:cubicBezTo>
                    <a:pt x="133" y="18"/>
                    <a:pt x="130" y="19"/>
                    <a:pt x="128" y="2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6" y="27"/>
                    <a:pt x="109" y="24"/>
                    <a:pt x="101" y="22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8" y="0"/>
                    <a:pt x="9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70" y="5"/>
                    <a:pt x="70" y="1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5" y="24"/>
                    <a:pt x="58" y="27"/>
                    <a:pt x="52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4" y="19"/>
                    <a:pt x="41" y="18"/>
                    <a:pt x="38" y="18"/>
                  </a:cubicBezTo>
                  <a:cubicBezTo>
                    <a:pt x="35" y="18"/>
                    <a:pt x="32" y="19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0" y="31"/>
                    <a:pt x="19" y="34"/>
                    <a:pt x="19" y="37"/>
                  </a:cubicBezTo>
                  <a:cubicBezTo>
                    <a:pt x="19" y="40"/>
                    <a:pt x="20" y="43"/>
                    <a:pt x="22" y="4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7" y="57"/>
                    <a:pt x="24" y="64"/>
                    <a:pt x="23" y="71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6" y="69"/>
                    <a:pt x="0" y="74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78"/>
                    <a:pt x="9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66"/>
                    <a:pt x="33" y="60"/>
                    <a:pt x="36" y="54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5" y="38"/>
                    <a:pt x="25" y="37"/>
                  </a:cubicBezTo>
                  <a:cubicBezTo>
                    <a:pt x="25" y="35"/>
                    <a:pt x="25" y="34"/>
                    <a:pt x="27" y="3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4"/>
                    <a:pt x="36" y="24"/>
                    <a:pt x="38" y="24"/>
                  </a:cubicBezTo>
                  <a:cubicBezTo>
                    <a:pt x="39" y="24"/>
                    <a:pt x="41" y="24"/>
                    <a:pt x="42" y="25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61" y="32"/>
                    <a:pt x="67" y="29"/>
                    <a:pt x="74" y="28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8"/>
                    <a:pt x="78" y="6"/>
                    <a:pt x="8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5" y="6"/>
                    <a:pt x="98" y="8"/>
                    <a:pt x="98" y="12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7" y="30"/>
                    <a:pt x="113" y="32"/>
                    <a:pt x="119" y="36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3" y="25"/>
                    <a:pt x="134" y="24"/>
                    <a:pt x="136" y="24"/>
                  </a:cubicBezTo>
                  <a:cubicBezTo>
                    <a:pt x="137" y="24"/>
                    <a:pt x="139" y="25"/>
                    <a:pt x="140" y="26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4"/>
                    <a:pt x="149" y="35"/>
                    <a:pt x="149" y="37"/>
                  </a:cubicBezTo>
                  <a:cubicBezTo>
                    <a:pt x="149" y="38"/>
                    <a:pt x="148" y="40"/>
                    <a:pt x="147" y="4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41" y="60"/>
                    <a:pt x="143" y="66"/>
                    <a:pt x="145" y="73"/>
                  </a:cubicBezTo>
                  <a:cubicBezTo>
                    <a:pt x="145" y="75"/>
                    <a:pt x="145" y="75"/>
                    <a:pt x="145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5" y="75"/>
                    <a:pt x="167" y="78"/>
                    <a:pt x="167" y="81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73" y="86"/>
                    <a:pt x="173" y="86"/>
                    <a:pt x="173" y="86"/>
                  </a:cubicBezTo>
                  <a:close/>
                  <a:moveTo>
                    <a:pt x="62" y="86"/>
                  </a:moveTo>
                  <a:cubicBezTo>
                    <a:pt x="62" y="79"/>
                    <a:pt x="65" y="73"/>
                    <a:pt x="69" y="69"/>
                  </a:cubicBezTo>
                  <a:cubicBezTo>
                    <a:pt x="74" y="64"/>
                    <a:pt x="80" y="61"/>
                    <a:pt x="87" y="61"/>
                  </a:cubicBezTo>
                  <a:cubicBezTo>
                    <a:pt x="94" y="61"/>
                    <a:pt x="100" y="64"/>
                    <a:pt x="104" y="69"/>
                  </a:cubicBezTo>
                  <a:cubicBezTo>
                    <a:pt x="109" y="73"/>
                    <a:pt x="112" y="79"/>
                    <a:pt x="112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78"/>
                    <a:pt x="114" y="70"/>
                    <a:pt x="109" y="64"/>
                  </a:cubicBezTo>
                  <a:cubicBezTo>
                    <a:pt x="103" y="59"/>
                    <a:pt x="95" y="55"/>
                    <a:pt x="87" y="55"/>
                  </a:cubicBezTo>
                  <a:cubicBezTo>
                    <a:pt x="78" y="55"/>
                    <a:pt x="70" y="59"/>
                    <a:pt x="65" y="64"/>
                  </a:cubicBezTo>
                  <a:cubicBezTo>
                    <a:pt x="59" y="70"/>
                    <a:pt x="56" y="78"/>
                    <a:pt x="56" y="86"/>
                  </a:cubicBezTo>
                  <a:cubicBezTo>
                    <a:pt x="62" y="86"/>
                    <a:pt x="62" y="86"/>
                    <a:pt x="62" y="8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24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9820275" y="5184775"/>
              <a:ext cx="176213" cy="822325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125"/>
            <p:cNvSpPr/>
            <p:nvPr>
              <p:custDataLst>
                <p:tags r:id="rId124"/>
              </p:custDataLst>
            </p:nvPr>
          </p:nvSpPr>
          <p:spPr bwMode="auto">
            <a:xfrm>
              <a:off x="9802813" y="5167313"/>
              <a:ext cx="211138" cy="857250"/>
            </a:xfrm>
            <a:custGeom>
              <a:avLst/>
              <a:gdLst>
                <a:gd name="T0" fmla="*/ 11 w 36"/>
                <a:gd name="T1" fmla="*/ 143 h 146"/>
                <a:gd name="T2" fmla="*/ 11 w 36"/>
                <a:gd name="T3" fmla="*/ 146 h 146"/>
                <a:gd name="T4" fmla="*/ 36 w 36"/>
                <a:gd name="T5" fmla="*/ 146 h 146"/>
                <a:gd name="T6" fmla="*/ 36 w 36"/>
                <a:gd name="T7" fmla="*/ 0 h 146"/>
                <a:gd name="T8" fmla="*/ 0 w 36"/>
                <a:gd name="T9" fmla="*/ 0 h 146"/>
                <a:gd name="T10" fmla="*/ 0 w 36"/>
                <a:gd name="T11" fmla="*/ 135 h 146"/>
                <a:gd name="T12" fmla="*/ 11 w 36"/>
                <a:gd name="T13" fmla="*/ 146 h 146"/>
                <a:gd name="T14" fmla="*/ 11 w 36"/>
                <a:gd name="T15" fmla="*/ 143 h 146"/>
                <a:gd name="T16" fmla="*/ 11 w 36"/>
                <a:gd name="T17" fmla="*/ 140 h 146"/>
                <a:gd name="T18" fmla="*/ 6 w 36"/>
                <a:gd name="T19" fmla="*/ 135 h 146"/>
                <a:gd name="T20" fmla="*/ 6 w 36"/>
                <a:gd name="T21" fmla="*/ 6 h 146"/>
                <a:gd name="T22" fmla="*/ 30 w 36"/>
                <a:gd name="T23" fmla="*/ 6 h 146"/>
                <a:gd name="T24" fmla="*/ 30 w 36"/>
                <a:gd name="T25" fmla="*/ 140 h 146"/>
                <a:gd name="T26" fmla="*/ 11 w 36"/>
                <a:gd name="T27" fmla="*/ 140 h 146"/>
                <a:gd name="T28" fmla="*/ 11 w 36"/>
                <a:gd name="T29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1" y="143"/>
                  </a:moveTo>
                  <a:cubicBezTo>
                    <a:pt x="11" y="146"/>
                    <a:pt x="11" y="146"/>
                    <a:pt x="11" y="146"/>
                  </a:cubicBezTo>
                  <a:cubicBezTo>
                    <a:pt x="36" y="146"/>
                    <a:pt x="36" y="146"/>
                    <a:pt x="36" y="14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8" y="140"/>
                    <a:pt x="6" y="138"/>
                    <a:pt x="6" y="13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11" y="140"/>
                    <a:pt x="11" y="140"/>
                    <a:pt x="11" y="140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126"/>
            <p:cNvSpPr/>
            <p:nvPr>
              <p:custDataLst>
                <p:tags r:id="rId125"/>
              </p:custDataLst>
            </p:nvPr>
          </p:nvSpPr>
          <p:spPr bwMode="auto">
            <a:xfrm>
              <a:off x="9731375" y="5184775"/>
              <a:ext cx="234950" cy="117475"/>
            </a:xfrm>
            <a:custGeom>
              <a:avLst/>
              <a:gdLst>
                <a:gd name="T0" fmla="*/ 0 w 148"/>
                <a:gd name="T1" fmla="*/ 74 h 74"/>
                <a:gd name="T2" fmla="*/ 111 w 148"/>
                <a:gd name="T3" fmla="*/ 74 h 74"/>
                <a:gd name="T4" fmla="*/ 148 w 148"/>
                <a:gd name="T5" fmla="*/ 0 h 74"/>
                <a:gd name="T6" fmla="*/ 37 w 148"/>
                <a:gd name="T7" fmla="*/ 0 h 74"/>
                <a:gd name="T8" fmla="*/ 0 w 1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4">
                  <a:moveTo>
                    <a:pt x="0" y="74"/>
                  </a:moveTo>
                  <a:lnTo>
                    <a:pt x="111" y="74"/>
                  </a:lnTo>
                  <a:lnTo>
                    <a:pt x="148" y="0"/>
                  </a:lnTo>
                  <a:lnTo>
                    <a:pt x="3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127"/>
            <p:cNvSpPr/>
            <p:nvPr>
              <p:custDataLst>
                <p:tags r:id="rId126"/>
              </p:custDataLst>
            </p:nvPr>
          </p:nvSpPr>
          <p:spPr bwMode="auto">
            <a:xfrm>
              <a:off x="9702800" y="5167313"/>
              <a:ext cx="293688" cy="152400"/>
            </a:xfrm>
            <a:custGeom>
              <a:avLst/>
              <a:gdLst>
                <a:gd name="T0" fmla="*/ 18 w 185"/>
                <a:gd name="T1" fmla="*/ 85 h 96"/>
                <a:gd name="T2" fmla="*/ 18 w 185"/>
                <a:gd name="T3" fmla="*/ 96 h 96"/>
                <a:gd name="T4" fmla="*/ 137 w 185"/>
                <a:gd name="T5" fmla="*/ 96 h 96"/>
                <a:gd name="T6" fmla="*/ 185 w 185"/>
                <a:gd name="T7" fmla="*/ 0 h 96"/>
                <a:gd name="T8" fmla="*/ 48 w 185"/>
                <a:gd name="T9" fmla="*/ 0 h 96"/>
                <a:gd name="T10" fmla="*/ 0 w 185"/>
                <a:gd name="T11" fmla="*/ 96 h 96"/>
                <a:gd name="T12" fmla="*/ 18 w 185"/>
                <a:gd name="T13" fmla="*/ 96 h 96"/>
                <a:gd name="T14" fmla="*/ 18 w 185"/>
                <a:gd name="T15" fmla="*/ 85 h 96"/>
                <a:gd name="T16" fmla="*/ 29 w 185"/>
                <a:gd name="T17" fmla="*/ 89 h 96"/>
                <a:gd name="T18" fmla="*/ 63 w 185"/>
                <a:gd name="T19" fmla="*/ 23 h 96"/>
                <a:gd name="T20" fmla="*/ 148 w 185"/>
                <a:gd name="T21" fmla="*/ 23 h 96"/>
                <a:gd name="T22" fmla="*/ 122 w 185"/>
                <a:gd name="T23" fmla="*/ 74 h 96"/>
                <a:gd name="T24" fmla="*/ 18 w 185"/>
                <a:gd name="T25" fmla="*/ 74 h 96"/>
                <a:gd name="T26" fmla="*/ 18 w 185"/>
                <a:gd name="T27" fmla="*/ 85 h 96"/>
                <a:gd name="T28" fmla="*/ 29 w 185"/>
                <a:gd name="T29" fmla="*/ 89 h 96"/>
                <a:gd name="T30" fmla="*/ 18 w 185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96">
                  <a:moveTo>
                    <a:pt x="18" y="85"/>
                  </a:moveTo>
                  <a:lnTo>
                    <a:pt x="18" y="96"/>
                  </a:lnTo>
                  <a:lnTo>
                    <a:pt x="137" y="96"/>
                  </a:lnTo>
                  <a:lnTo>
                    <a:pt x="185" y="0"/>
                  </a:lnTo>
                  <a:lnTo>
                    <a:pt x="48" y="0"/>
                  </a:lnTo>
                  <a:lnTo>
                    <a:pt x="0" y="96"/>
                  </a:lnTo>
                  <a:lnTo>
                    <a:pt x="18" y="96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63" y="23"/>
                  </a:lnTo>
                  <a:lnTo>
                    <a:pt x="148" y="23"/>
                  </a:lnTo>
                  <a:lnTo>
                    <a:pt x="122" y="74"/>
                  </a:lnTo>
                  <a:lnTo>
                    <a:pt x="18" y="74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18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28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9996488" y="5184775"/>
              <a:ext cx="1066800" cy="822325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29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9996488" y="5184775"/>
              <a:ext cx="10668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30"/>
            <p:cNvSpPr/>
            <p:nvPr>
              <p:custDataLst>
                <p:tags r:id="rId129"/>
              </p:custDataLst>
            </p:nvPr>
          </p:nvSpPr>
          <p:spPr bwMode="auto">
            <a:xfrm>
              <a:off x="9977438" y="5167313"/>
              <a:ext cx="1103313" cy="857250"/>
            </a:xfrm>
            <a:custGeom>
              <a:avLst/>
              <a:gdLst>
                <a:gd name="T0" fmla="*/ 182 w 188"/>
                <a:gd name="T1" fmla="*/ 118 h 146"/>
                <a:gd name="T2" fmla="*/ 182 w 188"/>
                <a:gd name="T3" fmla="*/ 131 h 146"/>
                <a:gd name="T4" fmla="*/ 173 w 188"/>
                <a:gd name="T5" fmla="*/ 140 h 146"/>
                <a:gd name="T6" fmla="*/ 6 w 188"/>
                <a:gd name="T7" fmla="*/ 140 h 146"/>
                <a:gd name="T8" fmla="*/ 6 w 188"/>
                <a:gd name="T9" fmla="*/ 6 h 146"/>
                <a:gd name="T10" fmla="*/ 182 w 188"/>
                <a:gd name="T11" fmla="*/ 6 h 146"/>
                <a:gd name="T12" fmla="*/ 182 w 188"/>
                <a:gd name="T13" fmla="*/ 69 h 146"/>
                <a:gd name="T14" fmla="*/ 188 w 188"/>
                <a:gd name="T15" fmla="*/ 69 h 146"/>
                <a:gd name="T16" fmla="*/ 188 w 188"/>
                <a:gd name="T17" fmla="*/ 0 h 146"/>
                <a:gd name="T18" fmla="*/ 0 w 188"/>
                <a:gd name="T19" fmla="*/ 0 h 146"/>
                <a:gd name="T20" fmla="*/ 0 w 188"/>
                <a:gd name="T21" fmla="*/ 146 h 146"/>
                <a:gd name="T22" fmla="*/ 173 w 188"/>
                <a:gd name="T23" fmla="*/ 146 h 146"/>
                <a:gd name="T24" fmla="*/ 188 w 188"/>
                <a:gd name="T25" fmla="*/ 131 h 146"/>
                <a:gd name="T26" fmla="*/ 188 w 188"/>
                <a:gd name="T27" fmla="*/ 118 h 146"/>
                <a:gd name="T28" fmla="*/ 182 w 188"/>
                <a:gd name="T29" fmla="*/ 1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46">
                  <a:moveTo>
                    <a:pt x="182" y="118"/>
                  </a:moveTo>
                  <a:cubicBezTo>
                    <a:pt x="182" y="131"/>
                    <a:pt x="182" y="131"/>
                    <a:pt x="182" y="131"/>
                  </a:cubicBezTo>
                  <a:cubicBezTo>
                    <a:pt x="182" y="136"/>
                    <a:pt x="178" y="140"/>
                    <a:pt x="173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81" y="146"/>
                    <a:pt x="188" y="139"/>
                    <a:pt x="188" y="131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2" y="118"/>
                    <a:pt x="182" y="118"/>
                    <a:pt x="182" y="118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31"/>
            <p:cNvSpPr/>
            <p:nvPr>
              <p:custDataLst>
                <p:tags r:id="rId130"/>
              </p:custDataLst>
            </p:nvPr>
          </p:nvSpPr>
          <p:spPr bwMode="auto">
            <a:xfrm>
              <a:off x="10031413" y="5184775"/>
              <a:ext cx="1119188" cy="117475"/>
            </a:xfrm>
            <a:custGeom>
              <a:avLst/>
              <a:gdLst>
                <a:gd name="T0" fmla="*/ 705 w 705"/>
                <a:gd name="T1" fmla="*/ 74 h 74"/>
                <a:gd name="T2" fmla="*/ 37 w 705"/>
                <a:gd name="T3" fmla="*/ 74 h 74"/>
                <a:gd name="T4" fmla="*/ 0 w 705"/>
                <a:gd name="T5" fmla="*/ 0 h 74"/>
                <a:gd name="T6" fmla="*/ 672 w 705"/>
                <a:gd name="T7" fmla="*/ 0 h 74"/>
                <a:gd name="T8" fmla="*/ 705 w 705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74">
                  <a:moveTo>
                    <a:pt x="705" y="74"/>
                  </a:moveTo>
                  <a:lnTo>
                    <a:pt x="37" y="74"/>
                  </a:lnTo>
                  <a:lnTo>
                    <a:pt x="0" y="0"/>
                  </a:lnTo>
                  <a:lnTo>
                    <a:pt x="672" y="0"/>
                  </a:lnTo>
                  <a:lnTo>
                    <a:pt x="705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32"/>
            <p:cNvSpPr/>
            <p:nvPr>
              <p:custDataLst>
                <p:tags r:id="rId131"/>
              </p:custDataLst>
            </p:nvPr>
          </p:nvSpPr>
          <p:spPr bwMode="auto">
            <a:xfrm>
              <a:off x="10001250" y="5167313"/>
              <a:ext cx="1179513" cy="152400"/>
            </a:xfrm>
            <a:custGeom>
              <a:avLst/>
              <a:gdLst>
                <a:gd name="T0" fmla="*/ 724 w 743"/>
                <a:gd name="T1" fmla="*/ 85 h 96"/>
                <a:gd name="T2" fmla="*/ 724 w 743"/>
                <a:gd name="T3" fmla="*/ 74 h 96"/>
                <a:gd name="T4" fmla="*/ 63 w 743"/>
                <a:gd name="T5" fmla="*/ 74 h 96"/>
                <a:gd name="T6" fmla="*/ 37 w 743"/>
                <a:gd name="T7" fmla="*/ 23 h 96"/>
                <a:gd name="T8" fmla="*/ 684 w 743"/>
                <a:gd name="T9" fmla="*/ 23 h 96"/>
                <a:gd name="T10" fmla="*/ 717 w 743"/>
                <a:gd name="T11" fmla="*/ 89 h 96"/>
                <a:gd name="T12" fmla="*/ 724 w 743"/>
                <a:gd name="T13" fmla="*/ 85 h 96"/>
                <a:gd name="T14" fmla="*/ 724 w 743"/>
                <a:gd name="T15" fmla="*/ 74 h 96"/>
                <a:gd name="T16" fmla="*/ 724 w 743"/>
                <a:gd name="T17" fmla="*/ 85 h 96"/>
                <a:gd name="T18" fmla="*/ 735 w 743"/>
                <a:gd name="T19" fmla="*/ 82 h 96"/>
                <a:gd name="T20" fmla="*/ 699 w 743"/>
                <a:gd name="T21" fmla="*/ 0 h 96"/>
                <a:gd name="T22" fmla="*/ 0 w 743"/>
                <a:gd name="T23" fmla="*/ 0 h 96"/>
                <a:gd name="T24" fmla="*/ 48 w 743"/>
                <a:gd name="T25" fmla="*/ 96 h 96"/>
                <a:gd name="T26" fmla="*/ 743 w 743"/>
                <a:gd name="T27" fmla="*/ 96 h 96"/>
                <a:gd name="T28" fmla="*/ 735 w 743"/>
                <a:gd name="T29" fmla="*/ 82 h 96"/>
                <a:gd name="T30" fmla="*/ 724 w 743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96">
                  <a:moveTo>
                    <a:pt x="724" y="85"/>
                  </a:moveTo>
                  <a:lnTo>
                    <a:pt x="724" y="74"/>
                  </a:lnTo>
                  <a:lnTo>
                    <a:pt x="63" y="74"/>
                  </a:lnTo>
                  <a:lnTo>
                    <a:pt x="37" y="23"/>
                  </a:lnTo>
                  <a:lnTo>
                    <a:pt x="684" y="23"/>
                  </a:lnTo>
                  <a:lnTo>
                    <a:pt x="717" y="89"/>
                  </a:lnTo>
                  <a:lnTo>
                    <a:pt x="724" y="85"/>
                  </a:lnTo>
                  <a:lnTo>
                    <a:pt x="724" y="74"/>
                  </a:lnTo>
                  <a:lnTo>
                    <a:pt x="724" y="85"/>
                  </a:lnTo>
                  <a:lnTo>
                    <a:pt x="735" y="82"/>
                  </a:lnTo>
                  <a:lnTo>
                    <a:pt x="699" y="0"/>
                  </a:lnTo>
                  <a:lnTo>
                    <a:pt x="0" y="0"/>
                  </a:lnTo>
                  <a:lnTo>
                    <a:pt x="48" y="96"/>
                  </a:lnTo>
                  <a:lnTo>
                    <a:pt x="743" y="96"/>
                  </a:lnTo>
                  <a:lnTo>
                    <a:pt x="735" y="82"/>
                  </a:lnTo>
                  <a:lnTo>
                    <a:pt x="724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33"/>
            <p:cNvSpPr/>
            <p:nvPr>
              <p:custDataLst>
                <p:tags r:id="rId132"/>
              </p:custDataLst>
            </p:nvPr>
          </p:nvSpPr>
          <p:spPr bwMode="auto">
            <a:xfrm>
              <a:off x="5737225" y="5238750"/>
              <a:ext cx="598488" cy="785813"/>
            </a:xfrm>
            <a:custGeom>
              <a:avLst/>
              <a:gdLst>
                <a:gd name="T0" fmla="*/ 67 w 102"/>
                <a:gd name="T1" fmla="*/ 34 h 134"/>
                <a:gd name="T2" fmla="*/ 67 w 102"/>
                <a:gd name="T3" fmla="*/ 15 h 134"/>
                <a:gd name="T4" fmla="*/ 73 w 102"/>
                <a:gd name="T5" fmla="*/ 15 h 134"/>
                <a:gd name="T6" fmla="*/ 76 w 102"/>
                <a:gd name="T7" fmla="*/ 12 h 134"/>
                <a:gd name="T8" fmla="*/ 76 w 102"/>
                <a:gd name="T9" fmla="*/ 4 h 134"/>
                <a:gd name="T10" fmla="*/ 73 w 102"/>
                <a:gd name="T11" fmla="*/ 0 h 134"/>
                <a:gd name="T12" fmla="*/ 33 w 102"/>
                <a:gd name="T13" fmla="*/ 0 h 134"/>
                <a:gd name="T14" fmla="*/ 29 w 102"/>
                <a:gd name="T15" fmla="*/ 4 h 134"/>
                <a:gd name="T16" fmla="*/ 29 w 102"/>
                <a:gd name="T17" fmla="*/ 12 h 134"/>
                <a:gd name="T18" fmla="*/ 33 w 102"/>
                <a:gd name="T19" fmla="*/ 15 h 134"/>
                <a:gd name="T20" fmla="*/ 38 w 102"/>
                <a:gd name="T21" fmla="*/ 15 h 134"/>
                <a:gd name="T22" fmla="*/ 38 w 102"/>
                <a:gd name="T23" fmla="*/ 34 h 134"/>
                <a:gd name="T24" fmla="*/ 3 w 102"/>
                <a:gd name="T25" fmla="*/ 87 h 134"/>
                <a:gd name="T26" fmla="*/ 47 w 102"/>
                <a:gd name="T27" fmla="*/ 130 h 134"/>
                <a:gd name="T28" fmla="*/ 102 w 102"/>
                <a:gd name="T29" fmla="*/ 81 h 134"/>
                <a:gd name="T30" fmla="*/ 67 w 102"/>
                <a:gd name="T31" fmla="*/ 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4">
                  <a:moveTo>
                    <a:pt x="67" y="34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15"/>
                    <a:pt x="76" y="14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2"/>
                    <a:pt x="75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4"/>
                    <a:pt x="31" y="15"/>
                    <a:pt x="33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6" y="40"/>
                    <a:pt x="0" y="62"/>
                    <a:pt x="3" y="87"/>
                  </a:cubicBezTo>
                  <a:cubicBezTo>
                    <a:pt x="6" y="110"/>
                    <a:pt x="24" y="128"/>
                    <a:pt x="47" y="130"/>
                  </a:cubicBezTo>
                  <a:cubicBezTo>
                    <a:pt x="77" y="134"/>
                    <a:pt x="102" y="110"/>
                    <a:pt x="102" y="81"/>
                  </a:cubicBezTo>
                  <a:cubicBezTo>
                    <a:pt x="102" y="59"/>
                    <a:pt x="88" y="40"/>
                    <a:pt x="67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Oval 134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5808663" y="5478463"/>
              <a:ext cx="468313" cy="469900"/>
            </a:xfrm>
            <a:prstGeom prst="ellipse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135"/>
            <p:cNvSpPr/>
            <p:nvPr>
              <p:custDataLst>
                <p:tags r:id="rId134"/>
              </p:custDataLst>
            </p:nvPr>
          </p:nvSpPr>
          <p:spPr bwMode="auto">
            <a:xfrm>
              <a:off x="5843588" y="5508625"/>
              <a:ext cx="404813" cy="409575"/>
            </a:xfrm>
            <a:custGeom>
              <a:avLst/>
              <a:gdLst>
                <a:gd name="T0" fmla="*/ 66 w 69"/>
                <a:gd name="T1" fmla="*/ 35 h 70"/>
                <a:gd name="T2" fmla="*/ 63 w 69"/>
                <a:gd name="T3" fmla="*/ 35 h 70"/>
                <a:gd name="T4" fmla="*/ 55 w 69"/>
                <a:gd name="T5" fmla="*/ 56 h 70"/>
                <a:gd name="T6" fmla="*/ 34 w 69"/>
                <a:gd name="T7" fmla="*/ 64 h 70"/>
                <a:gd name="T8" fmla="*/ 14 w 69"/>
                <a:gd name="T9" fmla="*/ 56 h 70"/>
                <a:gd name="T10" fmla="*/ 6 w 69"/>
                <a:gd name="T11" fmla="*/ 35 h 70"/>
                <a:gd name="T12" fmla="*/ 14 w 69"/>
                <a:gd name="T13" fmla="*/ 15 h 70"/>
                <a:gd name="T14" fmla="*/ 34 w 69"/>
                <a:gd name="T15" fmla="*/ 6 h 70"/>
                <a:gd name="T16" fmla="*/ 55 w 69"/>
                <a:gd name="T17" fmla="*/ 15 h 70"/>
                <a:gd name="T18" fmla="*/ 63 w 69"/>
                <a:gd name="T19" fmla="*/ 35 h 70"/>
                <a:gd name="T20" fmla="*/ 66 w 69"/>
                <a:gd name="T21" fmla="*/ 35 h 70"/>
                <a:gd name="T22" fmla="*/ 69 w 69"/>
                <a:gd name="T23" fmla="*/ 35 h 70"/>
                <a:gd name="T24" fmla="*/ 34 w 69"/>
                <a:gd name="T25" fmla="*/ 0 h 70"/>
                <a:gd name="T26" fmla="*/ 0 w 69"/>
                <a:gd name="T27" fmla="*/ 35 h 70"/>
                <a:gd name="T28" fmla="*/ 34 w 69"/>
                <a:gd name="T29" fmla="*/ 70 h 70"/>
                <a:gd name="T30" fmla="*/ 69 w 69"/>
                <a:gd name="T31" fmla="*/ 35 h 70"/>
                <a:gd name="T32" fmla="*/ 66 w 69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0">
                  <a:moveTo>
                    <a:pt x="66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3"/>
                    <a:pt x="60" y="51"/>
                    <a:pt x="55" y="56"/>
                  </a:cubicBezTo>
                  <a:cubicBezTo>
                    <a:pt x="50" y="61"/>
                    <a:pt x="42" y="64"/>
                    <a:pt x="34" y="64"/>
                  </a:cubicBezTo>
                  <a:cubicBezTo>
                    <a:pt x="26" y="64"/>
                    <a:pt x="19" y="61"/>
                    <a:pt x="14" y="56"/>
                  </a:cubicBezTo>
                  <a:cubicBezTo>
                    <a:pt x="9" y="51"/>
                    <a:pt x="6" y="43"/>
                    <a:pt x="6" y="35"/>
                  </a:cubicBezTo>
                  <a:cubicBezTo>
                    <a:pt x="6" y="27"/>
                    <a:pt x="9" y="20"/>
                    <a:pt x="14" y="15"/>
                  </a:cubicBezTo>
                  <a:cubicBezTo>
                    <a:pt x="19" y="10"/>
                    <a:pt x="26" y="6"/>
                    <a:pt x="34" y="6"/>
                  </a:cubicBezTo>
                  <a:cubicBezTo>
                    <a:pt x="42" y="6"/>
                    <a:pt x="50" y="10"/>
                    <a:pt x="55" y="15"/>
                  </a:cubicBezTo>
                  <a:cubicBezTo>
                    <a:pt x="60" y="20"/>
                    <a:pt x="63" y="27"/>
                    <a:pt x="63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0"/>
                    <a:pt x="34" y="70"/>
                  </a:cubicBezTo>
                  <a:cubicBezTo>
                    <a:pt x="54" y="70"/>
                    <a:pt x="69" y="55"/>
                    <a:pt x="69" y="35"/>
                  </a:cubicBezTo>
                  <a:lnTo>
                    <a:pt x="66" y="3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36"/>
            <p:cNvSpPr/>
            <p:nvPr>
              <p:custDataLst>
                <p:tags r:id="rId135"/>
              </p:custDataLst>
            </p:nvPr>
          </p:nvSpPr>
          <p:spPr bwMode="auto">
            <a:xfrm>
              <a:off x="6096000" y="5532438"/>
              <a:ext cx="76200" cy="368300"/>
            </a:xfrm>
            <a:custGeom>
              <a:avLst/>
              <a:gdLst>
                <a:gd name="T0" fmla="*/ 0 w 13"/>
                <a:gd name="T1" fmla="*/ 3 h 63"/>
                <a:gd name="T2" fmla="*/ 7 w 13"/>
                <a:gd name="T3" fmla="*/ 31 h 63"/>
                <a:gd name="T4" fmla="*/ 0 w 13"/>
                <a:gd name="T5" fmla="*/ 60 h 63"/>
                <a:gd name="T6" fmla="*/ 5 w 13"/>
                <a:gd name="T7" fmla="*/ 63 h 63"/>
                <a:gd name="T8" fmla="*/ 13 w 13"/>
                <a:gd name="T9" fmla="*/ 31 h 63"/>
                <a:gd name="T10" fmla="*/ 5 w 13"/>
                <a:gd name="T11" fmla="*/ 0 h 63"/>
                <a:gd name="T12" fmla="*/ 0 w 13"/>
                <a:gd name="T13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3">
                  <a:moveTo>
                    <a:pt x="0" y="3"/>
                  </a:moveTo>
                  <a:cubicBezTo>
                    <a:pt x="5" y="10"/>
                    <a:pt x="7" y="20"/>
                    <a:pt x="7" y="31"/>
                  </a:cubicBezTo>
                  <a:cubicBezTo>
                    <a:pt x="7" y="42"/>
                    <a:pt x="5" y="52"/>
                    <a:pt x="0" y="60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0" y="54"/>
                    <a:pt x="13" y="43"/>
                    <a:pt x="13" y="31"/>
                  </a:cubicBezTo>
                  <a:cubicBezTo>
                    <a:pt x="13" y="19"/>
                    <a:pt x="10" y="8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137"/>
            <p:cNvSpPr/>
            <p:nvPr>
              <p:custDataLst>
                <p:tags r:id="rId136"/>
              </p:custDataLst>
            </p:nvPr>
          </p:nvSpPr>
          <p:spPr bwMode="auto">
            <a:xfrm>
              <a:off x="5919788" y="5532438"/>
              <a:ext cx="80963" cy="368300"/>
            </a:xfrm>
            <a:custGeom>
              <a:avLst/>
              <a:gdLst>
                <a:gd name="T0" fmla="*/ 8 w 14"/>
                <a:gd name="T1" fmla="*/ 0 h 63"/>
                <a:gd name="T2" fmla="*/ 0 w 14"/>
                <a:gd name="T3" fmla="*/ 31 h 63"/>
                <a:gd name="T4" fmla="*/ 9 w 14"/>
                <a:gd name="T5" fmla="*/ 63 h 63"/>
                <a:gd name="T6" fmla="*/ 14 w 14"/>
                <a:gd name="T7" fmla="*/ 60 h 63"/>
                <a:gd name="T8" fmla="*/ 6 w 14"/>
                <a:gd name="T9" fmla="*/ 31 h 63"/>
                <a:gd name="T10" fmla="*/ 14 w 14"/>
                <a:gd name="T11" fmla="*/ 3 h 63"/>
                <a:gd name="T12" fmla="*/ 8 w 1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3">
                  <a:moveTo>
                    <a:pt x="8" y="0"/>
                  </a:moveTo>
                  <a:cubicBezTo>
                    <a:pt x="3" y="8"/>
                    <a:pt x="0" y="19"/>
                    <a:pt x="0" y="31"/>
                  </a:cubicBezTo>
                  <a:cubicBezTo>
                    <a:pt x="0" y="43"/>
                    <a:pt x="3" y="54"/>
                    <a:pt x="9" y="6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9" y="52"/>
                    <a:pt x="6" y="42"/>
                    <a:pt x="6" y="31"/>
                  </a:cubicBezTo>
                  <a:cubicBezTo>
                    <a:pt x="6" y="20"/>
                    <a:pt x="9" y="10"/>
                    <a:pt x="14" y="3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38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6024563" y="5526088"/>
              <a:ext cx="34925" cy="37465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39"/>
            <p:cNvSpPr/>
            <p:nvPr>
              <p:custDataLst>
                <p:tags r:id="rId138"/>
              </p:custDataLst>
            </p:nvPr>
          </p:nvSpPr>
          <p:spPr bwMode="auto">
            <a:xfrm>
              <a:off x="6024563" y="5526088"/>
              <a:ext cx="34925" cy="374650"/>
            </a:xfrm>
            <a:custGeom>
              <a:avLst/>
              <a:gdLst>
                <a:gd name="T0" fmla="*/ 0 w 22"/>
                <a:gd name="T1" fmla="*/ 0 h 236"/>
                <a:gd name="T2" fmla="*/ 0 w 22"/>
                <a:gd name="T3" fmla="*/ 236 h 236"/>
                <a:gd name="T4" fmla="*/ 22 w 22"/>
                <a:gd name="T5" fmla="*/ 236 h 236"/>
                <a:gd name="T6" fmla="*/ 22 w 22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6">
                  <a:moveTo>
                    <a:pt x="0" y="0"/>
                  </a:moveTo>
                  <a:lnTo>
                    <a:pt x="0" y="236"/>
                  </a:lnTo>
                  <a:lnTo>
                    <a:pt x="22" y="23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0"/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5861050" y="5695950"/>
              <a:ext cx="3698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41"/>
            <p:cNvSpPr/>
            <p:nvPr>
              <p:custDataLst>
                <p:tags r:id="rId140"/>
              </p:custDataLst>
            </p:nvPr>
          </p:nvSpPr>
          <p:spPr bwMode="auto">
            <a:xfrm>
              <a:off x="5861050" y="5695950"/>
              <a:ext cx="369888" cy="34925"/>
            </a:xfrm>
            <a:custGeom>
              <a:avLst/>
              <a:gdLst>
                <a:gd name="T0" fmla="*/ 0 w 233"/>
                <a:gd name="T1" fmla="*/ 22 h 22"/>
                <a:gd name="T2" fmla="*/ 233 w 233"/>
                <a:gd name="T3" fmla="*/ 22 h 22"/>
                <a:gd name="T4" fmla="*/ 233 w 233"/>
                <a:gd name="T5" fmla="*/ 0 h 22"/>
                <a:gd name="T6" fmla="*/ 0 w 23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2">
                  <a:moveTo>
                    <a:pt x="0" y="22"/>
                  </a:moveTo>
                  <a:lnTo>
                    <a:pt x="233" y="22"/>
                  </a:ln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2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5884863" y="5608638"/>
              <a:ext cx="3270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43"/>
            <p:cNvSpPr/>
            <p:nvPr>
              <p:custDataLst>
                <p:tags r:id="rId142"/>
              </p:custDataLst>
            </p:nvPr>
          </p:nvSpPr>
          <p:spPr bwMode="auto">
            <a:xfrm>
              <a:off x="5884863" y="5608638"/>
              <a:ext cx="327025" cy="34925"/>
            </a:xfrm>
            <a:custGeom>
              <a:avLst/>
              <a:gdLst>
                <a:gd name="T0" fmla="*/ 0 w 206"/>
                <a:gd name="T1" fmla="*/ 22 h 22"/>
                <a:gd name="T2" fmla="*/ 206 w 206"/>
                <a:gd name="T3" fmla="*/ 22 h 22"/>
                <a:gd name="T4" fmla="*/ 206 w 206"/>
                <a:gd name="T5" fmla="*/ 0 h 22"/>
                <a:gd name="T6" fmla="*/ 0 w 20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2">
                  <a:moveTo>
                    <a:pt x="0" y="22"/>
                  </a:moveTo>
                  <a:lnTo>
                    <a:pt x="206" y="22"/>
                  </a:lnTo>
                  <a:lnTo>
                    <a:pt x="20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4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5878513" y="5789613"/>
              <a:ext cx="3286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45"/>
            <p:cNvSpPr/>
            <p:nvPr>
              <p:custDataLst>
                <p:tags r:id="rId144"/>
              </p:custDataLst>
            </p:nvPr>
          </p:nvSpPr>
          <p:spPr bwMode="auto">
            <a:xfrm>
              <a:off x="5878513" y="5789613"/>
              <a:ext cx="328613" cy="34925"/>
            </a:xfrm>
            <a:custGeom>
              <a:avLst/>
              <a:gdLst>
                <a:gd name="T0" fmla="*/ 0 w 207"/>
                <a:gd name="T1" fmla="*/ 22 h 22"/>
                <a:gd name="T2" fmla="*/ 207 w 207"/>
                <a:gd name="T3" fmla="*/ 22 h 22"/>
                <a:gd name="T4" fmla="*/ 207 w 207"/>
                <a:gd name="T5" fmla="*/ 0 h 22"/>
                <a:gd name="T6" fmla="*/ 0 w 20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2">
                  <a:moveTo>
                    <a:pt x="0" y="22"/>
                  </a:moveTo>
                  <a:lnTo>
                    <a:pt x="207" y="22"/>
                  </a:lnTo>
                  <a:lnTo>
                    <a:pt x="20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6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6065838" y="5314950"/>
              <a:ext cx="650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47"/>
            <p:cNvSpPr/>
            <p:nvPr>
              <p:custDataLst>
                <p:tags r:id="rId146"/>
              </p:custDataLst>
            </p:nvPr>
          </p:nvSpPr>
          <p:spPr bwMode="auto">
            <a:xfrm>
              <a:off x="6065838" y="5314950"/>
              <a:ext cx="65088" cy="34925"/>
            </a:xfrm>
            <a:custGeom>
              <a:avLst/>
              <a:gdLst>
                <a:gd name="T0" fmla="*/ 0 w 41"/>
                <a:gd name="T1" fmla="*/ 22 h 22"/>
                <a:gd name="T2" fmla="*/ 41 w 41"/>
                <a:gd name="T3" fmla="*/ 22 h 22"/>
                <a:gd name="T4" fmla="*/ 41 w 41"/>
                <a:gd name="T5" fmla="*/ 0 h 22"/>
                <a:gd name="T6" fmla="*/ 0 w 4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0" y="22"/>
                  </a:moveTo>
                  <a:lnTo>
                    <a:pt x="41" y="22"/>
                  </a:ln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48"/>
            <p:cNvSpPr/>
            <p:nvPr>
              <p:custDataLst>
                <p:tags r:id="rId147"/>
              </p:custDataLst>
            </p:nvPr>
          </p:nvSpPr>
          <p:spPr bwMode="auto">
            <a:xfrm>
              <a:off x="6288088" y="5824538"/>
              <a:ext cx="41275" cy="34925"/>
            </a:xfrm>
            <a:custGeom>
              <a:avLst/>
              <a:gdLst>
                <a:gd name="T0" fmla="*/ 5 w 7"/>
                <a:gd name="T1" fmla="*/ 6 h 6"/>
                <a:gd name="T2" fmla="*/ 7 w 7"/>
                <a:gd name="T3" fmla="*/ 2 h 6"/>
                <a:gd name="T4" fmla="*/ 1 w 7"/>
                <a:gd name="T5" fmla="*/ 0 h 6"/>
                <a:gd name="T6" fmla="*/ 0 w 7"/>
                <a:gd name="T7" fmla="*/ 3 h 6"/>
                <a:gd name="T8" fmla="*/ 5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cubicBezTo>
                    <a:pt x="6" y="5"/>
                    <a:pt x="6" y="3"/>
                    <a:pt x="7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49"/>
            <p:cNvSpPr/>
            <p:nvPr>
              <p:custDataLst>
                <p:tags r:id="rId148"/>
              </p:custDataLst>
            </p:nvPr>
          </p:nvSpPr>
          <p:spPr bwMode="auto">
            <a:xfrm>
              <a:off x="5737225" y="5221288"/>
              <a:ext cx="615950" cy="803275"/>
            </a:xfrm>
            <a:custGeom>
              <a:avLst/>
              <a:gdLst>
                <a:gd name="T0" fmla="*/ 104 w 105"/>
                <a:gd name="T1" fmla="*/ 97 h 137"/>
                <a:gd name="T2" fmla="*/ 105 w 105"/>
                <a:gd name="T3" fmla="*/ 84 h 137"/>
                <a:gd name="T4" fmla="*/ 68 w 105"/>
                <a:gd name="T5" fmla="*/ 34 h 137"/>
                <a:gd name="T6" fmla="*/ 67 w 105"/>
                <a:gd name="T7" fmla="*/ 37 h 137"/>
                <a:gd name="T8" fmla="*/ 70 w 105"/>
                <a:gd name="T9" fmla="*/ 37 h 137"/>
                <a:gd name="T10" fmla="*/ 70 w 105"/>
                <a:gd name="T11" fmla="*/ 21 h 137"/>
                <a:gd name="T12" fmla="*/ 73 w 105"/>
                <a:gd name="T13" fmla="*/ 21 h 137"/>
                <a:gd name="T14" fmla="*/ 79 w 105"/>
                <a:gd name="T15" fmla="*/ 15 h 137"/>
                <a:gd name="T16" fmla="*/ 79 w 105"/>
                <a:gd name="T17" fmla="*/ 7 h 137"/>
                <a:gd name="T18" fmla="*/ 73 w 105"/>
                <a:gd name="T19" fmla="*/ 0 h 137"/>
                <a:gd name="T20" fmla="*/ 33 w 105"/>
                <a:gd name="T21" fmla="*/ 0 h 137"/>
                <a:gd name="T22" fmla="*/ 26 w 105"/>
                <a:gd name="T23" fmla="*/ 7 h 137"/>
                <a:gd name="T24" fmla="*/ 26 w 105"/>
                <a:gd name="T25" fmla="*/ 15 h 137"/>
                <a:gd name="T26" fmla="*/ 33 w 105"/>
                <a:gd name="T27" fmla="*/ 21 h 137"/>
                <a:gd name="T28" fmla="*/ 35 w 105"/>
                <a:gd name="T29" fmla="*/ 21 h 137"/>
                <a:gd name="T30" fmla="*/ 35 w 105"/>
                <a:gd name="T31" fmla="*/ 37 h 137"/>
                <a:gd name="T32" fmla="*/ 38 w 105"/>
                <a:gd name="T33" fmla="*/ 37 h 137"/>
                <a:gd name="T34" fmla="*/ 37 w 105"/>
                <a:gd name="T35" fmla="*/ 34 h 137"/>
                <a:gd name="T36" fmla="*/ 0 w 105"/>
                <a:gd name="T37" fmla="*/ 84 h 137"/>
                <a:gd name="T38" fmla="*/ 0 w 105"/>
                <a:gd name="T39" fmla="*/ 91 h 137"/>
                <a:gd name="T40" fmla="*/ 47 w 105"/>
                <a:gd name="T41" fmla="*/ 136 h 137"/>
                <a:gd name="T42" fmla="*/ 53 w 105"/>
                <a:gd name="T43" fmla="*/ 137 h 137"/>
                <a:gd name="T44" fmla="*/ 95 w 105"/>
                <a:gd name="T45" fmla="*/ 116 h 137"/>
                <a:gd name="T46" fmla="*/ 90 w 105"/>
                <a:gd name="T47" fmla="*/ 112 h 137"/>
                <a:gd name="T48" fmla="*/ 53 w 105"/>
                <a:gd name="T49" fmla="*/ 131 h 137"/>
                <a:gd name="T50" fmla="*/ 47 w 105"/>
                <a:gd name="T51" fmla="*/ 130 h 137"/>
                <a:gd name="T52" fmla="*/ 6 w 105"/>
                <a:gd name="T53" fmla="*/ 90 h 137"/>
                <a:gd name="T54" fmla="*/ 6 w 105"/>
                <a:gd name="T55" fmla="*/ 84 h 137"/>
                <a:gd name="T56" fmla="*/ 39 w 105"/>
                <a:gd name="T57" fmla="*/ 39 h 137"/>
                <a:gd name="T58" fmla="*/ 41 w 105"/>
                <a:gd name="T59" fmla="*/ 39 h 137"/>
                <a:gd name="T60" fmla="*/ 41 w 105"/>
                <a:gd name="T61" fmla="*/ 15 h 137"/>
                <a:gd name="T62" fmla="*/ 33 w 105"/>
                <a:gd name="T63" fmla="*/ 15 h 137"/>
                <a:gd name="T64" fmla="*/ 32 w 105"/>
                <a:gd name="T65" fmla="*/ 15 h 137"/>
                <a:gd name="T66" fmla="*/ 32 w 105"/>
                <a:gd name="T67" fmla="*/ 7 h 137"/>
                <a:gd name="T68" fmla="*/ 33 w 105"/>
                <a:gd name="T69" fmla="*/ 6 h 137"/>
                <a:gd name="T70" fmla="*/ 73 w 105"/>
                <a:gd name="T71" fmla="*/ 6 h 137"/>
                <a:gd name="T72" fmla="*/ 73 w 105"/>
                <a:gd name="T73" fmla="*/ 7 h 137"/>
                <a:gd name="T74" fmla="*/ 73 w 105"/>
                <a:gd name="T75" fmla="*/ 15 h 137"/>
                <a:gd name="T76" fmla="*/ 73 w 105"/>
                <a:gd name="T77" fmla="*/ 15 h 137"/>
                <a:gd name="T78" fmla="*/ 64 w 105"/>
                <a:gd name="T79" fmla="*/ 15 h 137"/>
                <a:gd name="T80" fmla="*/ 64 w 105"/>
                <a:gd name="T81" fmla="*/ 39 h 137"/>
                <a:gd name="T82" fmla="*/ 66 w 105"/>
                <a:gd name="T83" fmla="*/ 39 h 137"/>
                <a:gd name="T84" fmla="*/ 99 w 105"/>
                <a:gd name="T85" fmla="*/ 84 h 137"/>
                <a:gd name="T86" fmla="*/ 98 w 105"/>
                <a:gd name="T87" fmla="*/ 95 h 137"/>
                <a:gd name="T88" fmla="*/ 104 w 105"/>
                <a:gd name="T89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" h="137">
                  <a:moveTo>
                    <a:pt x="104" y="97"/>
                  </a:moveTo>
                  <a:cubicBezTo>
                    <a:pt x="105" y="93"/>
                    <a:pt x="105" y="88"/>
                    <a:pt x="105" y="84"/>
                  </a:cubicBezTo>
                  <a:cubicBezTo>
                    <a:pt x="105" y="60"/>
                    <a:pt x="90" y="40"/>
                    <a:pt x="68" y="3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6" y="21"/>
                    <a:pt x="79" y="18"/>
                    <a:pt x="79" y="15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3"/>
                    <a:pt x="76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6" y="3"/>
                    <a:pt x="26" y="7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8"/>
                    <a:pt x="29" y="21"/>
                    <a:pt x="33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16" y="40"/>
                    <a:pt x="0" y="60"/>
                    <a:pt x="0" y="84"/>
                  </a:cubicBezTo>
                  <a:cubicBezTo>
                    <a:pt x="0" y="86"/>
                    <a:pt x="0" y="88"/>
                    <a:pt x="0" y="91"/>
                  </a:cubicBezTo>
                  <a:cubicBezTo>
                    <a:pt x="3" y="115"/>
                    <a:pt x="23" y="134"/>
                    <a:pt x="47" y="136"/>
                  </a:cubicBezTo>
                  <a:cubicBezTo>
                    <a:pt x="49" y="137"/>
                    <a:pt x="51" y="137"/>
                    <a:pt x="53" y="137"/>
                  </a:cubicBezTo>
                  <a:cubicBezTo>
                    <a:pt x="70" y="137"/>
                    <a:pt x="85" y="128"/>
                    <a:pt x="95" y="116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2" y="123"/>
                    <a:pt x="68" y="131"/>
                    <a:pt x="53" y="131"/>
                  </a:cubicBezTo>
                  <a:cubicBezTo>
                    <a:pt x="51" y="131"/>
                    <a:pt x="49" y="131"/>
                    <a:pt x="47" y="130"/>
                  </a:cubicBezTo>
                  <a:cubicBezTo>
                    <a:pt x="26" y="128"/>
                    <a:pt x="9" y="111"/>
                    <a:pt x="6" y="90"/>
                  </a:cubicBezTo>
                  <a:cubicBezTo>
                    <a:pt x="6" y="88"/>
                    <a:pt x="6" y="86"/>
                    <a:pt x="6" y="84"/>
                  </a:cubicBezTo>
                  <a:cubicBezTo>
                    <a:pt x="6" y="63"/>
                    <a:pt x="20" y="45"/>
                    <a:pt x="39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86" y="45"/>
                    <a:pt x="99" y="63"/>
                    <a:pt x="99" y="84"/>
                  </a:cubicBezTo>
                  <a:cubicBezTo>
                    <a:pt x="99" y="88"/>
                    <a:pt x="99" y="92"/>
                    <a:pt x="98" y="95"/>
                  </a:cubicBezTo>
                  <a:cubicBezTo>
                    <a:pt x="104" y="97"/>
                    <a:pt x="104" y="97"/>
                    <a:pt x="104" y="97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50"/>
            <p:cNvSpPr/>
            <p:nvPr>
              <p:custDataLst>
                <p:tags r:id="rId149"/>
              </p:custDataLst>
            </p:nvPr>
          </p:nvSpPr>
          <p:spPr bwMode="auto">
            <a:xfrm>
              <a:off x="5872163" y="4903788"/>
              <a:ext cx="452438" cy="300038"/>
            </a:xfrm>
            <a:custGeom>
              <a:avLst/>
              <a:gdLst>
                <a:gd name="T0" fmla="*/ 33 w 77"/>
                <a:gd name="T1" fmla="*/ 51 h 51"/>
                <a:gd name="T2" fmla="*/ 33 w 77"/>
                <a:gd name="T3" fmla="*/ 48 h 51"/>
                <a:gd name="T4" fmla="*/ 15 w 77"/>
                <a:gd name="T5" fmla="*/ 30 h 51"/>
                <a:gd name="T6" fmla="*/ 10 w 77"/>
                <a:gd name="T7" fmla="*/ 30 h 51"/>
                <a:gd name="T8" fmla="*/ 6 w 77"/>
                <a:gd name="T9" fmla="*/ 26 h 51"/>
                <a:gd name="T10" fmla="*/ 10 w 77"/>
                <a:gd name="T11" fmla="*/ 22 h 51"/>
                <a:gd name="T12" fmla="*/ 67 w 77"/>
                <a:gd name="T13" fmla="*/ 22 h 51"/>
                <a:gd name="T14" fmla="*/ 77 w 77"/>
                <a:gd name="T15" fmla="*/ 12 h 51"/>
                <a:gd name="T16" fmla="*/ 77 w 77"/>
                <a:gd name="T17" fmla="*/ 11 h 51"/>
                <a:gd name="T18" fmla="*/ 67 w 77"/>
                <a:gd name="T19" fmla="*/ 0 h 51"/>
                <a:gd name="T20" fmla="*/ 33 w 77"/>
                <a:gd name="T21" fmla="*/ 0 h 51"/>
                <a:gd name="T22" fmla="*/ 33 w 77"/>
                <a:gd name="T23" fmla="*/ 6 h 51"/>
                <a:gd name="T24" fmla="*/ 67 w 77"/>
                <a:gd name="T25" fmla="*/ 6 h 51"/>
                <a:gd name="T26" fmla="*/ 71 w 77"/>
                <a:gd name="T27" fmla="*/ 11 h 51"/>
                <a:gd name="T28" fmla="*/ 71 w 77"/>
                <a:gd name="T29" fmla="*/ 12 h 51"/>
                <a:gd name="T30" fmla="*/ 67 w 77"/>
                <a:gd name="T31" fmla="*/ 16 h 51"/>
                <a:gd name="T32" fmla="*/ 10 w 77"/>
                <a:gd name="T33" fmla="*/ 16 h 51"/>
                <a:gd name="T34" fmla="*/ 0 w 77"/>
                <a:gd name="T35" fmla="*/ 26 h 51"/>
                <a:gd name="T36" fmla="*/ 10 w 77"/>
                <a:gd name="T37" fmla="*/ 36 h 51"/>
                <a:gd name="T38" fmla="*/ 15 w 77"/>
                <a:gd name="T39" fmla="*/ 36 h 51"/>
                <a:gd name="T40" fmla="*/ 27 w 77"/>
                <a:gd name="T41" fmla="*/ 48 h 51"/>
                <a:gd name="T42" fmla="*/ 27 w 77"/>
                <a:gd name="T43" fmla="*/ 51 h 51"/>
                <a:gd name="T44" fmla="*/ 33 w 7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51">
                  <a:moveTo>
                    <a:pt x="33" y="51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38"/>
                    <a:pt x="25" y="30"/>
                    <a:pt x="1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8" y="30"/>
                    <a:pt x="6" y="29"/>
                    <a:pt x="6" y="26"/>
                  </a:cubicBezTo>
                  <a:cubicBezTo>
                    <a:pt x="6" y="24"/>
                    <a:pt x="8" y="22"/>
                    <a:pt x="10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2" y="22"/>
                    <a:pt x="77" y="18"/>
                    <a:pt x="77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9" y="6"/>
                    <a:pt x="71" y="8"/>
                    <a:pt x="71" y="11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4"/>
                    <a:pt x="69" y="16"/>
                    <a:pt x="67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5" y="16"/>
                    <a:pt x="0" y="21"/>
                    <a:pt x="0" y="26"/>
                  </a:cubicBezTo>
                  <a:cubicBezTo>
                    <a:pt x="0" y="32"/>
                    <a:pt x="5" y="36"/>
                    <a:pt x="1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2" y="37"/>
                    <a:pt x="27" y="42"/>
                    <a:pt x="27" y="4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3" y="51"/>
                    <a:pt x="33" y="51"/>
                    <a:pt x="33" y="51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51"/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5591175" y="4903788"/>
              <a:ext cx="4460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152"/>
            <p:cNvSpPr/>
            <p:nvPr>
              <p:custDataLst>
                <p:tags r:id="rId151"/>
              </p:custDataLst>
            </p:nvPr>
          </p:nvSpPr>
          <p:spPr bwMode="auto">
            <a:xfrm>
              <a:off x="5591175" y="4903788"/>
              <a:ext cx="446088" cy="34925"/>
            </a:xfrm>
            <a:custGeom>
              <a:avLst/>
              <a:gdLst>
                <a:gd name="T0" fmla="*/ 0 w 281"/>
                <a:gd name="T1" fmla="*/ 22 h 22"/>
                <a:gd name="T2" fmla="*/ 281 w 281"/>
                <a:gd name="T3" fmla="*/ 22 h 22"/>
                <a:gd name="T4" fmla="*/ 281 w 281"/>
                <a:gd name="T5" fmla="*/ 0 h 22"/>
                <a:gd name="T6" fmla="*/ 0 w 2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2">
                  <a:moveTo>
                    <a:pt x="0" y="22"/>
                  </a:moveTo>
                  <a:lnTo>
                    <a:pt x="281" y="22"/>
                  </a:lnTo>
                  <a:lnTo>
                    <a:pt x="2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53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5937250" y="4845050"/>
              <a:ext cx="22225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154"/>
            <p:cNvSpPr/>
            <p:nvPr>
              <p:custDataLst>
                <p:tags r:id="rId153"/>
              </p:custDataLst>
            </p:nvPr>
          </p:nvSpPr>
          <p:spPr bwMode="auto">
            <a:xfrm>
              <a:off x="5937250" y="4845050"/>
              <a:ext cx="222250" cy="34925"/>
            </a:xfrm>
            <a:custGeom>
              <a:avLst/>
              <a:gdLst>
                <a:gd name="T0" fmla="*/ 0 w 140"/>
                <a:gd name="T1" fmla="*/ 22 h 22"/>
                <a:gd name="T2" fmla="*/ 140 w 140"/>
                <a:gd name="T3" fmla="*/ 22 h 22"/>
                <a:gd name="T4" fmla="*/ 140 w 140"/>
                <a:gd name="T5" fmla="*/ 0 h 22"/>
                <a:gd name="T6" fmla="*/ 0 w 14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22">
                  <a:moveTo>
                    <a:pt x="0" y="22"/>
                  </a:moveTo>
                  <a:lnTo>
                    <a:pt x="140" y="22"/>
                  </a:lnTo>
                  <a:lnTo>
                    <a:pt x="14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155"/>
            <p:cNvSpPr/>
            <p:nvPr>
              <p:custDataLst>
                <p:tags r:id="rId154"/>
              </p:custDataLst>
            </p:nvPr>
          </p:nvSpPr>
          <p:spPr bwMode="auto">
            <a:xfrm>
              <a:off x="6986588" y="3806825"/>
              <a:ext cx="757238" cy="546100"/>
            </a:xfrm>
            <a:custGeom>
              <a:avLst/>
              <a:gdLst>
                <a:gd name="T0" fmla="*/ 121 w 129"/>
                <a:gd name="T1" fmla="*/ 93 h 93"/>
                <a:gd name="T2" fmla="*/ 8 w 129"/>
                <a:gd name="T3" fmla="*/ 93 h 93"/>
                <a:gd name="T4" fmla="*/ 0 w 129"/>
                <a:gd name="T5" fmla="*/ 85 h 93"/>
                <a:gd name="T6" fmla="*/ 0 w 129"/>
                <a:gd name="T7" fmla="*/ 8 h 93"/>
                <a:gd name="T8" fmla="*/ 8 w 129"/>
                <a:gd name="T9" fmla="*/ 0 h 93"/>
                <a:gd name="T10" fmla="*/ 121 w 129"/>
                <a:gd name="T11" fmla="*/ 0 h 93"/>
                <a:gd name="T12" fmla="*/ 129 w 129"/>
                <a:gd name="T13" fmla="*/ 8 h 93"/>
                <a:gd name="T14" fmla="*/ 129 w 129"/>
                <a:gd name="T15" fmla="*/ 85 h 93"/>
                <a:gd name="T16" fmla="*/ 121 w 129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3">
                  <a:moveTo>
                    <a:pt x="121" y="93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4" y="93"/>
                    <a:pt x="0" y="90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6" y="0"/>
                    <a:pt x="129" y="3"/>
                    <a:pt x="129" y="8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9" y="90"/>
                    <a:pt x="126" y="93"/>
                    <a:pt x="121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156"/>
            <p:cNvSpPr/>
            <p:nvPr>
              <p:custDataLst>
                <p:tags r:id="rId155"/>
              </p:custDataLst>
            </p:nvPr>
          </p:nvSpPr>
          <p:spPr bwMode="auto">
            <a:xfrm>
              <a:off x="6986588" y="3806825"/>
              <a:ext cx="757238" cy="117475"/>
            </a:xfrm>
            <a:custGeom>
              <a:avLst/>
              <a:gdLst>
                <a:gd name="T0" fmla="*/ 0 w 129"/>
                <a:gd name="T1" fmla="*/ 20 h 20"/>
                <a:gd name="T2" fmla="*/ 0 w 129"/>
                <a:gd name="T3" fmla="*/ 6 h 20"/>
                <a:gd name="T4" fmla="*/ 6 w 129"/>
                <a:gd name="T5" fmla="*/ 0 h 20"/>
                <a:gd name="T6" fmla="*/ 123 w 129"/>
                <a:gd name="T7" fmla="*/ 0 h 20"/>
                <a:gd name="T8" fmla="*/ 129 w 129"/>
                <a:gd name="T9" fmla="*/ 6 h 20"/>
                <a:gd name="T10" fmla="*/ 129 w 129"/>
                <a:gd name="T11" fmla="*/ 20 h 20"/>
                <a:gd name="T12" fmla="*/ 0 w 12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0">
                  <a:moveTo>
                    <a:pt x="0" y="2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9" y="2"/>
                    <a:pt x="129" y="6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157"/>
            <p:cNvSpPr/>
            <p:nvPr>
              <p:custDataLst>
                <p:tags r:id="rId156"/>
              </p:custDataLst>
            </p:nvPr>
          </p:nvSpPr>
          <p:spPr bwMode="auto">
            <a:xfrm>
              <a:off x="6969125" y="3789363"/>
              <a:ext cx="457200" cy="169863"/>
            </a:xfrm>
            <a:custGeom>
              <a:avLst/>
              <a:gdLst>
                <a:gd name="T0" fmla="*/ 6 w 78"/>
                <a:gd name="T1" fmla="*/ 29 h 29"/>
                <a:gd name="T2" fmla="*/ 6 w 78"/>
                <a:gd name="T3" fmla="*/ 9 h 29"/>
                <a:gd name="T4" fmla="*/ 9 w 78"/>
                <a:gd name="T5" fmla="*/ 6 h 29"/>
                <a:gd name="T6" fmla="*/ 23 w 78"/>
                <a:gd name="T7" fmla="*/ 6 h 29"/>
                <a:gd name="T8" fmla="*/ 78 w 78"/>
                <a:gd name="T9" fmla="*/ 6 h 29"/>
                <a:gd name="T10" fmla="*/ 78 w 78"/>
                <a:gd name="T11" fmla="*/ 0 h 29"/>
                <a:gd name="T12" fmla="*/ 23 w 78"/>
                <a:gd name="T13" fmla="*/ 0 h 29"/>
                <a:gd name="T14" fmla="*/ 9 w 78"/>
                <a:gd name="T15" fmla="*/ 0 h 29"/>
                <a:gd name="T16" fmla="*/ 0 w 78"/>
                <a:gd name="T17" fmla="*/ 9 h 29"/>
                <a:gd name="T18" fmla="*/ 0 w 78"/>
                <a:gd name="T19" fmla="*/ 29 h 29"/>
                <a:gd name="T20" fmla="*/ 6 w 78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29">
                  <a:moveTo>
                    <a:pt x="6" y="2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58"/>
            <p:cNvSpPr/>
            <p:nvPr>
              <p:custDataLst>
                <p:tags r:id="rId157"/>
              </p:custDataLst>
            </p:nvPr>
          </p:nvSpPr>
          <p:spPr bwMode="auto">
            <a:xfrm>
              <a:off x="6969125" y="3789363"/>
              <a:ext cx="792163" cy="581025"/>
            </a:xfrm>
            <a:custGeom>
              <a:avLst/>
              <a:gdLst>
                <a:gd name="T0" fmla="*/ 104 w 135"/>
                <a:gd name="T1" fmla="*/ 6 h 99"/>
                <a:gd name="T2" fmla="*/ 126 w 135"/>
                <a:gd name="T3" fmla="*/ 6 h 99"/>
                <a:gd name="T4" fmla="*/ 129 w 135"/>
                <a:gd name="T5" fmla="*/ 9 h 99"/>
                <a:gd name="T6" fmla="*/ 129 w 135"/>
                <a:gd name="T7" fmla="*/ 90 h 99"/>
                <a:gd name="T8" fmla="*/ 126 w 135"/>
                <a:gd name="T9" fmla="*/ 93 h 99"/>
                <a:gd name="T10" fmla="*/ 9 w 135"/>
                <a:gd name="T11" fmla="*/ 93 h 99"/>
                <a:gd name="T12" fmla="*/ 6 w 135"/>
                <a:gd name="T13" fmla="*/ 90 h 99"/>
                <a:gd name="T14" fmla="*/ 6 w 135"/>
                <a:gd name="T15" fmla="*/ 79 h 99"/>
                <a:gd name="T16" fmla="*/ 0 w 135"/>
                <a:gd name="T17" fmla="*/ 79 h 99"/>
                <a:gd name="T18" fmla="*/ 0 w 135"/>
                <a:gd name="T19" fmla="*/ 90 h 99"/>
                <a:gd name="T20" fmla="*/ 9 w 135"/>
                <a:gd name="T21" fmla="*/ 99 h 99"/>
                <a:gd name="T22" fmla="*/ 126 w 135"/>
                <a:gd name="T23" fmla="*/ 99 h 99"/>
                <a:gd name="T24" fmla="*/ 135 w 135"/>
                <a:gd name="T25" fmla="*/ 90 h 99"/>
                <a:gd name="T26" fmla="*/ 135 w 135"/>
                <a:gd name="T27" fmla="*/ 9 h 99"/>
                <a:gd name="T28" fmla="*/ 126 w 135"/>
                <a:gd name="T29" fmla="*/ 0 h 99"/>
                <a:gd name="T30" fmla="*/ 104 w 135"/>
                <a:gd name="T31" fmla="*/ 0 h 99"/>
                <a:gd name="T32" fmla="*/ 104 w 135"/>
                <a:gd name="T33" fmla="*/ 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99">
                  <a:moveTo>
                    <a:pt x="104" y="6"/>
                  </a:moveTo>
                  <a:cubicBezTo>
                    <a:pt x="126" y="6"/>
                    <a:pt x="126" y="6"/>
                    <a:pt x="126" y="6"/>
                  </a:cubicBezTo>
                  <a:cubicBezTo>
                    <a:pt x="128" y="6"/>
                    <a:pt x="129" y="7"/>
                    <a:pt x="129" y="9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92"/>
                    <a:pt x="128" y="93"/>
                    <a:pt x="126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7" y="93"/>
                    <a:pt x="6" y="92"/>
                    <a:pt x="6" y="9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5"/>
                    <a:pt x="4" y="99"/>
                    <a:pt x="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1" y="99"/>
                    <a:pt x="135" y="95"/>
                    <a:pt x="135" y="90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04" y="6"/>
                    <a:pt x="104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59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7485063" y="3789363"/>
              <a:ext cx="714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160"/>
            <p:cNvSpPr/>
            <p:nvPr>
              <p:custDataLst>
                <p:tags r:id="rId159"/>
              </p:custDataLst>
            </p:nvPr>
          </p:nvSpPr>
          <p:spPr bwMode="auto">
            <a:xfrm>
              <a:off x="7485063" y="3789363"/>
              <a:ext cx="71438" cy="34925"/>
            </a:xfrm>
            <a:custGeom>
              <a:avLst/>
              <a:gdLst>
                <a:gd name="T0" fmla="*/ 0 w 45"/>
                <a:gd name="T1" fmla="*/ 22 h 22"/>
                <a:gd name="T2" fmla="*/ 45 w 45"/>
                <a:gd name="T3" fmla="*/ 22 h 22"/>
                <a:gd name="T4" fmla="*/ 45 w 45"/>
                <a:gd name="T5" fmla="*/ 0 h 22"/>
                <a:gd name="T6" fmla="*/ 0 w 4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45" y="22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61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6986588" y="3906838"/>
              <a:ext cx="7572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162"/>
            <p:cNvSpPr/>
            <p:nvPr>
              <p:custDataLst>
                <p:tags r:id="rId161"/>
              </p:custDataLst>
            </p:nvPr>
          </p:nvSpPr>
          <p:spPr bwMode="auto">
            <a:xfrm>
              <a:off x="6986588" y="3906838"/>
              <a:ext cx="757238" cy="34925"/>
            </a:xfrm>
            <a:custGeom>
              <a:avLst/>
              <a:gdLst>
                <a:gd name="T0" fmla="*/ 0 w 477"/>
                <a:gd name="T1" fmla="*/ 22 h 22"/>
                <a:gd name="T2" fmla="*/ 477 w 477"/>
                <a:gd name="T3" fmla="*/ 22 h 22"/>
                <a:gd name="T4" fmla="*/ 477 w 477"/>
                <a:gd name="T5" fmla="*/ 0 h 22"/>
                <a:gd name="T6" fmla="*/ 0 w 47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2">
                  <a:moveTo>
                    <a:pt x="0" y="22"/>
                  </a:moveTo>
                  <a:lnTo>
                    <a:pt x="477" y="22"/>
                  </a:lnTo>
                  <a:lnTo>
                    <a:pt x="47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63"/>
            <p:cNvSpPr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7075488" y="3852863"/>
              <a:ext cx="2857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164"/>
            <p:cNvSpPr/>
            <p:nvPr>
              <p:custDataLst>
                <p:tags r:id="rId163"/>
              </p:custDataLst>
            </p:nvPr>
          </p:nvSpPr>
          <p:spPr bwMode="auto">
            <a:xfrm>
              <a:off x="7075488" y="3852863"/>
              <a:ext cx="28575" cy="36513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65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7145338" y="3852863"/>
              <a:ext cx="2857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166"/>
            <p:cNvSpPr/>
            <p:nvPr>
              <p:custDataLst>
                <p:tags r:id="rId165"/>
              </p:custDataLst>
            </p:nvPr>
          </p:nvSpPr>
          <p:spPr bwMode="auto">
            <a:xfrm>
              <a:off x="7145338" y="3852863"/>
              <a:ext cx="28575" cy="36513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67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7215188" y="3852863"/>
              <a:ext cx="301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168"/>
            <p:cNvSpPr/>
            <p:nvPr>
              <p:custDataLst>
                <p:tags r:id="rId167"/>
              </p:custDataLst>
            </p:nvPr>
          </p:nvSpPr>
          <p:spPr bwMode="auto">
            <a:xfrm>
              <a:off x="7215188" y="3852863"/>
              <a:ext cx="30163" cy="36513"/>
            </a:xfrm>
            <a:custGeom>
              <a:avLst/>
              <a:gdLst>
                <a:gd name="T0" fmla="*/ 0 w 19"/>
                <a:gd name="T1" fmla="*/ 23 h 23"/>
                <a:gd name="T2" fmla="*/ 19 w 19"/>
                <a:gd name="T3" fmla="*/ 23 h 23"/>
                <a:gd name="T4" fmla="*/ 19 w 19"/>
                <a:gd name="T5" fmla="*/ 0 h 23"/>
                <a:gd name="T6" fmla="*/ 0 w 1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9" y="23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169"/>
            <p:cNvSpPr/>
            <p:nvPr>
              <p:custDataLst>
                <p:tags r:id="rId168"/>
              </p:custDataLst>
            </p:nvPr>
          </p:nvSpPr>
          <p:spPr bwMode="auto">
            <a:xfrm>
              <a:off x="6940550" y="3994150"/>
              <a:ext cx="98425" cy="234950"/>
            </a:xfrm>
            <a:custGeom>
              <a:avLst/>
              <a:gdLst>
                <a:gd name="T0" fmla="*/ 9 w 17"/>
                <a:gd name="T1" fmla="*/ 40 h 40"/>
                <a:gd name="T2" fmla="*/ 9 w 17"/>
                <a:gd name="T3" fmla="*/ 40 h 40"/>
                <a:gd name="T4" fmla="*/ 0 w 17"/>
                <a:gd name="T5" fmla="*/ 31 h 40"/>
                <a:gd name="T6" fmla="*/ 0 w 17"/>
                <a:gd name="T7" fmla="*/ 8 h 40"/>
                <a:gd name="T8" fmla="*/ 9 w 17"/>
                <a:gd name="T9" fmla="*/ 0 h 40"/>
                <a:gd name="T10" fmla="*/ 17 w 17"/>
                <a:gd name="T11" fmla="*/ 8 h 40"/>
                <a:gd name="T12" fmla="*/ 17 w 17"/>
                <a:gd name="T13" fmla="*/ 31 h 40"/>
                <a:gd name="T14" fmla="*/ 9 w 17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0"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4" y="40"/>
                    <a:pt x="0" y="36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6"/>
                    <a:pt x="13" y="40"/>
                    <a:pt x="9" y="40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170"/>
            <p:cNvSpPr/>
            <p:nvPr>
              <p:custDataLst>
                <p:tags r:id="rId169"/>
              </p:custDataLst>
            </p:nvPr>
          </p:nvSpPr>
          <p:spPr bwMode="auto">
            <a:xfrm>
              <a:off x="6923088" y="3976688"/>
              <a:ext cx="133350" cy="269875"/>
            </a:xfrm>
            <a:custGeom>
              <a:avLst/>
              <a:gdLst>
                <a:gd name="T0" fmla="*/ 12 w 23"/>
                <a:gd name="T1" fmla="*/ 43 h 46"/>
                <a:gd name="T2" fmla="*/ 12 w 23"/>
                <a:gd name="T3" fmla="*/ 40 h 46"/>
                <a:gd name="T4" fmla="*/ 8 w 23"/>
                <a:gd name="T5" fmla="*/ 38 h 46"/>
                <a:gd name="T6" fmla="*/ 6 w 23"/>
                <a:gd name="T7" fmla="*/ 34 h 46"/>
                <a:gd name="T8" fmla="*/ 6 w 23"/>
                <a:gd name="T9" fmla="*/ 11 h 46"/>
                <a:gd name="T10" fmla="*/ 8 w 23"/>
                <a:gd name="T11" fmla="*/ 7 h 46"/>
                <a:gd name="T12" fmla="*/ 12 w 23"/>
                <a:gd name="T13" fmla="*/ 6 h 46"/>
                <a:gd name="T14" fmla="*/ 16 w 23"/>
                <a:gd name="T15" fmla="*/ 7 h 46"/>
                <a:gd name="T16" fmla="*/ 17 w 23"/>
                <a:gd name="T17" fmla="*/ 11 h 46"/>
                <a:gd name="T18" fmla="*/ 17 w 23"/>
                <a:gd name="T19" fmla="*/ 34 h 46"/>
                <a:gd name="T20" fmla="*/ 16 w 23"/>
                <a:gd name="T21" fmla="*/ 38 h 46"/>
                <a:gd name="T22" fmla="*/ 12 w 23"/>
                <a:gd name="T23" fmla="*/ 40 h 46"/>
                <a:gd name="T24" fmla="*/ 12 w 23"/>
                <a:gd name="T25" fmla="*/ 43 h 46"/>
                <a:gd name="T26" fmla="*/ 12 w 23"/>
                <a:gd name="T27" fmla="*/ 46 h 46"/>
                <a:gd name="T28" fmla="*/ 23 w 23"/>
                <a:gd name="T29" fmla="*/ 34 h 46"/>
                <a:gd name="T30" fmla="*/ 23 w 23"/>
                <a:gd name="T31" fmla="*/ 11 h 46"/>
                <a:gd name="T32" fmla="*/ 12 w 23"/>
                <a:gd name="T33" fmla="*/ 0 h 46"/>
                <a:gd name="T34" fmla="*/ 0 w 23"/>
                <a:gd name="T35" fmla="*/ 11 h 46"/>
                <a:gd name="T36" fmla="*/ 0 w 23"/>
                <a:gd name="T37" fmla="*/ 34 h 46"/>
                <a:gd name="T38" fmla="*/ 12 w 23"/>
                <a:gd name="T39" fmla="*/ 46 h 46"/>
                <a:gd name="T40" fmla="*/ 12 w 23"/>
                <a:gd name="T4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46">
                  <a:moveTo>
                    <a:pt x="12" y="43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0" y="40"/>
                    <a:pt x="9" y="39"/>
                    <a:pt x="8" y="38"/>
                  </a:cubicBezTo>
                  <a:cubicBezTo>
                    <a:pt x="7" y="37"/>
                    <a:pt x="6" y="35"/>
                    <a:pt x="6" y="3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9" y="6"/>
                    <a:pt x="10" y="6"/>
                    <a:pt x="12" y="6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7" y="8"/>
                    <a:pt x="17" y="10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6" y="38"/>
                  </a:cubicBezTo>
                  <a:cubicBezTo>
                    <a:pt x="15" y="39"/>
                    <a:pt x="13" y="40"/>
                    <a:pt x="12" y="40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8" y="46"/>
                    <a:pt x="23" y="40"/>
                    <a:pt x="23" y="3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6"/>
                    <a:pt x="12" y="46"/>
                  </a:cubicBezTo>
                  <a:lnTo>
                    <a:pt x="12" y="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171"/>
            <p:cNvSpPr/>
            <p:nvPr>
              <p:custDataLst>
                <p:tags r:id="rId170"/>
              </p:custDataLst>
            </p:nvPr>
          </p:nvSpPr>
          <p:spPr bwMode="auto">
            <a:xfrm>
              <a:off x="6834188" y="4052888"/>
              <a:ext cx="117475" cy="117475"/>
            </a:xfrm>
            <a:custGeom>
              <a:avLst/>
              <a:gdLst>
                <a:gd name="T0" fmla="*/ 10 w 20"/>
                <a:gd name="T1" fmla="*/ 17 h 20"/>
                <a:gd name="T2" fmla="*/ 10 w 20"/>
                <a:gd name="T3" fmla="*/ 14 h 20"/>
                <a:gd name="T4" fmla="*/ 7 w 20"/>
                <a:gd name="T5" fmla="*/ 12 h 20"/>
                <a:gd name="T6" fmla="*/ 6 w 20"/>
                <a:gd name="T7" fmla="*/ 10 h 20"/>
                <a:gd name="T8" fmla="*/ 7 w 20"/>
                <a:gd name="T9" fmla="*/ 7 h 20"/>
                <a:gd name="T10" fmla="*/ 10 w 20"/>
                <a:gd name="T11" fmla="*/ 6 h 20"/>
                <a:gd name="T12" fmla="*/ 13 w 20"/>
                <a:gd name="T13" fmla="*/ 7 h 20"/>
                <a:gd name="T14" fmla="*/ 14 w 20"/>
                <a:gd name="T15" fmla="*/ 10 h 20"/>
                <a:gd name="T16" fmla="*/ 13 w 20"/>
                <a:gd name="T17" fmla="*/ 12 h 20"/>
                <a:gd name="T18" fmla="*/ 10 w 20"/>
                <a:gd name="T19" fmla="*/ 14 h 20"/>
                <a:gd name="T20" fmla="*/ 10 w 20"/>
                <a:gd name="T21" fmla="*/ 17 h 20"/>
                <a:gd name="T22" fmla="*/ 10 w 20"/>
                <a:gd name="T23" fmla="*/ 20 h 20"/>
                <a:gd name="T24" fmla="*/ 20 w 20"/>
                <a:gd name="T25" fmla="*/ 10 h 20"/>
                <a:gd name="T26" fmla="*/ 10 w 20"/>
                <a:gd name="T27" fmla="*/ 0 h 20"/>
                <a:gd name="T28" fmla="*/ 0 w 20"/>
                <a:gd name="T29" fmla="*/ 10 h 20"/>
                <a:gd name="T30" fmla="*/ 10 w 20"/>
                <a:gd name="T31" fmla="*/ 20 h 20"/>
                <a:gd name="T32" fmla="*/ 10 w 20"/>
                <a:gd name="T3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17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8" y="13"/>
                    <a:pt x="7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6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2" y="6"/>
                    <a:pt x="13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1"/>
                    <a:pt x="14" y="12"/>
                    <a:pt x="13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10" y="1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72"/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7038975" y="4094163"/>
              <a:ext cx="3937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173"/>
            <p:cNvSpPr/>
            <p:nvPr>
              <p:custDataLst>
                <p:tags r:id="rId172"/>
              </p:custDataLst>
            </p:nvPr>
          </p:nvSpPr>
          <p:spPr bwMode="auto">
            <a:xfrm>
              <a:off x="7038975" y="4094163"/>
              <a:ext cx="393700" cy="34925"/>
            </a:xfrm>
            <a:custGeom>
              <a:avLst/>
              <a:gdLst>
                <a:gd name="T0" fmla="*/ 0 w 248"/>
                <a:gd name="T1" fmla="*/ 22 h 22"/>
                <a:gd name="T2" fmla="*/ 248 w 248"/>
                <a:gd name="T3" fmla="*/ 22 h 22"/>
                <a:gd name="T4" fmla="*/ 248 w 248"/>
                <a:gd name="T5" fmla="*/ 0 h 22"/>
                <a:gd name="T6" fmla="*/ 0 w 24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22">
                  <a:moveTo>
                    <a:pt x="0" y="22"/>
                  </a:moveTo>
                  <a:lnTo>
                    <a:pt x="248" y="22"/>
                  </a:lnTo>
                  <a:lnTo>
                    <a:pt x="2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74"/>
            <p:cNvSpPr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7367588" y="4105275"/>
              <a:ext cx="34925" cy="8890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175"/>
            <p:cNvSpPr/>
            <p:nvPr>
              <p:custDataLst>
                <p:tags r:id="rId174"/>
              </p:custDataLst>
            </p:nvPr>
          </p:nvSpPr>
          <p:spPr bwMode="auto">
            <a:xfrm>
              <a:off x="7367588" y="4105275"/>
              <a:ext cx="34925" cy="88900"/>
            </a:xfrm>
            <a:custGeom>
              <a:avLst/>
              <a:gdLst>
                <a:gd name="T0" fmla="*/ 0 w 22"/>
                <a:gd name="T1" fmla="*/ 0 h 56"/>
                <a:gd name="T2" fmla="*/ 0 w 22"/>
                <a:gd name="T3" fmla="*/ 56 h 56"/>
                <a:gd name="T4" fmla="*/ 22 w 22"/>
                <a:gd name="T5" fmla="*/ 56 h 56"/>
                <a:gd name="T6" fmla="*/ 22 w 2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6">
                  <a:moveTo>
                    <a:pt x="0" y="0"/>
                  </a:move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76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7297738" y="4105275"/>
              <a:ext cx="34925" cy="5873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177"/>
            <p:cNvSpPr/>
            <p:nvPr>
              <p:custDataLst>
                <p:tags r:id="rId176"/>
              </p:custDataLst>
            </p:nvPr>
          </p:nvSpPr>
          <p:spPr bwMode="auto">
            <a:xfrm>
              <a:off x="7297738" y="4105275"/>
              <a:ext cx="34925" cy="58738"/>
            </a:xfrm>
            <a:custGeom>
              <a:avLst/>
              <a:gdLst>
                <a:gd name="T0" fmla="*/ 0 w 22"/>
                <a:gd name="T1" fmla="*/ 0 h 37"/>
                <a:gd name="T2" fmla="*/ 0 w 22"/>
                <a:gd name="T3" fmla="*/ 37 h 37"/>
                <a:gd name="T4" fmla="*/ 22 w 22"/>
                <a:gd name="T5" fmla="*/ 37 h 37"/>
                <a:gd name="T6" fmla="*/ 22 w 22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7">
                  <a:moveTo>
                    <a:pt x="0" y="0"/>
                  </a:moveTo>
                  <a:lnTo>
                    <a:pt x="0" y="37"/>
                  </a:lnTo>
                  <a:lnTo>
                    <a:pt x="22" y="3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78"/>
            <p:cNvSpPr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6969125" y="4052888"/>
              <a:ext cx="34925" cy="10636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179"/>
            <p:cNvSpPr/>
            <p:nvPr>
              <p:custDataLst>
                <p:tags r:id="rId178"/>
              </p:custDataLst>
            </p:nvPr>
          </p:nvSpPr>
          <p:spPr bwMode="auto">
            <a:xfrm>
              <a:off x="6969125" y="4052888"/>
              <a:ext cx="34925" cy="106363"/>
            </a:xfrm>
            <a:custGeom>
              <a:avLst/>
              <a:gdLst>
                <a:gd name="T0" fmla="*/ 0 w 22"/>
                <a:gd name="T1" fmla="*/ 0 h 67"/>
                <a:gd name="T2" fmla="*/ 0 w 22"/>
                <a:gd name="T3" fmla="*/ 67 h 67"/>
                <a:gd name="T4" fmla="*/ 22 w 22"/>
                <a:gd name="T5" fmla="*/ 67 h 67"/>
                <a:gd name="T6" fmla="*/ 22 w 2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7">
                  <a:moveTo>
                    <a:pt x="0" y="0"/>
                  </a:moveTo>
                  <a:lnTo>
                    <a:pt x="0" y="67"/>
                  </a:lnTo>
                  <a:lnTo>
                    <a:pt x="22" y="6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180"/>
            <p:cNvSpPr/>
            <p:nvPr>
              <p:custDataLst>
                <p:tags r:id="rId179"/>
              </p:custDataLst>
            </p:nvPr>
          </p:nvSpPr>
          <p:spPr bwMode="auto">
            <a:xfrm>
              <a:off x="6899275" y="5114925"/>
              <a:ext cx="298450" cy="892175"/>
            </a:xfrm>
            <a:custGeom>
              <a:avLst/>
              <a:gdLst>
                <a:gd name="T0" fmla="*/ 29 w 51"/>
                <a:gd name="T1" fmla="*/ 152 h 152"/>
                <a:gd name="T2" fmla="*/ 31 w 51"/>
                <a:gd name="T3" fmla="*/ 152 h 152"/>
                <a:gd name="T4" fmla="*/ 36 w 51"/>
                <a:gd name="T5" fmla="*/ 152 h 152"/>
                <a:gd name="T6" fmla="*/ 39 w 51"/>
                <a:gd name="T7" fmla="*/ 152 h 152"/>
                <a:gd name="T8" fmla="*/ 41 w 51"/>
                <a:gd name="T9" fmla="*/ 152 h 152"/>
                <a:gd name="T10" fmla="*/ 30 w 51"/>
                <a:gd name="T11" fmla="*/ 113 h 152"/>
                <a:gd name="T12" fmla="*/ 37 w 51"/>
                <a:gd name="T13" fmla="*/ 113 h 152"/>
                <a:gd name="T14" fmla="*/ 37 w 51"/>
                <a:gd name="T15" fmla="*/ 116 h 152"/>
                <a:gd name="T16" fmla="*/ 40 w 51"/>
                <a:gd name="T17" fmla="*/ 116 h 152"/>
                <a:gd name="T18" fmla="*/ 51 w 51"/>
                <a:gd name="T19" fmla="*/ 105 h 152"/>
                <a:gd name="T20" fmla="*/ 51 w 51"/>
                <a:gd name="T21" fmla="*/ 11 h 152"/>
                <a:gd name="T22" fmla="*/ 40 w 51"/>
                <a:gd name="T23" fmla="*/ 0 h 152"/>
                <a:gd name="T24" fmla="*/ 16 w 51"/>
                <a:gd name="T25" fmla="*/ 0 h 152"/>
                <a:gd name="T26" fmla="*/ 16 w 51"/>
                <a:gd name="T27" fmla="*/ 3 h 152"/>
                <a:gd name="T28" fmla="*/ 13 w 51"/>
                <a:gd name="T29" fmla="*/ 3 h 152"/>
                <a:gd name="T30" fmla="*/ 13 w 51"/>
                <a:gd name="T31" fmla="*/ 127 h 152"/>
                <a:gd name="T32" fmla="*/ 0 w 51"/>
                <a:gd name="T33" fmla="*/ 127 h 152"/>
                <a:gd name="T34" fmla="*/ 2 w 51"/>
                <a:gd name="T35" fmla="*/ 141 h 152"/>
                <a:gd name="T36" fmla="*/ 9 w 51"/>
                <a:gd name="T37" fmla="*/ 152 h 152"/>
                <a:gd name="T38" fmla="*/ 26 w 51"/>
                <a:gd name="T39" fmla="*/ 152 h 152"/>
                <a:gd name="T40" fmla="*/ 29 w 51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152">
                  <a:moveTo>
                    <a:pt x="29" y="152"/>
                  </a:moveTo>
                  <a:cubicBezTo>
                    <a:pt x="31" y="152"/>
                    <a:pt x="31" y="152"/>
                    <a:pt x="31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38"/>
                    <a:pt x="37" y="124"/>
                    <a:pt x="30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6" y="116"/>
                    <a:pt x="51" y="111"/>
                    <a:pt x="51" y="10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6"/>
                    <a:pt x="6" y="149"/>
                    <a:pt x="9" y="152"/>
                  </a:cubicBezTo>
                  <a:cubicBezTo>
                    <a:pt x="26" y="152"/>
                    <a:pt x="26" y="152"/>
                    <a:pt x="26" y="152"/>
                  </a:cubicBezTo>
                  <a:lnTo>
                    <a:pt x="29" y="152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181"/>
            <p:cNvSpPr/>
            <p:nvPr>
              <p:custDataLst>
                <p:tags r:id="rId180"/>
              </p:custDataLst>
            </p:nvPr>
          </p:nvSpPr>
          <p:spPr bwMode="auto">
            <a:xfrm>
              <a:off x="6248400" y="5132388"/>
              <a:ext cx="896938" cy="646113"/>
            </a:xfrm>
            <a:custGeom>
              <a:avLst/>
              <a:gdLst>
                <a:gd name="T0" fmla="*/ 145 w 153"/>
                <a:gd name="T1" fmla="*/ 110 h 110"/>
                <a:gd name="T2" fmla="*/ 8 w 153"/>
                <a:gd name="T3" fmla="*/ 110 h 110"/>
                <a:gd name="T4" fmla="*/ 0 w 153"/>
                <a:gd name="T5" fmla="*/ 102 h 110"/>
                <a:gd name="T6" fmla="*/ 0 w 153"/>
                <a:gd name="T7" fmla="*/ 8 h 110"/>
                <a:gd name="T8" fmla="*/ 8 w 153"/>
                <a:gd name="T9" fmla="*/ 0 h 110"/>
                <a:gd name="T10" fmla="*/ 145 w 153"/>
                <a:gd name="T11" fmla="*/ 0 h 110"/>
                <a:gd name="T12" fmla="*/ 153 w 153"/>
                <a:gd name="T13" fmla="*/ 8 h 110"/>
                <a:gd name="T14" fmla="*/ 153 w 153"/>
                <a:gd name="T15" fmla="*/ 102 h 110"/>
                <a:gd name="T16" fmla="*/ 145 w 153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10">
                  <a:moveTo>
                    <a:pt x="145" y="110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4" y="110"/>
                    <a:pt x="0" y="107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8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153" y="107"/>
                    <a:pt x="149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182"/>
            <p:cNvSpPr/>
            <p:nvPr>
              <p:custDataLst>
                <p:tags r:id="rId181"/>
              </p:custDataLst>
            </p:nvPr>
          </p:nvSpPr>
          <p:spPr bwMode="auto">
            <a:xfrm>
              <a:off x="6248400" y="5132388"/>
              <a:ext cx="896938" cy="134938"/>
            </a:xfrm>
            <a:custGeom>
              <a:avLst/>
              <a:gdLst>
                <a:gd name="T0" fmla="*/ 0 w 153"/>
                <a:gd name="T1" fmla="*/ 23 h 23"/>
                <a:gd name="T2" fmla="*/ 0 w 153"/>
                <a:gd name="T3" fmla="*/ 7 h 23"/>
                <a:gd name="T4" fmla="*/ 8 w 153"/>
                <a:gd name="T5" fmla="*/ 0 h 23"/>
                <a:gd name="T6" fmla="*/ 145 w 153"/>
                <a:gd name="T7" fmla="*/ 0 h 23"/>
                <a:gd name="T8" fmla="*/ 153 w 153"/>
                <a:gd name="T9" fmla="*/ 7 h 23"/>
                <a:gd name="T10" fmla="*/ 153 w 153"/>
                <a:gd name="T11" fmla="*/ 23 h 23"/>
                <a:gd name="T12" fmla="*/ 0 w 15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3">
                  <a:moveTo>
                    <a:pt x="0" y="2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7"/>
                  </a:cubicBezTo>
                  <a:cubicBezTo>
                    <a:pt x="153" y="23"/>
                    <a:pt x="153" y="23"/>
                    <a:pt x="153" y="23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83"/>
            <p:cNvSpPr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6248400" y="5256213"/>
              <a:ext cx="8969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184"/>
            <p:cNvSpPr/>
            <p:nvPr>
              <p:custDataLst>
                <p:tags r:id="rId183"/>
              </p:custDataLst>
            </p:nvPr>
          </p:nvSpPr>
          <p:spPr bwMode="auto">
            <a:xfrm>
              <a:off x="6248400" y="5256213"/>
              <a:ext cx="896938" cy="34925"/>
            </a:xfrm>
            <a:custGeom>
              <a:avLst/>
              <a:gdLst>
                <a:gd name="T0" fmla="*/ 0 w 565"/>
                <a:gd name="T1" fmla="*/ 22 h 22"/>
                <a:gd name="T2" fmla="*/ 565 w 565"/>
                <a:gd name="T3" fmla="*/ 22 h 22"/>
                <a:gd name="T4" fmla="*/ 565 w 565"/>
                <a:gd name="T5" fmla="*/ 0 h 22"/>
                <a:gd name="T6" fmla="*/ 0 w 56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5" h="22">
                  <a:moveTo>
                    <a:pt x="0" y="22"/>
                  </a:moveTo>
                  <a:lnTo>
                    <a:pt x="565" y="22"/>
                  </a:lnTo>
                  <a:lnTo>
                    <a:pt x="5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85"/>
            <p:cNvSpPr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635317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186"/>
            <p:cNvSpPr/>
            <p:nvPr>
              <p:custDataLst>
                <p:tags r:id="rId185"/>
              </p:custDataLst>
            </p:nvPr>
          </p:nvSpPr>
          <p:spPr bwMode="auto">
            <a:xfrm>
              <a:off x="635317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87"/>
            <p:cNvSpPr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643572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188"/>
            <p:cNvSpPr/>
            <p:nvPr>
              <p:custDataLst>
                <p:tags r:id="rId187"/>
              </p:custDataLst>
            </p:nvPr>
          </p:nvSpPr>
          <p:spPr bwMode="auto">
            <a:xfrm>
              <a:off x="643572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89"/>
            <p:cNvSpPr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651827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190"/>
            <p:cNvSpPr/>
            <p:nvPr>
              <p:custDataLst>
                <p:tags r:id="rId189"/>
              </p:custDataLst>
            </p:nvPr>
          </p:nvSpPr>
          <p:spPr bwMode="auto">
            <a:xfrm>
              <a:off x="651827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Freeform 191"/>
            <p:cNvSpPr/>
            <p:nvPr>
              <p:custDataLst>
                <p:tags r:id="rId190"/>
              </p:custDataLst>
            </p:nvPr>
          </p:nvSpPr>
          <p:spPr bwMode="auto">
            <a:xfrm>
              <a:off x="6951663" y="5114925"/>
              <a:ext cx="211138" cy="681038"/>
            </a:xfrm>
            <a:custGeom>
              <a:avLst/>
              <a:gdLst>
                <a:gd name="T0" fmla="*/ 0 w 36"/>
                <a:gd name="T1" fmla="*/ 6 h 116"/>
                <a:gd name="T2" fmla="*/ 25 w 36"/>
                <a:gd name="T3" fmla="*/ 6 h 116"/>
                <a:gd name="T4" fmla="*/ 30 w 36"/>
                <a:gd name="T5" fmla="*/ 11 h 116"/>
                <a:gd name="T6" fmla="*/ 30 w 36"/>
                <a:gd name="T7" fmla="*/ 105 h 116"/>
                <a:gd name="T8" fmla="*/ 25 w 36"/>
                <a:gd name="T9" fmla="*/ 110 h 116"/>
                <a:gd name="T10" fmla="*/ 21 w 36"/>
                <a:gd name="T11" fmla="*/ 110 h 116"/>
                <a:gd name="T12" fmla="*/ 21 w 36"/>
                <a:gd name="T13" fmla="*/ 116 h 116"/>
                <a:gd name="T14" fmla="*/ 25 w 36"/>
                <a:gd name="T15" fmla="*/ 116 h 116"/>
                <a:gd name="T16" fmla="*/ 36 w 36"/>
                <a:gd name="T17" fmla="*/ 105 h 116"/>
                <a:gd name="T18" fmla="*/ 36 w 36"/>
                <a:gd name="T19" fmla="*/ 11 h 116"/>
                <a:gd name="T20" fmla="*/ 25 w 36"/>
                <a:gd name="T21" fmla="*/ 0 h 116"/>
                <a:gd name="T22" fmla="*/ 0 w 36"/>
                <a:gd name="T23" fmla="*/ 0 h 116"/>
                <a:gd name="T24" fmla="*/ 0 w 36"/>
                <a:gd name="T25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6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30" y="8"/>
                    <a:pt x="30" y="11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8"/>
                    <a:pt x="27" y="110"/>
                    <a:pt x="25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31" y="116"/>
                    <a:pt x="36" y="111"/>
                    <a:pt x="36" y="105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92"/>
            <p:cNvSpPr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6788150" y="5114925"/>
              <a:ext cx="1111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193"/>
            <p:cNvSpPr/>
            <p:nvPr>
              <p:custDataLst>
                <p:tags r:id="rId192"/>
              </p:custDataLst>
            </p:nvPr>
          </p:nvSpPr>
          <p:spPr bwMode="auto">
            <a:xfrm>
              <a:off x="6788150" y="5114925"/>
              <a:ext cx="111125" cy="34925"/>
            </a:xfrm>
            <a:custGeom>
              <a:avLst/>
              <a:gdLst>
                <a:gd name="T0" fmla="*/ 0 w 70"/>
                <a:gd name="T1" fmla="*/ 22 h 22"/>
                <a:gd name="T2" fmla="*/ 70 w 70"/>
                <a:gd name="T3" fmla="*/ 22 h 22"/>
                <a:gd name="T4" fmla="*/ 70 w 70"/>
                <a:gd name="T5" fmla="*/ 0 h 22"/>
                <a:gd name="T6" fmla="*/ 0 w 7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22">
                  <a:moveTo>
                    <a:pt x="0" y="22"/>
                  </a:moveTo>
                  <a:lnTo>
                    <a:pt x="70" y="22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194"/>
            <p:cNvSpPr/>
            <p:nvPr>
              <p:custDataLst>
                <p:tags r:id="rId193"/>
              </p:custDataLst>
            </p:nvPr>
          </p:nvSpPr>
          <p:spPr bwMode="auto">
            <a:xfrm>
              <a:off x="6230938" y="5114925"/>
              <a:ext cx="533400" cy="681038"/>
            </a:xfrm>
            <a:custGeom>
              <a:avLst/>
              <a:gdLst>
                <a:gd name="T0" fmla="*/ 14 w 91"/>
                <a:gd name="T1" fmla="*/ 110 h 116"/>
                <a:gd name="T2" fmla="*/ 11 w 91"/>
                <a:gd name="T3" fmla="*/ 110 h 116"/>
                <a:gd name="T4" fmla="*/ 6 w 91"/>
                <a:gd name="T5" fmla="*/ 105 h 116"/>
                <a:gd name="T6" fmla="*/ 6 w 91"/>
                <a:gd name="T7" fmla="*/ 11 h 116"/>
                <a:gd name="T8" fmla="*/ 11 w 91"/>
                <a:gd name="T9" fmla="*/ 6 h 116"/>
                <a:gd name="T10" fmla="*/ 91 w 91"/>
                <a:gd name="T11" fmla="*/ 6 h 116"/>
                <a:gd name="T12" fmla="*/ 91 w 91"/>
                <a:gd name="T13" fmla="*/ 0 h 116"/>
                <a:gd name="T14" fmla="*/ 11 w 91"/>
                <a:gd name="T15" fmla="*/ 0 h 116"/>
                <a:gd name="T16" fmla="*/ 0 w 91"/>
                <a:gd name="T17" fmla="*/ 11 h 116"/>
                <a:gd name="T18" fmla="*/ 0 w 91"/>
                <a:gd name="T19" fmla="*/ 105 h 116"/>
                <a:gd name="T20" fmla="*/ 11 w 91"/>
                <a:gd name="T21" fmla="*/ 116 h 116"/>
                <a:gd name="T22" fmla="*/ 14 w 91"/>
                <a:gd name="T23" fmla="*/ 116 h 116"/>
                <a:gd name="T24" fmla="*/ 14 w 91"/>
                <a:gd name="T25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6">
                  <a:moveTo>
                    <a:pt x="14" y="110"/>
                  </a:moveTo>
                  <a:cubicBezTo>
                    <a:pt x="11" y="110"/>
                    <a:pt x="11" y="110"/>
                    <a:pt x="11" y="110"/>
                  </a:cubicBezTo>
                  <a:cubicBezTo>
                    <a:pt x="8" y="110"/>
                    <a:pt x="6" y="108"/>
                    <a:pt x="6" y="10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8"/>
                    <a:pt x="8" y="6"/>
                    <a:pt x="1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5" y="116"/>
                    <a:pt x="11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0"/>
                    <a:pt x="14" y="110"/>
                    <a:pt x="14" y="11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195"/>
            <p:cNvSpPr/>
            <p:nvPr>
              <p:custDataLst>
                <p:tags r:id="rId194"/>
              </p:custDataLst>
            </p:nvPr>
          </p:nvSpPr>
          <p:spPr bwMode="auto">
            <a:xfrm>
              <a:off x="6307138" y="5613400"/>
              <a:ext cx="779463" cy="393700"/>
            </a:xfrm>
            <a:custGeom>
              <a:avLst/>
              <a:gdLst>
                <a:gd name="T0" fmla="*/ 133 w 133"/>
                <a:gd name="T1" fmla="*/ 67 h 67"/>
                <a:gd name="T2" fmla="*/ 67 w 133"/>
                <a:gd name="T3" fmla="*/ 0 h 67"/>
                <a:gd name="T4" fmla="*/ 0 w 133"/>
                <a:gd name="T5" fmla="*/ 67 h 67"/>
                <a:gd name="T6" fmla="*/ 133 w 1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67">
                  <a:moveTo>
                    <a:pt x="133" y="67"/>
                  </a:move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lnTo>
                    <a:pt x="133" y="6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196"/>
            <p:cNvSpPr/>
            <p:nvPr>
              <p:custDataLst>
                <p:tags r:id="rId195"/>
              </p:custDataLst>
            </p:nvPr>
          </p:nvSpPr>
          <p:spPr bwMode="auto">
            <a:xfrm>
              <a:off x="6288088" y="5595938"/>
              <a:ext cx="815975" cy="411163"/>
            </a:xfrm>
            <a:custGeom>
              <a:avLst/>
              <a:gdLst>
                <a:gd name="T0" fmla="*/ 139 w 139"/>
                <a:gd name="T1" fmla="*/ 70 h 70"/>
                <a:gd name="T2" fmla="*/ 70 w 139"/>
                <a:gd name="T3" fmla="*/ 0 h 70"/>
                <a:gd name="T4" fmla="*/ 0 w 139"/>
                <a:gd name="T5" fmla="*/ 70 h 70"/>
                <a:gd name="T6" fmla="*/ 6 w 139"/>
                <a:gd name="T7" fmla="*/ 70 h 70"/>
                <a:gd name="T8" fmla="*/ 25 w 139"/>
                <a:gd name="T9" fmla="*/ 25 h 70"/>
                <a:gd name="T10" fmla="*/ 70 w 139"/>
                <a:gd name="T11" fmla="*/ 6 h 70"/>
                <a:gd name="T12" fmla="*/ 115 w 139"/>
                <a:gd name="T13" fmla="*/ 25 h 70"/>
                <a:gd name="T14" fmla="*/ 133 w 139"/>
                <a:gd name="T15" fmla="*/ 70 h 70"/>
                <a:gd name="T16" fmla="*/ 139 w 139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52"/>
                    <a:pt x="13" y="36"/>
                    <a:pt x="25" y="25"/>
                  </a:cubicBezTo>
                  <a:cubicBezTo>
                    <a:pt x="36" y="13"/>
                    <a:pt x="52" y="6"/>
                    <a:pt x="70" y="6"/>
                  </a:cubicBezTo>
                  <a:cubicBezTo>
                    <a:pt x="87" y="6"/>
                    <a:pt x="103" y="13"/>
                    <a:pt x="115" y="25"/>
                  </a:cubicBezTo>
                  <a:cubicBezTo>
                    <a:pt x="126" y="36"/>
                    <a:pt x="133" y="52"/>
                    <a:pt x="133" y="70"/>
                  </a:cubicBezTo>
                  <a:cubicBezTo>
                    <a:pt x="139" y="70"/>
                    <a:pt x="139" y="70"/>
                    <a:pt x="139" y="7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197"/>
            <p:cNvSpPr/>
            <p:nvPr>
              <p:custDataLst>
                <p:tags r:id="rId196"/>
              </p:custDataLst>
            </p:nvPr>
          </p:nvSpPr>
          <p:spPr bwMode="auto">
            <a:xfrm>
              <a:off x="6365875" y="5672138"/>
              <a:ext cx="661988" cy="334963"/>
            </a:xfrm>
            <a:custGeom>
              <a:avLst/>
              <a:gdLst>
                <a:gd name="T0" fmla="*/ 113 w 113"/>
                <a:gd name="T1" fmla="*/ 57 h 57"/>
                <a:gd name="T2" fmla="*/ 57 w 113"/>
                <a:gd name="T3" fmla="*/ 0 h 57"/>
                <a:gd name="T4" fmla="*/ 0 w 113"/>
                <a:gd name="T5" fmla="*/ 57 h 57"/>
                <a:gd name="T6" fmla="*/ 113 w 113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57">
                  <a:moveTo>
                    <a:pt x="113" y="57"/>
                  </a:moveTo>
                  <a:cubicBezTo>
                    <a:pt x="113" y="26"/>
                    <a:pt x="88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lnTo>
                    <a:pt x="113" y="57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198"/>
            <p:cNvSpPr/>
            <p:nvPr>
              <p:custDataLst>
                <p:tags r:id="rId197"/>
              </p:custDataLst>
            </p:nvPr>
          </p:nvSpPr>
          <p:spPr bwMode="auto">
            <a:xfrm>
              <a:off x="6518275" y="5824538"/>
              <a:ext cx="357188" cy="182563"/>
            </a:xfrm>
            <a:custGeom>
              <a:avLst/>
              <a:gdLst>
                <a:gd name="T0" fmla="*/ 61 w 61"/>
                <a:gd name="T1" fmla="*/ 31 h 31"/>
                <a:gd name="T2" fmla="*/ 31 w 61"/>
                <a:gd name="T3" fmla="*/ 0 h 31"/>
                <a:gd name="T4" fmla="*/ 0 w 61"/>
                <a:gd name="T5" fmla="*/ 31 h 31"/>
                <a:gd name="T6" fmla="*/ 61 w 6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1">
                  <a:moveTo>
                    <a:pt x="61" y="31"/>
                  </a:move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199"/>
            <p:cNvSpPr/>
            <p:nvPr>
              <p:custDataLst>
                <p:tags r:id="rId198"/>
              </p:custDataLst>
            </p:nvPr>
          </p:nvSpPr>
          <p:spPr bwMode="auto">
            <a:xfrm>
              <a:off x="6657975" y="5965825"/>
              <a:ext cx="82550" cy="41275"/>
            </a:xfrm>
            <a:custGeom>
              <a:avLst/>
              <a:gdLst>
                <a:gd name="T0" fmla="*/ 14 w 14"/>
                <a:gd name="T1" fmla="*/ 7 h 7"/>
                <a:gd name="T2" fmla="*/ 7 w 14"/>
                <a:gd name="T3" fmla="*/ 0 h 7"/>
                <a:gd name="T4" fmla="*/ 0 w 14"/>
                <a:gd name="T5" fmla="*/ 7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4" y="3"/>
                    <a:pt x="10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200"/>
            <p:cNvSpPr/>
            <p:nvPr>
              <p:custDataLst>
                <p:tags r:id="rId199"/>
              </p:custDataLst>
            </p:nvPr>
          </p:nvSpPr>
          <p:spPr bwMode="auto">
            <a:xfrm>
              <a:off x="6346825" y="5654675"/>
              <a:ext cx="698500" cy="352425"/>
            </a:xfrm>
            <a:custGeom>
              <a:avLst/>
              <a:gdLst>
                <a:gd name="T0" fmla="*/ 119 w 119"/>
                <a:gd name="T1" fmla="*/ 60 h 60"/>
                <a:gd name="T2" fmla="*/ 60 w 119"/>
                <a:gd name="T3" fmla="*/ 0 h 60"/>
                <a:gd name="T4" fmla="*/ 0 w 119"/>
                <a:gd name="T5" fmla="*/ 60 h 60"/>
                <a:gd name="T6" fmla="*/ 6 w 119"/>
                <a:gd name="T7" fmla="*/ 60 h 60"/>
                <a:gd name="T8" fmla="*/ 22 w 119"/>
                <a:gd name="T9" fmla="*/ 22 h 60"/>
                <a:gd name="T10" fmla="*/ 60 w 119"/>
                <a:gd name="T11" fmla="*/ 6 h 60"/>
                <a:gd name="T12" fmla="*/ 97 w 119"/>
                <a:gd name="T13" fmla="*/ 22 h 60"/>
                <a:gd name="T14" fmla="*/ 113 w 119"/>
                <a:gd name="T15" fmla="*/ 60 h 60"/>
                <a:gd name="T16" fmla="*/ 119 w 1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0">
                  <a:moveTo>
                    <a:pt x="119" y="60"/>
                  </a:moveTo>
                  <a:cubicBezTo>
                    <a:pt x="119" y="27"/>
                    <a:pt x="92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45"/>
                    <a:pt x="12" y="32"/>
                    <a:pt x="22" y="22"/>
                  </a:cubicBezTo>
                  <a:cubicBezTo>
                    <a:pt x="32" y="12"/>
                    <a:pt x="45" y="6"/>
                    <a:pt x="60" y="6"/>
                  </a:cubicBezTo>
                  <a:cubicBezTo>
                    <a:pt x="74" y="6"/>
                    <a:pt x="88" y="12"/>
                    <a:pt x="97" y="22"/>
                  </a:cubicBezTo>
                  <a:cubicBezTo>
                    <a:pt x="107" y="32"/>
                    <a:pt x="113" y="45"/>
                    <a:pt x="113" y="60"/>
                  </a:cubicBezTo>
                  <a:cubicBezTo>
                    <a:pt x="119" y="60"/>
                    <a:pt x="119" y="60"/>
                    <a:pt x="119" y="6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201"/>
            <p:cNvSpPr/>
            <p:nvPr>
              <p:custDataLst>
                <p:tags r:id="rId200"/>
              </p:custDataLst>
            </p:nvPr>
          </p:nvSpPr>
          <p:spPr bwMode="auto">
            <a:xfrm>
              <a:off x="6675438" y="5667375"/>
              <a:ext cx="41275" cy="63500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  <a:gd name="T8" fmla="*/ 4 w 2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202"/>
            <p:cNvSpPr/>
            <p:nvPr>
              <p:custDataLst>
                <p:tags r:id="rId201"/>
              </p:custDataLst>
            </p:nvPr>
          </p:nvSpPr>
          <p:spPr bwMode="auto">
            <a:xfrm>
              <a:off x="6675438" y="5667375"/>
              <a:ext cx="41275" cy="63500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203"/>
            <p:cNvSpPr/>
            <p:nvPr>
              <p:custDataLst>
                <p:tags r:id="rId202"/>
              </p:custDataLst>
            </p:nvPr>
          </p:nvSpPr>
          <p:spPr bwMode="auto">
            <a:xfrm>
              <a:off x="6805613" y="5707063"/>
              <a:ext cx="58738" cy="71438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  <a:gd name="T8" fmla="*/ 18 w 3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204"/>
            <p:cNvSpPr/>
            <p:nvPr>
              <p:custDataLst>
                <p:tags r:id="rId203"/>
              </p:custDataLst>
            </p:nvPr>
          </p:nvSpPr>
          <p:spPr bwMode="auto">
            <a:xfrm>
              <a:off x="6805613" y="5707063"/>
              <a:ext cx="58738" cy="71438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206"/>
            <p:cNvSpPr/>
            <p:nvPr>
              <p:custDataLst>
                <p:tags r:id="rId204"/>
              </p:custDataLst>
            </p:nvPr>
          </p:nvSpPr>
          <p:spPr bwMode="auto">
            <a:xfrm>
              <a:off x="6916738" y="5824538"/>
              <a:ext cx="76200" cy="65088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  <a:gd name="T8" fmla="*/ 37 w 4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207"/>
            <p:cNvSpPr/>
            <p:nvPr>
              <p:custDataLst>
                <p:tags r:id="rId205"/>
              </p:custDataLst>
            </p:nvPr>
          </p:nvSpPr>
          <p:spPr bwMode="auto">
            <a:xfrm>
              <a:off x="6916738" y="5824538"/>
              <a:ext cx="76200" cy="65088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208"/>
            <p:cNvSpPr/>
            <p:nvPr>
              <p:custDataLst>
                <p:tags r:id="rId206"/>
              </p:custDataLst>
            </p:nvPr>
          </p:nvSpPr>
          <p:spPr bwMode="auto">
            <a:xfrm>
              <a:off x="6400800" y="5824538"/>
              <a:ext cx="76200" cy="65088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  <a:gd name="T8" fmla="*/ 0 w 48"/>
                <a:gd name="T9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209"/>
            <p:cNvSpPr/>
            <p:nvPr>
              <p:custDataLst>
                <p:tags r:id="rId207"/>
              </p:custDataLst>
            </p:nvPr>
          </p:nvSpPr>
          <p:spPr bwMode="auto">
            <a:xfrm>
              <a:off x="6400800" y="5824538"/>
              <a:ext cx="76200" cy="65088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210"/>
            <p:cNvSpPr/>
            <p:nvPr>
              <p:custDataLst>
                <p:tags r:id="rId208"/>
              </p:custDataLst>
            </p:nvPr>
          </p:nvSpPr>
          <p:spPr bwMode="auto">
            <a:xfrm>
              <a:off x="6529388" y="5707063"/>
              <a:ext cx="58738" cy="71438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  <a:gd name="T8" fmla="*/ 0 w 37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211"/>
            <p:cNvSpPr/>
            <p:nvPr>
              <p:custDataLst>
                <p:tags r:id="rId209"/>
              </p:custDataLst>
            </p:nvPr>
          </p:nvSpPr>
          <p:spPr bwMode="auto">
            <a:xfrm>
              <a:off x="6529388" y="5707063"/>
              <a:ext cx="58738" cy="71438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212"/>
            <p:cNvSpPr/>
            <p:nvPr>
              <p:custDataLst>
                <p:tags r:id="rId210"/>
              </p:custDataLst>
            </p:nvPr>
          </p:nvSpPr>
          <p:spPr bwMode="auto">
            <a:xfrm>
              <a:off x="6699250" y="5837238"/>
              <a:ext cx="158750" cy="158750"/>
            </a:xfrm>
            <a:custGeom>
              <a:avLst/>
              <a:gdLst>
                <a:gd name="T0" fmla="*/ 0 w 100"/>
                <a:gd name="T1" fmla="*/ 85 h 100"/>
                <a:gd name="T2" fmla="*/ 92 w 100"/>
                <a:gd name="T3" fmla="*/ 0 h 100"/>
                <a:gd name="T4" fmla="*/ 100 w 100"/>
                <a:gd name="T5" fmla="*/ 3 h 100"/>
                <a:gd name="T6" fmla="*/ 11 w 100"/>
                <a:gd name="T7" fmla="*/ 100 h 100"/>
                <a:gd name="T8" fmla="*/ 0 w 100"/>
                <a:gd name="T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0" y="85"/>
                  </a:moveTo>
                  <a:lnTo>
                    <a:pt x="92" y="0"/>
                  </a:lnTo>
                  <a:lnTo>
                    <a:pt x="100" y="3"/>
                  </a:lnTo>
                  <a:lnTo>
                    <a:pt x="11" y="10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213"/>
            <p:cNvSpPr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6681788" y="5543550"/>
              <a:ext cx="34925" cy="6985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214"/>
            <p:cNvSpPr/>
            <p:nvPr>
              <p:custDataLst>
                <p:tags r:id="rId212"/>
              </p:custDataLst>
            </p:nvPr>
          </p:nvSpPr>
          <p:spPr bwMode="auto">
            <a:xfrm>
              <a:off x="6681788" y="5543550"/>
              <a:ext cx="34925" cy="69850"/>
            </a:xfrm>
            <a:custGeom>
              <a:avLst/>
              <a:gdLst>
                <a:gd name="T0" fmla="*/ 0 w 22"/>
                <a:gd name="T1" fmla="*/ 0 h 44"/>
                <a:gd name="T2" fmla="*/ 0 w 22"/>
                <a:gd name="T3" fmla="*/ 44 h 44"/>
                <a:gd name="T4" fmla="*/ 22 w 22"/>
                <a:gd name="T5" fmla="*/ 44 h 44"/>
                <a:gd name="T6" fmla="*/ 22 w 22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0" y="0"/>
                  </a:moveTo>
                  <a:lnTo>
                    <a:pt x="0" y="44"/>
                  </a:lnTo>
                  <a:lnTo>
                    <a:pt x="22" y="4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215"/>
            <p:cNvSpPr/>
            <p:nvPr>
              <p:custDataLst>
                <p:tags r:id="rId213"/>
              </p:custDataLst>
            </p:nvPr>
          </p:nvSpPr>
          <p:spPr bwMode="auto">
            <a:xfrm>
              <a:off x="6616700" y="5495925"/>
              <a:ext cx="158750" cy="76200"/>
            </a:xfrm>
            <a:custGeom>
              <a:avLst/>
              <a:gdLst>
                <a:gd name="T0" fmla="*/ 24 w 27"/>
                <a:gd name="T1" fmla="*/ 13 h 13"/>
                <a:gd name="T2" fmla="*/ 3 w 27"/>
                <a:gd name="T3" fmla="*/ 13 h 13"/>
                <a:gd name="T4" fmla="*/ 0 w 27"/>
                <a:gd name="T5" fmla="*/ 10 h 13"/>
                <a:gd name="T6" fmla="*/ 0 w 27"/>
                <a:gd name="T7" fmla="*/ 3 h 13"/>
                <a:gd name="T8" fmla="*/ 3 w 27"/>
                <a:gd name="T9" fmla="*/ 0 h 13"/>
                <a:gd name="T10" fmla="*/ 24 w 27"/>
                <a:gd name="T11" fmla="*/ 0 h 13"/>
                <a:gd name="T12" fmla="*/ 27 w 27"/>
                <a:gd name="T13" fmla="*/ 3 h 13"/>
                <a:gd name="T14" fmla="*/ 27 w 27"/>
                <a:gd name="T15" fmla="*/ 10 h 13"/>
                <a:gd name="T16" fmla="*/ 24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4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2"/>
                    <a:pt x="25" y="13"/>
                    <a:pt x="24" y="13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216"/>
            <p:cNvSpPr/>
            <p:nvPr>
              <p:custDataLst>
                <p:tags r:id="rId214"/>
              </p:custDataLst>
            </p:nvPr>
          </p:nvSpPr>
          <p:spPr bwMode="auto">
            <a:xfrm>
              <a:off x="6599238" y="5478463"/>
              <a:ext cx="193675" cy="111125"/>
            </a:xfrm>
            <a:custGeom>
              <a:avLst/>
              <a:gdLst>
                <a:gd name="T0" fmla="*/ 27 w 33"/>
                <a:gd name="T1" fmla="*/ 16 h 19"/>
                <a:gd name="T2" fmla="*/ 27 w 33"/>
                <a:gd name="T3" fmla="*/ 13 h 19"/>
                <a:gd name="T4" fmla="*/ 6 w 33"/>
                <a:gd name="T5" fmla="*/ 13 h 19"/>
                <a:gd name="T6" fmla="*/ 6 w 33"/>
                <a:gd name="T7" fmla="*/ 13 h 19"/>
                <a:gd name="T8" fmla="*/ 6 w 33"/>
                <a:gd name="T9" fmla="*/ 6 h 19"/>
                <a:gd name="T10" fmla="*/ 6 w 33"/>
                <a:gd name="T11" fmla="*/ 6 h 19"/>
                <a:gd name="T12" fmla="*/ 27 w 33"/>
                <a:gd name="T13" fmla="*/ 6 h 19"/>
                <a:gd name="T14" fmla="*/ 27 w 33"/>
                <a:gd name="T15" fmla="*/ 6 h 19"/>
                <a:gd name="T16" fmla="*/ 27 w 33"/>
                <a:gd name="T17" fmla="*/ 13 h 19"/>
                <a:gd name="T18" fmla="*/ 27 w 33"/>
                <a:gd name="T19" fmla="*/ 13 h 19"/>
                <a:gd name="T20" fmla="*/ 27 w 33"/>
                <a:gd name="T21" fmla="*/ 16 h 19"/>
                <a:gd name="T22" fmla="*/ 27 w 33"/>
                <a:gd name="T23" fmla="*/ 19 h 19"/>
                <a:gd name="T24" fmla="*/ 33 w 33"/>
                <a:gd name="T25" fmla="*/ 13 h 19"/>
                <a:gd name="T26" fmla="*/ 33 w 33"/>
                <a:gd name="T27" fmla="*/ 6 h 19"/>
                <a:gd name="T28" fmla="*/ 27 w 33"/>
                <a:gd name="T29" fmla="*/ 0 h 19"/>
                <a:gd name="T30" fmla="*/ 6 w 33"/>
                <a:gd name="T31" fmla="*/ 0 h 19"/>
                <a:gd name="T32" fmla="*/ 0 w 33"/>
                <a:gd name="T33" fmla="*/ 6 h 19"/>
                <a:gd name="T34" fmla="*/ 0 w 33"/>
                <a:gd name="T35" fmla="*/ 13 h 19"/>
                <a:gd name="T36" fmla="*/ 6 w 33"/>
                <a:gd name="T37" fmla="*/ 19 h 19"/>
                <a:gd name="T38" fmla="*/ 27 w 33"/>
                <a:gd name="T39" fmla="*/ 19 h 19"/>
                <a:gd name="T40" fmla="*/ 27 w 33"/>
                <a:gd name="T4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9"/>
                    <a:pt x="33" y="16"/>
                    <a:pt x="33" y="1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27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217"/>
            <p:cNvSpPr/>
            <p:nvPr>
              <p:custDataLst>
                <p:tags r:id="rId215"/>
              </p:custDataLst>
            </p:nvPr>
          </p:nvSpPr>
          <p:spPr bwMode="auto">
            <a:xfrm>
              <a:off x="6892925" y="5608638"/>
              <a:ext cx="58738" cy="63500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  <a:gd name="T8" fmla="*/ 19 w 3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218"/>
            <p:cNvSpPr/>
            <p:nvPr>
              <p:custDataLst>
                <p:tags r:id="rId216"/>
              </p:custDataLst>
            </p:nvPr>
          </p:nvSpPr>
          <p:spPr bwMode="auto">
            <a:xfrm>
              <a:off x="6892925" y="5608638"/>
              <a:ext cx="58738" cy="63500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219"/>
            <p:cNvSpPr/>
            <p:nvPr>
              <p:custDataLst>
                <p:tags r:id="rId217"/>
              </p:custDataLst>
            </p:nvPr>
          </p:nvSpPr>
          <p:spPr bwMode="auto">
            <a:xfrm>
              <a:off x="6875463" y="5561013"/>
              <a:ext cx="123825" cy="106363"/>
            </a:xfrm>
            <a:custGeom>
              <a:avLst/>
              <a:gdLst>
                <a:gd name="T0" fmla="*/ 14 w 21"/>
                <a:gd name="T1" fmla="*/ 17 h 18"/>
                <a:gd name="T2" fmla="*/ 2 w 21"/>
                <a:gd name="T3" fmla="*/ 10 h 18"/>
                <a:gd name="T4" fmla="*/ 1 w 21"/>
                <a:gd name="T5" fmla="*/ 5 h 18"/>
                <a:gd name="T6" fmla="*/ 3 w 21"/>
                <a:gd name="T7" fmla="*/ 2 h 18"/>
                <a:gd name="T8" fmla="*/ 7 w 21"/>
                <a:gd name="T9" fmla="*/ 1 h 18"/>
                <a:gd name="T10" fmla="*/ 19 w 21"/>
                <a:gd name="T11" fmla="*/ 8 h 18"/>
                <a:gd name="T12" fmla="*/ 21 w 21"/>
                <a:gd name="T13" fmla="*/ 12 h 18"/>
                <a:gd name="T14" fmla="*/ 19 w 21"/>
                <a:gd name="T15" fmla="*/ 16 h 18"/>
                <a:gd name="T16" fmla="*/ 14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14" y="17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1" y="11"/>
                    <a:pt x="21" y="1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6" y="18"/>
                    <a:pt x="14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220"/>
            <p:cNvSpPr/>
            <p:nvPr>
              <p:custDataLst>
                <p:tags r:id="rId218"/>
              </p:custDataLst>
            </p:nvPr>
          </p:nvSpPr>
          <p:spPr bwMode="auto">
            <a:xfrm>
              <a:off x="6858000" y="5543550"/>
              <a:ext cx="158750" cy="134938"/>
            </a:xfrm>
            <a:custGeom>
              <a:avLst/>
              <a:gdLst>
                <a:gd name="T0" fmla="*/ 17 w 27"/>
                <a:gd name="T1" fmla="*/ 20 h 23"/>
                <a:gd name="T2" fmla="*/ 19 w 27"/>
                <a:gd name="T3" fmla="*/ 17 h 23"/>
                <a:gd name="T4" fmla="*/ 6 w 27"/>
                <a:gd name="T5" fmla="*/ 10 h 23"/>
                <a:gd name="T6" fmla="*/ 6 w 27"/>
                <a:gd name="T7" fmla="*/ 10 h 23"/>
                <a:gd name="T8" fmla="*/ 6 w 27"/>
                <a:gd name="T9" fmla="*/ 10 h 23"/>
                <a:gd name="T10" fmla="*/ 8 w 27"/>
                <a:gd name="T11" fmla="*/ 6 h 23"/>
                <a:gd name="T12" fmla="*/ 8 w 27"/>
                <a:gd name="T13" fmla="*/ 6 h 23"/>
                <a:gd name="T14" fmla="*/ 8 w 27"/>
                <a:gd name="T15" fmla="*/ 6 h 23"/>
                <a:gd name="T16" fmla="*/ 21 w 27"/>
                <a:gd name="T17" fmla="*/ 13 h 23"/>
                <a:gd name="T18" fmla="*/ 21 w 27"/>
                <a:gd name="T19" fmla="*/ 14 h 23"/>
                <a:gd name="T20" fmla="*/ 21 w 27"/>
                <a:gd name="T21" fmla="*/ 14 h 23"/>
                <a:gd name="T22" fmla="*/ 19 w 27"/>
                <a:gd name="T23" fmla="*/ 17 h 23"/>
                <a:gd name="T24" fmla="*/ 19 w 27"/>
                <a:gd name="T25" fmla="*/ 17 h 23"/>
                <a:gd name="T26" fmla="*/ 19 w 27"/>
                <a:gd name="T27" fmla="*/ 17 h 23"/>
                <a:gd name="T28" fmla="*/ 17 w 27"/>
                <a:gd name="T29" fmla="*/ 20 h 23"/>
                <a:gd name="T30" fmla="*/ 16 w 27"/>
                <a:gd name="T31" fmla="*/ 22 h 23"/>
                <a:gd name="T32" fmla="*/ 19 w 27"/>
                <a:gd name="T33" fmla="*/ 23 h 23"/>
                <a:gd name="T34" fmla="*/ 24 w 27"/>
                <a:gd name="T35" fmla="*/ 20 h 23"/>
                <a:gd name="T36" fmla="*/ 26 w 27"/>
                <a:gd name="T37" fmla="*/ 17 h 23"/>
                <a:gd name="T38" fmla="*/ 27 w 27"/>
                <a:gd name="T39" fmla="*/ 14 h 23"/>
                <a:gd name="T40" fmla="*/ 24 w 27"/>
                <a:gd name="T41" fmla="*/ 8 h 23"/>
                <a:gd name="T42" fmla="*/ 11 w 27"/>
                <a:gd name="T43" fmla="*/ 1 h 23"/>
                <a:gd name="T44" fmla="*/ 8 w 27"/>
                <a:gd name="T45" fmla="*/ 0 h 23"/>
                <a:gd name="T46" fmla="*/ 3 w 27"/>
                <a:gd name="T47" fmla="*/ 3 h 23"/>
                <a:gd name="T48" fmla="*/ 1 w 27"/>
                <a:gd name="T49" fmla="*/ 7 h 23"/>
                <a:gd name="T50" fmla="*/ 0 w 27"/>
                <a:gd name="T51" fmla="*/ 10 h 23"/>
                <a:gd name="T52" fmla="*/ 3 w 27"/>
                <a:gd name="T53" fmla="*/ 15 h 23"/>
                <a:gd name="T54" fmla="*/ 16 w 27"/>
                <a:gd name="T55" fmla="*/ 22 h 23"/>
                <a:gd name="T56" fmla="*/ 17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7" y="20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21" y="23"/>
                    <a:pt x="23" y="22"/>
                    <a:pt x="24" y="2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7" y="12"/>
                    <a:pt x="26" y="9"/>
                    <a:pt x="24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7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221"/>
            <p:cNvSpPr/>
            <p:nvPr>
              <p:custDataLst>
                <p:tags r:id="rId219"/>
              </p:custDataLst>
            </p:nvPr>
          </p:nvSpPr>
          <p:spPr bwMode="auto">
            <a:xfrm>
              <a:off x="6435725" y="5608638"/>
              <a:ext cx="58738" cy="63500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  <a:gd name="T8" fmla="*/ 0 w 37"/>
                <a:gd name="T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222"/>
            <p:cNvSpPr/>
            <p:nvPr>
              <p:custDataLst>
                <p:tags r:id="rId220"/>
              </p:custDataLst>
            </p:nvPr>
          </p:nvSpPr>
          <p:spPr bwMode="auto">
            <a:xfrm>
              <a:off x="6435725" y="5608638"/>
              <a:ext cx="58738" cy="63500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223"/>
            <p:cNvSpPr/>
            <p:nvPr>
              <p:custDataLst>
                <p:tags r:id="rId221"/>
              </p:custDataLst>
            </p:nvPr>
          </p:nvSpPr>
          <p:spPr bwMode="auto">
            <a:xfrm>
              <a:off x="6388100" y="5561013"/>
              <a:ext cx="123825" cy="106363"/>
            </a:xfrm>
            <a:custGeom>
              <a:avLst/>
              <a:gdLst>
                <a:gd name="T0" fmla="*/ 7 w 21"/>
                <a:gd name="T1" fmla="*/ 17 h 18"/>
                <a:gd name="T2" fmla="*/ 19 w 21"/>
                <a:gd name="T3" fmla="*/ 10 h 18"/>
                <a:gd name="T4" fmla="*/ 20 w 21"/>
                <a:gd name="T5" fmla="*/ 5 h 18"/>
                <a:gd name="T6" fmla="*/ 19 w 21"/>
                <a:gd name="T7" fmla="*/ 2 h 18"/>
                <a:gd name="T8" fmla="*/ 14 w 21"/>
                <a:gd name="T9" fmla="*/ 1 h 18"/>
                <a:gd name="T10" fmla="*/ 2 w 21"/>
                <a:gd name="T11" fmla="*/ 8 h 18"/>
                <a:gd name="T12" fmla="*/ 1 w 21"/>
                <a:gd name="T13" fmla="*/ 12 h 18"/>
                <a:gd name="T14" fmla="*/ 3 w 21"/>
                <a:gd name="T15" fmla="*/ 16 h 18"/>
                <a:gd name="T16" fmla="*/ 7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7" y="17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9"/>
                    <a:pt x="21" y="7"/>
                    <a:pt x="20" y="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5" y="18"/>
                    <a:pt x="7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224"/>
            <p:cNvSpPr/>
            <p:nvPr>
              <p:custDataLst>
                <p:tags r:id="rId222"/>
              </p:custDataLst>
            </p:nvPr>
          </p:nvSpPr>
          <p:spPr bwMode="auto">
            <a:xfrm>
              <a:off x="6370638" y="5543550"/>
              <a:ext cx="158750" cy="134938"/>
            </a:xfrm>
            <a:custGeom>
              <a:avLst/>
              <a:gdLst>
                <a:gd name="T0" fmla="*/ 10 w 27"/>
                <a:gd name="T1" fmla="*/ 20 h 23"/>
                <a:gd name="T2" fmla="*/ 11 w 27"/>
                <a:gd name="T3" fmla="*/ 22 h 23"/>
                <a:gd name="T4" fmla="*/ 24 w 27"/>
                <a:gd name="T5" fmla="*/ 15 h 23"/>
                <a:gd name="T6" fmla="*/ 27 w 27"/>
                <a:gd name="T7" fmla="*/ 10 h 23"/>
                <a:gd name="T8" fmla="*/ 26 w 27"/>
                <a:gd name="T9" fmla="*/ 7 h 23"/>
                <a:gd name="T10" fmla="*/ 24 w 27"/>
                <a:gd name="T11" fmla="*/ 3 h 23"/>
                <a:gd name="T12" fmla="*/ 19 w 27"/>
                <a:gd name="T13" fmla="*/ 0 h 23"/>
                <a:gd name="T14" fmla="*/ 16 w 27"/>
                <a:gd name="T15" fmla="*/ 1 h 23"/>
                <a:gd name="T16" fmla="*/ 3 w 27"/>
                <a:gd name="T17" fmla="*/ 8 h 23"/>
                <a:gd name="T18" fmla="*/ 0 w 27"/>
                <a:gd name="T19" fmla="*/ 14 h 23"/>
                <a:gd name="T20" fmla="*/ 1 w 27"/>
                <a:gd name="T21" fmla="*/ 17 h 23"/>
                <a:gd name="T22" fmla="*/ 3 w 27"/>
                <a:gd name="T23" fmla="*/ 20 h 23"/>
                <a:gd name="T24" fmla="*/ 8 w 27"/>
                <a:gd name="T25" fmla="*/ 23 h 23"/>
                <a:gd name="T26" fmla="*/ 11 w 27"/>
                <a:gd name="T27" fmla="*/ 22 h 23"/>
                <a:gd name="T28" fmla="*/ 10 w 27"/>
                <a:gd name="T29" fmla="*/ 20 h 23"/>
                <a:gd name="T30" fmla="*/ 8 w 27"/>
                <a:gd name="T31" fmla="*/ 17 h 23"/>
                <a:gd name="T32" fmla="*/ 8 w 27"/>
                <a:gd name="T33" fmla="*/ 17 h 23"/>
                <a:gd name="T34" fmla="*/ 8 w 27"/>
                <a:gd name="T35" fmla="*/ 17 h 23"/>
                <a:gd name="T36" fmla="*/ 6 w 27"/>
                <a:gd name="T37" fmla="*/ 14 h 23"/>
                <a:gd name="T38" fmla="*/ 6 w 27"/>
                <a:gd name="T39" fmla="*/ 14 h 23"/>
                <a:gd name="T40" fmla="*/ 6 w 27"/>
                <a:gd name="T41" fmla="*/ 13 h 23"/>
                <a:gd name="T42" fmla="*/ 19 w 27"/>
                <a:gd name="T43" fmla="*/ 6 h 23"/>
                <a:gd name="T44" fmla="*/ 19 w 27"/>
                <a:gd name="T45" fmla="*/ 6 h 23"/>
                <a:gd name="T46" fmla="*/ 19 w 27"/>
                <a:gd name="T47" fmla="*/ 6 h 23"/>
                <a:gd name="T48" fmla="*/ 21 w 27"/>
                <a:gd name="T49" fmla="*/ 10 h 23"/>
                <a:gd name="T50" fmla="*/ 21 w 27"/>
                <a:gd name="T51" fmla="*/ 10 h 23"/>
                <a:gd name="T52" fmla="*/ 21 w 27"/>
                <a:gd name="T53" fmla="*/ 10 h 23"/>
                <a:gd name="T54" fmla="*/ 8 w 27"/>
                <a:gd name="T55" fmla="*/ 17 h 23"/>
                <a:gd name="T56" fmla="*/ 10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0" y="20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7" y="12"/>
                    <a:pt x="27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18" y="0"/>
                    <a:pt x="17" y="1"/>
                    <a:pt x="16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2"/>
                    <a:pt x="6" y="23"/>
                    <a:pt x="8" y="23"/>
                  </a:cubicBezTo>
                  <a:cubicBezTo>
                    <a:pt x="9" y="23"/>
                    <a:pt x="10" y="23"/>
                    <a:pt x="11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225"/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10764838" y="5360988"/>
              <a:ext cx="298450" cy="646113"/>
            </a:xfrm>
            <a:custGeom>
              <a:avLst/>
              <a:gdLst>
                <a:gd name="T0" fmla="*/ 51 w 51"/>
                <a:gd name="T1" fmla="*/ 107 h 110"/>
                <a:gd name="T2" fmla="*/ 48 w 51"/>
                <a:gd name="T3" fmla="*/ 110 h 110"/>
                <a:gd name="T4" fmla="*/ 51 w 51"/>
                <a:gd name="T5" fmla="*/ 110 h 110"/>
                <a:gd name="T6" fmla="*/ 51 w 51"/>
                <a:gd name="T7" fmla="*/ 107 h 110"/>
                <a:gd name="T8" fmla="*/ 47 w 51"/>
                <a:gd name="T9" fmla="*/ 0 h 110"/>
                <a:gd name="T10" fmla="*/ 42 w 51"/>
                <a:gd name="T11" fmla="*/ 0 h 110"/>
                <a:gd name="T12" fmla="*/ 42 w 51"/>
                <a:gd name="T13" fmla="*/ 2 h 110"/>
                <a:gd name="T14" fmla="*/ 30 w 51"/>
                <a:gd name="T15" fmla="*/ 2 h 110"/>
                <a:gd name="T16" fmla="*/ 30 w 51"/>
                <a:gd name="T17" fmla="*/ 0 h 110"/>
                <a:gd name="T18" fmla="*/ 10 w 51"/>
                <a:gd name="T19" fmla="*/ 0 h 110"/>
                <a:gd name="T20" fmla="*/ 0 w 51"/>
                <a:gd name="T21" fmla="*/ 10 h 110"/>
                <a:gd name="T22" fmla="*/ 0 w 51"/>
                <a:gd name="T23" fmla="*/ 102 h 110"/>
                <a:gd name="T24" fmla="*/ 1 w 51"/>
                <a:gd name="T25" fmla="*/ 107 h 110"/>
                <a:gd name="T26" fmla="*/ 39 w 51"/>
                <a:gd name="T27" fmla="*/ 107 h 110"/>
                <a:gd name="T28" fmla="*/ 48 w 51"/>
                <a:gd name="T29" fmla="*/ 98 h 110"/>
                <a:gd name="T30" fmla="*/ 48 w 51"/>
                <a:gd name="T31" fmla="*/ 85 h 110"/>
                <a:gd name="T32" fmla="*/ 51 w 51"/>
                <a:gd name="T33" fmla="*/ 85 h 110"/>
                <a:gd name="T34" fmla="*/ 51 w 51"/>
                <a:gd name="T35" fmla="*/ 36 h 110"/>
                <a:gd name="T36" fmla="*/ 48 w 51"/>
                <a:gd name="T37" fmla="*/ 36 h 110"/>
                <a:gd name="T38" fmla="*/ 48 w 51"/>
                <a:gd name="T39" fmla="*/ 2 h 110"/>
                <a:gd name="T40" fmla="*/ 47 w 51"/>
                <a:gd name="T41" fmla="*/ 2 h 110"/>
                <a:gd name="T42" fmla="*/ 47 w 51"/>
                <a:gd name="T4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110">
                  <a:moveTo>
                    <a:pt x="51" y="107"/>
                  </a:moveTo>
                  <a:cubicBezTo>
                    <a:pt x="50" y="108"/>
                    <a:pt x="49" y="109"/>
                    <a:pt x="48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107"/>
                    <a:pt x="51" y="107"/>
                    <a:pt x="51" y="107"/>
                  </a:cubicBezTo>
                  <a:moveTo>
                    <a:pt x="4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4"/>
                    <a:pt x="1" y="105"/>
                    <a:pt x="1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4" y="107"/>
                    <a:pt x="48" y="103"/>
                    <a:pt x="48" y="98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70A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226"/>
            <p:cNvSpPr>
              <a:spLocks noEditPoints="1"/>
            </p:cNvSpPr>
            <p:nvPr>
              <p:custDataLst>
                <p:tags r:id="rId224"/>
              </p:custDataLst>
            </p:nvPr>
          </p:nvSpPr>
          <p:spPr bwMode="auto">
            <a:xfrm>
              <a:off x="10769600" y="5373688"/>
              <a:ext cx="311150" cy="644525"/>
            </a:xfrm>
            <a:custGeom>
              <a:avLst/>
              <a:gdLst>
                <a:gd name="T0" fmla="*/ 53 w 53"/>
                <a:gd name="T1" fmla="*/ 83 h 110"/>
                <a:gd name="T2" fmla="*/ 50 w 53"/>
                <a:gd name="T3" fmla="*/ 83 h 110"/>
                <a:gd name="T4" fmla="*/ 47 w 53"/>
                <a:gd name="T5" fmla="*/ 83 h 110"/>
                <a:gd name="T6" fmla="*/ 47 w 53"/>
                <a:gd name="T7" fmla="*/ 96 h 110"/>
                <a:gd name="T8" fmla="*/ 38 w 53"/>
                <a:gd name="T9" fmla="*/ 105 h 110"/>
                <a:gd name="T10" fmla="*/ 0 w 53"/>
                <a:gd name="T11" fmla="*/ 105 h 110"/>
                <a:gd name="T12" fmla="*/ 9 w 53"/>
                <a:gd name="T13" fmla="*/ 110 h 110"/>
                <a:gd name="T14" fmla="*/ 38 w 53"/>
                <a:gd name="T15" fmla="*/ 110 h 110"/>
                <a:gd name="T16" fmla="*/ 46 w 53"/>
                <a:gd name="T17" fmla="*/ 108 h 110"/>
                <a:gd name="T18" fmla="*/ 47 w 53"/>
                <a:gd name="T19" fmla="*/ 108 h 110"/>
                <a:gd name="T20" fmla="*/ 50 w 53"/>
                <a:gd name="T21" fmla="*/ 105 h 110"/>
                <a:gd name="T22" fmla="*/ 50 w 53"/>
                <a:gd name="T23" fmla="*/ 105 h 110"/>
                <a:gd name="T24" fmla="*/ 50 w 53"/>
                <a:gd name="T25" fmla="*/ 104 h 110"/>
                <a:gd name="T26" fmla="*/ 53 w 53"/>
                <a:gd name="T27" fmla="*/ 96 h 110"/>
                <a:gd name="T28" fmla="*/ 53 w 53"/>
                <a:gd name="T29" fmla="*/ 83 h 110"/>
                <a:gd name="T30" fmla="*/ 53 w 53"/>
                <a:gd name="T31" fmla="*/ 0 h 110"/>
                <a:gd name="T32" fmla="*/ 47 w 53"/>
                <a:gd name="T33" fmla="*/ 0 h 110"/>
                <a:gd name="T34" fmla="*/ 47 w 53"/>
                <a:gd name="T35" fmla="*/ 34 h 110"/>
                <a:gd name="T36" fmla="*/ 50 w 53"/>
                <a:gd name="T37" fmla="*/ 34 h 110"/>
                <a:gd name="T38" fmla="*/ 53 w 53"/>
                <a:gd name="T39" fmla="*/ 34 h 110"/>
                <a:gd name="T40" fmla="*/ 53 w 53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10">
                  <a:moveTo>
                    <a:pt x="53" y="8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101"/>
                    <a:pt x="43" y="105"/>
                    <a:pt x="38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" y="108"/>
                    <a:pt x="5" y="110"/>
                    <a:pt x="9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41" y="110"/>
                    <a:pt x="44" y="109"/>
                    <a:pt x="46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8" y="107"/>
                    <a:pt x="49" y="106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2" y="102"/>
                    <a:pt x="53" y="99"/>
                    <a:pt x="53" y="96"/>
                  </a:cubicBezTo>
                  <a:cubicBezTo>
                    <a:pt x="53" y="83"/>
                    <a:pt x="53" y="83"/>
                    <a:pt x="53" y="83"/>
                  </a:cubicBezTo>
                  <a:moveTo>
                    <a:pt x="5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227"/>
            <p:cNvSpPr>
              <a:spLocks noChangeArrowheads="1"/>
            </p:cNvSpPr>
            <p:nvPr>
              <p:custDataLst>
                <p:tags r:id="rId225"/>
              </p:custDataLst>
            </p:nvPr>
          </p:nvSpPr>
          <p:spPr bwMode="auto">
            <a:xfrm>
              <a:off x="5924550" y="6035675"/>
              <a:ext cx="535622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228"/>
            <p:cNvSpPr/>
            <p:nvPr>
              <p:custDataLst>
                <p:tags r:id="rId226"/>
              </p:custDataLst>
            </p:nvPr>
          </p:nvSpPr>
          <p:spPr bwMode="auto">
            <a:xfrm>
              <a:off x="5924550" y="6035675"/>
              <a:ext cx="5356225" cy="36513"/>
            </a:xfrm>
            <a:custGeom>
              <a:avLst/>
              <a:gdLst>
                <a:gd name="T0" fmla="*/ 0 w 3374"/>
                <a:gd name="T1" fmla="*/ 23 h 23"/>
                <a:gd name="T2" fmla="*/ 3374 w 3374"/>
                <a:gd name="T3" fmla="*/ 23 h 23"/>
                <a:gd name="T4" fmla="*/ 3374 w 3374"/>
                <a:gd name="T5" fmla="*/ 0 h 23"/>
                <a:gd name="T6" fmla="*/ 0 w 337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4" h="23">
                  <a:moveTo>
                    <a:pt x="0" y="23"/>
                  </a:moveTo>
                  <a:lnTo>
                    <a:pt x="3374" y="23"/>
                  </a:lnTo>
                  <a:lnTo>
                    <a:pt x="3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229"/>
            <p:cNvSpPr/>
            <p:nvPr>
              <p:custDataLst>
                <p:tags r:id="rId227"/>
              </p:custDataLst>
            </p:nvPr>
          </p:nvSpPr>
          <p:spPr bwMode="auto">
            <a:xfrm>
              <a:off x="4910138" y="5062538"/>
              <a:ext cx="844550" cy="1027113"/>
            </a:xfrm>
            <a:custGeom>
              <a:avLst/>
              <a:gdLst>
                <a:gd name="T0" fmla="*/ 0 w 144"/>
                <a:gd name="T1" fmla="*/ 175 h 175"/>
                <a:gd name="T2" fmla="*/ 144 w 144"/>
                <a:gd name="T3" fmla="*/ 175 h 175"/>
                <a:gd name="T4" fmla="*/ 144 w 144"/>
                <a:gd name="T5" fmla="*/ 9 h 175"/>
                <a:gd name="T6" fmla="*/ 135 w 144"/>
                <a:gd name="T7" fmla="*/ 0 h 175"/>
                <a:gd name="T8" fmla="*/ 9 w 144"/>
                <a:gd name="T9" fmla="*/ 0 h 175"/>
                <a:gd name="T10" fmla="*/ 0 w 144"/>
                <a:gd name="T11" fmla="*/ 9 h 175"/>
                <a:gd name="T12" fmla="*/ 0 w 144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75">
                  <a:moveTo>
                    <a:pt x="0" y="175"/>
                  </a:moveTo>
                  <a:cubicBezTo>
                    <a:pt x="144" y="175"/>
                    <a:pt x="144" y="175"/>
                    <a:pt x="144" y="175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4"/>
                    <a:pt x="140" y="0"/>
                    <a:pt x="1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230"/>
            <p:cNvSpPr/>
            <p:nvPr>
              <p:custDataLst>
                <p:tags r:id="rId228"/>
              </p:custDataLst>
            </p:nvPr>
          </p:nvSpPr>
          <p:spPr bwMode="auto">
            <a:xfrm>
              <a:off x="4892675" y="5045075"/>
              <a:ext cx="200025" cy="896938"/>
            </a:xfrm>
            <a:custGeom>
              <a:avLst/>
              <a:gdLst>
                <a:gd name="T0" fmla="*/ 34 w 34"/>
                <a:gd name="T1" fmla="*/ 0 h 153"/>
                <a:gd name="T2" fmla="*/ 16 w 34"/>
                <a:gd name="T3" fmla="*/ 0 h 153"/>
                <a:gd name="T4" fmla="*/ 0 w 34"/>
                <a:gd name="T5" fmla="*/ 16 h 153"/>
                <a:gd name="T6" fmla="*/ 0 w 34"/>
                <a:gd name="T7" fmla="*/ 153 h 153"/>
                <a:gd name="T8" fmla="*/ 6 w 34"/>
                <a:gd name="T9" fmla="*/ 153 h 153"/>
                <a:gd name="T10" fmla="*/ 6 w 34"/>
                <a:gd name="T11" fmla="*/ 16 h 153"/>
                <a:gd name="T12" fmla="*/ 16 w 34"/>
                <a:gd name="T13" fmla="*/ 6 h 153"/>
                <a:gd name="T14" fmla="*/ 34 w 34"/>
                <a:gd name="T15" fmla="*/ 6 h 153"/>
                <a:gd name="T16" fmla="*/ 34 w 34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3">
                  <a:moveTo>
                    <a:pt x="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0"/>
                    <a:pt x="10" y="6"/>
                    <a:pt x="16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231"/>
            <p:cNvSpPr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5162550" y="5045075"/>
              <a:ext cx="1174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232"/>
            <p:cNvSpPr/>
            <p:nvPr>
              <p:custDataLst>
                <p:tags r:id="rId230"/>
              </p:custDataLst>
            </p:nvPr>
          </p:nvSpPr>
          <p:spPr bwMode="auto">
            <a:xfrm>
              <a:off x="5162550" y="5045075"/>
              <a:ext cx="117475" cy="34925"/>
            </a:xfrm>
            <a:custGeom>
              <a:avLst/>
              <a:gdLst>
                <a:gd name="T0" fmla="*/ 74 w 74"/>
                <a:gd name="T1" fmla="*/ 0 h 22"/>
                <a:gd name="T2" fmla="*/ 0 w 74"/>
                <a:gd name="T3" fmla="*/ 0 h 22"/>
                <a:gd name="T4" fmla="*/ 0 w 74"/>
                <a:gd name="T5" fmla="*/ 22 h 22"/>
                <a:gd name="T6" fmla="*/ 74 w 74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22">
                  <a:moveTo>
                    <a:pt x="74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7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233"/>
            <p:cNvSpPr/>
            <p:nvPr>
              <p:custDataLst>
                <p:tags r:id="rId231"/>
              </p:custDataLst>
            </p:nvPr>
          </p:nvSpPr>
          <p:spPr bwMode="auto">
            <a:xfrm>
              <a:off x="5314950" y="5045075"/>
              <a:ext cx="457200" cy="896938"/>
            </a:xfrm>
            <a:custGeom>
              <a:avLst/>
              <a:gdLst>
                <a:gd name="T0" fmla="*/ 78 w 78"/>
                <a:gd name="T1" fmla="*/ 153 h 153"/>
                <a:gd name="T2" fmla="*/ 78 w 78"/>
                <a:gd name="T3" fmla="*/ 16 h 153"/>
                <a:gd name="T4" fmla="*/ 62 w 78"/>
                <a:gd name="T5" fmla="*/ 0 h 153"/>
                <a:gd name="T6" fmla="*/ 0 w 78"/>
                <a:gd name="T7" fmla="*/ 0 h 153"/>
                <a:gd name="T8" fmla="*/ 0 w 78"/>
                <a:gd name="T9" fmla="*/ 6 h 153"/>
                <a:gd name="T10" fmla="*/ 62 w 78"/>
                <a:gd name="T11" fmla="*/ 6 h 153"/>
                <a:gd name="T12" fmla="*/ 72 w 78"/>
                <a:gd name="T13" fmla="*/ 16 h 153"/>
                <a:gd name="T14" fmla="*/ 72 w 78"/>
                <a:gd name="T15" fmla="*/ 153 h 153"/>
                <a:gd name="T16" fmla="*/ 78 w 78"/>
                <a:gd name="T1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53">
                  <a:moveTo>
                    <a:pt x="78" y="153"/>
                  </a:moveTo>
                  <a:cubicBezTo>
                    <a:pt x="78" y="16"/>
                    <a:pt x="78" y="16"/>
                    <a:pt x="78" y="16"/>
                  </a:cubicBezTo>
                  <a:cubicBezTo>
                    <a:pt x="78" y="7"/>
                    <a:pt x="71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7" y="6"/>
                    <a:pt x="72" y="10"/>
                    <a:pt x="72" y="16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8" y="153"/>
                    <a:pt x="78" y="153"/>
                    <a:pt x="78" y="15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234"/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4981575" y="5214938"/>
              <a:ext cx="703263" cy="874713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235"/>
            <p:cNvSpPr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5245100" y="5138738"/>
              <a:ext cx="1762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236"/>
            <p:cNvSpPr/>
            <p:nvPr>
              <p:custDataLst>
                <p:tags r:id="rId234"/>
              </p:custDataLst>
            </p:nvPr>
          </p:nvSpPr>
          <p:spPr bwMode="auto">
            <a:xfrm>
              <a:off x="5245100" y="5138738"/>
              <a:ext cx="176213" cy="34925"/>
            </a:xfrm>
            <a:custGeom>
              <a:avLst/>
              <a:gdLst>
                <a:gd name="T0" fmla="*/ 0 w 111"/>
                <a:gd name="T1" fmla="*/ 22 h 22"/>
                <a:gd name="T2" fmla="*/ 111 w 111"/>
                <a:gd name="T3" fmla="*/ 22 h 22"/>
                <a:gd name="T4" fmla="*/ 111 w 111"/>
                <a:gd name="T5" fmla="*/ 0 h 22"/>
                <a:gd name="T6" fmla="*/ 0 w 11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2">
                  <a:moveTo>
                    <a:pt x="0" y="22"/>
                  </a:moveTo>
                  <a:lnTo>
                    <a:pt x="111" y="22"/>
                  </a:ln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237"/>
            <p:cNvSpPr/>
            <p:nvPr>
              <p:custDataLst>
                <p:tags r:id="rId235"/>
              </p:custDataLst>
            </p:nvPr>
          </p:nvSpPr>
          <p:spPr bwMode="auto">
            <a:xfrm>
              <a:off x="5021263" y="5626100"/>
              <a:ext cx="933450" cy="463550"/>
            </a:xfrm>
            <a:custGeom>
              <a:avLst/>
              <a:gdLst>
                <a:gd name="T0" fmla="*/ 159 w 159"/>
                <a:gd name="T1" fmla="*/ 79 h 79"/>
                <a:gd name="T2" fmla="*/ 159 w 159"/>
                <a:gd name="T3" fmla="*/ 75 h 79"/>
                <a:gd name="T4" fmla="*/ 151 w 159"/>
                <a:gd name="T5" fmla="*/ 66 h 79"/>
                <a:gd name="T6" fmla="*/ 138 w 159"/>
                <a:gd name="T7" fmla="*/ 66 h 79"/>
                <a:gd name="T8" fmla="*/ 130 w 159"/>
                <a:gd name="T9" fmla="*/ 48 h 79"/>
                <a:gd name="T10" fmla="*/ 139 w 159"/>
                <a:gd name="T11" fmla="*/ 38 h 79"/>
                <a:gd name="T12" fmla="*/ 139 w 159"/>
                <a:gd name="T13" fmla="*/ 26 h 79"/>
                <a:gd name="T14" fmla="*/ 133 w 159"/>
                <a:gd name="T15" fmla="*/ 20 h 79"/>
                <a:gd name="T16" fmla="*/ 121 w 159"/>
                <a:gd name="T17" fmla="*/ 20 h 79"/>
                <a:gd name="T18" fmla="*/ 112 w 159"/>
                <a:gd name="T19" fmla="*/ 29 h 79"/>
                <a:gd name="T20" fmla="*/ 93 w 159"/>
                <a:gd name="T21" fmla="*/ 21 h 79"/>
                <a:gd name="T22" fmla="*/ 93 w 159"/>
                <a:gd name="T23" fmla="*/ 8 h 79"/>
                <a:gd name="T24" fmla="*/ 84 w 159"/>
                <a:gd name="T25" fmla="*/ 0 h 79"/>
                <a:gd name="T26" fmla="*/ 75 w 159"/>
                <a:gd name="T27" fmla="*/ 0 h 79"/>
                <a:gd name="T28" fmla="*/ 66 w 159"/>
                <a:gd name="T29" fmla="*/ 8 h 79"/>
                <a:gd name="T30" fmla="*/ 66 w 159"/>
                <a:gd name="T31" fmla="*/ 21 h 79"/>
                <a:gd name="T32" fmla="*/ 48 w 159"/>
                <a:gd name="T33" fmla="*/ 29 h 79"/>
                <a:gd name="T34" fmla="*/ 39 w 159"/>
                <a:gd name="T35" fmla="*/ 19 h 79"/>
                <a:gd name="T36" fmla="*/ 27 w 159"/>
                <a:gd name="T37" fmla="*/ 19 h 79"/>
                <a:gd name="T38" fmla="*/ 20 w 159"/>
                <a:gd name="T39" fmla="*/ 26 h 79"/>
                <a:gd name="T40" fmla="*/ 20 w 159"/>
                <a:gd name="T41" fmla="*/ 38 h 79"/>
                <a:gd name="T42" fmla="*/ 29 w 159"/>
                <a:gd name="T43" fmla="*/ 47 h 79"/>
                <a:gd name="T44" fmla="*/ 21 w 159"/>
                <a:gd name="T45" fmla="*/ 66 h 79"/>
                <a:gd name="T46" fmla="*/ 8 w 159"/>
                <a:gd name="T47" fmla="*/ 66 h 79"/>
                <a:gd name="T48" fmla="*/ 0 w 159"/>
                <a:gd name="T49" fmla="*/ 74 h 79"/>
                <a:gd name="T50" fmla="*/ 0 w 159"/>
                <a:gd name="T51" fmla="*/ 79 h 79"/>
                <a:gd name="T52" fmla="*/ 53 w 159"/>
                <a:gd name="T53" fmla="*/ 79 h 79"/>
                <a:gd name="T54" fmla="*/ 80 w 159"/>
                <a:gd name="T55" fmla="*/ 53 h 79"/>
                <a:gd name="T56" fmla="*/ 106 w 159"/>
                <a:gd name="T57" fmla="*/ 79 h 79"/>
                <a:gd name="T58" fmla="*/ 159 w 159"/>
                <a:gd name="T5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79">
                  <a:moveTo>
                    <a:pt x="159" y="79"/>
                  </a:moveTo>
                  <a:cubicBezTo>
                    <a:pt x="159" y="75"/>
                    <a:pt x="159" y="75"/>
                    <a:pt x="159" y="75"/>
                  </a:cubicBezTo>
                  <a:cubicBezTo>
                    <a:pt x="159" y="70"/>
                    <a:pt x="156" y="66"/>
                    <a:pt x="151" y="66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6" y="59"/>
                    <a:pt x="134" y="53"/>
                    <a:pt x="130" y="48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43" y="35"/>
                    <a:pt x="143" y="30"/>
                    <a:pt x="139" y="26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29" y="16"/>
                    <a:pt x="124" y="16"/>
                    <a:pt x="121" y="2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06" y="25"/>
                    <a:pt x="100" y="23"/>
                    <a:pt x="93" y="21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3"/>
                    <a:pt x="89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0" y="0"/>
                    <a:pt x="66" y="3"/>
                    <a:pt x="66" y="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0" y="22"/>
                    <a:pt x="54" y="25"/>
                    <a:pt x="48" y="2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16"/>
                    <a:pt x="30" y="16"/>
                    <a:pt x="27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7" y="29"/>
                    <a:pt x="17" y="35"/>
                    <a:pt x="20" y="3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5" y="53"/>
                    <a:pt x="23" y="59"/>
                    <a:pt x="21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6"/>
                    <a:pt x="0" y="70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65"/>
                    <a:pt x="65" y="53"/>
                    <a:pt x="80" y="53"/>
                  </a:cubicBezTo>
                  <a:cubicBezTo>
                    <a:pt x="94" y="53"/>
                    <a:pt x="106" y="65"/>
                    <a:pt x="106" y="79"/>
                  </a:cubicBezTo>
                  <a:lnTo>
                    <a:pt x="159" y="79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238"/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5003800" y="5608638"/>
              <a:ext cx="968375" cy="481013"/>
            </a:xfrm>
            <a:custGeom>
              <a:avLst/>
              <a:gdLst>
                <a:gd name="T0" fmla="*/ 165 w 165"/>
                <a:gd name="T1" fmla="*/ 78 h 82"/>
                <a:gd name="T2" fmla="*/ 141 w 165"/>
                <a:gd name="T3" fmla="*/ 66 h 82"/>
                <a:gd name="T4" fmla="*/ 144 w 165"/>
                <a:gd name="T5" fmla="*/ 69 h 82"/>
                <a:gd name="T6" fmla="*/ 133 w 165"/>
                <a:gd name="T7" fmla="*/ 51 h 82"/>
                <a:gd name="T8" fmla="*/ 145 w 165"/>
                <a:gd name="T9" fmla="*/ 43 h 82"/>
                <a:gd name="T10" fmla="*/ 148 w 165"/>
                <a:gd name="T11" fmla="*/ 35 h 82"/>
                <a:gd name="T12" fmla="*/ 138 w 165"/>
                <a:gd name="T13" fmla="*/ 20 h 82"/>
                <a:gd name="T14" fmla="*/ 122 w 165"/>
                <a:gd name="T15" fmla="*/ 20 h 82"/>
                <a:gd name="T16" fmla="*/ 115 w 165"/>
                <a:gd name="T17" fmla="*/ 32 h 82"/>
                <a:gd name="T18" fmla="*/ 96 w 165"/>
                <a:gd name="T19" fmla="*/ 21 h 82"/>
                <a:gd name="T20" fmla="*/ 99 w 165"/>
                <a:gd name="T21" fmla="*/ 24 h 82"/>
                <a:gd name="T22" fmla="*/ 87 w 165"/>
                <a:gd name="T23" fmla="*/ 0 h 82"/>
                <a:gd name="T24" fmla="*/ 66 w 165"/>
                <a:gd name="T25" fmla="*/ 11 h 82"/>
                <a:gd name="T26" fmla="*/ 69 w 165"/>
                <a:gd name="T27" fmla="*/ 24 h 82"/>
                <a:gd name="T28" fmla="*/ 49 w 165"/>
                <a:gd name="T29" fmla="*/ 29 h 82"/>
                <a:gd name="T30" fmla="*/ 53 w 165"/>
                <a:gd name="T31" fmla="*/ 29 h 82"/>
                <a:gd name="T32" fmla="*/ 44 w 165"/>
                <a:gd name="T33" fmla="*/ 20 h 82"/>
                <a:gd name="T34" fmla="*/ 28 w 165"/>
                <a:gd name="T35" fmla="*/ 20 h 82"/>
                <a:gd name="T36" fmla="*/ 21 w 165"/>
                <a:gd name="T37" fmla="*/ 27 h 82"/>
                <a:gd name="T38" fmla="*/ 21 w 165"/>
                <a:gd name="T39" fmla="*/ 43 h 82"/>
                <a:gd name="T40" fmla="*/ 32 w 165"/>
                <a:gd name="T41" fmla="*/ 50 h 82"/>
                <a:gd name="T42" fmla="*/ 21 w 165"/>
                <a:gd name="T43" fmla="*/ 68 h 82"/>
                <a:gd name="T44" fmla="*/ 24 w 165"/>
                <a:gd name="T45" fmla="*/ 66 h 82"/>
                <a:gd name="T46" fmla="*/ 11 w 165"/>
                <a:gd name="T47" fmla="*/ 69 h 82"/>
                <a:gd name="T48" fmla="*/ 11 w 165"/>
                <a:gd name="T49" fmla="*/ 66 h 82"/>
                <a:gd name="T50" fmla="*/ 3 w 165"/>
                <a:gd name="T51" fmla="*/ 77 h 82"/>
                <a:gd name="T52" fmla="*/ 0 w 165"/>
                <a:gd name="T53" fmla="*/ 82 h 82"/>
                <a:gd name="T54" fmla="*/ 6 w 165"/>
                <a:gd name="T55" fmla="*/ 77 h 82"/>
                <a:gd name="T56" fmla="*/ 6 w 165"/>
                <a:gd name="T57" fmla="*/ 77 h 82"/>
                <a:gd name="T58" fmla="*/ 11 w 165"/>
                <a:gd name="T59" fmla="*/ 70 h 82"/>
                <a:gd name="T60" fmla="*/ 11 w 165"/>
                <a:gd name="T61" fmla="*/ 72 h 82"/>
                <a:gd name="T62" fmla="*/ 11 w 165"/>
                <a:gd name="T63" fmla="*/ 72 h 82"/>
                <a:gd name="T64" fmla="*/ 11 w 165"/>
                <a:gd name="T65" fmla="*/ 72 h 82"/>
                <a:gd name="T66" fmla="*/ 27 w 165"/>
                <a:gd name="T67" fmla="*/ 70 h 82"/>
                <a:gd name="T68" fmla="*/ 36 w 165"/>
                <a:gd name="T69" fmla="*/ 50 h 82"/>
                <a:gd name="T70" fmla="*/ 24 w 165"/>
                <a:gd name="T71" fmla="*/ 35 h 82"/>
                <a:gd name="T72" fmla="*/ 32 w 165"/>
                <a:gd name="T73" fmla="*/ 24 h 82"/>
                <a:gd name="T74" fmla="*/ 36 w 165"/>
                <a:gd name="T75" fmla="*/ 23 h 82"/>
                <a:gd name="T76" fmla="*/ 50 w 165"/>
                <a:gd name="T77" fmla="*/ 35 h 82"/>
                <a:gd name="T78" fmla="*/ 70 w 165"/>
                <a:gd name="T79" fmla="*/ 27 h 82"/>
                <a:gd name="T80" fmla="*/ 72 w 165"/>
                <a:gd name="T81" fmla="*/ 11 h 82"/>
                <a:gd name="T82" fmla="*/ 87 w 165"/>
                <a:gd name="T83" fmla="*/ 6 h 82"/>
                <a:gd name="T84" fmla="*/ 93 w 165"/>
                <a:gd name="T85" fmla="*/ 26 h 82"/>
                <a:gd name="T86" fmla="*/ 113 w 165"/>
                <a:gd name="T87" fmla="*/ 34 h 82"/>
                <a:gd name="T88" fmla="*/ 126 w 165"/>
                <a:gd name="T89" fmla="*/ 25 h 82"/>
                <a:gd name="T90" fmla="*/ 133 w 165"/>
                <a:gd name="T91" fmla="*/ 25 h 82"/>
                <a:gd name="T92" fmla="*/ 142 w 165"/>
                <a:gd name="T93" fmla="*/ 35 h 82"/>
                <a:gd name="T94" fmla="*/ 140 w 165"/>
                <a:gd name="T95" fmla="*/ 39 h 82"/>
                <a:gd name="T96" fmla="*/ 131 w 165"/>
                <a:gd name="T97" fmla="*/ 52 h 82"/>
                <a:gd name="T98" fmla="*/ 139 w 165"/>
                <a:gd name="T99" fmla="*/ 72 h 82"/>
                <a:gd name="T100" fmla="*/ 154 w 165"/>
                <a:gd name="T101" fmla="*/ 72 h 82"/>
                <a:gd name="T102" fmla="*/ 159 w 165"/>
                <a:gd name="T103" fmla="*/ 82 h 82"/>
                <a:gd name="T104" fmla="*/ 59 w 165"/>
                <a:gd name="T105" fmla="*/ 82 h 82"/>
                <a:gd name="T106" fmla="*/ 83 w 165"/>
                <a:gd name="T107" fmla="*/ 59 h 82"/>
                <a:gd name="T108" fmla="*/ 106 w 165"/>
                <a:gd name="T109" fmla="*/ 82 h 82"/>
                <a:gd name="T110" fmla="*/ 104 w 165"/>
                <a:gd name="T111" fmla="*/ 61 h 82"/>
                <a:gd name="T112" fmla="*/ 62 w 165"/>
                <a:gd name="T113" fmla="*/ 61 h 82"/>
                <a:gd name="T114" fmla="*/ 59 w 165"/>
                <a:gd name="T1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" h="82">
                  <a:moveTo>
                    <a:pt x="165" y="82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65" y="71"/>
                    <a:pt x="160" y="66"/>
                    <a:pt x="154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1" y="69"/>
                    <a:pt x="141" y="69"/>
                    <a:pt x="141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2" y="61"/>
                    <a:pt x="140" y="55"/>
                    <a:pt x="136" y="49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7" y="41"/>
                    <a:pt x="148" y="38"/>
                    <a:pt x="148" y="35"/>
                  </a:cubicBezTo>
                  <a:cubicBezTo>
                    <a:pt x="148" y="32"/>
                    <a:pt x="147" y="30"/>
                    <a:pt x="145" y="27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5" y="18"/>
                    <a:pt x="133" y="17"/>
                    <a:pt x="130" y="17"/>
                  </a:cubicBezTo>
                  <a:cubicBezTo>
                    <a:pt x="127" y="17"/>
                    <a:pt x="124" y="18"/>
                    <a:pt x="122" y="2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0" y="25"/>
                    <a:pt x="104" y="23"/>
                    <a:pt x="96" y="21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5"/>
                    <a:pt x="94" y="0"/>
                    <a:pt x="8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1" y="0"/>
                    <a:pt x="66" y="5"/>
                    <a:pt x="66" y="11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2" y="23"/>
                    <a:pt x="55" y="25"/>
                    <a:pt x="49" y="29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39" y="17"/>
                    <a:pt x="36" y="17"/>
                  </a:cubicBezTo>
                  <a:cubicBezTo>
                    <a:pt x="33" y="17"/>
                    <a:pt x="30" y="18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9"/>
                    <a:pt x="18" y="32"/>
                    <a:pt x="18" y="35"/>
                  </a:cubicBezTo>
                  <a:cubicBezTo>
                    <a:pt x="18" y="38"/>
                    <a:pt x="19" y="41"/>
                    <a:pt x="21" y="43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6" y="55"/>
                    <a:pt x="23" y="61"/>
                    <a:pt x="21" y="6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5" y="66"/>
                    <a:pt x="0" y="71"/>
                    <a:pt x="0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8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3"/>
                    <a:pt x="31" y="57"/>
                    <a:pt x="35" y="52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4" y="34"/>
                    <a:pt x="24" y="32"/>
                    <a:pt x="25" y="31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3"/>
                    <a:pt x="34" y="23"/>
                    <a:pt x="36" y="23"/>
                  </a:cubicBezTo>
                  <a:cubicBezTo>
                    <a:pt x="37" y="23"/>
                    <a:pt x="39" y="23"/>
                    <a:pt x="40" y="2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8" y="31"/>
                    <a:pt x="64" y="28"/>
                    <a:pt x="70" y="27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8"/>
                    <a:pt x="75" y="6"/>
                    <a:pt x="78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90" y="6"/>
                    <a:pt x="93" y="8"/>
                    <a:pt x="93" y="11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102" y="28"/>
                    <a:pt x="108" y="31"/>
                    <a:pt x="113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7" y="24"/>
                    <a:pt x="128" y="23"/>
                    <a:pt x="130" y="23"/>
                  </a:cubicBezTo>
                  <a:cubicBezTo>
                    <a:pt x="131" y="23"/>
                    <a:pt x="132" y="24"/>
                    <a:pt x="133" y="25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1" y="33"/>
                    <a:pt x="142" y="34"/>
                    <a:pt x="142" y="35"/>
                  </a:cubicBezTo>
                  <a:cubicBezTo>
                    <a:pt x="142" y="37"/>
                    <a:pt x="141" y="38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4" y="57"/>
                    <a:pt x="137" y="63"/>
                    <a:pt x="138" y="70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7" y="72"/>
                    <a:pt x="159" y="75"/>
                    <a:pt x="159" y="78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5" y="82"/>
                    <a:pt x="165" y="82"/>
                    <a:pt x="165" y="82"/>
                  </a:cubicBezTo>
                  <a:close/>
                  <a:moveTo>
                    <a:pt x="59" y="82"/>
                  </a:moveTo>
                  <a:cubicBezTo>
                    <a:pt x="59" y="76"/>
                    <a:pt x="62" y="70"/>
                    <a:pt x="66" y="66"/>
                  </a:cubicBezTo>
                  <a:cubicBezTo>
                    <a:pt x="70" y="61"/>
                    <a:pt x="76" y="59"/>
                    <a:pt x="83" y="59"/>
                  </a:cubicBezTo>
                  <a:cubicBezTo>
                    <a:pt x="89" y="59"/>
                    <a:pt x="95" y="61"/>
                    <a:pt x="99" y="66"/>
                  </a:cubicBezTo>
                  <a:cubicBezTo>
                    <a:pt x="104" y="70"/>
                    <a:pt x="106" y="76"/>
                    <a:pt x="106" y="82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2" y="74"/>
                    <a:pt x="109" y="67"/>
                    <a:pt x="104" y="61"/>
                  </a:cubicBezTo>
                  <a:cubicBezTo>
                    <a:pt x="98" y="56"/>
                    <a:pt x="91" y="53"/>
                    <a:pt x="83" y="53"/>
                  </a:cubicBezTo>
                  <a:cubicBezTo>
                    <a:pt x="74" y="53"/>
                    <a:pt x="67" y="56"/>
                    <a:pt x="62" y="61"/>
                  </a:cubicBezTo>
                  <a:cubicBezTo>
                    <a:pt x="56" y="67"/>
                    <a:pt x="53" y="74"/>
                    <a:pt x="53" y="82"/>
                  </a:cubicBezTo>
                  <a:cubicBezTo>
                    <a:pt x="59" y="82"/>
                    <a:pt x="59" y="82"/>
                    <a:pt x="59" y="82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239"/>
            <p:cNvSpPr/>
            <p:nvPr>
              <p:custDataLst>
                <p:tags r:id="rId237"/>
              </p:custDataLst>
            </p:nvPr>
          </p:nvSpPr>
          <p:spPr bwMode="auto">
            <a:xfrm>
              <a:off x="4851400" y="5532438"/>
              <a:ext cx="358775" cy="557213"/>
            </a:xfrm>
            <a:custGeom>
              <a:avLst/>
              <a:gdLst>
                <a:gd name="T0" fmla="*/ 61 w 61"/>
                <a:gd name="T1" fmla="*/ 89 h 95"/>
                <a:gd name="T2" fmla="*/ 61 w 61"/>
                <a:gd name="T3" fmla="*/ 9 h 95"/>
                <a:gd name="T4" fmla="*/ 53 w 61"/>
                <a:gd name="T5" fmla="*/ 0 h 95"/>
                <a:gd name="T6" fmla="*/ 8 w 61"/>
                <a:gd name="T7" fmla="*/ 0 h 95"/>
                <a:gd name="T8" fmla="*/ 8 w 61"/>
                <a:gd name="T9" fmla="*/ 70 h 95"/>
                <a:gd name="T10" fmla="*/ 10 w 61"/>
                <a:gd name="T11" fmla="*/ 70 h 95"/>
                <a:gd name="T12" fmla="*/ 10 w 61"/>
                <a:gd name="T13" fmla="*/ 80 h 95"/>
                <a:gd name="T14" fmla="*/ 3 w 61"/>
                <a:gd name="T15" fmla="*/ 83 h 95"/>
                <a:gd name="T16" fmla="*/ 0 w 61"/>
                <a:gd name="T17" fmla="*/ 90 h 95"/>
                <a:gd name="T18" fmla="*/ 0 w 61"/>
                <a:gd name="T19" fmla="*/ 95 h 95"/>
                <a:gd name="T20" fmla="*/ 4 w 61"/>
                <a:gd name="T21" fmla="*/ 95 h 95"/>
                <a:gd name="T22" fmla="*/ 4 w 61"/>
                <a:gd name="T23" fmla="*/ 95 h 95"/>
                <a:gd name="T24" fmla="*/ 10 w 61"/>
                <a:gd name="T25" fmla="*/ 95 h 95"/>
                <a:gd name="T26" fmla="*/ 22 w 61"/>
                <a:gd name="T27" fmla="*/ 95 h 95"/>
                <a:gd name="T28" fmla="*/ 53 w 61"/>
                <a:gd name="T29" fmla="*/ 95 h 95"/>
                <a:gd name="T30" fmla="*/ 55 w 61"/>
                <a:gd name="T31" fmla="*/ 95 h 95"/>
                <a:gd name="T32" fmla="*/ 58 w 61"/>
                <a:gd name="T33" fmla="*/ 95 h 95"/>
                <a:gd name="T34" fmla="*/ 59 w 61"/>
                <a:gd name="T35" fmla="*/ 95 h 95"/>
                <a:gd name="T36" fmla="*/ 61 w 61"/>
                <a:gd name="T37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95">
                  <a:moveTo>
                    <a:pt x="61" y="8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8" y="0"/>
                    <a:pt x="5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80"/>
                    <a:pt x="5" y="81"/>
                    <a:pt x="3" y="83"/>
                  </a:cubicBezTo>
                  <a:cubicBezTo>
                    <a:pt x="1" y="85"/>
                    <a:pt x="0" y="87"/>
                    <a:pt x="0" y="9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0" y="94"/>
                    <a:pt x="61" y="91"/>
                    <a:pt x="61" y="89"/>
                  </a:cubicBez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240"/>
            <p:cNvSpPr/>
            <p:nvPr>
              <p:custDataLst>
                <p:tags r:id="rId238"/>
              </p:custDataLst>
            </p:nvPr>
          </p:nvSpPr>
          <p:spPr bwMode="auto">
            <a:xfrm>
              <a:off x="4411663" y="5549900"/>
              <a:ext cx="750888" cy="539750"/>
            </a:xfrm>
            <a:custGeom>
              <a:avLst/>
              <a:gdLst>
                <a:gd name="T0" fmla="*/ 120 w 128"/>
                <a:gd name="T1" fmla="*/ 92 h 92"/>
                <a:gd name="T2" fmla="*/ 9 w 128"/>
                <a:gd name="T3" fmla="*/ 92 h 92"/>
                <a:gd name="T4" fmla="*/ 0 w 128"/>
                <a:gd name="T5" fmla="*/ 84 h 92"/>
                <a:gd name="T6" fmla="*/ 0 w 128"/>
                <a:gd name="T7" fmla="*/ 8 h 92"/>
                <a:gd name="T8" fmla="*/ 9 w 128"/>
                <a:gd name="T9" fmla="*/ 0 h 92"/>
                <a:gd name="T10" fmla="*/ 120 w 128"/>
                <a:gd name="T11" fmla="*/ 0 h 92"/>
                <a:gd name="T12" fmla="*/ 128 w 128"/>
                <a:gd name="T13" fmla="*/ 8 h 92"/>
                <a:gd name="T14" fmla="*/ 128 w 128"/>
                <a:gd name="T15" fmla="*/ 84 h 92"/>
                <a:gd name="T16" fmla="*/ 120 w 128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92">
                  <a:moveTo>
                    <a:pt x="120" y="92"/>
                  </a:move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9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8" y="3"/>
                    <a:pt x="128" y="8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9"/>
                    <a:pt x="125" y="92"/>
                    <a:pt x="12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241"/>
            <p:cNvSpPr/>
            <p:nvPr>
              <p:custDataLst>
                <p:tags r:id="rId239"/>
              </p:custDataLst>
            </p:nvPr>
          </p:nvSpPr>
          <p:spPr bwMode="auto">
            <a:xfrm>
              <a:off x="4411663" y="5549900"/>
              <a:ext cx="750888" cy="111125"/>
            </a:xfrm>
            <a:custGeom>
              <a:avLst/>
              <a:gdLst>
                <a:gd name="T0" fmla="*/ 0 w 128"/>
                <a:gd name="T1" fmla="*/ 19 h 19"/>
                <a:gd name="T2" fmla="*/ 0 w 128"/>
                <a:gd name="T3" fmla="*/ 6 h 19"/>
                <a:gd name="T4" fmla="*/ 7 w 128"/>
                <a:gd name="T5" fmla="*/ 0 h 19"/>
                <a:gd name="T6" fmla="*/ 122 w 128"/>
                <a:gd name="T7" fmla="*/ 0 h 19"/>
                <a:gd name="T8" fmla="*/ 128 w 128"/>
                <a:gd name="T9" fmla="*/ 6 h 19"/>
                <a:gd name="T10" fmla="*/ 128 w 128"/>
                <a:gd name="T11" fmla="*/ 19 h 19"/>
                <a:gd name="T12" fmla="*/ 0 w 12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9">
                  <a:moveTo>
                    <a:pt x="0" y="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6" y="0"/>
                    <a:pt x="128" y="2"/>
                    <a:pt x="128" y="6"/>
                  </a:cubicBezTo>
                  <a:cubicBezTo>
                    <a:pt x="128" y="19"/>
                    <a:pt x="128" y="19"/>
                    <a:pt x="128" y="19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242"/>
            <p:cNvSpPr/>
            <p:nvPr>
              <p:custDataLst>
                <p:tags r:id="rId240"/>
              </p:custDataLst>
            </p:nvPr>
          </p:nvSpPr>
          <p:spPr bwMode="auto">
            <a:xfrm>
              <a:off x="4394200" y="5532438"/>
              <a:ext cx="785813" cy="574675"/>
            </a:xfrm>
            <a:custGeom>
              <a:avLst/>
              <a:gdLst>
                <a:gd name="T0" fmla="*/ 49 w 134"/>
                <a:gd name="T1" fmla="*/ 6 h 98"/>
                <a:gd name="T2" fmla="*/ 125 w 134"/>
                <a:gd name="T3" fmla="*/ 6 h 98"/>
                <a:gd name="T4" fmla="*/ 128 w 134"/>
                <a:gd name="T5" fmla="*/ 9 h 98"/>
                <a:gd name="T6" fmla="*/ 128 w 134"/>
                <a:gd name="T7" fmla="*/ 89 h 98"/>
                <a:gd name="T8" fmla="*/ 125 w 134"/>
                <a:gd name="T9" fmla="*/ 92 h 98"/>
                <a:gd name="T10" fmla="*/ 10 w 134"/>
                <a:gd name="T11" fmla="*/ 92 h 98"/>
                <a:gd name="T12" fmla="*/ 6 w 134"/>
                <a:gd name="T13" fmla="*/ 89 h 98"/>
                <a:gd name="T14" fmla="*/ 6 w 134"/>
                <a:gd name="T15" fmla="*/ 9 h 98"/>
                <a:gd name="T16" fmla="*/ 10 w 134"/>
                <a:gd name="T17" fmla="*/ 6 h 98"/>
                <a:gd name="T18" fmla="*/ 23 w 134"/>
                <a:gd name="T19" fmla="*/ 6 h 98"/>
                <a:gd name="T20" fmla="*/ 27 w 134"/>
                <a:gd name="T21" fmla="*/ 6 h 98"/>
                <a:gd name="T22" fmla="*/ 27 w 134"/>
                <a:gd name="T23" fmla="*/ 0 h 98"/>
                <a:gd name="T24" fmla="*/ 23 w 134"/>
                <a:gd name="T25" fmla="*/ 0 h 98"/>
                <a:gd name="T26" fmla="*/ 10 w 134"/>
                <a:gd name="T27" fmla="*/ 0 h 98"/>
                <a:gd name="T28" fmla="*/ 0 w 134"/>
                <a:gd name="T29" fmla="*/ 9 h 98"/>
                <a:gd name="T30" fmla="*/ 0 w 134"/>
                <a:gd name="T31" fmla="*/ 89 h 98"/>
                <a:gd name="T32" fmla="*/ 10 w 134"/>
                <a:gd name="T33" fmla="*/ 98 h 98"/>
                <a:gd name="T34" fmla="*/ 125 w 134"/>
                <a:gd name="T35" fmla="*/ 98 h 98"/>
                <a:gd name="T36" fmla="*/ 134 w 134"/>
                <a:gd name="T37" fmla="*/ 89 h 98"/>
                <a:gd name="T38" fmla="*/ 134 w 134"/>
                <a:gd name="T39" fmla="*/ 9 h 98"/>
                <a:gd name="T40" fmla="*/ 125 w 134"/>
                <a:gd name="T41" fmla="*/ 0 h 98"/>
                <a:gd name="T42" fmla="*/ 49 w 134"/>
                <a:gd name="T43" fmla="*/ 0 h 98"/>
                <a:gd name="T44" fmla="*/ 49 w 134"/>
                <a:gd name="T45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98">
                  <a:moveTo>
                    <a:pt x="49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7" y="6"/>
                    <a:pt x="128" y="7"/>
                    <a:pt x="128" y="9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8" y="91"/>
                    <a:pt x="127" y="92"/>
                    <a:pt x="125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8" y="92"/>
                    <a:pt x="6" y="91"/>
                    <a:pt x="6" y="8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8" y="6"/>
                    <a:pt x="10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5" y="98"/>
                    <a:pt x="10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30" y="98"/>
                    <a:pt x="134" y="94"/>
                    <a:pt x="134" y="8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0" y="0"/>
                    <a:pt x="12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9" y="6"/>
                    <a:pt x="49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243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611688" y="55324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244"/>
            <p:cNvSpPr/>
            <p:nvPr>
              <p:custDataLst>
                <p:tags r:id="rId242"/>
              </p:custDataLst>
            </p:nvPr>
          </p:nvSpPr>
          <p:spPr bwMode="auto">
            <a:xfrm>
              <a:off x="4611688" y="55324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245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4411663" y="5648325"/>
              <a:ext cx="750888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246"/>
            <p:cNvSpPr/>
            <p:nvPr>
              <p:custDataLst>
                <p:tags r:id="rId244"/>
              </p:custDataLst>
            </p:nvPr>
          </p:nvSpPr>
          <p:spPr bwMode="auto">
            <a:xfrm>
              <a:off x="4411663" y="5648325"/>
              <a:ext cx="750888" cy="36513"/>
            </a:xfrm>
            <a:custGeom>
              <a:avLst/>
              <a:gdLst>
                <a:gd name="T0" fmla="*/ 0 w 473"/>
                <a:gd name="T1" fmla="*/ 23 h 23"/>
                <a:gd name="T2" fmla="*/ 473 w 473"/>
                <a:gd name="T3" fmla="*/ 23 h 23"/>
                <a:gd name="T4" fmla="*/ 473 w 473"/>
                <a:gd name="T5" fmla="*/ 0 h 23"/>
                <a:gd name="T6" fmla="*/ 0 w 47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23">
                  <a:moveTo>
                    <a:pt x="0" y="23"/>
                  </a:moveTo>
                  <a:lnTo>
                    <a:pt x="473" y="23"/>
                  </a:ln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247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4500563" y="55959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248"/>
            <p:cNvSpPr/>
            <p:nvPr>
              <p:custDataLst>
                <p:tags r:id="rId246"/>
              </p:custDataLst>
            </p:nvPr>
          </p:nvSpPr>
          <p:spPr bwMode="auto">
            <a:xfrm>
              <a:off x="4500563" y="55959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249"/>
            <p:cNvSpPr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4570413" y="55959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250"/>
            <p:cNvSpPr/>
            <p:nvPr>
              <p:custDataLst>
                <p:tags r:id="rId248"/>
              </p:custDataLst>
            </p:nvPr>
          </p:nvSpPr>
          <p:spPr bwMode="auto">
            <a:xfrm>
              <a:off x="4570413" y="55959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251"/>
            <p:cNvSpPr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4640263" y="5595938"/>
              <a:ext cx="301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252"/>
            <p:cNvSpPr/>
            <p:nvPr>
              <p:custDataLst>
                <p:tags r:id="rId250"/>
              </p:custDataLst>
            </p:nvPr>
          </p:nvSpPr>
          <p:spPr bwMode="auto">
            <a:xfrm>
              <a:off x="4640263" y="5595938"/>
              <a:ext cx="30163" cy="34925"/>
            </a:xfrm>
            <a:custGeom>
              <a:avLst/>
              <a:gdLst>
                <a:gd name="T0" fmla="*/ 0 w 19"/>
                <a:gd name="T1" fmla="*/ 22 h 22"/>
                <a:gd name="T2" fmla="*/ 19 w 19"/>
                <a:gd name="T3" fmla="*/ 22 h 22"/>
                <a:gd name="T4" fmla="*/ 19 w 19"/>
                <a:gd name="T5" fmla="*/ 0 h 22"/>
                <a:gd name="T6" fmla="*/ 0 w 1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0" y="22"/>
                  </a:moveTo>
                  <a:lnTo>
                    <a:pt x="19" y="22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253"/>
            <p:cNvSpPr/>
            <p:nvPr>
              <p:custDataLst>
                <p:tags r:id="rId251"/>
              </p:custDataLst>
            </p:nvPr>
          </p:nvSpPr>
          <p:spPr bwMode="auto">
            <a:xfrm>
              <a:off x="4529138" y="5719763"/>
              <a:ext cx="522288" cy="298450"/>
            </a:xfrm>
            <a:custGeom>
              <a:avLst/>
              <a:gdLst>
                <a:gd name="T0" fmla="*/ 83 w 89"/>
                <a:gd name="T1" fmla="*/ 51 h 51"/>
                <a:gd name="T2" fmla="*/ 6 w 89"/>
                <a:gd name="T3" fmla="*/ 51 h 51"/>
                <a:gd name="T4" fmla="*/ 0 w 89"/>
                <a:gd name="T5" fmla="*/ 45 h 51"/>
                <a:gd name="T6" fmla="*/ 0 w 89"/>
                <a:gd name="T7" fmla="*/ 7 h 51"/>
                <a:gd name="T8" fmla="*/ 6 w 89"/>
                <a:gd name="T9" fmla="*/ 0 h 51"/>
                <a:gd name="T10" fmla="*/ 83 w 89"/>
                <a:gd name="T11" fmla="*/ 0 h 51"/>
                <a:gd name="T12" fmla="*/ 89 w 89"/>
                <a:gd name="T13" fmla="*/ 7 h 51"/>
                <a:gd name="T14" fmla="*/ 89 w 89"/>
                <a:gd name="T15" fmla="*/ 45 h 51"/>
                <a:gd name="T16" fmla="*/ 83 w 89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0"/>
                    <a:pt x="89" y="3"/>
                    <a:pt x="89" y="7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48"/>
                    <a:pt x="86" y="51"/>
                    <a:pt x="83" y="51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254"/>
            <p:cNvSpPr/>
            <p:nvPr>
              <p:custDataLst>
                <p:tags r:id="rId252"/>
              </p:custDataLst>
            </p:nvPr>
          </p:nvSpPr>
          <p:spPr bwMode="auto">
            <a:xfrm>
              <a:off x="4511675" y="5702300"/>
              <a:ext cx="557213" cy="333375"/>
            </a:xfrm>
            <a:custGeom>
              <a:avLst/>
              <a:gdLst>
                <a:gd name="T0" fmla="*/ 86 w 95"/>
                <a:gd name="T1" fmla="*/ 54 h 57"/>
                <a:gd name="T2" fmla="*/ 86 w 95"/>
                <a:gd name="T3" fmla="*/ 51 h 57"/>
                <a:gd name="T4" fmla="*/ 9 w 95"/>
                <a:gd name="T5" fmla="*/ 51 h 57"/>
                <a:gd name="T6" fmla="*/ 6 w 95"/>
                <a:gd name="T7" fmla="*/ 48 h 57"/>
                <a:gd name="T8" fmla="*/ 6 w 95"/>
                <a:gd name="T9" fmla="*/ 10 h 57"/>
                <a:gd name="T10" fmla="*/ 9 w 95"/>
                <a:gd name="T11" fmla="*/ 6 h 57"/>
                <a:gd name="T12" fmla="*/ 86 w 95"/>
                <a:gd name="T13" fmla="*/ 6 h 57"/>
                <a:gd name="T14" fmla="*/ 89 w 95"/>
                <a:gd name="T15" fmla="*/ 10 h 57"/>
                <a:gd name="T16" fmla="*/ 89 w 95"/>
                <a:gd name="T17" fmla="*/ 48 h 57"/>
                <a:gd name="T18" fmla="*/ 86 w 95"/>
                <a:gd name="T19" fmla="*/ 51 h 57"/>
                <a:gd name="T20" fmla="*/ 86 w 95"/>
                <a:gd name="T21" fmla="*/ 54 h 57"/>
                <a:gd name="T22" fmla="*/ 86 w 95"/>
                <a:gd name="T23" fmla="*/ 57 h 57"/>
                <a:gd name="T24" fmla="*/ 95 w 95"/>
                <a:gd name="T25" fmla="*/ 48 h 57"/>
                <a:gd name="T26" fmla="*/ 95 w 95"/>
                <a:gd name="T27" fmla="*/ 10 h 57"/>
                <a:gd name="T28" fmla="*/ 86 w 95"/>
                <a:gd name="T29" fmla="*/ 0 h 57"/>
                <a:gd name="T30" fmla="*/ 9 w 95"/>
                <a:gd name="T31" fmla="*/ 0 h 57"/>
                <a:gd name="T32" fmla="*/ 0 w 95"/>
                <a:gd name="T33" fmla="*/ 10 h 57"/>
                <a:gd name="T34" fmla="*/ 0 w 95"/>
                <a:gd name="T35" fmla="*/ 48 h 57"/>
                <a:gd name="T36" fmla="*/ 9 w 95"/>
                <a:gd name="T37" fmla="*/ 57 h 57"/>
                <a:gd name="T38" fmla="*/ 86 w 95"/>
                <a:gd name="T39" fmla="*/ 57 h 57"/>
                <a:gd name="T40" fmla="*/ 86 w 95"/>
                <a:gd name="T4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57">
                  <a:moveTo>
                    <a:pt x="86" y="54"/>
                  </a:moveTo>
                  <a:cubicBezTo>
                    <a:pt x="86" y="51"/>
                    <a:pt x="86" y="51"/>
                    <a:pt x="86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7" y="51"/>
                    <a:pt x="6" y="50"/>
                    <a:pt x="6" y="4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7" y="6"/>
                    <a:pt x="9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8" y="6"/>
                    <a:pt x="89" y="8"/>
                    <a:pt x="89" y="1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8" y="51"/>
                    <a:pt x="86" y="51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1" y="57"/>
                    <a:pt x="95" y="53"/>
                    <a:pt x="95" y="48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5"/>
                    <a:pt x="91" y="0"/>
                    <a:pt x="8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86" y="57"/>
                    <a:pt x="86" y="57"/>
                    <a:pt x="86" y="57"/>
                  </a:cubicBezTo>
                  <a:lnTo>
                    <a:pt x="86" y="5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255"/>
            <p:cNvSpPr/>
            <p:nvPr>
              <p:custDataLst>
                <p:tags r:id="rId253"/>
              </p:custDataLst>
            </p:nvPr>
          </p:nvSpPr>
          <p:spPr bwMode="auto">
            <a:xfrm>
              <a:off x="4740275" y="5783263"/>
              <a:ext cx="100013" cy="117475"/>
            </a:xfrm>
            <a:custGeom>
              <a:avLst/>
              <a:gdLst>
                <a:gd name="T0" fmla="*/ 16 w 17"/>
                <a:gd name="T1" fmla="*/ 11 h 20"/>
                <a:gd name="T2" fmla="*/ 2 w 17"/>
                <a:gd name="T3" fmla="*/ 19 h 20"/>
                <a:gd name="T4" fmla="*/ 0 w 17"/>
                <a:gd name="T5" fmla="*/ 18 h 20"/>
                <a:gd name="T6" fmla="*/ 0 w 17"/>
                <a:gd name="T7" fmla="*/ 2 h 20"/>
                <a:gd name="T8" fmla="*/ 2 w 17"/>
                <a:gd name="T9" fmla="*/ 1 h 20"/>
                <a:gd name="T10" fmla="*/ 16 w 17"/>
                <a:gd name="T11" fmla="*/ 9 h 20"/>
                <a:gd name="T12" fmla="*/ 16 w 17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6" y="1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11"/>
                    <a:pt x="16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256"/>
            <p:cNvSpPr/>
            <p:nvPr>
              <p:custDataLst>
                <p:tags r:id="rId254"/>
              </p:custDataLst>
            </p:nvPr>
          </p:nvSpPr>
          <p:spPr bwMode="auto">
            <a:xfrm>
              <a:off x="4722813" y="5765800"/>
              <a:ext cx="134938" cy="152400"/>
            </a:xfrm>
            <a:custGeom>
              <a:avLst/>
              <a:gdLst>
                <a:gd name="T0" fmla="*/ 19 w 23"/>
                <a:gd name="T1" fmla="*/ 14 h 26"/>
                <a:gd name="T2" fmla="*/ 18 w 23"/>
                <a:gd name="T3" fmla="*/ 12 h 26"/>
                <a:gd name="T4" fmla="*/ 3 w 23"/>
                <a:gd name="T5" fmla="*/ 20 h 26"/>
                <a:gd name="T6" fmla="*/ 4 w 23"/>
                <a:gd name="T7" fmla="*/ 21 h 26"/>
                <a:gd name="T8" fmla="*/ 4 w 23"/>
                <a:gd name="T9" fmla="*/ 20 h 26"/>
                <a:gd name="T10" fmla="*/ 3 w 23"/>
                <a:gd name="T11" fmla="*/ 20 h 26"/>
                <a:gd name="T12" fmla="*/ 4 w 23"/>
                <a:gd name="T13" fmla="*/ 21 h 26"/>
                <a:gd name="T14" fmla="*/ 4 w 23"/>
                <a:gd name="T15" fmla="*/ 20 h 26"/>
                <a:gd name="T16" fmla="*/ 4 w 23"/>
                <a:gd name="T17" fmla="*/ 21 h 26"/>
                <a:gd name="T18" fmla="*/ 5 w 23"/>
                <a:gd name="T19" fmla="*/ 20 h 26"/>
                <a:gd name="T20" fmla="*/ 4 w 23"/>
                <a:gd name="T21" fmla="*/ 20 h 26"/>
                <a:gd name="T22" fmla="*/ 4 w 23"/>
                <a:gd name="T23" fmla="*/ 21 h 26"/>
                <a:gd name="T24" fmla="*/ 5 w 23"/>
                <a:gd name="T25" fmla="*/ 20 h 26"/>
                <a:gd name="T26" fmla="*/ 4 w 23"/>
                <a:gd name="T27" fmla="*/ 21 h 26"/>
                <a:gd name="T28" fmla="*/ 6 w 23"/>
                <a:gd name="T29" fmla="*/ 21 h 26"/>
                <a:gd name="T30" fmla="*/ 5 w 23"/>
                <a:gd name="T31" fmla="*/ 20 h 26"/>
                <a:gd name="T32" fmla="*/ 4 w 23"/>
                <a:gd name="T33" fmla="*/ 21 h 26"/>
                <a:gd name="T34" fmla="*/ 6 w 23"/>
                <a:gd name="T35" fmla="*/ 21 h 26"/>
                <a:gd name="T36" fmla="*/ 6 w 23"/>
                <a:gd name="T37" fmla="*/ 5 h 26"/>
                <a:gd name="T38" fmla="*/ 4 w 23"/>
                <a:gd name="T39" fmla="*/ 5 h 26"/>
                <a:gd name="T40" fmla="*/ 5 w 23"/>
                <a:gd name="T41" fmla="*/ 6 h 26"/>
                <a:gd name="T42" fmla="*/ 6 w 23"/>
                <a:gd name="T43" fmla="*/ 5 h 26"/>
                <a:gd name="T44" fmla="*/ 4 w 23"/>
                <a:gd name="T45" fmla="*/ 5 h 26"/>
                <a:gd name="T46" fmla="*/ 5 w 23"/>
                <a:gd name="T47" fmla="*/ 6 h 26"/>
                <a:gd name="T48" fmla="*/ 4 w 23"/>
                <a:gd name="T49" fmla="*/ 5 h 26"/>
                <a:gd name="T50" fmla="*/ 4 w 23"/>
                <a:gd name="T51" fmla="*/ 6 h 26"/>
                <a:gd name="T52" fmla="*/ 5 w 23"/>
                <a:gd name="T53" fmla="*/ 6 h 26"/>
                <a:gd name="T54" fmla="*/ 4 w 23"/>
                <a:gd name="T55" fmla="*/ 5 h 26"/>
                <a:gd name="T56" fmla="*/ 4 w 23"/>
                <a:gd name="T57" fmla="*/ 6 h 26"/>
                <a:gd name="T58" fmla="*/ 4 w 23"/>
                <a:gd name="T59" fmla="*/ 5 h 26"/>
                <a:gd name="T60" fmla="*/ 3 w 23"/>
                <a:gd name="T61" fmla="*/ 6 h 26"/>
                <a:gd name="T62" fmla="*/ 4 w 23"/>
                <a:gd name="T63" fmla="*/ 6 h 26"/>
                <a:gd name="T64" fmla="*/ 4 w 23"/>
                <a:gd name="T65" fmla="*/ 5 h 26"/>
                <a:gd name="T66" fmla="*/ 3 w 23"/>
                <a:gd name="T67" fmla="*/ 6 h 26"/>
                <a:gd name="T68" fmla="*/ 4 w 23"/>
                <a:gd name="T69" fmla="*/ 6 h 26"/>
                <a:gd name="T70" fmla="*/ 18 w 23"/>
                <a:gd name="T71" fmla="*/ 14 h 26"/>
                <a:gd name="T72" fmla="*/ 19 w 23"/>
                <a:gd name="T73" fmla="*/ 13 h 26"/>
                <a:gd name="T74" fmla="*/ 17 w 23"/>
                <a:gd name="T75" fmla="*/ 13 h 26"/>
                <a:gd name="T76" fmla="*/ 18 w 23"/>
                <a:gd name="T77" fmla="*/ 14 h 26"/>
                <a:gd name="T78" fmla="*/ 19 w 23"/>
                <a:gd name="T79" fmla="*/ 13 h 26"/>
                <a:gd name="T80" fmla="*/ 17 w 23"/>
                <a:gd name="T81" fmla="*/ 13 h 26"/>
                <a:gd name="T82" fmla="*/ 19 w 23"/>
                <a:gd name="T83" fmla="*/ 13 h 26"/>
                <a:gd name="T84" fmla="*/ 18 w 23"/>
                <a:gd name="T85" fmla="*/ 12 h 26"/>
                <a:gd name="T86" fmla="*/ 17 w 23"/>
                <a:gd name="T87" fmla="*/ 13 h 26"/>
                <a:gd name="T88" fmla="*/ 19 w 23"/>
                <a:gd name="T89" fmla="*/ 13 h 26"/>
                <a:gd name="T90" fmla="*/ 18 w 23"/>
                <a:gd name="T91" fmla="*/ 12 h 26"/>
                <a:gd name="T92" fmla="*/ 19 w 23"/>
                <a:gd name="T93" fmla="*/ 14 h 26"/>
                <a:gd name="T94" fmla="*/ 21 w 23"/>
                <a:gd name="T95" fmla="*/ 17 h 26"/>
                <a:gd name="T96" fmla="*/ 23 w 23"/>
                <a:gd name="T97" fmla="*/ 13 h 26"/>
                <a:gd name="T98" fmla="*/ 21 w 23"/>
                <a:gd name="T99" fmla="*/ 9 h 26"/>
                <a:gd name="T100" fmla="*/ 6 w 23"/>
                <a:gd name="T101" fmla="*/ 1 h 26"/>
                <a:gd name="T102" fmla="*/ 6 w 23"/>
                <a:gd name="T103" fmla="*/ 1 h 26"/>
                <a:gd name="T104" fmla="*/ 4 w 23"/>
                <a:gd name="T105" fmla="*/ 0 h 26"/>
                <a:gd name="T106" fmla="*/ 1 w 23"/>
                <a:gd name="T107" fmla="*/ 2 h 26"/>
                <a:gd name="T108" fmla="*/ 0 w 23"/>
                <a:gd name="T109" fmla="*/ 5 h 26"/>
                <a:gd name="T110" fmla="*/ 0 w 23"/>
                <a:gd name="T111" fmla="*/ 21 h 26"/>
                <a:gd name="T112" fmla="*/ 1 w 23"/>
                <a:gd name="T113" fmla="*/ 24 h 26"/>
                <a:gd name="T114" fmla="*/ 4 w 23"/>
                <a:gd name="T115" fmla="*/ 26 h 26"/>
                <a:gd name="T116" fmla="*/ 6 w 23"/>
                <a:gd name="T117" fmla="*/ 25 h 26"/>
                <a:gd name="T118" fmla="*/ 21 w 23"/>
                <a:gd name="T119" fmla="*/ 17 h 26"/>
                <a:gd name="T120" fmla="*/ 19 w 23"/>
                <a:gd name="T12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" h="26">
                  <a:moveTo>
                    <a:pt x="19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6"/>
                    <a:pt x="23" y="14"/>
                    <a:pt x="23" y="13"/>
                  </a:cubicBezTo>
                  <a:cubicBezTo>
                    <a:pt x="23" y="12"/>
                    <a:pt x="22" y="10"/>
                    <a:pt x="21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4"/>
                    <a:pt x="1" y="24"/>
                  </a:cubicBezTo>
                  <a:cubicBezTo>
                    <a:pt x="2" y="25"/>
                    <a:pt x="3" y="26"/>
                    <a:pt x="4" y="26"/>
                  </a:cubicBezTo>
                  <a:cubicBezTo>
                    <a:pt x="5" y="26"/>
                    <a:pt x="6" y="25"/>
                    <a:pt x="6" y="25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257"/>
            <p:cNvSpPr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4587875" y="5937250"/>
              <a:ext cx="3984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258"/>
            <p:cNvSpPr/>
            <p:nvPr>
              <p:custDataLst>
                <p:tags r:id="rId256"/>
              </p:custDataLst>
            </p:nvPr>
          </p:nvSpPr>
          <p:spPr bwMode="auto">
            <a:xfrm>
              <a:off x="4587875" y="5937250"/>
              <a:ext cx="398463" cy="34925"/>
            </a:xfrm>
            <a:custGeom>
              <a:avLst/>
              <a:gdLst>
                <a:gd name="T0" fmla="*/ 0 w 251"/>
                <a:gd name="T1" fmla="*/ 22 h 22"/>
                <a:gd name="T2" fmla="*/ 251 w 251"/>
                <a:gd name="T3" fmla="*/ 22 h 22"/>
                <a:gd name="T4" fmla="*/ 251 w 251"/>
                <a:gd name="T5" fmla="*/ 0 h 22"/>
                <a:gd name="T6" fmla="*/ 0 w 25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2">
                  <a:moveTo>
                    <a:pt x="0" y="22"/>
                  </a:moveTo>
                  <a:lnTo>
                    <a:pt x="251" y="22"/>
                  </a:lnTo>
                  <a:lnTo>
                    <a:pt x="2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259"/>
            <p:cNvSpPr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657725" y="5924550"/>
              <a:ext cx="36513" cy="650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260"/>
            <p:cNvSpPr/>
            <p:nvPr>
              <p:custDataLst>
                <p:tags r:id="rId258"/>
              </p:custDataLst>
            </p:nvPr>
          </p:nvSpPr>
          <p:spPr bwMode="auto">
            <a:xfrm>
              <a:off x="4657725" y="5924550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23 w 23"/>
                <a:gd name="T3" fmla="*/ 0 h 41"/>
                <a:gd name="T4" fmla="*/ 0 w 23"/>
                <a:gd name="T5" fmla="*/ 0 h 41"/>
                <a:gd name="T6" fmla="*/ 0 w 23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25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26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26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26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 rot="20508194">
            <a:off x="59560" y="225200"/>
            <a:ext cx="558649" cy="555336"/>
            <a:chOff x="88139" y="26764"/>
            <a:chExt cx="558649" cy="555336"/>
          </a:xfrm>
        </p:grpSpPr>
        <p:sp>
          <p:nvSpPr>
            <p:cNvPr id="88" name="Freeform 50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263684" y="337003"/>
              <a:ext cx="72868" cy="72868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  <a:gd name="T8" fmla="*/ 0 w 66"/>
                <a:gd name="T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1"/>
            <p:cNvSpPr/>
            <p:nvPr>
              <p:custDataLst>
                <p:tags r:id="rId4"/>
              </p:custDataLst>
            </p:nvPr>
          </p:nvSpPr>
          <p:spPr bwMode="auto">
            <a:xfrm flipH="1">
              <a:off x="263684" y="337003"/>
              <a:ext cx="72868" cy="72868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51538" y="26764"/>
              <a:ext cx="395250" cy="395250"/>
            </a:xfrm>
            <a:custGeom>
              <a:avLst/>
              <a:gdLst>
                <a:gd name="T0" fmla="*/ 17 w 97"/>
                <a:gd name="T1" fmla="*/ 17 h 97"/>
                <a:gd name="T2" fmla="*/ 17 w 97"/>
                <a:gd name="T3" fmla="*/ 80 h 97"/>
                <a:gd name="T4" fmla="*/ 80 w 97"/>
                <a:gd name="T5" fmla="*/ 80 h 97"/>
                <a:gd name="T6" fmla="*/ 80 w 97"/>
                <a:gd name="T7" fmla="*/ 17 h 97"/>
                <a:gd name="T8" fmla="*/ 17 w 97"/>
                <a:gd name="T9" fmla="*/ 17 h 97"/>
                <a:gd name="T10" fmla="*/ 73 w 97"/>
                <a:gd name="T11" fmla="*/ 73 h 97"/>
                <a:gd name="T12" fmla="*/ 25 w 97"/>
                <a:gd name="T13" fmla="*/ 73 h 97"/>
                <a:gd name="T14" fmla="*/ 25 w 97"/>
                <a:gd name="T15" fmla="*/ 25 h 97"/>
                <a:gd name="T16" fmla="*/ 73 w 97"/>
                <a:gd name="T17" fmla="*/ 25 h 97"/>
                <a:gd name="T18" fmla="*/ 73 w 97"/>
                <a:gd name="T19" fmla="*/ 7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17" y="17"/>
                  </a:moveTo>
                  <a:cubicBezTo>
                    <a:pt x="0" y="35"/>
                    <a:pt x="0" y="63"/>
                    <a:pt x="17" y="80"/>
                  </a:cubicBezTo>
                  <a:cubicBezTo>
                    <a:pt x="35" y="97"/>
                    <a:pt x="63" y="97"/>
                    <a:pt x="80" y="80"/>
                  </a:cubicBezTo>
                  <a:cubicBezTo>
                    <a:pt x="97" y="63"/>
                    <a:pt x="97" y="35"/>
                    <a:pt x="80" y="17"/>
                  </a:cubicBezTo>
                  <a:cubicBezTo>
                    <a:pt x="63" y="0"/>
                    <a:pt x="35" y="0"/>
                    <a:pt x="17" y="17"/>
                  </a:cubicBezTo>
                  <a:close/>
                  <a:moveTo>
                    <a:pt x="73" y="73"/>
                  </a:moveTo>
                  <a:cubicBezTo>
                    <a:pt x="59" y="86"/>
                    <a:pt x="38" y="86"/>
                    <a:pt x="25" y="73"/>
                  </a:cubicBezTo>
                  <a:cubicBezTo>
                    <a:pt x="12" y="59"/>
                    <a:pt x="12" y="38"/>
                    <a:pt x="25" y="25"/>
                  </a:cubicBezTo>
                  <a:cubicBezTo>
                    <a:pt x="38" y="12"/>
                    <a:pt x="59" y="12"/>
                    <a:pt x="73" y="25"/>
                  </a:cubicBezTo>
                  <a:cubicBezTo>
                    <a:pt x="86" y="38"/>
                    <a:pt x="86" y="59"/>
                    <a:pt x="73" y="73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3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255954" y="31181"/>
              <a:ext cx="387521" cy="387521"/>
            </a:xfrm>
            <a:custGeom>
              <a:avLst/>
              <a:gdLst>
                <a:gd name="T0" fmla="*/ 16 w 95"/>
                <a:gd name="T1" fmla="*/ 16 h 95"/>
                <a:gd name="T2" fmla="*/ 14 w 95"/>
                <a:gd name="T3" fmla="*/ 14 h 95"/>
                <a:gd name="T4" fmla="*/ 0 w 95"/>
                <a:gd name="T5" fmla="*/ 48 h 95"/>
                <a:gd name="T6" fmla="*/ 14 w 95"/>
                <a:gd name="T7" fmla="*/ 81 h 95"/>
                <a:gd name="T8" fmla="*/ 48 w 95"/>
                <a:gd name="T9" fmla="*/ 95 h 95"/>
                <a:gd name="T10" fmla="*/ 81 w 95"/>
                <a:gd name="T11" fmla="*/ 81 h 95"/>
                <a:gd name="T12" fmla="*/ 95 w 95"/>
                <a:gd name="T13" fmla="*/ 48 h 95"/>
                <a:gd name="T14" fmla="*/ 81 w 95"/>
                <a:gd name="T15" fmla="*/ 14 h 95"/>
                <a:gd name="T16" fmla="*/ 48 w 95"/>
                <a:gd name="T17" fmla="*/ 0 h 95"/>
                <a:gd name="T18" fmla="*/ 14 w 95"/>
                <a:gd name="T19" fmla="*/ 14 h 95"/>
                <a:gd name="T20" fmla="*/ 16 w 95"/>
                <a:gd name="T21" fmla="*/ 16 h 95"/>
                <a:gd name="T22" fmla="*/ 19 w 95"/>
                <a:gd name="T23" fmla="*/ 19 h 95"/>
                <a:gd name="T24" fmla="*/ 48 w 95"/>
                <a:gd name="T25" fmla="*/ 6 h 95"/>
                <a:gd name="T26" fmla="*/ 77 w 95"/>
                <a:gd name="T27" fmla="*/ 19 h 95"/>
                <a:gd name="T28" fmla="*/ 89 w 95"/>
                <a:gd name="T29" fmla="*/ 48 h 95"/>
                <a:gd name="T30" fmla="*/ 77 w 95"/>
                <a:gd name="T31" fmla="*/ 77 h 95"/>
                <a:gd name="T32" fmla="*/ 48 w 95"/>
                <a:gd name="T33" fmla="*/ 89 h 95"/>
                <a:gd name="T34" fmla="*/ 19 w 95"/>
                <a:gd name="T35" fmla="*/ 77 h 95"/>
                <a:gd name="T36" fmla="*/ 6 w 95"/>
                <a:gd name="T37" fmla="*/ 48 h 95"/>
                <a:gd name="T38" fmla="*/ 19 w 95"/>
                <a:gd name="T39" fmla="*/ 19 h 95"/>
                <a:gd name="T40" fmla="*/ 16 w 95"/>
                <a:gd name="T4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5">
                  <a:moveTo>
                    <a:pt x="16" y="16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24" y="90"/>
                    <a:pt x="36" y="95"/>
                    <a:pt x="48" y="95"/>
                  </a:cubicBezTo>
                  <a:cubicBezTo>
                    <a:pt x="60" y="95"/>
                    <a:pt x="72" y="90"/>
                    <a:pt x="81" y="81"/>
                  </a:cubicBezTo>
                  <a:cubicBezTo>
                    <a:pt x="90" y="72"/>
                    <a:pt x="95" y="60"/>
                    <a:pt x="95" y="48"/>
                  </a:cubicBezTo>
                  <a:cubicBezTo>
                    <a:pt x="95" y="36"/>
                    <a:pt x="90" y="23"/>
                    <a:pt x="81" y="14"/>
                  </a:cubicBezTo>
                  <a:cubicBezTo>
                    <a:pt x="72" y="5"/>
                    <a:pt x="60" y="0"/>
                    <a:pt x="48" y="0"/>
                  </a:cubicBezTo>
                  <a:cubicBezTo>
                    <a:pt x="36" y="0"/>
                    <a:pt x="24" y="5"/>
                    <a:pt x="14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10"/>
                    <a:pt x="37" y="6"/>
                    <a:pt x="48" y="6"/>
                  </a:cubicBezTo>
                  <a:cubicBezTo>
                    <a:pt x="58" y="6"/>
                    <a:pt x="69" y="10"/>
                    <a:pt x="77" y="19"/>
                  </a:cubicBezTo>
                  <a:cubicBezTo>
                    <a:pt x="85" y="27"/>
                    <a:pt x="89" y="37"/>
                    <a:pt x="89" y="48"/>
                  </a:cubicBezTo>
                  <a:cubicBezTo>
                    <a:pt x="89" y="58"/>
                    <a:pt x="85" y="69"/>
                    <a:pt x="77" y="77"/>
                  </a:cubicBezTo>
                  <a:cubicBezTo>
                    <a:pt x="69" y="85"/>
                    <a:pt x="58" y="89"/>
                    <a:pt x="48" y="89"/>
                  </a:cubicBezTo>
                  <a:cubicBezTo>
                    <a:pt x="37" y="89"/>
                    <a:pt x="27" y="85"/>
                    <a:pt x="19" y="77"/>
                  </a:cubicBezTo>
                  <a:cubicBezTo>
                    <a:pt x="11" y="69"/>
                    <a:pt x="6" y="58"/>
                    <a:pt x="6" y="48"/>
                  </a:cubicBezTo>
                  <a:cubicBezTo>
                    <a:pt x="6" y="37"/>
                    <a:pt x="11" y="27"/>
                    <a:pt x="19" y="19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4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357527" y="108464"/>
              <a:ext cx="192105" cy="57411"/>
            </a:xfrm>
            <a:custGeom>
              <a:avLst/>
              <a:gdLst>
                <a:gd name="T0" fmla="*/ 4 w 47"/>
                <a:gd name="T1" fmla="*/ 14 h 14"/>
                <a:gd name="T2" fmla="*/ 23 w 47"/>
                <a:gd name="T3" fmla="*/ 6 h 14"/>
                <a:gd name="T4" fmla="*/ 43 w 47"/>
                <a:gd name="T5" fmla="*/ 14 h 14"/>
                <a:gd name="T6" fmla="*/ 47 w 47"/>
                <a:gd name="T7" fmla="*/ 10 h 14"/>
                <a:gd name="T8" fmla="*/ 23 w 47"/>
                <a:gd name="T9" fmla="*/ 0 h 14"/>
                <a:gd name="T10" fmla="*/ 0 w 47"/>
                <a:gd name="T11" fmla="*/ 10 h 14"/>
                <a:gd name="T12" fmla="*/ 4 w 4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4">
                  <a:moveTo>
                    <a:pt x="4" y="14"/>
                  </a:moveTo>
                  <a:cubicBezTo>
                    <a:pt x="9" y="9"/>
                    <a:pt x="16" y="6"/>
                    <a:pt x="23" y="6"/>
                  </a:cubicBezTo>
                  <a:cubicBezTo>
                    <a:pt x="30" y="6"/>
                    <a:pt x="37" y="9"/>
                    <a:pt x="43" y="1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0" y="3"/>
                    <a:pt x="32" y="0"/>
                    <a:pt x="23" y="0"/>
                  </a:cubicBezTo>
                  <a:cubicBezTo>
                    <a:pt x="15" y="0"/>
                    <a:pt x="6" y="3"/>
                    <a:pt x="0" y="10"/>
                  </a:cubicBezTo>
                  <a:cubicBezTo>
                    <a:pt x="4" y="14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5"/>
            <p:cNvSpPr/>
            <p:nvPr>
              <p:custDataLst>
                <p:tags r:id="rId8"/>
              </p:custDataLst>
            </p:nvPr>
          </p:nvSpPr>
          <p:spPr bwMode="auto">
            <a:xfrm flipH="1">
              <a:off x="95869" y="356874"/>
              <a:ext cx="220809" cy="220809"/>
            </a:xfrm>
            <a:custGeom>
              <a:avLst/>
              <a:gdLst>
                <a:gd name="T0" fmla="*/ 0 w 200"/>
                <a:gd name="T1" fmla="*/ 48 h 200"/>
                <a:gd name="T2" fmla="*/ 155 w 200"/>
                <a:gd name="T3" fmla="*/ 200 h 200"/>
                <a:gd name="T4" fmla="*/ 200 w 200"/>
                <a:gd name="T5" fmla="*/ 156 h 200"/>
                <a:gd name="T6" fmla="*/ 48 w 200"/>
                <a:gd name="T7" fmla="*/ 0 h 200"/>
                <a:gd name="T8" fmla="*/ 0 w 200"/>
                <a:gd name="T9" fmla="*/ 4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48"/>
                  </a:moveTo>
                  <a:lnTo>
                    <a:pt x="155" y="200"/>
                  </a:lnTo>
                  <a:lnTo>
                    <a:pt x="200" y="156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6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88139" y="341418"/>
              <a:ext cx="245099" cy="240682"/>
            </a:xfrm>
            <a:custGeom>
              <a:avLst/>
              <a:gdLst>
                <a:gd name="T0" fmla="*/ 39 w 60"/>
                <a:gd name="T1" fmla="*/ 23 h 59"/>
                <a:gd name="T2" fmla="*/ 17 w 60"/>
                <a:gd name="T3" fmla="*/ 0 h 59"/>
                <a:gd name="T4" fmla="*/ 0 w 60"/>
                <a:gd name="T5" fmla="*/ 17 h 59"/>
                <a:gd name="T6" fmla="*/ 41 w 60"/>
                <a:gd name="T7" fmla="*/ 57 h 59"/>
                <a:gd name="T8" fmla="*/ 46 w 60"/>
                <a:gd name="T9" fmla="*/ 59 h 59"/>
                <a:gd name="T10" fmla="*/ 51 w 60"/>
                <a:gd name="T11" fmla="*/ 57 h 59"/>
                <a:gd name="T12" fmla="*/ 57 w 60"/>
                <a:gd name="T13" fmla="*/ 51 h 59"/>
                <a:gd name="T14" fmla="*/ 60 w 60"/>
                <a:gd name="T15" fmla="*/ 46 h 59"/>
                <a:gd name="T16" fmla="*/ 57 w 60"/>
                <a:gd name="T17" fmla="*/ 41 h 59"/>
                <a:gd name="T18" fmla="*/ 57 w 60"/>
                <a:gd name="T19" fmla="*/ 40 h 59"/>
                <a:gd name="T20" fmla="*/ 55 w 60"/>
                <a:gd name="T21" fmla="*/ 38 h 59"/>
                <a:gd name="T22" fmla="*/ 52 w 60"/>
                <a:gd name="T23" fmla="*/ 35 h 59"/>
                <a:gd name="T24" fmla="*/ 47 w 60"/>
                <a:gd name="T25" fmla="*/ 39 h 59"/>
                <a:gd name="T26" fmla="*/ 50 w 60"/>
                <a:gd name="T27" fmla="*/ 42 h 59"/>
                <a:gd name="T28" fmla="*/ 53 w 60"/>
                <a:gd name="T29" fmla="*/ 45 h 59"/>
                <a:gd name="T30" fmla="*/ 53 w 60"/>
                <a:gd name="T31" fmla="*/ 45 h 59"/>
                <a:gd name="T32" fmla="*/ 54 w 60"/>
                <a:gd name="T33" fmla="*/ 46 h 59"/>
                <a:gd name="T34" fmla="*/ 53 w 60"/>
                <a:gd name="T35" fmla="*/ 47 h 59"/>
                <a:gd name="T36" fmla="*/ 47 w 60"/>
                <a:gd name="T37" fmla="*/ 53 h 59"/>
                <a:gd name="T38" fmla="*/ 47 w 60"/>
                <a:gd name="T39" fmla="*/ 53 h 59"/>
                <a:gd name="T40" fmla="*/ 46 w 60"/>
                <a:gd name="T41" fmla="*/ 53 h 59"/>
                <a:gd name="T42" fmla="*/ 45 w 60"/>
                <a:gd name="T43" fmla="*/ 53 h 59"/>
                <a:gd name="T44" fmla="*/ 9 w 60"/>
                <a:gd name="T45" fmla="*/ 17 h 59"/>
                <a:gd name="T46" fmla="*/ 17 w 60"/>
                <a:gd name="T47" fmla="*/ 9 h 59"/>
                <a:gd name="T48" fmla="*/ 35 w 60"/>
                <a:gd name="T49" fmla="*/ 27 h 59"/>
                <a:gd name="T50" fmla="*/ 39 w 60"/>
                <a:gd name="T5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59">
                  <a:moveTo>
                    <a:pt x="39" y="2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9"/>
                    <a:pt x="44" y="59"/>
                    <a:pt x="46" y="59"/>
                  </a:cubicBezTo>
                  <a:cubicBezTo>
                    <a:pt x="48" y="59"/>
                    <a:pt x="50" y="59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9" y="50"/>
                    <a:pt x="60" y="48"/>
                    <a:pt x="60" y="46"/>
                  </a:cubicBezTo>
                  <a:cubicBezTo>
                    <a:pt x="60" y="44"/>
                    <a:pt x="59" y="42"/>
                    <a:pt x="5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4" y="46"/>
                    <a:pt x="54" y="46"/>
                  </a:cubicBezTo>
                  <a:cubicBezTo>
                    <a:pt x="54" y="46"/>
                    <a:pt x="53" y="47"/>
                    <a:pt x="53" y="47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6" y="53"/>
                    <a:pt x="46" y="53"/>
                  </a:cubicBezTo>
                  <a:cubicBezTo>
                    <a:pt x="46" y="53"/>
                    <a:pt x="45" y="53"/>
                    <a:pt x="45" y="5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7"/>
            <p:cNvSpPr/>
            <p:nvPr>
              <p:custDataLst>
                <p:tags r:id="rId10"/>
              </p:custDataLst>
            </p:nvPr>
          </p:nvSpPr>
          <p:spPr bwMode="auto">
            <a:xfrm flipH="1">
              <a:off x="133405" y="447406"/>
              <a:ext cx="44162" cy="44162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  <a:gd name="T8" fmla="*/ 40 w 40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8"/>
            <p:cNvSpPr/>
            <p:nvPr>
              <p:custDataLst>
                <p:tags r:id="rId11"/>
              </p:custDataLst>
            </p:nvPr>
          </p:nvSpPr>
          <p:spPr bwMode="auto">
            <a:xfrm flipH="1">
              <a:off x="133405" y="447406"/>
              <a:ext cx="44162" cy="44162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9"/>
            <p:cNvSpPr/>
            <p:nvPr>
              <p:custDataLst>
                <p:tags r:id="rId12"/>
              </p:custDataLst>
            </p:nvPr>
          </p:nvSpPr>
          <p:spPr bwMode="auto">
            <a:xfrm flipH="1">
              <a:off x="218418" y="385580"/>
              <a:ext cx="69555" cy="69555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  <a:gd name="T8" fmla="*/ 15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15" y="6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0"/>
            <p:cNvSpPr/>
            <p:nvPr>
              <p:custDataLst>
                <p:tags r:id="rId13"/>
              </p:custDataLst>
            </p:nvPr>
          </p:nvSpPr>
          <p:spPr bwMode="auto">
            <a:xfrm flipH="1">
              <a:off x="218418" y="385580"/>
              <a:ext cx="69555" cy="69555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9" name="Rectangle 6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>
            <a:off x="611178" y="214486"/>
            <a:ext cx="114820" cy="25394"/>
          </a:xfrm>
          <a:prstGeom prst="rect">
            <a:avLst/>
          </a:prstGeom>
          <a:solidFill>
            <a:srgbClr val="0686D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2"/>
          <p:cNvSpPr/>
          <p:nvPr>
            <p:custDataLst>
              <p:tags r:id="rId15"/>
            </p:custDataLst>
          </p:nvPr>
        </p:nvSpPr>
        <p:spPr bwMode="auto">
          <a:xfrm flipH="1">
            <a:off x="611178" y="214486"/>
            <a:ext cx="114820" cy="25394"/>
          </a:xfrm>
          <a:custGeom>
            <a:avLst/>
            <a:gdLst>
              <a:gd name="T0" fmla="*/ 0 w 104"/>
              <a:gd name="T1" fmla="*/ 23 h 23"/>
              <a:gd name="T2" fmla="*/ 104 w 104"/>
              <a:gd name="T3" fmla="*/ 23 h 23"/>
              <a:gd name="T4" fmla="*/ 104 w 104"/>
              <a:gd name="T5" fmla="*/ 0 h 23"/>
              <a:gd name="T6" fmla="*/ 0 w 10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23">
                <a:moveTo>
                  <a:pt x="0" y="23"/>
                </a:moveTo>
                <a:lnTo>
                  <a:pt x="104" y="23"/>
                </a:lnTo>
                <a:lnTo>
                  <a:pt x="10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Rectangle 6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636570" y="276314"/>
            <a:ext cx="89428" cy="24289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02" name="Freeform 64"/>
          <p:cNvSpPr/>
          <p:nvPr>
            <p:custDataLst>
              <p:tags r:id="rId17"/>
            </p:custDataLst>
          </p:nvPr>
        </p:nvSpPr>
        <p:spPr bwMode="auto">
          <a:xfrm flipH="1">
            <a:off x="643713" y="276314"/>
            <a:ext cx="89428" cy="24289"/>
          </a:xfrm>
          <a:custGeom>
            <a:avLst/>
            <a:gdLst>
              <a:gd name="T0" fmla="*/ 0 w 81"/>
              <a:gd name="T1" fmla="*/ 22 h 22"/>
              <a:gd name="T2" fmla="*/ 81 w 81"/>
              <a:gd name="T3" fmla="*/ 22 h 22"/>
              <a:gd name="T4" fmla="*/ 81 w 81"/>
              <a:gd name="T5" fmla="*/ 0 h 22"/>
              <a:gd name="T6" fmla="*/ 0 w 8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22">
                <a:moveTo>
                  <a:pt x="0" y="22"/>
                </a:moveTo>
                <a:lnTo>
                  <a:pt x="81" y="22"/>
                </a:lnTo>
                <a:lnTo>
                  <a:pt x="8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6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>
            <a:off x="636570" y="337035"/>
            <a:ext cx="224122" cy="24289"/>
          </a:xfrm>
          <a:prstGeom prst="rect">
            <a:avLst/>
          </a:prstGeom>
          <a:solidFill>
            <a:srgbClr val="0686D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66"/>
          <p:cNvSpPr/>
          <p:nvPr>
            <p:custDataLst>
              <p:tags r:id="rId19"/>
            </p:custDataLst>
          </p:nvPr>
        </p:nvSpPr>
        <p:spPr bwMode="auto">
          <a:xfrm flipH="1">
            <a:off x="641332" y="337035"/>
            <a:ext cx="224122" cy="24289"/>
          </a:xfrm>
          <a:custGeom>
            <a:avLst/>
            <a:gdLst>
              <a:gd name="T0" fmla="*/ 0 w 203"/>
              <a:gd name="T1" fmla="*/ 22 h 22"/>
              <a:gd name="T2" fmla="*/ 203 w 203"/>
              <a:gd name="T3" fmla="*/ 22 h 22"/>
              <a:gd name="T4" fmla="*/ 203 w 203"/>
              <a:gd name="T5" fmla="*/ 0 h 22"/>
              <a:gd name="T6" fmla="*/ 0 w 203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3" h="22">
                <a:moveTo>
                  <a:pt x="0" y="22"/>
                </a:moveTo>
                <a:lnTo>
                  <a:pt x="203" y="22"/>
                </a:lnTo>
                <a:lnTo>
                  <a:pt x="20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Rectangle 67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>
            <a:off x="636570" y="402175"/>
            <a:ext cx="224122" cy="25394"/>
          </a:xfrm>
          <a:prstGeom prst="rect">
            <a:avLst/>
          </a:prstGeom>
          <a:solidFill>
            <a:srgbClr val="0686D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"/>
          <p:cNvSpPr/>
          <p:nvPr>
            <p:custDataLst>
              <p:tags r:id="rId21"/>
            </p:custDataLst>
          </p:nvPr>
        </p:nvSpPr>
        <p:spPr bwMode="auto">
          <a:xfrm flipH="1">
            <a:off x="646094" y="402175"/>
            <a:ext cx="224122" cy="25394"/>
          </a:xfrm>
          <a:custGeom>
            <a:avLst/>
            <a:gdLst>
              <a:gd name="T0" fmla="*/ 0 w 203"/>
              <a:gd name="T1" fmla="*/ 23 h 23"/>
              <a:gd name="T2" fmla="*/ 203 w 203"/>
              <a:gd name="T3" fmla="*/ 23 h 23"/>
              <a:gd name="T4" fmla="*/ 203 w 203"/>
              <a:gd name="T5" fmla="*/ 0 h 23"/>
              <a:gd name="T6" fmla="*/ 0 w 203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3" h="23">
                <a:moveTo>
                  <a:pt x="0" y="23"/>
                </a:moveTo>
                <a:lnTo>
                  <a:pt x="203" y="23"/>
                </a:lnTo>
                <a:lnTo>
                  <a:pt x="20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Rectangle 6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flipH="1">
            <a:off x="611178" y="464003"/>
            <a:ext cx="249514" cy="24289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70"/>
          <p:cNvSpPr/>
          <p:nvPr>
            <p:custDataLst>
              <p:tags r:id="rId23"/>
            </p:custDataLst>
          </p:nvPr>
        </p:nvSpPr>
        <p:spPr bwMode="auto">
          <a:xfrm flipH="1">
            <a:off x="625464" y="464003"/>
            <a:ext cx="249514" cy="24289"/>
          </a:xfrm>
          <a:custGeom>
            <a:avLst/>
            <a:gdLst>
              <a:gd name="T0" fmla="*/ 0 w 226"/>
              <a:gd name="T1" fmla="*/ 22 h 22"/>
              <a:gd name="T2" fmla="*/ 226 w 226"/>
              <a:gd name="T3" fmla="*/ 22 h 22"/>
              <a:gd name="T4" fmla="*/ 226 w 226"/>
              <a:gd name="T5" fmla="*/ 0 h 22"/>
              <a:gd name="T6" fmla="*/ 0 w 22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" h="22">
                <a:moveTo>
                  <a:pt x="0" y="22"/>
                </a:moveTo>
                <a:lnTo>
                  <a:pt x="226" y="22"/>
                </a:lnTo>
                <a:lnTo>
                  <a:pt x="22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Rectangle 7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 flipH="1">
            <a:off x="562465" y="524725"/>
            <a:ext cx="326799" cy="24289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72"/>
          <p:cNvSpPr/>
          <p:nvPr>
            <p:custDataLst>
              <p:tags r:id="rId25"/>
            </p:custDataLst>
          </p:nvPr>
        </p:nvSpPr>
        <p:spPr bwMode="auto">
          <a:xfrm flipH="1">
            <a:off x="533893" y="524725"/>
            <a:ext cx="326799" cy="24289"/>
          </a:xfrm>
          <a:custGeom>
            <a:avLst/>
            <a:gdLst>
              <a:gd name="T0" fmla="*/ 0 w 296"/>
              <a:gd name="T1" fmla="*/ 22 h 22"/>
              <a:gd name="T2" fmla="*/ 296 w 296"/>
              <a:gd name="T3" fmla="*/ 22 h 22"/>
              <a:gd name="T4" fmla="*/ 296 w 296"/>
              <a:gd name="T5" fmla="*/ 0 h 22"/>
              <a:gd name="T6" fmla="*/ 0 w 29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22">
                <a:moveTo>
                  <a:pt x="0" y="22"/>
                </a:moveTo>
                <a:lnTo>
                  <a:pt x="296" y="22"/>
                </a:lnTo>
                <a:lnTo>
                  <a:pt x="29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26"/>
            </p:custDataLst>
          </p:nvPr>
        </p:nvGrpSpPr>
        <p:grpSpPr>
          <a:xfrm>
            <a:off x="9255418" y="5669131"/>
            <a:ext cx="2862091" cy="1188869"/>
            <a:chOff x="7828241" y="7754722"/>
            <a:chExt cx="2862091" cy="1188869"/>
          </a:xfrm>
        </p:grpSpPr>
        <p:sp>
          <p:nvSpPr>
            <p:cNvPr id="43" name="Freeform 5"/>
            <p:cNvSpPr/>
            <p:nvPr>
              <p:custDataLst>
                <p:tags r:id="rId27"/>
              </p:custDataLst>
            </p:nvPr>
          </p:nvSpPr>
          <p:spPr bwMode="auto">
            <a:xfrm>
              <a:off x="8514250" y="7917450"/>
              <a:ext cx="2167148" cy="985938"/>
            </a:xfrm>
            <a:custGeom>
              <a:avLst/>
              <a:gdLst>
                <a:gd name="T0" fmla="*/ 105 w 919"/>
                <a:gd name="T1" fmla="*/ 0 h 418"/>
                <a:gd name="T2" fmla="*/ 782 w 919"/>
                <a:gd name="T3" fmla="*/ 0 h 418"/>
                <a:gd name="T4" fmla="*/ 808 w 919"/>
                <a:gd name="T5" fmla="*/ 35 h 418"/>
                <a:gd name="T6" fmla="*/ 787 w 919"/>
                <a:gd name="T7" fmla="*/ 64 h 418"/>
                <a:gd name="T8" fmla="*/ 736 w 919"/>
                <a:gd name="T9" fmla="*/ 64 h 418"/>
                <a:gd name="T10" fmla="*/ 723 w 919"/>
                <a:gd name="T11" fmla="*/ 82 h 418"/>
                <a:gd name="T12" fmla="*/ 723 w 919"/>
                <a:gd name="T13" fmla="*/ 91 h 418"/>
                <a:gd name="T14" fmla="*/ 736 w 919"/>
                <a:gd name="T15" fmla="*/ 108 h 418"/>
                <a:gd name="T16" fmla="*/ 861 w 919"/>
                <a:gd name="T17" fmla="*/ 108 h 418"/>
                <a:gd name="T18" fmla="*/ 883 w 919"/>
                <a:gd name="T19" fmla="*/ 137 h 418"/>
                <a:gd name="T20" fmla="*/ 861 w 919"/>
                <a:gd name="T21" fmla="*/ 166 h 418"/>
                <a:gd name="T22" fmla="*/ 664 w 919"/>
                <a:gd name="T23" fmla="*/ 168 h 418"/>
                <a:gd name="T24" fmla="*/ 651 w 919"/>
                <a:gd name="T25" fmla="*/ 185 h 418"/>
                <a:gd name="T26" fmla="*/ 651 w 919"/>
                <a:gd name="T27" fmla="*/ 190 h 418"/>
                <a:gd name="T28" fmla="*/ 664 w 919"/>
                <a:gd name="T29" fmla="*/ 207 h 418"/>
                <a:gd name="T30" fmla="*/ 781 w 919"/>
                <a:gd name="T31" fmla="*/ 206 h 418"/>
                <a:gd name="T32" fmla="*/ 802 w 919"/>
                <a:gd name="T33" fmla="*/ 235 h 418"/>
                <a:gd name="T34" fmla="*/ 802 w 919"/>
                <a:gd name="T35" fmla="*/ 242 h 418"/>
                <a:gd name="T36" fmla="*/ 781 w 919"/>
                <a:gd name="T37" fmla="*/ 271 h 418"/>
                <a:gd name="T38" fmla="*/ 626 w 919"/>
                <a:gd name="T39" fmla="*/ 271 h 418"/>
                <a:gd name="T40" fmla="*/ 613 w 919"/>
                <a:gd name="T41" fmla="*/ 288 h 418"/>
                <a:gd name="T42" fmla="*/ 613 w 919"/>
                <a:gd name="T43" fmla="*/ 305 h 418"/>
                <a:gd name="T44" fmla="*/ 626 w 919"/>
                <a:gd name="T45" fmla="*/ 323 h 418"/>
                <a:gd name="T46" fmla="*/ 886 w 919"/>
                <a:gd name="T47" fmla="*/ 327 h 418"/>
                <a:gd name="T48" fmla="*/ 919 w 919"/>
                <a:gd name="T49" fmla="*/ 373 h 418"/>
                <a:gd name="T50" fmla="*/ 886 w 919"/>
                <a:gd name="T51" fmla="*/ 418 h 418"/>
                <a:gd name="T52" fmla="*/ 40 w 919"/>
                <a:gd name="T53" fmla="*/ 418 h 418"/>
                <a:gd name="T54" fmla="*/ 0 w 919"/>
                <a:gd name="T55" fmla="*/ 363 h 418"/>
                <a:gd name="T56" fmla="*/ 40 w 919"/>
                <a:gd name="T57" fmla="*/ 309 h 418"/>
                <a:gd name="T58" fmla="*/ 127 w 919"/>
                <a:gd name="T59" fmla="*/ 309 h 418"/>
                <a:gd name="T60" fmla="*/ 140 w 919"/>
                <a:gd name="T61" fmla="*/ 292 h 418"/>
                <a:gd name="T62" fmla="*/ 140 w 919"/>
                <a:gd name="T63" fmla="*/ 284 h 418"/>
                <a:gd name="T64" fmla="*/ 127 w 919"/>
                <a:gd name="T65" fmla="*/ 266 h 418"/>
                <a:gd name="T66" fmla="*/ 64 w 919"/>
                <a:gd name="T67" fmla="*/ 266 h 418"/>
                <a:gd name="T68" fmla="*/ 43 w 919"/>
                <a:gd name="T69" fmla="*/ 237 h 418"/>
                <a:gd name="T70" fmla="*/ 43 w 919"/>
                <a:gd name="T71" fmla="*/ 235 h 418"/>
                <a:gd name="T72" fmla="*/ 64 w 919"/>
                <a:gd name="T73" fmla="*/ 206 h 418"/>
                <a:gd name="T74" fmla="*/ 245 w 919"/>
                <a:gd name="T75" fmla="*/ 206 h 418"/>
                <a:gd name="T76" fmla="*/ 258 w 919"/>
                <a:gd name="T77" fmla="*/ 189 h 418"/>
                <a:gd name="T78" fmla="*/ 245 w 919"/>
                <a:gd name="T79" fmla="*/ 171 h 418"/>
                <a:gd name="T80" fmla="*/ 122 w 919"/>
                <a:gd name="T81" fmla="*/ 171 h 418"/>
                <a:gd name="T82" fmla="*/ 101 w 919"/>
                <a:gd name="T83" fmla="*/ 142 h 418"/>
                <a:gd name="T84" fmla="*/ 101 w 919"/>
                <a:gd name="T85" fmla="*/ 136 h 418"/>
                <a:gd name="T86" fmla="*/ 122 w 919"/>
                <a:gd name="T87" fmla="*/ 107 h 418"/>
                <a:gd name="T88" fmla="*/ 261 w 919"/>
                <a:gd name="T89" fmla="*/ 107 h 418"/>
                <a:gd name="T90" fmla="*/ 274 w 919"/>
                <a:gd name="T91" fmla="*/ 90 h 418"/>
                <a:gd name="T92" fmla="*/ 274 w 919"/>
                <a:gd name="T93" fmla="*/ 75 h 418"/>
                <a:gd name="T94" fmla="*/ 261 w 919"/>
                <a:gd name="T95" fmla="*/ 58 h 418"/>
                <a:gd name="T96" fmla="*/ 105 w 919"/>
                <a:gd name="T97" fmla="*/ 58 h 418"/>
                <a:gd name="T98" fmla="*/ 84 w 919"/>
                <a:gd name="T99" fmla="*/ 29 h 418"/>
                <a:gd name="T100" fmla="*/ 84 w 919"/>
                <a:gd name="T101" fmla="*/ 28 h 418"/>
                <a:gd name="T102" fmla="*/ 105 w 919"/>
                <a:gd name="T10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9" h="418">
                  <a:moveTo>
                    <a:pt x="105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96" y="0"/>
                    <a:pt x="808" y="16"/>
                    <a:pt x="808" y="35"/>
                  </a:cubicBezTo>
                  <a:cubicBezTo>
                    <a:pt x="808" y="51"/>
                    <a:pt x="799" y="64"/>
                    <a:pt x="787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29" y="64"/>
                    <a:pt x="723" y="72"/>
                    <a:pt x="723" y="82"/>
                  </a:cubicBezTo>
                  <a:cubicBezTo>
                    <a:pt x="723" y="91"/>
                    <a:pt x="723" y="91"/>
                    <a:pt x="723" y="91"/>
                  </a:cubicBezTo>
                  <a:cubicBezTo>
                    <a:pt x="723" y="101"/>
                    <a:pt x="729" y="108"/>
                    <a:pt x="736" y="108"/>
                  </a:cubicBezTo>
                  <a:cubicBezTo>
                    <a:pt x="861" y="108"/>
                    <a:pt x="861" y="108"/>
                    <a:pt x="861" y="108"/>
                  </a:cubicBezTo>
                  <a:cubicBezTo>
                    <a:pt x="873" y="108"/>
                    <a:pt x="883" y="121"/>
                    <a:pt x="883" y="137"/>
                  </a:cubicBezTo>
                  <a:cubicBezTo>
                    <a:pt x="883" y="153"/>
                    <a:pt x="873" y="166"/>
                    <a:pt x="861" y="166"/>
                  </a:cubicBezTo>
                  <a:cubicBezTo>
                    <a:pt x="664" y="168"/>
                    <a:pt x="664" y="168"/>
                    <a:pt x="664" y="168"/>
                  </a:cubicBezTo>
                  <a:cubicBezTo>
                    <a:pt x="657" y="168"/>
                    <a:pt x="651" y="176"/>
                    <a:pt x="651" y="185"/>
                  </a:cubicBezTo>
                  <a:cubicBezTo>
                    <a:pt x="651" y="190"/>
                    <a:pt x="651" y="190"/>
                    <a:pt x="651" y="190"/>
                  </a:cubicBezTo>
                  <a:cubicBezTo>
                    <a:pt x="651" y="199"/>
                    <a:pt x="657" y="207"/>
                    <a:pt x="664" y="207"/>
                  </a:cubicBezTo>
                  <a:cubicBezTo>
                    <a:pt x="781" y="206"/>
                    <a:pt x="781" y="206"/>
                    <a:pt x="781" y="206"/>
                  </a:cubicBezTo>
                  <a:cubicBezTo>
                    <a:pt x="793" y="206"/>
                    <a:pt x="802" y="219"/>
                    <a:pt x="802" y="235"/>
                  </a:cubicBezTo>
                  <a:cubicBezTo>
                    <a:pt x="802" y="242"/>
                    <a:pt x="802" y="242"/>
                    <a:pt x="802" y="242"/>
                  </a:cubicBezTo>
                  <a:cubicBezTo>
                    <a:pt x="802" y="258"/>
                    <a:pt x="793" y="271"/>
                    <a:pt x="781" y="271"/>
                  </a:cubicBezTo>
                  <a:cubicBezTo>
                    <a:pt x="626" y="271"/>
                    <a:pt x="626" y="271"/>
                    <a:pt x="626" y="271"/>
                  </a:cubicBezTo>
                  <a:cubicBezTo>
                    <a:pt x="619" y="271"/>
                    <a:pt x="613" y="279"/>
                    <a:pt x="613" y="288"/>
                  </a:cubicBezTo>
                  <a:cubicBezTo>
                    <a:pt x="613" y="305"/>
                    <a:pt x="613" y="305"/>
                    <a:pt x="613" y="305"/>
                  </a:cubicBezTo>
                  <a:cubicBezTo>
                    <a:pt x="613" y="315"/>
                    <a:pt x="619" y="322"/>
                    <a:pt x="626" y="323"/>
                  </a:cubicBezTo>
                  <a:cubicBezTo>
                    <a:pt x="886" y="327"/>
                    <a:pt x="886" y="327"/>
                    <a:pt x="886" y="327"/>
                  </a:cubicBezTo>
                  <a:cubicBezTo>
                    <a:pt x="905" y="327"/>
                    <a:pt x="919" y="348"/>
                    <a:pt x="919" y="373"/>
                  </a:cubicBezTo>
                  <a:cubicBezTo>
                    <a:pt x="919" y="398"/>
                    <a:pt x="904" y="418"/>
                    <a:pt x="886" y="418"/>
                  </a:cubicBezTo>
                  <a:cubicBezTo>
                    <a:pt x="40" y="418"/>
                    <a:pt x="40" y="418"/>
                    <a:pt x="40" y="418"/>
                  </a:cubicBezTo>
                  <a:cubicBezTo>
                    <a:pt x="18" y="418"/>
                    <a:pt x="0" y="394"/>
                    <a:pt x="0" y="363"/>
                  </a:cubicBezTo>
                  <a:cubicBezTo>
                    <a:pt x="0" y="333"/>
                    <a:pt x="18" y="309"/>
                    <a:pt x="40" y="309"/>
                  </a:cubicBezTo>
                  <a:cubicBezTo>
                    <a:pt x="127" y="309"/>
                    <a:pt x="127" y="309"/>
                    <a:pt x="127" y="309"/>
                  </a:cubicBezTo>
                  <a:cubicBezTo>
                    <a:pt x="134" y="310"/>
                    <a:pt x="140" y="302"/>
                    <a:pt x="140" y="292"/>
                  </a:cubicBezTo>
                  <a:cubicBezTo>
                    <a:pt x="140" y="284"/>
                    <a:pt x="140" y="284"/>
                    <a:pt x="140" y="284"/>
                  </a:cubicBezTo>
                  <a:cubicBezTo>
                    <a:pt x="140" y="274"/>
                    <a:pt x="134" y="266"/>
                    <a:pt x="127" y="266"/>
                  </a:cubicBezTo>
                  <a:cubicBezTo>
                    <a:pt x="64" y="266"/>
                    <a:pt x="64" y="266"/>
                    <a:pt x="64" y="266"/>
                  </a:cubicBezTo>
                  <a:cubicBezTo>
                    <a:pt x="52" y="266"/>
                    <a:pt x="43" y="253"/>
                    <a:pt x="43" y="237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19"/>
                    <a:pt x="52" y="206"/>
                    <a:pt x="64" y="206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52" y="206"/>
                    <a:pt x="258" y="198"/>
                    <a:pt x="258" y="189"/>
                  </a:cubicBezTo>
                  <a:cubicBezTo>
                    <a:pt x="258" y="179"/>
                    <a:pt x="252" y="171"/>
                    <a:pt x="245" y="171"/>
                  </a:cubicBezTo>
                  <a:cubicBezTo>
                    <a:pt x="122" y="171"/>
                    <a:pt x="122" y="171"/>
                    <a:pt x="122" y="171"/>
                  </a:cubicBezTo>
                  <a:cubicBezTo>
                    <a:pt x="110" y="171"/>
                    <a:pt x="101" y="158"/>
                    <a:pt x="101" y="142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20"/>
                    <a:pt x="110" y="107"/>
                    <a:pt x="122" y="107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9" y="107"/>
                    <a:pt x="274" y="99"/>
                    <a:pt x="274" y="90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65"/>
                    <a:pt x="269" y="58"/>
                    <a:pt x="261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93" y="58"/>
                    <a:pt x="84" y="45"/>
                    <a:pt x="84" y="29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12"/>
                    <a:pt x="93" y="0"/>
                    <a:pt x="105" y="0"/>
                  </a:cubicBezTo>
                </a:path>
              </a:pathLst>
            </a:custGeom>
            <a:solidFill>
              <a:srgbClr val="ED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"/>
            <p:cNvSpPr/>
            <p:nvPr>
              <p:custDataLst>
                <p:tags r:id="rId28"/>
              </p:custDataLst>
            </p:nvPr>
          </p:nvSpPr>
          <p:spPr bwMode="auto">
            <a:xfrm>
              <a:off x="9422333" y="7754722"/>
              <a:ext cx="65729" cy="65729"/>
            </a:xfrm>
            <a:custGeom>
              <a:avLst/>
              <a:gdLst>
                <a:gd name="T0" fmla="*/ 28 w 28"/>
                <a:gd name="T1" fmla="*/ 14 h 28"/>
                <a:gd name="T2" fmla="*/ 14 w 28"/>
                <a:gd name="T3" fmla="*/ 28 h 28"/>
                <a:gd name="T4" fmla="*/ 0 w 28"/>
                <a:gd name="T5" fmla="*/ 14 h 28"/>
                <a:gd name="T6" fmla="*/ 14 w 28"/>
                <a:gd name="T7" fmla="*/ 0 h 28"/>
                <a:gd name="T8" fmla="*/ 28 w 2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cubicBezTo>
                    <a:pt x="19" y="16"/>
                    <a:pt x="17" y="18"/>
                    <a:pt x="14" y="28"/>
                  </a:cubicBezTo>
                  <a:cubicBezTo>
                    <a:pt x="11" y="18"/>
                    <a:pt x="9" y="16"/>
                    <a:pt x="0" y="14"/>
                  </a:cubicBezTo>
                  <a:cubicBezTo>
                    <a:pt x="9" y="11"/>
                    <a:pt x="11" y="9"/>
                    <a:pt x="14" y="0"/>
                  </a:cubicBezTo>
                  <a:cubicBezTo>
                    <a:pt x="17" y="9"/>
                    <a:pt x="19" y="11"/>
                    <a:pt x="28" y="14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934151" y="8269069"/>
              <a:ext cx="18506" cy="16592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9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0674378" y="8386488"/>
              <a:ext cx="15954" cy="16592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Oval 10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308720" y="7867675"/>
              <a:ext cx="28078" cy="28717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"/>
            <p:cNvSpPr/>
            <p:nvPr>
              <p:custDataLst>
                <p:tags r:id="rId32"/>
              </p:custDataLst>
            </p:nvPr>
          </p:nvSpPr>
          <p:spPr bwMode="auto">
            <a:xfrm>
              <a:off x="8662938" y="8004876"/>
              <a:ext cx="54243" cy="54243"/>
            </a:xfrm>
            <a:custGeom>
              <a:avLst/>
              <a:gdLst>
                <a:gd name="T0" fmla="*/ 23 w 23"/>
                <a:gd name="T1" fmla="*/ 12 h 23"/>
                <a:gd name="T2" fmla="*/ 11 w 23"/>
                <a:gd name="T3" fmla="*/ 23 h 23"/>
                <a:gd name="T4" fmla="*/ 0 w 23"/>
                <a:gd name="T5" fmla="*/ 12 h 23"/>
                <a:gd name="T6" fmla="*/ 11 w 23"/>
                <a:gd name="T7" fmla="*/ 0 h 23"/>
                <a:gd name="T8" fmla="*/ 23 w 23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2"/>
                  </a:cubicBezTo>
                  <a:cubicBezTo>
                    <a:pt x="8" y="10"/>
                    <a:pt x="9" y="8"/>
                    <a:pt x="11" y="0"/>
                  </a:cubicBezTo>
                  <a:cubicBezTo>
                    <a:pt x="13" y="8"/>
                    <a:pt x="15" y="10"/>
                    <a:pt x="23" y="12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"/>
            <p:cNvSpPr/>
            <p:nvPr>
              <p:custDataLst>
                <p:tags r:id="rId33"/>
              </p:custDataLst>
            </p:nvPr>
          </p:nvSpPr>
          <p:spPr bwMode="auto">
            <a:xfrm>
              <a:off x="8768870" y="8375001"/>
              <a:ext cx="54243" cy="54243"/>
            </a:xfrm>
            <a:custGeom>
              <a:avLst/>
              <a:gdLst>
                <a:gd name="T0" fmla="*/ 23 w 23"/>
                <a:gd name="T1" fmla="*/ 11 h 23"/>
                <a:gd name="T2" fmla="*/ 11 w 23"/>
                <a:gd name="T3" fmla="*/ 23 h 23"/>
                <a:gd name="T4" fmla="*/ 0 w 23"/>
                <a:gd name="T5" fmla="*/ 11 h 23"/>
                <a:gd name="T6" fmla="*/ 11 w 23"/>
                <a:gd name="T7" fmla="*/ 0 h 23"/>
                <a:gd name="T8" fmla="*/ 23 w 2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1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1"/>
                  </a:cubicBezTo>
                  <a:cubicBezTo>
                    <a:pt x="8" y="9"/>
                    <a:pt x="9" y="8"/>
                    <a:pt x="11" y="0"/>
                  </a:cubicBezTo>
                  <a:cubicBezTo>
                    <a:pt x="13" y="8"/>
                    <a:pt x="15" y="9"/>
                    <a:pt x="23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3"/>
            <p:cNvSpPr/>
            <p:nvPr>
              <p:custDataLst>
                <p:tags r:id="rId34"/>
              </p:custDataLst>
            </p:nvPr>
          </p:nvSpPr>
          <p:spPr bwMode="auto">
            <a:xfrm>
              <a:off x="9269178" y="8143992"/>
              <a:ext cx="876814" cy="521367"/>
            </a:xfrm>
            <a:custGeom>
              <a:avLst/>
              <a:gdLst>
                <a:gd name="T0" fmla="*/ 363 w 372"/>
                <a:gd name="T1" fmla="*/ 221 h 221"/>
                <a:gd name="T2" fmla="*/ 9 w 372"/>
                <a:gd name="T3" fmla="*/ 221 h 221"/>
                <a:gd name="T4" fmla="*/ 0 w 372"/>
                <a:gd name="T5" fmla="*/ 212 h 221"/>
                <a:gd name="T6" fmla="*/ 0 w 372"/>
                <a:gd name="T7" fmla="*/ 17 h 221"/>
                <a:gd name="T8" fmla="*/ 17 w 372"/>
                <a:gd name="T9" fmla="*/ 0 h 221"/>
                <a:gd name="T10" fmla="*/ 355 w 372"/>
                <a:gd name="T11" fmla="*/ 0 h 221"/>
                <a:gd name="T12" fmla="*/ 372 w 372"/>
                <a:gd name="T13" fmla="*/ 17 h 221"/>
                <a:gd name="T14" fmla="*/ 372 w 372"/>
                <a:gd name="T15" fmla="*/ 212 h 221"/>
                <a:gd name="T16" fmla="*/ 363 w 372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21">
                  <a:moveTo>
                    <a:pt x="363" y="221"/>
                  </a:moveTo>
                  <a:cubicBezTo>
                    <a:pt x="9" y="221"/>
                    <a:pt x="9" y="221"/>
                    <a:pt x="9" y="221"/>
                  </a:cubicBezTo>
                  <a:cubicBezTo>
                    <a:pt x="4" y="221"/>
                    <a:pt x="0" y="217"/>
                    <a:pt x="0" y="2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64" y="0"/>
                    <a:pt x="372" y="7"/>
                    <a:pt x="372" y="17"/>
                  </a:cubicBezTo>
                  <a:cubicBezTo>
                    <a:pt x="372" y="212"/>
                    <a:pt x="372" y="212"/>
                    <a:pt x="372" y="212"/>
                  </a:cubicBezTo>
                  <a:cubicBezTo>
                    <a:pt x="372" y="217"/>
                    <a:pt x="368" y="221"/>
                    <a:pt x="363" y="221"/>
                  </a:cubicBezTo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4"/>
            <p:cNvSpPr/>
            <p:nvPr>
              <p:custDataLst>
                <p:tags r:id="rId35"/>
              </p:custDataLst>
            </p:nvPr>
          </p:nvSpPr>
          <p:spPr bwMode="auto">
            <a:xfrm>
              <a:off x="10054099" y="8136973"/>
              <a:ext cx="98913" cy="259088"/>
            </a:xfrm>
            <a:custGeom>
              <a:avLst/>
              <a:gdLst>
                <a:gd name="T0" fmla="*/ 0 w 42"/>
                <a:gd name="T1" fmla="*/ 6 h 110"/>
                <a:gd name="T2" fmla="*/ 25 w 42"/>
                <a:gd name="T3" fmla="*/ 6 h 110"/>
                <a:gd name="T4" fmla="*/ 36 w 42"/>
                <a:gd name="T5" fmla="*/ 17 h 110"/>
                <a:gd name="T6" fmla="*/ 36 w 42"/>
                <a:gd name="T7" fmla="*/ 110 h 110"/>
                <a:gd name="T8" fmla="*/ 42 w 42"/>
                <a:gd name="T9" fmla="*/ 110 h 110"/>
                <a:gd name="T10" fmla="*/ 42 w 42"/>
                <a:gd name="T11" fmla="*/ 17 h 110"/>
                <a:gd name="T12" fmla="*/ 25 w 42"/>
                <a:gd name="T13" fmla="*/ 0 h 110"/>
                <a:gd name="T14" fmla="*/ 0 w 42"/>
                <a:gd name="T15" fmla="*/ 0 h 110"/>
                <a:gd name="T16" fmla="*/ 0 w 42"/>
                <a:gd name="T17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10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1" y="6"/>
                    <a:pt x="36" y="11"/>
                    <a:pt x="36" y="17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7"/>
                    <a:pt x="34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5"/>
            <p:cNvSpPr/>
            <p:nvPr>
              <p:custDataLst>
                <p:tags r:id="rId36"/>
              </p:custDataLst>
            </p:nvPr>
          </p:nvSpPr>
          <p:spPr bwMode="auto">
            <a:xfrm>
              <a:off x="9261520" y="8136973"/>
              <a:ext cx="96998" cy="275680"/>
            </a:xfrm>
            <a:custGeom>
              <a:avLst/>
              <a:gdLst>
                <a:gd name="T0" fmla="*/ 41 w 41"/>
                <a:gd name="T1" fmla="*/ 0 h 117"/>
                <a:gd name="T2" fmla="*/ 17 w 41"/>
                <a:gd name="T3" fmla="*/ 0 h 117"/>
                <a:gd name="T4" fmla="*/ 0 w 41"/>
                <a:gd name="T5" fmla="*/ 17 h 117"/>
                <a:gd name="T6" fmla="*/ 0 w 41"/>
                <a:gd name="T7" fmla="*/ 117 h 117"/>
                <a:gd name="T8" fmla="*/ 6 w 41"/>
                <a:gd name="T9" fmla="*/ 117 h 117"/>
                <a:gd name="T10" fmla="*/ 6 w 41"/>
                <a:gd name="T11" fmla="*/ 17 h 117"/>
                <a:gd name="T12" fmla="*/ 17 w 41"/>
                <a:gd name="T13" fmla="*/ 6 h 117"/>
                <a:gd name="T14" fmla="*/ 41 w 41"/>
                <a:gd name="T15" fmla="*/ 6 h 117"/>
                <a:gd name="T16" fmla="*/ 41 w 4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7">
                  <a:moveTo>
                    <a:pt x="4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1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9315763" y="8193130"/>
              <a:ext cx="783007" cy="4128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17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9315763" y="8193130"/>
              <a:ext cx="783007" cy="41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18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9575488" y="8743213"/>
              <a:ext cx="264193" cy="155708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19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9575488" y="8743213"/>
              <a:ext cx="264193" cy="77854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0"/>
            <p:cNvSpPr/>
            <p:nvPr>
              <p:custDataLst>
                <p:tags r:id="rId41"/>
              </p:custDataLst>
            </p:nvPr>
          </p:nvSpPr>
          <p:spPr bwMode="auto">
            <a:xfrm>
              <a:off x="9568469" y="8735555"/>
              <a:ext cx="278232" cy="170386"/>
            </a:xfrm>
            <a:custGeom>
              <a:avLst/>
              <a:gdLst>
                <a:gd name="T0" fmla="*/ 425 w 436"/>
                <a:gd name="T1" fmla="*/ 256 h 267"/>
                <a:gd name="T2" fmla="*/ 425 w 436"/>
                <a:gd name="T3" fmla="*/ 244 h 267"/>
                <a:gd name="T4" fmla="*/ 22 w 436"/>
                <a:gd name="T5" fmla="*/ 244 h 267"/>
                <a:gd name="T6" fmla="*/ 22 w 436"/>
                <a:gd name="T7" fmla="*/ 23 h 267"/>
                <a:gd name="T8" fmla="*/ 414 w 436"/>
                <a:gd name="T9" fmla="*/ 23 h 267"/>
                <a:gd name="T10" fmla="*/ 414 w 436"/>
                <a:gd name="T11" fmla="*/ 256 h 267"/>
                <a:gd name="T12" fmla="*/ 425 w 436"/>
                <a:gd name="T13" fmla="*/ 256 h 267"/>
                <a:gd name="T14" fmla="*/ 425 w 436"/>
                <a:gd name="T15" fmla="*/ 244 h 267"/>
                <a:gd name="T16" fmla="*/ 425 w 436"/>
                <a:gd name="T17" fmla="*/ 256 h 267"/>
                <a:gd name="T18" fmla="*/ 436 w 436"/>
                <a:gd name="T19" fmla="*/ 256 h 267"/>
                <a:gd name="T20" fmla="*/ 436 w 436"/>
                <a:gd name="T21" fmla="*/ 0 h 267"/>
                <a:gd name="T22" fmla="*/ 0 w 436"/>
                <a:gd name="T23" fmla="*/ 0 h 267"/>
                <a:gd name="T24" fmla="*/ 0 w 436"/>
                <a:gd name="T25" fmla="*/ 267 h 267"/>
                <a:gd name="T26" fmla="*/ 436 w 436"/>
                <a:gd name="T27" fmla="*/ 267 h 267"/>
                <a:gd name="T28" fmla="*/ 436 w 436"/>
                <a:gd name="T29" fmla="*/ 256 h 267"/>
                <a:gd name="T30" fmla="*/ 425 w 436"/>
                <a:gd name="T31" fmla="*/ 25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267">
                  <a:moveTo>
                    <a:pt x="425" y="256"/>
                  </a:moveTo>
                  <a:lnTo>
                    <a:pt x="425" y="244"/>
                  </a:lnTo>
                  <a:lnTo>
                    <a:pt x="22" y="244"/>
                  </a:lnTo>
                  <a:lnTo>
                    <a:pt x="22" y="23"/>
                  </a:lnTo>
                  <a:lnTo>
                    <a:pt x="414" y="23"/>
                  </a:lnTo>
                  <a:lnTo>
                    <a:pt x="414" y="256"/>
                  </a:lnTo>
                  <a:lnTo>
                    <a:pt x="425" y="256"/>
                  </a:lnTo>
                  <a:lnTo>
                    <a:pt x="425" y="244"/>
                  </a:lnTo>
                  <a:lnTo>
                    <a:pt x="425" y="256"/>
                  </a:lnTo>
                  <a:lnTo>
                    <a:pt x="436" y="256"/>
                  </a:lnTo>
                  <a:lnTo>
                    <a:pt x="43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436" y="267"/>
                  </a:lnTo>
                  <a:lnTo>
                    <a:pt x="436" y="256"/>
                  </a:lnTo>
                  <a:lnTo>
                    <a:pt x="425" y="25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1"/>
            <p:cNvSpPr/>
            <p:nvPr>
              <p:custDataLst>
                <p:tags r:id="rId42"/>
              </p:custDataLst>
            </p:nvPr>
          </p:nvSpPr>
          <p:spPr bwMode="auto">
            <a:xfrm>
              <a:off x="9269178" y="8646214"/>
              <a:ext cx="876814" cy="118057"/>
            </a:xfrm>
            <a:custGeom>
              <a:avLst/>
              <a:gdLst>
                <a:gd name="T0" fmla="*/ 372 w 372"/>
                <a:gd name="T1" fmla="*/ 0 h 50"/>
                <a:gd name="T2" fmla="*/ 0 w 372"/>
                <a:gd name="T3" fmla="*/ 0 h 50"/>
                <a:gd name="T4" fmla="*/ 0 w 372"/>
                <a:gd name="T5" fmla="*/ 21 h 50"/>
                <a:gd name="T6" fmla="*/ 29 w 372"/>
                <a:gd name="T7" fmla="*/ 50 h 50"/>
                <a:gd name="T8" fmla="*/ 343 w 372"/>
                <a:gd name="T9" fmla="*/ 50 h 50"/>
                <a:gd name="T10" fmla="*/ 372 w 372"/>
                <a:gd name="T11" fmla="*/ 21 h 50"/>
                <a:gd name="T12" fmla="*/ 372 w 372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50">
                  <a:moveTo>
                    <a:pt x="3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3" y="50"/>
                    <a:pt x="29" y="50"/>
                  </a:cubicBezTo>
                  <a:cubicBezTo>
                    <a:pt x="343" y="50"/>
                    <a:pt x="343" y="50"/>
                    <a:pt x="343" y="50"/>
                  </a:cubicBezTo>
                  <a:cubicBezTo>
                    <a:pt x="359" y="50"/>
                    <a:pt x="372" y="37"/>
                    <a:pt x="372" y="21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2"/>
            <p:cNvSpPr/>
            <p:nvPr>
              <p:custDataLst>
                <p:tags r:id="rId43"/>
              </p:custDataLst>
            </p:nvPr>
          </p:nvSpPr>
          <p:spPr bwMode="auto">
            <a:xfrm>
              <a:off x="9261520" y="8639194"/>
              <a:ext cx="731317" cy="132097"/>
            </a:xfrm>
            <a:custGeom>
              <a:avLst/>
              <a:gdLst>
                <a:gd name="T0" fmla="*/ 310 w 310"/>
                <a:gd name="T1" fmla="*/ 0 h 56"/>
                <a:gd name="T2" fmla="*/ 0 w 310"/>
                <a:gd name="T3" fmla="*/ 0 h 56"/>
                <a:gd name="T4" fmla="*/ 0 w 310"/>
                <a:gd name="T5" fmla="*/ 28 h 56"/>
                <a:gd name="T6" fmla="*/ 28 w 310"/>
                <a:gd name="T7" fmla="*/ 56 h 56"/>
                <a:gd name="T8" fmla="*/ 310 w 310"/>
                <a:gd name="T9" fmla="*/ 56 h 56"/>
                <a:gd name="T10" fmla="*/ 310 w 310"/>
                <a:gd name="T11" fmla="*/ 50 h 56"/>
                <a:gd name="T12" fmla="*/ 28 w 310"/>
                <a:gd name="T13" fmla="*/ 50 h 56"/>
                <a:gd name="T14" fmla="*/ 13 w 310"/>
                <a:gd name="T15" fmla="*/ 43 h 56"/>
                <a:gd name="T16" fmla="*/ 6 w 310"/>
                <a:gd name="T17" fmla="*/ 28 h 56"/>
                <a:gd name="T18" fmla="*/ 6 w 310"/>
                <a:gd name="T19" fmla="*/ 6 h 56"/>
                <a:gd name="T20" fmla="*/ 310 w 310"/>
                <a:gd name="T21" fmla="*/ 6 h 56"/>
                <a:gd name="T22" fmla="*/ 310 w 310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56">
                  <a:moveTo>
                    <a:pt x="3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310" y="56"/>
                    <a:pt x="310" y="56"/>
                    <a:pt x="310" y="56"/>
                  </a:cubicBezTo>
                  <a:cubicBezTo>
                    <a:pt x="310" y="50"/>
                    <a:pt x="310" y="50"/>
                    <a:pt x="310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2" y="50"/>
                    <a:pt x="16" y="47"/>
                    <a:pt x="13" y="43"/>
                  </a:cubicBezTo>
                  <a:cubicBezTo>
                    <a:pt x="9" y="40"/>
                    <a:pt x="6" y="34"/>
                    <a:pt x="6" y="2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10" y="6"/>
                    <a:pt x="310" y="6"/>
                    <a:pt x="310" y="6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23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9523799" y="8896368"/>
              <a:ext cx="370125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4"/>
            <p:cNvSpPr/>
            <p:nvPr>
              <p:custDataLst>
                <p:tags r:id="rId45"/>
              </p:custDataLst>
            </p:nvPr>
          </p:nvSpPr>
          <p:spPr bwMode="auto">
            <a:xfrm>
              <a:off x="9523799" y="8896368"/>
              <a:ext cx="370125" cy="14039"/>
            </a:xfrm>
            <a:custGeom>
              <a:avLst/>
              <a:gdLst>
                <a:gd name="T0" fmla="*/ 0 w 580"/>
                <a:gd name="T1" fmla="*/ 22 h 22"/>
                <a:gd name="T2" fmla="*/ 580 w 580"/>
                <a:gd name="T3" fmla="*/ 22 h 22"/>
                <a:gd name="T4" fmla="*/ 580 w 580"/>
                <a:gd name="T5" fmla="*/ 0 h 22"/>
                <a:gd name="T6" fmla="*/ 0 w 58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0" h="22">
                  <a:moveTo>
                    <a:pt x="0" y="22"/>
                  </a:moveTo>
                  <a:lnTo>
                    <a:pt x="580" y="22"/>
                  </a:lnTo>
                  <a:lnTo>
                    <a:pt x="5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"/>
            <p:cNvSpPr/>
            <p:nvPr>
              <p:custDataLst>
                <p:tags r:id="rId46"/>
              </p:custDataLst>
            </p:nvPr>
          </p:nvSpPr>
          <p:spPr bwMode="auto">
            <a:xfrm>
              <a:off x="9379577" y="8143992"/>
              <a:ext cx="664950" cy="460104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6"/>
            <p:cNvSpPr/>
            <p:nvPr>
              <p:custDataLst>
                <p:tags r:id="rId47"/>
              </p:custDataLst>
            </p:nvPr>
          </p:nvSpPr>
          <p:spPr bwMode="auto">
            <a:xfrm>
              <a:off x="9379577" y="8143992"/>
              <a:ext cx="664950" cy="460104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7"/>
            <p:cNvSpPr/>
            <p:nvPr>
              <p:custDataLst>
                <p:tags r:id="rId48"/>
              </p:custDataLst>
            </p:nvPr>
          </p:nvSpPr>
          <p:spPr bwMode="auto">
            <a:xfrm>
              <a:off x="9403189" y="7891286"/>
              <a:ext cx="617727" cy="712811"/>
            </a:xfrm>
            <a:custGeom>
              <a:avLst/>
              <a:gdLst>
                <a:gd name="T0" fmla="*/ 262 w 262"/>
                <a:gd name="T1" fmla="*/ 302 h 302"/>
                <a:gd name="T2" fmla="*/ 262 w 262"/>
                <a:gd name="T3" fmla="*/ 16 h 302"/>
                <a:gd name="T4" fmla="*/ 246 w 262"/>
                <a:gd name="T5" fmla="*/ 0 h 302"/>
                <a:gd name="T6" fmla="*/ 15 w 262"/>
                <a:gd name="T7" fmla="*/ 0 h 302"/>
                <a:gd name="T8" fmla="*/ 0 w 262"/>
                <a:gd name="T9" fmla="*/ 16 h 302"/>
                <a:gd name="T10" fmla="*/ 0 w 262"/>
                <a:gd name="T11" fmla="*/ 302 h 302"/>
                <a:gd name="T12" fmla="*/ 262 w 262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302">
                  <a:moveTo>
                    <a:pt x="262" y="302"/>
                  </a:moveTo>
                  <a:cubicBezTo>
                    <a:pt x="262" y="16"/>
                    <a:pt x="262" y="16"/>
                    <a:pt x="262" y="16"/>
                  </a:cubicBezTo>
                  <a:cubicBezTo>
                    <a:pt x="262" y="7"/>
                    <a:pt x="255" y="0"/>
                    <a:pt x="24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62" y="302"/>
                    <a:pt x="262" y="302"/>
                    <a:pt x="262" y="3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8"/>
            <p:cNvSpPr/>
            <p:nvPr>
              <p:custDataLst>
                <p:tags r:id="rId49"/>
              </p:custDataLst>
            </p:nvPr>
          </p:nvSpPr>
          <p:spPr bwMode="auto">
            <a:xfrm>
              <a:off x="9403189" y="7891286"/>
              <a:ext cx="617727" cy="96998"/>
            </a:xfrm>
            <a:custGeom>
              <a:avLst/>
              <a:gdLst>
                <a:gd name="T0" fmla="*/ 0 w 262"/>
                <a:gd name="T1" fmla="*/ 41 h 41"/>
                <a:gd name="T2" fmla="*/ 0 w 262"/>
                <a:gd name="T3" fmla="*/ 13 h 41"/>
                <a:gd name="T4" fmla="*/ 13 w 262"/>
                <a:gd name="T5" fmla="*/ 0 h 41"/>
                <a:gd name="T6" fmla="*/ 249 w 262"/>
                <a:gd name="T7" fmla="*/ 0 h 41"/>
                <a:gd name="T8" fmla="*/ 262 w 262"/>
                <a:gd name="T9" fmla="*/ 13 h 41"/>
                <a:gd name="T10" fmla="*/ 262 w 262"/>
                <a:gd name="T11" fmla="*/ 41 h 41"/>
                <a:gd name="T12" fmla="*/ 0 w 262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41">
                  <a:moveTo>
                    <a:pt x="0" y="4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6" y="0"/>
                    <a:pt x="262" y="6"/>
                    <a:pt x="262" y="13"/>
                  </a:cubicBezTo>
                  <a:cubicBezTo>
                    <a:pt x="262" y="41"/>
                    <a:pt x="262" y="41"/>
                    <a:pt x="262" y="41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9"/>
            <p:cNvSpPr/>
            <p:nvPr>
              <p:custDataLst>
                <p:tags r:id="rId50"/>
              </p:custDataLst>
            </p:nvPr>
          </p:nvSpPr>
          <p:spPr bwMode="auto">
            <a:xfrm>
              <a:off x="9396169" y="7884266"/>
              <a:ext cx="120610" cy="717278"/>
            </a:xfrm>
            <a:custGeom>
              <a:avLst/>
              <a:gdLst>
                <a:gd name="T0" fmla="*/ 6 w 51"/>
                <a:gd name="T1" fmla="*/ 304 h 304"/>
                <a:gd name="T2" fmla="*/ 6 w 51"/>
                <a:gd name="T3" fmla="*/ 16 h 304"/>
                <a:gd name="T4" fmla="*/ 16 w 51"/>
                <a:gd name="T5" fmla="*/ 6 h 304"/>
                <a:gd name="T6" fmla="*/ 43 w 51"/>
                <a:gd name="T7" fmla="*/ 6 h 304"/>
                <a:gd name="T8" fmla="*/ 51 w 51"/>
                <a:gd name="T9" fmla="*/ 6 h 304"/>
                <a:gd name="T10" fmla="*/ 51 w 51"/>
                <a:gd name="T11" fmla="*/ 0 h 304"/>
                <a:gd name="T12" fmla="*/ 43 w 51"/>
                <a:gd name="T13" fmla="*/ 0 h 304"/>
                <a:gd name="T14" fmla="*/ 16 w 51"/>
                <a:gd name="T15" fmla="*/ 0 h 304"/>
                <a:gd name="T16" fmla="*/ 0 w 51"/>
                <a:gd name="T17" fmla="*/ 16 h 304"/>
                <a:gd name="T18" fmla="*/ 0 w 51"/>
                <a:gd name="T19" fmla="*/ 304 h 304"/>
                <a:gd name="T20" fmla="*/ 6 w 51"/>
                <a:gd name="T2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04">
                  <a:moveTo>
                    <a:pt x="6" y="304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1"/>
                    <a:pt x="10" y="6"/>
                    <a:pt x="16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6" y="304"/>
                    <a:pt x="6" y="304"/>
                    <a:pt x="6" y="30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0"/>
            <p:cNvSpPr/>
            <p:nvPr>
              <p:custDataLst>
                <p:tags r:id="rId51"/>
              </p:custDataLst>
            </p:nvPr>
          </p:nvSpPr>
          <p:spPr bwMode="auto">
            <a:xfrm>
              <a:off x="9622711" y="7884266"/>
              <a:ext cx="405224" cy="670055"/>
            </a:xfrm>
            <a:custGeom>
              <a:avLst/>
              <a:gdLst>
                <a:gd name="T0" fmla="*/ 0 w 172"/>
                <a:gd name="T1" fmla="*/ 6 h 284"/>
                <a:gd name="T2" fmla="*/ 156 w 172"/>
                <a:gd name="T3" fmla="*/ 6 h 284"/>
                <a:gd name="T4" fmla="*/ 166 w 172"/>
                <a:gd name="T5" fmla="*/ 16 h 284"/>
                <a:gd name="T6" fmla="*/ 166 w 172"/>
                <a:gd name="T7" fmla="*/ 284 h 284"/>
                <a:gd name="T8" fmla="*/ 172 w 172"/>
                <a:gd name="T9" fmla="*/ 284 h 284"/>
                <a:gd name="T10" fmla="*/ 172 w 172"/>
                <a:gd name="T11" fmla="*/ 16 h 284"/>
                <a:gd name="T12" fmla="*/ 156 w 172"/>
                <a:gd name="T13" fmla="*/ 0 h 284"/>
                <a:gd name="T14" fmla="*/ 0 w 172"/>
                <a:gd name="T15" fmla="*/ 0 h 284"/>
                <a:gd name="T16" fmla="*/ 0 w 172"/>
                <a:gd name="T17" fmla="*/ 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84">
                  <a:moveTo>
                    <a:pt x="0" y="6"/>
                  </a:moveTo>
                  <a:cubicBezTo>
                    <a:pt x="156" y="6"/>
                    <a:pt x="156" y="6"/>
                    <a:pt x="156" y="6"/>
                  </a:cubicBezTo>
                  <a:cubicBezTo>
                    <a:pt x="161" y="6"/>
                    <a:pt x="166" y="11"/>
                    <a:pt x="166" y="16"/>
                  </a:cubicBezTo>
                  <a:cubicBezTo>
                    <a:pt x="166" y="284"/>
                    <a:pt x="166" y="284"/>
                    <a:pt x="166" y="284"/>
                  </a:cubicBezTo>
                  <a:cubicBezTo>
                    <a:pt x="172" y="284"/>
                    <a:pt x="172" y="284"/>
                    <a:pt x="172" y="284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7"/>
                    <a:pt x="165" y="0"/>
                    <a:pt x="1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3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9544857" y="7884266"/>
              <a:ext cx="42118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2"/>
            <p:cNvSpPr/>
            <p:nvPr>
              <p:custDataLst>
                <p:tags r:id="rId53"/>
              </p:custDataLst>
            </p:nvPr>
          </p:nvSpPr>
          <p:spPr bwMode="auto">
            <a:xfrm>
              <a:off x="9544857" y="7884266"/>
              <a:ext cx="42118" cy="14039"/>
            </a:xfrm>
            <a:custGeom>
              <a:avLst/>
              <a:gdLst>
                <a:gd name="T0" fmla="*/ 0 w 66"/>
                <a:gd name="T1" fmla="*/ 22 h 22"/>
                <a:gd name="T2" fmla="*/ 66 w 66"/>
                <a:gd name="T3" fmla="*/ 22 h 22"/>
                <a:gd name="T4" fmla="*/ 66 w 66"/>
                <a:gd name="T5" fmla="*/ 0 h 22"/>
                <a:gd name="T6" fmla="*/ 0 w 6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2">
                  <a:moveTo>
                    <a:pt x="0" y="22"/>
                  </a:moveTo>
                  <a:lnTo>
                    <a:pt x="66" y="22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3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9403189" y="7981265"/>
              <a:ext cx="61772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4"/>
            <p:cNvSpPr/>
            <p:nvPr>
              <p:custDataLst>
                <p:tags r:id="rId55"/>
              </p:custDataLst>
            </p:nvPr>
          </p:nvSpPr>
          <p:spPr bwMode="auto">
            <a:xfrm>
              <a:off x="9403189" y="7981265"/>
              <a:ext cx="617727" cy="14039"/>
            </a:xfrm>
            <a:custGeom>
              <a:avLst/>
              <a:gdLst>
                <a:gd name="T0" fmla="*/ 0 w 968"/>
                <a:gd name="T1" fmla="*/ 22 h 22"/>
                <a:gd name="T2" fmla="*/ 968 w 968"/>
                <a:gd name="T3" fmla="*/ 22 h 22"/>
                <a:gd name="T4" fmla="*/ 968 w 968"/>
                <a:gd name="T5" fmla="*/ 0 h 22"/>
                <a:gd name="T6" fmla="*/ 0 w 96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22">
                  <a:moveTo>
                    <a:pt x="0" y="22"/>
                  </a:moveTo>
                  <a:lnTo>
                    <a:pt x="968" y="22"/>
                  </a:lnTo>
                  <a:lnTo>
                    <a:pt x="9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3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9474023" y="7938509"/>
              <a:ext cx="16592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6"/>
            <p:cNvSpPr/>
            <p:nvPr>
              <p:custDataLst>
                <p:tags r:id="rId57"/>
              </p:custDataLst>
            </p:nvPr>
          </p:nvSpPr>
          <p:spPr bwMode="auto">
            <a:xfrm>
              <a:off x="9474023" y="7938509"/>
              <a:ext cx="16592" cy="14039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3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9523799" y="7938509"/>
              <a:ext cx="15954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8"/>
            <p:cNvSpPr/>
            <p:nvPr>
              <p:custDataLst>
                <p:tags r:id="rId59"/>
              </p:custDataLst>
            </p:nvPr>
          </p:nvSpPr>
          <p:spPr bwMode="auto">
            <a:xfrm>
              <a:off x="9523799" y="7938509"/>
              <a:ext cx="15954" cy="14039"/>
            </a:xfrm>
            <a:custGeom>
              <a:avLst/>
              <a:gdLst>
                <a:gd name="T0" fmla="*/ 0 w 25"/>
                <a:gd name="T1" fmla="*/ 22 h 22"/>
                <a:gd name="T2" fmla="*/ 25 w 25"/>
                <a:gd name="T3" fmla="*/ 22 h 22"/>
                <a:gd name="T4" fmla="*/ 25 w 25"/>
                <a:gd name="T5" fmla="*/ 0 h 22"/>
                <a:gd name="T6" fmla="*/ 0 w 2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0" y="22"/>
                  </a:moveTo>
                  <a:lnTo>
                    <a:pt x="25" y="22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39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9572936" y="7938509"/>
              <a:ext cx="16592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0"/>
            <p:cNvSpPr/>
            <p:nvPr>
              <p:custDataLst>
                <p:tags r:id="rId61"/>
              </p:custDataLst>
            </p:nvPr>
          </p:nvSpPr>
          <p:spPr bwMode="auto">
            <a:xfrm>
              <a:off x="9572936" y="7938509"/>
              <a:ext cx="16592" cy="14039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41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9450412" y="8401166"/>
              <a:ext cx="139116" cy="176767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42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9643770" y="8401166"/>
              <a:ext cx="136564" cy="176767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43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9837129" y="8401166"/>
              <a:ext cx="136564" cy="176767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4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9837129" y="8401166"/>
              <a:ext cx="136564" cy="17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45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9615692" y="8360962"/>
              <a:ext cx="19335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6"/>
            <p:cNvSpPr/>
            <p:nvPr>
              <p:custDataLst>
                <p:tags r:id="rId67"/>
              </p:custDataLst>
            </p:nvPr>
          </p:nvSpPr>
          <p:spPr bwMode="auto">
            <a:xfrm>
              <a:off x="9615692" y="8360962"/>
              <a:ext cx="193359" cy="14039"/>
            </a:xfrm>
            <a:custGeom>
              <a:avLst/>
              <a:gdLst>
                <a:gd name="T0" fmla="*/ 0 w 303"/>
                <a:gd name="T1" fmla="*/ 22 h 22"/>
                <a:gd name="T2" fmla="*/ 303 w 303"/>
                <a:gd name="T3" fmla="*/ 22 h 22"/>
                <a:gd name="T4" fmla="*/ 303 w 303"/>
                <a:gd name="T5" fmla="*/ 0 h 22"/>
                <a:gd name="T6" fmla="*/ 0 w 3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2">
                  <a:moveTo>
                    <a:pt x="0" y="22"/>
                  </a:moveTo>
                  <a:lnTo>
                    <a:pt x="303" y="22"/>
                  </a:lnTo>
                  <a:lnTo>
                    <a:pt x="3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7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9450412" y="8045079"/>
              <a:ext cx="523281" cy="292272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8"/>
            <p:cNvSpPr/>
            <p:nvPr>
              <p:custDataLst>
                <p:tags r:id="rId69"/>
              </p:custDataLst>
            </p:nvPr>
          </p:nvSpPr>
          <p:spPr bwMode="auto">
            <a:xfrm>
              <a:off x="9450412" y="8143992"/>
              <a:ext cx="523281" cy="193359"/>
            </a:xfrm>
            <a:custGeom>
              <a:avLst/>
              <a:gdLst>
                <a:gd name="T0" fmla="*/ 820 w 820"/>
                <a:gd name="T1" fmla="*/ 0 h 303"/>
                <a:gd name="T2" fmla="*/ 783 w 820"/>
                <a:gd name="T3" fmla="*/ 0 h 303"/>
                <a:gd name="T4" fmla="*/ 732 w 820"/>
                <a:gd name="T5" fmla="*/ 37 h 303"/>
                <a:gd name="T6" fmla="*/ 669 w 820"/>
                <a:gd name="T7" fmla="*/ 37 h 303"/>
                <a:gd name="T8" fmla="*/ 617 w 820"/>
                <a:gd name="T9" fmla="*/ 37 h 303"/>
                <a:gd name="T10" fmla="*/ 584 w 820"/>
                <a:gd name="T11" fmla="*/ 85 h 303"/>
                <a:gd name="T12" fmla="*/ 517 w 820"/>
                <a:gd name="T13" fmla="*/ 133 h 303"/>
                <a:gd name="T14" fmla="*/ 388 w 820"/>
                <a:gd name="T15" fmla="*/ 133 h 303"/>
                <a:gd name="T16" fmla="*/ 355 w 820"/>
                <a:gd name="T17" fmla="*/ 107 h 303"/>
                <a:gd name="T18" fmla="*/ 288 w 820"/>
                <a:gd name="T19" fmla="*/ 140 h 303"/>
                <a:gd name="T20" fmla="*/ 163 w 820"/>
                <a:gd name="T21" fmla="*/ 140 h 303"/>
                <a:gd name="T22" fmla="*/ 37 w 820"/>
                <a:gd name="T23" fmla="*/ 255 h 303"/>
                <a:gd name="T24" fmla="*/ 0 w 820"/>
                <a:gd name="T25" fmla="*/ 255 h 303"/>
                <a:gd name="T26" fmla="*/ 0 w 820"/>
                <a:gd name="T27" fmla="*/ 303 h 303"/>
                <a:gd name="T28" fmla="*/ 820 w 820"/>
                <a:gd name="T29" fmla="*/ 303 h 303"/>
                <a:gd name="T30" fmla="*/ 820 w 820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0" h="303">
                  <a:moveTo>
                    <a:pt x="820" y="0"/>
                  </a:move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7" y="37"/>
                  </a:lnTo>
                  <a:lnTo>
                    <a:pt x="584" y="85"/>
                  </a:lnTo>
                  <a:lnTo>
                    <a:pt x="517" y="133"/>
                  </a:lnTo>
                  <a:lnTo>
                    <a:pt x="388" y="133"/>
                  </a:lnTo>
                  <a:lnTo>
                    <a:pt x="355" y="107"/>
                  </a:lnTo>
                  <a:lnTo>
                    <a:pt x="288" y="140"/>
                  </a:lnTo>
                  <a:lnTo>
                    <a:pt x="163" y="140"/>
                  </a:lnTo>
                  <a:lnTo>
                    <a:pt x="37" y="255"/>
                  </a:lnTo>
                  <a:lnTo>
                    <a:pt x="0" y="255"/>
                  </a:lnTo>
                  <a:lnTo>
                    <a:pt x="0" y="303"/>
                  </a:lnTo>
                  <a:lnTo>
                    <a:pt x="820" y="303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9"/>
            <p:cNvSpPr/>
            <p:nvPr>
              <p:custDataLst>
                <p:tags r:id="rId70"/>
              </p:custDataLst>
            </p:nvPr>
          </p:nvSpPr>
          <p:spPr bwMode="auto">
            <a:xfrm>
              <a:off x="9450412" y="8136973"/>
              <a:ext cx="523281" cy="176767"/>
            </a:xfrm>
            <a:custGeom>
              <a:avLst/>
              <a:gdLst>
                <a:gd name="T0" fmla="*/ 0 w 820"/>
                <a:gd name="T1" fmla="*/ 277 h 277"/>
                <a:gd name="T2" fmla="*/ 41 w 820"/>
                <a:gd name="T3" fmla="*/ 277 h 277"/>
                <a:gd name="T4" fmla="*/ 166 w 820"/>
                <a:gd name="T5" fmla="*/ 162 h 277"/>
                <a:gd name="T6" fmla="*/ 292 w 820"/>
                <a:gd name="T7" fmla="*/ 162 h 277"/>
                <a:gd name="T8" fmla="*/ 355 w 820"/>
                <a:gd name="T9" fmla="*/ 129 h 277"/>
                <a:gd name="T10" fmla="*/ 384 w 820"/>
                <a:gd name="T11" fmla="*/ 155 h 277"/>
                <a:gd name="T12" fmla="*/ 521 w 820"/>
                <a:gd name="T13" fmla="*/ 155 h 277"/>
                <a:gd name="T14" fmla="*/ 591 w 820"/>
                <a:gd name="T15" fmla="*/ 103 h 277"/>
                <a:gd name="T16" fmla="*/ 624 w 820"/>
                <a:gd name="T17" fmla="*/ 59 h 277"/>
                <a:gd name="T18" fmla="*/ 669 w 820"/>
                <a:gd name="T19" fmla="*/ 59 h 277"/>
                <a:gd name="T20" fmla="*/ 735 w 820"/>
                <a:gd name="T21" fmla="*/ 59 h 277"/>
                <a:gd name="T22" fmla="*/ 787 w 820"/>
                <a:gd name="T23" fmla="*/ 22 h 277"/>
                <a:gd name="T24" fmla="*/ 820 w 820"/>
                <a:gd name="T25" fmla="*/ 22 h 277"/>
                <a:gd name="T26" fmla="*/ 820 w 820"/>
                <a:gd name="T27" fmla="*/ 0 h 277"/>
                <a:gd name="T28" fmla="*/ 783 w 820"/>
                <a:gd name="T29" fmla="*/ 0 h 277"/>
                <a:gd name="T30" fmla="*/ 732 w 820"/>
                <a:gd name="T31" fmla="*/ 37 h 277"/>
                <a:gd name="T32" fmla="*/ 669 w 820"/>
                <a:gd name="T33" fmla="*/ 37 h 277"/>
                <a:gd name="T34" fmla="*/ 613 w 820"/>
                <a:gd name="T35" fmla="*/ 37 h 277"/>
                <a:gd name="T36" fmla="*/ 573 w 820"/>
                <a:gd name="T37" fmla="*/ 88 h 277"/>
                <a:gd name="T38" fmla="*/ 514 w 820"/>
                <a:gd name="T39" fmla="*/ 133 h 277"/>
                <a:gd name="T40" fmla="*/ 392 w 820"/>
                <a:gd name="T41" fmla="*/ 133 h 277"/>
                <a:gd name="T42" fmla="*/ 355 w 820"/>
                <a:gd name="T43" fmla="*/ 103 h 277"/>
                <a:gd name="T44" fmla="*/ 288 w 820"/>
                <a:gd name="T45" fmla="*/ 140 h 277"/>
                <a:gd name="T46" fmla="*/ 159 w 820"/>
                <a:gd name="T47" fmla="*/ 140 h 277"/>
                <a:gd name="T48" fmla="*/ 33 w 820"/>
                <a:gd name="T49" fmla="*/ 255 h 277"/>
                <a:gd name="T50" fmla="*/ 0 w 820"/>
                <a:gd name="T51" fmla="*/ 255 h 277"/>
                <a:gd name="T52" fmla="*/ 0 w 820"/>
                <a:gd name="T53" fmla="*/ 277 h 277"/>
                <a:gd name="T54" fmla="*/ 0 w 820"/>
                <a:gd name="T5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0" h="277">
                  <a:moveTo>
                    <a:pt x="0" y="277"/>
                  </a:moveTo>
                  <a:lnTo>
                    <a:pt x="41" y="277"/>
                  </a:lnTo>
                  <a:lnTo>
                    <a:pt x="166" y="162"/>
                  </a:lnTo>
                  <a:lnTo>
                    <a:pt x="292" y="162"/>
                  </a:lnTo>
                  <a:lnTo>
                    <a:pt x="355" y="129"/>
                  </a:lnTo>
                  <a:lnTo>
                    <a:pt x="384" y="155"/>
                  </a:lnTo>
                  <a:lnTo>
                    <a:pt x="521" y="155"/>
                  </a:lnTo>
                  <a:lnTo>
                    <a:pt x="591" y="103"/>
                  </a:lnTo>
                  <a:lnTo>
                    <a:pt x="624" y="59"/>
                  </a:lnTo>
                  <a:lnTo>
                    <a:pt x="669" y="59"/>
                  </a:lnTo>
                  <a:lnTo>
                    <a:pt x="735" y="59"/>
                  </a:lnTo>
                  <a:lnTo>
                    <a:pt x="787" y="22"/>
                  </a:lnTo>
                  <a:lnTo>
                    <a:pt x="820" y="22"/>
                  </a:lnTo>
                  <a:lnTo>
                    <a:pt x="820" y="0"/>
                  </a:ln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3" y="37"/>
                  </a:lnTo>
                  <a:lnTo>
                    <a:pt x="573" y="88"/>
                  </a:lnTo>
                  <a:lnTo>
                    <a:pt x="514" y="133"/>
                  </a:lnTo>
                  <a:lnTo>
                    <a:pt x="392" y="133"/>
                  </a:lnTo>
                  <a:lnTo>
                    <a:pt x="355" y="103"/>
                  </a:lnTo>
                  <a:lnTo>
                    <a:pt x="288" y="140"/>
                  </a:lnTo>
                  <a:lnTo>
                    <a:pt x="159" y="140"/>
                  </a:lnTo>
                  <a:lnTo>
                    <a:pt x="33" y="255"/>
                  </a:lnTo>
                  <a:lnTo>
                    <a:pt x="0" y="255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73"/>
            <p:cNvSpPr/>
            <p:nvPr>
              <p:custDataLst>
                <p:tags r:id="rId71"/>
              </p:custDataLst>
            </p:nvPr>
          </p:nvSpPr>
          <p:spPr bwMode="auto">
            <a:xfrm>
              <a:off x="9264073" y="8424777"/>
              <a:ext cx="252706" cy="343962"/>
            </a:xfrm>
            <a:custGeom>
              <a:avLst/>
              <a:gdLst>
                <a:gd name="T0" fmla="*/ 107 w 107"/>
                <a:gd name="T1" fmla="*/ 9 h 146"/>
                <a:gd name="T2" fmla="*/ 98 w 107"/>
                <a:gd name="T3" fmla="*/ 0 h 146"/>
                <a:gd name="T4" fmla="*/ 2 w 107"/>
                <a:gd name="T5" fmla="*/ 0 h 146"/>
                <a:gd name="T6" fmla="*/ 2 w 107"/>
                <a:gd name="T7" fmla="*/ 91 h 146"/>
                <a:gd name="T8" fmla="*/ 0 w 107"/>
                <a:gd name="T9" fmla="*/ 91 h 146"/>
                <a:gd name="T10" fmla="*/ 0 w 107"/>
                <a:gd name="T11" fmla="*/ 119 h 146"/>
                <a:gd name="T12" fmla="*/ 27 w 107"/>
                <a:gd name="T13" fmla="*/ 146 h 146"/>
                <a:gd name="T14" fmla="*/ 107 w 107"/>
                <a:gd name="T15" fmla="*/ 146 h 146"/>
                <a:gd name="T16" fmla="*/ 107 w 107"/>
                <a:gd name="T17" fmla="*/ 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46">
                  <a:moveTo>
                    <a:pt x="107" y="9"/>
                  </a:moveTo>
                  <a:cubicBezTo>
                    <a:pt x="107" y="4"/>
                    <a:pt x="103" y="0"/>
                    <a:pt x="9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4"/>
                    <a:pt x="12" y="146"/>
                    <a:pt x="27" y="146"/>
                  </a:cubicBezTo>
                  <a:cubicBezTo>
                    <a:pt x="107" y="146"/>
                    <a:pt x="107" y="146"/>
                    <a:pt x="107" y="146"/>
                  </a:cubicBezTo>
                  <a:lnTo>
                    <a:pt x="107" y="9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4"/>
            <p:cNvSpPr/>
            <p:nvPr>
              <p:custDataLst>
                <p:tags r:id="rId72"/>
              </p:custDataLst>
            </p:nvPr>
          </p:nvSpPr>
          <p:spPr bwMode="auto">
            <a:xfrm>
              <a:off x="9523799" y="8896368"/>
              <a:ext cx="4467" cy="255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5"/>
            <p:cNvSpPr/>
            <p:nvPr>
              <p:custDataLst>
                <p:tags r:id="rId73"/>
              </p:custDataLst>
            </p:nvPr>
          </p:nvSpPr>
          <p:spPr bwMode="auto">
            <a:xfrm>
              <a:off x="8872888" y="8431797"/>
              <a:ext cx="620279" cy="445427"/>
            </a:xfrm>
            <a:custGeom>
              <a:avLst/>
              <a:gdLst>
                <a:gd name="T0" fmla="*/ 259 w 263"/>
                <a:gd name="T1" fmla="*/ 189 h 189"/>
                <a:gd name="T2" fmla="*/ 4 w 263"/>
                <a:gd name="T3" fmla="*/ 189 h 189"/>
                <a:gd name="T4" fmla="*/ 0 w 263"/>
                <a:gd name="T5" fmla="*/ 185 h 189"/>
                <a:gd name="T6" fmla="*/ 0 w 263"/>
                <a:gd name="T7" fmla="*/ 4 h 189"/>
                <a:gd name="T8" fmla="*/ 4 w 263"/>
                <a:gd name="T9" fmla="*/ 0 h 189"/>
                <a:gd name="T10" fmla="*/ 259 w 263"/>
                <a:gd name="T11" fmla="*/ 0 h 189"/>
                <a:gd name="T12" fmla="*/ 263 w 263"/>
                <a:gd name="T13" fmla="*/ 4 h 189"/>
                <a:gd name="T14" fmla="*/ 263 w 263"/>
                <a:gd name="T15" fmla="*/ 185 h 189"/>
                <a:gd name="T16" fmla="*/ 259 w 263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89">
                  <a:moveTo>
                    <a:pt x="259" y="189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1" y="189"/>
                    <a:pt x="0" y="187"/>
                    <a:pt x="0" y="18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2" y="0"/>
                    <a:pt x="263" y="1"/>
                    <a:pt x="263" y="4"/>
                  </a:cubicBezTo>
                  <a:cubicBezTo>
                    <a:pt x="263" y="185"/>
                    <a:pt x="263" y="185"/>
                    <a:pt x="263" y="185"/>
                  </a:cubicBezTo>
                  <a:cubicBezTo>
                    <a:pt x="263" y="187"/>
                    <a:pt x="262" y="189"/>
                    <a:pt x="259" y="189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76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8943723" y="8424777"/>
              <a:ext cx="35098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7"/>
            <p:cNvSpPr/>
            <p:nvPr>
              <p:custDataLst>
                <p:tags r:id="rId75"/>
              </p:custDataLst>
            </p:nvPr>
          </p:nvSpPr>
          <p:spPr bwMode="auto">
            <a:xfrm>
              <a:off x="8943723" y="8424777"/>
              <a:ext cx="35098" cy="14039"/>
            </a:xfrm>
            <a:custGeom>
              <a:avLst/>
              <a:gdLst>
                <a:gd name="T0" fmla="*/ 0 w 55"/>
                <a:gd name="T1" fmla="*/ 22 h 22"/>
                <a:gd name="T2" fmla="*/ 55 w 55"/>
                <a:gd name="T3" fmla="*/ 22 h 22"/>
                <a:gd name="T4" fmla="*/ 55 w 55"/>
                <a:gd name="T5" fmla="*/ 0 h 22"/>
                <a:gd name="T6" fmla="*/ 0 w 5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2">
                  <a:moveTo>
                    <a:pt x="0" y="22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78"/>
            <p:cNvSpPr/>
            <p:nvPr>
              <p:custDataLst>
                <p:tags r:id="rId76"/>
              </p:custDataLst>
            </p:nvPr>
          </p:nvSpPr>
          <p:spPr bwMode="auto">
            <a:xfrm>
              <a:off x="8865869" y="8424777"/>
              <a:ext cx="634318" cy="459466"/>
            </a:xfrm>
            <a:custGeom>
              <a:avLst/>
              <a:gdLst>
                <a:gd name="T0" fmla="*/ 55 w 269"/>
                <a:gd name="T1" fmla="*/ 6 h 195"/>
                <a:gd name="T2" fmla="*/ 260 w 269"/>
                <a:gd name="T3" fmla="*/ 6 h 195"/>
                <a:gd name="T4" fmla="*/ 262 w 269"/>
                <a:gd name="T5" fmla="*/ 7 h 195"/>
                <a:gd name="T6" fmla="*/ 263 w 269"/>
                <a:gd name="T7" fmla="*/ 9 h 195"/>
                <a:gd name="T8" fmla="*/ 263 w 269"/>
                <a:gd name="T9" fmla="*/ 186 h 195"/>
                <a:gd name="T10" fmla="*/ 262 w 269"/>
                <a:gd name="T11" fmla="*/ 188 h 195"/>
                <a:gd name="T12" fmla="*/ 260 w 269"/>
                <a:gd name="T13" fmla="*/ 189 h 195"/>
                <a:gd name="T14" fmla="*/ 9 w 269"/>
                <a:gd name="T15" fmla="*/ 189 h 195"/>
                <a:gd name="T16" fmla="*/ 7 w 269"/>
                <a:gd name="T17" fmla="*/ 188 h 195"/>
                <a:gd name="T18" fmla="*/ 6 w 269"/>
                <a:gd name="T19" fmla="*/ 186 h 195"/>
                <a:gd name="T20" fmla="*/ 6 w 269"/>
                <a:gd name="T21" fmla="*/ 9 h 195"/>
                <a:gd name="T22" fmla="*/ 7 w 269"/>
                <a:gd name="T23" fmla="*/ 7 h 195"/>
                <a:gd name="T24" fmla="*/ 9 w 269"/>
                <a:gd name="T25" fmla="*/ 6 h 195"/>
                <a:gd name="T26" fmla="*/ 25 w 269"/>
                <a:gd name="T27" fmla="*/ 6 h 195"/>
                <a:gd name="T28" fmla="*/ 25 w 269"/>
                <a:gd name="T29" fmla="*/ 0 h 195"/>
                <a:gd name="T30" fmla="*/ 9 w 269"/>
                <a:gd name="T31" fmla="*/ 0 h 195"/>
                <a:gd name="T32" fmla="*/ 0 w 269"/>
                <a:gd name="T33" fmla="*/ 9 h 195"/>
                <a:gd name="T34" fmla="*/ 0 w 269"/>
                <a:gd name="T35" fmla="*/ 186 h 195"/>
                <a:gd name="T36" fmla="*/ 9 w 269"/>
                <a:gd name="T37" fmla="*/ 195 h 195"/>
                <a:gd name="T38" fmla="*/ 260 w 269"/>
                <a:gd name="T39" fmla="*/ 195 h 195"/>
                <a:gd name="T40" fmla="*/ 269 w 269"/>
                <a:gd name="T41" fmla="*/ 186 h 195"/>
                <a:gd name="T42" fmla="*/ 269 w 269"/>
                <a:gd name="T43" fmla="*/ 9 h 195"/>
                <a:gd name="T44" fmla="*/ 260 w 269"/>
                <a:gd name="T45" fmla="*/ 0 h 195"/>
                <a:gd name="T46" fmla="*/ 55 w 269"/>
                <a:gd name="T47" fmla="*/ 0 h 195"/>
                <a:gd name="T48" fmla="*/ 55 w 269"/>
                <a:gd name="T49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9" h="195">
                  <a:moveTo>
                    <a:pt x="55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1" y="6"/>
                    <a:pt x="262" y="6"/>
                    <a:pt x="262" y="7"/>
                  </a:cubicBezTo>
                  <a:cubicBezTo>
                    <a:pt x="263" y="7"/>
                    <a:pt x="263" y="8"/>
                    <a:pt x="263" y="9"/>
                  </a:cubicBezTo>
                  <a:cubicBezTo>
                    <a:pt x="263" y="186"/>
                    <a:pt x="263" y="186"/>
                    <a:pt x="263" y="186"/>
                  </a:cubicBezTo>
                  <a:cubicBezTo>
                    <a:pt x="263" y="187"/>
                    <a:pt x="263" y="187"/>
                    <a:pt x="262" y="188"/>
                  </a:cubicBezTo>
                  <a:cubicBezTo>
                    <a:pt x="262" y="189"/>
                    <a:pt x="261" y="189"/>
                    <a:pt x="260" y="189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8" y="189"/>
                    <a:pt x="7" y="189"/>
                    <a:pt x="7" y="188"/>
                  </a:cubicBezTo>
                  <a:cubicBezTo>
                    <a:pt x="6" y="187"/>
                    <a:pt x="6" y="187"/>
                    <a:pt x="6" y="18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1"/>
                    <a:pt x="4" y="195"/>
                    <a:pt x="9" y="195"/>
                  </a:cubicBezTo>
                  <a:cubicBezTo>
                    <a:pt x="260" y="195"/>
                    <a:pt x="260" y="195"/>
                    <a:pt x="260" y="195"/>
                  </a:cubicBezTo>
                  <a:cubicBezTo>
                    <a:pt x="265" y="195"/>
                    <a:pt x="269" y="191"/>
                    <a:pt x="269" y="186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69" y="4"/>
                    <a:pt x="265" y="0"/>
                    <a:pt x="26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79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8900967" y="8464342"/>
              <a:ext cx="559017" cy="3637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80"/>
            <p:cNvSpPr/>
            <p:nvPr>
              <p:custDataLst>
                <p:tags r:id="rId78"/>
              </p:custDataLst>
            </p:nvPr>
          </p:nvSpPr>
          <p:spPr bwMode="auto">
            <a:xfrm>
              <a:off x="8842257" y="8851698"/>
              <a:ext cx="678989" cy="51690"/>
            </a:xfrm>
            <a:custGeom>
              <a:avLst/>
              <a:gdLst>
                <a:gd name="T0" fmla="*/ 272 w 288"/>
                <a:gd name="T1" fmla="*/ 22 h 22"/>
                <a:gd name="T2" fmla="*/ 14 w 288"/>
                <a:gd name="T3" fmla="*/ 22 h 22"/>
                <a:gd name="T4" fmla="*/ 2 w 288"/>
                <a:gd name="T5" fmla="*/ 11 h 22"/>
                <a:gd name="T6" fmla="*/ 0 w 288"/>
                <a:gd name="T7" fmla="*/ 0 h 22"/>
                <a:gd name="T8" fmla="*/ 119 w 288"/>
                <a:gd name="T9" fmla="*/ 0 h 22"/>
                <a:gd name="T10" fmla="*/ 124 w 288"/>
                <a:gd name="T11" fmla="*/ 6 h 22"/>
                <a:gd name="T12" fmla="*/ 157 w 288"/>
                <a:gd name="T13" fmla="*/ 6 h 22"/>
                <a:gd name="T14" fmla="*/ 162 w 288"/>
                <a:gd name="T15" fmla="*/ 0 h 22"/>
                <a:gd name="T16" fmla="*/ 288 w 288"/>
                <a:gd name="T17" fmla="*/ 0 h 22"/>
                <a:gd name="T18" fmla="*/ 286 w 288"/>
                <a:gd name="T19" fmla="*/ 10 h 22"/>
                <a:gd name="T20" fmla="*/ 272 w 288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2">
                  <a:moveTo>
                    <a:pt x="272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3" y="17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6" y="10"/>
                    <a:pt x="286" y="10"/>
                    <a:pt x="286" y="10"/>
                  </a:cubicBezTo>
                  <a:cubicBezTo>
                    <a:pt x="285" y="17"/>
                    <a:pt x="279" y="22"/>
                    <a:pt x="27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81"/>
            <p:cNvSpPr/>
            <p:nvPr>
              <p:custDataLst>
                <p:tags r:id="rId79"/>
              </p:custDataLst>
            </p:nvPr>
          </p:nvSpPr>
          <p:spPr bwMode="auto">
            <a:xfrm>
              <a:off x="8835237" y="8844040"/>
              <a:ext cx="693028" cy="66367"/>
            </a:xfrm>
            <a:custGeom>
              <a:avLst/>
              <a:gdLst>
                <a:gd name="T0" fmla="*/ 275 w 294"/>
                <a:gd name="T1" fmla="*/ 25 h 28"/>
                <a:gd name="T2" fmla="*/ 275 w 294"/>
                <a:gd name="T3" fmla="*/ 22 h 28"/>
                <a:gd name="T4" fmla="*/ 17 w 294"/>
                <a:gd name="T5" fmla="*/ 22 h 28"/>
                <a:gd name="T6" fmla="*/ 8 w 294"/>
                <a:gd name="T7" fmla="*/ 14 h 28"/>
                <a:gd name="T8" fmla="*/ 7 w 294"/>
                <a:gd name="T9" fmla="*/ 6 h 28"/>
                <a:gd name="T10" fmla="*/ 121 w 294"/>
                <a:gd name="T11" fmla="*/ 6 h 28"/>
                <a:gd name="T12" fmla="*/ 125 w 294"/>
                <a:gd name="T13" fmla="*/ 12 h 28"/>
                <a:gd name="T14" fmla="*/ 161 w 294"/>
                <a:gd name="T15" fmla="*/ 12 h 28"/>
                <a:gd name="T16" fmla="*/ 166 w 294"/>
                <a:gd name="T17" fmla="*/ 6 h 28"/>
                <a:gd name="T18" fmla="*/ 287 w 294"/>
                <a:gd name="T19" fmla="*/ 6 h 28"/>
                <a:gd name="T20" fmla="*/ 286 w 294"/>
                <a:gd name="T21" fmla="*/ 12 h 28"/>
                <a:gd name="T22" fmla="*/ 275 w 294"/>
                <a:gd name="T23" fmla="*/ 22 h 28"/>
                <a:gd name="T24" fmla="*/ 275 w 294"/>
                <a:gd name="T25" fmla="*/ 25 h 28"/>
                <a:gd name="T26" fmla="*/ 275 w 294"/>
                <a:gd name="T27" fmla="*/ 28 h 28"/>
                <a:gd name="T28" fmla="*/ 292 w 294"/>
                <a:gd name="T29" fmla="*/ 13 h 28"/>
                <a:gd name="T30" fmla="*/ 294 w 294"/>
                <a:gd name="T31" fmla="*/ 0 h 28"/>
                <a:gd name="T32" fmla="*/ 163 w 294"/>
                <a:gd name="T33" fmla="*/ 0 h 28"/>
                <a:gd name="T34" fmla="*/ 158 w 294"/>
                <a:gd name="T35" fmla="*/ 6 h 28"/>
                <a:gd name="T36" fmla="*/ 129 w 294"/>
                <a:gd name="T37" fmla="*/ 6 h 28"/>
                <a:gd name="T38" fmla="*/ 124 w 294"/>
                <a:gd name="T39" fmla="*/ 0 h 28"/>
                <a:gd name="T40" fmla="*/ 0 w 294"/>
                <a:gd name="T41" fmla="*/ 0 h 28"/>
                <a:gd name="T42" fmla="*/ 2 w 294"/>
                <a:gd name="T43" fmla="*/ 15 h 28"/>
                <a:gd name="T44" fmla="*/ 17 w 294"/>
                <a:gd name="T45" fmla="*/ 28 h 28"/>
                <a:gd name="T46" fmla="*/ 275 w 294"/>
                <a:gd name="T47" fmla="*/ 28 h 28"/>
                <a:gd name="T48" fmla="*/ 275 w 294"/>
                <a:gd name="T4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28">
                  <a:moveTo>
                    <a:pt x="275" y="25"/>
                  </a:moveTo>
                  <a:cubicBezTo>
                    <a:pt x="275" y="22"/>
                    <a:pt x="275" y="22"/>
                    <a:pt x="275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3" y="22"/>
                    <a:pt x="9" y="18"/>
                    <a:pt x="8" y="1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61" y="12"/>
                    <a:pt x="161" y="12"/>
                    <a:pt x="161" y="12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287" y="6"/>
                    <a:pt x="287" y="6"/>
                    <a:pt x="287" y="6"/>
                  </a:cubicBezTo>
                  <a:cubicBezTo>
                    <a:pt x="286" y="12"/>
                    <a:pt x="286" y="12"/>
                    <a:pt x="286" y="12"/>
                  </a:cubicBezTo>
                  <a:cubicBezTo>
                    <a:pt x="285" y="18"/>
                    <a:pt x="280" y="22"/>
                    <a:pt x="275" y="22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83" y="28"/>
                    <a:pt x="291" y="21"/>
                    <a:pt x="292" y="1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22"/>
                    <a:pt x="10" y="28"/>
                    <a:pt x="17" y="28"/>
                  </a:cubicBezTo>
                  <a:cubicBezTo>
                    <a:pt x="275" y="28"/>
                    <a:pt x="275" y="28"/>
                    <a:pt x="275" y="28"/>
                  </a:cubicBezTo>
                  <a:lnTo>
                    <a:pt x="275" y="2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82"/>
            <p:cNvSpPr/>
            <p:nvPr>
              <p:custDataLst>
                <p:tags r:id="rId80"/>
              </p:custDataLst>
            </p:nvPr>
          </p:nvSpPr>
          <p:spPr bwMode="auto">
            <a:xfrm>
              <a:off x="9021577" y="8526243"/>
              <a:ext cx="324817" cy="256535"/>
            </a:xfrm>
            <a:custGeom>
              <a:avLst/>
              <a:gdLst>
                <a:gd name="T0" fmla="*/ 447 w 509"/>
                <a:gd name="T1" fmla="*/ 0 h 402"/>
                <a:gd name="T2" fmla="*/ 317 w 509"/>
                <a:gd name="T3" fmla="*/ 0 h 402"/>
                <a:gd name="T4" fmla="*/ 192 w 509"/>
                <a:gd name="T5" fmla="*/ 0 h 402"/>
                <a:gd name="T6" fmla="*/ 62 w 509"/>
                <a:gd name="T7" fmla="*/ 0 h 402"/>
                <a:gd name="T8" fmla="*/ 0 w 509"/>
                <a:gd name="T9" fmla="*/ 110 h 402"/>
                <a:gd name="T10" fmla="*/ 255 w 509"/>
                <a:gd name="T11" fmla="*/ 402 h 402"/>
                <a:gd name="T12" fmla="*/ 509 w 509"/>
                <a:gd name="T13" fmla="*/ 110 h 402"/>
                <a:gd name="T14" fmla="*/ 447 w 509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402">
                  <a:moveTo>
                    <a:pt x="447" y="0"/>
                  </a:moveTo>
                  <a:lnTo>
                    <a:pt x="317" y="0"/>
                  </a:lnTo>
                  <a:lnTo>
                    <a:pt x="192" y="0"/>
                  </a:lnTo>
                  <a:lnTo>
                    <a:pt x="62" y="0"/>
                  </a:lnTo>
                  <a:lnTo>
                    <a:pt x="0" y="110"/>
                  </a:lnTo>
                  <a:lnTo>
                    <a:pt x="255" y="402"/>
                  </a:lnTo>
                  <a:lnTo>
                    <a:pt x="509" y="11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83"/>
            <p:cNvSpPr/>
            <p:nvPr>
              <p:custDataLst>
                <p:tags r:id="rId81"/>
              </p:custDataLst>
            </p:nvPr>
          </p:nvSpPr>
          <p:spPr bwMode="auto">
            <a:xfrm>
              <a:off x="9012005" y="8518585"/>
              <a:ext cx="343962" cy="273765"/>
            </a:xfrm>
            <a:custGeom>
              <a:avLst/>
              <a:gdLst>
                <a:gd name="T0" fmla="*/ 462 w 539"/>
                <a:gd name="T1" fmla="*/ 12 h 429"/>
                <a:gd name="T2" fmla="*/ 462 w 539"/>
                <a:gd name="T3" fmla="*/ 0 h 429"/>
                <a:gd name="T4" fmla="*/ 332 w 539"/>
                <a:gd name="T5" fmla="*/ 0 h 429"/>
                <a:gd name="T6" fmla="*/ 207 w 539"/>
                <a:gd name="T7" fmla="*/ 0 h 429"/>
                <a:gd name="T8" fmla="*/ 70 w 539"/>
                <a:gd name="T9" fmla="*/ 0 h 429"/>
                <a:gd name="T10" fmla="*/ 0 w 539"/>
                <a:gd name="T11" fmla="*/ 122 h 429"/>
                <a:gd name="T12" fmla="*/ 270 w 539"/>
                <a:gd name="T13" fmla="*/ 429 h 429"/>
                <a:gd name="T14" fmla="*/ 539 w 539"/>
                <a:gd name="T15" fmla="*/ 122 h 429"/>
                <a:gd name="T16" fmla="*/ 469 w 539"/>
                <a:gd name="T17" fmla="*/ 0 h 429"/>
                <a:gd name="T18" fmla="*/ 462 w 539"/>
                <a:gd name="T19" fmla="*/ 0 h 429"/>
                <a:gd name="T20" fmla="*/ 462 w 539"/>
                <a:gd name="T21" fmla="*/ 12 h 429"/>
                <a:gd name="T22" fmla="*/ 451 w 539"/>
                <a:gd name="T23" fmla="*/ 15 h 429"/>
                <a:gd name="T24" fmla="*/ 513 w 539"/>
                <a:gd name="T25" fmla="*/ 122 h 429"/>
                <a:gd name="T26" fmla="*/ 270 w 539"/>
                <a:gd name="T27" fmla="*/ 396 h 429"/>
                <a:gd name="T28" fmla="*/ 29 w 539"/>
                <a:gd name="T29" fmla="*/ 122 h 429"/>
                <a:gd name="T30" fmla="*/ 85 w 539"/>
                <a:gd name="T31" fmla="*/ 23 h 429"/>
                <a:gd name="T32" fmla="*/ 207 w 539"/>
                <a:gd name="T33" fmla="*/ 23 h 429"/>
                <a:gd name="T34" fmla="*/ 332 w 539"/>
                <a:gd name="T35" fmla="*/ 23 h 429"/>
                <a:gd name="T36" fmla="*/ 462 w 539"/>
                <a:gd name="T37" fmla="*/ 23 h 429"/>
                <a:gd name="T38" fmla="*/ 462 w 539"/>
                <a:gd name="T39" fmla="*/ 12 h 429"/>
                <a:gd name="T40" fmla="*/ 451 w 539"/>
                <a:gd name="T41" fmla="*/ 15 h 429"/>
                <a:gd name="T42" fmla="*/ 462 w 539"/>
                <a:gd name="T43" fmla="*/ 1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9" h="429">
                  <a:moveTo>
                    <a:pt x="462" y="12"/>
                  </a:moveTo>
                  <a:lnTo>
                    <a:pt x="462" y="0"/>
                  </a:lnTo>
                  <a:lnTo>
                    <a:pt x="332" y="0"/>
                  </a:lnTo>
                  <a:lnTo>
                    <a:pt x="207" y="0"/>
                  </a:lnTo>
                  <a:lnTo>
                    <a:pt x="70" y="0"/>
                  </a:lnTo>
                  <a:lnTo>
                    <a:pt x="0" y="122"/>
                  </a:lnTo>
                  <a:lnTo>
                    <a:pt x="270" y="429"/>
                  </a:lnTo>
                  <a:lnTo>
                    <a:pt x="539" y="122"/>
                  </a:lnTo>
                  <a:lnTo>
                    <a:pt x="469" y="0"/>
                  </a:lnTo>
                  <a:lnTo>
                    <a:pt x="462" y="0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513" y="122"/>
                  </a:lnTo>
                  <a:lnTo>
                    <a:pt x="270" y="396"/>
                  </a:lnTo>
                  <a:lnTo>
                    <a:pt x="29" y="122"/>
                  </a:lnTo>
                  <a:lnTo>
                    <a:pt x="85" y="23"/>
                  </a:lnTo>
                  <a:lnTo>
                    <a:pt x="207" y="23"/>
                  </a:lnTo>
                  <a:lnTo>
                    <a:pt x="332" y="23"/>
                  </a:lnTo>
                  <a:lnTo>
                    <a:pt x="462" y="23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462" y="1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84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9021577" y="8589419"/>
              <a:ext cx="324817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5"/>
            <p:cNvSpPr/>
            <p:nvPr>
              <p:custDataLst>
                <p:tags r:id="rId83"/>
              </p:custDataLst>
            </p:nvPr>
          </p:nvSpPr>
          <p:spPr bwMode="auto">
            <a:xfrm>
              <a:off x="9021577" y="8589419"/>
              <a:ext cx="324817" cy="14678"/>
            </a:xfrm>
            <a:custGeom>
              <a:avLst/>
              <a:gdLst>
                <a:gd name="T0" fmla="*/ 0 w 509"/>
                <a:gd name="T1" fmla="*/ 23 h 23"/>
                <a:gd name="T2" fmla="*/ 509 w 509"/>
                <a:gd name="T3" fmla="*/ 23 h 23"/>
                <a:gd name="T4" fmla="*/ 509 w 509"/>
                <a:gd name="T5" fmla="*/ 0 h 23"/>
                <a:gd name="T6" fmla="*/ 0 w 50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9" h="23">
                  <a:moveTo>
                    <a:pt x="0" y="23"/>
                  </a:moveTo>
                  <a:lnTo>
                    <a:pt x="509" y="23"/>
                  </a:lnTo>
                  <a:lnTo>
                    <a:pt x="50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6"/>
            <p:cNvSpPr/>
            <p:nvPr>
              <p:custDataLst>
                <p:tags r:id="rId84"/>
              </p:custDataLst>
            </p:nvPr>
          </p:nvSpPr>
          <p:spPr bwMode="auto">
            <a:xfrm>
              <a:off x="9096878" y="8594524"/>
              <a:ext cx="94446" cy="190806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  <a:gd name="T8" fmla="*/ 148 w 148"/>
                <a:gd name="T9" fmla="*/ 29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  <a:lnTo>
                    <a:pt x="148" y="29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87"/>
            <p:cNvSpPr/>
            <p:nvPr>
              <p:custDataLst>
                <p:tags r:id="rId85"/>
              </p:custDataLst>
            </p:nvPr>
          </p:nvSpPr>
          <p:spPr bwMode="auto">
            <a:xfrm>
              <a:off x="9096878" y="8594524"/>
              <a:ext cx="94446" cy="190806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88"/>
            <p:cNvSpPr/>
            <p:nvPr>
              <p:custDataLst>
                <p:tags r:id="rId86"/>
              </p:custDataLst>
            </p:nvPr>
          </p:nvSpPr>
          <p:spPr bwMode="auto">
            <a:xfrm>
              <a:off x="9176647" y="8589419"/>
              <a:ext cx="94446" cy="191444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  <a:gd name="T8" fmla="*/ 23 w 14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  <a:lnTo>
                    <a:pt x="23" y="30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9"/>
            <p:cNvSpPr/>
            <p:nvPr>
              <p:custDataLst>
                <p:tags r:id="rId87"/>
              </p:custDataLst>
            </p:nvPr>
          </p:nvSpPr>
          <p:spPr bwMode="auto">
            <a:xfrm>
              <a:off x="9176647" y="8589419"/>
              <a:ext cx="94446" cy="191444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90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9176647" y="8596439"/>
              <a:ext cx="14678" cy="181872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91"/>
            <p:cNvSpPr/>
            <p:nvPr>
              <p:custDataLst>
                <p:tags r:id="rId89"/>
              </p:custDataLst>
            </p:nvPr>
          </p:nvSpPr>
          <p:spPr bwMode="auto">
            <a:xfrm>
              <a:off x="9176647" y="8596439"/>
              <a:ext cx="14678" cy="181872"/>
            </a:xfrm>
            <a:custGeom>
              <a:avLst/>
              <a:gdLst>
                <a:gd name="T0" fmla="*/ 0 w 23"/>
                <a:gd name="T1" fmla="*/ 0 h 285"/>
                <a:gd name="T2" fmla="*/ 0 w 23"/>
                <a:gd name="T3" fmla="*/ 285 h 285"/>
                <a:gd name="T4" fmla="*/ 23 w 23"/>
                <a:gd name="T5" fmla="*/ 285 h 285"/>
                <a:gd name="T6" fmla="*/ 23 w 23"/>
                <a:gd name="T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5">
                  <a:moveTo>
                    <a:pt x="0" y="0"/>
                  </a:moveTo>
                  <a:lnTo>
                    <a:pt x="0" y="285"/>
                  </a:lnTo>
                  <a:lnTo>
                    <a:pt x="23" y="28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92"/>
            <p:cNvSpPr/>
            <p:nvPr>
              <p:custDataLst>
                <p:tags r:id="rId90"/>
              </p:custDataLst>
            </p:nvPr>
          </p:nvSpPr>
          <p:spPr bwMode="auto">
            <a:xfrm>
              <a:off x="9056675" y="8521137"/>
              <a:ext cx="51690" cy="77854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93"/>
            <p:cNvSpPr/>
            <p:nvPr>
              <p:custDataLst>
                <p:tags r:id="rId91"/>
              </p:custDataLst>
            </p:nvPr>
          </p:nvSpPr>
          <p:spPr bwMode="auto">
            <a:xfrm>
              <a:off x="9056675" y="8521137"/>
              <a:ext cx="51690" cy="77854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94"/>
            <p:cNvSpPr/>
            <p:nvPr>
              <p:custDataLst>
                <p:tags r:id="rId92"/>
              </p:custDataLst>
            </p:nvPr>
          </p:nvSpPr>
          <p:spPr bwMode="auto">
            <a:xfrm>
              <a:off x="9137081" y="8521137"/>
              <a:ext cx="54243" cy="77854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  <a:gd name="T8" fmla="*/ 0 w 85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95"/>
            <p:cNvSpPr/>
            <p:nvPr>
              <p:custDataLst>
                <p:tags r:id="rId93"/>
              </p:custDataLst>
            </p:nvPr>
          </p:nvSpPr>
          <p:spPr bwMode="auto">
            <a:xfrm>
              <a:off x="9137081" y="8521137"/>
              <a:ext cx="54243" cy="77854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96"/>
            <p:cNvSpPr/>
            <p:nvPr>
              <p:custDataLst>
                <p:tags r:id="rId94"/>
              </p:custDataLst>
            </p:nvPr>
          </p:nvSpPr>
          <p:spPr bwMode="auto">
            <a:xfrm>
              <a:off x="9219402" y="8521137"/>
              <a:ext cx="51690" cy="77854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97"/>
            <p:cNvSpPr/>
            <p:nvPr>
              <p:custDataLst>
                <p:tags r:id="rId95"/>
              </p:custDataLst>
            </p:nvPr>
          </p:nvSpPr>
          <p:spPr bwMode="auto">
            <a:xfrm>
              <a:off x="9219402" y="8521137"/>
              <a:ext cx="51690" cy="77854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98"/>
            <p:cNvSpPr/>
            <p:nvPr>
              <p:custDataLst>
                <p:tags r:id="rId96"/>
              </p:custDataLst>
            </p:nvPr>
          </p:nvSpPr>
          <p:spPr bwMode="auto">
            <a:xfrm>
              <a:off x="9259606" y="8521137"/>
              <a:ext cx="54243" cy="77854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  <a:gd name="T8" fmla="*/ 63 w 85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99"/>
            <p:cNvSpPr/>
            <p:nvPr>
              <p:custDataLst>
                <p:tags r:id="rId97"/>
              </p:custDataLst>
            </p:nvPr>
          </p:nvSpPr>
          <p:spPr bwMode="auto">
            <a:xfrm>
              <a:off x="9259606" y="8521137"/>
              <a:ext cx="54243" cy="77854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00"/>
            <p:cNvSpPr/>
            <p:nvPr>
              <p:custDataLst>
                <p:tags r:id="rId98"/>
              </p:custDataLst>
            </p:nvPr>
          </p:nvSpPr>
          <p:spPr bwMode="auto">
            <a:xfrm>
              <a:off x="9179199" y="8521137"/>
              <a:ext cx="51690" cy="77854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01"/>
            <p:cNvSpPr/>
            <p:nvPr>
              <p:custDataLst>
                <p:tags r:id="rId99"/>
              </p:custDataLst>
            </p:nvPr>
          </p:nvSpPr>
          <p:spPr bwMode="auto">
            <a:xfrm>
              <a:off x="9179199" y="8521137"/>
              <a:ext cx="51690" cy="77854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02"/>
            <p:cNvSpPr/>
            <p:nvPr>
              <p:custDataLst>
                <p:tags r:id="rId100"/>
              </p:custDataLst>
            </p:nvPr>
          </p:nvSpPr>
          <p:spPr bwMode="auto">
            <a:xfrm>
              <a:off x="9096878" y="8521137"/>
              <a:ext cx="51690" cy="77854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03"/>
            <p:cNvSpPr/>
            <p:nvPr>
              <p:custDataLst>
                <p:tags r:id="rId101"/>
              </p:custDataLst>
            </p:nvPr>
          </p:nvSpPr>
          <p:spPr bwMode="auto">
            <a:xfrm>
              <a:off x="9096878" y="8521137"/>
              <a:ext cx="51690" cy="77854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104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9992837" y="8764271"/>
              <a:ext cx="638" cy="4467"/>
            </a:xfrm>
            <a:prstGeom prst="rect">
              <a:avLst/>
            </a:prstGeom>
            <a:solidFill>
              <a:srgbClr val="A7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105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9992837" y="8764271"/>
              <a:ext cx="638" cy="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06"/>
            <p:cNvSpPr/>
            <p:nvPr>
              <p:custDataLst>
                <p:tags r:id="rId104"/>
              </p:custDataLst>
            </p:nvPr>
          </p:nvSpPr>
          <p:spPr bwMode="auto">
            <a:xfrm>
              <a:off x="9948166" y="8606011"/>
              <a:ext cx="124439" cy="4020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7"/>
            <p:cNvSpPr/>
            <p:nvPr>
              <p:custDataLst>
                <p:tags r:id="rId105"/>
              </p:custDataLst>
            </p:nvPr>
          </p:nvSpPr>
          <p:spPr bwMode="auto">
            <a:xfrm>
              <a:off x="9948166" y="8606011"/>
              <a:ext cx="124439" cy="4020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8"/>
            <p:cNvSpPr/>
            <p:nvPr>
              <p:custDataLst>
                <p:tags r:id="rId106"/>
              </p:custDataLst>
            </p:nvPr>
          </p:nvSpPr>
          <p:spPr bwMode="auto">
            <a:xfrm>
              <a:off x="9957101" y="8565808"/>
              <a:ext cx="115505" cy="4020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9"/>
            <p:cNvSpPr/>
            <p:nvPr>
              <p:custDataLst>
                <p:tags r:id="rId107"/>
              </p:custDataLst>
            </p:nvPr>
          </p:nvSpPr>
          <p:spPr bwMode="auto">
            <a:xfrm>
              <a:off x="9957101" y="8565808"/>
              <a:ext cx="115505" cy="4020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10"/>
            <p:cNvSpPr/>
            <p:nvPr>
              <p:custDataLst>
                <p:tags r:id="rId108"/>
              </p:custDataLst>
            </p:nvPr>
          </p:nvSpPr>
          <p:spPr bwMode="auto">
            <a:xfrm>
              <a:off x="9987732" y="8646214"/>
              <a:ext cx="84874" cy="118057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11"/>
            <p:cNvSpPr/>
            <p:nvPr>
              <p:custDataLst>
                <p:tags r:id="rId109"/>
              </p:custDataLst>
            </p:nvPr>
          </p:nvSpPr>
          <p:spPr bwMode="auto">
            <a:xfrm>
              <a:off x="9987732" y="8646214"/>
              <a:ext cx="84874" cy="118057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12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9987732" y="8639194"/>
              <a:ext cx="5105" cy="129544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13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9987732" y="8639194"/>
              <a:ext cx="5105" cy="129544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14"/>
            <p:cNvSpPr/>
            <p:nvPr>
              <p:custDataLst>
                <p:tags r:id="rId112"/>
              </p:custDataLst>
            </p:nvPr>
          </p:nvSpPr>
          <p:spPr bwMode="auto">
            <a:xfrm>
              <a:off x="9959653" y="8565808"/>
              <a:ext cx="63815" cy="38289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15"/>
            <p:cNvSpPr/>
            <p:nvPr>
              <p:custDataLst>
                <p:tags r:id="rId113"/>
              </p:custDataLst>
            </p:nvPr>
          </p:nvSpPr>
          <p:spPr bwMode="auto">
            <a:xfrm>
              <a:off x="9959653" y="8565808"/>
              <a:ext cx="63815" cy="38289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16"/>
            <p:cNvSpPr/>
            <p:nvPr>
              <p:custDataLst>
                <p:tags r:id="rId114"/>
              </p:custDataLst>
            </p:nvPr>
          </p:nvSpPr>
          <p:spPr bwMode="auto">
            <a:xfrm>
              <a:off x="9959653" y="8565808"/>
              <a:ext cx="61262" cy="38289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17"/>
            <p:cNvSpPr/>
            <p:nvPr>
              <p:custDataLst>
                <p:tags r:id="rId115"/>
              </p:custDataLst>
            </p:nvPr>
          </p:nvSpPr>
          <p:spPr bwMode="auto">
            <a:xfrm>
              <a:off x="9959653" y="8565808"/>
              <a:ext cx="61262" cy="38289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18"/>
            <p:cNvSpPr/>
            <p:nvPr>
              <p:custDataLst>
                <p:tags r:id="rId116"/>
              </p:custDataLst>
            </p:nvPr>
          </p:nvSpPr>
          <p:spPr bwMode="auto">
            <a:xfrm>
              <a:off x="9971778" y="8572827"/>
              <a:ext cx="1915" cy="5105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19"/>
            <p:cNvSpPr/>
            <p:nvPr>
              <p:custDataLst>
                <p:tags r:id="rId117"/>
              </p:custDataLst>
            </p:nvPr>
          </p:nvSpPr>
          <p:spPr bwMode="auto">
            <a:xfrm>
              <a:off x="9971778" y="8572827"/>
              <a:ext cx="1915" cy="5105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20"/>
            <p:cNvSpPr/>
            <p:nvPr>
              <p:custDataLst>
                <p:tags r:id="rId118"/>
              </p:custDataLst>
            </p:nvPr>
          </p:nvSpPr>
          <p:spPr bwMode="auto">
            <a:xfrm>
              <a:off x="10098769" y="8405633"/>
              <a:ext cx="47223" cy="160175"/>
            </a:xfrm>
            <a:custGeom>
              <a:avLst/>
              <a:gdLst>
                <a:gd name="T0" fmla="*/ 20 w 20"/>
                <a:gd name="T1" fmla="*/ 0 h 68"/>
                <a:gd name="T2" fmla="*/ 14 w 20"/>
                <a:gd name="T3" fmla="*/ 3 h 68"/>
                <a:gd name="T4" fmla="*/ 7 w 20"/>
                <a:gd name="T5" fmla="*/ 11 h 68"/>
                <a:gd name="T6" fmla="*/ 3 w 20"/>
                <a:gd name="T7" fmla="*/ 19 h 68"/>
                <a:gd name="T8" fmla="*/ 7 w 20"/>
                <a:gd name="T9" fmla="*/ 27 h 68"/>
                <a:gd name="T10" fmla="*/ 15 w 20"/>
                <a:gd name="T11" fmla="*/ 35 h 68"/>
                <a:gd name="T12" fmla="*/ 8 w 20"/>
                <a:gd name="T13" fmla="*/ 51 h 68"/>
                <a:gd name="T14" fmla="*/ 0 w 20"/>
                <a:gd name="T15" fmla="*/ 51 h 68"/>
                <a:gd name="T16" fmla="*/ 0 w 20"/>
                <a:gd name="T17" fmla="*/ 68 h 68"/>
                <a:gd name="T18" fmla="*/ 20 w 20"/>
                <a:gd name="T19" fmla="*/ 68 h 68"/>
                <a:gd name="T20" fmla="*/ 20 w 2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8">
                  <a:moveTo>
                    <a:pt x="20" y="0"/>
                  </a:moveTo>
                  <a:cubicBezTo>
                    <a:pt x="18" y="1"/>
                    <a:pt x="16" y="2"/>
                    <a:pt x="14" y="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3"/>
                    <a:pt x="3" y="16"/>
                    <a:pt x="3" y="19"/>
                  </a:cubicBezTo>
                  <a:cubicBezTo>
                    <a:pt x="3" y="22"/>
                    <a:pt x="5" y="24"/>
                    <a:pt x="7" y="2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2" y="40"/>
                    <a:pt x="9" y="46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21"/>
            <p:cNvSpPr/>
            <p:nvPr>
              <p:custDataLst>
                <p:tags r:id="rId119"/>
              </p:custDataLst>
            </p:nvPr>
          </p:nvSpPr>
          <p:spPr bwMode="auto">
            <a:xfrm>
              <a:off x="10063671" y="8526243"/>
              <a:ext cx="35098" cy="39565"/>
            </a:xfrm>
            <a:custGeom>
              <a:avLst/>
              <a:gdLst>
                <a:gd name="T0" fmla="*/ 11 w 15"/>
                <a:gd name="T1" fmla="*/ 0 h 17"/>
                <a:gd name="T2" fmla="*/ 3 w 15"/>
                <a:gd name="T3" fmla="*/ 4 h 17"/>
                <a:gd name="T4" fmla="*/ 0 w 15"/>
                <a:gd name="T5" fmla="*/ 12 h 17"/>
                <a:gd name="T6" fmla="*/ 0 w 15"/>
                <a:gd name="T7" fmla="*/ 17 h 17"/>
                <a:gd name="T8" fmla="*/ 2 w 15"/>
                <a:gd name="T9" fmla="*/ 17 h 17"/>
                <a:gd name="T10" fmla="*/ 2 w 15"/>
                <a:gd name="T11" fmla="*/ 17 h 17"/>
                <a:gd name="T12" fmla="*/ 4 w 15"/>
                <a:gd name="T13" fmla="*/ 17 h 17"/>
                <a:gd name="T14" fmla="*/ 4 w 15"/>
                <a:gd name="T15" fmla="*/ 17 h 17"/>
                <a:gd name="T16" fmla="*/ 15 w 15"/>
                <a:gd name="T17" fmla="*/ 17 h 17"/>
                <a:gd name="T18" fmla="*/ 15 w 15"/>
                <a:gd name="T19" fmla="*/ 0 h 17"/>
                <a:gd name="T20" fmla="*/ 11 w 15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7">
                  <a:moveTo>
                    <a:pt x="11" y="0"/>
                  </a:moveTo>
                  <a:cubicBezTo>
                    <a:pt x="8" y="0"/>
                    <a:pt x="5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22"/>
            <p:cNvSpPr/>
            <p:nvPr>
              <p:custDataLst>
                <p:tags r:id="rId120"/>
              </p:custDataLst>
            </p:nvPr>
          </p:nvSpPr>
          <p:spPr bwMode="auto">
            <a:xfrm>
              <a:off x="10084730" y="8370535"/>
              <a:ext cx="393737" cy="195273"/>
            </a:xfrm>
            <a:custGeom>
              <a:avLst/>
              <a:gdLst>
                <a:gd name="T0" fmla="*/ 167 w 167"/>
                <a:gd name="T1" fmla="*/ 83 h 83"/>
                <a:gd name="T2" fmla="*/ 167 w 167"/>
                <a:gd name="T3" fmla="*/ 78 h 83"/>
                <a:gd name="T4" fmla="*/ 158 w 167"/>
                <a:gd name="T5" fmla="*/ 69 h 83"/>
                <a:gd name="T6" fmla="*/ 145 w 167"/>
                <a:gd name="T7" fmla="*/ 69 h 83"/>
                <a:gd name="T8" fmla="*/ 137 w 167"/>
                <a:gd name="T9" fmla="*/ 50 h 83"/>
                <a:gd name="T10" fmla="*/ 146 w 167"/>
                <a:gd name="T11" fmla="*/ 40 h 83"/>
                <a:gd name="T12" fmla="*/ 146 w 167"/>
                <a:gd name="T13" fmla="*/ 28 h 83"/>
                <a:gd name="T14" fmla="*/ 139 w 167"/>
                <a:gd name="T15" fmla="*/ 21 h 83"/>
                <a:gd name="T16" fmla="*/ 127 w 167"/>
                <a:gd name="T17" fmla="*/ 21 h 83"/>
                <a:gd name="T18" fmla="*/ 117 w 167"/>
                <a:gd name="T19" fmla="*/ 30 h 83"/>
                <a:gd name="T20" fmla="*/ 98 w 167"/>
                <a:gd name="T21" fmla="*/ 22 h 83"/>
                <a:gd name="T22" fmla="*/ 98 w 167"/>
                <a:gd name="T23" fmla="*/ 9 h 83"/>
                <a:gd name="T24" fmla="*/ 89 w 167"/>
                <a:gd name="T25" fmla="*/ 0 h 83"/>
                <a:gd name="T26" fmla="*/ 79 w 167"/>
                <a:gd name="T27" fmla="*/ 0 h 83"/>
                <a:gd name="T28" fmla="*/ 70 w 167"/>
                <a:gd name="T29" fmla="*/ 9 h 83"/>
                <a:gd name="T30" fmla="*/ 70 w 167"/>
                <a:gd name="T31" fmla="*/ 22 h 83"/>
                <a:gd name="T32" fmla="*/ 51 w 167"/>
                <a:gd name="T33" fmla="*/ 30 h 83"/>
                <a:gd name="T34" fmla="*/ 41 w 167"/>
                <a:gd name="T35" fmla="*/ 20 h 83"/>
                <a:gd name="T36" fmla="*/ 29 w 167"/>
                <a:gd name="T37" fmla="*/ 20 h 83"/>
                <a:gd name="T38" fmla="*/ 21 w 167"/>
                <a:gd name="T39" fmla="*/ 27 h 83"/>
                <a:gd name="T40" fmla="*/ 21 w 167"/>
                <a:gd name="T41" fmla="*/ 40 h 83"/>
                <a:gd name="T42" fmla="*/ 31 w 167"/>
                <a:gd name="T43" fmla="*/ 50 h 83"/>
                <a:gd name="T44" fmla="*/ 23 w 167"/>
                <a:gd name="T45" fmla="*/ 69 h 83"/>
                <a:gd name="T46" fmla="*/ 9 w 167"/>
                <a:gd name="T47" fmla="*/ 69 h 83"/>
                <a:gd name="T48" fmla="*/ 0 w 167"/>
                <a:gd name="T49" fmla="*/ 78 h 83"/>
                <a:gd name="T50" fmla="*/ 0 w 167"/>
                <a:gd name="T51" fmla="*/ 83 h 83"/>
                <a:gd name="T52" fmla="*/ 56 w 167"/>
                <a:gd name="T53" fmla="*/ 83 h 83"/>
                <a:gd name="T54" fmla="*/ 84 w 167"/>
                <a:gd name="T55" fmla="*/ 55 h 83"/>
                <a:gd name="T56" fmla="*/ 112 w 167"/>
                <a:gd name="T57" fmla="*/ 83 h 83"/>
                <a:gd name="T58" fmla="*/ 167 w 167"/>
                <a:gd name="T5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83">
                  <a:moveTo>
                    <a:pt x="167" y="83"/>
                  </a:moveTo>
                  <a:cubicBezTo>
                    <a:pt x="167" y="78"/>
                    <a:pt x="167" y="78"/>
                    <a:pt x="167" y="78"/>
                  </a:cubicBezTo>
                  <a:cubicBezTo>
                    <a:pt x="167" y="73"/>
                    <a:pt x="163" y="69"/>
                    <a:pt x="158" y="69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3" y="62"/>
                    <a:pt x="140" y="56"/>
                    <a:pt x="137" y="5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50" y="37"/>
                    <a:pt x="150" y="31"/>
                    <a:pt x="146" y="28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6" y="17"/>
                    <a:pt x="130" y="17"/>
                    <a:pt x="127" y="21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1" y="26"/>
                    <a:pt x="105" y="24"/>
                    <a:pt x="98" y="22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4"/>
                    <a:pt x="94" y="0"/>
                    <a:pt x="8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4" y="0"/>
                    <a:pt x="70" y="4"/>
                    <a:pt x="70" y="9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3" y="24"/>
                    <a:pt x="56" y="26"/>
                    <a:pt x="51" y="3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17"/>
                    <a:pt x="32" y="17"/>
                    <a:pt x="29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31"/>
                    <a:pt x="18" y="36"/>
                    <a:pt x="21" y="4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55"/>
                    <a:pt x="24" y="62"/>
                    <a:pt x="23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73"/>
                    <a:pt x="0" y="7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68"/>
                    <a:pt x="68" y="55"/>
                    <a:pt x="84" y="55"/>
                  </a:cubicBezTo>
                  <a:cubicBezTo>
                    <a:pt x="99" y="55"/>
                    <a:pt x="112" y="68"/>
                    <a:pt x="112" y="83"/>
                  </a:cubicBezTo>
                  <a:lnTo>
                    <a:pt x="167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23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10077711" y="8363515"/>
              <a:ext cx="407776" cy="202293"/>
            </a:xfrm>
            <a:custGeom>
              <a:avLst/>
              <a:gdLst>
                <a:gd name="T0" fmla="*/ 173 w 173"/>
                <a:gd name="T1" fmla="*/ 81 h 86"/>
                <a:gd name="T2" fmla="*/ 148 w 173"/>
                <a:gd name="T3" fmla="*/ 69 h 86"/>
                <a:gd name="T4" fmla="*/ 151 w 173"/>
                <a:gd name="T5" fmla="*/ 72 h 86"/>
                <a:gd name="T6" fmla="*/ 140 w 173"/>
                <a:gd name="T7" fmla="*/ 53 h 86"/>
                <a:gd name="T8" fmla="*/ 151 w 173"/>
                <a:gd name="T9" fmla="*/ 45 h 86"/>
                <a:gd name="T10" fmla="*/ 155 w 173"/>
                <a:gd name="T11" fmla="*/ 37 h 86"/>
                <a:gd name="T12" fmla="*/ 151 w 173"/>
                <a:gd name="T13" fmla="*/ 29 h 86"/>
                <a:gd name="T14" fmla="*/ 136 w 173"/>
                <a:gd name="T15" fmla="*/ 18 h 86"/>
                <a:gd name="T16" fmla="*/ 118 w 173"/>
                <a:gd name="T17" fmla="*/ 31 h 86"/>
                <a:gd name="T18" fmla="*/ 122 w 173"/>
                <a:gd name="T19" fmla="*/ 31 h 86"/>
                <a:gd name="T20" fmla="*/ 101 w 173"/>
                <a:gd name="T21" fmla="*/ 25 h 86"/>
                <a:gd name="T22" fmla="*/ 104 w 173"/>
                <a:gd name="T23" fmla="*/ 12 h 86"/>
                <a:gd name="T24" fmla="*/ 82 w 173"/>
                <a:gd name="T25" fmla="*/ 0 h 86"/>
                <a:gd name="T26" fmla="*/ 70 w 173"/>
                <a:gd name="T27" fmla="*/ 25 h 86"/>
                <a:gd name="T28" fmla="*/ 72 w 173"/>
                <a:gd name="T29" fmla="*/ 22 h 86"/>
                <a:gd name="T30" fmla="*/ 54 w 173"/>
                <a:gd name="T31" fmla="*/ 33 h 86"/>
                <a:gd name="T32" fmla="*/ 46 w 173"/>
                <a:gd name="T33" fmla="*/ 21 h 86"/>
                <a:gd name="T34" fmla="*/ 38 w 173"/>
                <a:gd name="T35" fmla="*/ 18 h 86"/>
                <a:gd name="T36" fmla="*/ 30 w 173"/>
                <a:gd name="T37" fmla="*/ 21 h 86"/>
                <a:gd name="T38" fmla="*/ 19 w 173"/>
                <a:gd name="T39" fmla="*/ 37 h 86"/>
                <a:gd name="T40" fmla="*/ 32 w 173"/>
                <a:gd name="T41" fmla="*/ 55 h 86"/>
                <a:gd name="T42" fmla="*/ 31 w 173"/>
                <a:gd name="T43" fmla="*/ 51 h 86"/>
                <a:gd name="T44" fmla="*/ 26 w 173"/>
                <a:gd name="T45" fmla="*/ 72 h 86"/>
                <a:gd name="T46" fmla="*/ 12 w 173"/>
                <a:gd name="T47" fmla="*/ 69 h 86"/>
                <a:gd name="T48" fmla="*/ 12 w 173"/>
                <a:gd name="T49" fmla="*/ 69 h 86"/>
                <a:gd name="T50" fmla="*/ 0 w 173"/>
                <a:gd name="T51" fmla="*/ 81 h 86"/>
                <a:gd name="T52" fmla="*/ 0 w 173"/>
                <a:gd name="T53" fmla="*/ 81 h 86"/>
                <a:gd name="T54" fmla="*/ 6 w 173"/>
                <a:gd name="T55" fmla="*/ 86 h 86"/>
                <a:gd name="T56" fmla="*/ 6 w 173"/>
                <a:gd name="T57" fmla="*/ 81 h 86"/>
                <a:gd name="T58" fmla="*/ 12 w 173"/>
                <a:gd name="T59" fmla="*/ 74 h 86"/>
                <a:gd name="T60" fmla="*/ 12 w 173"/>
                <a:gd name="T61" fmla="*/ 75 h 86"/>
                <a:gd name="T62" fmla="*/ 12 w 173"/>
                <a:gd name="T63" fmla="*/ 75 h 86"/>
                <a:gd name="T64" fmla="*/ 28 w 173"/>
                <a:gd name="T65" fmla="*/ 75 h 86"/>
                <a:gd name="T66" fmla="*/ 36 w 173"/>
                <a:gd name="T67" fmla="*/ 54 h 86"/>
                <a:gd name="T68" fmla="*/ 26 w 173"/>
                <a:gd name="T69" fmla="*/ 41 h 86"/>
                <a:gd name="T70" fmla="*/ 25 w 173"/>
                <a:gd name="T71" fmla="*/ 37 h 86"/>
                <a:gd name="T72" fmla="*/ 34 w 173"/>
                <a:gd name="T73" fmla="*/ 25 h 86"/>
                <a:gd name="T74" fmla="*/ 38 w 173"/>
                <a:gd name="T75" fmla="*/ 24 h 86"/>
                <a:gd name="T76" fmla="*/ 53 w 173"/>
                <a:gd name="T77" fmla="*/ 37 h 86"/>
                <a:gd name="T78" fmla="*/ 74 w 173"/>
                <a:gd name="T79" fmla="*/ 28 h 86"/>
                <a:gd name="T80" fmla="*/ 76 w 173"/>
                <a:gd name="T81" fmla="*/ 12 h 86"/>
                <a:gd name="T82" fmla="*/ 92 w 173"/>
                <a:gd name="T83" fmla="*/ 6 h 86"/>
                <a:gd name="T84" fmla="*/ 98 w 173"/>
                <a:gd name="T85" fmla="*/ 27 h 86"/>
                <a:gd name="T86" fmla="*/ 119 w 173"/>
                <a:gd name="T87" fmla="*/ 36 h 86"/>
                <a:gd name="T88" fmla="*/ 132 w 173"/>
                <a:gd name="T89" fmla="*/ 26 h 86"/>
                <a:gd name="T90" fmla="*/ 140 w 173"/>
                <a:gd name="T91" fmla="*/ 26 h 86"/>
                <a:gd name="T92" fmla="*/ 147 w 173"/>
                <a:gd name="T93" fmla="*/ 33 h 86"/>
                <a:gd name="T94" fmla="*/ 147 w 173"/>
                <a:gd name="T95" fmla="*/ 41 h 86"/>
                <a:gd name="T96" fmla="*/ 137 w 173"/>
                <a:gd name="T97" fmla="*/ 54 h 86"/>
                <a:gd name="T98" fmla="*/ 145 w 173"/>
                <a:gd name="T99" fmla="*/ 75 h 86"/>
                <a:gd name="T100" fmla="*/ 161 w 173"/>
                <a:gd name="T101" fmla="*/ 75 h 86"/>
                <a:gd name="T102" fmla="*/ 167 w 173"/>
                <a:gd name="T103" fmla="*/ 86 h 86"/>
                <a:gd name="T104" fmla="*/ 62 w 173"/>
                <a:gd name="T105" fmla="*/ 86 h 86"/>
                <a:gd name="T106" fmla="*/ 87 w 173"/>
                <a:gd name="T107" fmla="*/ 61 h 86"/>
                <a:gd name="T108" fmla="*/ 112 w 173"/>
                <a:gd name="T109" fmla="*/ 86 h 86"/>
                <a:gd name="T110" fmla="*/ 109 w 173"/>
                <a:gd name="T111" fmla="*/ 64 h 86"/>
                <a:gd name="T112" fmla="*/ 65 w 173"/>
                <a:gd name="T113" fmla="*/ 64 h 86"/>
                <a:gd name="T114" fmla="*/ 62 w 173"/>
                <a:gd name="T1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86">
                  <a:moveTo>
                    <a:pt x="173" y="86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75"/>
                    <a:pt x="168" y="69"/>
                    <a:pt x="161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49" y="64"/>
                    <a:pt x="146" y="57"/>
                    <a:pt x="142" y="51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4" y="43"/>
                    <a:pt x="155" y="40"/>
                    <a:pt x="155" y="37"/>
                  </a:cubicBezTo>
                  <a:cubicBezTo>
                    <a:pt x="155" y="34"/>
                    <a:pt x="154" y="31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2" y="19"/>
                    <a:pt x="139" y="18"/>
                    <a:pt x="136" y="18"/>
                  </a:cubicBezTo>
                  <a:cubicBezTo>
                    <a:pt x="133" y="18"/>
                    <a:pt x="130" y="19"/>
                    <a:pt x="128" y="2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6" y="27"/>
                    <a:pt x="109" y="24"/>
                    <a:pt x="101" y="22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8" y="0"/>
                    <a:pt x="9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70" y="5"/>
                    <a:pt x="70" y="1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5" y="24"/>
                    <a:pt x="58" y="27"/>
                    <a:pt x="52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4" y="19"/>
                    <a:pt x="41" y="18"/>
                    <a:pt x="38" y="18"/>
                  </a:cubicBezTo>
                  <a:cubicBezTo>
                    <a:pt x="35" y="18"/>
                    <a:pt x="32" y="19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0" y="31"/>
                    <a:pt x="19" y="34"/>
                    <a:pt x="19" y="37"/>
                  </a:cubicBezTo>
                  <a:cubicBezTo>
                    <a:pt x="19" y="40"/>
                    <a:pt x="20" y="43"/>
                    <a:pt x="22" y="4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7" y="57"/>
                    <a:pt x="24" y="64"/>
                    <a:pt x="23" y="71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6" y="69"/>
                    <a:pt x="0" y="74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78"/>
                    <a:pt x="9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66"/>
                    <a:pt x="33" y="60"/>
                    <a:pt x="36" y="54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5" y="38"/>
                    <a:pt x="25" y="37"/>
                  </a:cubicBezTo>
                  <a:cubicBezTo>
                    <a:pt x="25" y="35"/>
                    <a:pt x="25" y="34"/>
                    <a:pt x="27" y="3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4"/>
                    <a:pt x="36" y="24"/>
                    <a:pt x="38" y="24"/>
                  </a:cubicBezTo>
                  <a:cubicBezTo>
                    <a:pt x="39" y="24"/>
                    <a:pt x="41" y="24"/>
                    <a:pt x="42" y="25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61" y="32"/>
                    <a:pt x="67" y="29"/>
                    <a:pt x="74" y="28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8"/>
                    <a:pt x="78" y="6"/>
                    <a:pt x="8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5" y="6"/>
                    <a:pt x="98" y="8"/>
                    <a:pt x="98" y="12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7" y="30"/>
                    <a:pt x="113" y="32"/>
                    <a:pt x="119" y="36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3" y="25"/>
                    <a:pt x="134" y="24"/>
                    <a:pt x="136" y="24"/>
                  </a:cubicBezTo>
                  <a:cubicBezTo>
                    <a:pt x="137" y="24"/>
                    <a:pt x="139" y="25"/>
                    <a:pt x="140" y="26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4"/>
                    <a:pt x="149" y="35"/>
                    <a:pt x="149" y="37"/>
                  </a:cubicBezTo>
                  <a:cubicBezTo>
                    <a:pt x="149" y="38"/>
                    <a:pt x="148" y="40"/>
                    <a:pt x="147" y="4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41" y="60"/>
                    <a:pt x="143" y="66"/>
                    <a:pt x="145" y="73"/>
                  </a:cubicBezTo>
                  <a:cubicBezTo>
                    <a:pt x="145" y="75"/>
                    <a:pt x="145" y="75"/>
                    <a:pt x="145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5" y="75"/>
                    <a:pt x="167" y="78"/>
                    <a:pt x="167" y="81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73" y="86"/>
                    <a:pt x="173" y="86"/>
                    <a:pt x="173" y="86"/>
                  </a:cubicBezTo>
                  <a:close/>
                  <a:moveTo>
                    <a:pt x="62" y="86"/>
                  </a:moveTo>
                  <a:cubicBezTo>
                    <a:pt x="62" y="79"/>
                    <a:pt x="65" y="73"/>
                    <a:pt x="69" y="69"/>
                  </a:cubicBezTo>
                  <a:cubicBezTo>
                    <a:pt x="74" y="64"/>
                    <a:pt x="80" y="61"/>
                    <a:pt x="87" y="61"/>
                  </a:cubicBezTo>
                  <a:cubicBezTo>
                    <a:pt x="94" y="61"/>
                    <a:pt x="100" y="64"/>
                    <a:pt x="104" y="69"/>
                  </a:cubicBezTo>
                  <a:cubicBezTo>
                    <a:pt x="109" y="73"/>
                    <a:pt x="112" y="79"/>
                    <a:pt x="112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78"/>
                    <a:pt x="114" y="70"/>
                    <a:pt x="109" y="64"/>
                  </a:cubicBezTo>
                  <a:cubicBezTo>
                    <a:pt x="103" y="59"/>
                    <a:pt x="95" y="55"/>
                    <a:pt x="87" y="55"/>
                  </a:cubicBezTo>
                  <a:cubicBezTo>
                    <a:pt x="78" y="55"/>
                    <a:pt x="70" y="59"/>
                    <a:pt x="65" y="64"/>
                  </a:cubicBezTo>
                  <a:cubicBezTo>
                    <a:pt x="59" y="70"/>
                    <a:pt x="56" y="78"/>
                    <a:pt x="56" y="86"/>
                  </a:cubicBezTo>
                  <a:cubicBezTo>
                    <a:pt x="62" y="86"/>
                    <a:pt x="62" y="86"/>
                    <a:pt x="62" y="8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124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009429" y="8572827"/>
              <a:ext cx="70835" cy="330560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25"/>
            <p:cNvSpPr/>
            <p:nvPr>
              <p:custDataLst>
                <p:tags r:id="rId123"/>
              </p:custDataLst>
            </p:nvPr>
          </p:nvSpPr>
          <p:spPr bwMode="auto">
            <a:xfrm>
              <a:off x="10002409" y="8565808"/>
              <a:ext cx="84874" cy="344600"/>
            </a:xfrm>
            <a:custGeom>
              <a:avLst/>
              <a:gdLst>
                <a:gd name="T0" fmla="*/ 11 w 36"/>
                <a:gd name="T1" fmla="*/ 143 h 146"/>
                <a:gd name="T2" fmla="*/ 11 w 36"/>
                <a:gd name="T3" fmla="*/ 146 h 146"/>
                <a:gd name="T4" fmla="*/ 36 w 36"/>
                <a:gd name="T5" fmla="*/ 146 h 146"/>
                <a:gd name="T6" fmla="*/ 36 w 36"/>
                <a:gd name="T7" fmla="*/ 0 h 146"/>
                <a:gd name="T8" fmla="*/ 0 w 36"/>
                <a:gd name="T9" fmla="*/ 0 h 146"/>
                <a:gd name="T10" fmla="*/ 0 w 36"/>
                <a:gd name="T11" fmla="*/ 135 h 146"/>
                <a:gd name="T12" fmla="*/ 11 w 36"/>
                <a:gd name="T13" fmla="*/ 146 h 146"/>
                <a:gd name="T14" fmla="*/ 11 w 36"/>
                <a:gd name="T15" fmla="*/ 143 h 146"/>
                <a:gd name="T16" fmla="*/ 11 w 36"/>
                <a:gd name="T17" fmla="*/ 140 h 146"/>
                <a:gd name="T18" fmla="*/ 6 w 36"/>
                <a:gd name="T19" fmla="*/ 135 h 146"/>
                <a:gd name="T20" fmla="*/ 6 w 36"/>
                <a:gd name="T21" fmla="*/ 6 h 146"/>
                <a:gd name="T22" fmla="*/ 30 w 36"/>
                <a:gd name="T23" fmla="*/ 6 h 146"/>
                <a:gd name="T24" fmla="*/ 30 w 36"/>
                <a:gd name="T25" fmla="*/ 140 h 146"/>
                <a:gd name="T26" fmla="*/ 11 w 36"/>
                <a:gd name="T27" fmla="*/ 140 h 146"/>
                <a:gd name="T28" fmla="*/ 11 w 36"/>
                <a:gd name="T29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1" y="143"/>
                  </a:moveTo>
                  <a:cubicBezTo>
                    <a:pt x="11" y="146"/>
                    <a:pt x="11" y="146"/>
                    <a:pt x="11" y="146"/>
                  </a:cubicBezTo>
                  <a:cubicBezTo>
                    <a:pt x="36" y="146"/>
                    <a:pt x="36" y="146"/>
                    <a:pt x="36" y="14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8" y="140"/>
                    <a:pt x="6" y="138"/>
                    <a:pt x="6" y="13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11" y="140"/>
                    <a:pt x="11" y="140"/>
                    <a:pt x="11" y="140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26"/>
            <p:cNvSpPr/>
            <p:nvPr>
              <p:custDataLst>
                <p:tags r:id="rId124"/>
              </p:custDataLst>
            </p:nvPr>
          </p:nvSpPr>
          <p:spPr bwMode="auto">
            <a:xfrm>
              <a:off x="9973692" y="8572827"/>
              <a:ext cx="94446" cy="47223"/>
            </a:xfrm>
            <a:custGeom>
              <a:avLst/>
              <a:gdLst>
                <a:gd name="T0" fmla="*/ 0 w 148"/>
                <a:gd name="T1" fmla="*/ 74 h 74"/>
                <a:gd name="T2" fmla="*/ 111 w 148"/>
                <a:gd name="T3" fmla="*/ 74 h 74"/>
                <a:gd name="T4" fmla="*/ 148 w 148"/>
                <a:gd name="T5" fmla="*/ 0 h 74"/>
                <a:gd name="T6" fmla="*/ 37 w 148"/>
                <a:gd name="T7" fmla="*/ 0 h 74"/>
                <a:gd name="T8" fmla="*/ 0 w 1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4">
                  <a:moveTo>
                    <a:pt x="0" y="74"/>
                  </a:moveTo>
                  <a:lnTo>
                    <a:pt x="111" y="74"/>
                  </a:lnTo>
                  <a:lnTo>
                    <a:pt x="148" y="0"/>
                  </a:lnTo>
                  <a:lnTo>
                    <a:pt x="3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27"/>
            <p:cNvSpPr/>
            <p:nvPr>
              <p:custDataLst>
                <p:tags r:id="rId125"/>
              </p:custDataLst>
            </p:nvPr>
          </p:nvSpPr>
          <p:spPr bwMode="auto">
            <a:xfrm>
              <a:off x="9962206" y="8565808"/>
              <a:ext cx="118057" cy="61262"/>
            </a:xfrm>
            <a:custGeom>
              <a:avLst/>
              <a:gdLst>
                <a:gd name="T0" fmla="*/ 18 w 185"/>
                <a:gd name="T1" fmla="*/ 85 h 96"/>
                <a:gd name="T2" fmla="*/ 18 w 185"/>
                <a:gd name="T3" fmla="*/ 96 h 96"/>
                <a:gd name="T4" fmla="*/ 137 w 185"/>
                <a:gd name="T5" fmla="*/ 96 h 96"/>
                <a:gd name="T6" fmla="*/ 185 w 185"/>
                <a:gd name="T7" fmla="*/ 0 h 96"/>
                <a:gd name="T8" fmla="*/ 48 w 185"/>
                <a:gd name="T9" fmla="*/ 0 h 96"/>
                <a:gd name="T10" fmla="*/ 0 w 185"/>
                <a:gd name="T11" fmla="*/ 96 h 96"/>
                <a:gd name="T12" fmla="*/ 18 w 185"/>
                <a:gd name="T13" fmla="*/ 96 h 96"/>
                <a:gd name="T14" fmla="*/ 18 w 185"/>
                <a:gd name="T15" fmla="*/ 85 h 96"/>
                <a:gd name="T16" fmla="*/ 29 w 185"/>
                <a:gd name="T17" fmla="*/ 89 h 96"/>
                <a:gd name="T18" fmla="*/ 63 w 185"/>
                <a:gd name="T19" fmla="*/ 23 h 96"/>
                <a:gd name="T20" fmla="*/ 148 w 185"/>
                <a:gd name="T21" fmla="*/ 23 h 96"/>
                <a:gd name="T22" fmla="*/ 122 w 185"/>
                <a:gd name="T23" fmla="*/ 74 h 96"/>
                <a:gd name="T24" fmla="*/ 18 w 185"/>
                <a:gd name="T25" fmla="*/ 74 h 96"/>
                <a:gd name="T26" fmla="*/ 18 w 185"/>
                <a:gd name="T27" fmla="*/ 85 h 96"/>
                <a:gd name="T28" fmla="*/ 29 w 185"/>
                <a:gd name="T29" fmla="*/ 89 h 96"/>
                <a:gd name="T30" fmla="*/ 18 w 185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96">
                  <a:moveTo>
                    <a:pt x="18" y="85"/>
                  </a:moveTo>
                  <a:lnTo>
                    <a:pt x="18" y="96"/>
                  </a:lnTo>
                  <a:lnTo>
                    <a:pt x="137" y="96"/>
                  </a:lnTo>
                  <a:lnTo>
                    <a:pt x="185" y="0"/>
                  </a:lnTo>
                  <a:lnTo>
                    <a:pt x="48" y="0"/>
                  </a:lnTo>
                  <a:lnTo>
                    <a:pt x="0" y="96"/>
                  </a:lnTo>
                  <a:lnTo>
                    <a:pt x="18" y="96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63" y="23"/>
                  </a:lnTo>
                  <a:lnTo>
                    <a:pt x="148" y="23"/>
                  </a:lnTo>
                  <a:lnTo>
                    <a:pt x="122" y="74"/>
                  </a:lnTo>
                  <a:lnTo>
                    <a:pt x="18" y="74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18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128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10080263" y="8572827"/>
              <a:ext cx="428835" cy="330560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129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80263" y="8572827"/>
              <a:ext cx="428835" cy="33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30"/>
            <p:cNvSpPr/>
            <p:nvPr>
              <p:custDataLst>
                <p:tags r:id="rId128"/>
              </p:custDataLst>
            </p:nvPr>
          </p:nvSpPr>
          <p:spPr bwMode="auto">
            <a:xfrm>
              <a:off x="10072605" y="8565808"/>
              <a:ext cx="443513" cy="344600"/>
            </a:xfrm>
            <a:custGeom>
              <a:avLst/>
              <a:gdLst>
                <a:gd name="T0" fmla="*/ 182 w 188"/>
                <a:gd name="T1" fmla="*/ 118 h 146"/>
                <a:gd name="T2" fmla="*/ 182 w 188"/>
                <a:gd name="T3" fmla="*/ 131 h 146"/>
                <a:gd name="T4" fmla="*/ 173 w 188"/>
                <a:gd name="T5" fmla="*/ 140 h 146"/>
                <a:gd name="T6" fmla="*/ 6 w 188"/>
                <a:gd name="T7" fmla="*/ 140 h 146"/>
                <a:gd name="T8" fmla="*/ 6 w 188"/>
                <a:gd name="T9" fmla="*/ 6 h 146"/>
                <a:gd name="T10" fmla="*/ 182 w 188"/>
                <a:gd name="T11" fmla="*/ 6 h 146"/>
                <a:gd name="T12" fmla="*/ 182 w 188"/>
                <a:gd name="T13" fmla="*/ 69 h 146"/>
                <a:gd name="T14" fmla="*/ 188 w 188"/>
                <a:gd name="T15" fmla="*/ 69 h 146"/>
                <a:gd name="T16" fmla="*/ 188 w 188"/>
                <a:gd name="T17" fmla="*/ 0 h 146"/>
                <a:gd name="T18" fmla="*/ 0 w 188"/>
                <a:gd name="T19" fmla="*/ 0 h 146"/>
                <a:gd name="T20" fmla="*/ 0 w 188"/>
                <a:gd name="T21" fmla="*/ 146 h 146"/>
                <a:gd name="T22" fmla="*/ 173 w 188"/>
                <a:gd name="T23" fmla="*/ 146 h 146"/>
                <a:gd name="T24" fmla="*/ 188 w 188"/>
                <a:gd name="T25" fmla="*/ 131 h 146"/>
                <a:gd name="T26" fmla="*/ 188 w 188"/>
                <a:gd name="T27" fmla="*/ 118 h 146"/>
                <a:gd name="T28" fmla="*/ 182 w 188"/>
                <a:gd name="T29" fmla="*/ 1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46">
                  <a:moveTo>
                    <a:pt x="182" y="118"/>
                  </a:moveTo>
                  <a:cubicBezTo>
                    <a:pt x="182" y="131"/>
                    <a:pt x="182" y="131"/>
                    <a:pt x="182" y="131"/>
                  </a:cubicBezTo>
                  <a:cubicBezTo>
                    <a:pt x="182" y="136"/>
                    <a:pt x="178" y="140"/>
                    <a:pt x="173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81" y="146"/>
                    <a:pt x="188" y="139"/>
                    <a:pt x="188" y="131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2" y="118"/>
                    <a:pt x="182" y="118"/>
                    <a:pt x="182" y="118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31"/>
            <p:cNvSpPr/>
            <p:nvPr>
              <p:custDataLst>
                <p:tags r:id="rId129"/>
              </p:custDataLst>
            </p:nvPr>
          </p:nvSpPr>
          <p:spPr bwMode="auto">
            <a:xfrm>
              <a:off x="10094302" y="8572827"/>
              <a:ext cx="449894" cy="47223"/>
            </a:xfrm>
            <a:custGeom>
              <a:avLst/>
              <a:gdLst>
                <a:gd name="T0" fmla="*/ 705 w 705"/>
                <a:gd name="T1" fmla="*/ 74 h 74"/>
                <a:gd name="T2" fmla="*/ 37 w 705"/>
                <a:gd name="T3" fmla="*/ 74 h 74"/>
                <a:gd name="T4" fmla="*/ 0 w 705"/>
                <a:gd name="T5" fmla="*/ 0 h 74"/>
                <a:gd name="T6" fmla="*/ 672 w 705"/>
                <a:gd name="T7" fmla="*/ 0 h 74"/>
                <a:gd name="T8" fmla="*/ 705 w 705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74">
                  <a:moveTo>
                    <a:pt x="705" y="74"/>
                  </a:moveTo>
                  <a:lnTo>
                    <a:pt x="37" y="74"/>
                  </a:lnTo>
                  <a:lnTo>
                    <a:pt x="0" y="0"/>
                  </a:lnTo>
                  <a:lnTo>
                    <a:pt x="672" y="0"/>
                  </a:lnTo>
                  <a:lnTo>
                    <a:pt x="705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32"/>
            <p:cNvSpPr/>
            <p:nvPr>
              <p:custDataLst>
                <p:tags r:id="rId130"/>
              </p:custDataLst>
            </p:nvPr>
          </p:nvSpPr>
          <p:spPr bwMode="auto">
            <a:xfrm>
              <a:off x="10082177" y="8565808"/>
              <a:ext cx="474144" cy="61262"/>
            </a:xfrm>
            <a:custGeom>
              <a:avLst/>
              <a:gdLst>
                <a:gd name="T0" fmla="*/ 724 w 743"/>
                <a:gd name="T1" fmla="*/ 85 h 96"/>
                <a:gd name="T2" fmla="*/ 724 w 743"/>
                <a:gd name="T3" fmla="*/ 74 h 96"/>
                <a:gd name="T4" fmla="*/ 63 w 743"/>
                <a:gd name="T5" fmla="*/ 74 h 96"/>
                <a:gd name="T6" fmla="*/ 37 w 743"/>
                <a:gd name="T7" fmla="*/ 23 h 96"/>
                <a:gd name="T8" fmla="*/ 684 w 743"/>
                <a:gd name="T9" fmla="*/ 23 h 96"/>
                <a:gd name="T10" fmla="*/ 717 w 743"/>
                <a:gd name="T11" fmla="*/ 89 h 96"/>
                <a:gd name="T12" fmla="*/ 724 w 743"/>
                <a:gd name="T13" fmla="*/ 85 h 96"/>
                <a:gd name="T14" fmla="*/ 724 w 743"/>
                <a:gd name="T15" fmla="*/ 74 h 96"/>
                <a:gd name="T16" fmla="*/ 724 w 743"/>
                <a:gd name="T17" fmla="*/ 85 h 96"/>
                <a:gd name="T18" fmla="*/ 735 w 743"/>
                <a:gd name="T19" fmla="*/ 82 h 96"/>
                <a:gd name="T20" fmla="*/ 699 w 743"/>
                <a:gd name="T21" fmla="*/ 0 h 96"/>
                <a:gd name="T22" fmla="*/ 0 w 743"/>
                <a:gd name="T23" fmla="*/ 0 h 96"/>
                <a:gd name="T24" fmla="*/ 48 w 743"/>
                <a:gd name="T25" fmla="*/ 96 h 96"/>
                <a:gd name="T26" fmla="*/ 743 w 743"/>
                <a:gd name="T27" fmla="*/ 96 h 96"/>
                <a:gd name="T28" fmla="*/ 735 w 743"/>
                <a:gd name="T29" fmla="*/ 82 h 96"/>
                <a:gd name="T30" fmla="*/ 724 w 743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96">
                  <a:moveTo>
                    <a:pt x="724" y="85"/>
                  </a:moveTo>
                  <a:lnTo>
                    <a:pt x="724" y="74"/>
                  </a:lnTo>
                  <a:lnTo>
                    <a:pt x="63" y="74"/>
                  </a:lnTo>
                  <a:lnTo>
                    <a:pt x="37" y="23"/>
                  </a:lnTo>
                  <a:lnTo>
                    <a:pt x="684" y="23"/>
                  </a:lnTo>
                  <a:lnTo>
                    <a:pt x="717" y="89"/>
                  </a:lnTo>
                  <a:lnTo>
                    <a:pt x="724" y="85"/>
                  </a:lnTo>
                  <a:lnTo>
                    <a:pt x="724" y="74"/>
                  </a:lnTo>
                  <a:lnTo>
                    <a:pt x="724" y="85"/>
                  </a:lnTo>
                  <a:lnTo>
                    <a:pt x="735" y="82"/>
                  </a:lnTo>
                  <a:lnTo>
                    <a:pt x="699" y="0"/>
                  </a:lnTo>
                  <a:lnTo>
                    <a:pt x="0" y="0"/>
                  </a:lnTo>
                  <a:lnTo>
                    <a:pt x="48" y="96"/>
                  </a:lnTo>
                  <a:lnTo>
                    <a:pt x="743" y="96"/>
                  </a:lnTo>
                  <a:lnTo>
                    <a:pt x="735" y="82"/>
                  </a:lnTo>
                  <a:lnTo>
                    <a:pt x="724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33"/>
            <p:cNvSpPr/>
            <p:nvPr>
              <p:custDataLst>
                <p:tags r:id="rId131"/>
              </p:custDataLst>
            </p:nvPr>
          </p:nvSpPr>
          <p:spPr bwMode="auto">
            <a:xfrm>
              <a:off x="8368114" y="8594524"/>
              <a:ext cx="240582" cy="315883"/>
            </a:xfrm>
            <a:custGeom>
              <a:avLst/>
              <a:gdLst>
                <a:gd name="T0" fmla="*/ 67 w 102"/>
                <a:gd name="T1" fmla="*/ 34 h 134"/>
                <a:gd name="T2" fmla="*/ 67 w 102"/>
                <a:gd name="T3" fmla="*/ 15 h 134"/>
                <a:gd name="T4" fmla="*/ 73 w 102"/>
                <a:gd name="T5" fmla="*/ 15 h 134"/>
                <a:gd name="T6" fmla="*/ 76 w 102"/>
                <a:gd name="T7" fmla="*/ 12 h 134"/>
                <a:gd name="T8" fmla="*/ 76 w 102"/>
                <a:gd name="T9" fmla="*/ 4 h 134"/>
                <a:gd name="T10" fmla="*/ 73 w 102"/>
                <a:gd name="T11" fmla="*/ 0 h 134"/>
                <a:gd name="T12" fmla="*/ 33 w 102"/>
                <a:gd name="T13" fmla="*/ 0 h 134"/>
                <a:gd name="T14" fmla="*/ 29 w 102"/>
                <a:gd name="T15" fmla="*/ 4 h 134"/>
                <a:gd name="T16" fmla="*/ 29 w 102"/>
                <a:gd name="T17" fmla="*/ 12 h 134"/>
                <a:gd name="T18" fmla="*/ 33 w 102"/>
                <a:gd name="T19" fmla="*/ 15 h 134"/>
                <a:gd name="T20" fmla="*/ 38 w 102"/>
                <a:gd name="T21" fmla="*/ 15 h 134"/>
                <a:gd name="T22" fmla="*/ 38 w 102"/>
                <a:gd name="T23" fmla="*/ 34 h 134"/>
                <a:gd name="T24" fmla="*/ 3 w 102"/>
                <a:gd name="T25" fmla="*/ 87 h 134"/>
                <a:gd name="T26" fmla="*/ 47 w 102"/>
                <a:gd name="T27" fmla="*/ 130 h 134"/>
                <a:gd name="T28" fmla="*/ 102 w 102"/>
                <a:gd name="T29" fmla="*/ 81 h 134"/>
                <a:gd name="T30" fmla="*/ 67 w 102"/>
                <a:gd name="T31" fmla="*/ 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4">
                  <a:moveTo>
                    <a:pt x="67" y="34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15"/>
                    <a:pt x="76" y="14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2"/>
                    <a:pt x="75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4"/>
                    <a:pt x="31" y="15"/>
                    <a:pt x="33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6" y="40"/>
                    <a:pt x="0" y="62"/>
                    <a:pt x="3" y="87"/>
                  </a:cubicBezTo>
                  <a:cubicBezTo>
                    <a:pt x="6" y="110"/>
                    <a:pt x="24" y="128"/>
                    <a:pt x="47" y="130"/>
                  </a:cubicBezTo>
                  <a:cubicBezTo>
                    <a:pt x="77" y="134"/>
                    <a:pt x="102" y="110"/>
                    <a:pt x="102" y="81"/>
                  </a:cubicBezTo>
                  <a:cubicBezTo>
                    <a:pt x="102" y="59"/>
                    <a:pt x="88" y="40"/>
                    <a:pt x="67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Oval 134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8396830" y="8690885"/>
              <a:ext cx="188254" cy="188892"/>
            </a:xfrm>
            <a:prstGeom prst="ellipse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35"/>
            <p:cNvSpPr/>
            <p:nvPr>
              <p:custDataLst>
                <p:tags r:id="rId133"/>
              </p:custDataLst>
            </p:nvPr>
          </p:nvSpPr>
          <p:spPr bwMode="auto">
            <a:xfrm>
              <a:off x="8410870" y="8703009"/>
              <a:ext cx="162728" cy="164642"/>
            </a:xfrm>
            <a:custGeom>
              <a:avLst/>
              <a:gdLst>
                <a:gd name="T0" fmla="*/ 66 w 69"/>
                <a:gd name="T1" fmla="*/ 35 h 70"/>
                <a:gd name="T2" fmla="*/ 63 w 69"/>
                <a:gd name="T3" fmla="*/ 35 h 70"/>
                <a:gd name="T4" fmla="*/ 55 w 69"/>
                <a:gd name="T5" fmla="*/ 56 h 70"/>
                <a:gd name="T6" fmla="*/ 34 w 69"/>
                <a:gd name="T7" fmla="*/ 64 h 70"/>
                <a:gd name="T8" fmla="*/ 14 w 69"/>
                <a:gd name="T9" fmla="*/ 56 h 70"/>
                <a:gd name="T10" fmla="*/ 6 w 69"/>
                <a:gd name="T11" fmla="*/ 35 h 70"/>
                <a:gd name="T12" fmla="*/ 14 w 69"/>
                <a:gd name="T13" fmla="*/ 15 h 70"/>
                <a:gd name="T14" fmla="*/ 34 w 69"/>
                <a:gd name="T15" fmla="*/ 6 h 70"/>
                <a:gd name="T16" fmla="*/ 55 w 69"/>
                <a:gd name="T17" fmla="*/ 15 h 70"/>
                <a:gd name="T18" fmla="*/ 63 w 69"/>
                <a:gd name="T19" fmla="*/ 35 h 70"/>
                <a:gd name="T20" fmla="*/ 66 w 69"/>
                <a:gd name="T21" fmla="*/ 35 h 70"/>
                <a:gd name="T22" fmla="*/ 69 w 69"/>
                <a:gd name="T23" fmla="*/ 35 h 70"/>
                <a:gd name="T24" fmla="*/ 34 w 69"/>
                <a:gd name="T25" fmla="*/ 0 h 70"/>
                <a:gd name="T26" fmla="*/ 0 w 69"/>
                <a:gd name="T27" fmla="*/ 35 h 70"/>
                <a:gd name="T28" fmla="*/ 34 w 69"/>
                <a:gd name="T29" fmla="*/ 70 h 70"/>
                <a:gd name="T30" fmla="*/ 69 w 69"/>
                <a:gd name="T31" fmla="*/ 35 h 70"/>
                <a:gd name="T32" fmla="*/ 66 w 69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0">
                  <a:moveTo>
                    <a:pt x="66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3"/>
                    <a:pt x="60" y="51"/>
                    <a:pt x="55" y="56"/>
                  </a:cubicBezTo>
                  <a:cubicBezTo>
                    <a:pt x="50" y="61"/>
                    <a:pt x="42" y="64"/>
                    <a:pt x="34" y="64"/>
                  </a:cubicBezTo>
                  <a:cubicBezTo>
                    <a:pt x="26" y="64"/>
                    <a:pt x="19" y="61"/>
                    <a:pt x="14" y="56"/>
                  </a:cubicBezTo>
                  <a:cubicBezTo>
                    <a:pt x="9" y="51"/>
                    <a:pt x="6" y="43"/>
                    <a:pt x="6" y="35"/>
                  </a:cubicBezTo>
                  <a:cubicBezTo>
                    <a:pt x="6" y="27"/>
                    <a:pt x="9" y="20"/>
                    <a:pt x="14" y="15"/>
                  </a:cubicBezTo>
                  <a:cubicBezTo>
                    <a:pt x="19" y="10"/>
                    <a:pt x="26" y="6"/>
                    <a:pt x="34" y="6"/>
                  </a:cubicBezTo>
                  <a:cubicBezTo>
                    <a:pt x="42" y="6"/>
                    <a:pt x="50" y="10"/>
                    <a:pt x="55" y="15"/>
                  </a:cubicBezTo>
                  <a:cubicBezTo>
                    <a:pt x="60" y="20"/>
                    <a:pt x="63" y="27"/>
                    <a:pt x="63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0"/>
                    <a:pt x="34" y="70"/>
                  </a:cubicBezTo>
                  <a:cubicBezTo>
                    <a:pt x="54" y="70"/>
                    <a:pt x="69" y="55"/>
                    <a:pt x="69" y="35"/>
                  </a:cubicBezTo>
                  <a:lnTo>
                    <a:pt x="66" y="3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36"/>
            <p:cNvSpPr/>
            <p:nvPr>
              <p:custDataLst>
                <p:tags r:id="rId134"/>
              </p:custDataLst>
            </p:nvPr>
          </p:nvSpPr>
          <p:spPr bwMode="auto">
            <a:xfrm>
              <a:off x="8512335" y="8712582"/>
              <a:ext cx="30631" cy="148050"/>
            </a:xfrm>
            <a:custGeom>
              <a:avLst/>
              <a:gdLst>
                <a:gd name="T0" fmla="*/ 0 w 13"/>
                <a:gd name="T1" fmla="*/ 3 h 63"/>
                <a:gd name="T2" fmla="*/ 7 w 13"/>
                <a:gd name="T3" fmla="*/ 31 h 63"/>
                <a:gd name="T4" fmla="*/ 0 w 13"/>
                <a:gd name="T5" fmla="*/ 60 h 63"/>
                <a:gd name="T6" fmla="*/ 5 w 13"/>
                <a:gd name="T7" fmla="*/ 63 h 63"/>
                <a:gd name="T8" fmla="*/ 13 w 13"/>
                <a:gd name="T9" fmla="*/ 31 h 63"/>
                <a:gd name="T10" fmla="*/ 5 w 13"/>
                <a:gd name="T11" fmla="*/ 0 h 63"/>
                <a:gd name="T12" fmla="*/ 0 w 13"/>
                <a:gd name="T13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3">
                  <a:moveTo>
                    <a:pt x="0" y="3"/>
                  </a:moveTo>
                  <a:cubicBezTo>
                    <a:pt x="5" y="10"/>
                    <a:pt x="7" y="20"/>
                    <a:pt x="7" y="31"/>
                  </a:cubicBezTo>
                  <a:cubicBezTo>
                    <a:pt x="7" y="42"/>
                    <a:pt x="5" y="52"/>
                    <a:pt x="0" y="60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0" y="54"/>
                    <a:pt x="13" y="43"/>
                    <a:pt x="13" y="31"/>
                  </a:cubicBezTo>
                  <a:cubicBezTo>
                    <a:pt x="13" y="19"/>
                    <a:pt x="10" y="8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37"/>
            <p:cNvSpPr/>
            <p:nvPr>
              <p:custDataLst>
                <p:tags r:id="rId135"/>
              </p:custDataLst>
            </p:nvPr>
          </p:nvSpPr>
          <p:spPr bwMode="auto">
            <a:xfrm>
              <a:off x="8441501" y="8712582"/>
              <a:ext cx="32546" cy="148050"/>
            </a:xfrm>
            <a:custGeom>
              <a:avLst/>
              <a:gdLst>
                <a:gd name="T0" fmla="*/ 8 w 14"/>
                <a:gd name="T1" fmla="*/ 0 h 63"/>
                <a:gd name="T2" fmla="*/ 0 w 14"/>
                <a:gd name="T3" fmla="*/ 31 h 63"/>
                <a:gd name="T4" fmla="*/ 9 w 14"/>
                <a:gd name="T5" fmla="*/ 63 h 63"/>
                <a:gd name="T6" fmla="*/ 14 w 14"/>
                <a:gd name="T7" fmla="*/ 60 h 63"/>
                <a:gd name="T8" fmla="*/ 6 w 14"/>
                <a:gd name="T9" fmla="*/ 31 h 63"/>
                <a:gd name="T10" fmla="*/ 14 w 14"/>
                <a:gd name="T11" fmla="*/ 3 h 63"/>
                <a:gd name="T12" fmla="*/ 8 w 1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3">
                  <a:moveTo>
                    <a:pt x="8" y="0"/>
                  </a:moveTo>
                  <a:cubicBezTo>
                    <a:pt x="3" y="8"/>
                    <a:pt x="0" y="19"/>
                    <a:pt x="0" y="31"/>
                  </a:cubicBezTo>
                  <a:cubicBezTo>
                    <a:pt x="0" y="43"/>
                    <a:pt x="3" y="54"/>
                    <a:pt x="9" y="6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9" y="52"/>
                    <a:pt x="6" y="42"/>
                    <a:pt x="6" y="31"/>
                  </a:cubicBezTo>
                  <a:cubicBezTo>
                    <a:pt x="6" y="20"/>
                    <a:pt x="9" y="10"/>
                    <a:pt x="14" y="3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138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8483619" y="8710029"/>
              <a:ext cx="14039" cy="15060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39"/>
            <p:cNvSpPr/>
            <p:nvPr>
              <p:custDataLst>
                <p:tags r:id="rId137"/>
              </p:custDataLst>
            </p:nvPr>
          </p:nvSpPr>
          <p:spPr bwMode="auto">
            <a:xfrm>
              <a:off x="8483619" y="8710029"/>
              <a:ext cx="14039" cy="150603"/>
            </a:xfrm>
            <a:custGeom>
              <a:avLst/>
              <a:gdLst>
                <a:gd name="T0" fmla="*/ 0 w 22"/>
                <a:gd name="T1" fmla="*/ 0 h 236"/>
                <a:gd name="T2" fmla="*/ 0 w 22"/>
                <a:gd name="T3" fmla="*/ 236 h 236"/>
                <a:gd name="T4" fmla="*/ 22 w 22"/>
                <a:gd name="T5" fmla="*/ 236 h 236"/>
                <a:gd name="T6" fmla="*/ 22 w 22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6">
                  <a:moveTo>
                    <a:pt x="0" y="0"/>
                  </a:moveTo>
                  <a:lnTo>
                    <a:pt x="0" y="236"/>
                  </a:lnTo>
                  <a:lnTo>
                    <a:pt x="22" y="23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140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8417889" y="8778311"/>
              <a:ext cx="14868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41"/>
            <p:cNvSpPr/>
            <p:nvPr>
              <p:custDataLst>
                <p:tags r:id="rId139"/>
              </p:custDataLst>
            </p:nvPr>
          </p:nvSpPr>
          <p:spPr bwMode="auto">
            <a:xfrm>
              <a:off x="8417889" y="8778311"/>
              <a:ext cx="148689" cy="14039"/>
            </a:xfrm>
            <a:custGeom>
              <a:avLst/>
              <a:gdLst>
                <a:gd name="T0" fmla="*/ 0 w 233"/>
                <a:gd name="T1" fmla="*/ 22 h 22"/>
                <a:gd name="T2" fmla="*/ 233 w 233"/>
                <a:gd name="T3" fmla="*/ 22 h 22"/>
                <a:gd name="T4" fmla="*/ 233 w 233"/>
                <a:gd name="T5" fmla="*/ 0 h 22"/>
                <a:gd name="T6" fmla="*/ 0 w 23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2">
                  <a:moveTo>
                    <a:pt x="0" y="22"/>
                  </a:moveTo>
                  <a:lnTo>
                    <a:pt x="233" y="22"/>
                  </a:ln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142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8427462" y="8743213"/>
              <a:ext cx="131458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43"/>
            <p:cNvSpPr/>
            <p:nvPr>
              <p:custDataLst>
                <p:tags r:id="rId141"/>
              </p:custDataLst>
            </p:nvPr>
          </p:nvSpPr>
          <p:spPr bwMode="auto">
            <a:xfrm>
              <a:off x="8427462" y="8743213"/>
              <a:ext cx="131458" cy="14039"/>
            </a:xfrm>
            <a:custGeom>
              <a:avLst/>
              <a:gdLst>
                <a:gd name="T0" fmla="*/ 0 w 206"/>
                <a:gd name="T1" fmla="*/ 22 h 22"/>
                <a:gd name="T2" fmla="*/ 206 w 206"/>
                <a:gd name="T3" fmla="*/ 22 h 22"/>
                <a:gd name="T4" fmla="*/ 206 w 206"/>
                <a:gd name="T5" fmla="*/ 0 h 22"/>
                <a:gd name="T6" fmla="*/ 0 w 20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2">
                  <a:moveTo>
                    <a:pt x="0" y="22"/>
                  </a:moveTo>
                  <a:lnTo>
                    <a:pt x="206" y="22"/>
                  </a:lnTo>
                  <a:lnTo>
                    <a:pt x="20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144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8424909" y="8815962"/>
              <a:ext cx="13209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45"/>
            <p:cNvSpPr/>
            <p:nvPr>
              <p:custDataLst>
                <p:tags r:id="rId143"/>
              </p:custDataLst>
            </p:nvPr>
          </p:nvSpPr>
          <p:spPr bwMode="auto">
            <a:xfrm>
              <a:off x="8424909" y="8815962"/>
              <a:ext cx="132097" cy="14039"/>
            </a:xfrm>
            <a:custGeom>
              <a:avLst/>
              <a:gdLst>
                <a:gd name="T0" fmla="*/ 0 w 207"/>
                <a:gd name="T1" fmla="*/ 22 h 22"/>
                <a:gd name="T2" fmla="*/ 207 w 207"/>
                <a:gd name="T3" fmla="*/ 22 h 22"/>
                <a:gd name="T4" fmla="*/ 207 w 207"/>
                <a:gd name="T5" fmla="*/ 0 h 22"/>
                <a:gd name="T6" fmla="*/ 0 w 20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2">
                  <a:moveTo>
                    <a:pt x="0" y="22"/>
                  </a:moveTo>
                  <a:lnTo>
                    <a:pt x="207" y="22"/>
                  </a:lnTo>
                  <a:lnTo>
                    <a:pt x="20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46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8500210" y="8625155"/>
              <a:ext cx="26164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47"/>
            <p:cNvSpPr/>
            <p:nvPr>
              <p:custDataLst>
                <p:tags r:id="rId145"/>
              </p:custDataLst>
            </p:nvPr>
          </p:nvSpPr>
          <p:spPr bwMode="auto">
            <a:xfrm>
              <a:off x="8500210" y="8625155"/>
              <a:ext cx="26164" cy="14039"/>
            </a:xfrm>
            <a:custGeom>
              <a:avLst/>
              <a:gdLst>
                <a:gd name="T0" fmla="*/ 0 w 41"/>
                <a:gd name="T1" fmla="*/ 22 h 22"/>
                <a:gd name="T2" fmla="*/ 41 w 41"/>
                <a:gd name="T3" fmla="*/ 22 h 22"/>
                <a:gd name="T4" fmla="*/ 41 w 41"/>
                <a:gd name="T5" fmla="*/ 0 h 22"/>
                <a:gd name="T6" fmla="*/ 0 w 4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0" y="22"/>
                  </a:moveTo>
                  <a:lnTo>
                    <a:pt x="41" y="22"/>
                  </a:ln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48"/>
            <p:cNvSpPr/>
            <p:nvPr>
              <p:custDataLst>
                <p:tags r:id="rId146"/>
              </p:custDataLst>
            </p:nvPr>
          </p:nvSpPr>
          <p:spPr bwMode="auto">
            <a:xfrm>
              <a:off x="8589551" y="8830001"/>
              <a:ext cx="16592" cy="14039"/>
            </a:xfrm>
            <a:custGeom>
              <a:avLst/>
              <a:gdLst>
                <a:gd name="T0" fmla="*/ 5 w 7"/>
                <a:gd name="T1" fmla="*/ 6 h 6"/>
                <a:gd name="T2" fmla="*/ 7 w 7"/>
                <a:gd name="T3" fmla="*/ 2 h 6"/>
                <a:gd name="T4" fmla="*/ 1 w 7"/>
                <a:gd name="T5" fmla="*/ 0 h 6"/>
                <a:gd name="T6" fmla="*/ 0 w 7"/>
                <a:gd name="T7" fmla="*/ 3 h 6"/>
                <a:gd name="T8" fmla="*/ 5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cubicBezTo>
                    <a:pt x="6" y="5"/>
                    <a:pt x="6" y="3"/>
                    <a:pt x="7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9"/>
            <p:cNvSpPr/>
            <p:nvPr>
              <p:custDataLst>
                <p:tags r:id="rId147"/>
              </p:custDataLst>
            </p:nvPr>
          </p:nvSpPr>
          <p:spPr bwMode="auto">
            <a:xfrm>
              <a:off x="8368114" y="8587505"/>
              <a:ext cx="247601" cy="322903"/>
            </a:xfrm>
            <a:custGeom>
              <a:avLst/>
              <a:gdLst>
                <a:gd name="T0" fmla="*/ 104 w 105"/>
                <a:gd name="T1" fmla="*/ 97 h 137"/>
                <a:gd name="T2" fmla="*/ 105 w 105"/>
                <a:gd name="T3" fmla="*/ 84 h 137"/>
                <a:gd name="T4" fmla="*/ 68 w 105"/>
                <a:gd name="T5" fmla="*/ 34 h 137"/>
                <a:gd name="T6" fmla="*/ 67 w 105"/>
                <a:gd name="T7" fmla="*/ 37 h 137"/>
                <a:gd name="T8" fmla="*/ 70 w 105"/>
                <a:gd name="T9" fmla="*/ 37 h 137"/>
                <a:gd name="T10" fmla="*/ 70 w 105"/>
                <a:gd name="T11" fmla="*/ 21 h 137"/>
                <a:gd name="T12" fmla="*/ 73 w 105"/>
                <a:gd name="T13" fmla="*/ 21 h 137"/>
                <a:gd name="T14" fmla="*/ 79 w 105"/>
                <a:gd name="T15" fmla="*/ 15 h 137"/>
                <a:gd name="T16" fmla="*/ 79 w 105"/>
                <a:gd name="T17" fmla="*/ 7 h 137"/>
                <a:gd name="T18" fmla="*/ 73 w 105"/>
                <a:gd name="T19" fmla="*/ 0 h 137"/>
                <a:gd name="T20" fmla="*/ 33 w 105"/>
                <a:gd name="T21" fmla="*/ 0 h 137"/>
                <a:gd name="T22" fmla="*/ 26 w 105"/>
                <a:gd name="T23" fmla="*/ 7 h 137"/>
                <a:gd name="T24" fmla="*/ 26 w 105"/>
                <a:gd name="T25" fmla="*/ 15 h 137"/>
                <a:gd name="T26" fmla="*/ 33 w 105"/>
                <a:gd name="T27" fmla="*/ 21 h 137"/>
                <a:gd name="T28" fmla="*/ 35 w 105"/>
                <a:gd name="T29" fmla="*/ 21 h 137"/>
                <a:gd name="T30" fmla="*/ 35 w 105"/>
                <a:gd name="T31" fmla="*/ 37 h 137"/>
                <a:gd name="T32" fmla="*/ 38 w 105"/>
                <a:gd name="T33" fmla="*/ 37 h 137"/>
                <a:gd name="T34" fmla="*/ 37 w 105"/>
                <a:gd name="T35" fmla="*/ 34 h 137"/>
                <a:gd name="T36" fmla="*/ 0 w 105"/>
                <a:gd name="T37" fmla="*/ 84 h 137"/>
                <a:gd name="T38" fmla="*/ 0 w 105"/>
                <a:gd name="T39" fmla="*/ 91 h 137"/>
                <a:gd name="T40" fmla="*/ 47 w 105"/>
                <a:gd name="T41" fmla="*/ 136 h 137"/>
                <a:gd name="T42" fmla="*/ 53 w 105"/>
                <a:gd name="T43" fmla="*/ 137 h 137"/>
                <a:gd name="T44" fmla="*/ 95 w 105"/>
                <a:gd name="T45" fmla="*/ 116 h 137"/>
                <a:gd name="T46" fmla="*/ 90 w 105"/>
                <a:gd name="T47" fmla="*/ 112 h 137"/>
                <a:gd name="T48" fmla="*/ 53 w 105"/>
                <a:gd name="T49" fmla="*/ 131 h 137"/>
                <a:gd name="T50" fmla="*/ 47 w 105"/>
                <a:gd name="T51" fmla="*/ 130 h 137"/>
                <a:gd name="T52" fmla="*/ 6 w 105"/>
                <a:gd name="T53" fmla="*/ 90 h 137"/>
                <a:gd name="T54" fmla="*/ 6 w 105"/>
                <a:gd name="T55" fmla="*/ 84 h 137"/>
                <a:gd name="T56" fmla="*/ 39 w 105"/>
                <a:gd name="T57" fmla="*/ 39 h 137"/>
                <a:gd name="T58" fmla="*/ 41 w 105"/>
                <a:gd name="T59" fmla="*/ 39 h 137"/>
                <a:gd name="T60" fmla="*/ 41 w 105"/>
                <a:gd name="T61" fmla="*/ 15 h 137"/>
                <a:gd name="T62" fmla="*/ 33 w 105"/>
                <a:gd name="T63" fmla="*/ 15 h 137"/>
                <a:gd name="T64" fmla="*/ 32 w 105"/>
                <a:gd name="T65" fmla="*/ 15 h 137"/>
                <a:gd name="T66" fmla="*/ 32 w 105"/>
                <a:gd name="T67" fmla="*/ 7 h 137"/>
                <a:gd name="T68" fmla="*/ 33 w 105"/>
                <a:gd name="T69" fmla="*/ 6 h 137"/>
                <a:gd name="T70" fmla="*/ 73 w 105"/>
                <a:gd name="T71" fmla="*/ 6 h 137"/>
                <a:gd name="T72" fmla="*/ 73 w 105"/>
                <a:gd name="T73" fmla="*/ 7 h 137"/>
                <a:gd name="T74" fmla="*/ 73 w 105"/>
                <a:gd name="T75" fmla="*/ 15 h 137"/>
                <a:gd name="T76" fmla="*/ 73 w 105"/>
                <a:gd name="T77" fmla="*/ 15 h 137"/>
                <a:gd name="T78" fmla="*/ 64 w 105"/>
                <a:gd name="T79" fmla="*/ 15 h 137"/>
                <a:gd name="T80" fmla="*/ 64 w 105"/>
                <a:gd name="T81" fmla="*/ 39 h 137"/>
                <a:gd name="T82" fmla="*/ 66 w 105"/>
                <a:gd name="T83" fmla="*/ 39 h 137"/>
                <a:gd name="T84" fmla="*/ 99 w 105"/>
                <a:gd name="T85" fmla="*/ 84 h 137"/>
                <a:gd name="T86" fmla="*/ 98 w 105"/>
                <a:gd name="T87" fmla="*/ 95 h 137"/>
                <a:gd name="T88" fmla="*/ 104 w 105"/>
                <a:gd name="T89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" h="137">
                  <a:moveTo>
                    <a:pt x="104" y="97"/>
                  </a:moveTo>
                  <a:cubicBezTo>
                    <a:pt x="105" y="93"/>
                    <a:pt x="105" y="88"/>
                    <a:pt x="105" y="84"/>
                  </a:cubicBezTo>
                  <a:cubicBezTo>
                    <a:pt x="105" y="60"/>
                    <a:pt x="90" y="40"/>
                    <a:pt x="68" y="3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6" y="21"/>
                    <a:pt x="79" y="18"/>
                    <a:pt x="79" y="15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3"/>
                    <a:pt x="76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6" y="3"/>
                    <a:pt x="26" y="7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8"/>
                    <a:pt x="29" y="21"/>
                    <a:pt x="33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16" y="40"/>
                    <a:pt x="0" y="60"/>
                    <a:pt x="0" y="84"/>
                  </a:cubicBezTo>
                  <a:cubicBezTo>
                    <a:pt x="0" y="86"/>
                    <a:pt x="0" y="88"/>
                    <a:pt x="0" y="91"/>
                  </a:cubicBezTo>
                  <a:cubicBezTo>
                    <a:pt x="3" y="115"/>
                    <a:pt x="23" y="134"/>
                    <a:pt x="47" y="136"/>
                  </a:cubicBezTo>
                  <a:cubicBezTo>
                    <a:pt x="49" y="137"/>
                    <a:pt x="51" y="137"/>
                    <a:pt x="53" y="137"/>
                  </a:cubicBezTo>
                  <a:cubicBezTo>
                    <a:pt x="70" y="137"/>
                    <a:pt x="85" y="128"/>
                    <a:pt x="95" y="116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2" y="123"/>
                    <a:pt x="68" y="131"/>
                    <a:pt x="53" y="131"/>
                  </a:cubicBezTo>
                  <a:cubicBezTo>
                    <a:pt x="51" y="131"/>
                    <a:pt x="49" y="131"/>
                    <a:pt x="47" y="130"/>
                  </a:cubicBezTo>
                  <a:cubicBezTo>
                    <a:pt x="26" y="128"/>
                    <a:pt x="9" y="111"/>
                    <a:pt x="6" y="90"/>
                  </a:cubicBezTo>
                  <a:cubicBezTo>
                    <a:pt x="6" y="88"/>
                    <a:pt x="6" y="86"/>
                    <a:pt x="6" y="84"/>
                  </a:cubicBezTo>
                  <a:cubicBezTo>
                    <a:pt x="6" y="63"/>
                    <a:pt x="20" y="45"/>
                    <a:pt x="39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86" y="45"/>
                    <a:pt x="99" y="63"/>
                    <a:pt x="99" y="84"/>
                  </a:cubicBezTo>
                  <a:cubicBezTo>
                    <a:pt x="99" y="88"/>
                    <a:pt x="99" y="92"/>
                    <a:pt x="98" y="95"/>
                  </a:cubicBezTo>
                  <a:cubicBezTo>
                    <a:pt x="104" y="97"/>
                    <a:pt x="104" y="97"/>
                    <a:pt x="104" y="97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50"/>
            <p:cNvSpPr/>
            <p:nvPr>
              <p:custDataLst>
                <p:tags r:id="rId148"/>
              </p:custDataLst>
            </p:nvPr>
          </p:nvSpPr>
          <p:spPr bwMode="auto">
            <a:xfrm>
              <a:off x="8422356" y="8459875"/>
              <a:ext cx="181872" cy="120610"/>
            </a:xfrm>
            <a:custGeom>
              <a:avLst/>
              <a:gdLst>
                <a:gd name="T0" fmla="*/ 33 w 77"/>
                <a:gd name="T1" fmla="*/ 51 h 51"/>
                <a:gd name="T2" fmla="*/ 33 w 77"/>
                <a:gd name="T3" fmla="*/ 48 h 51"/>
                <a:gd name="T4" fmla="*/ 15 w 77"/>
                <a:gd name="T5" fmla="*/ 30 h 51"/>
                <a:gd name="T6" fmla="*/ 10 w 77"/>
                <a:gd name="T7" fmla="*/ 30 h 51"/>
                <a:gd name="T8" fmla="*/ 6 w 77"/>
                <a:gd name="T9" fmla="*/ 26 h 51"/>
                <a:gd name="T10" fmla="*/ 10 w 77"/>
                <a:gd name="T11" fmla="*/ 22 h 51"/>
                <a:gd name="T12" fmla="*/ 67 w 77"/>
                <a:gd name="T13" fmla="*/ 22 h 51"/>
                <a:gd name="T14" fmla="*/ 77 w 77"/>
                <a:gd name="T15" fmla="*/ 12 h 51"/>
                <a:gd name="T16" fmla="*/ 77 w 77"/>
                <a:gd name="T17" fmla="*/ 11 h 51"/>
                <a:gd name="T18" fmla="*/ 67 w 77"/>
                <a:gd name="T19" fmla="*/ 0 h 51"/>
                <a:gd name="T20" fmla="*/ 33 w 77"/>
                <a:gd name="T21" fmla="*/ 0 h 51"/>
                <a:gd name="T22" fmla="*/ 33 w 77"/>
                <a:gd name="T23" fmla="*/ 6 h 51"/>
                <a:gd name="T24" fmla="*/ 67 w 77"/>
                <a:gd name="T25" fmla="*/ 6 h 51"/>
                <a:gd name="T26" fmla="*/ 71 w 77"/>
                <a:gd name="T27" fmla="*/ 11 h 51"/>
                <a:gd name="T28" fmla="*/ 71 w 77"/>
                <a:gd name="T29" fmla="*/ 12 h 51"/>
                <a:gd name="T30" fmla="*/ 67 w 77"/>
                <a:gd name="T31" fmla="*/ 16 h 51"/>
                <a:gd name="T32" fmla="*/ 10 w 77"/>
                <a:gd name="T33" fmla="*/ 16 h 51"/>
                <a:gd name="T34" fmla="*/ 0 w 77"/>
                <a:gd name="T35" fmla="*/ 26 h 51"/>
                <a:gd name="T36" fmla="*/ 10 w 77"/>
                <a:gd name="T37" fmla="*/ 36 h 51"/>
                <a:gd name="T38" fmla="*/ 15 w 77"/>
                <a:gd name="T39" fmla="*/ 36 h 51"/>
                <a:gd name="T40" fmla="*/ 27 w 77"/>
                <a:gd name="T41" fmla="*/ 48 h 51"/>
                <a:gd name="T42" fmla="*/ 27 w 77"/>
                <a:gd name="T43" fmla="*/ 51 h 51"/>
                <a:gd name="T44" fmla="*/ 33 w 7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51">
                  <a:moveTo>
                    <a:pt x="33" y="51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38"/>
                    <a:pt x="25" y="30"/>
                    <a:pt x="1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8" y="30"/>
                    <a:pt x="6" y="29"/>
                    <a:pt x="6" y="26"/>
                  </a:cubicBezTo>
                  <a:cubicBezTo>
                    <a:pt x="6" y="24"/>
                    <a:pt x="8" y="22"/>
                    <a:pt x="10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2" y="22"/>
                    <a:pt x="77" y="18"/>
                    <a:pt x="77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9" y="6"/>
                    <a:pt x="71" y="8"/>
                    <a:pt x="71" y="11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4"/>
                    <a:pt x="69" y="16"/>
                    <a:pt x="67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5" y="16"/>
                    <a:pt x="0" y="21"/>
                    <a:pt x="0" y="26"/>
                  </a:cubicBezTo>
                  <a:cubicBezTo>
                    <a:pt x="0" y="32"/>
                    <a:pt x="5" y="36"/>
                    <a:pt x="1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2" y="37"/>
                    <a:pt x="27" y="42"/>
                    <a:pt x="27" y="4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3" y="51"/>
                    <a:pt x="33" y="51"/>
                    <a:pt x="33" y="51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51"/>
            <p:cNvSpPr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>
              <a:off x="8309404" y="8459875"/>
              <a:ext cx="179320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52"/>
            <p:cNvSpPr/>
            <p:nvPr>
              <p:custDataLst>
                <p:tags r:id="rId150"/>
              </p:custDataLst>
            </p:nvPr>
          </p:nvSpPr>
          <p:spPr bwMode="auto">
            <a:xfrm>
              <a:off x="8309404" y="8459875"/>
              <a:ext cx="179320" cy="14039"/>
            </a:xfrm>
            <a:custGeom>
              <a:avLst/>
              <a:gdLst>
                <a:gd name="T0" fmla="*/ 0 w 281"/>
                <a:gd name="T1" fmla="*/ 22 h 22"/>
                <a:gd name="T2" fmla="*/ 281 w 281"/>
                <a:gd name="T3" fmla="*/ 22 h 22"/>
                <a:gd name="T4" fmla="*/ 281 w 281"/>
                <a:gd name="T5" fmla="*/ 0 h 22"/>
                <a:gd name="T6" fmla="*/ 0 w 2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2">
                  <a:moveTo>
                    <a:pt x="0" y="22"/>
                  </a:moveTo>
                  <a:lnTo>
                    <a:pt x="281" y="22"/>
                  </a:lnTo>
                  <a:lnTo>
                    <a:pt x="2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153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8448520" y="8436264"/>
              <a:ext cx="89341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54"/>
            <p:cNvSpPr/>
            <p:nvPr>
              <p:custDataLst>
                <p:tags r:id="rId152"/>
              </p:custDataLst>
            </p:nvPr>
          </p:nvSpPr>
          <p:spPr bwMode="auto">
            <a:xfrm>
              <a:off x="8448520" y="8436264"/>
              <a:ext cx="89341" cy="14039"/>
            </a:xfrm>
            <a:custGeom>
              <a:avLst/>
              <a:gdLst>
                <a:gd name="T0" fmla="*/ 0 w 140"/>
                <a:gd name="T1" fmla="*/ 22 h 22"/>
                <a:gd name="T2" fmla="*/ 140 w 140"/>
                <a:gd name="T3" fmla="*/ 22 h 22"/>
                <a:gd name="T4" fmla="*/ 140 w 140"/>
                <a:gd name="T5" fmla="*/ 0 h 22"/>
                <a:gd name="T6" fmla="*/ 0 w 14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22">
                  <a:moveTo>
                    <a:pt x="0" y="22"/>
                  </a:moveTo>
                  <a:lnTo>
                    <a:pt x="140" y="22"/>
                  </a:lnTo>
                  <a:lnTo>
                    <a:pt x="14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55"/>
            <p:cNvSpPr/>
            <p:nvPr>
              <p:custDataLst>
                <p:tags r:id="rId153"/>
              </p:custDataLst>
            </p:nvPr>
          </p:nvSpPr>
          <p:spPr bwMode="auto">
            <a:xfrm>
              <a:off x="8870336" y="8018915"/>
              <a:ext cx="304396" cy="219523"/>
            </a:xfrm>
            <a:custGeom>
              <a:avLst/>
              <a:gdLst>
                <a:gd name="T0" fmla="*/ 121 w 129"/>
                <a:gd name="T1" fmla="*/ 93 h 93"/>
                <a:gd name="T2" fmla="*/ 8 w 129"/>
                <a:gd name="T3" fmla="*/ 93 h 93"/>
                <a:gd name="T4" fmla="*/ 0 w 129"/>
                <a:gd name="T5" fmla="*/ 85 h 93"/>
                <a:gd name="T6" fmla="*/ 0 w 129"/>
                <a:gd name="T7" fmla="*/ 8 h 93"/>
                <a:gd name="T8" fmla="*/ 8 w 129"/>
                <a:gd name="T9" fmla="*/ 0 h 93"/>
                <a:gd name="T10" fmla="*/ 121 w 129"/>
                <a:gd name="T11" fmla="*/ 0 h 93"/>
                <a:gd name="T12" fmla="*/ 129 w 129"/>
                <a:gd name="T13" fmla="*/ 8 h 93"/>
                <a:gd name="T14" fmla="*/ 129 w 129"/>
                <a:gd name="T15" fmla="*/ 85 h 93"/>
                <a:gd name="T16" fmla="*/ 121 w 129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3">
                  <a:moveTo>
                    <a:pt x="121" y="93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4" y="93"/>
                    <a:pt x="0" y="90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6" y="0"/>
                    <a:pt x="129" y="3"/>
                    <a:pt x="129" y="8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9" y="90"/>
                    <a:pt x="126" y="93"/>
                    <a:pt x="121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56"/>
            <p:cNvSpPr/>
            <p:nvPr>
              <p:custDataLst>
                <p:tags r:id="rId154"/>
              </p:custDataLst>
            </p:nvPr>
          </p:nvSpPr>
          <p:spPr bwMode="auto">
            <a:xfrm>
              <a:off x="8870336" y="8018915"/>
              <a:ext cx="304396" cy="47223"/>
            </a:xfrm>
            <a:custGeom>
              <a:avLst/>
              <a:gdLst>
                <a:gd name="T0" fmla="*/ 0 w 129"/>
                <a:gd name="T1" fmla="*/ 20 h 20"/>
                <a:gd name="T2" fmla="*/ 0 w 129"/>
                <a:gd name="T3" fmla="*/ 6 h 20"/>
                <a:gd name="T4" fmla="*/ 6 w 129"/>
                <a:gd name="T5" fmla="*/ 0 h 20"/>
                <a:gd name="T6" fmla="*/ 123 w 129"/>
                <a:gd name="T7" fmla="*/ 0 h 20"/>
                <a:gd name="T8" fmla="*/ 129 w 129"/>
                <a:gd name="T9" fmla="*/ 6 h 20"/>
                <a:gd name="T10" fmla="*/ 129 w 129"/>
                <a:gd name="T11" fmla="*/ 20 h 20"/>
                <a:gd name="T12" fmla="*/ 0 w 12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0">
                  <a:moveTo>
                    <a:pt x="0" y="2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9" y="2"/>
                    <a:pt x="129" y="6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57"/>
            <p:cNvSpPr/>
            <p:nvPr>
              <p:custDataLst>
                <p:tags r:id="rId155"/>
              </p:custDataLst>
            </p:nvPr>
          </p:nvSpPr>
          <p:spPr bwMode="auto">
            <a:xfrm>
              <a:off x="8863316" y="8011896"/>
              <a:ext cx="183786" cy="68282"/>
            </a:xfrm>
            <a:custGeom>
              <a:avLst/>
              <a:gdLst>
                <a:gd name="T0" fmla="*/ 6 w 78"/>
                <a:gd name="T1" fmla="*/ 29 h 29"/>
                <a:gd name="T2" fmla="*/ 6 w 78"/>
                <a:gd name="T3" fmla="*/ 9 h 29"/>
                <a:gd name="T4" fmla="*/ 9 w 78"/>
                <a:gd name="T5" fmla="*/ 6 h 29"/>
                <a:gd name="T6" fmla="*/ 23 w 78"/>
                <a:gd name="T7" fmla="*/ 6 h 29"/>
                <a:gd name="T8" fmla="*/ 78 w 78"/>
                <a:gd name="T9" fmla="*/ 6 h 29"/>
                <a:gd name="T10" fmla="*/ 78 w 78"/>
                <a:gd name="T11" fmla="*/ 0 h 29"/>
                <a:gd name="T12" fmla="*/ 23 w 78"/>
                <a:gd name="T13" fmla="*/ 0 h 29"/>
                <a:gd name="T14" fmla="*/ 9 w 78"/>
                <a:gd name="T15" fmla="*/ 0 h 29"/>
                <a:gd name="T16" fmla="*/ 0 w 78"/>
                <a:gd name="T17" fmla="*/ 9 h 29"/>
                <a:gd name="T18" fmla="*/ 0 w 78"/>
                <a:gd name="T19" fmla="*/ 29 h 29"/>
                <a:gd name="T20" fmla="*/ 6 w 78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29">
                  <a:moveTo>
                    <a:pt x="6" y="2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58"/>
            <p:cNvSpPr/>
            <p:nvPr>
              <p:custDataLst>
                <p:tags r:id="rId156"/>
              </p:custDataLst>
            </p:nvPr>
          </p:nvSpPr>
          <p:spPr bwMode="auto">
            <a:xfrm>
              <a:off x="8863316" y="8011896"/>
              <a:ext cx="318436" cy="233562"/>
            </a:xfrm>
            <a:custGeom>
              <a:avLst/>
              <a:gdLst>
                <a:gd name="T0" fmla="*/ 104 w 135"/>
                <a:gd name="T1" fmla="*/ 6 h 99"/>
                <a:gd name="T2" fmla="*/ 126 w 135"/>
                <a:gd name="T3" fmla="*/ 6 h 99"/>
                <a:gd name="T4" fmla="*/ 129 w 135"/>
                <a:gd name="T5" fmla="*/ 9 h 99"/>
                <a:gd name="T6" fmla="*/ 129 w 135"/>
                <a:gd name="T7" fmla="*/ 90 h 99"/>
                <a:gd name="T8" fmla="*/ 126 w 135"/>
                <a:gd name="T9" fmla="*/ 93 h 99"/>
                <a:gd name="T10" fmla="*/ 9 w 135"/>
                <a:gd name="T11" fmla="*/ 93 h 99"/>
                <a:gd name="T12" fmla="*/ 6 w 135"/>
                <a:gd name="T13" fmla="*/ 90 h 99"/>
                <a:gd name="T14" fmla="*/ 6 w 135"/>
                <a:gd name="T15" fmla="*/ 79 h 99"/>
                <a:gd name="T16" fmla="*/ 0 w 135"/>
                <a:gd name="T17" fmla="*/ 79 h 99"/>
                <a:gd name="T18" fmla="*/ 0 w 135"/>
                <a:gd name="T19" fmla="*/ 90 h 99"/>
                <a:gd name="T20" fmla="*/ 9 w 135"/>
                <a:gd name="T21" fmla="*/ 99 h 99"/>
                <a:gd name="T22" fmla="*/ 126 w 135"/>
                <a:gd name="T23" fmla="*/ 99 h 99"/>
                <a:gd name="T24" fmla="*/ 135 w 135"/>
                <a:gd name="T25" fmla="*/ 90 h 99"/>
                <a:gd name="T26" fmla="*/ 135 w 135"/>
                <a:gd name="T27" fmla="*/ 9 h 99"/>
                <a:gd name="T28" fmla="*/ 126 w 135"/>
                <a:gd name="T29" fmla="*/ 0 h 99"/>
                <a:gd name="T30" fmla="*/ 104 w 135"/>
                <a:gd name="T31" fmla="*/ 0 h 99"/>
                <a:gd name="T32" fmla="*/ 104 w 135"/>
                <a:gd name="T33" fmla="*/ 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99">
                  <a:moveTo>
                    <a:pt x="104" y="6"/>
                  </a:moveTo>
                  <a:cubicBezTo>
                    <a:pt x="126" y="6"/>
                    <a:pt x="126" y="6"/>
                    <a:pt x="126" y="6"/>
                  </a:cubicBezTo>
                  <a:cubicBezTo>
                    <a:pt x="128" y="6"/>
                    <a:pt x="129" y="7"/>
                    <a:pt x="129" y="9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92"/>
                    <a:pt x="128" y="93"/>
                    <a:pt x="126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7" y="93"/>
                    <a:pt x="6" y="92"/>
                    <a:pt x="6" y="9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5"/>
                    <a:pt x="4" y="99"/>
                    <a:pt x="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1" y="99"/>
                    <a:pt x="135" y="95"/>
                    <a:pt x="135" y="90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04" y="6"/>
                    <a:pt x="104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159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9070714" y="8011896"/>
              <a:ext cx="2871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60"/>
            <p:cNvSpPr/>
            <p:nvPr>
              <p:custDataLst>
                <p:tags r:id="rId158"/>
              </p:custDataLst>
            </p:nvPr>
          </p:nvSpPr>
          <p:spPr bwMode="auto">
            <a:xfrm>
              <a:off x="9070714" y="8011896"/>
              <a:ext cx="28717" cy="14039"/>
            </a:xfrm>
            <a:custGeom>
              <a:avLst/>
              <a:gdLst>
                <a:gd name="T0" fmla="*/ 0 w 45"/>
                <a:gd name="T1" fmla="*/ 22 h 22"/>
                <a:gd name="T2" fmla="*/ 45 w 45"/>
                <a:gd name="T3" fmla="*/ 22 h 22"/>
                <a:gd name="T4" fmla="*/ 45 w 45"/>
                <a:gd name="T5" fmla="*/ 0 h 22"/>
                <a:gd name="T6" fmla="*/ 0 w 4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45" y="22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161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8870336" y="8059119"/>
              <a:ext cx="304396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62"/>
            <p:cNvSpPr/>
            <p:nvPr>
              <p:custDataLst>
                <p:tags r:id="rId160"/>
              </p:custDataLst>
            </p:nvPr>
          </p:nvSpPr>
          <p:spPr bwMode="auto">
            <a:xfrm>
              <a:off x="8870336" y="8059119"/>
              <a:ext cx="304396" cy="14039"/>
            </a:xfrm>
            <a:custGeom>
              <a:avLst/>
              <a:gdLst>
                <a:gd name="T0" fmla="*/ 0 w 477"/>
                <a:gd name="T1" fmla="*/ 22 h 22"/>
                <a:gd name="T2" fmla="*/ 477 w 477"/>
                <a:gd name="T3" fmla="*/ 22 h 22"/>
                <a:gd name="T4" fmla="*/ 477 w 477"/>
                <a:gd name="T5" fmla="*/ 0 h 22"/>
                <a:gd name="T6" fmla="*/ 0 w 47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2">
                  <a:moveTo>
                    <a:pt x="0" y="22"/>
                  </a:moveTo>
                  <a:lnTo>
                    <a:pt x="477" y="22"/>
                  </a:lnTo>
                  <a:lnTo>
                    <a:pt x="47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163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8906072" y="8037422"/>
              <a:ext cx="11487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64"/>
            <p:cNvSpPr/>
            <p:nvPr>
              <p:custDataLst>
                <p:tags r:id="rId162"/>
              </p:custDataLst>
            </p:nvPr>
          </p:nvSpPr>
          <p:spPr bwMode="auto">
            <a:xfrm>
              <a:off x="8906072" y="8037422"/>
              <a:ext cx="11487" cy="14678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165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8934151" y="8037422"/>
              <a:ext cx="11487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66"/>
            <p:cNvSpPr/>
            <p:nvPr>
              <p:custDataLst>
                <p:tags r:id="rId164"/>
              </p:custDataLst>
            </p:nvPr>
          </p:nvSpPr>
          <p:spPr bwMode="auto">
            <a:xfrm>
              <a:off x="8934151" y="8037422"/>
              <a:ext cx="11487" cy="14678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67"/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8962229" y="8037422"/>
              <a:ext cx="12125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68"/>
            <p:cNvSpPr/>
            <p:nvPr>
              <p:custDataLst>
                <p:tags r:id="rId166"/>
              </p:custDataLst>
            </p:nvPr>
          </p:nvSpPr>
          <p:spPr bwMode="auto">
            <a:xfrm>
              <a:off x="8962229" y="8037422"/>
              <a:ext cx="12125" cy="14678"/>
            </a:xfrm>
            <a:custGeom>
              <a:avLst/>
              <a:gdLst>
                <a:gd name="T0" fmla="*/ 0 w 19"/>
                <a:gd name="T1" fmla="*/ 23 h 23"/>
                <a:gd name="T2" fmla="*/ 19 w 19"/>
                <a:gd name="T3" fmla="*/ 23 h 23"/>
                <a:gd name="T4" fmla="*/ 19 w 19"/>
                <a:gd name="T5" fmla="*/ 0 h 23"/>
                <a:gd name="T6" fmla="*/ 0 w 1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9" y="23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69"/>
            <p:cNvSpPr/>
            <p:nvPr>
              <p:custDataLst>
                <p:tags r:id="rId167"/>
              </p:custDataLst>
            </p:nvPr>
          </p:nvSpPr>
          <p:spPr bwMode="auto">
            <a:xfrm>
              <a:off x="8851829" y="8094217"/>
              <a:ext cx="39565" cy="94446"/>
            </a:xfrm>
            <a:custGeom>
              <a:avLst/>
              <a:gdLst>
                <a:gd name="T0" fmla="*/ 9 w 17"/>
                <a:gd name="T1" fmla="*/ 40 h 40"/>
                <a:gd name="T2" fmla="*/ 9 w 17"/>
                <a:gd name="T3" fmla="*/ 40 h 40"/>
                <a:gd name="T4" fmla="*/ 0 w 17"/>
                <a:gd name="T5" fmla="*/ 31 h 40"/>
                <a:gd name="T6" fmla="*/ 0 w 17"/>
                <a:gd name="T7" fmla="*/ 8 h 40"/>
                <a:gd name="T8" fmla="*/ 9 w 17"/>
                <a:gd name="T9" fmla="*/ 0 h 40"/>
                <a:gd name="T10" fmla="*/ 17 w 17"/>
                <a:gd name="T11" fmla="*/ 8 h 40"/>
                <a:gd name="T12" fmla="*/ 17 w 17"/>
                <a:gd name="T13" fmla="*/ 31 h 40"/>
                <a:gd name="T14" fmla="*/ 9 w 17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0"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4" y="40"/>
                    <a:pt x="0" y="36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6"/>
                    <a:pt x="13" y="40"/>
                    <a:pt x="9" y="40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70"/>
            <p:cNvSpPr/>
            <p:nvPr>
              <p:custDataLst>
                <p:tags r:id="rId168"/>
              </p:custDataLst>
            </p:nvPr>
          </p:nvSpPr>
          <p:spPr bwMode="auto">
            <a:xfrm>
              <a:off x="8844810" y="8087197"/>
              <a:ext cx="53604" cy="108485"/>
            </a:xfrm>
            <a:custGeom>
              <a:avLst/>
              <a:gdLst>
                <a:gd name="T0" fmla="*/ 12 w 23"/>
                <a:gd name="T1" fmla="*/ 43 h 46"/>
                <a:gd name="T2" fmla="*/ 12 w 23"/>
                <a:gd name="T3" fmla="*/ 40 h 46"/>
                <a:gd name="T4" fmla="*/ 8 w 23"/>
                <a:gd name="T5" fmla="*/ 38 h 46"/>
                <a:gd name="T6" fmla="*/ 6 w 23"/>
                <a:gd name="T7" fmla="*/ 34 h 46"/>
                <a:gd name="T8" fmla="*/ 6 w 23"/>
                <a:gd name="T9" fmla="*/ 11 h 46"/>
                <a:gd name="T10" fmla="*/ 8 w 23"/>
                <a:gd name="T11" fmla="*/ 7 h 46"/>
                <a:gd name="T12" fmla="*/ 12 w 23"/>
                <a:gd name="T13" fmla="*/ 6 h 46"/>
                <a:gd name="T14" fmla="*/ 16 w 23"/>
                <a:gd name="T15" fmla="*/ 7 h 46"/>
                <a:gd name="T16" fmla="*/ 17 w 23"/>
                <a:gd name="T17" fmla="*/ 11 h 46"/>
                <a:gd name="T18" fmla="*/ 17 w 23"/>
                <a:gd name="T19" fmla="*/ 34 h 46"/>
                <a:gd name="T20" fmla="*/ 16 w 23"/>
                <a:gd name="T21" fmla="*/ 38 h 46"/>
                <a:gd name="T22" fmla="*/ 12 w 23"/>
                <a:gd name="T23" fmla="*/ 40 h 46"/>
                <a:gd name="T24" fmla="*/ 12 w 23"/>
                <a:gd name="T25" fmla="*/ 43 h 46"/>
                <a:gd name="T26" fmla="*/ 12 w 23"/>
                <a:gd name="T27" fmla="*/ 46 h 46"/>
                <a:gd name="T28" fmla="*/ 23 w 23"/>
                <a:gd name="T29" fmla="*/ 34 h 46"/>
                <a:gd name="T30" fmla="*/ 23 w 23"/>
                <a:gd name="T31" fmla="*/ 11 h 46"/>
                <a:gd name="T32" fmla="*/ 12 w 23"/>
                <a:gd name="T33" fmla="*/ 0 h 46"/>
                <a:gd name="T34" fmla="*/ 0 w 23"/>
                <a:gd name="T35" fmla="*/ 11 h 46"/>
                <a:gd name="T36" fmla="*/ 0 w 23"/>
                <a:gd name="T37" fmla="*/ 34 h 46"/>
                <a:gd name="T38" fmla="*/ 12 w 23"/>
                <a:gd name="T39" fmla="*/ 46 h 46"/>
                <a:gd name="T40" fmla="*/ 12 w 23"/>
                <a:gd name="T4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46">
                  <a:moveTo>
                    <a:pt x="12" y="43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0" y="40"/>
                    <a:pt x="9" y="39"/>
                    <a:pt x="8" y="38"/>
                  </a:cubicBezTo>
                  <a:cubicBezTo>
                    <a:pt x="7" y="37"/>
                    <a:pt x="6" y="35"/>
                    <a:pt x="6" y="3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9" y="6"/>
                    <a:pt x="10" y="6"/>
                    <a:pt x="12" y="6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7" y="8"/>
                    <a:pt x="17" y="10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6" y="38"/>
                  </a:cubicBezTo>
                  <a:cubicBezTo>
                    <a:pt x="15" y="39"/>
                    <a:pt x="13" y="40"/>
                    <a:pt x="12" y="40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8" y="46"/>
                    <a:pt x="23" y="40"/>
                    <a:pt x="23" y="3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6"/>
                    <a:pt x="12" y="46"/>
                  </a:cubicBezTo>
                  <a:lnTo>
                    <a:pt x="12" y="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71"/>
            <p:cNvSpPr/>
            <p:nvPr>
              <p:custDataLst>
                <p:tags r:id="rId169"/>
              </p:custDataLst>
            </p:nvPr>
          </p:nvSpPr>
          <p:spPr bwMode="auto">
            <a:xfrm>
              <a:off x="8809074" y="8117828"/>
              <a:ext cx="47223" cy="47223"/>
            </a:xfrm>
            <a:custGeom>
              <a:avLst/>
              <a:gdLst>
                <a:gd name="T0" fmla="*/ 10 w 20"/>
                <a:gd name="T1" fmla="*/ 17 h 20"/>
                <a:gd name="T2" fmla="*/ 10 w 20"/>
                <a:gd name="T3" fmla="*/ 14 h 20"/>
                <a:gd name="T4" fmla="*/ 7 w 20"/>
                <a:gd name="T5" fmla="*/ 12 h 20"/>
                <a:gd name="T6" fmla="*/ 6 w 20"/>
                <a:gd name="T7" fmla="*/ 10 h 20"/>
                <a:gd name="T8" fmla="*/ 7 w 20"/>
                <a:gd name="T9" fmla="*/ 7 h 20"/>
                <a:gd name="T10" fmla="*/ 10 w 20"/>
                <a:gd name="T11" fmla="*/ 6 h 20"/>
                <a:gd name="T12" fmla="*/ 13 w 20"/>
                <a:gd name="T13" fmla="*/ 7 h 20"/>
                <a:gd name="T14" fmla="*/ 14 w 20"/>
                <a:gd name="T15" fmla="*/ 10 h 20"/>
                <a:gd name="T16" fmla="*/ 13 w 20"/>
                <a:gd name="T17" fmla="*/ 12 h 20"/>
                <a:gd name="T18" fmla="*/ 10 w 20"/>
                <a:gd name="T19" fmla="*/ 14 h 20"/>
                <a:gd name="T20" fmla="*/ 10 w 20"/>
                <a:gd name="T21" fmla="*/ 17 h 20"/>
                <a:gd name="T22" fmla="*/ 10 w 20"/>
                <a:gd name="T23" fmla="*/ 20 h 20"/>
                <a:gd name="T24" fmla="*/ 20 w 20"/>
                <a:gd name="T25" fmla="*/ 10 h 20"/>
                <a:gd name="T26" fmla="*/ 10 w 20"/>
                <a:gd name="T27" fmla="*/ 0 h 20"/>
                <a:gd name="T28" fmla="*/ 0 w 20"/>
                <a:gd name="T29" fmla="*/ 10 h 20"/>
                <a:gd name="T30" fmla="*/ 10 w 20"/>
                <a:gd name="T31" fmla="*/ 20 h 20"/>
                <a:gd name="T32" fmla="*/ 10 w 20"/>
                <a:gd name="T3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17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8" y="13"/>
                    <a:pt x="7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6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2" y="6"/>
                    <a:pt x="13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1"/>
                    <a:pt x="14" y="12"/>
                    <a:pt x="13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10" y="1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172"/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8891394" y="8134420"/>
              <a:ext cx="158261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73"/>
            <p:cNvSpPr/>
            <p:nvPr>
              <p:custDataLst>
                <p:tags r:id="rId171"/>
              </p:custDataLst>
            </p:nvPr>
          </p:nvSpPr>
          <p:spPr bwMode="auto">
            <a:xfrm>
              <a:off x="8891394" y="8134420"/>
              <a:ext cx="158261" cy="14039"/>
            </a:xfrm>
            <a:custGeom>
              <a:avLst/>
              <a:gdLst>
                <a:gd name="T0" fmla="*/ 0 w 248"/>
                <a:gd name="T1" fmla="*/ 22 h 22"/>
                <a:gd name="T2" fmla="*/ 248 w 248"/>
                <a:gd name="T3" fmla="*/ 22 h 22"/>
                <a:gd name="T4" fmla="*/ 248 w 248"/>
                <a:gd name="T5" fmla="*/ 0 h 22"/>
                <a:gd name="T6" fmla="*/ 0 w 24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22">
                  <a:moveTo>
                    <a:pt x="0" y="22"/>
                  </a:moveTo>
                  <a:lnTo>
                    <a:pt x="248" y="22"/>
                  </a:lnTo>
                  <a:lnTo>
                    <a:pt x="2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74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9023491" y="8138887"/>
              <a:ext cx="14039" cy="35736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75"/>
            <p:cNvSpPr/>
            <p:nvPr>
              <p:custDataLst>
                <p:tags r:id="rId173"/>
              </p:custDataLst>
            </p:nvPr>
          </p:nvSpPr>
          <p:spPr bwMode="auto">
            <a:xfrm>
              <a:off x="9023491" y="8138887"/>
              <a:ext cx="14039" cy="35736"/>
            </a:xfrm>
            <a:custGeom>
              <a:avLst/>
              <a:gdLst>
                <a:gd name="T0" fmla="*/ 0 w 22"/>
                <a:gd name="T1" fmla="*/ 0 h 56"/>
                <a:gd name="T2" fmla="*/ 0 w 22"/>
                <a:gd name="T3" fmla="*/ 56 h 56"/>
                <a:gd name="T4" fmla="*/ 22 w 22"/>
                <a:gd name="T5" fmla="*/ 56 h 56"/>
                <a:gd name="T6" fmla="*/ 22 w 2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6">
                  <a:moveTo>
                    <a:pt x="0" y="0"/>
                  </a:move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76"/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8995413" y="8138887"/>
              <a:ext cx="14039" cy="23612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77"/>
            <p:cNvSpPr/>
            <p:nvPr>
              <p:custDataLst>
                <p:tags r:id="rId175"/>
              </p:custDataLst>
            </p:nvPr>
          </p:nvSpPr>
          <p:spPr bwMode="auto">
            <a:xfrm>
              <a:off x="8995413" y="8138887"/>
              <a:ext cx="14039" cy="23612"/>
            </a:xfrm>
            <a:custGeom>
              <a:avLst/>
              <a:gdLst>
                <a:gd name="T0" fmla="*/ 0 w 22"/>
                <a:gd name="T1" fmla="*/ 0 h 37"/>
                <a:gd name="T2" fmla="*/ 0 w 22"/>
                <a:gd name="T3" fmla="*/ 37 h 37"/>
                <a:gd name="T4" fmla="*/ 22 w 22"/>
                <a:gd name="T5" fmla="*/ 37 h 37"/>
                <a:gd name="T6" fmla="*/ 22 w 22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7">
                  <a:moveTo>
                    <a:pt x="0" y="0"/>
                  </a:moveTo>
                  <a:lnTo>
                    <a:pt x="0" y="37"/>
                  </a:lnTo>
                  <a:lnTo>
                    <a:pt x="22" y="3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178"/>
            <p:cNvSpPr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8863316" y="8117828"/>
              <a:ext cx="14039" cy="42756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79"/>
            <p:cNvSpPr/>
            <p:nvPr>
              <p:custDataLst>
                <p:tags r:id="rId177"/>
              </p:custDataLst>
            </p:nvPr>
          </p:nvSpPr>
          <p:spPr bwMode="auto">
            <a:xfrm>
              <a:off x="8863316" y="8117828"/>
              <a:ext cx="14039" cy="42756"/>
            </a:xfrm>
            <a:custGeom>
              <a:avLst/>
              <a:gdLst>
                <a:gd name="T0" fmla="*/ 0 w 22"/>
                <a:gd name="T1" fmla="*/ 0 h 67"/>
                <a:gd name="T2" fmla="*/ 0 w 22"/>
                <a:gd name="T3" fmla="*/ 67 h 67"/>
                <a:gd name="T4" fmla="*/ 22 w 22"/>
                <a:gd name="T5" fmla="*/ 67 h 67"/>
                <a:gd name="T6" fmla="*/ 22 w 2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7">
                  <a:moveTo>
                    <a:pt x="0" y="0"/>
                  </a:moveTo>
                  <a:lnTo>
                    <a:pt x="0" y="67"/>
                  </a:lnTo>
                  <a:lnTo>
                    <a:pt x="22" y="6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80"/>
            <p:cNvSpPr/>
            <p:nvPr>
              <p:custDataLst>
                <p:tags r:id="rId178"/>
              </p:custDataLst>
            </p:nvPr>
          </p:nvSpPr>
          <p:spPr bwMode="auto">
            <a:xfrm>
              <a:off x="8835237" y="8544749"/>
              <a:ext cx="119972" cy="358639"/>
            </a:xfrm>
            <a:custGeom>
              <a:avLst/>
              <a:gdLst>
                <a:gd name="T0" fmla="*/ 29 w 51"/>
                <a:gd name="T1" fmla="*/ 152 h 152"/>
                <a:gd name="T2" fmla="*/ 31 w 51"/>
                <a:gd name="T3" fmla="*/ 152 h 152"/>
                <a:gd name="T4" fmla="*/ 36 w 51"/>
                <a:gd name="T5" fmla="*/ 152 h 152"/>
                <a:gd name="T6" fmla="*/ 39 w 51"/>
                <a:gd name="T7" fmla="*/ 152 h 152"/>
                <a:gd name="T8" fmla="*/ 41 w 51"/>
                <a:gd name="T9" fmla="*/ 152 h 152"/>
                <a:gd name="T10" fmla="*/ 30 w 51"/>
                <a:gd name="T11" fmla="*/ 113 h 152"/>
                <a:gd name="T12" fmla="*/ 37 w 51"/>
                <a:gd name="T13" fmla="*/ 113 h 152"/>
                <a:gd name="T14" fmla="*/ 37 w 51"/>
                <a:gd name="T15" fmla="*/ 116 h 152"/>
                <a:gd name="T16" fmla="*/ 40 w 51"/>
                <a:gd name="T17" fmla="*/ 116 h 152"/>
                <a:gd name="T18" fmla="*/ 51 w 51"/>
                <a:gd name="T19" fmla="*/ 105 h 152"/>
                <a:gd name="T20" fmla="*/ 51 w 51"/>
                <a:gd name="T21" fmla="*/ 11 h 152"/>
                <a:gd name="T22" fmla="*/ 40 w 51"/>
                <a:gd name="T23" fmla="*/ 0 h 152"/>
                <a:gd name="T24" fmla="*/ 16 w 51"/>
                <a:gd name="T25" fmla="*/ 0 h 152"/>
                <a:gd name="T26" fmla="*/ 16 w 51"/>
                <a:gd name="T27" fmla="*/ 3 h 152"/>
                <a:gd name="T28" fmla="*/ 13 w 51"/>
                <a:gd name="T29" fmla="*/ 3 h 152"/>
                <a:gd name="T30" fmla="*/ 13 w 51"/>
                <a:gd name="T31" fmla="*/ 127 h 152"/>
                <a:gd name="T32" fmla="*/ 0 w 51"/>
                <a:gd name="T33" fmla="*/ 127 h 152"/>
                <a:gd name="T34" fmla="*/ 2 w 51"/>
                <a:gd name="T35" fmla="*/ 141 h 152"/>
                <a:gd name="T36" fmla="*/ 9 w 51"/>
                <a:gd name="T37" fmla="*/ 152 h 152"/>
                <a:gd name="T38" fmla="*/ 26 w 51"/>
                <a:gd name="T39" fmla="*/ 152 h 152"/>
                <a:gd name="T40" fmla="*/ 29 w 51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152">
                  <a:moveTo>
                    <a:pt x="29" y="152"/>
                  </a:moveTo>
                  <a:cubicBezTo>
                    <a:pt x="31" y="152"/>
                    <a:pt x="31" y="152"/>
                    <a:pt x="31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38"/>
                    <a:pt x="37" y="124"/>
                    <a:pt x="30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6" y="116"/>
                    <a:pt x="51" y="111"/>
                    <a:pt x="51" y="10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6"/>
                    <a:pt x="6" y="149"/>
                    <a:pt x="9" y="152"/>
                  </a:cubicBezTo>
                  <a:cubicBezTo>
                    <a:pt x="26" y="152"/>
                    <a:pt x="26" y="152"/>
                    <a:pt x="26" y="152"/>
                  </a:cubicBezTo>
                  <a:lnTo>
                    <a:pt x="29" y="152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81"/>
            <p:cNvSpPr/>
            <p:nvPr>
              <p:custDataLst>
                <p:tags r:id="rId179"/>
              </p:custDataLst>
            </p:nvPr>
          </p:nvSpPr>
          <p:spPr bwMode="auto">
            <a:xfrm>
              <a:off x="8573597" y="8551769"/>
              <a:ext cx="360553" cy="259726"/>
            </a:xfrm>
            <a:custGeom>
              <a:avLst/>
              <a:gdLst>
                <a:gd name="T0" fmla="*/ 145 w 153"/>
                <a:gd name="T1" fmla="*/ 110 h 110"/>
                <a:gd name="T2" fmla="*/ 8 w 153"/>
                <a:gd name="T3" fmla="*/ 110 h 110"/>
                <a:gd name="T4" fmla="*/ 0 w 153"/>
                <a:gd name="T5" fmla="*/ 102 h 110"/>
                <a:gd name="T6" fmla="*/ 0 w 153"/>
                <a:gd name="T7" fmla="*/ 8 h 110"/>
                <a:gd name="T8" fmla="*/ 8 w 153"/>
                <a:gd name="T9" fmla="*/ 0 h 110"/>
                <a:gd name="T10" fmla="*/ 145 w 153"/>
                <a:gd name="T11" fmla="*/ 0 h 110"/>
                <a:gd name="T12" fmla="*/ 153 w 153"/>
                <a:gd name="T13" fmla="*/ 8 h 110"/>
                <a:gd name="T14" fmla="*/ 153 w 153"/>
                <a:gd name="T15" fmla="*/ 102 h 110"/>
                <a:gd name="T16" fmla="*/ 145 w 153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10">
                  <a:moveTo>
                    <a:pt x="145" y="110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4" y="110"/>
                    <a:pt x="0" y="107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8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153" y="107"/>
                    <a:pt x="149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82"/>
            <p:cNvSpPr/>
            <p:nvPr>
              <p:custDataLst>
                <p:tags r:id="rId180"/>
              </p:custDataLst>
            </p:nvPr>
          </p:nvSpPr>
          <p:spPr bwMode="auto">
            <a:xfrm>
              <a:off x="8573597" y="8551769"/>
              <a:ext cx="360553" cy="54243"/>
            </a:xfrm>
            <a:custGeom>
              <a:avLst/>
              <a:gdLst>
                <a:gd name="T0" fmla="*/ 0 w 153"/>
                <a:gd name="T1" fmla="*/ 23 h 23"/>
                <a:gd name="T2" fmla="*/ 0 w 153"/>
                <a:gd name="T3" fmla="*/ 7 h 23"/>
                <a:gd name="T4" fmla="*/ 8 w 153"/>
                <a:gd name="T5" fmla="*/ 0 h 23"/>
                <a:gd name="T6" fmla="*/ 145 w 153"/>
                <a:gd name="T7" fmla="*/ 0 h 23"/>
                <a:gd name="T8" fmla="*/ 153 w 153"/>
                <a:gd name="T9" fmla="*/ 7 h 23"/>
                <a:gd name="T10" fmla="*/ 153 w 153"/>
                <a:gd name="T11" fmla="*/ 23 h 23"/>
                <a:gd name="T12" fmla="*/ 0 w 15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3">
                  <a:moveTo>
                    <a:pt x="0" y="2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7"/>
                  </a:cubicBezTo>
                  <a:cubicBezTo>
                    <a:pt x="153" y="23"/>
                    <a:pt x="153" y="23"/>
                    <a:pt x="153" y="23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83"/>
            <p:cNvSpPr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>
              <a:off x="8573597" y="8601544"/>
              <a:ext cx="360553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84"/>
            <p:cNvSpPr/>
            <p:nvPr>
              <p:custDataLst>
                <p:tags r:id="rId182"/>
              </p:custDataLst>
            </p:nvPr>
          </p:nvSpPr>
          <p:spPr bwMode="auto">
            <a:xfrm>
              <a:off x="8573597" y="8601544"/>
              <a:ext cx="360553" cy="14039"/>
            </a:xfrm>
            <a:custGeom>
              <a:avLst/>
              <a:gdLst>
                <a:gd name="T0" fmla="*/ 0 w 565"/>
                <a:gd name="T1" fmla="*/ 22 h 22"/>
                <a:gd name="T2" fmla="*/ 565 w 565"/>
                <a:gd name="T3" fmla="*/ 22 h 22"/>
                <a:gd name="T4" fmla="*/ 565 w 565"/>
                <a:gd name="T5" fmla="*/ 0 h 22"/>
                <a:gd name="T6" fmla="*/ 0 w 56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5" h="22">
                  <a:moveTo>
                    <a:pt x="0" y="22"/>
                  </a:moveTo>
                  <a:lnTo>
                    <a:pt x="565" y="22"/>
                  </a:lnTo>
                  <a:lnTo>
                    <a:pt x="5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185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8615715" y="8575380"/>
              <a:ext cx="1403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86"/>
            <p:cNvSpPr/>
            <p:nvPr>
              <p:custDataLst>
                <p:tags r:id="rId184"/>
              </p:custDataLst>
            </p:nvPr>
          </p:nvSpPr>
          <p:spPr bwMode="auto">
            <a:xfrm>
              <a:off x="8615715" y="8575380"/>
              <a:ext cx="14039" cy="14039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87"/>
            <p:cNvSpPr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8648898" y="8575380"/>
              <a:ext cx="1403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88"/>
            <p:cNvSpPr/>
            <p:nvPr>
              <p:custDataLst>
                <p:tags r:id="rId186"/>
              </p:custDataLst>
            </p:nvPr>
          </p:nvSpPr>
          <p:spPr bwMode="auto">
            <a:xfrm>
              <a:off x="8648898" y="8575380"/>
              <a:ext cx="14039" cy="14039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189"/>
            <p:cNvSpPr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8682082" y="8575380"/>
              <a:ext cx="1403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90"/>
            <p:cNvSpPr/>
            <p:nvPr>
              <p:custDataLst>
                <p:tags r:id="rId188"/>
              </p:custDataLst>
            </p:nvPr>
          </p:nvSpPr>
          <p:spPr bwMode="auto">
            <a:xfrm>
              <a:off x="8682082" y="8575380"/>
              <a:ext cx="14039" cy="14039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91"/>
            <p:cNvSpPr/>
            <p:nvPr>
              <p:custDataLst>
                <p:tags r:id="rId189"/>
              </p:custDataLst>
            </p:nvPr>
          </p:nvSpPr>
          <p:spPr bwMode="auto">
            <a:xfrm>
              <a:off x="8856297" y="8544749"/>
              <a:ext cx="84874" cy="273765"/>
            </a:xfrm>
            <a:custGeom>
              <a:avLst/>
              <a:gdLst>
                <a:gd name="T0" fmla="*/ 0 w 36"/>
                <a:gd name="T1" fmla="*/ 6 h 116"/>
                <a:gd name="T2" fmla="*/ 25 w 36"/>
                <a:gd name="T3" fmla="*/ 6 h 116"/>
                <a:gd name="T4" fmla="*/ 30 w 36"/>
                <a:gd name="T5" fmla="*/ 11 h 116"/>
                <a:gd name="T6" fmla="*/ 30 w 36"/>
                <a:gd name="T7" fmla="*/ 105 h 116"/>
                <a:gd name="T8" fmla="*/ 25 w 36"/>
                <a:gd name="T9" fmla="*/ 110 h 116"/>
                <a:gd name="T10" fmla="*/ 21 w 36"/>
                <a:gd name="T11" fmla="*/ 110 h 116"/>
                <a:gd name="T12" fmla="*/ 21 w 36"/>
                <a:gd name="T13" fmla="*/ 116 h 116"/>
                <a:gd name="T14" fmla="*/ 25 w 36"/>
                <a:gd name="T15" fmla="*/ 116 h 116"/>
                <a:gd name="T16" fmla="*/ 36 w 36"/>
                <a:gd name="T17" fmla="*/ 105 h 116"/>
                <a:gd name="T18" fmla="*/ 36 w 36"/>
                <a:gd name="T19" fmla="*/ 11 h 116"/>
                <a:gd name="T20" fmla="*/ 25 w 36"/>
                <a:gd name="T21" fmla="*/ 0 h 116"/>
                <a:gd name="T22" fmla="*/ 0 w 36"/>
                <a:gd name="T23" fmla="*/ 0 h 116"/>
                <a:gd name="T24" fmla="*/ 0 w 36"/>
                <a:gd name="T25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6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30" y="8"/>
                    <a:pt x="30" y="11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8"/>
                    <a:pt x="27" y="110"/>
                    <a:pt x="25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31" y="116"/>
                    <a:pt x="36" y="111"/>
                    <a:pt x="36" y="105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192"/>
            <p:cNvSpPr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8790567" y="8544749"/>
              <a:ext cx="44670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93"/>
            <p:cNvSpPr/>
            <p:nvPr>
              <p:custDataLst>
                <p:tags r:id="rId191"/>
              </p:custDataLst>
            </p:nvPr>
          </p:nvSpPr>
          <p:spPr bwMode="auto">
            <a:xfrm>
              <a:off x="8790567" y="8544749"/>
              <a:ext cx="44670" cy="14039"/>
            </a:xfrm>
            <a:custGeom>
              <a:avLst/>
              <a:gdLst>
                <a:gd name="T0" fmla="*/ 0 w 70"/>
                <a:gd name="T1" fmla="*/ 22 h 22"/>
                <a:gd name="T2" fmla="*/ 70 w 70"/>
                <a:gd name="T3" fmla="*/ 22 h 22"/>
                <a:gd name="T4" fmla="*/ 70 w 70"/>
                <a:gd name="T5" fmla="*/ 0 h 22"/>
                <a:gd name="T6" fmla="*/ 0 w 7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22">
                  <a:moveTo>
                    <a:pt x="0" y="22"/>
                  </a:moveTo>
                  <a:lnTo>
                    <a:pt x="70" y="22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94"/>
            <p:cNvSpPr/>
            <p:nvPr>
              <p:custDataLst>
                <p:tags r:id="rId192"/>
              </p:custDataLst>
            </p:nvPr>
          </p:nvSpPr>
          <p:spPr bwMode="auto">
            <a:xfrm>
              <a:off x="8566578" y="8544749"/>
              <a:ext cx="214418" cy="273765"/>
            </a:xfrm>
            <a:custGeom>
              <a:avLst/>
              <a:gdLst>
                <a:gd name="T0" fmla="*/ 14 w 91"/>
                <a:gd name="T1" fmla="*/ 110 h 116"/>
                <a:gd name="T2" fmla="*/ 11 w 91"/>
                <a:gd name="T3" fmla="*/ 110 h 116"/>
                <a:gd name="T4" fmla="*/ 6 w 91"/>
                <a:gd name="T5" fmla="*/ 105 h 116"/>
                <a:gd name="T6" fmla="*/ 6 w 91"/>
                <a:gd name="T7" fmla="*/ 11 h 116"/>
                <a:gd name="T8" fmla="*/ 11 w 91"/>
                <a:gd name="T9" fmla="*/ 6 h 116"/>
                <a:gd name="T10" fmla="*/ 91 w 91"/>
                <a:gd name="T11" fmla="*/ 6 h 116"/>
                <a:gd name="T12" fmla="*/ 91 w 91"/>
                <a:gd name="T13" fmla="*/ 0 h 116"/>
                <a:gd name="T14" fmla="*/ 11 w 91"/>
                <a:gd name="T15" fmla="*/ 0 h 116"/>
                <a:gd name="T16" fmla="*/ 0 w 91"/>
                <a:gd name="T17" fmla="*/ 11 h 116"/>
                <a:gd name="T18" fmla="*/ 0 w 91"/>
                <a:gd name="T19" fmla="*/ 105 h 116"/>
                <a:gd name="T20" fmla="*/ 11 w 91"/>
                <a:gd name="T21" fmla="*/ 116 h 116"/>
                <a:gd name="T22" fmla="*/ 14 w 91"/>
                <a:gd name="T23" fmla="*/ 116 h 116"/>
                <a:gd name="T24" fmla="*/ 14 w 91"/>
                <a:gd name="T25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6">
                  <a:moveTo>
                    <a:pt x="14" y="110"/>
                  </a:moveTo>
                  <a:cubicBezTo>
                    <a:pt x="11" y="110"/>
                    <a:pt x="11" y="110"/>
                    <a:pt x="11" y="110"/>
                  </a:cubicBezTo>
                  <a:cubicBezTo>
                    <a:pt x="8" y="110"/>
                    <a:pt x="6" y="108"/>
                    <a:pt x="6" y="10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8"/>
                    <a:pt x="8" y="6"/>
                    <a:pt x="1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5" y="116"/>
                    <a:pt x="11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0"/>
                    <a:pt x="14" y="110"/>
                    <a:pt x="14" y="11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95"/>
            <p:cNvSpPr/>
            <p:nvPr>
              <p:custDataLst>
                <p:tags r:id="rId193"/>
              </p:custDataLst>
            </p:nvPr>
          </p:nvSpPr>
          <p:spPr bwMode="auto">
            <a:xfrm>
              <a:off x="8597209" y="8745127"/>
              <a:ext cx="313331" cy="158261"/>
            </a:xfrm>
            <a:custGeom>
              <a:avLst/>
              <a:gdLst>
                <a:gd name="T0" fmla="*/ 133 w 133"/>
                <a:gd name="T1" fmla="*/ 67 h 67"/>
                <a:gd name="T2" fmla="*/ 67 w 133"/>
                <a:gd name="T3" fmla="*/ 0 h 67"/>
                <a:gd name="T4" fmla="*/ 0 w 133"/>
                <a:gd name="T5" fmla="*/ 67 h 67"/>
                <a:gd name="T6" fmla="*/ 133 w 1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67">
                  <a:moveTo>
                    <a:pt x="133" y="67"/>
                  </a:move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lnTo>
                    <a:pt x="133" y="6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96"/>
            <p:cNvSpPr/>
            <p:nvPr>
              <p:custDataLst>
                <p:tags r:id="rId194"/>
              </p:custDataLst>
            </p:nvPr>
          </p:nvSpPr>
          <p:spPr bwMode="auto">
            <a:xfrm>
              <a:off x="8589551" y="8738108"/>
              <a:ext cx="328008" cy="165280"/>
            </a:xfrm>
            <a:custGeom>
              <a:avLst/>
              <a:gdLst>
                <a:gd name="T0" fmla="*/ 139 w 139"/>
                <a:gd name="T1" fmla="*/ 70 h 70"/>
                <a:gd name="T2" fmla="*/ 70 w 139"/>
                <a:gd name="T3" fmla="*/ 0 h 70"/>
                <a:gd name="T4" fmla="*/ 0 w 139"/>
                <a:gd name="T5" fmla="*/ 70 h 70"/>
                <a:gd name="T6" fmla="*/ 6 w 139"/>
                <a:gd name="T7" fmla="*/ 70 h 70"/>
                <a:gd name="T8" fmla="*/ 25 w 139"/>
                <a:gd name="T9" fmla="*/ 25 h 70"/>
                <a:gd name="T10" fmla="*/ 70 w 139"/>
                <a:gd name="T11" fmla="*/ 6 h 70"/>
                <a:gd name="T12" fmla="*/ 115 w 139"/>
                <a:gd name="T13" fmla="*/ 25 h 70"/>
                <a:gd name="T14" fmla="*/ 133 w 139"/>
                <a:gd name="T15" fmla="*/ 70 h 70"/>
                <a:gd name="T16" fmla="*/ 139 w 139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52"/>
                    <a:pt x="13" y="36"/>
                    <a:pt x="25" y="25"/>
                  </a:cubicBezTo>
                  <a:cubicBezTo>
                    <a:pt x="36" y="13"/>
                    <a:pt x="52" y="6"/>
                    <a:pt x="70" y="6"/>
                  </a:cubicBezTo>
                  <a:cubicBezTo>
                    <a:pt x="87" y="6"/>
                    <a:pt x="103" y="13"/>
                    <a:pt x="115" y="25"/>
                  </a:cubicBezTo>
                  <a:cubicBezTo>
                    <a:pt x="126" y="36"/>
                    <a:pt x="133" y="52"/>
                    <a:pt x="133" y="70"/>
                  </a:cubicBezTo>
                  <a:cubicBezTo>
                    <a:pt x="139" y="70"/>
                    <a:pt x="139" y="70"/>
                    <a:pt x="139" y="7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97"/>
            <p:cNvSpPr/>
            <p:nvPr>
              <p:custDataLst>
                <p:tags r:id="rId195"/>
              </p:custDataLst>
            </p:nvPr>
          </p:nvSpPr>
          <p:spPr bwMode="auto">
            <a:xfrm>
              <a:off x="8620820" y="8768739"/>
              <a:ext cx="266108" cy="134649"/>
            </a:xfrm>
            <a:custGeom>
              <a:avLst/>
              <a:gdLst>
                <a:gd name="T0" fmla="*/ 113 w 113"/>
                <a:gd name="T1" fmla="*/ 57 h 57"/>
                <a:gd name="T2" fmla="*/ 57 w 113"/>
                <a:gd name="T3" fmla="*/ 0 h 57"/>
                <a:gd name="T4" fmla="*/ 0 w 113"/>
                <a:gd name="T5" fmla="*/ 57 h 57"/>
                <a:gd name="T6" fmla="*/ 113 w 113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57">
                  <a:moveTo>
                    <a:pt x="113" y="57"/>
                  </a:moveTo>
                  <a:cubicBezTo>
                    <a:pt x="113" y="26"/>
                    <a:pt x="88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lnTo>
                    <a:pt x="113" y="57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98"/>
            <p:cNvSpPr/>
            <p:nvPr>
              <p:custDataLst>
                <p:tags r:id="rId196"/>
              </p:custDataLst>
            </p:nvPr>
          </p:nvSpPr>
          <p:spPr bwMode="auto">
            <a:xfrm>
              <a:off x="8682082" y="8830001"/>
              <a:ext cx="143583" cy="73387"/>
            </a:xfrm>
            <a:custGeom>
              <a:avLst/>
              <a:gdLst>
                <a:gd name="T0" fmla="*/ 61 w 61"/>
                <a:gd name="T1" fmla="*/ 31 h 31"/>
                <a:gd name="T2" fmla="*/ 31 w 61"/>
                <a:gd name="T3" fmla="*/ 0 h 31"/>
                <a:gd name="T4" fmla="*/ 0 w 61"/>
                <a:gd name="T5" fmla="*/ 31 h 31"/>
                <a:gd name="T6" fmla="*/ 61 w 6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1">
                  <a:moveTo>
                    <a:pt x="61" y="31"/>
                  </a:move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99"/>
            <p:cNvSpPr/>
            <p:nvPr>
              <p:custDataLst>
                <p:tags r:id="rId197"/>
              </p:custDataLst>
            </p:nvPr>
          </p:nvSpPr>
          <p:spPr bwMode="auto">
            <a:xfrm>
              <a:off x="8738239" y="8886796"/>
              <a:ext cx="33184" cy="16592"/>
            </a:xfrm>
            <a:custGeom>
              <a:avLst/>
              <a:gdLst>
                <a:gd name="T0" fmla="*/ 14 w 14"/>
                <a:gd name="T1" fmla="*/ 7 h 7"/>
                <a:gd name="T2" fmla="*/ 7 w 14"/>
                <a:gd name="T3" fmla="*/ 0 h 7"/>
                <a:gd name="T4" fmla="*/ 0 w 14"/>
                <a:gd name="T5" fmla="*/ 7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4" y="3"/>
                    <a:pt x="10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00"/>
            <p:cNvSpPr/>
            <p:nvPr>
              <p:custDataLst>
                <p:tags r:id="rId198"/>
              </p:custDataLst>
            </p:nvPr>
          </p:nvSpPr>
          <p:spPr bwMode="auto">
            <a:xfrm>
              <a:off x="8613162" y="8761719"/>
              <a:ext cx="280785" cy="141669"/>
            </a:xfrm>
            <a:custGeom>
              <a:avLst/>
              <a:gdLst>
                <a:gd name="T0" fmla="*/ 119 w 119"/>
                <a:gd name="T1" fmla="*/ 60 h 60"/>
                <a:gd name="T2" fmla="*/ 60 w 119"/>
                <a:gd name="T3" fmla="*/ 0 h 60"/>
                <a:gd name="T4" fmla="*/ 0 w 119"/>
                <a:gd name="T5" fmla="*/ 60 h 60"/>
                <a:gd name="T6" fmla="*/ 6 w 119"/>
                <a:gd name="T7" fmla="*/ 60 h 60"/>
                <a:gd name="T8" fmla="*/ 22 w 119"/>
                <a:gd name="T9" fmla="*/ 22 h 60"/>
                <a:gd name="T10" fmla="*/ 60 w 119"/>
                <a:gd name="T11" fmla="*/ 6 h 60"/>
                <a:gd name="T12" fmla="*/ 97 w 119"/>
                <a:gd name="T13" fmla="*/ 22 h 60"/>
                <a:gd name="T14" fmla="*/ 113 w 119"/>
                <a:gd name="T15" fmla="*/ 60 h 60"/>
                <a:gd name="T16" fmla="*/ 119 w 1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0">
                  <a:moveTo>
                    <a:pt x="119" y="60"/>
                  </a:moveTo>
                  <a:cubicBezTo>
                    <a:pt x="119" y="27"/>
                    <a:pt x="92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45"/>
                    <a:pt x="12" y="32"/>
                    <a:pt x="22" y="22"/>
                  </a:cubicBezTo>
                  <a:cubicBezTo>
                    <a:pt x="32" y="12"/>
                    <a:pt x="45" y="6"/>
                    <a:pt x="60" y="6"/>
                  </a:cubicBezTo>
                  <a:cubicBezTo>
                    <a:pt x="74" y="6"/>
                    <a:pt x="88" y="12"/>
                    <a:pt x="97" y="22"/>
                  </a:cubicBezTo>
                  <a:cubicBezTo>
                    <a:pt x="107" y="32"/>
                    <a:pt x="113" y="45"/>
                    <a:pt x="113" y="60"/>
                  </a:cubicBezTo>
                  <a:cubicBezTo>
                    <a:pt x="119" y="60"/>
                    <a:pt x="119" y="60"/>
                    <a:pt x="119" y="6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01"/>
            <p:cNvSpPr/>
            <p:nvPr>
              <p:custDataLst>
                <p:tags r:id="rId199"/>
              </p:custDataLst>
            </p:nvPr>
          </p:nvSpPr>
          <p:spPr bwMode="auto">
            <a:xfrm>
              <a:off x="8745259" y="8766824"/>
              <a:ext cx="16592" cy="25526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  <a:gd name="T8" fmla="*/ 4 w 2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02"/>
            <p:cNvSpPr/>
            <p:nvPr>
              <p:custDataLst>
                <p:tags r:id="rId200"/>
              </p:custDataLst>
            </p:nvPr>
          </p:nvSpPr>
          <p:spPr bwMode="auto">
            <a:xfrm>
              <a:off x="8745259" y="8766824"/>
              <a:ext cx="16592" cy="25526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03"/>
            <p:cNvSpPr/>
            <p:nvPr>
              <p:custDataLst>
                <p:tags r:id="rId201"/>
              </p:custDataLst>
            </p:nvPr>
          </p:nvSpPr>
          <p:spPr bwMode="auto">
            <a:xfrm>
              <a:off x="8797587" y="8782778"/>
              <a:ext cx="23612" cy="28717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  <a:gd name="T8" fmla="*/ 18 w 3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04"/>
            <p:cNvSpPr/>
            <p:nvPr>
              <p:custDataLst>
                <p:tags r:id="rId202"/>
              </p:custDataLst>
            </p:nvPr>
          </p:nvSpPr>
          <p:spPr bwMode="auto">
            <a:xfrm>
              <a:off x="8797587" y="8782778"/>
              <a:ext cx="23612" cy="28717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06"/>
            <p:cNvSpPr/>
            <p:nvPr>
              <p:custDataLst>
                <p:tags r:id="rId203"/>
              </p:custDataLst>
            </p:nvPr>
          </p:nvSpPr>
          <p:spPr bwMode="auto">
            <a:xfrm>
              <a:off x="8842257" y="8830001"/>
              <a:ext cx="30631" cy="26164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  <a:gd name="T8" fmla="*/ 37 w 4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07"/>
            <p:cNvSpPr/>
            <p:nvPr>
              <p:custDataLst>
                <p:tags r:id="rId204"/>
              </p:custDataLst>
            </p:nvPr>
          </p:nvSpPr>
          <p:spPr bwMode="auto">
            <a:xfrm>
              <a:off x="8842257" y="8830001"/>
              <a:ext cx="30631" cy="26164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08"/>
            <p:cNvSpPr/>
            <p:nvPr>
              <p:custDataLst>
                <p:tags r:id="rId205"/>
              </p:custDataLst>
            </p:nvPr>
          </p:nvSpPr>
          <p:spPr bwMode="auto">
            <a:xfrm>
              <a:off x="8634859" y="8830001"/>
              <a:ext cx="30631" cy="26164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  <a:gd name="T8" fmla="*/ 0 w 48"/>
                <a:gd name="T9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09"/>
            <p:cNvSpPr/>
            <p:nvPr>
              <p:custDataLst>
                <p:tags r:id="rId206"/>
              </p:custDataLst>
            </p:nvPr>
          </p:nvSpPr>
          <p:spPr bwMode="auto">
            <a:xfrm>
              <a:off x="8634859" y="8830001"/>
              <a:ext cx="30631" cy="26164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10"/>
            <p:cNvSpPr/>
            <p:nvPr>
              <p:custDataLst>
                <p:tags r:id="rId207"/>
              </p:custDataLst>
            </p:nvPr>
          </p:nvSpPr>
          <p:spPr bwMode="auto">
            <a:xfrm>
              <a:off x="8686549" y="8782778"/>
              <a:ext cx="23612" cy="28717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  <a:gd name="T8" fmla="*/ 0 w 37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11"/>
            <p:cNvSpPr/>
            <p:nvPr>
              <p:custDataLst>
                <p:tags r:id="rId208"/>
              </p:custDataLst>
            </p:nvPr>
          </p:nvSpPr>
          <p:spPr bwMode="auto">
            <a:xfrm>
              <a:off x="8686549" y="8782778"/>
              <a:ext cx="23612" cy="28717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12"/>
            <p:cNvSpPr/>
            <p:nvPr>
              <p:custDataLst>
                <p:tags r:id="rId209"/>
              </p:custDataLst>
            </p:nvPr>
          </p:nvSpPr>
          <p:spPr bwMode="auto">
            <a:xfrm>
              <a:off x="8754831" y="8835106"/>
              <a:ext cx="63815" cy="63815"/>
            </a:xfrm>
            <a:custGeom>
              <a:avLst/>
              <a:gdLst>
                <a:gd name="T0" fmla="*/ 0 w 100"/>
                <a:gd name="T1" fmla="*/ 85 h 100"/>
                <a:gd name="T2" fmla="*/ 92 w 100"/>
                <a:gd name="T3" fmla="*/ 0 h 100"/>
                <a:gd name="T4" fmla="*/ 100 w 100"/>
                <a:gd name="T5" fmla="*/ 3 h 100"/>
                <a:gd name="T6" fmla="*/ 11 w 100"/>
                <a:gd name="T7" fmla="*/ 100 h 100"/>
                <a:gd name="T8" fmla="*/ 0 w 100"/>
                <a:gd name="T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0" y="85"/>
                  </a:moveTo>
                  <a:lnTo>
                    <a:pt x="92" y="0"/>
                  </a:lnTo>
                  <a:lnTo>
                    <a:pt x="100" y="3"/>
                  </a:lnTo>
                  <a:lnTo>
                    <a:pt x="11" y="10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213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8747812" y="8717048"/>
              <a:ext cx="14039" cy="280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14"/>
            <p:cNvSpPr/>
            <p:nvPr>
              <p:custDataLst>
                <p:tags r:id="rId211"/>
              </p:custDataLst>
            </p:nvPr>
          </p:nvSpPr>
          <p:spPr bwMode="auto">
            <a:xfrm>
              <a:off x="8747812" y="8717048"/>
              <a:ext cx="14039" cy="28078"/>
            </a:xfrm>
            <a:custGeom>
              <a:avLst/>
              <a:gdLst>
                <a:gd name="T0" fmla="*/ 0 w 22"/>
                <a:gd name="T1" fmla="*/ 0 h 44"/>
                <a:gd name="T2" fmla="*/ 0 w 22"/>
                <a:gd name="T3" fmla="*/ 44 h 44"/>
                <a:gd name="T4" fmla="*/ 22 w 22"/>
                <a:gd name="T5" fmla="*/ 44 h 44"/>
                <a:gd name="T6" fmla="*/ 22 w 22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0" y="0"/>
                  </a:moveTo>
                  <a:lnTo>
                    <a:pt x="0" y="44"/>
                  </a:lnTo>
                  <a:lnTo>
                    <a:pt x="22" y="4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15"/>
            <p:cNvSpPr/>
            <p:nvPr>
              <p:custDataLst>
                <p:tags r:id="rId212"/>
              </p:custDataLst>
            </p:nvPr>
          </p:nvSpPr>
          <p:spPr bwMode="auto">
            <a:xfrm>
              <a:off x="8721647" y="8697904"/>
              <a:ext cx="63815" cy="30631"/>
            </a:xfrm>
            <a:custGeom>
              <a:avLst/>
              <a:gdLst>
                <a:gd name="T0" fmla="*/ 24 w 27"/>
                <a:gd name="T1" fmla="*/ 13 h 13"/>
                <a:gd name="T2" fmla="*/ 3 w 27"/>
                <a:gd name="T3" fmla="*/ 13 h 13"/>
                <a:gd name="T4" fmla="*/ 0 w 27"/>
                <a:gd name="T5" fmla="*/ 10 h 13"/>
                <a:gd name="T6" fmla="*/ 0 w 27"/>
                <a:gd name="T7" fmla="*/ 3 h 13"/>
                <a:gd name="T8" fmla="*/ 3 w 27"/>
                <a:gd name="T9" fmla="*/ 0 h 13"/>
                <a:gd name="T10" fmla="*/ 24 w 27"/>
                <a:gd name="T11" fmla="*/ 0 h 13"/>
                <a:gd name="T12" fmla="*/ 27 w 27"/>
                <a:gd name="T13" fmla="*/ 3 h 13"/>
                <a:gd name="T14" fmla="*/ 27 w 27"/>
                <a:gd name="T15" fmla="*/ 10 h 13"/>
                <a:gd name="T16" fmla="*/ 24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4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2"/>
                    <a:pt x="25" y="13"/>
                    <a:pt x="24" y="13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16"/>
            <p:cNvSpPr/>
            <p:nvPr>
              <p:custDataLst>
                <p:tags r:id="rId213"/>
              </p:custDataLst>
            </p:nvPr>
          </p:nvSpPr>
          <p:spPr bwMode="auto">
            <a:xfrm>
              <a:off x="8714628" y="8690885"/>
              <a:ext cx="77854" cy="44670"/>
            </a:xfrm>
            <a:custGeom>
              <a:avLst/>
              <a:gdLst>
                <a:gd name="T0" fmla="*/ 27 w 33"/>
                <a:gd name="T1" fmla="*/ 16 h 19"/>
                <a:gd name="T2" fmla="*/ 27 w 33"/>
                <a:gd name="T3" fmla="*/ 13 h 19"/>
                <a:gd name="T4" fmla="*/ 6 w 33"/>
                <a:gd name="T5" fmla="*/ 13 h 19"/>
                <a:gd name="T6" fmla="*/ 6 w 33"/>
                <a:gd name="T7" fmla="*/ 13 h 19"/>
                <a:gd name="T8" fmla="*/ 6 w 33"/>
                <a:gd name="T9" fmla="*/ 6 h 19"/>
                <a:gd name="T10" fmla="*/ 6 w 33"/>
                <a:gd name="T11" fmla="*/ 6 h 19"/>
                <a:gd name="T12" fmla="*/ 27 w 33"/>
                <a:gd name="T13" fmla="*/ 6 h 19"/>
                <a:gd name="T14" fmla="*/ 27 w 33"/>
                <a:gd name="T15" fmla="*/ 6 h 19"/>
                <a:gd name="T16" fmla="*/ 27 w 33"/>
                <a:gd name="T17" fmla="*/ 13 h 19"/>
                <a:gd name="T18" fmla="*/ 27 w 33"/>
                <a:gd name="T19" fmla="*/ 13 h 19"/>
                <a:gd name="T20" fmla="*/ 27 w 33"/>
                <a:gd name="T21" fmla="*/ 16 h 19"/>
                <a:gd name="T22" fmla="*/ 27 w 33"/>
                <a:gd name="T23" fmla="*/ 19 h 19"/>
                <a:gd name="T24" fmla="*/ 33 w 33"/>
                <a:gd name="T25" fmla="*/ 13 h 19"/>
                <a:gd name="T26" fmla="*/ 33 w 33"/>
                <a:gd name="T27" fmla="*/ 6 h 19"/>
                <a:gd name="T28" fmla="*/ 27 w 33"/>
                <a:gd name="T29" fmla="*/ 0 h 19"/>
                <a:gd name="T30" fmla="*/ 6 w 33"/>
                <a:gd name="T31" fmla="*/ 0 h 19"/>
                <a:gd name="T32" fmla="*/ 0 w 33"/>
                <a:gd name="T33" fmla="*/ 6 h 19"/>
                <a:gd name="T34" fmla="*/ 0 w 33"/>
                <a:gd name="T35" fmla="*/ 13 h 19"/>
                <a:gd name="T36" fmla="*/ 6 w 33"/>
                <a:gd name="T37" fmla="*/ 19 h 19"/>
                <a:gd name="T38" fmla="*/ 27 w 33"/>
                <a:gd name="T39" fmla="*/ 19 h 19"/>
                <a:gd name="T40" fmla="*/ 27 w 33"/>
                <a:gd name="T4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9"/>
                    <a:pt x="33" y="16"/>
                    <a:pt x="33" y="1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27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17"/>
            <p:cNvSpPr/>
            <p:nvPr>
              <p:custDataLst>
                <p:tags r:id="rId214"/>
              </p:custDataLst>
            </p:nvPr>
          </p:nvSpPr>
          <p:spPr bwMode="auto">
            <a:xfrm>
              <a:off x="8832685" y="8743213"/>
              <a:ext cx="23612" cy="25526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  <a:gd name="T8" fmla="*/ 19 w 3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18"/>
            <p:cNvSpPr/>
            <p:nvPr>
              <p:custDataLst>
                <p:tags r:id="rId215"/>
              </p:custDataLst>
            </p:nvPr>
          </p:nvSpPr>
          <p:spPr bwMode="auto">
            <a:xfrm>
              <a:off x="8832685" y="8743213"/>
              <a:ext cx="23612" cy="25526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19"/>
            <p:cNvSpPr/>
            <p:nvPr>
              <p:custDataLst>
                <p:tags r:id="rId216"/>
              </p:custDataLst>
            </p:nvPr>
          </p:nvSpPr>
          <p:spPr bwMode="auto">
            <a:xfrm>
              <a:off x="8825665" y="8724068"/>
              <a:ext cx="49775" cy="42756"/>
            </a:xfrm>
            <a:custGeom>
              <a:avLst/>
              <a:gdLst>
                <a:gd name="T0" fmla="*/ 14 w 21"/>
                <a:gd name="T1" fmla="*/ 17 h 18"/>
                <a:gd name="T2" fmla="*/ 2 w 21"/>
                <a:gd name="T3" fmla="*/ 10 h 18"/>
                <a:gd name="T4" fmla="*/ 1 w 21"/>
                <a:gd name="T5" fmla="*/ 5 h 18"/>
                <a:gd name="T6" fmla="*/ 3 w 21"/>
                <a:gd name="T7" fmla="*/ 2 h 18"/>
                <a:gd name="T8" fmla="*/ 7 w 21"/>
                <a:gd name="T9" fmla="*/ 1 h 18"/>
                <a:gd name="T10" fmla="*/ 19 w 21"/>
                <a:gd name="T11" fmla="*/ 8 h 18"/>
                <a:gd name="T12" fmla="*/ 21 w 21"/>
                <a:gd name="T13" fmla="*/ 12 h 18"/>
                <a:gd name="T14" fmla="*/ 19 w 21"/>
                <a:gd name="T15" fmla="*/ 16 h 18"/>
                <a:gd name="T16" fmla="*/ 14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14" y="17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1" y="11"/>
                    <a:pt x="21" y="1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6" y="18"/>
                    <a:pt x="14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20"/>
            <p:cNvSpPr/>
            <p:nvPr>
              <p:custDataLst>
                <p:tags r:id="rId217"/>
              </p:custDataLst>
            </p:nvPr>
          </p:nvSpPr>
          <p:spPr bwMode="auto">
            <a:xfrm>
              <a:off x="8818646" y="8717048"/>
              <a:ext cx="63815" cy="54243"/>
            </a:xfrm>
            <a:custGeom>
              <a:avLst/>
              <a:gdLst>
                <a:gd name="T0" fmla="*/ 17 w 27"/>
                <a:gd name="T1" fmla="*/ 20 h 23"/>
                <a:gd name="T2" fmla="*/ 19 w 27"/>
                <a:gd name="T3" fmla="*/ 17 h 23"/>
                <a:gd name="T4" fmla="*/ 6 w 27"/>
                <a:gd name="T5" fmla="*/ 10 h 23"/>
                <a:gd name="T6" fmla="*/ 6 w 27"/>
                <a:gd name="T7" fmla="*/ 10 h 23"/>
                <a:gd name="T8" fmla="*/ 6 w 27"/>
                <a:gd name="T9" fmla="*/ 10 h 23"/>
                <a:gd name="T10" fmla="*/ 8 w 27"/>
                <a:gd name="T11" fmla="*/ 6 h 23"/>
                <a:gd name="T12" fmla="*/ 8 w 27"/>
                <a:gd name="T13" fmla="*/ 6 h 23"/>
                <a:gd name="T14" fmla="*/ 8 w 27"/>
                <a:gd name="T15" fmla="*/ 6 h 23"/>
                <a:gd name="T16" fmla="*/ 21 w 27"/>
                <a:gd name="T17" fmla="*/ 13 h 23"/>
                <a:gd name="T18" fmla="*/ 21 w 27"/>
                <a:gd name="T19" fmla="*/ 14 h 23"/>
                <a:gd name="T20" fmla="*/ 21 w 27"/>
                <a:gd name="T21" fmla="*/ 14 h 23"/>
                <a:gd name="T22" fmla="*/ 19 w 27"/>
                <a:gd name="T23" fmla="*/ 17 h 23"/>
                <a:gd name="T24" fmla="*/ 19 w 27"/>
                <a:gd name="T25" fmla="*/ 17 h 23"/>
                <a:gd name="T26" fmla="*/ 19 w 27"/>
                <a:gd name="T27" fmla="*/ 17 h 23"/>
                <a:gd name="T28" fmla="*/ 17 w 27"/>
                <a:gd name="T29" fmla="*/ 20 h 23"/>
                <a:gd name="T30" fmla="*/ 16 w 27"/>
                <a:gd name="T31" fmla="*/ 22 h 23"/>
                <a:gd name="T32" fmla="*/ 19 w 27"/>
                <a:gd name="T33" fmla="*/ 23 h 23"/>
                <a:gd name="T34" fmla="*/ 24 w 27"/>
                <a:gd name="T35" fmla="*/ 20 h 23"/>
                <a:gd name="T36" fmla="*/ 26 w 27"/>
                <a:gd name="T37" fmla="*/ 17 h 23"/>
                <a:gd name="T38" fmla="*/ 27 w 27"/>
                <a:gd name="T39" fmla="*/ 14 h 23"/>
                <a:gd name="T40" fmla="*/ 24 w 27"/>
                <a:gd name="T41" fmla="*/ 8 h 23"/>
                <a:gd name="T42" fmla="*/ 11 w 27"/>
                <a:gd name="T43" fmla="*/ 1 h 23"/>
                <a:gd name="T44" fmla="*/ 8 w 27"/>
                <a:gd name="T45" fmla="*/ 0 h 23"/>
                <a:gd name="T46" fmla="*/ 3 w 27"/>
                <a:gd name="T47" fmla="*/ 3 h 23"/>
                <a:gd name="T48" fmla="*/ 1 w 27"/>
                <a:gd name="T49" fmla="*/ 7 h 23"/>
                <a:gd name="T50" fmla="*/ 0 w 27"/>
                <a:gd name="T51" fmla="*/ 10 h 23"/>
                <a:gd name="T52" fmla="*/ 3 w 27"/>
                <a:gd name="T53" fmla="*/ 15 h 23"/>
                <a:gd name="T54" fmla="*/ 16 w 27"/>
                <a:gd name="T55" fmla="*/ 22 h 23"/>
                <a:gd name="T56" fmla="*/ 17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7" y="20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21" y="23"/>
                    <a:pt x="23" y="22"/>
                    <a:pt x="24" y="2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7" y="12"/>
                    <a:pt x="26" y="9"/>
                    <a:pt x="24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7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21"/>
            <p:cNvSpPr/>
            <p:nvPr>
              <p:custDataLst>
                <p:tags r:id="rId218"/>
              </p:custDataLst>
            </p:nvPr>
          </p:nvSpPr>
          <p:spPr bwMode="auto">
            <a:xfrm>
              <a:off x="8648898" y="8743213"/>
              <a:ext cx="23612" cy="25526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  <a:gd name="T8" fmla="*/ 0 w 37"/>
                <a:gd name="T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22"/>
            <p:cNvSpPr/>
            <p:nvPr>
              <p:custDataLst>
                <p:tags r:id="rId219"/>
              </p:custDataLst>
            </p:nvPr>
          </p:nvSpPr>
          <p:spPr bwMode="auto">
            <a:xfrm>
              <a:off x="8648898" y="8743213"/>
              <a:ext cx="23612" cy="25526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23"/>
            <p:cNvSpPr/>
            <p:nvPr>
              <p:custDataLst>
                <p:tags r:id="rId220"/>
              </p:custDataLst>
            </p:nvPr>
          </p:nvSpPr>
          <p:spPr bwMode="auto">
            <a:xfrm>
              <a:off x="8629754" y="8724068"/>
              <a:ext cx="49775" cy="42756"/>
            </a:xfrm>
            <a:custGeom>
              <a:avLst/>
              <a:gdLst>
                <a:gd name="T0" fmla="*/ 7 w 21"/>
                <a:gd name="T1" fmla="*/ 17 h 18"/>
                <a:gd name="T2" fmla="*/ 19 w 21"/>
                <a:gd name="T3" fmla="*/ 10 h 18"/>
                <a:gd name="T4" fmla="*/ 20 w 21"/>
                <a:gd name="T5" fmla="*/ 5 h 18"/>
                <a:gd name="T6" fmla="*/ 19 w 21"/>
                <a:gd name="T7" fmla="*/ 2 h 18"/>
                <a:gd name="T8" fmla="*/ 14 w 21"/>
                <a:gd name="T9" fmla="*/ 1 h 18"/>
                <a:gd name="T10" fmla="*/ 2 w 21"/>
                <a:gd name="T11" fmla="*/ 8 h 18"/>
                <a:gd name="T12" fmla="*/ 1 w 21"/>
                <a:gd name="T13" fmla="*/ 12 h 18"/>
                <a:gd name="T14" fmla="*/ 3 w 21"/>
                <a:gd name="T15" fmla="*/ 16 h 18"/>
                <a:gd name="T16" fmla="*/ 7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7" y="17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9"/>
                    <a:pt x="21" y="7"/>
                    <a:pt x="20" y="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5" y="18"/>
                    <a:pt x="7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24"/>
            <p:cNvSpPr/>
            <p:nvPr>
              <p:custDataLst>
                <p:tags r:id="rId221"/>
              </p:custDataLst>
            </p:nvPr>
          </p:nvSpPr>
          <p:spPr bwMode="auto">
            <a:xfrm>
              <a:off x="8622735" y="8717048"/>
              <a:ext cx="63815" cy="54243"/>
            </a:xfrm>
            <a:custGeom>
              <a:avLst/>
              <a:gdLst>
                <a:gd name="T0" fmla="*/ 10 w 27"/>
                <a:gd name="T1" fmla="*/ 20 h 23"/>
                <a:gd name="T2" fmla="*/ 11 w 27"/>
                <a:gd name="T3" fmla="*/ 22 h 23"/>
                <a:gd name="T4" fmla="*/ 24 w 27"/>
                <a:gd name="T5" fmla="*/ 15 h 23"/>
                <a:gd name="T6" fmla="*/ 27 w 27"/>
                <a:gd name="T7" fmla="*/ 10 h 23"/>
                <a:gd name="T8" fmla="*/ 26 w 27"/>
                <a:gd name="T9" fmla="*/ 7 h 23"/>
                <a:gd name="T10" fmla="*/ 24 w 27"/>
                <a:gd name="T11" fmla="*/ 3 h 23"/>
                <a:gd name="T12" fmla="*/ 19 w 27"/>
                <a:gd name="T13" fmla="*/ 0 h 23"/>
                <a:gd name="T14" fmla="*/ 16 w 27"/>
                <a:gd name="T15" fmla="*/ 1 h 23"/>
                <a:gd name="T16" fmla="*/ 3 w 27"/>
                <a:gd name="T17" fmla="*/ 8 h 23"/>
                <a:gd name="T18" fmla="*/ 0 w 27"/>
                <a:gd name="T19" fmla="*/ 14 h 23"/>
                <a:gd name="T20" fmla="*/ 1 w 27"/>
                <a:gd name="T21" fmla="*/ 17 h 23"/>
                <a:gd name="T22" fmla="*/ 3 w 27"/>
                <a:gd name="T23" fmla="*/ 20 h 23"/>
                <a:gd name="T24" fmla="*/ 8 w 27"/>
                <a:gd name="T25" fmla="*/ 23 h 23"/>
                <a:gd name="T26" fmla="*/ 11 w 27"/>
                <a:gd name="T27" fmla="*/ 22 h 23"/>
                <a:gd name="T28" fmla="*/ 10 w 27"/>
                <a:gd name="T29" fmla="*/ 20 h 23"/>
                <a:gd name="T30" fmla="*/ 8 w 27"/>
                <a:gd name="T31" fmla="*/ 17 h 23"/>
                <a:gd name="T32" fmla="*/ 8 w 27"/>
                <a:gd name="T33" fmla="*/ 17 h 23"/>
                <a:gd name="T34" fmla="*/ 8 w 27"/>
                <a:gd name="T35" fmla="*/ 17 h 23"/>
                <a:gd name="T36" fmla="*/ 6 w 27"/>
                <a:gd name="T37" fmla="*/ 14 h 23"/>
                <a:gd name="T38" fmla="*/ 6 w 27"/>
                <a:gd name="T39" fmla="*/ 14 h 23"/>
                <a:gd name="T40" fmla="*/ 6 w 27"/>
                <a:gd name="T41" fmla="*/ 13 h 23"/>
                <a:gd name="T42" fmla="*/ 19 w 27"/>
                <a:gd name="T43" fmla="*/ 6 h 23"/>
                <a:gd name="T44" fmla="*/ 19 w 27"/>
                <a:gd name="T45" fmla="*/ 6 h 23"/>
                <a:gd name="T46" fmla="*/ 19 w 27"/>
                <a:gd name="T47" fmla="*/ 6 h 23"/>
                <a:gd name="T48" fmla="*/ 21 w 27"/>
                <a:gd name="T49" fmla="*/ 10 h 23"/>
                <a:gd name="T50" fmla="*/ 21 w 27"/>
                <a:gd name="T51" fmla="*/ 10 h 23"/>
                <a:gd name="T52" fmla="*/ 21 w 27"/>
                <a:gd name="T53" fmla="*/ 10 h 23"/>
                <a:gd name="T54" fmla="*/ 8 w 27"/>
                <a:gd name="T55" fmla="*/ 17 h 23"/>
                <a:gd name="T56" fmla="*/ 10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0" y="20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7" y="12"/>
                    <a:pt x="27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18" y="0"/>
                    <a:pt x="17" y="1"/>
                    <a:pt x="16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2"/>
                    <a:pt x="6" y="23"/>
                    <a:pt x="8" y="23"/>
                  </a:cubicBezTo>
                  <a:cubicBezTo>
                    <a:pt x="9" y="23"/>
                    <a:pt x="10" y="23"/>
                    <a:pt x="11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25"/>
            <p:cNvSpPr>
              <a:spLocks noEditPoints="1"/>
            </p:cNvSpPr>
            <p:nvPr>
              <p:custDataLst>
                <p:tags r:id="rId222"/>
              </p:custDataLst>
            </p:nvPr>
          </p:nvSpPr>
          <p:spPr bwMode="auto">
            <a:xfrm>
              <a:off x="10389126" y="8643662"/>
              <a:ext cx="119972" cy="259726"/>
            </a:xfrm>
            <a:custGeom>
              <a:avLst/>
              <a:gdLst>
                <a:gd name="T0" fmla="*/ 51 w 51"/>
                <a:gd name="T1" fmla="*/ 107 h 110"/>
                <a:gd name="T2" fmla="*/ 48 w 51"/>
                <a:gd name="T3" fmla="*/ 110 h 110"/>
                <a:gd name="T4" fmla="*/ 51 w 51"/>
                <a:gd name="T5" fmla="*/ 110 h 110"/>
                <a:gd name="T6" fmla="*/ 51 w 51"/>
                <a:gd name="T7" fmla="*/ 107 h 110"/>
                <a:gd name="T8" fmla="*/ 47 w 51"/>
                <a:gd name="T9" fmla="*/ 0 h 110"/>
                <a:gd name="T10" fmla="*/ 42 w 51"/>
                <a:gd name="T11" fmla="*/ 0 h 110"/>
                <a:gd name="T12" fmla="*/ 42 w 51"/>
                <a:gd name="T13" fmla="*/ 2 h 110"/>
                <a:gd name="T14" fmla="*/ 30 w 51"/>
                <a:gd name="T15" fmla="*/ 2 h 110"/>
                <a:gd name="T16" fmla="*/ 30 w 51"/>
                <a:gd name="T17" fmla="*/ 0 h 110"/>
                <a:gd name="T18" fmla="*/ 10 w 51"/>
                <a:gd name="T19" fmla="*/ 0 h 110"/>
                <a:gd name="T20" fmla="*/ 0 w 51"/>
                <a:gd name="T21" fmla="*/ 10 h 110"/>
                <a:gd name="T22" fmla="*/ 0 w 51"/>
                <a:gd name="T23" fmla="*/ 102 h 110"/>
                <a:gd name="T24" fmla="*/ 1 w 51"/>
                <a:gd name="T25" fmla="*/ 107 h 110"/>
                <a:gd name="T26" fmla="*/ 39 w 51"/>
                <a:gd name="T27" fmla="*/ 107 h 110"/>
                <a:gd name="T28" fmla="*/ 48 w 51"/>
                <a:gd name="T29" fmla="*/ 98 h 110"/>
                <a:gd name="T30" fmla="*/ 48 w 51"/>
                <a:gd name="T31" fmla="*/ 85 h 110"/>
                <a:gd name="T32" fmla="*/ 51 w 51"/>
                <a:gd name="T33" fmla="*/ 85 h 110"/>
                <a:gd name="T34" fmla="*/ 51 w 51"/>
                <a:gd name="T35" fmla="*/ 36 h 110"/>
                <a:gd name="T36" fmla="*/ 48 w 51"/>
                <a:gd name="T37" fmla="*/ 36 h 110"/>
                <a:gd name="T38" fmla="*/ 48 w 51"/>
                <a:gd name="T39" fmla="*/ 2 h 110"/>
                <a:gd name="T40" fmla="*/ 47 w 51"/>
                <a:gd name="T41" fmla="*/ 2 h 110"/>
                <a:gd name="T42" fmla="*/ 47 w 51"/>
                <a:gd name="T4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110">
                  <a:moveTo>
                    <a:pt x="51" y="107"/>
                  </a:moveTo>
                  <a:cubicBezTo>
                    <a:pt x="50" y="108"/>
                    <a:pt x="49" y="109"/>
                    <a:pt x="48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107"/>
                    <a:pt x="51" y="107"/>
                    <a:pt x="51" y="107"/>
                  </a:cubicBezTo>
                  <a:moveTo>
                    <a:pt x="4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4"/>
                    <a:pt x="1" y="105"/>
                    <a:pt x="1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4" y="107"/>
                    <a:pt x="48" y="103"/>
                    <a:pt x="48" y="98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70A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26"/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10391041" y="8648767"/>
              <a:ext cx="125077" cy="259088"/>
            </a:xfrm>
            <a:custGeom>
              <a:avLst/>
              <a:gdLst>
                <a:gd name="T0" fmla="*/ 53 w 53"/>
                <a:gd name="T1" fmla="*/ 83 h 110"/>
                <a:gd name="T2" fmla="*/ 50 w 53"/>
                <a:gd name="T3" fmla="*/ 83 h 110"/>
                <a:gd name="T4" fmla="*/ 47 w 53"/>
                <a:gd name="T5" fmla="*/ 83 h 110"/>
                <a:gd name="T6" fmla="*/ 47 w 53"/>
                <a:gd name="T7" fmla="*/ 96 h 110"/>
                <a:gd name="T8" fmla="*/ 38 w 53"/>
                <a:gd name="T9" fmla="*/ 105 h 110"/>
                <a:gd name="T10" fmla="*/ 0 w 53"/>
                <a:gd name="T11" fmla="*/ 105 h 110"/>
                <a:gd name="T12" fmla="*/ 9 w 53"/>
                <a:gd name="T13" fmla="*/ 110 h 110"/>
                <a:gd name="T14" fmla="*/ 38 w 53"/>
                <a:gd name="T15" fmla="*/ 110 h 110"/>
                <a:gd name="T16" fmla="*/ 46 w 53"/>
                <a:gd name="T17" fmla="*/ 108 h 110"/>
                <a:gd name="T18" fmla="*/ 47 w 53"/>
                <a:gd name="T19" fmla="*/ 108 h 110"/>
                <a:gd name="T20" fmla="*/ 50 w 53"/>
                <a:gd name="T21" fmla="*/ 105 h 110"/>
                <a:gd name="T22" fmla="*/ 50 w 53"/>
                <a:gd name="T23" fmla="*/ 105 h 110"/>
                <a:gd name="T24" fmla="*/ 50 w 53"/>
                <a:gd name="T25" fmla="*/ 104 h 110"/>
                <a:gd name="T26" fmla="*/ 53 w 53"/>
                <a:gd name="T27" fmla="*/ 96 h 110"/>
                <a:gd name="T28" fmla="*/ 53 w 53"/>
                <a:gd name="T29" fmla="*/ 83 h 110"/>
                <a:gd name="T30" fmla="*/ 53 w 53"/>
                <a:gd name="T31" fmla="*/ 0 h 110"/>
                <a:gd name="T32" fmla="*/ 47 w 53"/>
                <a:gd name="T33" fmla="*/ 0 h 110"/>
                <a:gd name="T34" fmla="*/ 47 w 53"/>
                <a:gd name="T35" fmla="*/ 34 h 110"/>
                <a:gd name="T36" fmla="*/ 50 w 53"/>
                <a:gd name="T37" fmla="*/ 34 h 110"/>
                <a:gd name="T38" fmla="*/ 53 w 53"/>
                <a:gd name="T39" fmla="*/ 34 h 110"/>
                <a:gd name="T40" fmla="*/ 53 w 53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10">
                  <a:moveTo>
                    <a:pt x="53" y="8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101"/>
                    <a:pt x="43" y="105"/>
                    <a:pt x="38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" y="108"/>
                    <a:pt x="5" y="110"/>
                    <a:pt x="9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41" y="110"/>
                    <a:pt x="44" y="109"/>
                    <a:pt x="46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8" y="107"/>
                    <a:pt x="49" y="106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2" y="102"/>
                    <a:pt x="53" y="99"/>
                    <a:pt x="53" y="96"/>
                  </a:cubicBezTo>
                  <a:cubicBezTo>
                    <a:pt x="53" y="83"/>
                    <a:pt x="53" y="83"/>
                    <a:pt x="53" y="83"/>
                  </a:cubicBezTo>
                  <a:moveTo>
                    <a:pt x="5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227"/>
            <p:cNvSpPr>
              <a:spLocks noChangeArrowheads="1"/>
            </p:cNvSpPr>
            <p:nvPr>
              <p:custDataLst>
                <p:tags r:id="rId224"/>
              </p:custDataLst>
            </p:nvPr>
          </p:nvSpPr>
          <p:spPr bwMode="auto">
            <a:xfrm>
              <a:off x="8443415" y="8914874"/>
              <a:ext cx="2153109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28"/>
            <p:cNvSpPr/>
            <p:nvPr>
              <p:custDataLst>
                <p:tags r:id="rId225"/>
              </p:custDataLst>
            </p:nvPr>
          </p:nvSpPr>
          <p:spPr bwMode="auto">
            <a:xfrm>
              <a:off x="8443415" y="8914874"/>
              <a:ext cx="2153109" cy="14678"/>
            </a:xfrm>
            <a:custGeom>
              <a:avLst/>
              <a:gdLst>
                <a:gd name="T0" fmla="*/ 0 w 3374"/>
                <a:gd name="T1" fmla="*/ 23 h 23"/>
                <a:gd name="T2" fmla="*/ 3374 w 3374"/>
                <a:gd name="T3" fmla="*/ 23 h 23"/>
                <a:gd name="T4" fmla="*/ 3374 w 3374"/>
                <a:gd name="T5" fmla="*/ 0 h 23"/>
                <a:gd name="T6" fmla="*/ 0 w 337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4" h="23">
                  <a:moveTo>
                    <a:pt x="0" y="23"/>
                  </a:moveTo>
                  <a:lnTo>
                    <a:pt x="3374" y="23"/>
                  </a:lnTo>
                  <a:lnTo>
                    <a:pt x="3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29"/>
            <p:cNvSpPr/>
            <p:nvPr>
              <p:custDataLst>
                <p:tags r:id="rId226"/>
              </p:custDataLst>
            </p:nvPr>
          </p:nvSpPr>
          <p:spPr bwMode="auto">
            <a:xfrm>
              <a:off x="8035639" y="8523690"/>
              <a:ext cx="339494" cy="412882"/>
            </a:xfrm>
            <a:custGeom>
              <a:avLst/>
              <a:gdLst>
                <a:gd name="T0" fmla="*/ 0 w 144"/>
                <a:gd name="T1" fmla="*/ 175 h 175"/>
                <a:gd name="T2" fmla="*/ 144 w 144"/>
                <a:gd name="T3" fmla="*/ 175 h 175"/>
                <a:gd name="T4" fmla="*/ 144 w 144"/>
                <a:gd name="T5" fmla="*/ 9 h 175"/>
                <a:gd name="T6" fmla="*/ 135 w 144"/>
                <a:gd name="T7" fmla="*/ 0 h 175"/>
                <a:gd name="T8" fmla="*/ 9 w 144"/>
                <a:gd name="T9" fmla="*/ 0 h 175"/>
                <a:gd name="T10" fmla="*/ 0 w 144"/>
                <a:gd name="T11" fmla="*/ 9 h 175"/>
                <a:gd name="T12" fmla="*/ 0 w 144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75">
                  <a:moveTo>
                    <a:pt x="0" y="175"/>
                  </a:moveTo>
                  <a:cubicBezTo>
                    <a:pt x="144" y="175"/>
                    <a:pt x="144" y="175"/>
                    <a:pt x="144" y="175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4"/>
                    <a:pt x="140" y="0"/>
                    <a:pt x="1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30"/>
            <p:cNvSpPr/>
            <p:nvPr>
              <p:custDataLst>
                <p:tags r:id="rId227"/>
              </p:custDataLst>
            </p:nvPr>
          </p:nvSpPr>
          <p:spPr bwMode="auto">
            <a:xfrm>
              <a:off x="8028619" y="8516670"/>
              <a:ext cx="80407" cy="360553"/>
            </a:xfrm>
            <a:custGeom>
              <a:avLst/>
              <a:gdLst>
                <a:gd name="T0" fmla="*/ 34 w 34"/>
                <a:gd name="T1" fmla="*/ 0 h 153"/>
                <a:gd name="T2" fmla="*/ 16 w 34"/>
                <a:gd name="T3" fmla="*/ 0 h 153"/>
                <a:gd name="T4" fmla="*/ 0 w 34"/>
                <a:gd name="T5" fmla="*/ 16 h 153"/>
                <a:gd name="T6" fmla="*/ 0 w 34"/>
                <a:gd name="T7" fmla="*/ 153 h 153"/>
                <a:gd name="T8" fmla="*/ 6 w 34"/>
                <a:gd name="T9" fmla="*/ 153 h 153"/>
                <a:gd name="T10" fmla="*/ 6 w 34"/>
                <a:gd name="T11" fmla="*/ 16 h 153"/>
                <a:gd name="T12" fmla="*/ 16 w 34"/>
                <a:gd name="T13" fmla="*/ 6 h 153"/>
                <a:gd name="T14" fmla="*/ 34 w 34"/>
                <a:gd name="T15" fmla="*/ 6 h 153"/>
                <a:gd name="T16" fmla="*/ 34 w 34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3">
                  <a:moveTo>
                    <a:pt x="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0"/>
                    <a:pt x="10" y="6"/>
                    <a:pt x="16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231"/>
            <p:cNvSpPr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8137104" y="8516670"/>
              <a:ext cx="47223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32"/>
            <p:cNvSpPr/>
            <p:nvPr>
              <p:custDataLst>
                <p:tags r:id="rId229"/>
              </p:custDataLst>
            </p:nvPr>
          </p:nvSpPr>
          <p:spPr bwMode="auto">
            <a:xfrm>
              <a:off x="8137104" y="8516670"/>
              <a:ext cx="47223" cy="14039"/>
            </a:xfrm>
            <a:custGeom>
              <a:avLst/>
              <a:gdLst>
                <a:gd name="T0" fmla="*/ 74 w 74"/>
                <a:gd name="T1" fmla="*/ 0 h 22"/>
                <a:gd name="T2" fmla="*/ 0 w 74"/>
                <a:gd name="T3" fmla="*/ 0 h 22"/>
                <a:gd name="T4" fmla="*/ 0 w 74"/>
                <a:gd name="T5" fmla="*/ 22 h 22"/>
                <a:gd name="T6" fmla="*/ 74 w 74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22">
                  <a:moveTo>
                    <a:pt x="74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7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33"/>
            <p:cNvSpPr/>
            <p:nvPr>
              <p:custDataLst>
                <p:tags r:id="rId230"/>
              </p:custDataLst>
            </p:nvPr>
          </p:nvSpPr>
          <p:spPr bwMode="auto">
            <a:xfrm>
              <a:off x="8198366" y="8516670"/>
              <a:ext cx="183786" cy="360553"/>
            </a:xfrm>
            <a:custGeom>
              <a:avLst/>
              <a:gdLst>
                <a:gd name="T0" fmla="*/ 78 w 78"/>
                <a:gd name="T1" fmla="*/ 153 h 153"/>
                <a:gd name="T2" fmla="*/ 78 w 78"/>
                <a:gd name="T3" fmla="*/ 16 h 153"/>
                <a:gd name="T4" fmla="*/ 62 w 78"/>
                <a:gd name="T5" fmla="*/ 0 h 153"/>
                <a:gd name="T6" fmla="*/ 0 w 78"/>
                <a:gd name="T7" fmla="*/ 0 h 153"/>
                <a:gd name="T8" fmla="*/ 0 w 78"/>
                <a:gd name="T9" fmla="*/ 6 h 153"/>
                <a:gd name="T10" fmla="*/ 62 w 78"/>
                <a:gd name="T11" fmla="*/ 6 h 153"/>
                <a:gd name="T12" fmla="*/ 72 w 78"/>
                <a:gd name="T13" fmla="*/ 16 h 153"/>
                <a:gd name="T14" fmla="*/ 72 w 78"/>
                <a:gd name="T15" fmla="*/ 153 h 153"/>
                <a:gd name="T16" fmla="*/ 78 w 78"/>
                <a:gd name="T1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53">
                  <a:moveTo>
                    <a:pt x="78" y="153"/>
                  </a:moveTo>
                  <a:cubicBezTo>
                    <a:pt x="78" y="16"/>
                    <a:pt x="78" y="16"/>
                    <a:pt x="78" y="16"/>
                  </a:cubicBezTo>
                  <a:cubicBezTo>
                    <a:pt x="78" y="7"/>
                    <a:pt x="71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7" y="6"/>
                    <a:pt x="72" y="10"/>
                    <a:pt x="72" y="16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8" y="153"/>
                    <a:pt x="78" y="153"/>
                    <a:pt x="78" y="15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234"/>
            <p:cNvSpPr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8064356" y="8584952"/>
              <a:ext cx="282699" cy="351619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235"/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8170288" y="8554321"/>
              <a:ext cx="70835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36"/>
            <p:cNvSpPr/>
            <p:nvPr>
              <p:custDataLst>
                <p:tags r:id="rId233"/>
              </p:custDataLst>
            </p:nvPr>
          </p:nvSpPr>
          <p:spPr bwMode="auto">
            <a:xfrm>
              <a:off x="8170288" y="8554321"/>
              <a:ext cx="70835" cy="14039"/>
            </a:xfrm>
            <a:custGeom>
              <a:avLst/>
              <a:gdLst>
                <a:gd name="T0" fmla="*/ 0 w 111"/>
                <a:gd name="T1" fmla="*/ 22 h 22"/>
                <a:gd name="T2" fmla="*/ 111 w 111"/>
                <a:gd name="T3" fmla="*/ 22 h 22"/>
                <a:gd name="T4" fmla="*/ 111 w 111"/>
                <a:gd name="T5" fmla="*/ 0 h 22"/>
                <a:gd name="T6" fmla="*/ 0 w 11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2">
                  <a:moveTo>
                    <a:pt x="0" y="22"/>
                  </a:moveTo>
                  <a:lnTo>
                    <a:pt x="111" y="22"/>
                  </a:ln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37"/>
            <p:cNvSpPr/>
            <p:nvPr>
              <p:custDataLst>
                <p:tags r:id="rId234"/>
              </p:custDataLst>
            </p:nvPr>
          </p:nvSpPr>
          <p:spPr bwMode="auto">
            <a:xfrm>
              <a:off x="8080309" y="8750232"/>
              <a:ext cx="375231" cy="186339"/>
            </a:xfrm>
            <a:custGeom>
              <a:avLst/>
              <a:gdLst>
                <a:gd name="T0" fmla="*/ 159 w 159"/>
                <a:gd name="T1" fmla="*/ 79 h 79"/>
                <a:gd name="T2" fmla="*/ 159 w 159"/>
                <a:gd name="T3" fmla="*/ 75 h 79"/>
                <a:gd name="T4" fmla="*/ 151 w 159"/>
                <a:gd name="T5" fmla="*/ 66 h 79"/>
                <a:gd name="T6" fmla="*/ 138 w 159"/>
                <a:gd name="T7" fmla="*/ 66 h 79"/>
                <a:gd name="T8" fmla="*/ 130 w 159"/>
                <a:gd name="T9" fmla="*/ 48 h 79"/>
                <a:gd name="T10" fmla="*/ 139 w 159"/>
                <a:gd name="T11" fmla="*/ 38 h 79"/>
                <a:gd name="T12" fmla="*/ 139 w 159"/>
                <a:gd name="T13" fmla="*/ 26 h 79"/>
                <a:gd name="T14" fmla="*/ 133 w 159"/>
                <a:gd name="T15" fmla="*/ 20 h 79"/>
                <a:gd name="T16" fmla="*/ 121 w 159"/>
                <a:gd name="T17" fmla="*/ 20 h 79"/>
                <a:gd name="T18" fmla="*/ 112 w 159"/>
                <a:gd name="T19" fmla="*/ 29 h 79"/>
                <a:gd name="T20" fmla="*/ 93 w 159"/>
                <a:gd name="T21" fmla="*/ 21 h 79"/>
                <a:gd name="T22" fmla="*/ 93 w 159"/>
                <a:gd name="T23" fmla="*/ 8 h 79"/>
                <a:gd name="T24" fmla="*/ 84 w 159"/>
                <a:gd name="T25" fmla="*/ 0 h 79"/>
                <a:gd name="T26" fmla="*/ 75 w 159"/>
                <a:gd name="T27" fmla="*/ 0 h 79"/>
                <a:gd name="T28" fmla="*/ 66 w 159"/>
                <a:gd name="T29" fmla="*/ 8 h 79"/>
                <a:gd name="T30" fmla="*/ 66 w 159"/>
                <a:gd name="T31" fmla="*/ 21 h 79"/>
                <a:gd name="T32" fmla="*/ 48 w 159"/>
                <a:gd name="T33" fmla="*/ 29 h 79"/>
                <a:gd name="T34" fmla="*/ 39 w 159"/>
                <a:gd name="T35" fmla="*/ 19 h 79"/>
                <a:gd name="T36" fmla="*/ 27 w 159"/>
                <a:gd name="T37" fmla="*/ 19 h 79"/>
                <a:gd name="T38" fmla="*/ 20 w 159"/>
                <a:gd name="T39" fmla="*/ 26 h 79"/>
                <a:gd name="T40" fmla="*/ 20 w 159"/>
                <a:gd name="T41" fmla="*/ 38 h 79"/>
                <a:gd name="T42" fmla="*/ 29 w 159"/>
                <a:gd name="T43" fmla="*/ 47 h 79"/>
                <a:gd name="T44" fmla="*/ 21 w 159"/>
                <a:gd name="T45" fmla="*/ 66 h 79"/>
                <a:gd name="T46" fmla="*/ 8 w 159"/>
                <a:gd name="T47" fmla="*/ 66 h 79"/>
                <a:gd name="T48" fmla="*/ 0 w 159"/>
                <a:gd name="T49" fmla="*/ 74 h 79"/>
                <a:gd name="T50" fmla="*/ 0 w 159"/>
                <a:gd name="T51" fmla="*/ 79 h 79"/>
                <a:gd name="T52" fmla="*/ 53 w 159"/>
                <a:gd name="T53" fmla="*/ 79 h 79"/>
                <a:gd name="T54" fmla="*/ 80 w 159"/>
                <a:gd name="T55" fmla="*/ 53 h 79"/>
                <a:gd name="T56" fmla="*/ 106 w 159"/>
                <a:gd name="T57" fmla="*/ 79 h 79"/>
                <a:gd name="T58" fmla="*/ 159 w 159"/>
                <a:gd name="T5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79">
                  <a:moveTo>
                    <a:pt x="159" y="79"/>
                  </a:moveTo>
                  <a:cubicBezTo>
                    <a:pt x="159" y="75"/>
                    <a:pt x="159" y="75"/>
                    <a:pt x="159" y="75"/>
                  </a:cubicBezTo>
                  <a:cubicBezTo>
                    <a:pt x="159" y="70"/>
                    <a:pt x="156" y="66"/>
                    <a:pt x="151" y="66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6" y="59"/>
                    <a:pt x="134" y="53"/>
                    <a:pt x="130" y="48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43" y="35"/>
                    <a:pt x="143" y="30"/>
                    <a:pt x="139" y="26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29" y="16"/>
                    <a:pt x="124" y="16"/>
                    <a:pt x="121" y="2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06" y="25"/>
                    <a:pt x="100" y="23"/>
                    <a:pt x="93" y="21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3"/>
                    <a:pt x="89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0" y="0"/>
                    <a:pt x="66" y="3"/>
                    <a:pt x="66" y="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0" y="22"/>
                    <a:pt x="54" y="25"/>
                    <a:pt x="48" y="2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16"/>
                    <a:pt x="30" y="16"/>
                    <a:pt x="27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7" y="29"/>
                    <a:pt x="17" y="35"/>
                    <a:pt x="20" y="3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5" y="53"/>
                    <a:pt x="23" y="59"/>
                    <a:pt x="21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6"/>
                    <a:pt x="0" y="70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65"/>
                    <a:pt x="65" y="53"/>
                    <a:pt x="80" y="53"/>
                  </a:cubicBezTo>
                  <a:cubicBezTo>
                    <a:pt x="94" y="53"/>
                    <a:pt x="106" y="65"/>
                    <a:pt x="106" y="79"/>
                  </a:cubicBezTo>
                  <a:lnTo>
                    <a:pt x="159" y="79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38"/>
            <p:cNvSpPr>
              <a:spLocks noEditPoints="1"/>
            </p:cNvSpPr>
            <p:nvPr>
              <p:custDataLst>
                <p:tags r:id="rId235"/>
              </p:custDataLst>
            </p:nvPr>
          </p:nvSpPr>
          <p:spPr bwMode="auto">
            <a:xfrm>
              <a:off x="8073290" y="8743213"/>
              <a:ext cx="389270" cy="193359"/>
            </a:xfrm>
            <a:custGeom>
              <a:avLst/>
              <a:gdLst>
                <a:gd name="T0" fmla="*/ 165 w 165"/>
                <a:gd name="T1" fmla="*/ 78 h 82"/>
                <a:gd name="T2" fmla="*/ 141 w 165"/>
                <a:gd name="T3" fmla="*/ 66 h 82"/>
                <a:gd name="T4" fmla="*/ 144 w 165"/>
                <a:gd name="T5" fmla="*/ 69 h 82"/>
                <a:gd name="T6" fmla="*/ 133 w 165"/>
                <a:gd name="T7" fmla="*/ 51 h 82"/>
                <a:gd name="T8" fmla="*/ 145 w 165"/>
                <a:gd name="T9" fmla="*/ 43 h 82"/>
                <a:gd name="T10" fmla="*/ 148 w 165"/>
                <a:gd name="T11" fmla="*/ 35 h 82"/>
                <a:gd name="T12" fmla="*/ 138 w 165"/>
                <a:gd name="T13" fmla="*/ 20 h 82"/>
                <a:gd name="T14" fmla="*/ 122 w 165"/>
                <a:gd name="T15" fmla="*/ 20 h 82"/>
                <a:gd name="T16" fmla="*/ 115 w 165"/>
                <a:gd name="T17" fmla="*/ 32 h 82"/>
                <a:gd name="T18" fmla="*/ 96 w 165"/>
                <a:gd name="T19" fmla="*/ 21 h 82"/>
                <a:gd name="T20" fmla="*/ 99 w 165"/>
                <a:gd name="T21" fmla="*/ 24 h 82"/>
                <a:gd name="T22" fmla="*/ 87 w 165"/>
                <a:gd name="T23" fmla="*/ 0 h 82"/>
                <a:gd name="T24" fmla="*/ 66 w 165"/>
                <a:gd name="T25" fmla="*/ 11 h 82"/>
                <a:gd name="T26" fmla="*/ 69 w 165"/>
                <a:gd name="T27" fmla="*/ 24 h 82"/>
                <a:gd name="T28" fmla="*/ 49 w 165"/>
                <a:gd name="T29" fmla="*/ 29 h 82"/>
                <a:gd name="T30" fmla="*/ 53 w 165"/>
                <a:gd name="T31" fmla="*/ 29 h 82"/>
                <a:gd name="T32" fmla="*/ 44 w 165"/>
                <a:gd name="T33" fmla="*/ 20 h 82"/>
                <a:gd name="T34" fmla="*/ 28 w 165"/>
                <a:gd name="T35" fmla="*/ 20 h 82"/>
                <a:gd name="T36" fmla="*/ 21 w 165"/>
                <a:gd name="T37" fmla="*/ 27 h 82"/>
                <a:gd name="T38" fmla="*/ 21 w 165"/>
                <a:gd name="T39" fmla="*/ 43 h 82"/>
                <a:gd name="T40" fmla="*/ 32 w 165"/>
                <a:gd name="T41" fmla="*/ 50 h 82"/>
                <a:gd name="T42" fmla="*/ 21 w 165"/>
                <a:gd name="T43" fmla="*/ 68 h 82"/>
                <a:gd name="T44" fmla="*/ 24 w 165"/>
                <a:gd name="T45" fmla="*/ 66 h 82"/>
                <a:gd name="T46" fmla="*/ 11 w 165"/>
                <a:gd name="T47" fmla="*/ 69 h 82"/>
                <a:gd name="T48" fmla="*/ 11 w 165"/>
                <a:gd name="T49" fmla="*/ 66 h 82"/>
                <a:gd name="T50" fmla="*/ 3 w 165"/>
                <a:gd name="T51" fmla="*/ 77 h 82"/>
                <a:gd name="T52" fmla="*/ 0 w 165"/>
                <a:gd name="T53" fmla="*/ 82 h 82"/>
                <a:gd name="T54" fmla="*/ 6 w 165"/>
                <a:gd name="T55" fmla="*/ 77 h 82"/>
                <a:gd name="T56" fmla="*/ 6 w 165"/>
                <a:gd name="T57" fmla="*/ 77 h 82"/>
                <a:gd name="T58" fmla="*/ 11 w 165"/>
                <a:gd name="T59" fmla="*/ 70 h 82"/>
                <a:gd name="T60" fmla="*/ 11 w 165"/>
                <a:gd name="T61" fmla="*/ 72 h 82"/>
                <a:gd name="T62" fmla="*/ 11 w 165"/>
                <a:gd name="T63" fmla="*/ 72 h 82"/>
                <a:gd name="T64" fmla="*/ 11 w 165"/>
                <a:gd name="T65" fmla="*/ 72 h 82"/>
                <a:gd name="T66" fmla="*/ 27 w 165"/>
                <a:gd name="T67" fmla="*/ 70 h 82"/>
                <a:gd name="T68" fmla="*/ 36 w 165"/>
                <a:gd name="T69" fmla="*/ 50 h 82"/>
                <a:gd name="T70" fmla="*/ 24 w 165"/>
                <a:gd name="T71" fmla="*/ 35 h 82"/>
                <a:gd name="T72" fmla="*/ 32 w 165"/>
                <a:gd name="T73" fmla="*/ 24 h 82"/>
                <a:gd name="T74" fmla="*/ 36 w 165"/>
                <a:gd name="T75" fmla="*/ 23 h 82"/>
                <a:gd name="T76" fmla="*/ 50 w 165"/>
                <a:gd name="T77" fmla="*/ 35 h 82"/>
                <a:gd name="T78" fmla="*/ 70 w 165"/>
                <a:gd name="T79" fmla="*/ 27 h 82"/>
                <a:gd name="T80" fmla="*/ 72 w 165"/>
                <a:gd name="T81" fmla="*/ 11 h 82"/>
                <a:gd name="T82" fmla="*/ 87 w 165"/>
                <a:gd name="T83" fmla="*/ 6 h 82"/>
                <a:gd name="T84" fmla="*/ 93 w 165"/>
                <a:gd name="T85" fmla="*/ 26 h 82"/>
                <a:gd name="T86" fmla="*/ 113 w 165"/>
                <a:gd name="T87" fmla="*/ 34 h 82"/>
                <a:gd name="T88" fmla="*/ 126 w 165"/>
                <a:gd name="T89" fmla="*/ 25 h 82"/>
                <a:gd name="T90" fmla="*/ 133 w 165"/>
                <a:gd name="T91" fmla="*/ 25 h 82"/>
                <a:gd name="T92" fmla="*/ 142 w 165"/>
                <a:gd name="T93" fmla="*/ 35 h 82"/>
                <a:gd name="T94" fmla="*/ 140 w 165"/>
                <a:gd name="T95" fmla="*/ 39 h 82"/>
                <a:gd name="T96" fmla="*/ 131 w 165"/>
                <a:gd name="T97" fmla="*/ 52 h 82"/>
                <a:gd name="T98" fmla="*/ 139 w 165"/>
                <a:gd name="T99" fmla="*/ 72 h 82"/>
                <a:gd name="T100" fmla="*/ 154 w 165"/>
                <a:gd name="T101" fmla="*/ 72 h 82"/>
                <a:gd name="T102" fmla="*/ 159 w 165"/>
                <a:gd name="T103" fmla="*/ 82 h 82"/>
                <a:gd name="T104" fmla="*/ 59 w 165"/>
                <a:gd name="T105" fmla="*/ 82 h 82"/>
                <a:gd name="T106" fmla="*/ 83 w 165"/>
                <a:gd name="T107" fmla="*/ 59 h 82"/>
                <a:gd name="T108" fmla="*/ 106 w 165"/>
                <a:gd name="T109" fmla="*/ 82 h 82"/>
                <a:gd name="T110" fmla="*/ 104 w 165"/>
                <a:gd name="T111" fmla="*/ 61 h 82"/>
                <a:gd name="T112" fmla="*/ 62 w 165"/>
                <a:gd name="T113" fmla="*/ 61 h 82"/>
                <a:gd name="T114" fmla="*/ 59 w 165"/>
                <a:gd name="T1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" h="82">
                  <a:moveTo>
                    <a:pt x="165" y="82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65" y="71"/>
                    <a:pt x="160" y="66"/>
                    <a:pt x="154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1" y="69"/>
                    <a:pt x="141" y="69"/>
                    <a:pt x="141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2" y="61"/>
                    <a:pt x="140" y="55"/>
                    <a:pt x="136" y="49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7" y="41"/>
                    <a:pt x="148" y="38"/>
                    <a:pt x="148" y="35"/>
                  </a:cubicBezTo>
                  <a:cubicBezTo>
                    <a:pt x="148" y="32"/>
                    <a:pt x="147" y="30"/>
                    <a:pt x="145" y="27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5" y="18"/>
                    <a:pt x="133" y="17"/>
                    <a:pt x="130" y="17"/>
                  </a:cubicBezTo>
                  <a:cubicBezTo>
                    <a:pt x="127" y="17"/>
                    <a:pt x="124" y="18"/>
                    <a:pt x="122" y="2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0" y="25"/>
                    <a:pt x="104" y="23"/>
                    <a:pt x="96" y="21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5"/>
                    <a:pt x="94" y="0"/>
                    <a:pt x="8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1" y="0"/>
                    <a:pt x="66" y="5"/>
                    <a:pt x="66" y="11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2" y="23"/>
                    <a:pt x="55" y="25"/>
                    <a:pt x="49" y="29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39" y="17"/>
                    <a:pt x="36" y="17"/>
                  </a:cubicBezTo>
                  <a:cubicBezTo>
                    <a:pt x="33" y="17"/>
                    <a:pt x="30" y="18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9"/>
                    <a:pt x="18" y="32"/>
                    <a:pt x="18" y="35"/>
                  </a:cubicBezTo>
                  <a:cubicBezTo>
                    <a:pt x="18" y="38"/>
                    <a:pt x="19" y="41"/>
                    <a:pt x="21" y="43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6" y="55"/>
                    <a:pt x="23" y="61"/>
                    <a:pt x="21" y="6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5" y="66"/>
                    <a:pt x="0" y="71"/>
                    <a:pt x="0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8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3"/>
                    <a:pt x="31" y="57"/>
                    <a:pt x="35" y="52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4" y="34"/>
                    <a:pt x="24" y="32"/>
                    <a:pt x="25" y="31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3"/>
                    <a:pt x="34" y="23"/>
                    <a:pt x="36" y="23"/>
                  </a:cubicBezTo>
                  <a:cubicBezTo>
                    <a:pt x="37" y="23"/>
                    <a:pt x="39" y="23"/>
                    <a:pt x="40" y="2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8" y="31"/>
                    <a:pt x="64" y="28"/>
                    <a:pt x="70" y="27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8"/>
                    <a:pt x="75" y="6"/>
                    <a:pt x="78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90" y="6"/>
                    <a:pt x="93" y="8"/>
                    <a:pt x="93" y="11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102" y="28"/>
                    <a:pt x="108" y="31"/>
                    <a:pt x="113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7" y="24"/>
                    <a:pt x="128" y="23"/>
                    <a:pt x="130" y="23"/>
                  </a:cubicBezTo>
                  <a:cubicBezTo>
                    <a:pt x="131" y="23"/>
                    <a:pt x="132" y="24"/>
                    <a:pt x="133" y="25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1" y="33"/>
                    <a:pt x="142" y="34"/>
                    <a:pt x="142" y="35"/>
                  </a:cubicBezTo>
                  <a:cubicBezTo>
                    <a:pt x="142" y="37"/>
                    <a:pt x="141" y="38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4" y="57"/>
                    <a:pt x="137" y="63"/>
                    <a:pt x="138" y="70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7" y="72"/>
                    <a:pt x="159" y="75"/>
                    <a:pt x="159" y="78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5" y="82"/>
                    <a:pt x="165" y="82"/>
                    <a:pt x="165" y="82"/>
                  </a:cubicBezTo>
                  <a:close/>
                  <a:moveTo>
                    <a:pt x="59" y="82"/>
                  </a:moveTo>
                  <a:cubicBezTo>
                    <a:pt x="59" y="76"/>
                    <a:pt x="62" y="70"/>
                    <a:pt x="66" y="66"/>
                  </a:cubicBezTo>
                  <a:cubicBezTo>
                    <a:pt x="70" y="61"/>
                    <a:pt x="76" y="59"/>
                    <a:pt x="83" y="59"/>
                  </a:cubicBezTo>
                  <a:cubicBezTo>
                    <a:pt x="89" y="59"/>
                    <a:pt x="95" y="61"/>
                    <a:pt x="99" y="66"/>
                  </a:cubicBezTo>
                  <a:cubicBezTo>
                    <a:pt x="104" y="70"/>
                    <a:pt x="106" y="76"/>
                    <a:pt x="106" y="82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2" y="74"/>
                    <a:pt x="109" y="67"/>
                    <a:pt x="104" y="61"/>
                  </a:cubicBezTo>
                  <a:cubicBezTo>
                    <a:pt x="98" y="56"/>
                    <a:pt x="91" y="53"/>
                    <a:pt x="83" y="53"/>
                  </a:cubicBezTo>
                  <a:cubicBezTo>
                    <a:pt x="74" y="53"/>
                    <a:pt x="67" y="56"/>
                    <a:pt x="62" y="61"/>
                  </a:cubicBezTo>
                  <a:cubicBezTo>
                    <a:pt x="56" y="67"/>
                    <a:pt x="53" y="74"/>
                    <a:pt x="53" y="82"/>
                  </a:cubicBezTo>
                  <a:cubicBezTo>
                    <a:pt x="59" y="82"/>
                    <a:pt x="59" y="82"/>
                    <a:pt x="59" y="82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39"/>
            <p:cNvSpPr/>
            <p:nvPr>
              <p:custDataLst>
                <p:tags r:id="rId236"/>
              </p:custDataLst>
            </p:nvPr>
          </p:nvSpPr>
          <p:spPr bwMode="auto">
            <a:xfrm>
              <a:off x="8012027" y="8712582"/>
              <a:ext cx="144221" cy="223990"/>
            </a:xfrm>
            <a:custGeom>
              <a:avLst/>
              <a:gdLst>
                <a:gd name="T0" fmla="*/ 61 w 61"/>
                <a:gd name="T1" fmla="*/ 89 h 95"/>
                <a:gd name="T2" fmla="*/ 61 w 61"/>
                <a:gd name="T3" fmla="*/ 9 h 95"/>
                <a:gd name="T4" fmla="*/ 53 w 61"/>
                <a:gd name="T5" fmla="*/ 0 h 95"/>
                <a:gd name="T6" fmla="*/ 8 w 61"/>
                <a:gd name="T7" fmla="*/ 0 h 95"/>
                <a:gd name="T8" fmla="*/ 8 w 61"/>
                <a:gd name="T9" fmla="*/ 70 h 95"/>
                <a:gd name="T10" fmla="*/ 10 w 61"/>
                <a:gd name="T11" fmla="*/ 70 h 95"/>
                <a:gd name="T12" fmla="*/ 10 w 61"/>
                <a:gd name="T13" fmla="*/ 80 h 95"/>
                <a:gd name="T14" fmla="*/ 3 w 61"/>
                <a:gd name="T15" fmla="*/ 83 h 95"/>
                <a:gd name="T16" fmla="*/ 0 w 61"/>
                <a:gd name="T17" fmla="*/ 90 h 95"/>
                <a:gd name="T18" fmla="*/ 0 w 61"/>
                <a:gd name="T19" fmla="*/ 95 h 95"/>
                <a:gd name="T20" fmla="*/ 4 w 61"/>
                <a:gd name="T21" fmla="*/ 95 h 95"/>
                <a:gd name="T22" fmla="*/ 4 w 61"/>
                <a:gd name="T23" fmla="*/ 95 h 95"/>
                <a:gd name="T24" fmla="*/ 10 w 61"/>
                <a:gd name="T25" fmla="*/ 95 h 95"/>
                <a:gd name="T26" fmla="*/ 22 w 61"/>
                <a:gd name="T27" fmla="*/ 95 h 95"/>
                <a:gd name="T28" fmla="*/ 53 w 61"/>
                <a:gd name="T29" fmla="*/ 95 h 95"/>
                <a:gd name="T30" fmla="*/ 55 w 61"/>
                <a:gd name="T31" fmla="*/ 95 h 95"/>
                <a:gd name="T32" fmla="*/ 58 w 61"/>
                <a:gd name="T33" fmla="*/ 95 h 95"/>
                <a:gd name="T34" fmla="*/ 59 w 61"/>
                <a:gd name="T35" fmla="*/ 95 h 95"/>
                <a:gd name="T36" fmla="*/ 61 w 61"/>
                <a:gd name="T37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95">
                  <a:moveTo>
                    <a:pt x="61" y="8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8" y="0"/>
                    <a:pt x="5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80"/>
                    <a:pt x="5" y="81"/>
                    <a:pt x="3" y="83"/>
                  </a:cubicBezTo>
                  <a:cubicBezTo>
                    <a:pt x="1" y="85"/>
                    <a:pt x="0" y="87"/>
                    <a:pt x="0" y="9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0" y="94"/>
                    <a:pt x="61" y="91"/>
                    <a:pt x="61" y="89"/>
                  </a:cubicBez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40"/>
            <p:cNvSpPr/>
            <p:nvPr>
              <p:custDataLst>
                <p:tags r:id="rId237"/>
              </p:custDataLst>
            </p:nvPr>
          </p:nvSpPr>
          <p:spPr bwMode="auto">
            <a:xfrm>
              <a:off x="7835261" y="8719601"/>
              <a:ext cx="301844" cy="216970"/>
            </a:xfrm>
            <a:custGeom>
              <a:avLst/>
              <a:gdLst>
                <a:gd name="T0" fmla="*/ 120 w 128"/>
                <a:gd name="T1" fmla="*/ 92 h 92"/>
                <a:gd name="T2" fmla="*/ 9 w 128"/>
                <a:gd name="T3" fmla="*/ 92 h 92"/>
                <a:gd name="T4" fmla="*/ 0 w 128"/>
                <a:gd name="T5" fmla="*/ 84 h 92"/>
                <a:gd name="T6" fmla="*/ 0 w 128"/>
                <a:gd name="T7" fmla="*/ 8 h 92"/>
                <a:gd name="T8" fmla="*/ 9 w 128"/>
                <a:gd name="T9" fmla="*/ 0 h 92"/>
                <a:gd name="T10" fmla="*/ 120 w 128"/>
                <a:gd name="T11" fmla="*/ 0 h 92"/>
                <a:gd name="T12" fmla="*/ 128 w 128"/>
                <a:gd name="T13" fmla="*/ 8 h 92"/>
                <a:gd name="T14" fmla="*/ 128 w 128"/>
                <a:gd name="T15" fmla="*/ 84 h 92"/>
                <a:gd name="T16" fmla="*/ 120 w 128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92">
                  <a:moveTo>
                    <a:pt x="120" y="92"/>
                  </a:move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9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8" y="3"/>
                    <a:pt x="128" y="8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9"/>
                    <a:pt x="125" y="92"/>
                    <a:pt x="12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41"/>
            <p:cNvSpPr/>
            <p:nvPr>
              <p:custDataLst>
                <p:tags r:id="rId238"/>
              </p:custDataLst>
            </p:nvPr>
          </p:nvSpPr>
          <p:spPr bwMode="auto">
            <a:xfrm>
              <a:off x="7835261" y="8719601"/>
              <a:ext cx="301844" cy="44670"/>
            </a:xfrm>
            <a:custGeom>
              <a:avLst/>
              <a:gdLst>
                <a:gd name="T0" fmla="*/ 0 w 128"/>
                <a:gd name="T1" fmla="*/ 19 h 19"/>
                <a:gd name="T2" fmla="*/ 0 w 128"/>
                <a:gd name="T3" fmla="*/ 6 h 19"/>
                <a:gd name="T4" fmla="*/ 7 w 128"/>
                <a:gd name="T5" fmla="*/ 0 h 19"/>
                <a:gd name="T6" fmla="*/ 122 w 128"/>
                <a:gd name="T7" fmla="*/ 0 h 19"/>
                <a:gd name="T8" fmla="*/ 128 w 128"/>
                <a:gd name="T9" fmla="*/ 6 h 19"/>
                <a:gd name="T10" fmla="*/ 128 w 128"/>
                <a:gd name="T11" fmla="*/ 19 h 19"/>
                <a:gd name="T12" fmla="*/ 0 w 12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9">
                  <a:moveTo>
                    <a:pt x="0" y="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6" y="0"/>
                    <a:pt x="128" y="2"/>
                    <a:pt x="128" y="6"/>
                  </a:cubicBezTo>
                  <a:cubicBezTo>
                    <a:pt x="128" y="19"/>
                    <a:pt x="128" y="19"/>
                    <a:pt x="128" y="19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42"/>
            <p:cNvSpPr/>
            <p:nvPr>
              <p:custDataLst>
                <p:tags r:id="rId239"/>
              </p:custDataLst>
            </p:nvPr>
          </p:nvSpPr>
          <p:spPr bwMode="auto">
            <a:xfrm>
              <a:off x="7828241" y="8712582"/>
              <a:ext cx="315883" cy="231009"/>
            </a:xfrm>
            <a:custGeom>
              <a:avLst/>
              <a:gdLst>
                <a:gd name="T0" fmla="*/ 49 w 134"/>
                <a:gd name="T1" fmla="*/ 6 h 98"/>
                <a:gd name="T2" fmla="*/ 125 w 134"/>
                <a:gd name="T3" fmla="*/ 6 h 98"/>
                <a:gd name="T4" fmla="*/ 128 w 134"/>
                <a:gd name="T5" fmla="*/ 9 h 98"/>
                <a:gd name="T6" fmla="*/ 128 w 134"/>
                <a:gd name="T7" fmla="*/ 89 h 98"/>
                <a:gd name="T8" fmla="*/ 125 w 134"/>
                <a:gd name="T9" fmla="*/ 92 h 98"/>
                <a:gd name="T10" fmla="*/ 10 w 134"/>
                <a:gd name="T11" fmla="*/ 92 h 98"/>
                <a:gd name="T12" fmla="*/ 6 w 134"/>
                <a:gd name="T13" fmla="*/ 89 h 98"/>
                <a:gd name="T14" fmla="*/ 6 w 134"/>
                <a:gd name="T15" fmla="*/ 9 h 98"/>
                <a:gd name="T16" fmla="*/ 10 w 134"/>
                <a:gd name="T17" fmla="*/ 6 h 98"/>
                <a:gd name="T18" fmla="*/ 23 w 134"/>
                <a:gd name="T19" fmla="*/ 6 h 98"/>
                <a:gd name="T20" fmla="*/ 27 w 134"/>
                <a:gd name="T21" fmla="*/ 6 h 98"/>
                <a:gd name="T22" fmla="*/ 27 w 134"/>
                <a:gd name="T23" fmla="*/ 0 h 98"/>
                <a:gd name="T24" fmla="*/ 23 w 134"/>
                <a:gd name="T25" fmla="*/ 0 h 98"/>
                <a:gd name="T26" fmla="*/ 10 w 134"/>
                <a:gd name="T27" fmla="*/ 0 h 98"/>
                <a:gd name="T28" fmla="*/ 0 w 134"/>
                <a:gd name="T29" fmla="*/ 9 h 98"/>
                <a:gd name="T30" fmla="*/ 0 w 134"/>
                <a:gd name="T31" fmla="*/ 89 h 98"/>
                <a:gd name="T32" fmla="*/ 10 w 134"/>
                <a:gd name="T33" fmla="*/ 98 h 98"/>
                <a:gd name="T34" fmla="*/ 125 w 134"/>
                <a:gd name="T35" fmla="*/ 98 h 98"/>
                <a:gd name="T36" fmla="*/ 134 w 134"/>
                <a:gd name="T37" fmla="*/ 89 h 98"/>
                <a:gd name="T38" fmla="*/ 134 w 134"/>
                <a:gd name="T39" fmla="*/ 9 h 98"/>
                <a:gd name="T40" fmla="*/ 125 w 134"/>
                <a:gd name="T41" fmla="*/ 0 h 98"/>
                <a:gd name="T42" fmla="*/ 49 w 134"/>
                <a:gd name="T43" fmla="*/ 0 h 98"/>
                <a:gd name="T44" fmla="*/ 49 w 134"/>
                <a:gd name="T45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98">
                  <a:moveTo>
                    <a:pt x="49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7" y="6"/>
                    <a:pt x="128" y="7"/>
                    <a:pt x="128" y="9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8" y="91"/>
                    <a:pt x="127" y="92"/>
                    <a:pt x="125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8" y="92"/>
                    <a:pt x="6" y="91"/>
                    <a:pt x="6" y="8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8" y="6"/>
                    <a:pt x="10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5" y="98"/>
                    <a:pt x="10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30" y="98"/>
                    <a:pt x="134" y="94"/>
                    <a:pt x="134" y="8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0" y="0"/>
                    <a:pt x="12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9" y="6"/>
                    <a:pt x="49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243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7915667" y="8712582"/>
              <a:ext cx="1148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44"/>
            <p:cNvSpPr/>
            <p:nvPr>
              <p:custDataLst>
                <p:tags r:id="rId241"/>
              </p:custDataLst>
            </p:nvPr>
          </p:nvSpPr>
          <p:spPr bwMode="auto">
            <a:xfrm>
              <a:off x="7915667" y="8712582"/>
              <a:ext cx="11487" cy="14039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245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7835261" y="8759166"/>
              <a:ext cx="301844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46"/>
            <p:cNvSpPr/>
            <p:nvPr>
              <p:custDataLst>
                <p:tags r:id="rId243"/>
              </p:custDataLst>
            </p:nvPr>
          </p:nvSpPr>
          <p:spPr bwMode="auto">
            <a:xfrm>
              <a:off x="7835261" y="8759166"/>
              <a:ext cx="301844" cy="14678"/>
            </a:xfrm>
            <a:custGeom>
              <a:avLst/>
              <a:gdLst>
                <a:gd name="T0" fmla="*/ 0 w 473"/>
                <a:gd name="T1" fmla="*/ 23 h 23"/>
                <a:gd name="T2" fmla="*/ 473 w 473"/>
                <a:gd name="T3" fmla="*/ 23 h 23"/>
                <a:gd name="T4" fmla="*/ 473 w 473"/>
                <a:gd name="T5" fmla="*/ 0 h 23"/>
                <a:gd name="T6" fmla="*/ 0 w 47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23">
                  <a:moveTo>
                    <a:pt x="0" y="23"/>
                  </a:moveTo>
                  <a:lnTo>
                    <a:pt x="473" y="23"/>
                  </a:ln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247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7870997" y="8738108"/>
              <a:ext cx="1148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48"/>
            <p:cNvSpPr/>
            <p:nvPr>
              <p:custDataLst>
                <p:tags r:id="rId245"/>
              </p:custDataLst>
            </p:nvPr>
          </p:nvSpPr>
          <p:spPr bwMode="auto">
            <a:xfrm>
              <a:off x="7870997" y="8738108"/>
              <a:ext cx="11487" cy="14039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249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7899076" y="8738108"/>
              <a:ext cx="1148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50"/>
            <p:cNvSpPr/>
            <p:nvPr>
              <p:custDataLst>
                <p:tags r:id="rId247"/>
              </p:custDataLst>
            </p:nvPr>
          </p:nvSpPr>
          <p:spPr bwMode="auto">
            <a:xfrm>
              <a:off x="7899076" y="8738108"/>
              <a:ext cx="11487" cy="14039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251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7927154" y="8738108"/>
              <a:ext cx="12125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52"/>
            <p:cNvSpPr/>
            <p:nvPr>
              <p:custDataLst>
                <p:tags r:id="rId249"/>
              </p:custDataLst>
            </p:nvPr>
          </p:nvSpPr>
          <p:spPr bwMode="auto">
            <a:xfrm>
              <a:off x="7927154" y="8738108"/>
              <a:ext cx="12125" cy="14039"/>
            </a:xfrm>
            <a:custGeom>
              <a:avLst/>
              <a:gdLst>
                <a:gd name="T0" fmla="*/ 0 w 19"/>
                <a:gd name="T1" fmla="*/ 22 h 22"/>
                <a:gd name="T2" fmla="*/ 19 w 19"/>
                <a:gd name="T3" fmla="*/ 22 h 22"/>
                <a:gd name="T4" fmla="*/ 19 w 19"/>
                <a:gd name="T5" fmla="*/ 0 h 22"/>
                <a:gd name="T6" fmla="*/ 0 w 1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0" y="22"/>
                  </a:moveTo>
                  <a:lnTo>
                    <a:pt x="19" y="22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53"/>
            <p:cNvSpPr/>
            <p:nvPr>
              <p:custDataLst>
                <p:tags r:id="rId250"/>
              </p:custDataLst>
            </p:nvPr>
          </p:nvSpPr>
          <p:spPr bwMode="auto">
            <a:xfrm>
              <a:off x="7882484" y="8787883"/>
              <a:ext cx="209951" cy="119972"/>
            </a:xfrm>
            <a:custGeom>
              <a:avLst/>
              <a:gdLst>
                <a:gd name="T0" fmla="*/ 83 w 89"/>
                <a:gd name="T1" fmla="*/ 51 h 51"/>
                <a:gd name="T2" fmla="*/ 6 w 89"/>
                <a:gd name="T3" fmla="*/ 51 h 51"/>
                <a:gd name="T4" fmla="*/ 0 w 89"/>
                <a:gd name="T5" fmla="*/ 45 h 51"/>
                <a:gd name="T6" fmla="*/ 0 w 89"/>
                <a:gd name="T7" fmla="*/ 7 h 51"/>
                <a:gd name="T8" fmla="*/ 6 w 89"/>
                <a:gd name="T9" fmla="*/ 0 h 51"/>
                <a:gd name="T10" fmla="*/ 83 w 89"/>
                <a:gd name="T11" fmla="*/ 0 h 51"/>
                <a:gd name="T12" fmla="*/ 89 w 89"/>
                <a:gd name="T13" fmla="*/ 7 h 51"/>
                <a:gd name="T14" fmla="*/ 89 w 89"/>
                <a:gd name="T15" fmla="*/ 45 h 51"/>
                <a:gd name="T16" fmla="*/ 83 w 89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0"/>
                    <a:pt x="89" y="3"/>
                    <a:pt x="89" y="7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48"/>
                    <a:pt x="86" y="51"/>
                    <a:pt x="83" y="51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54"/>
            <p:cNvSpPr/>
            <p:nvPr>
              <p:custDataLst>
                <p:tags r:id="rId251"/>
              </p:custDataLst>
            </p:nvPr>
          </p:nvSpPr>
          <p:spPr bwMode="auto">
            <a:xfrm>
              <a:off x="7875464" y="8780863"/>
              <a:ext cx="223990" cy="134011"/>
            </a:xfrm>
            <a:custGeom>
              <a:avLst/>
              <a:gdLst>
                <a:gd name="T0" fmla="*/ 86 w 95"/>
                <a:gd name="T1" fmla="*/ 54 h 57"/>
                <a:gd name="T2" fmla="*/ 86 w 95"/>
                <a:gd name="T3" fmla="*/ 51 h 57"/>
                <a:gd name="T4" fmla="*/ 9 w 95"/>
                <a:gd name="T5" fmla="*/ 51 h 57"/>
                <a:gd name="T6" fmla="*/ 6 w 95"/>
                <a:gd name="T7" fmla="*/ 48 h 57"/>
                <a:gd name="T8" fmla="*/ 6 w 95"/>
                <a:gd name="T9" fmla="*/ 10 h 57"/>
                <a:gd name="T10" fmla="*/ 9 w 95"/>
                <a:gd name="T11" fmla="*/ 6 h 57"/>
                <a:gd name="T12" fmla="*/ 86 w 95"/>
                <a:gd name="T13" fmla="*/ 6 h 57"/>
                <a:gd name="T14" fmla="*/ 89 w 95"/>
                <a:gd name="T15" fmla="*/ 10 h 57"/>
                <a:gd name="T16" fmla="*/ 89 w 95"/>
                <a:gd name="T17" fmla="*/ 48 h 57"/>
                <a:gd name="T18" fmla="*/ 86 w 95"/>
                <a:gd name="T19" fmla="*/ 51 h 57"/>
                <a:gd name="T20" fmla="*/ 86 w 95"/>
                <a:gd name="T21" fmla="*/ 54 h 57"/>
                <a:gd name="T22" fmla="*/ 86 w 95"/>
                <a:gd name="T23" fmla="*/ 57 h 57"/>
                <a:gd name="T24" fmla="*/ 95 w 95"/>
                <a:gd name="T25" fmla="*/ 48 h 57"/>
                <a:gd name="T26" fmla="*/ 95 w 95"/>
                <a:gd name="T27" fmla="*/ 10 h 57"/>
                <a:gd name="T28" fmla="*/ 86 w 95"/>
                <a:gd name="T29" fmla="*/ 0 h 57"/>
                <a:gd name="T30" fmla="*/ 9 w 95"/>
                <a:gd name="T31" fmla="*/ 0 h 57"/>
                <a:gd name="T32" fmla="*/ 0 w 95"/>
                <a:gd name="T33" fmla="*/ 10 h 57"/>
                <a:gd name="T34" fmla="*/ 0 w 95"/>
                <a:gd name="T35" fmla="*/ 48 h 57"/>
                <a:gd name="T36" fmla="*/ 9 w 95"/>
                <a:gd name="T37" fmla="*/ 57 h 57"/>
                <a:gd name="T38" fmla="*/ 86 w 95"/>
                <a:gd name="T39" fmla="*/ 57 h 57"/>
                <a:gd name="T40" fmla="*/ 86 w 95"/>
                <a:gd name="T4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57">
                  <a:moveTo>
                    <a:pt x="86" y="54"/>
                  </a:moveTo>
                  <a:cubicBezTo>
                    <a:pt x="86" y="51"/>
                    <a:pt x="86" y="51"/>
                    <a:pt x="86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7" y="51"/>
                    <a:pt x="6" y="50"/>
                    <a:pt x="6" y="4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7" y="6"/>
                    <a:pt x="9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8" y="6"/>
                    <a:pt x="89" y="8"/>
                    <a:pt x="89" y="1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8" y="51"/>
                    <a:pt x="86" y="51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1" y="57"/>
                    <a:pt x="95" y="53"/>
                    <a:pt x="95" y="48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5"/>
                    <a:pt x="91" y="0"/>
                    <a:pt x="8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86" y="57"/>
                    <a:pt x="86" y="57"/>
                    <a:pt x="86" y="57"/>
                  </a:cubicBezTo>
                  <a:lnTo>
                    <a:pt x="86" y="5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55"/>
            <p:cNvSpPr/>
            <p:nvPr>
              <p:custDataLst>
                <p:tags r:id="rId252"/>
              </p:custDataLst>
            </p:nvPr>
          </p:nvSpPr>
          <p:spPr bwMode="auto">
            <a:xfrm>
              <a:off x="7967357" y="8813409"/>
              <a:ext cx="40203" cy="47223"/>
            </a:xfrm>
            <a:custGeom>
              <a:avLst/>
              <a:gdLst>
                <a:gd name="T0" fmla="*/ 16 w 17"/>
                <a:gd name="T1" fmla="*/ 11 h 20"/>
                <a:gd name="T2" fmla="*/ 2 w 17"/>
                <a:gd name="T3" fmla="*/ 19 h 20"/>
                <a:gd name="T4" fmla="*/ 0 w 17"/>
                <a:gd name="T5" fmla="*/ 18 h 20"/>
                <a:gd name="T6" fmla="*/ 0 w 17"/>
                <a:gd name="T7" fmla="*/ 2 h 20"/>
                <a:gd name="T8" fmla="*/ 2 w 17"/>
                <a:gd name="T9" fmla="*/ 1 h 20"/>
                <a:gd name="T10" fmla="*/ 16 w 17"/>
                <a:gd name="T11" fmla="*/ 9 h 20"/>
                <a:gd name="T12" fmla="*/ 16 w 17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6" y="1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11"/>
                    <a:pt x="16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56"/>
            <p:cNvSpPr/>
            <p:nvPr>
              <p:custDataLst>
                <p:tags r:id="rId253"/>
              </p:custDataLst>
            </p:nvPr>
          </p:nvSpPr>
          <p:spPr bwMode="auto">
            <a:xfrm>
              <a:off x="7960338" y="8806389"/>
              <a:ext cx="54243" cy="61262"/>
            </a:xfrm>
            <a:custGeom>
              <a:avLst/>
              <a:gdLst>
                <a:gd name="T0" fmla="*/ 19 w 23"/>
                <a:gd name="T1" fmla="*/ 14 h 26"/>
                <a:gd name="T2" fmla="*/ 18 w 23"/>
                <a:gd name="T3" fmla="*/ 12 h 26"/>
                <a:gd name="T4" fmla="*/ 3 w 23"/>
                <a:gd name="T5" fmla="*/ 20 h 26"/>
                <a:gd name="T6" fmla="*/ 4 w 23"/>
                <a:gd name="T7" fmla="*/ 21 h 26"/>
                <a:gd name="T8" fmla="*/ 4 w 23"/>
                <a:gd name="T9" fmla="*/ 20 h 26"/>
                <a:gd name="T10" fmla="*/ 3 w 23"/>
                <a:gd name="T11" fmla="*/ 20 h 26"/>
                <a:gd name="T12" fmla="*/ 4 w 23"/>
                <a:gd name="T13" fmla="*/ 21 h 26"/>
                <a:gd name="T14" fmla="*/ 4 w 23"/>
                <a:gd name="T15" fmla="*/ 20 h 26"/>
                <a:gd name="T16" fmla="*/ 4 w 23"/>
                <a:gd name="T17" fmla="*/ 21 h 26"/>
                <a:gd name="T18" fmla="*/ 5 w 23"/>
                <a:gd name="T19" fmla="*/ 20 h 26"/>
                <a:gd name="T20" fmla="*/ 4 w 23"/>
                <a:gd name="T21" fmla="*/ 20 h 26"/>
                <a:gd name="T22" fmla="*/ 4 w 23"/>
                <a:gd name="T23" fmla="*/ 21 h 26"/>
                <a:gd name="T24" fmla="*/ 5 w 23"/>
                <a:gd name="T25" fmla="*/ 20 h 26"/>
                <a:gd name="T26" fmla="*/ 4 w 23"/>
                <a:gd name="T27" fmla="*/ 21 h 26"/>
                <a:gd name="T28" fmla="*/ 6 w 23"/>
                <a:gd name="T29" fmla="*/ 21 h 26"/>
                <a:gd name="T30" fmla="*/ 5 w 23"/>
                <a:gd name="T31" fmla="*/ 20 h 26"/>
                <a:gd name="T32" fmla="*/ 4 w 23"/>
                <a:gd name="T33" fmla="*/ 21 h 26"/>
                <a:gd name="T34" fmla="*/ 6 w 23"/>
                <a:gd name="T35" fmla="*/ 21 h 26"/>
                <a:gd name="T36" fmla="*/ 6 w 23"/>
                <a:gd name="T37" fmla="*/ 5 h 26"/>
                <a:gd name="T38" fmla="*/ 4 w 23"/>
                <a:gd name="T39" fmla="*/ 5 h 26"/>
                <a:gd name="T40" fmla="*/ 5 w 23"/>
                <a:gd name="T41" fmla="*/ 6 h 26"/>
                <a:gd name="T42" fmla="*/ 6 w 23"/>
                <a:gd name="T43" fmla="*/ 5 h 26"/>
                <a:gd name="T44" fmla="*/ 4 w 23"/>
                <a:gd name="T45" fmla="*/ 5 h 26"/>
                <a:gd name="T46" fmla="*/ 5 w 23"/>
                <a:gd name="T47" fmla="*/ 6 h 26"/>
                <a:gd name="T48" fmla="*/ 4 w 23"/>
                <a:gd name="T49" fmla="*/ 5 h 26"/>
                <a:gd name="T50" fmla="*/ 4 w 23"/>
                <a:gd name="T51" fmla="*/ 6 h 26"/>
                <a:gd name="T52" fmla="*/ 5 w 23"/>
                <a:gd name="T53" fmla="*/ 6 h 26"/>
                <a:gd name="T54" fmla="*/ 4 w 23"/>
                <a:gd name="T55" fmla="*/ 5 h 26"/>
                <a:gd name="T56" fmla="*/ 4 w 23"/>
                <a:gd name="T57" fmla="*/ 6 h 26"/>
                <a:gd name="T58" fmla="*/ 4 w 23"/>
                <a:gd name="T59" fmla="*/ 5 h 26"/>
                <a:gd name="T60" fmla="*/ 3 w 23"/>
                <a:gd name="T61" fmla="*/ 6 h 26"/>
                <a:gd name="T62" fmla="*/ 4 w 23"/>
                <a:gd name="T63" fmla="*/ 6 h 26"/>
                <a:gd name="T64" fmla="*/ 4 w 23"/>
                <a:gd name="T65" fmla="*/ 5 h 26"/>
                <a:gd name="T66" fmla="*/ 3 w 23"/>
                <a:gd name="T67" fmla="*/ 6 h 26"/>
                <a:gd name="T68" fmla="*/ 4 w 23"/>
                <a:gd name="T69" fmla="*/ 6 h 26"/>
                <a:gd name="T70" fmla="*/ 18 w 23"/>
                <a:gd name="T71" fmla="*/ 14 h 26"/>
                <a:gd name="T72" fmla="*/ 19 w 23"/>
                <a:gd name="T73" fmla="*/ 13 h 26"/>
                <a:gd name="T74" fmla="*/ 17 w 23"/>
                <a:gd name="T75" fmla="*/ 13 h 26"/>
                <a:gd name="T76" fmla="*/ 18 w 23"/>
                <a:gd name="T77" fmla="*/ 14 h 26"/>
                <a:gd name="T78" fmla="*/ 19 w 23"/>
                <a:gd name="T79" fmla="*/ 13 h 26"/>
                <a:gd name="T80" fmla="*/ 17 w 23"/>
                <a:gd name="T81" fmla="*/ 13 h 26"/>
                <a:gd name="T82" fmla="*/ 19 w 23"/>
                <a:gd name="T83" fmla="*/ 13 h 26"/>
                <a:gd name="T84" fmla="*/ 18 w 23"/>
                <a:gd name="T85" fmla="*/ 12 h 26"/>
                <a:gd name="T86" fmla="*/ 17 w 23"/>
                <a:gd name="T87" fmla="*/ 13 h 26"/>
                <a:gd name="T88" fmla="*/ 19 w 23"/>
                <a:gd name="T89" fmla="*/ 13 h 26"/>
                <a:gd name="T90" fmla="*/ 18 w 23"/>
                <a:gd name="T91" fmla="*/ 12 h 26"/>
                <a:gd name="T92" fmla="*/ 19 w 23"/>
                <a:gd name="T93" fmla="*/ 14 h 26"/>
                <a:gd name="T94" fmla="*/ 21 w 23"/>
                <a:gd name="T95" fmla="*/ 17 h 26"/>
                <a:gd name="T96" fmla="*/ 23 w 23"/>
                <a:gd name="T97" fmla="*/ 13 h 26"/>
                <a:gd name="T98" fmla="*/ 21 w 23"/>
                <a:gd name="T99" fmla="*/ 9 h 26"/>
                <a:gd name="T100" fmla="*/ 6 w 23"/>
                <a:gd name="T101" fmla="*/ 1 h 26"/>
                <a:gd name="T102" fmla="*/ 6 w 23"/>
                <a:gd name="T103" fmla="*/ 1 h 26"/>
                <a:gd name="T104" fmla="*/ 4 w 23"/>
                <a:gd name="T105" fmla="*/ 0 h 26"/>
                <a:gd name="T106" fmla="*/ 1 w 23"/>
                <a:gd name="T107" fmla="*/ 2 h 26"/>
                <a:gd name="T108" fmla="*/ 0 w 23"/>
                <a:gd name="T109" fmla="*/ 5 h 26"/>
                <a:gd name="T110" fmla="*/ 0 w 23"/>
                <a:gd name="T111" fmla="*/ 21 h 26"/>
                <a:gd name="T112" fmla="*/ 1 w 23"/>
                <a:gd name="T113" fmla="*/ 24 h 26"/>
                <a:gd name="T114" fmla="*/ 4 w 23"/>
                <a:gd name="T115" fmla="*/ 26 h 26"/>
                <a:gd name="T116" fmla="*/ 6 w 23"/>
                <a:gd name="T117" fmla="*/ 25 h 26"/>
                <a:gd name="T118" fmla="*/ 21 w 23"/>
                <a:gd name="T119" fmla="*/ 17 h 26"/>
                <a:gd name="T120" fmla="*/ 19 w 23"/>
                <a:gd name="T12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" h="26">
                  <a:moveTo>
                    <a:pt x="19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6"/>
                    <a:pt x="23" y="14"/>
                    <a:pt x="23" y="13"/>
                  </a:cubicBezTo>
                  <a:cubicBezTo>
                    <a:pt x="23" y="12"/>
                    <a:pt x="22" y="10"/>
                    <a:pt x="21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4"/>
                    <a:pt x="1" y="24"/>
                  </a:cubicBezTo>
                  <a:cubicBezTo>
                    <a:pt x="2" y="25"/>
                    <a:pt x="3" y="26"/>
                    <a:pt x="4" y="26"/>
                  </a:cubicBezTo>
                  <a:cubicBezTo>
                    <a:pt x="5" y="26"/>
                    <a:pt x="6" y="25"/>
                    <a:pt x="6" y="25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257"/>
            <p:cNvSpPr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7906095" y="8875309"/>
              <a:ext cx="160175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58"/>
            <p:cNvSpPr/>
            <p:nvPr>
              <p:custDataLst>
                <p:tags r:id="rId255"/>
              </p:custDataLst>
            </p:nvPr>
          </p:nvSpPr>
          <p:spPr bwMode="auto">
            <a:xfrm>
              <a:off x="7906095" y="8875309"/>
              <a:ext cx="160175" cy="14039"/>
            </a:xfrm>
            <a:custGeom>
              <a:avLst/>
              <a:gdLst>
                <a:gd name="T0" fmla="*/ 0 w 251"/>
                <a:gd name="T1" fmla="*/ 22 h 22"/>
                <a:gd name="T2" fmla="*/ 251 w 251"/>
                <a:gd name="T3" fmla="*/ 22 h 22"/>
                <a:gd name="T4" fmla="*/ 251 w 251"/>
                <a:gd name="T5" fmla="*/ 0 h 22"/>
                <a:gd name="T6" fmla="*/ 0 w 25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2">
                  <a:moveTo>
                    <a:pt x="0" y="22"/>
                  </a:moveTo>
                  <a:lnTo>
                    <a:pt x="251" y="22"/>
                  </a:lnTo>
                  <a:lnTo>
                    <a:pt x="2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259"/>
            <p:cNvSpPr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7934173" y="8870204"/>
              <a:ext cx="14678" cy="26164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60"/>
            <p:cNvSpPr/>
            <p:nvPr>
              <p:custDataLst>
                <p:tags r:id="rId257"/>
              </p:custDataLst>
            </p:nvPr>
          </p:nvSpPr>
          <p:spPr bwMode="auto">
            <a:xfrm>
              <a:off x="7934173" y="8870204"/>
              <a:ext cx="14678" cy="26164"/>
            </a:xfrm>
            <a:custGeom>
              <a:avLst/>
              <a:gdLst>
                <a:gd name="T0" fmla="*/ 23 w 23"/>
                <a:gd name="T1" fmla="*/ 41 h 41"/>
                <a:gd name="T2" fmla="*/ 23 w 23"/>
                <a:gd name="T3" fmla="*/ 0 h 41"/>
                <a:gd name="T4" fmla="*/ 0 w 23"/>
                <a:gd name="T5" fmla="*/ 0 h 41"/>
                <a:gd name="T6" fmla="*/ 0 w 23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8"/>
            </p:custDataLst>
          </p:nvPr>
        </p:nvSpPr>
        <p:spPr>
          <a:xfrm>
            <a:off x="669882" y="504351"/>
            <a:ext cx="10852237" cy="3960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5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6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6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98" name="矩形 297"/>
          <p:cNvSpPr/>
          <p:nvPr>
            <p:custDataLst>
              <p:tags r:id="rId263"/>
            </p:custDataLst>
          </p:nvPr>
        </p:nvSpPr>
        <p:spPr>
          <a:xfrm>
            <a:off x="669880" y="905224"/>
            <a:ext cx="1085223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6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80822" y="2365454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881938" y="3302079"/>
            <a:ext cx="5419185" cy="122132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altLang="zh-CN" dirty="0"/>
          </a:p>
        </p:txBody>
      </p:sp>
      <p:grpSp>
        <p:nvGrpSpPr>
          <p:cNvPr id="484" name="组合 483"/>
          <p:cNvGrpSpPr/>
          <p:nvPr>
            <p:custDataLst>
              <p:tags r:id="rId4"/>
            </p:custDataLst>
          </p:nvPr>
        </p:nvGrpSpPr>
        <p:grpSpPr>
          <a:xfrm>
            <a:off x="513896" y="1825904"/>
            <a:ext cx="4843193" cy="2746096"/>
            <a:chOff x="4394200" y="2070100"/>
            <a:chExt cx="7119938" cy="4037013"/>
          </a:xfrm>
        </p:grpSpPr>
        <p:sp>
          <p:nvSpPr>
            <p:cNvPr id="485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6100763" y="3554413"/>
              <a:ext cx="5391150" cy="2452688"/>
            </a:xfrm>
            <a:custGeom>
              <a:avLst/>
              <a:gdLst>
                <a:gd name="T0" fmla="*/ 105 w 919"/>
                <a:gd name="T1" fmla="*/ 0 h 418"/>
                <a:gd name="T2" fmla="*/ 782 w 919"/>
                <a:gd name="T3" fmla="*/ 0 h 418"/>
                <a:gd name="T4" fmla="*/ 808 w 919"/>
                <a:gd name="T5" fmla="*/ 35 h 418"/>
                <a:gd name="T6" fmla="*/ 787 w 919"/>
                <a:gd name="T7" fmla="*/ 64 h 418"/>
                <a:gd name="T8" fmla="*/ 736 w 919"/>
                <a:gd name="T9" fmla="*/ 64 h 418"/>
                <a:gd name="T10" fmla="*/ 723 w 919"/>
                <a:gd name="T11" fmla="*/ 82 h 418"/>
                <a:gd name="T12" fmla="*/ 723 w 919"/>
                <a:gd name="T13" fmla="*/ 91 h 418"/>
                <a:gd name="T14" fmla="*/ 736 w 919"/>
                <a:gd name="T15" fmla="*/ 108 h 418"/>
                <a:gd name="T16" fmla="*/ 861 w 919"/>
                <a:gd name="T17" fmla="*/ 108 h 418"/>
                <a:gd name="T18" fmla="*/ 883 w 919"/>
                <a:gd name="T19" fmla="*/ 137 h 418"/>
                <a:gd name="T20" fmla="*/ 861 w 919"/>
                <a:gd name="T21" fmla="*/ 166 h 418"/>
                <a:gd name="T22" fmla="*/ 664 w 919"/>
                <a:gd name="T23" fmla="*/ 168 h 418"/>
                <a:gd name="T24" fmla="*/ 651 w 919"/>
                <a:gd name="T25" fmla="*/ 185 h 418"/>
                <a:gd name="T26" fmla="*/ 651 w 919"/>
                <a:gd name="T27" fmla="*/ 190 h 418"/>
                <a:gd name="T28" fmla="*/ 664 w 919"/>
                <a:gd name="T29" fmla="*/ 207 h 418"/>
                <a:gd name="T30" fmla="*/ 781 w 919"/>
                <a:gd name="T31" fmla="*/ 206 h 418"/>
                <a:gd name="T32" fmla="*/ 802 w 919"/>
                <a:gd name="T33" fmla="*/ 235 h 418"/>
                <a:gd name="T34" fmla="*/ 802 w 919"/>
                <a:gd name="T35" fmla="*/ 242 h 418"/>
                <a:gd name="T36" fmla="*/ 781 w 919"/>
                <a:gd name="T37" fmla="*/ 271 h 418"/>
                <a:gd name="T38" fmla="*/ 626 w 919"/>
                <a:gd name="T39" fmla="*/ 271 h 418"/>
                <a:gd name="T40" fmla="*/ 613 w 919"/>
                <a:gd name="T41" fmla="*/ 288 h 418"/>
                <a:gd name="T42" fmla="*/ 613 w 919"/>
                <a:gd name="T43" fmla="*/ 305 h 418"/>
                <a:gd name="T44" fmla="*/ 626 w 919"/>
                <a:gd name="T45" fmla="*/ 323 h 418"/>
                <a:gd name="T46" fmla="*/ 886 w 919"/>
                <a:gd name="T47" fmla="*/ 327 h 418"/>
                <a:gd name="T48" fmla="*/ 919 w 919"/>
                <a:gd name="T49" fmla="*/ 373 h 418"/>
                <a:gd name="T50" fmla="*/ 886 w 919"/>
                <a:gd name="T51" fmla="*/ 418 h 418"/>
                <a:gd name="T52" fmla="*/ 40 w 919"/>
                <a:gd name="T53" fmla="*/ 418 h 418"/>
                <a:gd name="T54" fmla="*/ 0 w 919"/>
                <a:gd name="T55" fmla="*/ 363 h 418"/>
                <a:gd name="T56" fmla="*/ 40 w 919"/>
                <a:gd name="T57" fmla="*/ 309 h 418"/>
                <a:gd name="T58" fmla="*/ 127 w 919"/>
                <a:gd name="T59" fmla="*/ 309 h 418"/>
                <a:gd name="T60" fmla="*/ 140 w 919"/>
                <a:gd name="T61" fmla="*/ 292 h 418"/>
                <a:gd name="T62" fmla="*/ 140 w 919"/>
                <a:gd name="T63" fmla="*/ 284 h 418"/>
                <a:gd name="T64" fmla="*/ 127 w 919"/>
                <a:gd name="T65" fmla="*/ 266 h 418"/>
                <a:gd name="T66" fmla="*/ 64 w 919"/>
                <a:gd name="T67" fmla="*/ 266 h 418"/>
                <a:gd name="T68" fmla="*/ 43 w 919"/>
                <a:gd name="T69" fmla="*/ 237 h 418"/>
                <a:gd name="T70" fmla="*/ 43 w 919"/>
                <a:gd name="T71" fmla="*/ 235 h 418"/>
                <a:gd name="T72" fmla="*/ 64 w 919"/>
                <a:gd name="T73" fmla="*/ 206 h 418"/>
                <a:gd name="T74" fmla="*/ 245 w 919"/>
                <a:gd name="T75" fmla="*/ 206 h 418"/>
                <a:gd name="T76" fmla="*/ 258 w 919"/>
                <a:gd name="T77" fmla="*/ 189 h 418"/>
                <a:gd name="T78" fmla="*/ 245 w 919"/>
                <a:gd name="T79" fmla="*/ 171 h 418"/>
                <a:gd name="T80" fmla="*/ 122 w 919"/>
                <a:gd name="T81" fmla="*/ 171 h 418"/>
                <a:gd name="T82" fmla="*/ 101 w 919"/>
                <a:gd name="T83" fmla="*/ 142 h 418"/>
                <a:gd name="T84" fmla="*/ 101 w 919"/>
                <a:gd name="T85" fmla="*/ 136 h 418"/>
                <a:gd name="T86" fmla="*/ 122 w 919"/>
                <a:gd name="T87" fmla="*/ 107 h 418"/>
                <a:gd name="T88" fmla="*/ 261 w 919"/>
                <a:gd name="T89" fmla="*/ 107 h 418"/>
                <a:gd name="T90" fmla="*/ 274 w 919"/>
                <a:gd name="T91" fmla="*/ 90 h 418"/>
                <a:gd name="T92" fmla="*/ 274 w 919"/>
                <a:gd name="T93" fmla="*/ 75 h 418"/>
                <a:gd name="T94" fmla="*/ 261 w 919"/>
                <a:gd name="T95" fmla="*/ 58 h 418"/>
                <a:gd name="T96" fmla="*/ 105 w 919"/>
                <a:gd name="T97" fmla="*/ 58 h 418"/>
                <a:gd name="T98" fmla="*/ 84 w 919"/>
                <a:gd name="T99" fmla="*/ 29 h 418"/>
                <a:gd name="T100" fmla="*/ 84 w 919"/>
                <a:gd name="T101" fmla="*/ 28 h 418"/>
                <a:gd name="T102" fmla="*/ 105 w 919"/>
                <a:gd name="T10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9" h="418">
                  <a:moveTo>
                    <a:pt x="105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96" y="0"/>
                    <a:pt x="808" y="16"/>
                    <a:pt x="808" y="35"/>
                  </a:cubicBezTo>
                  <a:cubicBezTo>
                    <a:pt x="808" y="51"/>
                    <a:pt x="799" y="64"/>
                    <a:pt x="787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29" y="64"/>
                    <a:pt x="723" y="72"/>
                    <a:pt x="723" y="82"/>
                  </a:cubicBezTo>
                  <a:cubicBezTo>
                    <a:pt x="723" y="91"/>
                    <a:pt x="723" y="91"/>
                    <a:pt x="723" y="91"/>
                  </a:cubicBezTo>
                  <a:cubicBezTo>
                    <a:pt x="723" y="101"/>
                    <a:pt x="729" y="108"/>
                    <a:pt x="736" y="108"/>
                  </a:cubicBezTo>
                  <a:cubicBezTo>
                    <a:pt x="861" y="108"/>
                    <a:pt x="861" y="108"/>
                    <a:pt x="861" y="108"/>
                  </a:cubicBezTo>
                  <a:cubicBezTo>
                    <a:pt x="873" y="108"/>
                    <a:pt x="883" y="121"/>
                    <a:pt x="883" y="137"/>
                  </a:cubicBezTo>
                  <a:cubicBezTo>
                    <a:pt x="883" y="153"/>
                    <a:pt x="873" y="166"/>
                    <a:pt x="861" y="166"/>
                  </a:cubicBezTo>
                  <a:cubicBezTo>
                    <a:pt x="664" y="168"/>
                    <a:pt x="664" y="168"/>
                    <a:pt x="664" y="168"/>
                  </a:cubicBezTo>
                  <a:cubicBezTo>
                    <a:pt x="657" y="168"/>
                    <a:pt x="651" y="176"/>
                    <a:pt x="651" y="185"/>
                  </a:cubicBezTo>
                  <a:cubicBezTo>
                    <a:pt x="651" y="190"/>
                    <a:pt x="651" y="190"/>
                    <a:pt x="651" y="190"/>
                  </a:cubicBezTo>
                  <a:cubicBezTo>
                    <a:pt x="651" y="199"/>
                    <a:pt x="657" y="207"/>
                    <a:pt x="664" y="207"/>
                  </a:cubicBezTo>
                  <a:cubicBezTo>
                    <a:pt x="781" y="206"/>
                    <a:pt x="781" y="206"/>
                    <a:pt x="781" y="206"/>
                  </a:cubicBezTo>
                  <a:cubicBezTo>
                    <a:pt x="793" y="206"/>
                    <a:pt x="802" y="219"/>
                    <a:pt x="802" y="235"/>
                  </a:cubicBezTo>
                  <a:cubicBezTo>
                    <a:pt x="802" y="242"/>
                    <a:pt x="802" y="242"/>
                    <a:pt x="802" y="242"/>
                  </a:cubicBezTo>
                  <a:cubicBezTo>
                    <a:pt x="802" y="258"/>
                    <a:pt x="793" y="271"/>
                    <a:pt x="781" y="271"/>
                  </a:cubicBezTo>
                  <a:cubicBezTo>
                    <a:pt x="626" y="271"/>
                    <a:pt x="626" y="271"/>
                    <a:pt x="626" y="271"/>
                  </a:cubicBezTo>
                  <a:cubicBezTo>
                    <a:pt x="619" y="271"/>
                    <a:pt x="613" y="279"/>
                    <a:pt x="613" y="288"/>
                  </a:cubicBezTo>
                  <a:cubicBezTo>
                    <a:pt x="613" y="305"/>
                    <a:pt x="613" y="305"/>
                    <a:pt x="613" y="305"/>
                  </a:cubicBezTo>
                  <a:cubicBezTo>
                    <a:pt x="613" y="315"/>
                    <a:pt x="619" y="322"/>
                    <a:pt x="626" y="323"/>
                  </a:cubicBezTo>
                  <a:cubicBezTo>
                    <a:pt x="886" y="327"/>
                    <a:pt x="886" y="327"/>
                    <a:pt x="886" y="327"/>
                  </a:cubicBezTo>
                  <a:cubicBezTo>
                    <a:pt x="905" y="327"/>
                    <a:pt x="919" y="348"/>
                    <a:pt x="919" y="373"/>
                  </a:cubicBezTo>
                  <a:cubicBezTo>
                    <a:pt x="919" y="398"/>
                    <a:pt x="904" y="418"/>
                    <a:pt x="886" y="418"/>
                  </a:cubicBezTo>
                  <a:cubicBezTo>
                    <a:pt x="40" y="418"/>
                    <a:pt x="40" y="418"/>
                    <a:pt x="40" y="418"/>
                  </a:cubicBezTo>
                  <a:cubicBezTo>
                    <a:pt x="18" y="418"/>
                    <a:pt x="0" y="394"/>
                    <a:pt x="0" y="363"/>
                  </a:cubicBezTo>
                  <a:cubicBezTo>
                    <a:pt x="0" y="333"/>
                    <a:pt x="18" y="309"/>
                    <a:pt x="40" y="309"/>
                  </a:cubicBezTo>
                  <a:cubicBezTo>
                    <a:pt x="127" y="309"/>
                    <a:pt x="127" y="309"/>
                    <a:pt x="127" y="309"/>
                  </a:cubicBezTo>
                  <a:cubicBezTo>
                    <a:pt x="134" y="310"/>
                    <a:pt x="140" y="302"/>
                    <a:pt x="140" y="292"/>
                  </a:cubicBezTo>
                  <a:cubicBezTo>
                    <a:pt x="140" y="284"/>
                    <a:pt x="140" y="284"/>
                    <a:pt x="140" y="284"/>
                  </a:cubicBezTo>
                  <a:cubicBezTo>
                    <a:pt x="140" y="274"/>
                    <a:pt x="134" y="266"/>
                    <a:pt x="127" y="266"/>
                  </a:cubicBezTo>
                  <a:cubicBezTo>
                    <a:pt x="64" y="266"/>
                    <a:pt x="64" y="266"/>
                    <a:pt x="64" y="266"/>
                  </a:cubicBezTo>
                  <a:cubicBezTo>
                    <a:pt x="52" y="266"/>
                    <a:pt x="43" y="253"/>
                    <a:pt x="43" y="237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19"/>
                    <a:pt x="52" y="206"/>
                    <a:pt x="64" y="206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52" y="206"/>
                    <a:pt x="258" y="198"/>
                    <a:pt x="258" y="189"/>
                  </a:cubicBezTo>
                  <a:cubicBezTo>
                    <a:pt x="258" y="179"/>
                    <a:pt x="252" y="171"/>
                    <a:pt x="245" y="171"/>
                  </a:cubicBezTo>
                  <a:cubicBezTo>
                    <a:pt x="122" y="171"/>
                    <a:pt x="122" y="171"/>
                    <a:pt x="122" y="171"/>
                  </a:cubicBezTo>
                  <a:cubicBezTo>
                    <a:pt x="110" y="171"/>
                    <a:pt x="101" y="158"/>
                    <a:pt x="101" y="142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20"/>
                    <a:pt x="110" y="107"/>
                    <a:pt x="122" y="107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9" y="107"/>
                    <a:pt x="274" y="99"/>
                    <a:pt x="274" y="90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65"/>
                    <a:pt x="269" y="58"/>
                    <a:pt x="261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93" y="58"/>
                    <a:pt x="84" y="45"/>
                    <a:pt x="84" y="29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12"/>
                    <a:pt x="93" y="0"/>
                    <a:pt x="105" y="0"/>
                  </a:cubicBezTo>
                </a:path>
              </a:pathLst>
            </a:custGeom>
            <a:solidFill>
              <a:srgbClr val="ED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8359775" y="3149600"/>
              <a:ext cx="163513" cy="163513"/>
            </a:xfrm>
            <a:custGeom>
              <a:avLst/>
              <a:gdLst>
                <a:gd name="T0" fmla="*/ 28 w 28"/>
                <a:gd name="T1" fmla="*/ 14 h 28"/>
                <a:gd name="T2" fmla="*/ 14 w 28"/>
                <a:gd name="T3" fmla="*/ 28 h 28"/>
                <a:gd name="T4" fmla="*/ 0 w 28"/>
                <a:gd name="T5" fmla="*/ 14 h 28"/>
                <a:gd name="T6" fmla="*/ 14 w 28"/>
                <a:gd name="T7" fmla="*/ 0 h 28"/>
                <a:gd name="T8" fmla="*/ 28 w 2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cubicBezTo>
                    <a:pt x="19" y="16"/>
                    <a:pt x="17" y="18"/>
                    <a:pt x="14" y="28"/>
                  </a:cubicBezTo>
                  <a:cubicBezTo>
                    <a:pt x="11" y="18"/>
                    <a:pt x="9" y="16"/>
                    <a:pt x="0" y="14"/>
                  </a:cubicBezTo>
                  <a:cubicBezTo>
                    <a:pt x="9" y="11"/>
                    <a:pt x="11" y="9"/>
                    <a:pt x="14" y="0"/>
                  </a:cubicBezTo>
                  <a:cubicBezTo>
                    <a:pt x="17" y="9"/>
                    <a:pt x="19" y="11"/>
                    <a:pt x="28" y="14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883775" y="3125788"/>
              <a:ext cx="41275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Oval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45338" y="4429125"/>
              <a:ext cx="46038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Oval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74450" y="4721225"/>
              <a:ext cx="39688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Oval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4813" y="3430588"/>
              <a:ext cx="69850" cy="71438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6470650" y="3771900"/>
              <a:ext cx="134938" cy="134938"/>
            </a:xfrm>
            <a:custGeom>
              <a:avLst/>
              <a:gdLst>
                <a:gd name="T0" fmla="*/ 23 w 23"/>
                <a:gd name="T1" fmla="*/ 12 h 23"/>
                <a:gd name="T2" fmla="*/ 11 w 23"/>
                <a:gd name="T3" fmla="*/ 23 h 23"/>
                <a:gd name="T4" fmla="*/ 0 w 23"/>
                <a:gd name="T5" fmla="*/ 12 h 23"/>
                <a:gd name="T6" fmla="*/ 11 w 23"/>
                <a:gd name="T7" fmla="*/ 0 h 23"/>
                <a:gd name="T8" fmla="*/ 23 w 23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2"/>
                  </a:cubicBezTo>
                  <a:cubicBezTo>
                    <a:pt x="8" y="10"/>
                    <a:pt x="9" y="8"/>
                    <a:pt x="11" y="0"/>
                  </a:cubicBezTo>
                  <a:cubicBezTo>
                    <a:pt x="13" y="8"/>
                    <a:pt x="15" y="10"/>
                    <a:pt x="23" y="12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6734175" y="4692650"/>
              <a:ext cx="134938" cy="134938"/>
            </a:xfrm>
            <a:custGeom>
              <a:avLst/>
              <a:gdLst>
                <a:gd name="T0" fmla="*/ 23 w 23"/>
                <a:gd name="T1" fmla="*/ 11 h 23"/>
                <a:gd name="T2" fmla="*/ 11 w 23"/>
                <a:gd name="T3" fmla="*/ 23 h 23"/>
                <a:gd name="T4" fmla="*/ 0 w 23"/>
                <a:gd name="T5" fmla="*/ 11 h 23"/>
                <a:gd name="T6" fmla="*/ 11 w 23"/>
                <a:gd name="T7" fmla="*/ 0 h 23"/>
                <a:gd name="T8" fmla="*/ 23 w 2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1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1"/>
                  </a:cubicBezTo>
                  <a:cubicBezTo>
                    <a:pt x="8" y="9"/>
                    <a:pt x="9" y="8"/>
                    <a:pt x="11" y="0"/>
                  </a:cubicBezTo>
                  <a:cubicBezTo>
                    <a:pt x="13" y="8"/>
                    <a:pt x="15" y="9"/>
                    <a:pt x="23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7978775" y="4117975"/>
              <a:ext cx="2181225" cy="1296988"/>
            </a:xfrm>
            <a:custGeom>
              <a:avLst/>
              <a:gdLst>
                <a:gd name="T0" fmla="*/ 363 w 372"/>
                <a:gd name="T1" fmla="*/ 221 h 221"/>
                <a:gd name="T2" fmla="*/ 9 w 372"/>
                <a:gd name="T3" fmla="*/ 221 h 221"/>
                <a:gd name="T4" fmla="*/ 0 w 372"/>
                <a:gd name="T5" fmla="*/ 212 h 221"/>
                <a:gd name="T6" fmla="*/ 0 w 372"/>
                <a:gd name="T7" fmla="*/ 17 h 221"/>
                <a:gd name="T8" fmla="*/ 17 w 372"/>
                <a:gd name="T9" fmla="*/ 0 h 221"/>
                <a:gd name="T10" fmla="*/ 355 w 372"/>
                <a:gd name="T11" fmla="*/ 0 h 221"/>
                <a:gd name="T12" fmla="*/ 372 w 372"/>
                <a:gd name="T13" fmla="*/ 17 h 221"/>
                <a:gd name="T14" fmla="*/ 372 w 372"/>
                <a:gd name="T15" fmla="*/ 212 h 221"/>
                <a:gd name="T16" fmla="*/ 363 w 372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21">
                  <a:moveTo>
                    <a:pt x="363" y="221"/>
                  </a:moveTo>
                  <a:cubicBezTo>
                    <a:pt x="9" y="221"/>
                    <a:pt x="9" y="221"/>
                    <a:pt x="9" y="221"/>
                  </a:cubicBezTo>
                  <a:cubicBezTo>
                    <a:pt x="4" y="221"/>
                    <a:pt x="0" y="217"/>
                    <a:pt x="0" y="2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64" y="0"/>
                    <a:pt x="372" y="7"/>
                    <a:pt x="372" y="17"/>
                  </a:cubicBezTo>
                  <a:cubicBezTo>
                    <a:pt x="372" y="212"/>
                    <a:pt x="372" y="212"/>
                    <a:pt x="372" y="212"/>
                  </a:cubicBezTo>
                  <a:cubicBezTo>
                    <a:pt x="372" y="217"/>
                    <a:pt x="368" y="221"/>
                    <a:pt x="363" y="221"/>
                  </a:cubicBezTo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9931400" y="4100513"/>
              <a:ext cx="246063" cy="644525"/>
            </a:xfrm>
            <a:custGeom>
              <a:avLst/>
              <a:gdLst>
                <a:gd name="T0" fmla="*/ 0 w 42"/>
                <a:gd name="T1" fmla="*/ 6 h 110"/>
                <a:gd name="T2" fmla="*/ 25 w 42"/>
                <a:gd name="T3" fmla="*/ 6 h 110"/>
                <a:gd name="T4" fmla="*/ 36 w 42"/>
                <a:gd name="T5" fmla="*/ 17 h 110"/>
                <a:gd name="T6" fmla="*/ 36 w 42"/>
                <a:gd name="T7" fmla="*/ 110 h 110"/>
                <a:gd name="T8" fmla="*/ 42 w 42"/>
                <a:gd name="T9" fmla="*/ 110 h 110"/>
                <a:gd name="T10" fmla="*/ 42 w 42"/>
                <a:gd name="T11" fmla="*/ 17 h 110"/>
                <a:gd name="T12" fmla="*/ 25 w 42"/>
                <a:gd name="T13" fmla="*/ 0 h 110"/>
                <a:gd name="T14" fmla="*/ 0 w 42"/>
                <a:gd name="T15" fmla="*/ 0 h 110"/>
                <a:gd name="T16" fmla="*/ 0 w 42"/>
                <a:gd name="T17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10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1" y="6"/>
                    <a:pt x="36" y="11"/>
                    <a:pt x="36" y="17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7"/>
                    <a:pt x="34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15"/>
            <p:cNvSpPr/>
            <p:nvPr>
              <p:custDataLst>
                <p:tags r:id="rId15"/>
              </p:custDataLst>
            </p:nvPr>
          </p:nvSpPr>
          <p:spPr bwMode="auto">
            <a:xfrm>
              <a:off x="7959725" y="4100513"/>
              <a:ext cx="241300" cy="685800"/>
            </a:xfrm>
            <a:custGeom>
              <a:avLst/>
              <a:gdLst>
                <a:gd name="T0" fmla="*/ 41 w 41"/>
                <a:gd name="T1" fmla="*/ 0 h 117"/>
                <a:gd name="T2" fmla="*/ 17 w 41"/>
                <a:gd name="T3" fmla="*/ 0 h 117"/>
                <a:gd name="T4" fmla="*/ 0 w 41"/>
                <a:gd name="T5" fmla="*/ 17 h 117"/>
                <a:gd name="T6" fmla="*/ 0 w 41"/>
                <a:gd name="T7" fmla="*/ 117 h 117"/>
                <a:gd name="T8" fmla="*/ 6 w 41"/>
                <a:gd name="T9" fmla="*/ 117 h 117"/>
                <a:gd name="T10" fmla="*/ 6 w 41"/>
                <a:gd name="T11" fmla="*/ 17 h 117"/>
                <a:gd name="T12" fmla="*/ 17 w 41"/>
                <a:gd name="T13" fmla="*/ 6 h 117"/>
                <a:gd name="T14" fmla="*/ 41 w 41"/>
                <a:gd name="T15" fmla="*/ 6 h 117"/>
                <a:gd name="T16" fmla="*/ 41 w 4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7">
                  <a:moveTo>
                    <a:pt x="4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094663" y="4240213"/>
              <a:ext cx="1947863" cy="1027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094663" y="4240213"/>
              <a:ext cx="1947863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740775" y="5608638"/>
              <a:ext cx="657225" cy="387350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8740775" y="5608638"/>
              <a:ext cx="657225" cy="193675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20"/>
            <p:cNvSpPr/>
            <p:nvPr>
              <p:custDataLst>
                <p:tags r:id="rId20"/>
              </p:custDataLst>
            </p:nvPr>
          </p:nvSpPr>
          <p:spPr bwMode="auto">
            <a:xfrm>
              <a:off x="8723313" y="5589588"/>
              <a:ext cx="692150" cy="423863"/>
            </a:xfrm>
            <a:custGeom>
              <a:avLst/>
              <a:gdLst>
                <a:gd name="T0" fmla="*/ 425 w 436"/>
                <a:gd name="T1" fmla="*/ 256 h 267"/>
                <a:gd name="T2" fmla="*/ 425 w 436"/>
                <a:gd name="T3" fmla="*/ 244 h 267"/>
                <a:gd name="T4" fmla="*/ 22 w 436"/>
                <a:gd name="T5" fmla="*/ 244 h 267"/>
                <a:gd name="T6" fmla="*/ 22 w 436"/>
                <a:gd name="T7" fmla="*/ 23 h 267"/>
                <a:gd name="T8" fmla="*/ 414 w 436"/>
                <a:gd name="T9" fmla="*/ 23 h 267"/>
                <a:gd name="T10" fmla="*/ 414 w 436"/>
                <a:gd name="T11" fmla="*/ 256 h 267"/>
                <a:gd name="T12" fmla="*/ 425 w 436"/>
                <a:gd name="T13" fmla="*/ 256 h 267"/>
                <a:gd name="T14" fmla="*/ 425 w 436"/>
                <a:gd name="T15" fmla="*/ 244 h 267"/>
                <a:gd name="T16" fmla="*/ 425 w 436"/>
                <a:gd name="T17" fmla="*/ 256 h 267"/>
                <a:gd name="T18" fmla="*/ 436 w 436"/>
                <a:gd name="T19" fmla="*/ 256 h 267"/>
                <a:gd name="T20" fmla="*/ 436 w 436"/>
                <a:gd name="T21" fmla="*/ 0 h 267"/>
                <a:gd name="T22" fmla="*/ 0 w 436"/>
                <a:gd name="T23" fmla="*/ 0 h 267"/>
                <a:gd name="T24" fmla="*/ 0 w 436"/>
                <a:gd name="T25" fmla="*/ 267 h 267"/>
                <a:gd name="T26" fmla="*/ 436 w 436"/>
                <a:gd name="T27" fmla="*/ 267 h 267"/>
                <a:gd name="T28" fmla="*/ 436 w 436"/>
                <a:gd name="T29" fmla="*/ 256 h 267"/>
                <a:gd name="T30" fmla="*/ 425 w 436"/>
                <a:gd name="T31" fmla="*/ 25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267">
                  <a:moveTo>
                    <a:pt x="425" y="256"/>
                  </a:moveTo>
                  <a:lnTo>
                    <a:pt x="425" y="244"/>
                  </a:lnTo>
                  <a:lnTo>
                    <a:pt x="22" y="244"/>
                  </a:lnTo>
                  <a:lnTo>
                    <a:pt x="22" y="23"/>
                  </a:lnTo>
                  <a:lnTo>
                    <a:pt x="414" y="23"/>
                  </a:lnTo>
                  <a:lnTo>
                    <a:pt x="414" y="256"/>
                  </a:lnTo>
                  <a:lnTo>
                    <a:pt x="425" y="256"/>
                  </a:lnTo>
                  <a:lnTo>
                    <a:pt x="425" y="244"/>
                  </a:lnTo>
                  <a:lnTo>
                    <a:pt x="425" y="256"/>
                  </a:lnTo>
                  <a:lnTo>
                    <a:pt x="436" y="256"/>
                  </a:lnTo>
                  <a:lnTo>
                    <a:pt x="43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436" y="267"/>
                  </a:lnTo>
                  <a:lnTo>
                    <a:pt x="436" y="256"/>
                  </a:lnTo>
                  <a:lnTo>
                    <a:pt x="425" y="25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21"/>
            <p:cNvSpPr/>
            <p:nvPr>
              <p:custDataLst>
                <p:tags r:id="rId21"/>
              </p:custDataLst>
            </p:nvPr>
          </p:nvSpPr>
          <p:spPr bwMode="auto">
            <a:xfrm>
              <a:off x="7978775" y="5367338"/>
              <a:ext cx="2181225" cy="293688"/>
            </a:xfrm>
            <a:custGeom>
              <a:avLst/>
              <a:gdLst>
                <a:gd name="T0" fmla="*/ 372 w 372"/>
                <a:gd name="T1" fmla="*/ 0 h 50"/>
                <a:gd name="T2" fmla="*/ 0 w 372"/>
                <a:gd name="T3" fmla="*/ 0 h 50"/>
                <a:gd name="T4" fmla="*/ 0 w 372"/>
                <a:gd name="T5" fmla="*/ 21 h 50"/>
                <a:gd name="T6" fmla="*/ 29 w 372"/>
                <a:gd name="T7" fmla="*/ 50 h 50"/>
                <a:gd name="T8" fmla="*/ 343 w 372"/>
                <a:gd name="T9" fmla="*/ 50 h 50"/>
                <a:gd name="T10" fmla="*/ 372 w 372"/>
                <a:gd name="T11" fmla="*/ 21 h 50"/>
                <a:gd name="T12" fmla="*/ 372 w 372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50">
                  <a:moveTo>
                    <a:pt x="3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3" y="50"/>
                    <a:pt x="29" y="50"/>
                  </a:cubicBezTo>
                  <a:cubicBezTo>
                    <a:pt x="343" y="50"/>
                    <a:pt x="343" y="50"/>
                    <a:pt x="343" y="50"/>
                  </a:cubicBezTo>
                  <a:cubicBezTo>
                    <a:pt x="359" y="50"/>
                    <a:pt x="372" y="37"/>
                    <a:pt x="372" y="21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22"/>
            <p:cNvSpPr/>
            <p:nvPr>
              <p:custDataLst>
                <p:tags r:id="rId22"/>
              </p:custDataLst>
            </p:nvPr>
          </p:nvSpPr>
          <p:spPr bwMode="auto">
            <a:xfrm>
              <a:off x="7959725" y="5349875"/>
              <a:ext cx="1819275" cy="328613"/>
            </a:xfrm>
            <a:custGeom>
              <a:avLst/>
              <a:gdLst>
                <a:gd name="T0" fmla="*/ 310 w 310"/>
                <a:gd name="T1" fmla="*/ 0 h 56"/>
                <a:gd name="T2" fmla="*/ 0 w 310"/>
                <a:gd name="T3" fmla="*/ 0 h 56"/>
                <a:gd name="T4" fmla="*/ 0 w 310"/>
                <a:gd name="T5" fmla="*/ 28 h 56"/>
                <a:gd name="T6" fmla="*/ 28 w 310"/>
                <a:gd name="T7" fmla="*/ 56 h 56"/>
                <a:gd name="T8" fmla="*/ 310 w 310"/>
                <a:gd name="T9" fmla="*/ 56 h 56"/>
                <a:gd name="T10" fmla="*/ 310 w 310"/>
                <a:gd name="T11" fmla="*/ 50 h 56"/>
                <a:gd name="T12" fmla="*/ 28 w 310"/>
                <a:gd name="T13" fmla="*/ 50 h 56"/>
                <a:gd name="T14" fmla="*/ 13 w 310"/>
                <a:gd name="T15" fmla="*/ 43 h 56"/>
                <a:gd name="T16" fmla="*/ 6 w 310"/>
                <a:gd name="T17" fmla="*/ 28 h 56"/>
                <a:gd name="T18" fmla="*/ 6 w 310"/>
                <a:gd name="T19" fmla="*/ 6 h 56"/>
                <a:gd name="T20" fmla="*/ 310 w 310"/>
                <a:gd name="T21" fmla="*/ 6 h 56"/>
                <a:gd name="T22" fmla="*/ 310 w 310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56">
                  <a:moveTo>
                    <a:pt x="3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310" y="56"/>
                    <a:pt x="310" y="56"/>
                    <a:pt x="310" y="56"/>
                  </a:cubicBezTo>
                  <a:cubicBezTo>
                    <a:pt x="310" y="50"/>
                    <a:pt x="310" y="50"/>
                    <a:pt x="310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2" y="50"/>
                    <a:pt x="16" y="47"/>
                    <a:pt x="13" y="43"/>
                  </a:cubicBezTo>
                  <a:cubicBezTo>
                    <a:pt x="9" y="40"/>
                    <a:pt x="6" y="34"/>
                    <a:pt x="6" y="2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10" y="6"/>
                    <a:pt x="310" y="6"/>
                    <a:pt x="310" y="6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2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612188" y="5989638"/>
              <a:ext cx="92075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24"/>
            <p:cNvSpPr/>
            <p:nvPr>
              <p:custDataLst>
                <p:tags r:id="rId24"/>
              </p:custDataLst>
            </p:nvPr>
          </p:nvSpPr>
          <p:spPr bwMode="auto">
            <a:xfrm>
              <a:off x="8612188" y="5989638"/>
              <a:ext cx="920750" cy="34925"/>
            </a:xfrm>
            <a:custGeom>
              <a:avLst/>
              <a:gdLst>
                <a:gd name="T0" fmla="*/ 0 w 580"/>
                <a:gd name="T1" fmla="*/ 22 h 22"/>
                <a:gd name="T2" fmla="*/ 580 w 580"/>
                <a:gd name="T3" fmla="*/ 22 h 22"/>
                <a:gd name="T4" fmla="*/ 580 w 580"/>
                <a:gd name="T5" fmla="*/ 0 h 22"/>
                <a:gd name="T6" fmla="*/ 0 w 58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0" h="22">
                  <a:moveTo>
                    <a:pt x="0" y="22"/>
                  </a:moveTo>
                  <a:lnTo>
                    <a:pt x="580" y="22"/>
                  </a:lnTo>
                  <a:lnTo>
                    <a:pt x="5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25"/>
            <p:cNvSpPr/>
            <p:nvPr>
              <p:custDataLst>
                <p:tags r:id="rId25"/>
              </p:custDataLst>
            </p:nvPr>
          </p:nvSpPr>
          <p:spPr bwMode="auto">
            <a:xfrm>
              <a:off x="8253413" y="4117975"/>
              <a:ext cx="1654175" cy="1144588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26"/>
            <p:cNvSpPr/>
            <p:nvPr>
              <p:custDataLst>
                <p:tags r:id="rId26"/>
              </p:custDataLst>
            </p:nvPr>
          </p:nvSpPr>
          <p:spPr bwMode="auto">
            <a:xfrm>
              <a:off x="8253413" y="4117975"/>
              <a:ext cx="1654175" cy="1144588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27"/>
            <p:cNvSpPr/>
            <p:nvPr>
              <p:custDataLst>
                <p:tags r:id="rId27"/>
              </p:custDataLst>
            </p:nvPr>
          </p:nvSpPr>
          <p:spPr bwMode="auto">
            <a:xfrm>
              <a:off x="8312150" y="3489325"/>
              <a:ext cx="1536700" cy="1773238"/>
            </a:xfrm>
            <a:custGeom>
              <a:avLst/>
              <a:gdLst>
                <a:gd name="T0" fmla="*/ 262 w 262"/>
                <a:gd name="T1" fmla="*/ 302 h 302"/>
                <a:gd name="T2" fmla="*/ 262 w 262"/>
                <a:gd name="T3" fmla="*/ 16 h 302"/>
                <a:gd name="T4" fmla="*/ 246 w 262"/>
                <a:gd name="T5" fmla="*/ 0 h 302"/>
                <a:gd name="T6" fmla="*/ 15 w 262"/>
                <a:gd name="T7" fmla="*/ 0 h 302"/>
                <a:gd name="T8" fmla="*/ 0 w 262"/>
                <a:gd name="T9" fmla="*/ 16 h 302"/>
                <a:gd name="T10" fmla="*/ 0 w 262"/>
                <a:gd name="T11" fmla="*/ 302 h 302"/>
                <a:gd name="T12" fmla="*/ 262 w 262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302">
                  <a:moveTo>
                    <a:pt x="262" y="302"/>
                  </a:moveTo>
                  <a:cubicBezTo>
                    <a:pt x="262" y="16"/>
                    <a:pt x="262" y="16"/>
                    <a:pt x="262" y="16"/>
                  </a:cubicBezTo>
                  <a:cubicBezTo>
                    <a:pt x="262" y="7"/>
                    <a:pt x="255" y="0"/>
                    <a:pt x="24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62" y="302"/>
                    <a:pt x="262" y="302"/>
                    <a:pt x="262" y="3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28"/>
            <p:cNvSpPr/>
            <p:nvPr>
              <p:custDataLst>
                <p:tags r:id="rId28"/>
              </p:custDataLst>
            </p:nvPr>
          </p:nvSpPr>
          <p:spPr bwMode="auto">
            <a:xfrm>
              <a:off x="8312150" y="3489325"/>
              <a:ext cx="1536700" cy="241300"/>
            </a:xfrm>
            <a:custGeom>
              <a:avLst/>
              <a:gdLst>
                <a:gd name="T0" fmla="*/ 0 w 262"/>
                <a:gd name="T1" fmla="*/ 41 h 41"/>
                <a:gd name="T2" fmla="*/ 0 w 262"/>
                <a:gd name="T3" fmla="*/ 13 h 41"/>
                <a:gd name="T4" fmla="*/ 13 w 262"/>
                <a:gd name="T5" fmla="*/ 0 h 41"/>
                <a:gd name="T6" fmla="*/ 249 w 262"/>
                <a:gd name="T7" fmla="*/ 0 h 41"/>
                <a:gd name="T8" fmla="*/ 262 w 262"/>
                <a:gd name="T9" fmla="*/ 13 h 41"/>
                <a:gd name="T10" fmla="*/ 262 w 262"/>
                <a:gd name="T11" fmla="*/ 41 h 41"/>
                <a:gd name="T12" fmla="*/ 0 w 262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41">
                  <a:moveTo>
                    <a:pt x="0" y="4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6" y="0"/>
                    <a:pt x="262" y="6"/>
                    <a:pt x="262" y="13"/>
                  </a:cubicBezTo>
                  <a:cubicBezTo>
                    <a:pt x="262" y="41"/>
                    <a:pt x="262" y="41"/>
                    <a:pt x="262" y="41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29"/>
            <p:cNvSpPr/>
            <p:nvPr>
              <p:custDataLst>
                <p:tags r:id="rId29"/>
              </p:custDataLst>
            </p:nvPr>
          </p:nvSpPr>
          <p:spPr bwMode="auto">
            <a:xfrm>
              <a:off x="8294688" y="3471863"/>
              <a:ext cx="300038" cy="1784350"/>
            </a:xfrm>
            <a:custGeom>
              <a:avLst/>
              <a:gdLst>
                <a:gd name="T0" fmla="*/ 6 w 51"/>
                <a:gd name="T1" fmla="*/ 304 h 304"/>
                <a:gd name="T2" fmla="*/ 6 w 51"/>
                <a:gd name="T3" fmla="*/ 16 h 304"/>
                <a:gd name="T4" fmla="*/ 16 w 51"/>
                <a:gd name="T5" fmla="*/ 6 h 304"/>
                <a:gd name="T6" fmla="*/ 43 w 51"/>
                <a:gd name="T7" fmla="*/ 6 h 304"/>
                <a:gd name="T8" fmla="*/ 51 w 51"/>
                <a:gd name="T9" fmla="*/ 6 h 304"/>
                <a:gd name="T10" fmla="*/ 51 w 51"/>
                <a:gd name="T11" fmla="*/ 0 h 304"/>
                <a:gd name="T12" fmla="*/ 43 w 51"/>
                <a:gd name="T13" fmla="*/ 0 h 304"/>
                <a:gd name="T14" fmla="*/ 16 w 51"/>
                <a:gd name="T15" fmla="*/ 0 h 304"/>
                <a:gd name="T16" fmla="*/ 0 w 51"/>
                <a:gd name="T17" fmla="*/ 16 h 304"/>
                <a:gd name="T18" fmla="*/ 0 w 51"/>
                <a:gd name="T19" fmla="*/ 304 h 304"/>
                <a:gd name="T20" fmla="*/ 6 w 51"/>
                <a:gd name="T2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04">
                  <a:moveTo>
                    <a:pt x="6" y="304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1"/>
                    <a:pt x="10" y="6"/>
                    <a:pt x="16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6" y="304"/>
                    <a:pt x="6" y="304"/>
                    <a:pt x="6" y="30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30"/>
            <p:cNvSpPr/>
            <p:nvPr>
              <p:custDataLst>
                <p:tags r:id="rId30"/>
              </p:custDataLst>
            </p:nvPr>
          </p:nvSpPr>
          <p:spPr bwMode="auto">
            <a:xfrm>
              <a:off x="8858250" y="3471863"/>
              <a:ext cx="1008063" cy="1666875"/>
            </a:xfrm>
            <a:custGeom>
              <a:avLst/>
              <a:gdLst>
                <a:gd name="T0" fmla="*/ 0 w 172"/>
                <a:gd name="T1" fmla="*/ 6 h 284"/>
                <a:gd name="T2" fmla="*/ 156 w 172"/>
                <a:gd name="T3" fmla="*/ 6 h 284"/>
                <a:gd name="T4" fmla="*/ 166 w 172"/>
                <a:gd name="T5" fmla="*/ 16 h 284"/>
                <a:gd name="T6" fmla="*/ 166 w 172"/>
                <a:gd name="T7" fmla="*/ 284 h 284"/>
                <a:gd name="T8" fmla="*/ 172 w 172"/>
                <a:gd name="T9" fmla="*/ 284 h 284"/>
                <a:gd name="T10" fmla="*/ 172 w 172"/>
                <a:gd name="T11" fmla="*/ 16 h 284"/>
                <a:gd name="T12" fmla="*/ 156 w 172"/>
                <a:gd name="T13" fmla="*/ 0 h 284"/>
                <a:gd name="T14" fmla="*/ 0 w 172"/>
                <a:gd name="T15" fmla="*/ 0 h 284"/>
                <a:gd name="T16" fmla="*/ 0 w 172"/>
                <a:gd name="T17" fmla="*/ 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84">
                  <a:moveTo>
                    <a:pt x="0" y="6"/>
                  </a:moveTo>
                  <a:cubicBezTo>
                    <a:pt x="156" y="6"/>
                    <a:pt x="156" y="6"/>
                    <a:pt x="156" y="6"/>
                  </a:cubicBezTo>
                  <a:cubicBezTo>
                    <a:pt x="161" y="6"/>
                    <a:pt x="166" y="11"/>
                    <a:pt x="166" y="16"/>
                  </a:cubicBezTo>
                  <a:cubicBezTo>
                    <a:pt x="166" y="284"/>
                    <a:pt x="166" y="284"/>
                    <a:pt x="166" y="284"/>
                  </a:cubicBezTo>
                  <a:cubicBezTo>
                    <a:pt x="172" y="284"/>
                    <a:pt x="172" y="284"/>
                    <a:pt x="172" y="284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7"/>
                    <a:pt x="165" y="0"/>
                    <a:pt x="1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3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8664575" y="3471863"/>
              <a:ext cx="104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32"/>
            <p:cNvSpPr/>
            <p:nvPr>
              <p:custDataLst>
                <p:tags r:id="rId32"/>
              </p:custDataLst>
            </p:nvPr>
          </p:nvSpPr>
          <p:spPr bwMode="auto">
            <a:xfrm>
              <a:off x="8664575" y="3471863"/>
              <a:ext cx="104775" cy="34925"/>
            </a:xfrm>
            <a:custGeom>
              <a:avLst/>
              <a:gdLst>
                <a:gd name="T0" fmla="*/ 0 w 66"/>
                <a:gd name="T1" fmla="*/ 22 h 22"/>
                <a:gd name="T2" fmla="*/ 66 w 66"/>
                <a:gd name="T3" fmla="*/ 22 h 22"/>
                <a:gd name="T4" fmla="*/ 66 w 66"/>
                <a:gd name="T5" fmla="*/ 0 h 22"/>
                <a:gd name="T6" fmla="*/ 0 w 6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2">
                  <a:moveTo>
                    <a:pt x="0" y="22"/>
                  </a:moveTo>
                  <a:lnTo>
                    <a:pt x="66" y="22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33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312150" y="3713163"/>
              <a:ext cx="15367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34"/>
            <p:cNvSpPr/>
            <p:nvPr>
              <p:custDataLst>
                <p:tags r:id="rId34"/>
              </p:custDataLst>
            </p:nvPr>
          </p:nvSpPr>
          <p:spPr bwMode="auto">
            <a:xfrm>
              <a:off x="8312150" y="3713163"/>
              <a:ext cx="1536700" cy="34925"/>
            </a:xfrm>
            <a:custGeom>
              <a:avLst/>
              <a:gdLst>
                <a:gd name="T0" fmla="*/ 0 w 968"/>
                <a:gd name="T1" fmla="*/ 22 h 22"/>
                <a:gd name="T2" fmla="*/ 968 w 968"/>
                <a:gd name="T3" fmla="*/ 22 h 22"/>
                <a:gd name="T4" fmla="*/ 968 w 968"/>
                <a:gd name="T5" fmla="*/ 0 h 22"/>
                <a:gd name="T6" fmla="*/ 0 w 96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22">
                  <a:moveTo>
                    <a:pt x="0" y="22"/>
                  </a:moveTo>
                  <a:lnTo>
                    <a:pt x="968" y="22"/>
                  </a:lnTo>
                  <a:lnTo>
                    <a:pt x="9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3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8488363" y="3606800"/>
              <a:ext cx="412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36"/>
            <p:cNvSpPr/>
            <p:nvPr>
              <p:custDataLst>
                <p:tags r:id="rId36"/>
              </p:custDataLst>
            </p:nvPr>
          </p:nvSpPr>
          <p:spPr bwMode="auto">
            <a:xfrm>
              <a:off x="8488363" y="360680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3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612188" y="3606800"/>
              <a:ext cx="396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38"/>
            <p:cNvSpPr/>
            <p:nvPr>
              <p:custDataLst>
                <p:tags r:id="rId38"/>
              </p:custDataLst>
            </p:nvPr>
          </p:nvSpPr>
          <p:spPr bwMode="auto">
            <a:xfrm>
              <a:off x="8612188" y="3606800"/>
              <a:ext cx="39688" cy="34925"/>
            </a:xfrm>
            <a:custGeom>
              <a:avLst/>
              <a:gdLst>
                <a:gd name="T0" fmla="*/ 0 w 25"/>
                <a:gd name="T1" fmla="*/ 22 h 22"/>
                <a:gd name="T2" fmla="*/ 25 w 25"/>
                <a:gd name="T3" fmla="*/ 22 h 22"/>
                <a:gd name="T4" fmla="*/ 25 w 25"/>
                <a:gd name="T5" fmla="*/ 0 h 22"/>
                <a:gd name="T6" fmla="*/ 0 w 2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0" y="22"/>
                  </a:moveTo>
                  <a:lnTo>
                    <a:pt x="25" y="22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39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734425" y="3606800"/>
              <a:ext cx="412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40"/>
            <p:cNvSpPr/>
            <p:nvPr>
              <p:custDataLst>
                <p:tags r:id="rId40"/>
              </p:custDataLst>
            </p:nvPr>
          </p:nvSpPr>
          <p:spPr bwMode="auto">
            <a:xfrm>
              <a:off x="8734425" y="360680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41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429625" y="4757738"/>
              <a:ext cx="346075" cy="439738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42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910638" y="4757738"/>
              <a:ext cx="339725" cy="439738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43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9391650" y="4757738"/>
              <a:ext cx="339725" cy="439738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4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9391650" y="4757738"/>
              <a:ext cx="33972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45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8840788" y="4657725"/>
              <a:ext cx="4810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46"/>
            <p:cNvSpPr/>
            <p:nvPr>
              <p:custDataLst>
                <p:tags r:id="rId46"/>
              </p:custDataLst>
            </p:nvPr>
          </p:nvSpPr>
          <p:spPr bwMode="auto">
            <a:xfrm>
              <a:off x="8840788" y="4657725"/>
              <a:ext cx="481013" cy="34925"/>
            </a:xfrm>
            <a:custGeom>
              <a:avLst/>
              <a:gdLst>
                <a:gd name="T0" fmla="*/ 0 w 303"/>
                <a:gd name="T1" fmla="*/ 22 h 22"/>
                <a:gd name="T2" fmla="*/ 303 w 303"/>
                <a:gd name="T3" fmla="*/ 22 h 22"/>
                <a:gd name="T4" fmla="*/ 303 w 303"/>
                <a:gd name="T5" fmla="*/ 0 h 22"/>
                <a:gd name="T6" fmla="*/ 0 w 3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2">
                  <a:moveTo>
                    <a:pt x="0" y="22"/>
                  </a:moveTo>
                  <a:lnTo>
                    <a:pt x="303" y="22"/>
                  </a:lnTo>
                  <a:lnTo>
                    <a:pt x="3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47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8429625" y="3871913"/>
              <a:ext cx="1301750" cy="727075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48"/>
            <p:cNvSpPr/>
            <p:nvPr>
              <p:custDataLst>
                <p:tags r:id="rId48"/>
              </p:custDataLst>
            </p:nvPr>
          </p:nvSpPr>
          <p:spPr bwMode="auto">
            <a:xfrm>
              <a:off x="8429625" y="4117975"/>
              <a:ext cx="1301750" cy="481013"/>
            </a:xfrm>
            <a:custGeom>
              <a:avLst/>
              <a:gdLst>
                <a:gd name="T0" fmla="*/ 820 w 820"/>
                <a:gd name="T1" fmla="*/ 0 h 303"/>
                <a:gd name="T2" fmla="*/ 783 w 820"/>
                <a:gd name="T3" fmla="*/ 0 h 303"/>
                <a:gd name="T4" fmla="*/ 732 w 820"/>
                <a:gd name="T5" fmla="*/ 37 h 303"/>
                <a:gd name="T6" fmla="*/ 669 w 820"/>
                <a:gd name="T7" fmla="*/ 37 h 303"/>
                <a:gd name="T8" fmla="*/ 617 w 820"/>
                <a:gd name="T9" fmla="*/ 37 h 303"/>
                <a:gd name="T10" fmla="*/ 584 w 820"/>
                <a:gd name="T11" fmla="*/ 85 h 303"/>
                <a:gd name="T12" fmla="*/ 517 w 820"/>
                <a:gd name="T13" fmla="*/ 133 h 303"/>
                <a:gd name="T14" fmla="*/ 388 w 820"/>
                <a:gd name="T15" fmla="*/ 133 h 303"/>
                <a:gd name="T16" fmla="*/ 355 w 820"/>
                <a:gd name="T17" fmla="*/ 107 h 303"/>
                <a:gd name="T18" fmla="*/ 288 w 820"/>
                <a:gd name="T19" fmla="*/ 140 h 303"/>
                <a:gd name="T20" fmla="*/ 163 w 820"/>
                <a:gd name="T21" fmla="*/ 140 h 303"/>
                <a:gd name="T22" fmla="*/ 37 w 820"/>
                <a:gd name="T23" fmla="*/ 255 h 303"/>
                <a:gd name="T24" fmla="*/ 0 w 820"/>
                <a:gd name="T25" fmla="*/ 255 h 303"/>
                <a:gd name="T26" fmla="*/ 0 w 820"/>
                <a:gd name="T27" fmla="*/ 303 h 303"/>
                <a:gd name="T28" fmla="*/ 820 w 820"/>
                <a:gd name="T29" fmla="*/ 303 h 303"/>
                <a:gd name="T30" fmla="*/ 820 w 820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0" h="303">
                  <a:moveTo>
                    <a:pt x="820" y="0"/>
                  </a:move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7" y="37"/>
                  </a:lnTo>
                  <a:lnTo>
                    <a:pt x="584" y="85"/>
                  </a:lnTo>
                  <a:lnTo>
                    <a:pt x="517" y="133"/>
                  </a:lnTo>
                  <a:lnTo>
                    <a:pt x="388" y="133"/>
                  </a:lnTo>
                  <a:lnTo>
                    <a:pt x="355" y="107"/>
                  </a:lnTo>
                  <a:lnTo>
                    <a:pt x="288" y="140"/>
                  </a:lnTo>
                  <a:lnTo>
                    <a:pt x="163" y="140"/>
                  </a:lnTo>
                  <a:lnTo>
                    <a:pt x="37" y="255"/>
                  </a:lnTo>
                  <a:lnTo>
                    <a:pt x="0" y="255"/>
                  </a:lnTo>
                  <a:lnTo>
                    <a:pt x="0" y="303"/>
                  </a:lnTo>
                  <a:lnTo>
                    <a:pt x="820" y="303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49"/>
            <p:cNvSpPr/>
            <p:nvPr>
              <p:custDataLst>
                <p:tags r:id="rId49"/>
              </p:custDataLst>
            </p:nvPr>
          </p:nvSpPr>
          <p:spPr bwMode="auto">
            <a:xfrm>
              <a:off x="8429625" y="4100513"/>
              <a:ext cx="1301750" cy="439738"/>
            </a:xfrm>
            <a:custGeom>
              <a:avLst/>
              <a:gdLst>
                <a:gd name="T0" fmla="*/ 0 w 820"/>
                <a:gd name="T1" fmla="*/ 277 h 277"/>
                <a:gd name="T2" fmla="*/ 41 w 820"/>
                <a:gd name="T3" fmla="*/ 277 h 277"/>
                <a:gd name="T4" fmla="*/ 166 w 820"/>
                <a:gd name="T5" fmla="*/ 162 h 277"/>
                <a:gd name="T6" fmla="*/ 292 w 820"/>
                <a:gd name="T7" fmla="*/ 162 h 277"/>
                <a:gd name="T8" fmla="*/ 355 w 820"/>
                <a:gd name="T9" fmla="*/ 129 h 277"/>
                <a:gd name="T10" fmla="*/ 384 w 820"/>
                <a:gd name="T11" fmla="*/ 155 h 277"/>
                <a:gd name="T12" fmla="*/ 521 w 820"/>
                <a:gd name="T13" fmla="*/ 155 h 277"/>
                <a:gd name="T14" fmla="*/ 591 w 820"/>
                <a:gd name="T15" fmla="*/ 103 h 277"/>
                <a:gd name="T16" fmla="*/ 624 w 820"/>
                <a:gd name="T17" fmla="*/ 59 h 277"/>
                <a:gd name="T18" fmla="*/ 669 w 820"/>
                <a:gd name="T19" fmla="*/ 59 h 277"/>
                <a:gd name="T20" fmla="*/ 735 w 820"/>
                <a:gd name="T21" fmla="*/ 59 h 277"/>
                <a:gd name="T22" fmla="*/ 787 w 820"/>
                <a:gd name="T23" fmla="*/ 22 h 277"/>
                <a:gd name="T24" fmla="*/ 820 w 820"/>
                <a:gd name="T25" fmla="*/ 22 h 277"/>
                <a:gd name="T26" fmla="*/ 820 w 820"/>
                <a:gd name="T27" fmla="*/ 0 h 277"/>
                <a:gd name="T28" fmla="*/ 783 w 820"/>
                <a:gd name="T29" fmla="*/ 0 h 277"/>
                <a:gd name="T30" fmla="*/ 732 w 820"/>
                <a:gd name="T31" fmla="*/ 37 h 277"/>
                <a:gd name="T32" fmla="*/ 669 w 820"/>
                <a:gd name="T33" fmla="*/ 37 h 277"/>
                <a:gd name="T34" fmla="*/ 613 w 820"/>
                <a:gd name="T35" fmla="*/ 37 h 277"/>
                <a:gd name="T36" fmla="*/ 573 w 820"/>
                <a:gd name="T37" fmla="*/ 88 h 277"/>
                <a:gd name="T38" fmla="*/ 514 w 820"/>
                <a:gd name="T39" fmla="*/ 133 h 277"/>
                <a:gd name="T40" fmla="*/ 392 w 820"/>
                <a:gd name="T41" fmla="*/ 133 h 277"/>
                <a:gd name="T42" fmla="*/ 355 w 820"/>
                <a:gd name="T43" fmla="*/ 103 h 277"/>
                <a:gd name="T44" fmla="*/ 288 w 820"/>
                <a:gd name="T45" fmla="*/ 140 h 277"/>
                <a:gd name="T46" fmla="*/ 159 w 820"/>
                <a:gd name="T47" fmla="*/ 140 h 277"/>
                <a:gd name="T48" fmla="*/ 33 w 820"/>
                <a:gd name="T49" fmla="*/ 255 h 277"/>
                <a:gd name="T50" fmla="*/ 0 w 820"/>
                <a:gd name="T51" fmla="*/ 255 h 277"/>
                <a:gd name="T52" fmla="*/ 0 w 820"/>
                <a:gd name="T53" fmla="*/ 277 h 277"/>
                <a:gd name="T54" fmla="*/ 0 w 820"/>
                <a:gd name="T5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0" h="277">
                  <a:moveTo>
                    <a:pt x="0" y="277"/>
                  </a:moveTo>
                  <a:lnTo>
                    <a:pt x="41" y="277"/>
                  </a:lnTo>
                  <a:lnTo>
                    <a:pt x="166" y="162"/>
                  </a:lnTo>
                  <a:lnTo>
                    <a:pt x="292" y="162"/>
                  </a:lnTo>
                  <a:lnTo>
                    <a:pt x="355" y="129"/>
                  </a:lnTo>
                  <a:lnTo>
                    <a:pt x="384" y="155"/>
                  </a:lnTo>
                  <a:lnTo>
                    <a:pt x="521" y="155"/>
                  </a:lnTo>
                  <a:lnTo>
                    <a:pt x="591" y="103"/>
                  </a:lnTo>
                  <a:lnTo>
                    <a:pt x="624" y="59"/>
                  </a:lnTo>
                  <a:lnTo>
                    <a:pt x="669" y="59"/>
                  </a:lnTo>
                  <a:lnTo>
                    <a:pt x="735" y="59"/>
                  </a:lnTo>
                  <a:lnTo>
                    <a:pt x="787" y="22"/>
                  </a:lnTo>
                  <a:lnTo>
                    <a:pt x="820" y="22"/>
                  </a:lnTo>
                  <a:lnTo>
                    <a:pt x="820" y="0"/>
                  </a:ln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3" y="37"/>
                  </a:lnTo>
                  <a:lnTo>
                    <a:pt x="573" y="88"/>
                  </a:lnTo>
                  <a:lnTo>
                    <a:pt x="514" y="133"/>
                  </a:lnTo>
                  <a:lnTo>
                    <a:pt x="392" y="133"/>
                  </a:lnTo>
                  <a:lnTo>
                    <a:pt x="355" y="103"/>
                  </a:lnTo>
                  <a:lnTo>
                    <a:pt x="288" y="140"/>
                  </a:lnTo>
                  <a:lnTo>
                    <a:pt x="159" y="140"/>
                  </a:lnTo>
                  <a:lnTo>
                    <a:pt x="33" y="255"/>
                  </a:lnTo>
                  <a:lnTo>
                    <a:pt x="0" y="255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"/>
            <p:cNvSpPr/>
            <p:nvPr>
              <p:custDataLst>
                <p:tags r:id="rId50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  <a:gd name="T8" fmla="*/ 0 w 66"/>
                <a:gd name="T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51"/>
            <p:cNvSpPr/>
            <p:nvPr>
              <p:custDataLst>
                <p:tags r:id="rId51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52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9685338" y="2070100"/>
              <a:ext cx="568325" cy="568325"/>
            </a:xfrm>
            <a:custGeom>
              <a:avLst/>
              <a:gdLst>
                <a:gd name="T0" fmla="*/ 17 w 97"/>
                <a:gd name="T1" fmla="*/ 17 h 97"/>
                <a:gd name="T2" fmla="*/ 17 w 97"/>
                <a:gd name="T3" fmla="*/ 80 h 97"/>
                <a:gd name="T4" fmla="*/ 80 w 97"/>
                <a:gd name="T5" fmla="*/ 80 h 97"/>
                <a:gd name="T6" fmla="*/ 80 w 97"/>
                <a:gd name="T7" fmla="*/ 17 h 97"/>
                <a:gd name="T8" fmla="*/ 17 w 97"/>
                <a:gd name="T9" fmla="*/ 17 h 97"/>
                <a:gd name="T10" fmla="*/ 73 w 97"/>
                <a:gd name="T11" fmla="*/ 73 h 97"/>
                <a:gd name="T12" fmla="*/ 25 w 97"/>
                <a:gd name="T13" fmla="*/ 73 h 97"/>
                <a:gd name="T14" fmla="*/ 25 w 97"/>
                <a:gd name="T15" fmla="*/ 25 h 97"/>
                <a:gd name="T16" fmla="*/ 73 w 97"/>
                <a:gd name="T17" fmla="*/ 25 h 97"/>
                <a:gd name="T18" fmla="*/ 73 w 97"/>
                <a:gd name="T19" fmla="*/ 7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17" y="17"/>
                  </a:moveTo>
                  <a:cubicBezTo>
                    <a:pt x="0" y="35"/>
                    <a:pt x="0" y="63"/>
                    <a:pt x="17" y="80"/>
                  </a:cubicBezTo>
                  <a:cubicBezTo>
                    <a:pt x="35" y="97"/>
                    <a:pt x="63" y="97"/>
                    <a:pt x="80" y="80"/>
                  </a:cubicBezTo>
                  <a:cubicBezTo>
                    <a:pt x="97" y="63"/>
                    <a:pt x="97" y="35"/>
                    <a:pt x="80" y="17"/>
                  </a:cubicBezTo>
                  <a:cubicBezTo>
                    <a:pt x="63" y="0"/>
                    <a:pt x="35" y="0"/>
                    <a:pt x="17" y="17"/>
                  </a:cubicBezTo>
                  <a:close/>
                  <a:moveTo>
                    <a:pt x="73" y="73"/>
                  </a:moveTo>
                  <a:cubicBezTo>
                    <a:pt x="59" y="86"/>
                    <a:pt x="38" y="86"/>
                    <a:pt x="25" y="73"/>
                  </a:cubicBezTo>
                  <a:cubicBezTo>
                    <a:pt x="12" y="59"/>
                    <a:pt x="12" y="38"/>
                    <a:pt x="25" y="25"/>
                  </a:cubicBezTo>
                  <a:cubicBezTo>
                    <a:pt x="38" y="12"/>
                    <a:pt x="59" y="12"/>
                    <a:pt x="73" y="25"/>
                  </a:cubicBezTo>
                  <a:cubicBezTo>
                    <a:pt x="86" y="38"/>
                    <a:pt x="86" y="59"/>
                    <a:pt x="73" y="73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3"/>
            <p:cNvSpPr/>
            <p:nvPr>
              <p:custDataLst>
                <p:tags r:id="rId53"/>
              </p:custDataLst>
            </p:nvPr>
          </p:nvSpPr>
          <p:spPr bwMode="auto">
            <a:xfrm>
              <a:off x="9690100" y="2076450"/>
              <a:ext cx="557213" cy="557213"/>
            </a:xfrm>
            <a:custGeom>
              <a:avLst/>
              <a:gdLst>
                <a:gd name="T0" fmla="*/ 16 w 95"/>
                <a:gd name="T1" fmla="*/ 16 h 95"/>
                <a:gd name="T2" fmla="*/ 14 w 95"/>
                <a:gd name="T3" fmla="*/ 14 h 95"/>
                <a:gd name="T4" fmla="*/ 0 w 95"/>
                <a:gd name="T5" fmla="*/ 48 h 95"/>
                <a:gd name="T6" fmla="*/ 14 w 95"/>
                <a:gd name="T7" fmla="*/ 81 h 95"/>
                <a:gd name="T8" fmla="*/ 48 w 95"/>
                <a:gd name="T9" fmla="*/ 95 h 95"/>
                <a:gd name="T10" fmla="*/ 81 w 95"/>
                <a:gd name="T11" fmla="*/ 81 h 95"/>
                <a:gd name="T12" fmla="*/ 95 w 95"/>
                <a:gd name="T13" fmla="*/ 48 h 95"/>
                <a:gd name="T14" fmla="*/ 81 w 95"/>
                <a:gd name="T15" fmla="*/ 14 h 95"/>
                <a:gd name="T16" fmla="*/ 48 w 95"/>
                <a:gd name="T17" fmla="*/ 0 h 95"/>
                <a:gd name="T18" fmla="*/ 14 w 95"/>
                <a:gd name="T19" fmla="*/ 14 h 95"/>
                <a:gd name="T20" fmla="*/ 16 w 95"/>
                <a:gd name="T21" fmla="*/ 16 h 95"/>
                <a:gd name="T22" fmla="*/ 19 w 95"/>
                <a:gd name="T23" fmla="*/ 19 h 95"/>
                <a:gd name="T24" fmla="*/ 48 w 95"/>
                <a:gd name="T25" fmla="*/ 6 h 95"/>
                <a:gd name="T26" fmla="*/ 77 w 95"/>
                <a:gd name="T27" fmla="*/ 19 h 95"/>
                <a:gd name="T28" fmla="*/ 89 w 95"/>
                <a:gd name="T29" fmla="*/ 48 h 95"/>
                <a:gd name="T30" fmla="*/ 77 w 95"/>
                <a:gd name="T31" fmla="*/ 77 h 95"/>
                <a:gd name="T32" fmla="*/ 48 w 95"/>
                <a:gd name="T33" fmla="*/ 89 h 95"/>
                <a:gd name="T34" fmla="*/ 19 w 95"/>
                <a:gd name="T35" fmla="*/ 77 h 95"/>
                <a:gd name="T36" fmla="*/ 6 w 95"/>
                <a:gd name="T37" fmla="*/ 48 h 95"/>
                <a:gd name="T38" fmla="*/ 19 w 95"/>
                <a:gd name="T39" fmla="*/ 19 h 95"/>
                <a:gd name="T40" fmla="*/ 16 w 95"/>
                <a:gd name="T4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5">
                  <a:moveTo>
                    <a:pt x="16" y="16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24" y="90"/>
                    <a:pt x="36" y="95"/>
                    <a:pt x="48" y="95"/>
                  </a:cubicBezTo>
                  <a:cubicBezTo>
                    <a:pt x="60" y="95"/>
                    <a:pt x="72" y="90"/>
                    <a:pt x="81" y="81"/>
                  </a:cubicBezTo>
                  <a:cubicBezTo>
                    <a:pt x="90" y="72"/>
                    <a:pt x="95" y="60"/>
                    <a:pt x="95" y="48"/>
                  </a:cubicBezTo>
                  <a:cubicBezTo>
                    <a:pt x="95" y="36"/>
                    <a:pt x="90" y="23"/>
                    <a:pt x="81" y="14"/>
                  </a:cubicBezTo>
                  <a:cubicBezTo>
                    <a:pt x="72" y="5"/>
                    <a:pt x="60" y="0"/>
                    <a:pt x="48" y="0"/>
                  </a:cubicBezTo>
                  <a:cubicBezTo>
                    <a:pt x="36" y="0"/>
                    <a:pt x="24" y="5"/>
                    <a:pt x="14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10"/>
                    <a:pt x="37" y="6"/>
                    <a:pt x="48" y="6"/>
                  </a:cubicBezTo>
                  <a:cubicBezTo>
                    <a:pt x="58" y="6"/>
                    <a:pt x="69" y="10"/>
                    <a:pt x="77" y="19"/>
                  </a:cubicBezTo>
                  <a:cubicBezTo>
                    <a:pt x="85" y="27"/>
                    <a:pt x="89" y="37"/>
                    <a:pt x="89" y="48"/>
                  </a:cubicBezTo>
                  <a:cubicBezTo>
                    <a:pt x="89" y="58"/>
                    <a:pt x="85" y="69"/>
                    <a:pt x="77" y="77"/>
                  </a:cubicBezTo>
                  <a:cubicBezTo>
                    <a:pt x="69" y="85"/>
                    <a:pt x="58" y="89"/>
                    <a:pt x="48" y="89"/>
                  </a:cubicBezTo>
                  <a:cubicBezTo>
                    <a:pt x="37" y="89"/>
                    <a:pt x="27" y="85"/>
                    <a:pt x="19" y="77"/>
                  </a:cubicBezTo>
                  <a:cubicBezTo>
                    <a:pt x="11" y="69"/>
                    <a:pt x="6" y="58"/>
                    <a:pt x="6" y="48"/>
                  </a:cubicBezTo>
                  <a:cubicBezTo>
                    <a:pt x="6" y="37"/>
                    <a:pt x="11" y="27"/>
                    <a:pt x="19" y="19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4"/>
            <p:cNvSpPr/>
            <p:nvPr>
              <p:custDataLst>
                <p:tags r:id="rId54"/>
              </p:custDataLst>
            </p:nvPr>
          </p:nvSpPr>
          <p:spPr bwMode="auto">
            <a:xfrm>
              <a:off x="9825038" y="2187575"/>
              <a:ext cx="276225" cy="82550"/>
            </a:xfrm>
            <a:custGeom>
              <a:avLst/>
              <a:gdLst>
                <a:gd name="T0" fmla="*/ 4 w 47"/>
                <a:gd name="T1" fmla="*/ 14 h 14"/>
                <a:gd name="T2" fmla="*/ 23 w 47"/>
                <a:gd name="T3" fmla="*/ 6 h 14"/>
                <a:gd name="T4" fmla="*/ 43 w 47"/>
                <a:gd name="T5" fmla="*/ 14 h 14"/>
                <a:gd name="T6" fmla="*/ 47 w 47"/>
                <a:gd name="T7" fmla="*/ 10 h 14"/>
                <a:gd name="T8" fmla="*/ 23 w 47"/>
                <a:gd name="T9" fmla="*/ 0 h 14"/>
                <a:gd name="T10" fmla="*/ 0 w 47"/>
                <a:gd name="T11" fmla="*/ 10 h 14"/>
                <a:gd name="T12" fmla="*/ 4 w 4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4">
                  <a:moveTo>
                    <a:pt x="4" y="14"/>
                  </a:moveTo>
                  <a:cubicBezTo>
                    <a:pt x="9" y="9"/>
                    <a:pt x="16" y="6"/>
                    <a:pt x="23" y="6"/>
                  </a:cubicBezTo>
                  <a:cubicBezTo>
                    <a:pt x="30" y="6"/>
                    <a:pt x="37" y="9"/>
                    <a:pt x="43" y="1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0" y="3"/>
                    <a:pt x="32" y="0"/>
                    <a:pt x="23" y="0"/>
                  </a:cubicBezTo>
                  <a:cubicBezTo>
                    <a:pt x="15" y="0"/>
                    <a:pt x="6" y="3"/>
                    <a:pt x="0" y="10"/>
                  </a:cubicBezTo>
                  <a:cubicBezTo>
                    <a:pt x="4" y="14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55"/>
            <p:cNvSpPr/>
            <p:nvPr>
              <p:custDataLst>
                <p:tags r:id="rId55"/>
              </p:custDataLst>
            </p:nvPr>
          </p:nvSpPr>
          <p:spPr bwMode="auto">
            <a:xfrm>
              <a:off x="10160000" y="2544763"/>
              <a:ext cx="317500" cy="317500"/>
            </a:xfrm>
            <a:custGeom>
              <a:avLst/>
              <a:gdLst>
                <a:gd name="T0" fmla="*/ 0 w 200"/>
                <a:gd name="T1" fmla="*/ 48 h 200"/>
                <a:gd name="T2" fmla="*/ 155 w 200"/>
                <a:gd name="T3" fmla="*/ 200 h 200"/>
                <a:gd name="T4" fmla="*/ 200 w 200"/>
                <a:gd name="T5" fmla="*/ 156 h 200"/>
                <a:gd name="T6" fmla="*/ 48 w 200"/>
                <a:gd name="T7" fmla="*/ 0 h 200"/>
                <a:gd name="T8" fmla="*/ 0 w 200"/>
                <a:gd name="T9" fmla="*/ 4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48"/>
                  </a:moveTo>
                  <a:lnTo>
                    <a:pt x="155" y="200"/>
                  </a:lnTo>
                  <a:lnTo>
                    <a:pt x="200" y="156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10136188" y="2522538"/>
              <a:ext cx="352425" cy="346075"/>
            </a:xfrm>
            <a:custGeom>
              <a:avLst/>
              <a:gdLst>
                <a:gd name="T0" fmla="*/ 39 w 60"/>
                <a:gd name="T1" fmla="*/ 23 h 59"/>
                <a:gd name="T2" fmla="*/ 17 w 60"/>
                <a:gd name="T3" fmla="*/ 0 h 59"/>
                <a:gd name="T4" fmla="*/ 0 w 60"/>
                <a:gd name="T5" fmla="*/ 17 h 59"/>
                <a:gd name="T6" fmla="*/ 41 w 60"/>
                <a:gd name="T7" fmla="*/ 57 h 59"/>
                <a:gd name="T8" fmla="*/ 46 w 60"/>
                <a:gd name="T9" fmla="*/ 59 h 59"/>
                <a:gd name="T10" fmla="*/ 51 w 60"/>
                <a:gd name="T11" fmla="*/ 57 h 59"/>
                <a:gd name="T12" fmla="*/ 57 w 60"/>
                <a:gd name="T13" fmla="*/ 51 h 59"/>
                <a:gd name="T14" fmla="*/ 60 w 60"/>
                <a:gd name="T15" fmla="*/ 46 h 59"/>
                <a:gd name="T16" fmla="*/ 57 w 60"/>
                <a:gd name="T17" fmla="*/ 41 h 59"/>
                <a:gd name="T18" fmla="*/ 57 w 60"/>
                <a:gd name="T19" fmla="*/ 40 h 59"/>
                <a:gd name="T20" fmla="*/ 55 w 60"/>
                <a:gd name="T21" fmla="*/ 38 h 59"/>
                <a:gd name="T22" fmla="*/ 52 w 60"/>
                <a:gd name="T23" fmla="*/ 35 h 59"/>
                <a:gd name="T24" fmla="*/ 47 w 60"/>
                <a:gd name="T25" fmla="*/ 39 h 59"/>
                <a:gd name="T26" fmla="*/ 50 w 60"/>
                <a:gd name="T27" fmla="*/ 42 h 59"/>
                <a:gd name="T28" fmla="*/ 53 w 60"/>
                <a:gd name="T29" fmla="*/ 45 h 59"/>
                <a:gd name="T30" fmla="*/ 53 w 60"/>
                <a:gd name="T31" fmla="*/ 45 h 59"/>
                <a:gd name="T32" fmla="*/ 54 w 60"/>
                <a:gd name="T33" fmla="*/ 46 h 59"/>
                <a:gd name="T34" fmla="*/ 53 w 60"/>
                <a:gd name="T35" fmla="*/ 47 h 59"/>
                <a:gd name="T36" fmla="*/ 47 w 60"/>
                <a:gd name="T37" fmla="*/ 53 h 59"/>
                <a:gd name="T38" fmla="*/ 47 w 60"/>
                <a:gd name="T39" fmla="*/ 53 h 59"/>
                <a:gd name="T40" fmla="*/ 46 w 60"/>
                <a:gd name="T41" fmla="*/ 53 h 59"/>
                <a:gd name="T42" fmla="*/ 45 w 60"/>
                <a:gd name="T43" fmla="*/ 53 h 59"/>
                <a:gd name="T44" fmla="*/ 9 w 60"/>
                <a:gd name="T45" fmla="*/ 17 h 59"/>
                <a:gd name="T46" fmla="*/ 17 w 60"/>
                <a:gd name="T47" fmla="*/ 9 h 59"/>
                <a:gd name="T48" fmla="*/ 35 w 60"/>
                <a:gd name="T49" fmla="*/ 27 h 59"/>
                <a:gd name="T50" fmla="*/ 39 w 60"/>
                <a:gd name="T5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59">
                  <a:moveTo>
                    <a:pt x="39" y="2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9"/>
                    <a:pt x="44" y="59"/>
                    <a:pt x="46" y="59"/>
                  </a:cubicBezTo>
                  <a:cubicBezTo>
                    <a:pt x="48" y="59"/>
                    <a:pt x="50" y="59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9" y="50"/>
                    <a:pt x="60" y="48"/>
                    <a:pt x="60" y="46"/>
                  </a:cubicBezTo>
                  <a:cubicBezTo>
                    <a:pt x="60" y="44"/>
                    <a:pt x="59" y="42"/>
                    <a:pt x="5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4" y="46"/>
                    <a:pt x="54" y="46"/>
                  </a:cubicBezTo>
                  <a:cubicBezTo>
                    <a:pt x="54" y="46"/>
                    <a:pt x="53" y="47"/>
                    <a:pt x="53" y="47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6" y="53"/>
                    <a:pt x="46" y="53"/>
                  </a:cubicBezTo>
                  <a:cubicBezTo>
                    <a:pt x="46" y="53"/>
                    <a:pt x="45" y="53"/>
                    <a:pt x="45" y="5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  <a:gd name="T8" fmla="*/ 40 w 40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  <a:gd name="T8" fmla="*/ 15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15" y="6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60"/>
            <p:cNvSpPr/>
            <p:nvPr>
              <p:custDataLst>
                <p:tags r:id="rId60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61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9544050" y="2157413"/>
              <a:ext cx="165100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62"/>
            <p:cNvSpPr/>
            <p:nvPr>
              <p:custDataLst>
                <p:tags r:id="rId62"/>
              </p:custDataLst>
            </p:nvPr>
          </p:nvSpPr>
          <p:spPr bwMode="auto">
            <a:xfrm>
              <a:off x="9544050" y="2157413"/>
              <a:ext cx="165100" cy="36513"/>
            </a:xfrm>
            <a:custGeom>
              <a:avLst/>
              <a:gdLst>
                <a:gd name="T0" fmla="*/ 0 w 104"/>
                <a:gd name="T1" fmla="*/ 23 h 23"/>
                <a:gd name="T2" fmla="*/ 104 w 104"/>
                <a:gd name="T3" fmla="*/ 23 h 23"/>
                <a:gd name="T4" fmla="*/ 104 w 104"/>
                <a:gd name="T5" fmla="*/ 0 h 23"/>
                <a:gd name="T6" fmla="*/ 0 w 10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23">
                  <a:moveTo>
                    <a:pt x="0" y="23"/>
                  </a:moveTo>
                  <a:lnTo>
                    <a:pt x="104" y="23"/>
                  </a:lnTo>
                  <a:lnTo>
                    <a:pt x="10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63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9544050" y="2246313"/>
              <a:ext cx="1285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64"/>
            <p:cNvSpPr/>
            <p:nvPr>
              <p:custDataLst>
                <p:tags r:id="rId64"/>
              </p:custDataLst>
            </p:nvPr>
          </p:nvSpPr>
          <p:spPr bwMode="auto">
            <a:xfrm>
              <a:off x="9544050" y="2246313"/>
              <a:ext cx="128588" cy="34925"/>
            </a:xfrm>
            <a:custGeom>
              <a:avLst/>
              <a:gdLst>
                <a:gd name="T0" fmla="*/ 0 w 81"/>
                <a:gd name="T1" fmla="*/ 22 h 22"/>
                <a:gd name="T2" fmla="*/ 81 w 81"/>
                <a:gd name="T3" fmla="*/ 22 h 22"/>
                <a:gd name="T4" fmla="*/ 81 w 81"/>
                <a:gd name="T5" fmla="*/ 0 h 22"/>
                <a:gd name="T6" fmla="*/ 0 w 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2">
                  <a:moveTo>
                    <a:pt x="0" y="22"/>
                  </a:moveTo>
                  <a:lnTo>
                    <a:pt x="81" y="22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6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9350375" y="2333625"/>
              <a:ext cx="3222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66"/>
            <p:cNvSpPr/>
            <p:nvPr>
              <p:custDataLst>
                <p:tags r:id="rId66"/>
              </p:custDataLst>
            </p:nvPr>
          </p:nvSpPr>
          <p:spPr bwMode="auto">
            <a:xfrm>
              <a:off x="9350375" y="2333625"/>
              <a:ext cx="322263" cy="34925"/>
            </a:xfrm>
            <a:custGeom>
              <a:avLst/>
              <a:gdLst>
                <a:gd name="T0" fmla="*/ 0 w 203"/>
                <a:gd name="T1" fmla="*/ 22 h 22"/>
                <a:gd name="T2" fmla="*/ 203 w 203"/>
                <a:gd name="T3" fmla="*/ 22 h 22"/>
                <a:gd name="T4" fmla="*/ 203 w 203"/>
                <a:gd name="T5" fmla="*/ 0 h 22"/>
                <a:gd name="T6" fmla="*/ 0 w 2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2">
                  <a:moveTo>
                    <a:pt x="0" y="22"/>
                  </a:moveTo>
                  <a:lnTo>
                    <a:pt x="203" y="22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67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9350375" y="2427288"/>
              <a:ext cx="3222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68"/>
            <p:cNvSpPr/>
            <p:nvPr>
              <p:custDataLst>
                <p:tags r:id="rId68"/>
              </p:custDataLst>
            </p:nvPr>
          </p:nvSpPr>
          <p:spPr bwMode="auto">
            <a:xfrm>
              <a:off x="9350375" y="2427288"/>
              <a:ext cx="322263" cy="36513"/>
            </a:xfrm>
            <a:custGeom>
              <a:avLst/>
              <a:gdLst>
                <a:gd name="T0" fmla="*/ 0 w 203"/>
                <a:gd name="T1" fmla="*/ 23 h 23"/>
                <a:gd name="T2" fmla="*/ 203 w 203"/>
                <a:gd name="T3" fmla="*/ 23 h 23"/>
                <a:gd name="T4" fmla="*/ 203 w 203"/>
                <a:gd name="T5" fmla="*/ 0 h 23"/>
                <a:gd name="T6" fmla="*/ 0 w 20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3">
                  <a:moveTo>
                    <a:pt x="0" y="23"/>
                  </a:moveTo>
                  <a:lnTo>
                    <a:pt x="203" y="23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6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9350375" y="2516188"/>
              <a:ext cx="358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70"/>
            <p:cNvSpPr/>
            <p:nvPr>
              <p:custDataLst>
                <p:tags r:id="rId70"/>
              </p:custDataLst>
            </p:nvPr>
          </p:nvSpPr>
          <p:spPr bwMode="auto">
            <a:xfrm>
              <a:off x="9350375" y="2516188"/>
              <a:ext cx="358775" cy="34925"/>
            </a:xfrm>
            <a:custGeom>
              <a:avLst/>
              <a:gdLst>
                <a:gd name="T0" fmla="*/ 0 w 226"/>
                <a:gd name="T1" fmla="*/ 22 h 22"/>
                <a:gd name="T2" fmla="*/ 226 w 226"/>
                <a:gd name="T3" fmla="*/ 22 h 22"/>
                <a:gd name="T4" fmla="*/ 226 w 226"/>
                <a:gd name="T5" fmla="*/ 0 h 22"/>
                <a:gd name="T6" fmla="*/ 0 w 2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22">
                  <a:moveTo>
                    <a:pt x="0" y="22"/>
                  </a:moveTo>
                  <a:lnTo>
                    <a:pt x="226" y="22"/>
                  </a:lnTo>
                  <a:lnTo>
                    <a:pt x="2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71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9350375" y="2603500"/>
              <a:ext cx="4699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72"/>
            <p:cNvSpPr/>
            <p:nvPr>
              <p:custDataLst>
                <p:tags r:id="rId72"/>
              </p:custDataLst>
            </p:nvPr>
          </p:nvSpPr>
          <p:spPr bwMode="auto">
            <a:xfrm>
              <a:off x="9350375" y="2603500"/>
              <a:ext cx="469900" cy="34925"/>
            </a:xfrm>
            <a:custGeom>
              <a:avLst/>
              <a:gdLst>
                <a:gd name="T0" fmla="*/ 0 w 296"/>
                <a:gd name="T1" fmla="*/ 22 h 22"/>
                <a:gd name="T2" fmla="*/ 296 w 296"/>
                <a:gd name="T3" fmla="*/ 22 h 22"/>
                <a:gd name="T4" fmla="*/ 296 w 296"/>
                <a:gd name="T5" fmla="*/ 0 h 22"/>
                <a:gd name="T6" fmla="*/ 0 w 29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22">
                  <a:moveTo>
                    <a:pt x="0" y="22"/>
                  </a:moveTo>
                  <a:lnTo>
                    <a:pt x="296" y="22"/>
                  </a:lnTo>
                  <a:lnTo>
                    <a:pt x="2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73"/>
            <p:cNvSpPr/>
            <p:nvPr>
              <p:custDataLst>
                <p:tags r:id="rId73"/>
              </p:custDataLst>
            </p:nvPr>
          </p:nvSpPr>
          <p:spPr bwMode="auto">
            <a:xfrm>
              <a:off x="7966075" y="4816475"/>
              <a:ext cx="628650" cy="855663"/>
            </a:xfrm>
            <a:custGeom>
              <a:avLst/>
              <a:gdLst>
                <a:gd name="T0" fmla="*/ 107 w 107"/>
                <a:gd name="T1" fmla="*/ 9 h 146"/>
                <a:gd name="T2" fmla="*/ 98 w 107"/>
                <a:gd name="T3" fmla="*/ 0 h 146"/>
                <a:gd name="T4" fmla="*/ 2 w 107"/>
                <a:gd name="T5" fmla="*/ 0 h 146"/>
                <a:gd name="T6" fmla="*/ 2 w 107"/>
                <a:gd name="T7" fmla="*/ 91 h 146"/>
                <a:gd name="T8" fmla="*/ 0 w 107"/>
                <a:gd name="T9" fmla="*/ 91 h 146"/>
                <a:gd name="T10" fmla="*/ 0 w 107"/>
                <a:gd name="T11" fmla="*/ 119 h 146"/>
                <a:gd name="T12" fmla="*/ 27 w 107"/>
                <a:gd name="T13" fmla="*/ 146 h 146"/>
                <a:gd name="T14" fmla="*/ 107 w 107"/>
                <a:gd name="T15" fmla="*/ 146 h 146"/>
                <a:gd name="T16" fmla="*/ 107 w 107"/>
                <a:gd name="T17" fmla="*/ 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46">
                  <a:moveTo>
                    <a:pt x="107" y="9"/>
                  </a:moveTo>
                  <a:cubicBezTo>
                    <a:pt x="107" y="4"/>
                    <a:pt x="103" y="0"/>
                    <a:pt x="9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4"/>
                    <a:pt x="12" y="146"/>
                    <a:pt x="27" y="146"/>
                  </a:cubicBezTo>
                  <a:cubicBezTo>
                    <a:pt x="107" y="146"/>
                    <a:pt x="107" y="146"/>
                    <a:pt x="107" y="146"/>
                  </a:cubicBezTo>
                  <a:lnTo>
                    <a:pt x="107" y="9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74"/>
            <p:cNvSpPr/>
            <p:nvPr>
              <p:custDataLst>
                <p:tags r:id="rId74"/>
              </p:custDataLst>
            </p:nvPr>
          </p:nvSpPr>
          <p:spPr bwMode="auto">
            <a:xfrm>
              <a:off x="8612188" y="5989638"/>
              <a:ext cx="11113" cy="635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75"/>
            <p:cNvSpPr/>
            <p:nvPr>
              <p:custDataLst>
                <p:tags r:id="rId75"/>
              </p:custDataLst>
            </p:nvPr>
          </p:nvSpPr>
          <p:spPr bwMode="auto">
            <a:xfrm>
              <a:off x="6992938" y="4833938"/>
              <a:ext cx="1543050" cy="1108075"/>
            </a:xfrm>
            <a:custGeom>
              <a:avLst/>
              <a:gdLst>
                <a:gd name="T0" fmla="*/ 259 w 263"/>
                <a:gd name="T1" fmla="*/ 189 h 189"/>
                <a:gd name="T2" fmla="*/ 4 w 263"/>
                <a:gd name="T3" fmla="*/ 189 h 189"/>
                <a:gd name="T4" fmla="*/ 0 w 263"/>
                <a:gd name="T5" fmla="*/ 185 h 189"/>
                <a:gd name="T6" fmla="*/ 0 w 263"/>
                <a:gd name="T7" fmla="*/ 4 h 189"/>
                <a:gd name="T8" fmla="*/ 4 w 263"/>
                <a:gd name="T9" fmla="*/ 0 h 189"/>
                <a:gd name="T10" fmla="*/ 259 w 263"/>
                <a:gd name="T11" fmla="*/ 0 h 189"/>
                <a:gd name="T12" fmla="*/ 263 w 263"/>
                <a:gd name="T13" fmla="*/ 4 h 189"/>
                <a:gd name="T14" fmla="*/ 263 w 263"/>
                <a:gd name="T15" fmla="*/ 185 h 189"/>
                <a:gd name="T16" fmla="*/ 259 w 263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89">
                  <a:moveTo>
                    <a:pt x="259" y="189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1" y="189"/>
                    <a:pt x="0" y="187"/>
                    <a:pt x="0" y="18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2" y="0"/>
                    <a:pt x="263" y="1"/>
                    <a:pt x="263" y="4"/>
                  </a:cubicBezTo>
                  <a:cubicBezTo>
                    <a:pt x="263" y="185"/>
                    <a:pt x="263" y="185"/>
                    <a:pt x="263" y="185"/>
                  </a:cubicBezTo>
                  <a:cubicBezTo>
                    <a:pt x="263" y="187"/>
                    <a:pt x="262" y="189"/>
                    <a:pt x="259" y="189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76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7169150" y="4816475"/>
              <a:ext cx="873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77"/>
            <p:cNvSpPr/>
            <p:nvPr>
              <p:custDataLst>
                <p:tags r:id="rId77"/>
              </p:custDataLst>
            </p:nvPr>
          </p:nvSpPr>
          <p:spPr bwMode="auto">
            <a:xfrm>
              <a:off x="7169150" y="4816475"/>
              <a:ext cx="87313" cy="34925"/>
            </a:xfrm>
            <a:custGeom>
              <a:avLst/>
              <a:gdLst>
                <a:gd name="T0" fmla="*/ 0 w 55"/>
                <a:gd name="T1" fmla="*/ 22 h 22"/>
                <a:gd name="T2" fmla="*/ 55 w 55"/>
                <a:gd name="T3" fmla="*/ 22 h 22"/>
                <a:gd name="T4" fmla="*/ 55 w 55"/>
                <a:gd name="T5" fmla="*/ 0 h 22"/>
                <a:gd name="T6" fmla="*/ 0 w 5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2">
                  <a:moveTo>
                    <a:pt x="0" y="22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78"/>
            <p:cNvSpPr/>
            <p:nvPr>
              <p:custDataLst>
                <p:tags r:id="rId78"/>
              </p:custDataLst>
            </p:nvPr>
          </p:nvSpPr>
          <p:spPr bwMode="auto">
            <a:xfrm>
              <a:off x="6975475" y="4816475"/>
              <a:ext cx="1577975" cy="1143000"/>
            </a:xfrm>
            <a:custGeom>
              <a:avLst/>
              <a:gdLst>
                <a:gd name="T0" fmla="*/ 55 w 269"/>
                <a:gd name="T1" fmla="*/ 6 h 195"/>
                <a:gd name="T2" fmla="*/ 260 w 269"/>
                <a:gd name="T3" fmla="*/ 6 h 195"/>
                <a:gd name="T4" fmla="*/ 262 w 269"/>
                <a:gd name="T5" fmla="*/ 7 h 195"/>
                <a:gd name="T6" fmla="*/ 263 w 269"/>
                <a:gd name="T7" fmla="*/ 9 h 195"/>
                <a:gd name="T8" fmla="*/ 263 w 269"/>
                <a:gd name="T9" fmla="*/ 186 h 195"/>
                <a:gd name="T10" fmla="*/ 262 w 269"/>
                <a:gd name="T11" fmla="*/ 188 h 195"/>
                <a:gd name="T12" fmla="*/ 260 w 269"/>
                <a:gd name="T13" fmla="*/ 189 h 195"/>
                <a:gd name="T14" fmla="*/ 9 w 269"/>
                <a:gd name="T15" fmla="*/ 189 h 195"/>
                <a:gd name="T16" fmla="*/ 7 w 269"/>
                <a:gd name="T17" fmla="*/ 188 h 195"/>
                <a:gd name="T18" fmla="*/ 6 w 269"/>
                <a:gd name="T19" fmla="*/ 186 h 195"/>
                <a:gd name="T20" fmla="*/ 6 w 269"/>
                <a:gd name="T21" fmla="*/ 9 h 195"/>
                <a:gd name="T22" fmla="*/ 7 w 269"/>
                <a:gd name="T23" fmla="*/ 7 h 195"/>
                <a:gd name="T24" fmla="*/ 9 w 269"/>
                <a:gd name="T25" fmla="*/ 6 h 195"/>
                <a:gd name="T26" fmla="*/ 25 w 269"/>
                <a:gd name="T27" fmla="*/ 6 h 195"/>
                <a:gd name="T28" fmla="*/ 25 w 269"/>
                <a:gd name="T29" fmla="*/ 0 h 195"/>
                <a:gd name="T30" fmla="*/ 9 w 269"/>
                <a:gd name="T31" fmla="*/ 0 h 195"/>
                <a:gd name="T32" fmla="*/ 0 w 269"/>
                <a:gd name="T33" fmla="*/ 9 h 195"/>
                <a:gd name="T34" fmla="*/ 0 w 269"/>
                <a:gd name="T35" fmla="*/ 186 h 195"/>
                <a:gd name="T36" fmla="*/ 9 w 269"/>
                <a:gd name="T37" fmla="*/ 195 h 195"/>
                <a:gd name="T38" fmla="*/ 260 w 269"/>
                <a:gd name="T39" fmla="*/ 195 h 195"/>
                <a:gd name="T40" fmla="*/ 269 w 269"/>
                <a:gd name="T41" fmla="*/ 186 h 195"/>
                <a:gd name="T42" fmla="*/ 269 w 269"/>
                <a:gd name="T43" fmla="*/ 9 h 195"/>
                <a:gd name="T44" fmla="*/ 260 w 269"/>
                <a:gd name="T45" fmla="*/ 0 h 195"/>
                <a:gd name="T46" fmla="*/ 55 w 269"/>
                <a:gd name="T47" fmla="*/ 0 h 195"/>
                <a:gd name="T48" fmla="*/ 55 w 269"/>
                <a:gd name="T49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9" h="195">
                  <a:moveTo>
                    <a:pt x="55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1" y="6"/>
                    <a:pt x="262" y="6"/>
                    <a:pt x="262" y="7"/>
                  </a:cubicBezTo>
                  <a:cubicBezTo>
                    <a:pt x="263" y="7"/>
                    <a:pt x="263" y="8"/>
                    <a:pt x="263" y="9"/>
                  </a:cubicBezTo>
                  <a:cubicBezTo>
                    <a:pt x="263" y="186"/>
                    <a:pt x="263" y="186"/>
                    <a:pt x="263" y="186"/>
                  </a:cubicBezTo>
                  <a:cubicBezTo>
                    <a:pt x="263" y="187"/>
                    <a:pt x="263" y="187"/>
                    <a:pt x="262" y="188"/>
                  </a:cubicBezTo>
                  <a:cubicBezTo>
                    <a:pt x="262" y="189"/>
                    <a:pt x="261" y="189"/>
                    <a:pt x="260" y="189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8" y="189"/>
                    <a:pt x="7" y="189"/>
                    <a:pt x="7" y="188"/>
                  </a:cubicBezTo>
                  <a:cubicBezTo>
                    <a:pt x="6" y="187"/>
                    <a:pt x="6" y="187"/>
                    <a:pt x="6" y="18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1"/>
                    <a:pt x="4" y="195"/>
                    <a:pt x="9" y="195"/>
                  </a:cubicBezTo>
                  <a:cubicBezTo>
                    <a:pt x="260" y="195"/>
                    <a:pt x="260" y="195"/>
                    <a:pt x="260" y="195"/>
                  </a:cubicBezTo>
                  <a:cubicBezTo>
                    <a:pt x="265" y="195"/>
                    <a:pt x="269" y="191"/>
                    <a:pt x="269" y="186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69" y="4"/>
                    <a:pt x="265" y="0"/>
                    <a:pt x="26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79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7062788" y="4914900"/>
              <a:ext cx="1390650" cy="904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80"/>
            <p:cNvSpPr/>
            <p:nvPr>
              <p:custDataLst>
                <p:tags r:id="rId80"/>
              </p:custDataLst>
            </p:nvPr>
          </p:nvSpPr>
          <p:spPr bwMode="auto">
            <a:xfrm>
              <a:off x="6916738" y="5878513"/>
              <a:ext cx="1689100" cy="128588"/>
            </a:xfrm>
            <a:custGeom>
              <a:avLst/>
              <a:gdLst>
                <a:gd name="T0" fmla="*/ 272 w 288"/>
                <a:gd name="T1" fmla="*/ 22 h 22"/>
                <a:gd name="T2" fmla="*/ 14 w 288"/>
                <a:gd name="T3" fmla="*/ 22 h 22"/>
                <a:gd name="T4" fmla="*/ 2 w 288"/>
                <a:gd name="T5" fmla="*/ 11 h 22"/>
                <a:gd name="T6" fmla="*/ 0 w 288"/>
                <a:gd name="T7" fmla="*/ 0 h 22"/>
                <a:gd name="T8" fmla="*/ 119 w 288"/>
                <a:gd name="T9" fmla="*/ 0 h 22"/>
                <a:gd name="T10" fmla="*/ 124 w 288"/>
                <a:gd name="T11" fmla="*/ 6 h 22"/>
                <a:gd name="T12" fmla="*/ 157 w 288"/>
                <a:gd name="T13" fmla="*/ 6 h 22"/>
                <a:gd name="T14" fmla="*/ 162 w 288"/>
                <a:gd name="T15" fmla="*/ 0 h 22"/>
                <a:gd name="T16" fmla="*/ 288 w 288"/>
                <a:gd name="T17" fmla="*/ 0 h 22"/>
                <a:gd name="T18" fmla="*/ 286 w 288"/>
                <a:gd name="T19" fmla="*/ 10 h 22"/>
                <a:gd name="T20" fmla="*/ 272 w 288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2">
                  <a:moveTo>
                    <a:pt x="272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3" y="17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6" y="10"/>
                    <a:pt x="286" y="10"/>
                    <a:pt x="286" y="10"/>
                  </a:cubicBezTo>
                  <a:cubicBezTo>
                    <a:pt x="285" y="17"/>
                    <a:pt x="279" y="22"/>
                    <a:pt x="27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81"/>
            <p:cNvSpPr/>
            <p:nvPr>
              <p:custDataLst>
                <p:tags r:id="rId81"/>
              </p:custDataLst>
            </p:nvPr>
          </p:nvSpPr>
          <p:spPr bwMode="auto">
            <a:xfrm>
              <a:off x="6899275" y="5859463"/>
              <a:ext cx="1724025" cy="165100"/>
            </a:xfrm>
            <a:custGeom>
              <a:avLst/>
              <a:gdLst>
                <a:gd name="T0" fmla="*/ 275 w 294"/>
                <a:gd name="T1" fmla="*/ 25 h 28"/>
                <a:gd name="T2" fmla="*/ 275 w 294"/>
                <a:gd name="T3" fmla="*/ 22 h 28"/>
                <a:gd name="T4" fmla="*/ 17 w 294"/>
                <a:gd name="T5" fmla="*/ 22 h 28"/>
                <a:gd name="T6" fmla="*/ 8 w 294"/>
                <a:gd name="T7" fmla="*/ 14 h 28"/>
                <a:gd name="T8" fmla="*/ 7 w 294"/>
                <a:gd name="T9" fmla="*/ 6 h 28"/>
                <a:gd name="T10" fmla="*/ 121 w 294"/>
                <a:gd name="T11" fmla="*/ 6 h 28"/>
                <a:gd name="T12" fmla="*/ 125 w 294"/>
                <a:gd name="T13" fmla="*/ 12 h 28"/>
                <a:gd name="T14" fmla="*/ 161 w 294"/>
                <a:gd name="T15" fmla="*/ 12 h 28"/>
                <a:gd name="T16" fmla="*/ 166 w 294"/>
                <a:gd name="T17" fmla="*/ 6 h 28"/>
                <a:gd name="T18" fmla="*/ 287 w 294"/>
                <a:gd name="T19" fmla="*/ 6 h 28"/>
                <a:gd name="T20" fmla="*/ 286 w 294"/>
                <a:gd name="T21" fmla="*/ 12 h 28"/>
                <a:gd name="T22" fmla="*/ 275 w 294"/>
                <a:gd name="T23" fmla="*/ 22 h 28"/>
                <a:gd name="T24" fmla="*/ 275 w 294"/>
                <a:gd name="T25" fmla="*/ 25 h 28"/>
                <a:gd name="T26" fmla="*/ 275 w 294"/>
                <a:gd name="T27" fmla="*/ 28 h 28"/>
                <a:gd name="T28" fmla="*/ 292 w 294"/>
                <a:gd name="T29" fmla="*/ 13 h 28"/>
                <a:gd name="T30" fmla="*/ 294 w 294"/>
                <a:gd name="T31" fmla="*/ 0 h 28"/>
                <a:gd name="T32" fmla="*/ 163 w 294"/>
                <a:gd name="T33" fmla="*/ 0 h 28"/>
                <a:gd name="T34" fmla="*/ 158 w 294"/>
                <a:gd name="T35" fmla="*/ 6 h 28"/>
                <a:gd name="T36" fmla="*/ 129 w 294"/>
                <a:gd name="T37" fmla="*/ 6 h 28"/>
                <a:gd name="T38" fmla="*/ 124 w 294"/>
                <a:gd name="T39" fmla="*/ 0 h 28"/>
                <a:gd name="T40" fmla="*/ 0 w 294"/>
                <a:gd name="T41" fmla="*/ 0 h 28"/>
                <a:gd name="T42" fmla="*/ 2 w 294"/>
                <a:gd name="T43" fmla="*/ 15 h 28"/>
                <a:gd name="T44" fmla="*/ 17 w 294"/>
                <a:gd name="T45" fmla="*/ 28 h 28"/>
                <a:gd name="T46" fmla="*/ 275 w 294"/>
                <a:gd name="T47" fmla="*/ 28 h 28"/>
                <a:gd name="T48" fmla="*/ 275 w 294"/>
                <a:gd name="T4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28">
                  <a:moveTo>
                    <a:pt x="275" y="25"/>
                  </a:moveTo>
                  <a:cubicBezTo>
                    <a:pt x="275" y="22"/>
                    <a:pt x="275" y="22"/>
                    <a:pt x="275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3" y="22"/>
                    <a:pt x="9" y="18"/>
                    <a:pt x="8" y="1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61" y="12"/>
                    <a:pt x="161" y="12"/>
                    <a:pt x="161" y="12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287" y="6"/>
                    <a:pt x="287" y="6"/>
                    <a:pt x="287" y="6"/>
                  </a:cubicBezTo>
                  <a:cubicBezTo>
                    <a:pt x="286" y="12"/>
                    <a:pt x="286" y="12"/>
                    <a:pt x="286" y="12"/>
                  </a:cubicBezTo>
                  <a:cubicBezTo>
                    <a:pt x="285" y="18"/>
                    <a:pt x="280" y="22"/>
                    <a:pt x="275" y="22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83" y="28"/>
                    <a:pt x="291" y="21"/>
                    <a:pt x="292" y="1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22"/>
                    <a:pt x="10" y="28"/>
                    <a:pt x="17" y="28"/>
                  </a:cubicBezTo>
                  <a:cubicBezTo>
                    <a:pt x="275" y="28"/>
                    <a:pt x="275" y="28"/>
                    <a:pt x="275" y="28"/>
                  </a:cubicBezTo>
                  <a:lnTo>
                    <a:pt x="275" y="2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82"/>
            <p:cNvSpPr/>
            <p:nvPr>
              <p:custDataLst>
                <p:tags r:id="rId82"/>
              </p:custDataLst>
            </p:nvPr>
          </p:nvSpPr>
          <p:spPr bwMode="auto">
            <a:xfrm>
              <a:off x="7362825" y="5068888"/>
              <a:ext cx="808038" cy="638175"/>
            </a:xfrm>
            <a:custGeom>
              <a:avLst/>
              <a:gdLst>
                <a:gd name="T0" fmla="*/ 447 w 509"/>
                <a:gd name="T1" fmla="*/ 0 h 402"/>
                <a:gd name="T2" fmla="*/ 317 w 509"/>
                <a:gd name="T3" fmla="*/ 0 h 402"/>
                <a:gd name="T4" fmla="*/ 192 w 509"/>
                <a:gd name="T5" fmla="*/ 0 h 402"/>
                <a:gd name="T6" fmla="*/ 62 w 509"/>
                <a:gd name="T7" fmla="*/ 0 h 402"/>
                <a:gd name="T8" fmla="*/ 0 w 509"/>
                <a:gd name="T9" fmla="*/ 110 h 402"/>
                <a:gd name="T10" fmla="*/ 255 w 509"/>
                <a:gd name="T11" fmla="*/ 402 h 402"/>
                <a:gd name="T12" fmla="*/ 509 w 509"/>
                <a:gd name="T13" fmla="*/ 110 h 402"/>
                <a:gd name="T14" fmla="*/ 447 w 509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402">
                  <a:moveTo>
                    <a:pt x="447" y="0"/>
                  </a:moveTo>
                  <a:lnTo>
                    <a:pt x="317" y="0"/>
                  </a:lnTo>
                  <a:lnTo>
                    <a:pt x="192" y="0"/>
                  </a:lnTo>
                  <a:lnTo>
                    <a:pt x="62" y="0"/>
                  </a:lnTo>
                  <a:lnTo>
                    <a:pt x="0" y="110"/>
                  </a:lnTo>
                  <a:lnTo>
                    <a:pt x="255" y="402"/>
                  </a:lnTo>
                  <a:lnTo>
                    <a:pt x="509" y="11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83"/>
            <p:cNvSpPr/>
            <p:nvPr>
              <p:custDataLst>
                <p:tags r:id="rId83"/>
              </p:custDataLst>
            </p:nvPr>
          </p:nvSpPr>
          <p:spPr bwMode="auto">
            <a:xfrm>
              <a:off x="7339013" y="5049838"/>
              <a:ext cx="855663" cy="681038"/>
            </a:xfrm>
            <a:custGeom>
              <a:avLst/>
              <a:gdLst>
                <a:gd name="T0" fmla="*/ 462 w 539"/>
                <a:gd name="T1" fmla="*/ 12 h 429"/>
                <a:gd name="T2" fmla="*/ 462 w 539"/>
                <a:gd name="T3" fmla="*/ 0 h 429"/>
                <a:gd name="T4" fmla="*/ 332 w 539"/>
                <a:gd name="T5" fmla="*/ 0 h 429"/>
                <a:gd name="T6" fmla="*/ 207 w 539"/>
                <a:gd name="T7" fmla="*/ 0 h 429"/>
                <a:gd name="T8" fmla="*/ 70 w 539"/>
                <a:gd name="T9" fmla="*/ 0 h 429"/>
                <a:gd name="T10" fmla="*/ 0 w 539"/>
                <a:gd name="T11" fmla="*/ 122 h 429"/>
                <a:gd name="T12" fmla="*/ 270 w 539"/>
                <a:gd name="T13" fmla="*/ 429 h 429"/>
                <a:gd name="T14" fmla="*/ 539 w 539"/>
                <a:gd name="T15" fmla="*/ 122 h 429"/>
                <a:gd name="T16" fmla="*/ 469 w 539"/>
                <a:gd name="T17" fmla="*/ 0 h 429"/>
                <a:gd name="T18" fmla="*/ 462 w 539"/>
                <a:gd name="T19" fmla="*/ 0 h 429"/>
                <a:gd name="T20" fmla="*/ 462 w 539"/>
                <a:gd name="T21" fmla="*/ 12 h 429"/>
                <a:gd name="T22" fmla="*/ 451 w 539"/>
                <a:gd name="T23" fmla="*/ 15 h 429"/>
                <a:gd name="T24" fmla="*/ 513 w 539"/>
                <a:gd name="T25" fmla="*/ 122 h 429"/>
                <a:gd name="T26" fmla="*/ 270 w 539"/>
                <a:gd name="T27" fmla="*/ 396 h 429"/>
                <a:gd name="T28" fmla="*/ 29 w 539"/>
                <a:gd name="T29" fmla="*/ 122 h 429"/>
                <a:gd name="T30" fmla="*/ 85 w 539"/>
                <a:gd name="T31" fmla="*/ 23 h 429"/>
                <a:gd name="T32" fmla="*/ 207 w 539"/>
                <a:gd name="T33" fmla="*/ 23 h 429"/>
                <a:gd name="T34" fmla="*/ 332 w 539"/>
                <a:gd name="T35" fmla="*/ 23 h 429"/>
                <a:gd name="T36" fmla="*/ 462 w 539"/>
                <a:gd name="T37" fmla="*/ 23 h 429"/>
                <a:gd name="T38" fmla="*/ 462 w 539"/>
                <a:gd name="T39" fmla="*/ 12 h 429"/>
                <a:gd name="T40" fmla="*/ 451 w 539"/>
                <a:gd name="T41" fmla="*/ 15 h 429"/>
                <a:gd name="T42" fmla="*/ 462 w 539"/>
                <a:gd name="T43" fmla="*/ 1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9" h="429">
                  <a:moveTo>
                    <a:pt x="462" y="12"/>
                  </a:moveTo>
                  <a:lnTo>
                    <a:pt x="462" y="0"/>
                  </a:lnTo>
                  <a:lnTo>
                    <a:pt x="332" y="0"/>
                  </a:lnTo>
                  <a:lnTo>
                    <a:pt x="207" y="0"/>
                  </a:lnTo>
                  <a:lnTo>
                    <a:pt x="70" y="0"/>
                  </a:lnTo>
                  <a:lnTo>
                    <a:pt x="0" y="122"/>
                  </a:lnTo>
                  <a:lnTo>
                    <a:pt x="270" y="429"/>
                  </a:lnTo>
                  <a:lnTo>
                    <a:pt x="539" y="122"/>
                  </a:lnTo>
                  <a:lnTo>
                    <a:pt x="469" y="0"/>
                  </a:lnTo>
                  <a:lnTo>
                    <a:pt x="462" y="0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513" y="122"/>
                  </a:lnTo>
                  <a:lnTo>
                    <a:pt x="270" y="396"/>
                  </a:lnTo>
                  <a:lnTo>
                    <a:pt x="29" y="122"/>
                  </a:lnTo>
                  <a:lnTo>
                    <a:pt x="85" y="23"/>
                  </a:lnTo>
                  <a:lnTo>
                    <a:pt x="207" y="23"/>
                  </a:lnTo>
                  <a:lnTo>
                    <a:pt x="332" y="23"/>
                  </a:lnTo>
                  <a:lnTo>
                    <a:pt x="462" y="23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462" y="1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Rectangle 84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7362825" y="5226050"/>
              <a:ext cx="808038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85"/>
            <p:cNvSpPr/>
            <p:nvPr>
              <p:custDataLst>
                <p:tags r:id="rId85"/>
              </p:custDataLst>
            </p:nvPr>
          </p:nvSpPr>
          <p:spPr bwMode="auto">
            <a:xfrm>
              <a:off x="7362825" y="5226050"/>
              <a:ext cx="808038" cy="36513"/>
            </a:xfrm>
            <a:custGeom>
              <a:avLst/>
              <a:gdLst>
                <a:gd name="T0" fmla="*/ 0 w 509"/>
                <a:gd name="T1" fmla="*/ 23 h 23"/>
                <a:gd name="T2" fmla="*/ 509 w 509"/>
                <a:gd name="T3" fmla="*/ 23 h 23"/>
                <a:gd name="T4" fmla="*/ 509 w 509"/>
                <a:gd name="T5" fmla="*/ 0 h 23"/>
                <a:gd name="T6" fmla="*/ 0 w 50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9" h="23">
                  <a:moveTo>
                    <a:pt x="0" y="23"/>
                  </a:moveTo>
                  <a:lnTo>
                    <a:pt x="509" y="23"/>
                  </a:lnTo>
                  <a:lnTo>
                    <a:pt x="50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86"/>
            <p:cNvSpPr/>
            <p:nvPr>
              <p:custDataLst>
                <p:tags r:id="rId86"/>
              </p:custDataLst>
            </p:nvPr>
          </p:nvSpPr>
          <p:spPr bwMode="auto">
            <a:xfrm>
              <a:off x="7550150" y="5238750"/>
              <a:ext cx="234950" cy="474663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  <a:gd name="T8" fmla="*/ 148 w 148"/>
                <a:gd name="T9" fmla="*/ 29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  <a:lnTo>
                    <a:pt x="148" y="29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87"/>
            <p:cNvSpPr/>
            <p:nvPr>
              <p:custDataLst>
                <p:tags r:id="rId87"/>
              </p:custDataLst>
            </p:nvPr>
          </p:nvSpPr>
          <p:spPr bwMode="auto">
            <a:xfrm>
              <a:off x="7550150" y="5238750"/>
              <a:ext cx="234950" cy="474663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88"/>
            <p:cNvSpPr/>
            <p:nvPr>
              <p:custDataLst>
                <p:tags r:id="rId88"/>
              </p:custDataLst>
            </p:nvPr>
          </p:nvSpPr>
          <p:spPr bwMode="auto">
            <a:xfrm>
              <a:off x="7748588" y="5226050"/>
              <a:ext cx="234950" cy="476250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  <a:gd name="T8" fmla="*/ 23 w 14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  <a:lnTo>
                    <a:pt x="23" y="30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89"/>
            <p:cNvSpPr/>
            <p:nvPr>
              <p:custDataLst>
                <p:tags r:id="rId89"/>
              </p:custDataLst>
            </p:nvPr>
          </p:nvSpPr>
          <p:spPr bwMode="auto">
            <a:xfrm>
              <a:off x="7748588" y="5226050"/>
              <a:ext cx="234950" cy="476250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Rectangle 9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7748588" y="5243513"/>
              <a:ext cx="36513" cy="45243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91"/>
            <p:cNvSpPr/>
            <p:nvPr>
              <p:custDataLst>
                <p:tags r:id="rId91"/>
              </p:custDataLst>
            </p:nvPr>
          </p:nvSpPr>
          <p:spPr bwMode="auto">
            <a:xfrm>
              <a:off x="7748588" y="5243513"/>
              <a:ext cx="36513" cy="452438"/>
            </a:xfrm>
            <a:custGeom>
              <a:avLst/>
              <a:gdLst>
                <a:gd name="T0" fmla="*/ 0 w 23"/>
                <a:gd name="T1" fmla="*/ 0 h 285"/>
                <a:gd name="T2" fmla="*/ 0 w 23"/>
                <a:gd name="T3" fmla="*/ 285 h 285"/>
                <a:gd name="T4" fmla="*/ 23 w 23"/>
                <a:gd name="T5" fmla="*/ 285 h 285"/>
                <a:gd name="T6" fmla="*/ 23 w 23"/>
                <a:gd name="T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5">
                  <a:moveTo>
                    <a:pt x="0" y="0"/>
                  </a:moveTo>
                  <a:lnTo>
                    <a:pt x="0" y="285"/>
                  </a:lnTo>
                  <a:lnTo>
                    <a:pt x="23" y="28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92"/>
            <p:cNvSpPr/>
            <p:nvPr>
              <p:custDataLst>
                <p:tags r:id="rId92"/>
              </p:custDataLst>
            </p:nvPr>
          </p:nvSpPr>
          <p:spPr bwMode="auto">
            <a:xfrm>
              <a:off x="7450138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93"/>
            <p:cNvSpPr/>
            <p:nvPr>
              <p:custDataLst>
                <p:tags r:id="rId93"/>
              </p:custDataLst>
            </p:nvPr>
          </p:nvSpPr>
          <p:spPr bwMode="auto">
            <a:xfrm>
              <a:off x="7450138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94"/>
            <p:cNvSpPr/>
            <p:nvPr>
              <p:custDataLst>
                <p:tags r:id="rId94"/>
              </p:custDataLst>
            </p:nvPr>
          </p:nvSpPr>
          <p:spPr bwMode="auto">
            <a:xfrm>
              <a:off x="7650163" y="5056188"/>
              <a:ext cx="134938" cy="193675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  <a:gd name="T8" fmla="*/ 0 w 85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95"/>
            <p:cNvSpPr/>
            <p:nvPr>
              <p:custDataLst>
                <p:tags r:id="rId95"/>
              </p:custDataLst>
            </p:nvPr>
          </p:nvSpPr>
          <p:spPr bwMode="auto">
            <a:xfrm>
              <a:off x="7650163" y="5056188"/>
              <a:ext cx="134938" cy="193675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96"/>
            <p:cNvSpPr/>
            <p:nvPr>
              <p:custDataLst>
                <p:tags r:id="rId96"/>
              </p:custDataLst>
            </p:nvPr>
          </p:nvSpPr>
          <p:spPr bwMode="auto">
            <a:xfrm>
              <a:off x="7854950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97"/>
            <p:cNvSpPr/>
            <p:nvPr>
              <p:custDataLst>
                <p:tags r:id="rId97"/>
              </p:custDataLst>
            </p:nvPr>
          </p:nvSpPr>
          <p:spPr bwMode="auto">
            <a:xfrm>
              <a:off x="7854950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98"/>
            <p:cNvSpPr/>
            <p:nvPr>
              <p:custDataLst>
                <p:tags r:id="rId98"/>
              </p:custDataLst>
            </p:nvPr>
          </p:nvSpPr>
          <p:spPr bwMode="auto">
            <a:xfrm>
              <a:off x="7954963" y="5056188"/>
              <a:ext cx="134938" cy="193675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  <a:gd name="T8" fmla="*/ 63 w 85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99"/>
            <p:cNvSpPr/>
            <p:nvPr>
              <p:custDataLst>
                <p:tags r:id="rId99"/>
              </p:custDataLst>
            </p:nvPr>
          </p:nvSpPr>
          <p:spPr bwMode="auto">
            <a:xfrm>
              <a:off x="7954963" y="5056188"/>
              <a:ext cx="134938" cy="193675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100"/>
            <p:cNvSpPr/>
            <p:nvPr>
              <p:custDataLst>
                <p:tags r:id="rId100"/>
              </p:custDataLst>
            </p:nvPr>
          </p:nvSpPr>
          <p:spPr bwMode="auto">
            <a:xfrm>
              <a:off x="7754938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101"/>
            <p:cNvSpPr/>
            <p:nvPr>
              <p:custDataLst>
                <p:tags r:id="rId101"/>
              </p:custDataLst>
            </p:nvPr>
          </p:nvSpPr>
          <p:spPr bwMode="auto">
            <a:xfrm>
              <a:off x="7754938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102"/>
            <p:cNvSpPr/>
            <p:nvPr>
              <p:custDataLst>
                <p:tags r:id="rId102"/>
              </p:custDataLst>
            </p:nvPr>
          </p:nvSpPr>
          <p:spPr bwMode="auto">
            <a:xfrm>
              <a:off x="7550150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103"/>
            <p:cNvSpPr/>
            <p:nvPr>
              <p:custDataLst>
                <p:tags r:id="rId103"/>
              </p:custDataLst>
            </p:nvPr>
          </p:nvSpPr>
          <p:spPr bwMode="auto">
            <a:xfrm>
              <a:off x="7550150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Rectangle 104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9779000" y="5661025"/>
              <a:ext cx="1588" cy="11113"/>
            </a:xfrm>
            <a:prstGeom prst="rect">
              <a:avLst/>
            </a:prstGeom>
            <a:solidFill>
              <a:srgbClr val="A7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Rectangle 105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9779000" y="5661025"/>
              <a:ext cx="1588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106"/>
            <p:cNvSpPr/>
            <p:nvPr>
              <p:custDataLst>
                <p:tags r:id="rId106"/>
              </p:custDataLst>
            </p:nvPr>
          </p:nvSpPr>
          <p:spPr bwMode="auto">
            <a:xfrm>
              <a:off x="9667875" y="5267325"/>
              <a:ext cx="309563" cy="10001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107"/>
            <p:cNvSpPr/>
            <p:nvPr>
              <p:custDataLst>
                <p:tags r:id="rId107"/>
              </p:custDataLst>
            </p:nvPr>
          </p:nvSpPr>
          <p:spPr bwMode="auto">
            <a:xfrm>
              <a:off x="9667875" y="5267325"/>
              <a:ext cx="309563" cy="10001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108"/>
            <p:cNvSpPr/>
            <p:nvPr>
              <p:custDataLst>
                <p:tags r:id="rId108"/>
              </p:custDataLst>
            </p:nvPr>
          </p:nvSpPr>
          <p:spPr bwMode="auto">
            <a:xfrm>
              <a:off x="9690100" y="5167313"/>
              <a:ext cx="287338" cy="10001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109"/>
            <p:cNvSpPr/>
            <p:nvPr>
              <p:custDataLst>
                <p:tags r:id="rId109"/>
              </p:custDataLst>
            </p:nvPr>
          </p:nvSpPr>
          <p:spPr bwMode="auto">
            <a:xfrm>
              <a:off x="9690100" y="5167313"/>
              <a:ext cx="287338" cy="10001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110"/>
            <p:cNvSpPr/>
            <p:nvPr>
              <p:custDataLst>
                <p:tags r:id="rId110"/>
              </p:custDataLst>
            </p:nvPr>
          </p:nvSpPr>
          <p:spPr bwMode="auto">
            <a:xfrm>
              <a:off x="9766300" y="5367338"/>
              <a:ext cx="211138" cy="293688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111"/>
            <p:cNvSpPr/>
            <p:nvPr>
              <p:custDataLst>
                <p:tags r:id="rId111"/>
              </p:custDataLst>
            </p:nvPr>
          </p:nvSpPr>
          <p:spPr bwMode="auto">
            <a:xfrm>
              <a:off x="9766300" y="5367338"/>
              <a:ext cx="211138" cy="293688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112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9766300" y="5349875"/>
              <a:ext cx="12700" cy="322263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113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9766300" y="5349875"/>
              <a:ext cx="12700" cy="322263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114"/>
            <p:cNvSpPr/>
            <p:nvPr>
              <p:custDataLst>
                <p:tags r:id="rId114"/>
              </p:custDataLst>
            </p:nvPr>
          </p:nvSpPr>
          <p:spPr bwMode="auto">
            <a:xfrm>
              <a:off x="9696450" y="5167313"/>
              <a:ext cx="158750" cy="95250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115"/>
            <p:cNvSpPr/>
            <p:nvPr>
              <p:custDataLst>
                <p:tags r:id="rId115"/>
              </p:custDataLst>
            </p:nvPr>
          </p:nvSpPr>
          <p:spPr bwMode="auto">
            <a:xfrm>
              <a:off x="9696450" y="5167313"/>
              <a:ext cx="158750" cy="95250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116"/>
            <p:cNvSpPr/>
            <p:nvPr>
              <p:custDataLst>
                <p:tags r:id="rId116"/>
              </p:custDataLst>
            </p:nvPr>
          </p:nvSpPr>
          <p:spPr bwMode="auto">
            <a:xfrm>
              <a:off x="9696450" y="5167313"/>
              <a:ext cx="152400" cy="95250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117"/>
            <p:cNvSpPr/>
            <p:nvPr>
              <p:custDataLst>
                <p:tags r:id="rId117"/>
              </p:custDataLst>
            </p:nvPr>
          </p:nvSpPr>
          <p:spPr bwMode="auto">
            <a:xfrm>
              <a:off x="9696450" y="5167313"/>
              <a:ext cx="152400" cy="95250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118"/>
            <p:cNvSpPr/>
            <p:nvPr>
              <p:custDataLst>
                <p:tags r:id="rId118"/>
              </p:custDataLst>
            </p:nvPr>
          </p:nvSpPr>
          <p:spPr bwMode="auto">
            <a:xfrm>
              <a:off x="9726613" y="5184775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119"/>
            <p:cNvSpPr/>
            <p:nvPr>
              <p:custDataLst>
                <p:tags r:id="rId119"/>
              </p:custDataLst>
            </p:nvPr>
          </p:nvSpPr>
          <p:spPr bwMode="auto">
            <a:xfrm>
              <a:off x="9726613" y="5184775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120"/>
            <p:cNvSpPr/>
            <p:nvPr>
              <p:custDataLst>
                <p:tags r:id="rId120"/>
              </p:custDataLst>
            </p:nvPr>
          </p:nvSpPr>
          <p:spPr bwMode="auto">
            <a:xfrm>
              <a:off x="10042525" y="4768850"/>
              <a:ext cx="117475" cy="398463"/>
            </a:xfrm>
            <a:custGeom>
              <a:avLst/>
              <a:gdLst>
                <a:gd name="T0" fmla="*/ 20 w 20"/>
                <a:gd name="T1" fmla="*/ 0 h 68"/>
                <a:gd name="T2" fmla="*/ 14 w 20"/>
                <a:gd name="T3" fmla="*/ 3 h 68"/>
                <a:gd name="T4" fmla="*/ 7 w 20"/>
                <a:gd name="T5" fmla="*/ 11 h 68"/>
                <a:gd name="T6" fmla="*/ 3 w 20"/>
                <a:gd name="T7" fmla="*/ 19 h 68"/>
                <a:gd name="T8" fmla="*/ 7 w 20"/>
                <a:gd name="T9" fmla="*/ 27 h 68"/>
                <a:gd name="T10" fmla="*/ 15 w 20"/>
                <a:gd name="T11" fmla="*/ 35 h 68"/>
                <a:gd name="T12" fmla="*/ 8 w 20"/>
                <a:gd name="T13" fmla="*/ 51 h 68"/>
                <a:gd name="T14" fmla="*/ 0 w 20"/>
                <a:gd name="T15" fmla="*/ 51 h 68"/>
                <a:gd name="T16" fmla="*/ 0 w 20"/>
                <a:gd name="T17" fmla="*/ 68 h 68"/>
                <a:gd name="T18" fmla="*/ 20 w 20"/>
                <a:gd name="T19" fmla="*/ 68 h 68"/>
                <a:gd name="T20" fmla="*/ 20 w 2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8">
                  <a:moveTo>
                    <a:pt x="20" y="0"/>
                  </a:moveTo>
                  <a:cubicBezTo>
                    <a:pt x="18" y="1"/>
                    <a:pt x="16" y="2"/>
                    <a:pt x="14" y="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3"/>
                    <a:pt x="3" y="16"/>
                    <a:pt x="3" y="19"/>
                  </a:cubicBezTo>
                  <a:cubicBezTo>
                    <a:pt x="3" y="22"/>
                    <a:pt x="5" y="24"/>
                    <a:pt x="7" y="2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2" y="40"/>
                    <a:pt x="9" y="46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121"/>
            <p:cNvSpPr/>
            <p:nvPr>
              <p:custDataLst>
                <p:tags r:id="rId121"/>
              </p:custDataLst>
            </p:nvPr>
          </p:nvSpPr>
          <p:spPr bwMode="auto">
            <a:xfrm>
              <a:off x="9955213" y="5068888"/>
              <a:ext cx="87313" cy="98425"/>
            </a:xfrm>
            <a:custGeom>
              <a:avLst/>
              <a:gdLst>
                <a:gd name="T0" fmla="*/ 11 w 15"/>
                <a:gd name="T1" fmla="*/ 0 h 17"/>
                <a:gd name="T2" fmla="*/ 3 w 15"/>
                <a:gd name="T3" fmla="*/ 4 h 17"/>
                <a:gd name="T4" fmla="*/ 0 w 15"/>
                <a:gd name="T5" fmla="*/ 12 h 17"/>
                <a:gd name="T6" fmla="*/ 0 w 15"/>
                <a:gd name="T7" fmla="*/ 17 h 17"/>
                <a:gd name="T8" fmla="*/ 2 w 15"/>
                <a:gd name="T9" fmla="*/ 17 h 17"/>
                <a:gd name="T10" fmla="*/ 2 w 15"/>
                <a:gd name="T11" fmla="*/ 17 h 17"/>
                <a:gd name="T12" fmla="*/ 4 w 15"/>
                <a:gd name="T13" fmla="*/ 17 h 17"/>
                <a:gd name="T14" fmla="*/ 4 w 15"/>
                <a:gd name="T15" fmla="*/ 17 h 17"/>
                <a:gd name="T16" fmla="*/ 15 w 15"/>
                <a:gd name="T17" fmla="*/ 17 h 17"/>
                <a:gd name="T18" fmla="*/ 15 w 15"/>
                <a:gd name="T19" fmla="*/ 0 h 17"/>
                <a:gd name="T20" fmla="*/ 11 w 15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7">
                  <a:moveTo>
                    <a:pt x="11" y="0"/>
                  </a:moveTo>
                  <a:cubicBezTo>
                    <a:pt x="8" y="0"/>
                    <a:pt x="5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122"/>
            <p:cNvSpPr/>
            <p:nvPr>
              <p:custDataLst>
                <p:tags r:id="rId122"/>
              </p:custDataLst>
            </p:nvPr>
          </p:nvSpPr>
          <p:spPr bwMode="auto">
            <a:xfrm>
              <a:off x="10007600" y="4681538"/>
              <a:ext cx="979488" cy="485775"/>
            </a:xfrm>
            <a:custGeom>
              <a:avLst/>
              <a:gdLst>
                <a:gd name="T0" fmla="*/ 167 w 167"/>
                <a:gd name="T1" fmla="*/ 83 h 83"/>
                <a:gd name="T2" fmla="*/ 167 w 167"/>
                <a:gd name="T3" fmla="*/ 78 h 83"/>
                <a:gd name="T4" fmla="*/ 158 w 167"/>
                <a:gd name="T5" fmla="*/ 69 h 83"/>
                <a:gd name="T6" fmla="*/ 145 w 167"/>
                <a:gd name="T7" fmla="*/ 69 h 83"/>
                <a:gd name="T8" fmla="*/ 137 w 167"/>
                <a:gd name="T9" fmla="*/ 50 h 83"/>
                <a:gd name="T10" fmla="*/ 146 w 167"/>
                <a:gd name="T11" fmla="*/ 40 h 83"/>
                <a:gd name="T12" fmla="*/ 146 w 167"/>
                <a:gd name="T13" fmla="*/ 28 h 83"/>
                <a:gd name="T14" fmla="*/ 139 w 167"/>
                <a:gd name="T15" fmla="*/ 21 h 83"/>
                <a:gd name="T16" fmla="*/ 127 w 167"/>
                <a:gd name="T17" fmla="*/ 21 h 83"/>
                <a:gd name="T18" fmla="*/ 117 w 167"/>
                <a:gd name="T19" fmla="*/ 30 h 83"/>
                <a:gd name="T20" fmla="*/ 98 w 167"/>
                <a:gd name="T21" fmla="*/ 22 h 83"/>
                <a:gd name="T22" fmla="*/ 98 w 167"/>
                <a:gd name="T23" fmla="*/ 9 h 83"/>
                <a:gd name="T24" fmla="*/ 89 w 167"/>
                <a:gd name="T25" fmla="*/ 0 h 83"/>
                <a:gd name="T26" fmla="*/ 79 w 167"/>
                <a:gd name="T27" fmla="*/ 0 h 83"/>
                <a:gd name="T28" fmla="*/ 70 w 167"/>
                <a:gd name="T29" fmla="*/ 9 h 83"/>
                <a:gd name="T30" fmla="*/ 70 w 167"/>
                <a:gd name="T31" fmla="*/ 22 h 83"/>
                <a:gd name="T32" fmla="*/ 51 w 167"/>
                <a:gd name="T33" fmla="*/ 30 h 83"/>
                <a:gd name="T34" fmla="*/ 41 w 167"/>
                <a:gd name="T35" fmla="*/ 20 h 83"/>
                <a:gd name="T36" fmla="*/ 29 w 167"/>
                <a:gd name="T37" fmla="*/ 20 h 83"/>
                <a:gd name="T38" fmla="*/ 21 w 167"/>
                <a:gd name="T39" fmla="*/ 27 h 83"/>
                <a:gd name="T40" fmla="*/ 21 w 167"/>
                <a:gd name="T41" fmla="*/ 40 h 83"/>
                <a:gd name="T42" fmla="*/ 31 w 167"/>
                <a:gd name="T43" fmla="*/ 50 h 83"/>
                <a:gd name="T44" fmla="*/ 23 w 167"/>
                <a:gd name="T45" fmla="*/ 69 h 83"/>
                <a:gd name="T46" fmla="*/ 9 w 167"/>
                <a:gd name="T47" fmla="*/ 69 h 83"/>
                <a:gd name="T48" fmla="*/ 0 w 167"/>
                <a:gd name="T49" fmla="*/ 78 h 83"/>
                <a:gd name="T50" fmla="*/ 0 w 167"/>
                <a:gd name="T51" fmla="*/ 83 h 83"/>
                <a:gd name="T52" fmla="*/ 56 w 167"/>
                <a:gd name="T53" fmla="*/ 83 h 83"/>
                <a:gd name="T54" fmla="*/ 84 w 167"/>
                <a:gd name="T55" fmla="*/ 55 h 83"/>
                <a:gd name="T56" fmla="*/ 112 w 167"/>
                <a:gd name="T57" fmla="*/ 83 h 83"/>
                <a:gd name="T58" fmla="*/ 167 w 167"/>
                <a:gd name="T5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83">
                  <a:moveTo>
                    <a:pt x="167" y="83"/>
                  </a:moveTo>
                  <a:cubicBezTo>
                    <a:pt x="167" y="78"/>
                    <a:pt x="167" y="78"/>
                    <a:pt x="167" y="78"/>
                  </a:cubicBezTo>
                  <a:cubicBezTo>
                    <a:pt x="167" y="73"/>
                    <a:pt x="163" y="69"/>
                    <a:pt x="158" y="69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3" y="62"/>
                    <a:pt x="140" y="56"/>
                    <a:pt x="137" y="5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50" y="37"/>
                    <a:pt x="150" y="31"/>
                    <a:pt x="146" y="28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6" y="17"/>
                    <a:pt x="130" y="17"/>
                    <a:pt x="127" y="21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1" y="26"/>
                    <a:pt x="105" y="24"/>
                    <a:pt x="98" y="22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4"/>
                    <a:pt x="94" y="0"/>
                    <a:pt x="8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4" y="0"/>
                    <a:pt x="70" y="4"/>
                    <a:pt x="70" y="9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3" y="24"/>
                    <a:pt x="56" y="26"/>
                    <a:pt x="51" y="3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17"/>
                    <a:pt x="32" y="17"/>
                    <a:pt x="29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31"/>
                    <a:pt x="18" y="36"/>
                    <a:pt x="21" y="4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55"/>
                    <a:pt x="24" y="62"/>
                    <a:pt x="23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73"/>
                    <a:pt x="0" y="7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68"/>
                    <a:pt x="68" y="55"/>
                    <a:pt x="84" y="55"/>
                  </a:cubicBezTo>
                  <a:cubicBezTo>
                    <a:pt x="99" y="55"/>
                    <a:pt x="112" y="68"/>
                    <a:pt x="112" y="83"/>
                  </a:cubicBezTo>
                  <a:lnTo>
                    <a:pt x="167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123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990138" y="4664075"/>
              <a:ext cx="1014413" cy="503238"/>
            </a:xfrm>
            <a:custGeom>
              <a:avLst/>
              <a:gdLst>
                <a:gd name="T0" fmla="*/ 173 w 173"/>
                <a:gd name="T1" fmla="*/ 81 h 86"/>
                <a:gd name="T2" fmla="*/ 148 w 173"/>
                <a:gd name="T3" fmla="*/ 69 h 86"/>
                <a:gd name="T4" fmla="*/ 151 w 173"/>
                <a:gd name="T5" fmla="*/ 72 h 86"/>
                <a:gd name="T6" fmla="*/ 140 w 173"/>
                <a:gd name="T7" fmla="*/ 53 h 86"/>
                <a:gd name="T8" fmla="*/ 151 w 173"/>
                <a:gd name="T9" fmla="*/ 45 h 86"/>
                <a:gd name="T10" fmla="*/ 155 w 173"/>
                <a:gd name="T11" fmla="*/ 37 h 86"/>
                <a:gd name="T12" fmla="*/ 151 w 173"/>
                <a:gd name="T13" fmla="*/ 29 h 86"/>
                <a:gd name="T14" fmla="*/ 136 w 173"/>
                <a:gd name="T15" fmla="*/ 18 h 86"/>
                <a:gd name="T16" fmla="*/ 118 w 173"/>
                <a:gd name="T17" fmla="*/ 31 h 86"/>
                <a:gd name="T18" fmla="*/ 122 w 173"/>
                <a:gd name="T19" fmla="*/ 31 h 86"/>
                <a:gd name="T20" fmla="*/ 101 w 173"/>
                <a:gd name="T21" fmla="*/ 25 h 86"/>
                <a:gd name="T22" fmla="*/ 104 w 173"/>
                <a:gd name="T23" fmla="*/ 12 h 86"/>
                <a:gd name="T24" fmla="*/ 82 w 173"/>
                <a:gd name="T25" fmla="*/ 0 h 86"/>
                <a:gd name="T26" fmla="*/ 70 w 173"/>
                <a:gd name="T27" fmla="*/ 25 h 86"/>
                <a:gd name="T28" fmla="*/ 72 w 173"/>
                <a:gd name="T29" fmla="*/ 22 h 86"/>
                <a:gd name="T30" fmla="*/ 54 w 173"/>
                <a:gd name="T31" fmla="*/ 33 h 86"/>
                <a:gd name="T32" fmla="*/ 46 w 173"/>
                <a:gd name="T33" fmla="*/ 21 h 86"/>
                <a:gd name="T34" fmla="*/ 38 w 173"/>
                <a:gd name="T35" fmla="*/ 18 h 86"/>
                <a:gd name="T36" fmla="*/ 30 w 173"/>
                <a:gd name="T37" fmla="*/ 21 h 86"/>
                <a:gd name="T38" fmla="*/ 19 w 173"/>
                <a:gd name="T39" fmla="*/ 37 h 86"/>
                <a:gd name="T40" fmla="*/ 32 w 173"/>
                <a:gd name="T41" fmla="*/ 55 h 86"/>
                <a:gd name="T42" fmla="*/ 31 w 173"/>
                <a:gd name="T43" fmla="*/ 51 h 86"/>
                <a:gd name="T44" fmla="*/ 26 w 173"/>
                <a:gd name="T45" fmla="*/ 72 h 86"/>
                <a:gd name="T46" fmla="*/ 12 w 173"/>
                <a:gd name="T47" fmla="*/ 69 h 86"/>
                <a:gd name="T48" fmla="*/ 12 w 173"/>
                <a:gd name="T49" fmla="*/ 69 h 86"/>
                <a:gd name="T50" fmla="*/ 0 w 173"/>
                <a:gd name="T51" fmla="*/ 81 h 86"/>
                <a:gd name="T52" fmla="*/ 0 w 173"/>
                <a:gd name="T53" fmla="*/ 81 h 86"/>
                <a:gd name="T54" fmla="*/ 6 w 173"/>
                <a:gd name="T55" fmla="*/ 86 h 86"/>
                <a:gd name="T56" fmla="*/ 6 w 173"/>
                <a:gd name="T57" fmla="*/ 81 h 86"/>
                <a:gd name="T58" fmla="*/ 12 w 173"/>
                <a:gd name="T59" fmla="*/ 74 h 86"/>
                <a:gd name="T60" fmla="*/ 12 w 173"/>
                <a:gd name="T61" fmla="*/ 75 h 86"/>
                <a:gd name="T62" fmla="*/ 12 w 173"/>
                <a:gd name="T63" fmla="*/ 75 h 86"/>
                <a:gd name="T64" fmla="*/ 28 w 173"/>
                <a:gd name="T65" fmla="*/ 75 h 86"/>
                <a:gd name="T66" fmla="*/ 36 w 173"/>
                <a:gd name="T67" fmla="*/ 54 h 86"/>
                <a:gd name="T68" fmla="*/ 26 w 173"/>
                <a:gd name="T69" fmla="*/ 41 h 86"/>
                <a:gd name="T70" fmla="*/ 25 w 173"/>
                <a:gd name="T71" fmla="*/ 37 h 86"/>
                <a:gd name="T72" fmla="*/ 34 w 173"/>
                <a:gd name="T73" fmla="*/ 25 h 86"/>
                <a:gd name="T74" fmla="*/ 38 w 173"/>
                <a:gd name="T75" fmla="*/ 24 h 86"/>
                <a:gd name="T76" fmla="*/ 53 w 173"/>
                <a:gd name="T77" fmla="*/ 37 h 86"/>
                <a:gd name="T78" fmla="*/ 74 w 173"/>
                <a:gd name="T79" fmla="*/ 28 h 86"/>
                <a:gd name="T80" fmla="*/ 76 w 173"/>
                <a:gd name="T81" fmla="*/ 12 h 86"/>
                <a:gd name="T82" fmla="*/ 92 w 173"/>
                <a:gd name="T83" fmla="*/ 6 h 86"/>
                <a:gd name="T84" fmla="*/ 98 w 173"/>
                <a:gd name="T85" fmla="*/ 27 h 86"/>
                <a:gd name="T86" fmla="*/ 119 w 173"/>
                <a:gd name="T87" fmla="*/ 36 h 86"/>
                <a:gd name="T88" fmla="*/ 132 w 173"/>
                <a:gd name="T89" fmla="*/ 26 h 86"/>
                <a:gd name="T90" fmla="*/ 140 w 173"/>
                <a:gd name="T91" fmla="*/ 26 h 86"/>
                <a:gd name="T92" fmla="*/ 147 w 173"/>
                <a:gd name="T93" fmla="*/ 33 h 86"/>
                <a:gd name="T94" fmla="*/ 147 w 173"/>
                <a:gd name="T95" fmla="*/ 41 h 86"/>
                <a:gd name="T96" fmla="*/ 137 w 173"/>
                <a:gd name="T97" fmla="*/ 54 h 86"/>
                <a:gd name="T98" fmla="*/ 145 w 173"/>
                <a:gd name="T99" fmla="*/ 75 h 86"/>
                <a:gd name="T100" fmla="*/ 161 w 173"/>
                <a:gd name="T101" fmla="*/ 75 h 86"/>
                <a:gd name="T102" fmla="*/ 167 w 173"/>
                <a:gd name="T103" fmla="*/ 86 h 86"/>
                <a:gd name="T104" fmla="*/ 62 w 173"/>
                <a:gd name="T105" fmla="*/ 86 h 86"/>
                <a:gd name="T106" fmla="*/ 87 w 173"/>
                <a:gd name="T107" fmla="*/ 61 h 86"/>
                <a:gd name="T108" fmla="*/ 112 w 173"/>
                <a:gd name="T109" fmla="*/ 86 h 86"/>
                <a:gd name="T110" fmla="*/ 109 w 173"/>
                <a:gd name="T111" fmla="*/ 64 h 86"/>
                <a:gd name="T112" fmla="*/ 65 w 173"/>
                <a:gd name="T113" fmla="*/ 64 h 86"/>
                <a:gd name="T114" fmla="*/ 62 w 173"/>
                <a:gd name="T1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86">
                  <a:moveTo>
                    <a:pt x="173" y="86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75"/>
                    <a:pt x="168" y="69"/>
                    <a:pt x="161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49" y="64"/>
                    <a:pt x="146" y="57"/>
                    <a:pt x="142" y="51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4" y="43"/>
                    <a:pt x="155" y="40"/>
                    <a:pt x="155" y="37"/>
                  </a:cubicBezTo>
                  <a:cubicBezTo>
                    <a:pt x="155" y="34"/>
                    <a:pt x="154" y="31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2" y="19"/>
                    <a:pt x="139" y="18"/>
                    <a:pt x="136" y="18"/>
                  </a:cubicBezTo>
                  <a:cubicBezTo>
                    <a:pt x="133" y="18"/>
                    <a:pt x="130" y="19"/>
                    <a:pt x="128" y="2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6" y="27"/>
                    <a:pt x="109" y="24"/>
                    <a:pt x="101" y="22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8" y="0"/>
                    <a:pt x="9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70" y="5"/>
                    <a:pt x="70" y="1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5" y="24"/>
                    <a:pt x="58" y="27"/>
                    <a:pt x="52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4" y="19"/>
                    <a:pt x="41" y="18"/>
                    <a:pt x="38" y="18"/>
                  </a:cubicBezTo>
                  <a:cubicBezTo>
                    <a:pt x="35" y="18"/>
                    <a:pt x="32" y="19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0" y="31"/>
                    <a:pt x="19" y="34"/>
                    <a:pt x="19" y="37"/>
                  </a:cubicBezTo>
                  <a:cubicBezTo>
                    <a:pt x="19" y="40"/>
                    <a:pt x="20" y="43"/>
                    <a:pt x="22" y="4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7" y="57"/>
                    <a:pt x="24" y="64"/>
                    <a:pt x="23" y="71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6" y="69"/>
                    <a:pt x="0" y="74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78"/>
                    <a:pt x="9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66"/>
                    <a:pt x="33" y="60"/>
                    <a:pt x="36" y="54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5" y="38"/>
                    <a:pt x="25" y="37"/>
                  </a:cubicBezTo>
                  <a:cubicBezTo>
                    <a:pt x="25" y="35"/>
                    <a:pt x="25" y="34"/>
                    <a:pt x="27" y="3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4"/>
                    <a:pt x="36" y="24"/>
                    <a:pt x="38" y="24"/>
                  </a:cubicBezTo>
                  <a:cubicBezTo>
                    <a:pt x="39" y="24"/>
                    <a:pt x="41" y="24"/>
                    <a:pt x="42" y="25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61" y="32"/>
                    <a:pt x="67" y="29"/>
                    <a:pt x="74" y="28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8"/>
                    <a:pt x="78" y="6"/>
                    <a:pt x="8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5" y="6"/>
                    <a:pt x="98" y="8"/>
                    <a:pt x="98" y="12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7" y="30"/>
                    <a:pt x="113" y="32"/>
                    <a:pt x="119" y="36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3" y="25"/>
                    <a:pt x="134" y="24"/>
                    <a:pt x="136" y="24"/>
                  </a:cubicBezTo>
                  <a:cubicBezTo>
                    <a:pt x="137" y="24"/>
                    <a:pt x="139" y="25"/>
                    <a:pt x="140" y="26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4"/>
                    <a:pt x="149" y="35"/>
                    <a:pt x="149" y="37"/>
                  </a:cubicBezTo>
                  <a:cubicBezTo>
                    <a:pt x="149" y="38"/>
                    <a:pt x="148" y="40"/>
                    <a:pt x="147" y="4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41" y="60"/>
                    <a:pt x="143" y="66"/>
                    <a:pt x="145" y="73"/>
                  </a:cubicBezTo>
                  <a:cubicBezTo>
                    <a:pt x="145" y="75"/>
                    <a:pt x="145" y="75"/>
                    <a:pt x="145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5" y="75"/>
                    <a:pt x="167" y="78"/>
                    <a:pt x="167" y="81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73" y="86"/>
                    <a:pt x="173" y="86"/>
                    <a:pt x="173" y="86"/>
                  </a:cubicBezTo>
                  <a:close/>
                  <a:moveTo>
                    <a:pt x="62" y="86"/>
                  </a:moveTo>
                  <a:cubicBezTo>
                    <a:pt x="62" y="79"/>
                    <a:pt x="65" y="73"/>
                    <a:pt x="69" y="69"/>
                  </a:cubicBezTo>
                  <a:cubicBezTo>
                    <a:pt x="74" y="64"/>
                    <a:pt x="80" y="61"/>
                    <a:pt x="87" y="61"/>
                  </a:cubicBezTo>
                  <a:cubicBezTo>
                    <a:pt x="94" y="61"/>
                    <a:pt x="100" y="64"/>
                    <a:pt x="104" y="69"/>
                  </a:cubicBezTo>
                  <a:cubicBezTo>
                    <a:pt x="109" y="73"/>
                    <a:pt x="112" y="79"/>
                    <a:pt x="112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78"/>
                    <a:pt x="114" y="70"/>
                    <a:pt x="109" y="64"/>
                  </a:cubicBezTo>
                  <a:cubicBezTo>
                    <a:pt x="103" y="59"/>
                    <a:pt x="95" y="55"/>
                    <a:pt x="87" y="55"/>
                  </a:cubicBezTo>
                  <a:cubicBezTo>
                    <a:pt x="78" y="55"/>
                    <a:pt x="70" y="59"/>
                    <a:pt x="65" y="64"/>
                  </a:cubicBezTo>
                  <a:cubicBezTo>
                    <a:pt x="59" y="70"/>
                    <a:pt x="56" y="78"/>
                    <a:pt x="56" y="86"/>
                  </a:cubicBezTo>
                  <a:cubicBezTo>
                    <a:pt x="62" y="86"/>
                    <a:pt x="62" y="86"/>
                    <a:pt x="62" y="8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Rectangle 124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9820275" y="5184775"/>
              <a:ext cx="176213" cy="822325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125"/>
            <p:cNvSpPr/>
            <p:nvPr>
              <p:custDataLst>
                <p:tags r:id="rId125"/>
              </p:custDataLst>
            </p:nvPr>
          </p:nvSpPr>
          <p:spPr bwMode="auto">
            <a:xfrm>
              <a:off x="9802813" y="5167313"/>
              <a:ext cx="211138" cy="857250"/>
            </a:xfrm>
            <a:custGeom>
              <a:avLst/>
              <a:gdLst>
                <a:gd name="T0" fmla="*/ 11 w 36"/>
                <a:gd name="T1" fmla="*/ 143 h 146"/>
                <a:gd name="T2" fmla="*/ 11 w 36"/>
                <a:gd name="T3" fmla="*/ 146 h 146"/>
                <a:gd name="T4" fmla="*/ 36 w 36"/>
                <a:gd name="T5" fmla="*/ 146 h 146"/>
                <a:gd name="T6" fmla="*/ 36 w 36"/>
                <a:gd name="T7" fmla="*/ 0 h 146"/>
                <a:gd name="T8" fmla="*/ 0 w 36"/>
                <a:gd name="T9" fmla="*/ 0 h 146"/>
                <a:gd name="T10" fmla="*/ 0 w 36"/>
                <a:gd name="T11" fmla="*/ 135 h 146"/>
                <a:gd name="T12" fmla="*/ 11 w 36"/>
                <a:gd name="T13" fmla="*/ 146 h 146"/>
                <a:gd name="T14" fmla="*/ 11 w 36"/>
                <a:gd name="T15" fmla="*/ 143 h 146"/>
                <a:gd name="T16" fmla="*/ 11 w 36"/>
                <a:gd name="T17" fmla="*/ 140 h 146"/>
                <a:gd name="T18" fmla="*/ 6 w 36"/>
                <a:gd name="T19" fmla="*/ 135 h 146"/>
                <a:gd name="T20" fmla="*/ 6 w 36"/>
                <a:gd name="T21" fmla="*/ 6 h 146"/>
                <a:gd name="T22" fmla="*/ 30 w 36"/>
                <a:gd name="T23" fmla="*/ 6 h 146"/>
                <a:gd name="T24" fmla="*/ 30 w 36"/>
                <a:gd name="T25" fmla="*/ 140 h 146"/>
                <a:gd name="T26" fmla="*/ 11 w 36"/>
                <a:gd name="T27" fmla="*/ 140 h 146"/>
                <a:gd name="T28" fmla="*/ 11 w 36"/>
                <a:gd name="T29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1" y="143"/>
                  </a:moveTo>
                  <a:cubicBezTo>
                    <a:pt x="11" y="146"/>
                    <a:pt x="11" y="146"/>
                    <a:pt x="11" y="146"/>
                  </a:cubicBezTo>
                  <a:cubicBezTo>
                    <a:pt x="36" y="146"/>
                    <a:pt x="36" y="146"/>
                    <a:pt x="36" y="14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8" y="140"/>
                    <a:pt x="6" y="138"/>
                    <a:pt x="6" y="13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11" y="140"/>
                    <a:pt x="11" y="140"/>
                    <a:pt x="11" y="140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126"/>
            <p:cNvSpPr/>
            <p:nvPr>
              <p:custDataLst>
                <p:tags r:id="rId126"/>
              </p:custDataLst>
            </p:nvPr>
          </p:nvSpPr>
          <p:spPr bwMode="auto">
            <a:xfrm>
              <a:off x="9731375" y="5184775"/>
              <a:ext cx="234950" cy="117475"/>
            </a:xfrm>
            <a:custGeom>
              <a:avLst/>
              <a:gdLst>
                <a:gd name="T0" fmla="*/ 0 w 148"/>
                <a:gd name="T1" fmla="*/ 74 h 74"/>
                <a:gd name="T2" fmla="*/ 111 w 148"/>
                <a:gd name="T3" fmla="*/ 74 h 74"/>
                <a:gd name="T4" fmla="*/ 148 w 148"/>
                <a:gd name="T5" fmla="*/ 0 h 74"/>
                <a:gd name="T6" fmla="*/ 37 w 148"/>
                <a:gd name="T7" fmla="*/ 0 h 74"/>
                <a:gd name="T8" fmla="*/ 0 w 1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4">
                  <a:moveTo>
                    <a:pt x="0" y="74"/>
                  </a:moveTo>
                  <a:lnTo>
                    <a:pt x="111" y="74"/>
                  </a:lnTo>
                  <a:lnTo>
                    <a:pt x="148" y="0"/>
                  </a:lnTo>
                  <a:lnTo>
                    <a:pt x="3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127"/>
            <p:cNvSpPr/>
            <p:nvPr>
              <p:custDataLst>
                <p:tags r:id="rId127"/>
              </p:custDataLst>
            </p:nvPr>
          </p:nvSpPr>
          <p:spPr bwMode="auto">
            <a:xfrm>
              <a:off x="9702800" y="5167313"/>
              <a:ext cx="293688" cy="152400"/>
            </a:xfrm>
            <a:custGeom>
              <a:avLst/>
              <a:gdLst>
                <a:gd name="T0" fmla="*/ 18 w 185"/>
                <a:gd name="T1" fmla="*/ 85 h 96"/>
                <a:gd name="T2" fmla="*/ 18 w 185"/>
                <a:gd name="T3" fmla="*/ 96 h 96"/>
                <a:gd name="T4" fmla="*/ 137 w 185"/>
                <a:gd name="T5" fmla="*/ 96 h 96"/>
                <a:gd name="T6" fmla="*/ 185 w 185"/>
                <a:gd name="T7" fmla="*/ 0 h 96"/>
                <a:gd name="T8" fmla="*/ 48 w 185"/>
                <a:gd name="T9" fmla="*/ 0 h 96"/>
                <a:gd name="T10" fmla="*/ 0 w 185"/>
                <a:gd name="T11" fmla="*/ 96 h 96"/>
                <a:gd name="T12" fmla="*/ 18 w 185"/>
                <a:gd name="T13" fmla="*/ 96 h 96"/>
                <a:gd name="T14" fmla="*/ 18 w 185"/>
                <a:gd name="T15" fmla="*/ 85 h 96"/>
                <a:gd name="T16" fmla="*/ 29 w 185"/>
                <a:gd name="T17" fmla="*/ 89 h 96"/>
                <a:gd name="T18" fmla="*/ 63 w 185"/>
                <a:gd name="T19" fmla="*/ 23 h 96"/>
                <a:gd name="T20" fmla="*/ 148 w 185"/>
                <a:gd name="T21" fmla="*/ 23 h 96"/>
                <a:gd name="T22" fmla="*/ 122 w 185"/>
                <a:gd name="T23" fmla="*/ 74 h 96"/>
                <a:gd name="T24" fmla="*/ 18 w 185"/>
                <a:gd name="T25" fmla="*/ 74 h 96"/>
                <a:gd name="T26" fmla="*/ 18 w 185"/>
                <a:gd name="T27" fmla="*/ 85 h 96"/>
                <a:gd name="T28" fmla="*/ 29 w 185"/>
                <a:gd name="T29" fmla="*/ 89 h 96"/>
                <a:gd name="T30" fmla="*/ 18 w 185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96">
                  <a:moveTo>
                    <a:pt x="18" y="85"/>
                  </a:moveTo>
                  <a:lnTo>
                    <a:pt x="18" y="96"/>
                  </a:lnTo>
                  <a:lnTo>
                    <a:pt x="137" y="96"/>
                  </a:lnTo>
                  <a:lnTo>
                    <a:pt x="185" y="0"/>
                  </a:lnTo>
                  <a:lnTo>
                    <a:pt x="48" y="0"/>
                  </a:lnTo>
                  <a:lnTo>
                    <a:pt x="0" y="96"/>
                  </a:lnTo>
                  <a:lnTo>
                    <a:pt x="18" y="96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63" y="23"/>
                  </a:lnTo>
                  <a:lnTo>
                    <a:pt x="148" y="23"/>
                  </a:lnTo>
                  <a:lnTo>
                    <a:pt x="122" y="74"/>
                  </a:lnTo>
                  <a:lnTo>
                    <a:pt x="18" y="74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18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Rectangle 128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9996488" y="5184775"/>
              <a:ext cx="1066800" cy="822325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Rectangle 129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9996488" y="5184775"/>
              <a:ext cx="10668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130"/>
            <p:cNvSpPr/>
            <p:nvPr>
              <p:custDataLst>
                <p:tags r:id="rId130"/>
              </p:custDataLst>
            </p:nvPr>
          </p:nvSpPr>
          <p:spPr bwMode="auto">
            <a:xfrm>
              <a:off x="9977438" y="5167313"/>
              <a:ext cx="1103313" cy="857250"/>
            </a:xfrm>
            <a:custGeom>
              <a:avLst/>
              <a:gdLst>
                <a:gd name="T0" fmla="*/ 182 w 188"/>
                <a:gd name="T1" fmla="*/ 118 h 146"/>
                <a:gd name="T2" fmla="*/ 182 w 188"/>
                <a:gd name="T3" fmla="*/ 131 h 146"/>
                <a:gd name="T4" fmla="*/ 173 w 188"/>
                <a:gd name="T5" fmla="*/ 140 h 146"/>
                <a:gd name="T6" fmla="*/ 6 w 188"/>
                <a:gd name="T7" fmla="*/ 140 h 146"/>
                <a:gd name="T8" fmla="*/ 6 w 188"/>
                <a:gd name="T9" fmla="*/ 6 h 146"/>
                <a:gd name="T10" fmla="*/ 182 w 188"/>
                <a:gd name="T11" fmla="*/ 6 h 146"/>
                <a:gd name="T12" fmla="*/ 182 w 188"/>
                <a:gd name="T13" fmla="*/ 69 h 146"/>
                <a:gd name="T14" fmla="*/ 188 w 188"/>
                <a:gd name="T15" fmla="*/ 69 h 146"/>
                <a:gd name="T16" fmla="*/ 188 w 188"/>
                <a:gd name="T17" fmla="*/ 0 h 146"/>
                <a:gd name="T18" fmla="*/ 0 w 188"/>
                <a:gd name="T19" fmla="*/ 0 h 146"/>
                <a:gd name="T20" fmla="*/ 0 w 188"/>
                <a:gd name="T21" fmla="*/ 146 h 146"/>
                <a:gd name="T22" fmla="*/ 173 w 188"/>
                <a:gd name="T23" fmla="*/ 146 h 146"/>
                <a:gd name="T24" fmla="*/ 188 w 188"/>
                <a:gd name="T25" fmla="*/ 131 h 146"/>
                <a:gd name="T26" fmla="*/ 188 w 188"/>
                <a:gd name="T27" fmla="*/ 118 h 146"/>
                <a:gd name="T28" fmla="*/ 182 w 188"/>
                <a:gd name="T29" fmla="*/ 1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46">
                  <a:moveTo>
                    <a:pt x="182" y="118"/>
                  </a:moveTo>
                  <a:cubicBezTo>
                    <a:pt x="182" y="131"/>
                    <a:pt x="182" y="131"/>
                    <a:pt x="182" y="131"/>
                  </a:cubicBezTo>
                  <a:cubicBezTo>
                    <a:pt x="182" y="136"/>
                    <a:pt x="178" y="140"/>
                    <a:pt x="173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81" y="146"/>
                    <a:pt x="188" y="139"/>
                    <a:pt x="188" y="131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2" y="118"/>
                    <a:pt x="182" y="118"/>
                    <a:pt x="182" y="118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131"/>
            <p:cNvSpPr/>
            <p:nvPr>
              <p:custDataLst>
                <p:tags r:id="rId131"/>
              </p:custDataLst>
            </p:nvPr>
          </p:nvSpPr>
          <p:spPr bwMode="auto">
            <a:xfrm>
              <a:off x="10031413" y="5184775"/>
              <a:ext cx="1119188" cy="117475"/>
            </a:xfrm>
            <a:custGeom>
              <a:avLst/>
              <a:gdLst>
                <a:gd name="T0" fmla="*/ 705 w 705"/>
                <a:gd name="T1" fmla="*/ 74 h 74"/>
                <a:gd name="T2" fmla="*/ 37 w 705"/>
                <a:gd name="T3" fmla="*/ 74 h 74"/>
                <a:gd name="T4" fmla="*/ 0 w 705"/>
                <a:gd name="T5" fmla="*/ 0 h 74"/>
                <a:gd name="T6" fmla="*/ 672 w 705"/>
                <a:gd name="T7" fmla="*/ 0 h 74"/>
                <a:gd name="T8" fmla="*/ 705 w 705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74">
                  <a:moveTo>
                    <a:pt x="705" y="74"/>
                  </a:moveTo>
                  <a:lnTo>
                    <a:pt x="37" y="74"/>
                  </a:lnTo>
                  <a:lnTo>
                    <a:pt x="0" y="0"/>
                  </a:lnTo>
                  <a:lnTo>
                    <a:pt x="672" y="0"/>
                  </a:lnTo>
                  <a:lnTo>
                    <a:pt x="705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132"/>
            <p:cNvSpPr/>
            <p:nvPr>
              <p:custDataLst>
                <p:tags r:id="rId132"/>
              </p:custDataLst>
            </p:nvPr>
          </p:nvSpPr>
          <p:spPr bwMode="auto">
            <a:xfrm>
              <a:off x="10001250" y="5167313"/>
              <a:ext cx="1179513" cy="152400"/>
            </a:xfrm>
            <a:custGeom>
              <a:avLst/>
              <a:gdLst>
                <a:gd name="T0" fmla="*/ 724 w 743"/>
                <a:gd name="T1" fmla="*/ 85 h 96"/>
                <a:gd name="T2" fmla="*/ 724 w 743"/>
                <a:gd name="T3" fmla="*/ 74 h 96"/>
                <a:gd name="T4" fmla="*/ 63 w 743"/>
                <a:gd name="T5" fmla="*/ 74 h 96"/>
                <a:gd name="T6" fmla="*/ 37 w 743"/>
                <a:gd name="T7" fmla="*/ 23 h 96"/>
                <a:gd name="T8" fmla="*/ 684 w 743"/>
                <a:gd name="T9" fmla="*/ 23 h 96"/>
                <a:gd name="T10" fmla="*/ 717 w 743"/>
                <a:gd name="T11" fmla="*/ 89 h 96"/>
                <a:gd name="T12" fmla="*/ 724 w 743"/>
                <a:gd name="T13" fmla="*/ 85 h 96"/>
                <a:gd name="T14" fmla="*/ 724 w 743"/>
                <a:gd name="T15" fmla="*/ 74 h 96"/>
                <a:gd name="T16" fmla="*/ 724 w 743"/>
                <a:gd name="T17" fmla="*/ 85 h 96"/>
                <a:gd name="T18" fmla="*/ 735 w 743"/>
                <a:gd name="T19" fmla="*/ 82 h 96"/>
                <a:gd name="T20" fmla="*/ 699 w 743"/>
                <a:gd name="T21" fmla="*/ 0 h 96"/>
                <a:gd name="T22" fmla="*/ 0 w 743"/>
                <a:gd name="T23" fmla="*/ 0 h 96"/>
                <a:gd name="T24" fmla="*/ 48 w 743"/>
                <a:gd name="T25" fmla="*/ 96 h 96"/>
                <a:gd name="T26" fmla="*/ 743 w 743"/>
                <a:gd name="T27" fmla="*/ 96 h 96"/>
                <a:gd name="T28" fmla="*/ 735 w 743"/>
                <a:gd name="T29" fmla="*/ 82 h 96"/>
                <a:gd name="T30" fmla="*/ 724 w 743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96">
                  <a:moveTo>
                    <a:pt x="724" y="85"/>
                  </a:moveTo>
                  <a:lnTo>
                    <a:pt x="724" y="74"/>
                  </a:lnTo>
                  <a:lnTo>
                    <a:pt x="63" y="74"/>
                  </a:lnTo>
                  <a:lnTo>
                    <a:pt x="37" y="23"/>
                  </a:lnTo>
                  <a:lnTo>
                    <a:pt x="684" y="23"/>
                  </a:lnTo>
                  <a:lnTo>
                    <a:pt x="717" y="89"/>
                  </a:lnTo>
                  <a:lnTo>
                    <a:pt x="724" y="85"/>
                  </a:lnTo>
                  <a:lnTo>
                    <a:pt x="724" y="74"/>
                  </a:lnTo>
                  <a:lnTo>
                    <a:pt x="724" y="85"/>
                  </a:lnTo>
                  <a:lnTo>
                    <a:pt x="735" y="82"/>
                  </a:lnTo>
                  <a:lnTo>
                    <a:pt x="699" y="0"/>
                  </a:lnTo>
                  <a:lnTo>
                    <a:pt x="0" y="0"/>
                  </a:lnTo>
                  <a:lnTo>
                    <a:pt x="48" y="96"/>
                  </a:lnTo>
                  <a:lnTo>
                    <a:pt x="743" y="96"/>
                  </a:lnTo>
                  <a:lnTo>
                    <a:pt x="735" y="82"/>
                  </a:lnTo>
                  <a:lnTo>
                    <a:pt x="724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133"/>
            <p:cNvSpPr/>
            <p:nvPr>
              <p:custDataLst>
                <p:tags r:id="rId133"/>
              </p:custDataLst>
            </p:nvPr>
          </p:nvSpPr>
          <p:spPr bwMode="auto">
            <a:xfrm>
              <a:off x="5737225" y="5238750"/>
              <a:ext cx="598488" cy="785813"/>
            </a:xfrm>
            <a:custGeom>
              <a:avLst/>
              <a:gdLst>
                <a:gd name="T0" fmla="*/ 67 w 102"/>
                <a:gd name="T1" fmla="*/ 34 h 134"/>
                <a:gd name="T2" fmla="*/ 67 w 102"/>
                <a:gd name="T3" fmla="*/ 15 h 134"/>
                <a:gd name="T4" fmla="*/ 73 w 102"/>
                <a:gd name="T5" fmla="*/ 15 h 134"/>
                <a:gd name="T6" fmla="*/ 76 w 102"/>
                <a:gd name="T7" fmla="*/ 12 h 134"/>
                <a:gd name="T8" fmla="*/ 76 w 102"/>
                <a:gd name="T9" fmla="*/ 4 h 134"/>
                <a:gd name="T10" fmla="*/ 73 w 102"/>
                <a:gd name="T11" fmla="*/ 0 h 134"/>
                <a:gd name="T12" fmla="*/ 33 w 102"/>
                <a:gd name="T13" fmla="*/ 0 h 134"/>
                <a:gd name="T14" fmla="*/ 29 w 102"/>
                <a:gd name="T15" fmla="*/ 4 h 134"/>
                <a:gd name="T16" fmla="*/ 29 w 102"/>
                <a:gd name="T17" fmla="*/ 12 h 134"/>
                <a:gd name="T18" fmla="*/ 33 w 102"/>
                <a:gd name="T19" fmla="*/ 15 h 134"/>
                <a:gd name="T20" fmla="*/ 38 w 102"/>
                <a:gd name="T21" fmla="*/ 15 h 134"/>
                <a:gd name="T22" fmla="*/ 38 w 102"/>
                <a:gd name="T23" fmla="*/ 34 h 134"/>
                <a:gd name="T24" fmla="*/ 3 w 102"/>
                <a:gd name="T25" fmla="*/ 87 h 134"/>
                <a:gd name="T26" fmla="*/ 47 w 102"/>
                <a:gd name="T27" fmla="*/ 130 h 134"/>
                <a:gd name="T28" fmla="*/ 102 w 102"/>
                <a:gd name="T29" fmla="*/ 81 h 134"/>
                <a:gd name="T30" fmla="*/ 67 w 102"/>
                <a:gd name="T31" fmla="*/ 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4">
                  <a:moveTo>
                    <a:pt x="67" y="34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15"/>
                    <a:pt x="76" y="14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2"/>
                    <a:pt x="75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4"/>
                    <a:pt x="31" y="15"/>
                    <a:pt x="33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6" y="40"/>
                    <a:pt x="0" y="62"/>
                    <a:pt x="3" y="87"/>
                  </a:cubicBezTo>
                  <a:cubicBezTo>
                    <a:pt x="6" y="110"/>
                    <a:pt x="24" y="128"/>
                    <a:pt x="47" y="130"/>
                  </a:cubicBezTo>
                  <a:cubicBezTo>
                    <a:pt x="77" y="134"/>
                    <a:pt x="102" y="110"/>
                    <a:pt x="102" y="81"/>
                  </a:cubicBezTo>
                  <a:cubicBezTo>
                    <a:pt x="102" y="59"/>
                    <a:pt x="88" y="40"/>
                    <a:pt x="67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Oval 134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5808663" y="5478463"/>
              <a:ext cx="468313" cy="469900"/>
            </a:xfrm>
            <a:prstGeom prst="ellipse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35"/>
            <p:cNvSpPr/>
            <p:nvPr>
              <p:custDataLst>
                <p:tags r:id="rId135"/>
              </p:custDataLst>
            </p:nvPr>
          </p:nvSpPr>
          <p:spPr bwMode="auto">
            <a:xfrm>
              <a:off x="5843588" y="5508625"/>
              <a:ext cx="404813" cy="409575"/>
            </a:xfrm>
            <a:custGeom>
              <a:avLst/>
              <a:gdLst>
                <a:gd name="T0" fmla="*/ 66 w 69"/>
                <a:gd name="T1" fmla="*/ 35 h 70"/>
                <a:gd name="T2" fmla="*/ 63 w 69"/>
                <a:gd name="T3" fmla="*/ 35 h 70"/>
                <a:gd name="T4" fmla="*/ 55 w 69"/>
                <a:gd name="T5" fmla="*/ 56 h 70"/>
                <a:gd name="T6" fmla="*/ 34 w 69"/>
                <a:gd name="T7" fmla="*/ 64 h 70"/>
                <a:gd name="T8" fmla="*/ 14 w 69"/>
                <a:gd name="T9" fmla="*/ 56 h 70"/>
                <a:gd name="T10" fmla="*/ 6 w 69"/>
                <a:gd name="T11" fmla="*/ 35 h 70"/>
                <a:gd name="T12" fmla="*/ 14 w 69"/>
                <a:gd name="T13" fmla="*/ 15 h 70"/>
                <a:gd name="T14" fmla="*/ 34 w 69"/>
                <a:gd name="T15" fmla="*/ 6 h 70"/>
                <a:gd name="T16" fmla="*/ 55 w 69"/>
                <a:gd name="T17" fmla="*/ 15 h 70"/>
                <a:gd name="T18" fmla="*/ 63 w 69"/>
                <a:gd name="T19" fmla="*/ 35 h 70"/>
                <a:gd name="T20" fmla="*/ 66 w 69"/>
                <a:gd name="T21" fmla="*/ 35 h 70"/>
                <a:gd name="T22" fmla="*/ 69 w 69"/>
                <a:gd name="T23" fmla="*/ 35 h 70"/>
                <a:gd name="T24" fmla="*/ 34 w 69"/>
                <a:gd name="T25" fmla="*/ 0 h 70"/>
                <a:gd name="T26" fmla="*/ 0 w 69"/>
                <a:gd name="T27" fmla="*/ 35 h 70"/>
                <a:gd name="T28" fmla="*/ 34 w 69"/>
                <a:gd name="T29" fmla="*/ 70 h 70"/>
                <a:gd name="T30" fmla="*/ 69 w 69"/>
                <a:gd name="T31" fmla="*/ 35 h 70"/>
                <a:gd name="T32" fmla="*/ 66 w 69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0">
                  <a:moveTo>
                    <a:pt x="66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3"/>
                    <a:pt x="60" y="51"/>
                    <a:pt x="55" y="56"/>
                  </a:cubicBezTo>
                  <a:cubicBezTo>
                    <a:pt x="50" y="61"/>
                    <a:pt x="42" y="64"/>
                    <a:pt x="34" y="64"/>
                  </a:cubicBezTo>
                  <a:cubicBezTo>
                    <a:pt x="26" y="64"/>
                    <a:pt x="19" y="61"/>
                    <a:pt x="14" y="56"/>
                  </a:cubicBezTo>
                  <a:cubicBezTo>
                    <a:pt x="9" y="51"/>
                    <a:pt x="6" y="43"/>
                    <a:pt x="6" y="35"/>
                  </a:cubicBezTo>
                  <a:cubicBezTo>
                    <a:pt x="6" y="27"/>
                    <a:pt x="9" y="20"/>
                    <a:pt x="14" y="15"/>
                  </a:cubicBezTo>
                  <a:cubicBezTo>
                    <a:pt x="19" y="10"/>
                    <a:pt x="26" y="6"/>
                    <a:pt x="34" y="6"/>
                  </a:cubicBezTo>
                  <a:cubicBezTo>
                    <a:pt x="42" y="6"/>
                    <a:pt x="50" y="10"/>
                    <a:pt x="55" y="15"/>
                  </a:cubicBezTo>
                  <a:cubicBezTo>
                    <a:pt x="60" y="20"/>
                    <a:pt x="63" y="27"/>
                    <a:pt x="63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0"/>
                    <a:pt x="34" y="70"/>
                  </a:cubicBezTo>
                  <a:cubicBezTo>
                    <a:pt x="54" y="70"/>
                    <a:pt x="69" y="55"/>
                    <a:pt x="69" y="35"/>
                  </a:cubicBezTo>
                  <a:lnTo>
                    <a:pt x="66" y="3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36"/>
            <p:cNvSpPr/>
            <p:nvPr>
              <p:custDataLst>
                <p:tags r:id="rId136"/>
              </p:custDataLst>
            </p:nvPr>
          </p:nvSpPr>
          <p:spPr bwMode="auto">
            <a:xfrm>
              <a:off x="6096000" y="5532438"/>
              <a:ext cx="76200" cy="368300"/>
            </a:xfrm>
            <a:custGeom>
              <a:avLst/>
              <a:gdLst>
                <a:gd name="T0" fmla="*/ 0 w 13"/>
                <a:gd name="T1" fmla="*/ 3 h 63"/>
                <a:gd name="T2" fmla="*/ 7 w 13"/>
                <a:gd name="T3" fmla="*/ 31 h 63"/>
                <a:gd name="T4" fmla="*/ 0 w 13"/>
                <a:gd name="T5" fmla="*/ 60 h 63"/>
                <a:gd name="T6" fmla="*/ 5 w 13"/>
                <a:gd name="T7" fmla="*/ 63 h 63"/>
                <a:gd name="T8" fmla="*/ 13 w 13"/>
                <a:gd name="T9" fmla="*/ 31 h 63"/>
                <a:gd name="T10" fmla="*/ 5 w 13"/>
                <a:gd name="T11" fmla="*/ 0 h 63"/>
                <a:gd name="T12" fmla="*/ 0 w 13"/>
                <a:gd name="T13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3">
                  <a:moveTo>
                    <a:pt x="0" y="3"/>
                  </a:moveTo>
                  <a:cubicBezTo>
                    <a:pt x="5" y="10"/>
                    <a:pt x="7" y="20"/>
                    <a:pt x="7" y="31"/>
                  </a:cubicBezTo>
                  <a:cubicBezTo>
                    <a:pt x="7" y="42"/>
                    <a:pt x="5" y="52"/>
                    <a:pt x="0" y="60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0" y="54"/>
                    <a:pt x="13" y="43"/>
                    <a:pt x="13" y="31"/>
                  </a:cubicBezTo>
                  <a:cubicBezTo>
                    <a:pt x="13" y="19"/>
                    <a:pt x="10" y="8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137"/>
            <p:cNvSpPr/>
            <p:nvPr>
              <p:custDataLst>
                <p:tags r:id="rId137"/>
              </p:custDataLst>
            </p:nvPr>
          </p:nvSpPr>
          <p:spPr bwMode="auto">
            <a:xfrm>
              <a:off x="5919788" y="5532438"/>
              <a:ext cx="80963" cy="368300"/>
            </a:xfrm>
            <a:custGeom>
              <a:avLst/>
              <a:gdLst>
                <a:gd name="T0" fmla="*/ 8 w 14"/>
                <a:gd name="T1" fmla="*/ 0 h 63"/>
                <a:gd name="T2" fmla="*/ 0 w 14"/>
                <a:gd name="T3" fmla="*/ 31 h 63"/>
                <a:gd name="T4" fmla="*/ 9 w 14"/>
                <a:gd name="T5" fmla="*/ 63 h 63"/>
                <a:gd name="T6" fmla="*/ 14 w 14"/>
                <a:gd name="T7" fmla="*/ 60 h 63"/>
                <a:gd name="T8" fmla="*/ 6 w 14"/>
                <a:gd name="T9" fmla="*/ 31 h 63"/>
                <a:gd name="T10" fmla="*/ 14 w 14"/>
                <a:gd name="T11" fmla="*/ 3 h 63"/>
                <a:gd name="T12" fmla="*/ 8 w 1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3">
                  <a:moveTo>
                    <a:pt x="8" y="0"/>
                  </a:moveTo>
                  <a:cubicBezTo>
                    <a:pt x="3" y="8"/>
                    <a:pt x="0" y="19"/>
                    <a:pt x="0" y="31"/>
                  </a:cubicBezTo>
                  <a:cubicBezTo>
                    <a:pt x="0" y="43"/>
                    <a:pt x="3" y="54"/>
                    <a:pt x="9" y="6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9" y="52"/>
                    <a:pt x="6" y="42"/>
                    <a:pt x="6" y="31"/>
                  </a:cubicBezTo>
                  <a:cubicBezTo>
                    <a:pt x="6" y="20"/>
                    <a:pt x="9" y="10"/>
                    <a:pt x="14" y="3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Rectangle 138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6024563" y="5526088"/>
              <a:ext cx="34925" cy="37465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39"/>
            <p:cNvSpPr/>
            <p:nvPr>
              <p:custDataLst>
                <p:tags r:id="rId139"/>
              </p:custDataLst>
            </p:nvPr>
          </p:nvSpPr>
          <p:spPr bwMode="auto">
            <a:xfrm>
              <a:off x="6024563" y="5526088"/>
              <a:ext cx="34925" cy="374650"/>
            </a:xfrm>
            <a:custGeom>
              <a:avLst/>
              <a:gdLst>
                <a:gd name="T0" fmla="*/ 0 w 22"/>
                <a:gd name="T1" fmla="*/ 0 h 236"/>
                <a:gd name="T2" fmla="*/ 0 w 22"/>
                <a:gd name="T3" fmla="*/ 236 h 236"/>
                <a:gd name="T4" fmla="*/ 22 w 22"/>
                <a:gd name="T5" fmla="*/ 236 h 236"/>
                <a:gd name="T6" fmla="*/ 22 w 22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6">
                  <a:moveTo>
                    <a:pt x="0" y="0"/>
                  </a:moveTo>
                  <a:lnTo>
                    <a:pt x="0" y="236"/>
                  </a:lnTo>
                  <a:lnTo>
                    <a:pt x="22" y="23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Rectangle 140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5861050" y="5695950"/>
              <a:ext cx="3698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141"/>
            <p:cNvSpPr/>
            <p:nvPr>
              <p:custDataLst>
                <p:tags r:id="rId141"/>
              </p:custDataLst>
            </p:nvPr>
          </p:nvSpPr>
          <p:spPr bwMode="auto">
            <a:xfrm>
              <a:off x="5861050" y="5695950"/>
              <a:ext cx="369888" cy="34925"/>
            </a:xfrm>
            <a:custGeom>
              <a:avLst/>
              <a:gdLst>
                <a:gd name="T0" fmla="*/ 0 w 233"/>
                <a:gd name="T1" fmla="*/ 22 h 22"/>
                <a:gd name="T2" fmla="*/ 233 w 233"/>
                <a:gd name="T3" fmla="*/ 22 h 22"/>
                <a:gd name="T4" fmla="*/ 233 w 233"/>
                <a:gd name="T5" fmla="*/ 0 h 22"/>
                <a:gd name="T6" fmla="*/ 0 w 23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2">
                  <a:moveTo>
                    <a:pt x="0" y="22"/>
                  </a:moveTo>
                  <a:lnTo>
                    <a:pt x="233" y="22"/>
                  </a:ln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Rectangle 142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5884863" y="5608638"/>
              <a:ext cx="3270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143"/>
            <p:cNvSpPr/>
            <p:nvPr>
              <p:custDataLst>
                <p:tags r:id="rId143"/>
              </p:custDataLst>
            </p:nvPr>
          </p:nvSpPr>
          <p:spPr bwMode="auto">
            <a:xfrm>
              <a:off x="5884863" y="5608638"/>
              <a:ext cx="327025" cy="34925"/>
            </a:xfrm>
            <a:custGeom>
              <a:avLst/>
              <a:gdLst>
                <a:gd name="T0" fmla="*/ 0 w 206"/>
                <a:gd name="T1" fmla="*/ 22 h 22"/>
                <a:gd name="T2" fmla="*/ 206 w 206"/>
                <a:gd name="T3" fmla="*/ 22 h 22"/>
                <a:gd name="T4" fmla="*/ 206 w 206"/>
                <a:gd name="T5" fmla="*/ 0 h 22"/>
                <a:gd name="T6" fmla="*/ 0 w 20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2">
                  <a:moveTo>
                    <a:pt x="0" y="22"/>
                  </a:moveTo>
                  <a:lnTo>
                    <a:pt x="206" y="22"/>
                  </a:lnTo>
                  <a:lnTo>
                    <a:pt x="20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Rectangle 14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5878513" y="5789613"/>
              <a:ext cx="3286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145"/>
            <p:cNvSpPr/>
            <p:nvPr>
              <p:custDataLst>
                <p:tags r:id="rId145"/>
              </p:custDataLst>
            </p:nvPr>
          </p:nvSpPr>
          <p:spPr bwMode="auto">
            <a:xfrm>
              <a:off x="5878513" y="5789613"/>
              <a:ext cx="328613" cy="34925"/>
            </a:xfrm>
            <a:custGeom>
              <a:avLst/>
              <a:gdLst>
                <a:gd name="T0" fmla="*/ 0 w 207"/>
                <a:gd name="T1" fmla="*/ 22 h 22"/>
                <a:gd name="T2" fmla="*/ 207 w 207"/>
                <a:gd name="T3" fmla="*/ 22 h 22"/>
                <a:gd name="T4" fmla="*/ 207 w 207"/>
                <a:gd name="T5" fmla="*/ 0 h 22"/>
                <a:gd name="T6" fmla="*/ 0 w 20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2">
                  <a:moveTo>
                    <a:pt x="0" y="22"/>
                  </a:moveTo>
                  <a:lnTo>
                    <a:pt x="207" y="22"/>
                  </a:lnTo>
                  <a:lnTo>
                    <a:pt x="20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Rectangle 146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6065838" y="5314950"/>
              <a:ext cx="650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147"/>
            <p:cNvSpPr/>
            <p:nvPr>
              <p:custDataLst>
                <p:tags r:id="rId147"/>
              </p:custDataLst>
            </p:nvPr>
          </p:nvSpPr>
          <p:spPr bwMode="auto">
            <a:xfrm>
              <a:off x="6065838" y="5314950"/>
              <a:ext cx="65088" cy="34925"/>
            </a:xfrm>
            <a:custGeom>
              <a:avLst/>
              <a:gdLst>
                <a:gd name="T0" fmla="*/ 0 w 41"/>
                <a:gd name="T1" fmla="*/ 22 h 22"/>
                <a:gd name="T2" fmla="*/ 41 w 41"/>
                <a:gd name="T3" fmla="*/ 22 h 22"/>
                <a:gd name="T4" fmla="*/ 41 w 41"/>
                <a:gd name="T5" fmla="*/ 0 h 22"/>
                <a:gd name="T6" fmla="*/ 0 w 4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0" y="22"/>
                  </a:moveTo>
                  <a:lnTo>
                    <a:pt x="41" y="22"/>
                  </a:ln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48"/>
            <p:cNvSpPr/>
            <p:nvPr>
              <p:custDataLst>
                <p:tags r:id="rId148"/>
              </p:custDataLst>
            </p:nvPr>
          </p:nvSpPr>
          <p:spPr bwMode="auto">
            <a:xfrm>
              <a:off x="6288088" y="5824538"/>
              <a:ext cx="41275" cy="34925"/>
            </a:xfrm>
            <a:custGeom>
              <a:avLst/>
              <a:gdLst>
                <a:gd name="T0" fmla="*/ 5 w 7"/>
                <a:gd name="T1" fmla="*/ 6 h 6"/>
                <a:gd name="T2" fmla="*/ 7 w 7"/>
                <a:gd name="T3" fmla="*/ 2 h 6"/>
                <a:gd name="T4" fmla="*/ 1 w 7"/>
                <a:gd name="T5" fmla="*/ 0 h 6"/>
                <a:gd name="T6" fmla="*/ 0 w 7"/>
                <a:gd name="T7" fmla="*/ 3 h 6"/>
                <a:gd name="T8" fmla="*/ 5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cubicBezTo>
                    <a:pt x="6" y="5"/>
                    <a:pt x="6" y="3"/>
                    <a:pt x="7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49"/>
            <p:cNvSpPr/>
            <p:nvPr>
              <p:custDataLst>
                <p:tags r:id="rId149"/>
              </p:custDataLst>
            </p:nvPr>
          </p:nvSpPr>
          <p:spPr bwMode="auto">
            <a:xfrm>
              <a:off x="5737225" y="5221288"/>
              <a:ext cx="615950" cy="803275"/>
            </a:xfrm>
            <a:custGeom>
              <a:avLst/>
              <a:gdLst>
                <a:gd name="T0" fmla="*/ 104 w 105"/>
                <a:gd name="T1" fmla="*/ 97 h 137"/>
                <a:gd name="T2" fmla="*/ 105 w 105"/>
                <a:gd name="T3" fmla="*/ 84 h 137"/>
                <a:gd name="T4" fmla="*/ 68 w 105"/>
                <a:gd name="T5" fmla="*/ 34 h 137"/>
                <a:gd name="T6" fmla="*/ 67 w 105"/>
                <a:gd name="T7" fmla="*/ 37 h 137"/>
                <a:gd name="T8" fmla="*/ 70 w 105"/>
                <a:gd name="T9" fmla="*/ 37 h 137"/>
                <a:gd name="T10" fmla="*/ 70 w 105"/>
                <a:gd name="T11" fmla="*/ 21 h 137"/>
                <a:gd name="T12" fmla="*/ 73 w 105"/>
                <a:gd name="T13" fmla="*/ 21 h 137"/>
                <a:gd name="T14" fmla="*/ 79 w 105"/>
                <a:gd name="T15" fmla="*/ 15 h 137"/>
                <a:gd name="T16" fmla="*/ 79 w 105"/>
                <a:gd name="T17" fmla="*/ 7 h 137"/>
                <a:gd name="T18" fmla="*/ 73 w 105"/>
                <a:gd name="T19" fmla="*/ 0 h 137"/>
                <a:gd name="T20" fmla="*/ 33 w 105"/>
                <a:gd name="T21" fmla="*/ 0 h 137"/>
                <a:gd name="T22" fmla="*/ 26 w 105"/>
                <a:gd name="T23" fmla="*/ 7 h 137"/>
                <a:gd name="T24" fmla="*/ 26 w 105"/>
                <a:gd name="T25" fmla="*/ 15 h 137"/>
                <a:gd name="T26" fmla="*/ 33 w 105"/>
                <a:gd name="T27" fmla="*/ 21 h 137"/>
                <a:gd name="T28" fmla="*/ 35 w 105"/>
                <a:gd name="T29" fmla="*/ 21 h 137"/>
                <a:gd name="T30" fmla="*/ 35 w 105"/>
                <a:gd name="T31" fmla="*/ 37 h 137"/>
                <a:gd name="T32" fmla="*/ 38 w 105"/>
                <a:gd name="T33" fmla="*/ 37 h 137"/>
                <a:gd name="T34" fmla="*/ 37 w 105"/>
                <a:gd name="T35" fmla="*/ 34 h 137"/>
                <a:gd name="T36" fmla="*/ 0 w 105"/>
                <a:gd name="T37" fmla="*/ 84 h 137"/>
                <a:gd name="T38" fmla="*/ 0 w 105"/>
                <a:gd name="T39" fmla="*/ 91 h 137"/>
                <a:gd name="T40" fmla="*/ 47 w 105"/>
                <a:gd name="T41" fmla="*/ 136 h 137"/>
                <a:gd name="T42" fmla="*/ 53 w 105"/>
                <a:gd name="T43" fmla="*/ 137 h 137"/>
                <a:gd name="T44" fmla="*/ 95 w 105"/>
                <a:gd name="T45" fmla="*/ 116 h 137"/>
                <a:gd name="T46" fmla="*/ 90 w 105"/>
                <a:gd name="T47" fmla="*/ 112 h 137"/>
                <a:gd name="T48" fmla="*/ 53 w 105"/>
                <a:gd name="T49" fmla="*/ 131 h 137"/>
                <a:gd name="T50" fmla="*/ 47 w 105"/>
                <a:gd name="T51" fmla="*/ 130 h 137"/>
                <a:gd name="T52" fmla="*/ 6 w 105"/>
                <a:gd name="T53" fmla="*/ 90 h 137"/>
                <a:gd name="T54" fmla="*/ 6 w 105"/>
                <a:gd name="T55" fmla="*/ 84 h 137"/>
                <a:gd name="T56" fmla="*/ 39 w 105"/>
                <a:gd name="T57" fmla="*/ 39 h 137"/>
                <a:gd name="T58" fmla="*/ 41 w 105"/>
                <a:gd name="T59" fmla="*/ 39 h 137"/>
                <a:gd name="T60" fmla="*/ 41 w 105"/>
                <a:gd name="T61" fmla="*/ 15 h 137"/>
                <a:gd name="T62" fmla="*/ 33 w 105"/>
                <a:gd name="T63" fmla="*/ 15 h 137"/>
                <a:gd name="T64" fmla="*/ 32 w 105"/>
                <a:gd name="T65" fmla="*/ 15 h 137"/>
                <a:gd name="T66" fmla="*/ 32 w 105"/>
                <a:gd name="T67" fmla="*/ 7 h 137"/>
                <a:gd name="T68" fmla="*/ 33 w 105"/>
                <a:gd name="T69" fmla="*/ 6 h 137"/>
                <a:gd name="T70" fmla="*/ 73 w 105"/>
                <a:gd name="T71" fmla="*/ 6 h 137"/>
                <a:gd name="T72" fmla="*/ 73 w 105"/>
                <a:gd name="T73" fmla="*/ 7 h 137"/>
                <a:gd name="T74" fmla="*/ 73 w 105"/>
                <a:gd name="T75" fmla="*/ 15 h 137"/>
                <a:gd name="T76" fmla="*/ 73 w 105"/>
                <a:gd name="T77" fmla="*/ 15 h 137"/>
                <a:gd name="T78" fmla="*/ 64 w 105"/>
                <a:gd name="T79" fmla="*/ 15 h 137"/>
                <a:gd name="T80" fmla="*/ 64 w 105"/>
                <a:gd name="T81" fmla="*/ 39 h 137"/>
                <a:gd name="T82" fmla="*/ 66 w 105"/>
                <a:gd name="T83" fmla="*/ 39 h 137"/>
                <a:gd name="T84" fmla="*/ 99 w 105"/>
                <a:gd name="T85" fmla="*/ 84 h 137"/>
                <a:gd name="T86" fmla="*/ 98 w 105"/>
                <a:gd name="T87" fmla="*/ 95 h 137"/>
                <a:gd name="T88" fmla="*/ 104 w 105"/>
                <a:gd name="T89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" h="137">
                  <a:moveTo>
                    <a:pt x="104" y="97"/>
                  </a:moveTo>
                  <a:cubicBezTo>
                    <a:pt x="105" y="93"/>
                    <a:pt x="105" y="88"/>
                    <a:pt x="105" y="84"/>
                  </a:cubicBezTo>
                  <a:cubicBezTo>
                    <a:pt x="105" y="60"/>
                    <a:pt x="90" y="40"/>
                    <a:pt x="68" y="3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6" y="21"/>
                    <a:pt x="79" y="18"/>
                    <a:pt x="79" y="15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3"/>
                    <a:pt x="76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6" y="3"/>
                    <a:pt x="26" y="7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8"/>
                    <a:pt x="29" y="21"/>
                    <a:pt x="33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16" y="40"/>
                    <a:pt x="0" y="60"/>
                    <a:pt x="0" y="84"/>
                  </a:cubicBezTo>
                  <a:cubicBezTo>
                    <a:pt x="0" y="86"/>
                    <a:pt x="0" y="88"/>
                    <a:pt x="0" y="91"/>
                  </a:cubicBezTo>
                  <a:cubicBezTo>
                    <a:pt x="3" y="115"/>
                    <a:pt x="23" y="134"/>
                    <a:pt x="47" y="136"/>
                  </a:cubicBezTo>
                  <a:cubicBezTo>
                    <a:pt x="49" y="137"/>
                    <a:pt x="51" y="137"/>
                    <a:pt x="53" y="137"/>
                  </a:cubicBezTo>
                  <a:cubicBezTo>
                    <a:pt x="70" y="137"/>
                    <a:pt x="85" y="128"/>
                    <a:pt x="95" y="116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2" y="123"/>
                    <a:pt x="68" y="131"/>
                    <a:pt x="53" y="131"/>
                  </a:cubicBezTo>
                  <a:cubicBezTo>
                    <a:pt x="51" y="131"/>
                    <a:pt x="49" y="131"/>
                    <a:pt x="47" y="130"/>
                  </a:cubicBezTo>
                  <a:cubicBezTo>
                    <a:pt x="26" y="128"/>
                    <a:pt x="9" y="111"/>
                    <a:pt x="6" y="90"/>
                  </a:cubicBezTo>
                  <a:cubicBezTo>
                    <a:pt x="6" y="88"/>
                    <a:pt x="6" y="86"/>
                    <a:pt x="6" y="84"/>
                  </a:cubicBezTo>
                  <a:cubicBezTo>
                    <a:pt x="6" y="63"/>
                    <a:pt x="20" y="45"/>
                    <a:pt x="39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86" y="45"/>
                    <a:pt x="99" y="63"/>
                    <a:pt x="99" y="84"/>
                  </a:cubicBezTo>
                  <a:cubicBezTo>
                    <a:pt x="99" y="88"/>
                    <a:pt x="99" y="92"/>
                    <a:pt x="98" y="95"/>
                  </a:cubicBezTo>
                  <a:cubicBezTo>
                    <a:pt x="104" y="97"/>
                    <a:pt x="104" y="97"/>
                    <a:pt x="104" y="97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50"/>
            <p:cNvSpPr/>
            <p:nvPr>
              <p:custDataLst>
                <p:tags r:id="rId150"/>
              </p:custDataLst>
            </p:nvPr>
          </p:nvSpPr>
          <p:spPr bwMode="auto">
            <a:xfrm>
              <a:off x="5872163" y="4903788"/>
              <a:ext cx="452438" cy="300038"/>
            </a:xfrm>
            <a:custGeom>
              <a:avLst/>
              <a:gdLst>
                <a:gd name="T0" fmla="*/ 33 w 77"/>
                <a:gd name="T1" fmla="*/ 51 h 51"/>
                <a:gd name="T2" fmla="*/ 33 w 77"/>
                <a:gd name="T3" fmla="*/ 48 h 51"/>
                <a:gd name="T4" fmla="*/ 15 w 77"/>
                <a:gd name="T5" fmla="*/ 30 h 51"/>
                <a:gd name="T6" fmla="*/ 10 w 77"/>
                <a:gd name="T7" fmla="*/ 30 h 51"/>
                <a:gd name="T8" fmla="*/ 6 w 77"/>
                <a:gd name="T9" fmla="*/ 26 h 51"/>
                <a:gd name="T10" fmla="*/ 10 w 77"/>
                <a:gd name="T11" fmla="*/ 22 h 51"/>
                <a:gd name="T12" fmla="*/ 67 w 77"/>
                <a:gd name="T13" fmla="*/ 22 h 51"/>
                <a:gd name="T14" fmla="*/ 77 w 77"/>
                <a:gd name="T15" fmla="*/ 12 h 51"/>
                <a:gd name="T16" fmla="*/ 77 w 77"/>
                <a:gd name="T17" fmla="*/ 11 h 51"/>
                <a:gd name="T18" fmla="*/ 67 w 77"/>
                <a:gd name="T19" fmla="*/ 0 h 51"/>
                <a:gd name="T20" fmla="*/ 33 w 77"/>
                <a:gd name="T21" fmla="*/ 0 h 51"/>
                <a:gd name="T22" fmla="*/ 33 w 77"/>
                <a:gd name="T23" fmla="*/ 6 h 51"/>
                <a:gd name="T24" fmla="*/ 67 w 77"/>
                <a:gd name="T25" fmla="*/ 6 h 51"/>
                <a:gd name="T26" fmla="*/ 71 w 77"/>
                <a:gd name="T27" fmla="*/ 11 h 51"/>
                <a:gd name="T28" fmla="*/ 71 w 77"/>
                <a:gd name="T29" fmla="*/ 12 h 51"/>
                <a:gd name="T30" fmla="*/ 67 w 77"/>
                <a:gd name="T31" fmla="*/ 16 h 51"/>
                <a:gd name="T32" fmla="*/ 10 w 77"/>
                <a:gd name="T33" fmla="*/ 16 h 51"/>
                <a:gd name="T34" fmla="*/ 0 w 77"/>
                <a:gd name="T35" fmla="*/ 26 h 51"/>
                <a:gd name="T36" fmla="*/ 10 w 77"/>
                <a:gd name="T37" fmla="*/ 36 h 51"/>
                <a:gd name="T38" fmla="*/ 15 w 77"/>
                <a:gd name="T39" fmla="*/ 36 h 51"/>
                <a:gd name="T40" fmla="*/ 27 w 77"/>
                <a:gd name="T41" fmla="*/ 48 h 51"/>
                <a:gd name="T42" fmla="*/ 27 w 77"/>
                <a:gd name="T43" fmla="*/ 51 h 51"/>
                <a:gd name="T44" fmla="*/ 33 w 7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51">
                  <a:moveTo>
                    <a:pt x="33" y="51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38"/>
                    <a:pt x="25" y="30"/>
                    <a:pt x="1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8" y="30"/>
                    <a:pt x="6" y="29"/>
                    <a:pt x="6" y="26"/>
                  </a:cubicBezTo>
                  <a:cubicBezTo>
                    <a:pt x="6" y="24"/>
                    <a:pt x="8" y="22"/>
                    <a:pt x="10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2" y="22"/>
                    <a:pt x="77" y="18"/>
                    <a:pt x="77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9" y="6"/>
                    <a:pt x="71" y="8"/>
                    <a:pt x="71" y="11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4"/>
                    <a:pt x="69" y="16"/>
                    <a:pt x="67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5" y="16"/>
                    <a:pt x="0" y="21"/>
                    <a:pt x="0" y="26"/>
                  </a:cubicBezTo>
                  <a:cubicBezTo>
                    <a:pt x="0" y="32"/>
                    <a:pt x="5" y="36"/>
                    <a:pt x="1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2" y="37"/>
                    <a:pt x="27" y="42"/>
                    <a:pt x="27" y="4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3" y="51"/>
                    <a:pt x="33" y="51"/>
                    <a:pt x="33" y="51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Rectangle 151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5591175" y="4903788"/>
              <a:ext cx="4460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52"/>
            <p:cNvSpPr/>
            <p:nvPr>
              <p:custDataLst>
                <p:tags r:id="rId152"/>
              </p:custDataLst>
            </p:nvPr>
          </p:nvSpPr>
          <p:spPr bwMode="auto">
            <a:xfrm>
              <a:off x="5591175" y="4903788"/>
              <a:ext cx="446088" cy="34925"/>
            </a:xfrm>
            <a:custGeom>
              <a:avLst/>
              <a:gdLst>
                <a:gd name="T0" fmla="*/ 0 w 281"/>
                <a:gd name="T1" fmla="*/ 22 h 22"/>
                <a:gd name="T2" fmla="*/ 281 w 281"/>
                <a:gd name="T3" fmla="*/ 22 h 22"/>
                <a:gd name="T4" fmla="*/ 281 w 281"/>
                <a:gd name="T5" fmla="*/ 0 h 22"/>
                <a:gd name="T6" fmla="*/ 0 w 2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2">
                  <a:moveTo>
                    <a:pt x="0" y="22"/>
                  </a:moveTo>
                  <a:lnTo>
                    <a:pt x="281" y="22"/>
                  </a:lnTo>
                  <a:lnTo>
                    <a:pt x="2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Rectangle 153"/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5937250" y="4845050"/>
              <a:ext cx="22225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54"/>
            <p:cNvSpPr/>
            <p:nvPr>
              <p:custDataLst>
                <p:tags r:id="rId154"/>
              </p:custDataLst>
            </p:nvPr>
          </p:nvSpPr>
          <p:spPr bwMode="auto">
            <a:xfrm>
              <a:off x="5937250" y="4845050"/>
              <a:ext cx="222250" cy="34925"/>
            </a:xfrm>
            <a:custGeom>
              <a:avLst/>
              <a:gdLst>
                <a:gd name="T0" fmla="*/ 0 w 140"/>
                <a:gd name="T1" fmla="*/ 22 h 22"/>
                <a:gd name="T2" fmla="*/ 140 w 140"/>
                <a:gd name="T3" fmla="*/ 22 h 22"/>
                <a:gd name="T4" fmla="*/ 140 w 140"/>
                <a:gd name="T5" fmla="*/ 0 h 22"/>
                <a:gd name="T6" fmla="*/ 0 w 14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22">
                  <a:moveTo>
                    <a:pt x="0" y="22"/>
                  </a:moveTo>
                  <a:lnTo>
                    <a:pt x="140" y="22"/>
                  </a:lnTo>
                  <a:lnTo>
                    <a:pt x="14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55"/>
            <p:cNvSpPr/>
            <p:nvPr>
              <p:custDataLst>
                <p:tags r:id="rId155"/>
              </p:custDataLst>
            </p:nvPr>
          </p:nvSpPr>
          <p:spPr bwMode="auto">
            <a:xfrm>
              <a:off x="6986588" y="3806825"/>
              <a:ext cx="757238" cy="546100"/>
            </a:xfrm>
            <a:custGeom>
              <a:avLst/>
              <a:gdLst>
                <a:gd name="T0" fmla="*/ 121 w 129"/>
                <a:gd name="T1" fmla="*/ 93 h 93"/>
                <a:gd name="T2" fmla="*/ 8 w 129"/>
                <a:gd name="T3" fmla="*/ 93 h 93"/>
                <a:gd name="T4" fmla="*/ 0 w 129"/>
                <a:gd name="T5" fmla="*/ 85 h 93"/>
                <a:gd name="T6" fmla="*/ 0 w 129"/>
                <a:gd name="T7" fmla="*/ 8 h 93"/>
                <a:gd name="T8" fmla="*/ 8 w 129"/>
                <a:gd name="T9" fmla="*/ 0 h 93"/>
                <a:gd name="T10" fmla="*/ 121 w 129"/>
                <a:gd name="T11" fmla="*/ 0 h 93"/>
                <a:gd name="T12" fmla="*/ 129 w 129"/>
                <a:gd name="T13" fmla="*/ 8 h 93"/>
                <a:gd name="T14" fmla="*/ 129 w 129"/>
                <a:gd name="T15" fmla="*/ 85 h 93"/>
                <a:gd name="T16" fmla="*/ 121 w 129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3">
                  <a:moveTo>
                    <a:pt x="121" y="93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4" y="93"/>
                    <a:pt x="0" y="90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6" y="0"/>
                    <a:pt x="129" y="3"/>
                    <a:pt x="129" y="8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9" y="90"/>
                    <a:pt x="126" y="93"/>
                    <a:pt x="121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56"/>
            <p:cNvSpPr/>
            <p:nvPr>
              <p:custDataLst>
                <p:tags r:id="rId156"/>
              </p:custDataLst>
            </p:nvPr>
          </p:nvSpPr>
          <p:spPr bwMode="auto">
            <a:xfrm>
              <a:off x="6986588" y="3806825"/>
              <a:ext cx="757238" cy="117475"/>
            </a:xfrm>
            <a:custGeom>
              <a:avLst/>
              <a:gdLst>
                <a:gd name="T0" fmla="*/ 0 w 129"/>
                <a:gd name="T1" fmla="*/ 20 h 20"/>
                <a:gd name="T2" fmla="*/ 0 w 129"/>
                <a:gd name="T3" fmla="*/ 6 h 20"/>
                <a:gd name="T4" fmla="*/ 6 w 129"/>
                <a:gd name="T5" fmla="*/ 0 h 20"/>
                <a:gd name="T6" fmla="*/ 123 w 129"/>
                <a:gd name="T7" fmla="*/ 0 h 20"/>
                <a:gd name="T8" fmla="*/ 129 w 129"/>
                <a:gd name="T9" fmla="*/ 6 h 20"/>
                <a:gd name="T10" fmla="*/ 129 w 129"/>
                <a:gd name="T11" fmla="*/ 20 h 20"/>
                <a:gd name="T12" fmla="*/ 0 w 12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0">
                  <a:moveTo>
                    <a:pt x="0" y="2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9" y="2"/>
                    <a:pt x="129" y="6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57"/>
            <p:cNvSpPr/>
            <p:nvPr>
              <p:custDataLst>
                <p:tags r:id="rId157"/>
              </p:custDataLst>
            </p:nvPr>
          </p:nvSpPr>
          <p:spPr bwMode="auto">
            <a:xfrm>
              <a:off x="6969125" y="3789363"/>
              <a:ext cx="457200" cy="169863"/>
            </a:xfrm>
            <a:custGeom>
              <a:avLst/>
              <a:gdLst>
                <a:gd name="T0" fmla="*/ 6 w 78"/>
                <a:gd name="T1" fmla="*/ 29 h 29"/>
                <a:gd name="T2" fmla="*/ 6 w 78"/>
                <a:gd name="T3" fmla="*/ 9 h 29"/>
                <a:gd name="T4" fmla="*/ 9 w 78"/>
                <a:gd name="T5" fmla="*/ 6 h 29"/>
                <a:gd name="T6" fmla="*/ 23 w 78"/>
                <a:gd name="T7" fmla="*/ 6 h 29"/>
                <a:gd name="T8" fmla="*/ 78 w 78"/>
                <a:gd name="T9" fmla="*/ 6 h 29"/>
                <a:gd name="T10" fmla="*/ 78 w 78"/>
                <a:gd name="T11" fmla="*/ 0 h 29"/>
                <a:gd name="T12" fmla="*/ 23 w 78"/>
                <a:gd name="T13" fmla="*/ 0 h 29"/>
                <a:gd name="T14" fmla="*/ 9 w 78"/>
                <a:gd name="T15" fmla="*/ 0 h 29"/>
                <a:gd name="T16" fmla="*/ 0 w 78"/>
                <a:gd name="T17" fmla="*/ 9 h 29"/>
                <a:gd name="T18" fmla="*/ 0 w 78"/>
                <a:gd name="T19" fmla="*/ 29 h 29"/>
                <a:gd name="T20" fmla="*/ 6 w 78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29">
                  <a:moveTo>
                    <a:pt x="6" y="2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158"/>
            <p:cNvSpPr/>
            <p:nvPr>
              <p:custDataLst>
                <p:tags r:id="rId158"/>
              </p:custDataLst>
            </p:nvPr>
          </p:nvSpPr>
          <p:spPr bwMode="auto">
            <a:xfrm>
              <a:off x="6969125" y="3789363"/>
              <a:ext cx="792163" cy="581025"/>
            </a:xfrm>
            <a:custGeom>
              <a:avLst/>
              <a:gdLst>
                <a:gd name="T0" fmla="*/ 104 w 135"/>
                <a:gd name="T1" fmla="*/ 6 h 99"/>
                <a:gd name="T2" fmla="*/ 126 w 135"/>
                <a:gd name="T3" fmla="*/ 6 h 99"/>
                <a:gd name="T4" fmla="*/ 129 w 135"/>
                <a:gd name="T5" fmla="*/ 9 h 99"/>
                <a:gd name="T6" fmla="*/ 129 w 135"/>
                <a:gd name="T7" fmla="*/ 90 h 99"/>
                <a:gd name="T8" fmla="*/ 126 w 135"/>
                <a:gd name="T9" fmla="*/ 93 h 99"/>
                <a:gd name="T10" fmla="*/ 9 w 135"/>
                <a:gd name="T11" fmla="*/ 93 h 99"/>
                <a:gd name="T12" fmla="*/ 6 w 135"/>
                <a:gd name="T13" fmla="*/ 90 h 99"/>
                <a:gd name="T14" fmla="*/ 6 w 135"/>
                <a:gd name="T15" fmla="*/ 79 h 99"/>
                <a:gd name="T16" fmla="*/ 0 w 135"/>
                <a:gd name="T17" fmla="*/ 79 h 99"/>
                <a:gd name="T18" fmla="*/ 0 w 135"/>
                <a:gd name="T19" fmla="*/ 90 h 99"/>
                <a:gd name="T20" fmla="*/ 9 w 135"/>
                <a:gd name="T21" fmla="*/ 99 h 99"/>
                <a:gd name="T22" fmla="*/ 126 w 135"/>
                <a:gd name="T23" fmla="*/ 99 h 99"/>
                <a:gd name="T24" fmla="*/ 135 w 135"/>
                <a:gd name="T25" fmla="*/ 90 h 99"/>
                <a:gd name="T26" fmla="*/ 135 w 135"/>
                <a:gd name="T27" fmla="*/ 9 h 99"/>
                <a:gd name="T28" fmla="*/ 126 w 135"/>
                <a:gd name="T29" fmla="*/ 0 h 99"/>
                <a:gd name="T30" fmla="*/ 104 w 135"/>
                <a:gd name="T31" fmla="*/ 0 h 99"/>
                <a:gd name="T32" fmla="*/ 104 w 135"/>
                <a:gd name="T33" fmla="*/ 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99">
                  <a:moveTo>
                    <a:pt x="104" y="6"/>
                  </a:moveTo>
                  <a:cubicBezTo>
                    <a:pt x="126" y="6"/>
                    <a:pt x="126" y="6"/>
                    <a:pt x="126" y="6"/>
                  </a:cubicBezTo>
                  <a:cubicBezTo>
                    <a:pt x="128" y="6"/>
                    <a:pt x="129" y="7"/>
                    <a:pt x="129" y="9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92"/>
                    <a:pt x="128" y="93"/>
                    <a:pt x="126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7" y="93"/>
                    <a:pt x="6" y="92"/>
                    <a:pt x="6" y="9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5"/>
                    <a:pt x="4" y="99"/>
                    <a:pt x="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1" y="99"/>
                    <a:pt x="135" y="95"/>
                    <a:pt x="135" y="90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04" y="6"/>
                    <a:pt x="104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Rectangle 159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7485063" y="3789363"/>
              <a:ext cx="714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60"/>
            <p:cNvSpPr/>
            <p:nvPr>
              <p:custDataLst>
                <p:tags r:id="rId160"/>
              </p:custDataLst>
            </p:nvPr>
          </p:nvSpPr>
          <p:spPr bwMode="auto">
            <a:xfrm>
              <a:off x="7485063" y="3789363"/>
              <a:ext cx="71438" cy="34925"/>
            </a:xfrm>
            <a:custGeom>
              <a:avLst/>
              <a:gdLst>
                <a:gd name="T0" fmla="*/ 0 w 45"/>
                <a:gd name="T1" fmla="*/ 22 h 22"/>
                <a:gd name="T2" fmla="*/ 45 w 45"/>
                <a:gd name="T3" fmla="*/ 22 h 22"/>
                <a:gd name="T4" fmla="*/ 45 w 45"/>
                <a:gd name="T5" fmla="*/ 0 h 22"/>
                <a:gd name="T6" fmla="*/ 0 w 4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45" y="22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Rectangle 161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6986588" y="3906838"/>
              <a:ext cx="7572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162"/>
            <p:cNvSpPr/>
            <p:nvPr>
              <p:custDataLst>
                <p:tags r:id="rId162"/>
              </p:custDataLst>
            </p:nvPr>
          </p:nvSpPr>
          <p:spPr bwMode="auto">
            <a:xfrm>
              <a:off x="6986588" y="3906838"/>
              <a:ext cx="757238" cy="34925"/>
            </a:xfrm>
            <a:custGeom>
              <a:avLst/>
              <a:gdLst>
                <a:gd name="T0" fmla="*/ 0 w 477"/>
                <a:gd name="T1" fmla="*/ 22 h 22"/>
                <a:gd name="T2" fmla="*/ 477 w 477"/>
                <a:gd name="T3" fmla="*/ 22 h 22"/>
                <a:gd name="T4" fmla="*/ 477 w 477"/>
                <a:gd name="T5" fmla="*/ 0 h 22"/>
                <a:gd name="T6" fmla="*/ 0 w 47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2">
                  <a:moveTo>
                    <a:pt x="0" y="22"/>
                  </a:moveTo>
                  <a:lnTo>
                    <a:pt x="477" y="22"/>
                  </a:lnTo>
                  <a:lnTo>
                    <a:pt x="47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Rectangle 163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7075488" y="3852863"/>
              <a:ext cx="2857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164"/>
            <p:cNvSpPr/>
            <p:nvPr>
              <p:custDataLst>
                <p:tags r:id="rId164"/>
              </p:custDataLst>
            </p:nvPr>
          </p:nvSpPr>
          <p:spPr bwMode="auto">
            <a:xfrm>
              <a:off x="7075488" y="3852863"/>
              <a:ext cx="28575" cy="36513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Rectangle 165"/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7145338" y="3852863"/>
              <a:ext cx="2857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166"/>
            <p:cNvSpPr/>
            <p:nvPr>
              <p:custDataLst>
                <p:tags r:id="rId166"/>
              </p:custDataLst>
            </p:nvPr>
          </p:nvSpPr>
          <p:spPr bwMode="auto">
            <a:xfrm>
              <a:off x="7145338" y="3852863"/>
              <a:ext cx="28575" cy="36513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Rectangle 167"/>
            <p:cNvSpPr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7215188" y="3852863"/>
              <a:ext cx="301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168"/>
            <p:cNvSpPr/>
            <p:nvPr>
              <p:custDataLst>
                <p:tags r:id="rId168"/>
              </p:custDataLst>
            </p:nvPr>
          </p:nvSpPr>
          <p:spPr bwMode="auto">
            <a:xfrm>
              <a:off x="7215188" y="3852863"/>
              <a:ext cx="30163" cy="36513"/>
            </a:xfrm>
            <a:custGeom>
              <a:avLst/>
              <a:gdLst>
                <a:gd name="T0" fmla="*/ 0 w 19"/>
                <a:gd name="T1" fmla="*/ 23 h 23"/>
                <a:gd name="T2" fmla="*/ 19 w 19"/>
                <a:gd name="T3" fmla="*/ 23 h 23"/>
                <a:gd name="T4" fmla="*/ 19 w 19"/>
                <a:gd name="T5" fmla="*/ 0 h 23"/>
                <a:gd name="T6" fmla="*/ 0 w 1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9" y="23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69"/>
            <p:cNvSpPr/>
            <p:nvPr>
              <p:custDataLst>
                <p:tags r:id="rId169"/>
              </p:custDataLst>
            </p:nvPr>
          </p:nvSpPr>
          <p:spPr bwMode="auto">
            <a:xfrm>
              <a:off x="6940550" y="3994150"/>
              <a:ext cx="98425" cy="234950"/>
            </a:xfrm>
            <a:custGeom>
              <a:avLst/>
              <a:gdLst>
                <a:gd name="T0" fmla="*/ 9 w 17"/>
                <a:gd name="T1" fmla="*/ 40 h 40"/>
                <a:gd name="T2" fmla="*/ 9 w 17"/>
                <a:gd name="T3" fmla="*/ 40 h 40"/>
                <a:gd name="T4" fmla="*/ 0 w 17"/>
                <a:gd name="T5" fmla="*/ 31 h 40"/>
                <a:gd name="T6" fmla="*/ 0 w 17"/>
                <a:gd name="T7" fmla="*/ 8 h 40"/>
                <a:gd name="T8" fmla="*/ 9 w 17"/>
                <a:gd name="T9" fmla="*/ 0 h 40"/>
                <a:gd name="T10" fmla="*/ 17 w 17"/>
                <a:gd name="T11" fmla="*/ 8 h 40"/>
                <a:gd name="T12" fmla="*/ 17 w 17"/>
                <a:gd name="T13" fmla="*/ 31 h 40"/>
                <a:gd name="T14" fmla="*/ 9 w 17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0"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4" y="40"/>
                    <a:pt x="0" y="36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6"/>
                    <a:pt x="13" y="40"/>
                    <a:pt x="9" y="40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70"/>
            <p:cNvSpPr/>
            <p:nvPr>
              <p:custDataLst>
                <p:tags r:id="rId170"/>
              </p:custDataLst>
            </p:nvPr>
          </p:nvSpPr>
          <p:spPr bwMode="auto">
            <a:xfrm>
              <a:off x="6923088" y="3976688"/>
              <a:ext cx="133350" cy="269875"/>
            </a:xfrm>
            <a:custGeom>
              <a:avLst/>
              <a:gdLst>
                <a:gd name="T0" fmla="*/ 12 w 23"/>
                <a:gd name="T1" fmla="*/ 43 h 46"/>
                <a:gd name="T2" fmla="*/ 12 w 23"/>
                <a:gd name="T3" fmla="*/ 40 h 46"/>
                <a:gd name="T4" fmla="*/ 8 w 23"/>
                <a:gd name="T5" fmla="*/ 38 h 46"/>
                <a:gd name="T6" fmla="*/ 6 w 23"/>
                <a:gd name="T7" fmla="*/ 34 h 46"/>
                <a:gd name="T8" fmla="*/ 6 w 23"/>
                <a:gd name="T9" fmla="*/ 11 h 46"/>
                <a:gd name="T10" fmla="*/ 8 w 23"/>
                <a:gd name="T11" fmla="*/ 7 h 46"/>
                <a:gd name="T12" fmla="*/ 12 w 23"/>
                <a:gd name="T13" fmla="*/ 6 h 46"/>
                <a:gd name="T14" fmla="*/ 16 w 23"/>
                <a:gd name="T15" fmla="*/ 7 h 46"/>
                <a:gd name="T16" fmla="*/ 17 w 23"/>
                <a:gd name="T17" fmla="*/ 11 h 46"/>
                <a:gd name="T18" fmla="*/ 17 w 23"/>
                <a:gd name="T19" fmla="*/ 34 h 46"/>
                <a:gd name="T20" fmla="*/ 16 w 23"/>
                <a:gd name="T21" fmla="*/ 38 h 46"/>
                <a:gd name="T22" fmla="*/ 12 w 23"/>
                <a:gd name="T23" fmla="*/ 40 h 46"/>
                <a:gd name="T24" fmla="*/ 12 w 23"/>
                <a:gd name="T25" fmla="*/ 43 h 46"/>
                <a:gd name="T26" fmla="*/ 12 w 23"/>
                <a:gd name="T27" fmla="*/ 46 h 46"/>
                <a:gd name="T28" fmla="*/ 23 w 23"/>
                <a:gd name="T29" fmla="*/ 34 h 46"/>
                <a:gd name="T30" fmla="*/ 23 w 23"/>
                <a:gd name="T31" fmla="*/ 11 h 46"/>
                <a:gd name="T32" fmla="*/ 12 w 23"/>
                <a:gd name="T33" fmla="*/ 0 h 46"/>
                <a:gd name="T34" fmla="*/ 0 w 23"/>
                <a:gd name="T35" fmla="*/ 11 h 46"/>
                <a:gd name="T36" fmla="*/ 0 w 23"/>
                <a:gd name="T37" fmla="*/ 34 h 46"/>
                <a:gd name="T38" fmla="*/ 12 w 23"/>
                <a:gd name="T39" fmla="*/ 46 h 46"/>
                <a:gd name="T40" fmla="*/ 12 w 23"/>
                <a:gd name="T4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46">
                  <a:moveTo>
                    <a:pt x="12" y="43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0" y="40"/>
                    <a:pt x="9" y="39"/>
                    <a:pt x="8" y="38"/>
                  </a:cubicBezTo>
                  <a:cubicBezTo>
                    <a:pt x="7" y="37"/>
                    <a:pt x="6" y="35"/>
                    <a:pt x="6" y="3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9" y="6"/>
                    <a:pt x="10" y="6"/>
                    <a:pt x="12" y="6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7" y="8"/>
                    <a:pt x="17" y="10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6" y="38"/>
                  </a:cubicBezTo>
                  <a:cubicBezTo>
                    <a:pt x="15" y="39"/>
                    <a:pt x="13" y="40"/>
                    <a:pt x="12" y="40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8" y="46"/>
                    <a:pt x="23" y="40"/>
                    <a:pt x="23" y="3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6"/>
                    <a:pt x="12" y="46"/>
                  </a:cubicBezTo>
                  <a:lnTo>
                    <a:pt x="12" y="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71"/>
            <p:cNvSpPr/>
            <p:nvPr>
              <p:custDataLst>
                <p:tags r:id="rId171"/>
              </p:custDataLst>
            </p:nvPr>
          </p:nvSpPr>
          <p:spPr bwMode="auto">
            <a:xfrm>
              <a:off x="6834188" y="4052888"/>
              <a:ext cx="117475" cy="117475"/>
            </a:xfrm>
            <a:custGeom>
              <a:avLst/>
              <a:gdLst>
                <a:gd name="T0" fmla="*/ 10 w 20"/>
                <a:gd name="T1" fmla="*/ 17 h 20"/>
                <a:gd name="T2" fmla="*/ 10 w 20"/>
                <a:gd name="T3" fmla="*/ 14 h 20"/>
                <a:gd name="T4" fmla="*/ 7 w 20"/>
                <a:gd name="T5" fmla="*/ 12 h 20"/>
                <a:gd name="T6" fmla="*/ 6 w 20"/>
                <a:gd name="T7" fmla="*/ 10 h 20"/>
                <a:gd name="T8" fmla="*/ 7 w 20"/>
                <a:gd name="T9" fmla="*/ 7 h 20"/>
                <a:gd name="T10" fmla="*/ 10 w 20"/>
                <a:gd name="T11" fmla="*/ 6 h 20"/>
                <a:gd name="T12" fmla="*/ 13 w 20"/>
                <a:gd name="T13" fmla="*/ 7 h 20"/>
                <a:gd name="T14" fmla="*/ 14 w 20"/>
                <a:gd name="T15" fmla="*/ 10 h 20"/>
                <a:gd name="T16" fmla="*/ 13 w 20"/>
                <a:gd name="T17" fmla="*/ 12 h 20"/>
                <a:gd name="T18" fmla="*/ 10 w 20"/>
                <a:gd name="T19" fmla="*/ 14 h 20"/>
                <a:gd name="T20" fmla="*/ 10 w 20"/>
                <a:gd name="T21" fmla="*/ 17 h 20"/>
                <a:gd name="T22" fmla="*/ 10 w 20"/>
                <a:gd name="T23" fmla="*/ 20 h 20"/>
                <a:gd name="T24" fmla="*/ 20 w 20"/>
                <a:gd name="T25" fmla="*/ 10 h 20"/>
                <a:gd name="T26" fmla="*/ 10 w 20"/>
                <a:gd name="T27" fmla="*/ 0 h 20"/>
                <a:gd name="T28" fmla="*/ 0 w 20"/>
                <a:gd name="T29" fmla="*/ 10 h 20"/>
                <a:gd name="T30" fmla="*/ 10 w 20"/>
                <a:gd name="T31" fmla="*/ 20 h 20"/>
                <a:gd name="T32" fmla="*/ 10 w 20"/>
                <a:gd name="T3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17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8" y="13"/>
                    <a:pt x="7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6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2" y="6"/>
                    <a:pt x="13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1"/>
                    <a:pt x="14" y="12"/>
                    <a:pt x="13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10" y="1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Rectangle 172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7038975" y="4094163"/>
              <a:ext cx="3937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73"/>
            <p:cNvSpPr/>
            <p:nvPr>
              <p:custDataLst>
                <p:tags r:id="rId173"/>
              </p:custDataLst>
            </p:nvPr>
          </p:nvSpPr>
          <p:spPr bwMode="auto">
            <a:xfrm>
              <a:off x="7038975" y="4094163"/>
              <a:ext cx="393700" cy="34925"/>
            </a:xfrm>
            <a:custGeom>
              <a:avLst/>
              <a:gdLst>
                <a:gd name="T0" fmla="*/ 0 w 248"/>
                <a:gd name="T1" fmla="*/ 22 h 22"/>
                <a:gd name="T2" fmla="*/ 248 w 248"/>
                <a:gd name="T3" fmla="*/ 22 h 22"/>
                <a:gd name="T4" fmla="*/ 248 w 248"/>
                <a:gd name="T5" fmla="*/ 0 h 22"/>
                <a:gd name="T6" fmla="*/ 0 w 24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22">
                  <a:moveTo>
                    <a:pt x="0" y="22"/>
                  </a:moveTo>
                  <a:lnTo>
                    <a:pt x="248" y="22"/>
                  </a:lnTo>
                  <a:lnTo>
                    <a:pt x="2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Rectangle 174"/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7367588" y="4105275"/>
              <a:ext cx="34925" cy="8890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75"/>
            <p:cNvSpPr/>
            <p:nvPr>
              <p:custDataLst>
                <p:tags r:id="rId175"/>
              </p:custDataLst>
            </p:nvPr>
          </p:nvSpPr>
          <p:spPr bwMode="auto">
            <a:xfrm>
              <a:off x="7367588" y="4105275"/>
              <a:ext cx="34925" cy="88900"/>
            </a:xfrm>
            <a:custGeom>
              <a:avLst/>
              <a:gdLst>
                <a:gd name="T0" fmla="*/ 0 w 22"/>
                <a:gd name="T1" fmla="*/ 0 h 56"/>
                <a:gd name="T2" fmla="*/ 0 w 22"/>
                <a:gd name="T3" fmla="*/ 56 h 56"/>
                <a:gd name="T4" fmla="*/ 22 w 22"/>
                <a:gd name="T5" fmla="*/ 56 h 56"/>
                <a:gd name="T6" fmla="*/ 22 w 2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6">
                  <a:moveTo>
                    <a:pt x="0" y="0"/>
                  </a:move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Rectangle 176"/>
            <p:cNvSpPr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7297738" y="4105275"/>
              <a:ext cx="34925" cy="5873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77"/>
            <p:cNvSpPr/>
            <p:nvPr>
              <p:custDataLst>
                <p:tags r:id="rId177"/>
              </p:custDataLst>
            </p:nvPr>
          </p:nvSpPr>
          <p:spPr bwMode="auto">
            <a:xfrm>
              <a:off x="7297738" y="4105275"/>
              <a:ext cx="34925" cy="58738"/>
            </a:xfrm>
            <a:custGeom>
              <a:avLst/>
              <a:gdLst>
                <a:gd name="T0" fmla="*/ 0 w 22"/>
                <a:gd name="T1" fmla="*/ 0 h 37"/>
                <a:gd name="T2" fmla="*/ 0 w 22"/>
                <a:gd name="T3" fmla="*/ 37 h 37"/>
                <a:gd name="T4" fmla="*/ 22 w 22"/>
                <a:gd name="T5" fmla="*/ 37 h 37"/>
                <a:gd name="T6" fmla="*/ 22 w 22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7">
                  <a:moveTo>
                    <a:pt x="0" y="0"/>
                  </a:moveTo>
                  <a:lnTo>
                    <a:pt x="0" y="37"/>
                  </a:lnTo>
                  <a:lnTo>
                    <a:pt x="22" y="3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Rectangle 178"/>
            <p:cNvSpPr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6969125" y="4052888"/>
              <a:ext cx="34925" cy="10636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79"/>
            <p:cNvSpPr/>
            <p:nvPr>
              <p:custDataLst>
                <p:tags r:id="rId179"/>
              </p:custDataLst>
            </p:nvPr>
          </p:nvSpPr>
          <p:spPr bwMode="auto">
            <a:xfrm>
              <a:off x="6969125" y="4052888"/>
              <a:ext cx="34925" cy="106363"/>
            </a:xfrm>
            <a:custGeom>
              <a:avLst/>
              <a:gdLst>
                <a:gd name="T0" fmla="*/ 0 w 22"/>
                <a:gd name="T1" fmla="*/ 0 h 67"/>
                <a:gd name="T2" fmla="*/ 0 w 22"/>
                <a:gd name="T3" fmla="*/ 67 h 67"/>
                <a:gd name="T4" fmla="*/ 22 w 22"/>
                <a:gd name="T5" fmla="*/ 67 h 67"/>
                <a:gd name="T6" fmla="*/ 22 w 2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7">
                  <a:moveTo>
                    <a:pt x="0" y="0"/>
                  </a:moveTo>
                  <a:lnTo>
                    <a:pt x="0" y="67"/>
                  </a:lnTo>
                  <a:lnTo>
                    <a:pt x="22" y="6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80"/>
            <p:cNvSpPr/>
            <p:nvPr>
              <p:custDataLst>
                <p:tags r:id="rId180"/>
              </p:custDataLst>
            </p:nvPr>
          </p:nvSpPr>
          <p:spPr bwMode="auto">
            <a:xfrm>
              <a:off x="6899275" y="5114925"/>
              <a:ext cx="298450" cy="892175"/>
            </a:xfrm>
            <a:custGeom>
              <a:avLst/>
              <a:gdLst>
                <a:gd name="T0" fmla="*/ 29 w 51"/>
                <a:gd name="T1" fmla="*/ 152 h 152"/>
                <a:gd name="T2" fmla="*/ 31 w 51"/>
                <a:gd name="T3" fmla="*/ 152 h 152"/>
                <a:gd name="T4" fmla="*/ 36 w 51"/>
                <a:gd name="T5" fmla="*/ 152 h 152"/>
                <a:gd name="T6" fmla="*/ 39 w 51"/>
                <a:gd name="T7" fmla="*/ 152 h 152"/>
                <a:gd name="T8" fmla="*/ 41 w 51"/>
                <a:gd name="T9" fmla="*/ 152 h 152"/>
                <a:gd name="T10" fmla="*/ 30 w 51"/>
                <a:gd name="T11" fmla="*/ 113 h 152"/>
                <a:gd name="T12" fmla="*/ 37 w 51"/>
                <a:gd name="T13" fmla="*/ 113 h 152"/>
                <a:gd name="T14" fmla="*/ 37 w 51"/>
                <a:gd name="T15" fmla="*/ 116 h 152"/>
                <a:gd name="T16" fmla="*/ 40 w 51"/>
                <a:gd name="T17" fmla="*/ 116 h 152"/>
                <a:gd name="T18" fmla="*/ 51 w 51"/>
                <a:gd name="T19" fmla="*/ 105 h 152"/>
                <a:gd name="T20" fmla="*/ 51 w 51"/>
                <a:gd name="T21" fmla="*/ 11 h 152"/>
                <a:gd name="T22" fmla="*/ 40 w 51"/>
                <a:gd name="T23" fmla="*/ 0 h 152"/>
                <a:gd name="T24" fmla="*/ 16 w 51"/>
                <a:gd name="T25" fmla="*/ 0 h 152"/>
                <a:gd name="T26" fmla="*/ 16 w 51"/>
                <a:gd name="T27" fmla="*/ 3 h 152"/>
                <a:gd name="T28" fmla="*/ 13 w 51"/>
                <a:gd name="T29" fmla="*/ 3 h 152"/>
                <a:gd name="T30" fmla="*/ 13 w 51"/>
                <a:gd name="T31" fmla="*/ 127 h 152"/>
                <a:gd name="T32" fmla="*/ 0 w 51"/>
                <a:gd name="T33" fmla="*/ 127 h 152"/>
                <a:gd name="T34" fmla="*/ 2 w 51"/>
                <a:gd name="T35" fmla="*/ 141 h 152"/>
                <a:gd name="T36" fmla="*/ 9 w 51"/>
                <a:gd name="T37" fmla="*/ 152 h 152"/>
                <a:gd name="T38" fmla="*/ 26 w 51"/>
                <a:gd name="T39" fmla="*/ 152 h 152"/>
                <a:gd name="T40" fmla="*/ 29 w 51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152">
                  <a:moveTo>
                    <a:pt x="29" y="152"/>
                  </a:moveTo>
                  <a:cubicBezTo>
                    <a:pt x="31" y="152"/>
                    <a:pt x="31" y="152"/>
                    <a:pt x="31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38"/>
                    <a:pt x="37" y="124"/>
                    <a:pt x="30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6" y="116"/>
                    <a:pt x="51" y="111"/>
                    <a:pt x="51" y="10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6"/>
                    <a:pt x="6" y="149"/>
                    <a:pt x="9" y="152"/>
                  </a:cubicBezTo>
                  <a:cubicBezTo>
                    <a:pt x="26" y="152"/>
                    <a:pt x="26" y="152"/>
                    <a:pt x="26" y="152"/>
                  </a:cubicBezTo>
                  <a:lnTo>
                    <a:pt x="29" y="152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81"/>
            <p:cNvSpPr/>
            <p:nvPr>
              <p:custDataLst>
                <p:tags r:id="rId181"/>
              </p:custDataLst>
            </p:nvPr>
          </p:nvSpPr>
          <p:spPr bwMode="auto">
            <a:xfrm>
              <a:off x="6248400" y="5132388"/>
              <a:ext cx="896938" cy="646113"/>
            </a:xfrm>
            <a:custGeom>
              <a:avLst/>
              <a:gdLst>
                <a:gd name="T0" fmla="*/ 145 w 153"/>
                <a:gd name="T1" fmla="*/ 110 h 110"/>
                <a:gd name="T2" fmla="*/ 8 w 153"/>
                <a:gd name="T3" fmla="*/ 110 h 110"/>
                <a:gd name="T4" fmla="*/ 0 w 153"/>
                <a:gd name="T5" fmla="*/ 102 h 110"/>
                <a:gd name="T6" fmla="*/ 0 w 153"/>
                <a:gd name="T7" fmla="*/ 8 h 110"/>
                <a:gd name="T8" fmla="*/ 8 w 153"/>
                <a:gd name="T9" fmla="*/ 0 h 110"/>
                <a:gd name="T10" fmla="*/ 145 w 153"/>
                <a:gd name="T11" fmla="*/ 0 h 110"/>
                <a:gd name="T12" fmla="*/ 153 w 153"/>
                <a:gd name="T13" fmla="*/ 8 h 110"/>
                <a:gd name="T14" fmla="*/ 153 w 153"/>
                <a:gd name="T15" fmla="*/ 102 h 110"/>
                <a:gd name="T16" fmla="*/ 145 w 153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10">
                  <a:moveTo>
                    <a:pt x="145" y="110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4" y="110"/>
                    <a:pt x="0" y="107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8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153" y="107"/>
                    <a:pt x="149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182"/>
            <p:cNvSpPr/>
            <p:nvPr>
              <p:custDataLst>
                <p:tags r:id="rId182"/>
              </p:custDataLst>
            </p:nvPr>
          </p:nvSpPr>
          <p:spPr bwMode="auto">
            <a:xfrm>
              <a:off x="6248400" y="5132388"/>
              <a:ext cx="896938" cy="134938"/>
            </a:xfrm>
            <a:custGeom>
              <a:avLst/>
              <a:gdLst>
                <a:gd name="T0" fmla="*/ 0 w 153"/>
                <a:gd name="T1" fmla="*/ 23 h 23"/>
                <a:gd name="T2" fmla="*/ 0 w 153"/>
                <a:gd name="T3" fmla="*/ 7 h 23"/>
                <a:gd name="T4" fmla="*/ 8 w 153"/>
                <a:gd name="T5" fmla="*/ 0 h 23"/>
                <a:gd name="T6" fmla="*/ 145 w 153"/>
                <a:gd name="T7" fmla="*/ 0 h 23"/>
                <a:gd name="T8" fmla="*/ 153 w 153"/>
                <a:gd name="T9" fmla="*/ 7 h 23"/>
                <a:gd name="T10" fmla="*/ 153 w 153"/>
                <a:gd name="T11" fmla="*/ 23 h 23"/>
                <a:gd name="T12" fmla="*/ 0 w 15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3">
                  <a:moveTo>
                    <a:pt x="0" y="2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7"/>
                  </a:cubicBezTo>
                  <a:cubicBezTo>
                    <a:pt x="153" y="23"/>
                    <a:pt x="153" y="23"/>
                    <a:pt x="153" y="23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Rectangle 183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6248400" y="5256213"/>
              <a:ext cx="8969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84"/>
            <p:cNvSpPr/>
            <p:nvPr>
              <p:custDataLst>
                <p:tags r:id="rId184"/>
              </p:custDataLst>
            </p:nvPr>
          </p:nvSpPr>
          <p:spPr bwMode="auto">
            <a:xfrm>
              <a:off x="6248400" y="5256213"/>
              <a:ext cx="896938" cy="34925"/>
            </a:xfrm>
            <a:custGeom>
              <a:avLst/>
              <a:gdLst>
                <a:gd name="T0" fmla="*/ 0 w 565"/>
                <a:gd name="T1" fmla="*/ 22 h 22"/>
                <a:gd name="T2" fmla="*/ 565 w 565"/>
                <a:gd name="T3" fmla="*/ 22 h 22"/>
                <a:gd name="T4" fmla="*/ 565 w 565"/>
                <a:gd name="T5" fmla="*/ 0 h 22"/>
                <a:gd name="T6" fmla="*/ 0 w 56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5" h="22">
                  <a:moveTo>
                    <a:pt x="0" y="22"/>
                  </a:moveTo>
                  <a:lnTo>
                    <a:pt x="565" y="22"/>
                  </a:lnTo>
                  <a:lnTo>
                    <a:pt x="5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Rectangle 185"/>
            <p:cNvSpPr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635317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186"/>
            <p:cNvSpPr/>
            <p:nvPr>
              <p:custDataLst>
                <p:tags r:id="rId186"/>
              </p:custDataLst>
            </p:nvPr>
          </p:nvSpPr>
          <p:spPr bwMode="auto">
            <a:xfrm>
              <a:off x="635317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Rectangle 187"/>
            <p:cNvSpPr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643572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188"/>
            <p:cNvSpPr/>
            <p:nvPr>
              <p:custDataLst>
                <p:tags r:id="rId188"/>
              </p:custDataLst>
            </p:nvPr>
          </p:nvSpPr>
          <p:spPr bwMode="auto">
            <a:xfrm>
              <a:off x="643572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Rectangle 189"/>
            <p:cNvSpPr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>
              <a:off x="651827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190"/>
            <p:cNvSpPr/>
            <p:nvPr>
              <p:custDataLst>
                <p:tags r:id="rId190"/>
              </p:custDataLst>
            </p:nvPr>
          </p:nvSpPr>
          <p:spPr bwMode="auto">
            <a:xfrm>
              <a:off x="651827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Freeform 191"/>
            <p:cNvSpPr/>
            <p:nvPr>
              <p:custDataLst>
                <p:tags r:id="rId191"/>
              </p:custDataLst>
            </p:nvPr>
          </p:nvSpPr>
          <p:spPr bwMode="auto">
            <a:xfrm>
              <a:off x="6951663" y="5114925"/>
              <a:ext cx="211138" cy="681038"/>
            </a:xfrm>
            <a:custGeom>
              <a:avLst/>
              <a:gdLst>
                <a:gd name="T0" fmla="*/ 0 w 36"/>
                <a:gd name="T1" fmla="*/ 6 h 116"/>
                <a:gd name="T2" fmla="*/ 25 w 36"/>
                <a:gd name="T3" fmla="*/ 6 h 116"/>
                <a:gd name="T4" fmla="*/ 30 w 36"/>
                <a:gd name="T5" fmla="*/ 11 h 116"/>
                <a:gd name="T6" fmla="*/ 30 w 36"/>
                <a:gd name="T7" fmla="*/ 105 h 116"/>
                <a:gd name="T8" fmla="*/ 25 w 36"/>
                <a:gd name="T9" fmla="*/ 110 h 116"/>
                <a:gd name="T10" fmla="*/ 21 w 36"/>
                <a:gd name="T11" fmla="*/ 110 h 116"/>
                <a:gd name="T12" fmla="*/ 21 w 36"/>
                <a:gd name="T13" fmla="*/ 116 h 116"/>
                <a:gd name="T14" fmla="*/ 25 w 36"/>
                <a:gd name="T15" fmla="*/ 116 h 116"/>
                <a:gd name="T16" fmla="*/ 36 w 36"/>
                <a:gd name="T17" fmla="*/ 105 h 116"/>
                <a:gd name="T18" fmla="*/ 36 w 36"/>
                <a:gd name="T19" fmla="*/ 11 h 116"/>
                <a:gd name="T20" fmla="*/ 25 w 36"/>
                <a:gd name="T21" fmla="*/ 0 h 116"/>
                <a:gd name="T22" fmla="*/ 0 w 36"/>
                <a:gd name="T23" fmla="*/ 0 h 116"/>
                <a:gd name="T24" fmla="*/ 0 w 36"/>
                <a:gd name="T25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6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30" y="8"/>
                    <a:pt x="30" y="11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8"/>
                    <a:pt x="27" y="110"/>
                    <a:pt x="25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31" y="116"/>
                    <a:pt x="36" y="111"/>
                    <a:pt x="36" y="105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Rectangle 192"/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6788150" y="5114925"/>
              <a:ext cx="1111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93"/>
            <p:cNvSpPr/>
            <p:nvPr>
              <p:custDataLst>
                <p:tags r:id="rId193"/>
              </p:custDataLst>
            </p:nvPr>
          </p:nvSpPr>
          <p:spPr bwMode="auto">
            <a:xfrm>
              <a:off x="6788150" y="5114925"/>
              <a:ext cx="111125" cy="34925"/>
            </a:xfrm>
            <a:custGeom>
              <a:avLst/>
              <a:gdLst>
                <a:gd name="T0" fmla="*/ 0 w 70"/>
                <a:gd name="T1" fmla="*/ 22 h 22"/>
                <a:gd name="T2" fmla="*/ 70 w 70"/>
                <a:gd name="T3" fmla="*/ 22 h 22"/>
                <a:gd name="T4" fmla="*/ 70 w 70"/>
                <a:gd name="T5" fmla="*/ 0 h 22"/>
                <a:gd name="T6" fmla="*/ 0 w 7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22">
                  <a:moveTo>
                    <a:pt x="0" y="22"/>
                  </a:moveTo>
                  <a:lnTo>
                    <a:pt x="70" y="22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94"/>
            <p:cNvSpPr/>
            <p:nvPr>
              <p:custDataLst>
                <p:tags r:id="rId194"/>
              </p:custDataLst>
            </p:nvPr>
          </p:nvSpPr>
          <p:spPr bwMode="auto">
            <a:xfrm>
              <a:off x="6230938" y="5114925"/>
              <a:ext cx="533400" cy="681038"/>
            </a:xfrm>
            <a:custGeom>
              <a:avLst/>
              <a:gdLst>
                <a:gd name="T0" fmla="*/ 14 w 91"/>
                <a:gd name="T1" fmla="*/ 110 h 116"/>
                <a:gd name="T2" fmla="*/ 11 w 91"/>
                <a:gd name="T3" fmla="*/ 110 h 116"/>
                <a:gd name="T4" fmla="*/ 6 w 91"/>
                <a:gd name="T5" fmla="*/ 105 h 116"/>
                <a:gd name="T6" fmla="*/ 6 w 91"/>
                <a:gd name="T7" fmla="*/ 11 h 116"/>
                <a:gd name="T8" fmla="*/ 11 w 91"/>
                <a:gd name="T9" fmla="*/ 6 h 116"/>
                <a:gd name="T10" fmla="*/ 91 w 91"/>
                <a:gd name="T11" fmla="*/ 6 h 116"/>
                <a:gd name="T12" fmla="*/ 91 w 91"/>
                <a:gd name="T13" fmla="*/ 0 h 116"/>
                <a:gd name="T14" fmla="*/ 11 w 91"/>
                <a:gd name="T15" fmla="*/ 0 h 116"/>
                <a:gd name="T16" fmla="*/ 0 w 91"/>
                <a:gd name="T17" fmla="*/ 11 h 116"/>
                <a:gd name="T18" fmla="*/ 0 w 91"/>
                <a:gd name="T19" fmla="*/ 105 h 116"/>
                <a:gd name="T20" fmla="*/ 11 w 91"/>
                <a:gd name="T21" fmla="*/ 116 h 116"/>
                <a:gd name="T22" fmla="*/ 14 w 91"/>
                <a:gd name="T23" fmla="*/ 116 h 116"/>
                <a:gd name="T24" fmla="*/ 14 w 91"/>
                <a:gd name="T25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6">
                  <a:moveTo>
                    <a:pt x="14" y="110"/>
                  </a:moveTo>
                  <a:cubicBezTo>
                    <a:pt x="11" y="110"/>
                    <a:pt x="11" y="110"/>
                    <a:pt x="11" y="110"/>
                  </a:cubicBezTo>
                  <a:cubicBezTo>
                    <a:pt x="8" y="110"/>
                    <a:pt x="6" y="108"/>
                    <a:pt x="6" y="10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8"/>
                    <a:pt x="8" y="6"/>
                    <a:pt x="1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5" y="116"/>
                    <a:pt x="11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0"/>
                    <a:pt x="14" y="110"/>
                    <a:pt x="14" y="11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95"/>
            <p:cNvSpPr/>
            <p:nvPr>
              <p:custDataLst>
                <p:tags r:id="rId195"/>
              </p:custDataLst>
            </p:nvPr>
          </p:nvSpPr>
          <p:spPr bwMode="auto">
            <a:xfrm>
              <a:off x="6307138" y="5613400"/>
              <a:ext cx="779463" cy="393700"/>
            </a:xfrm>
            <a:custGeom>
              <a:avLst/>
              <a:gdLst>
                <a:gd name="T0" fmla="*/ 133 w 133"/>
                <a:gd name="T1" fmla="*/ 67 h 67"/>
                <a:gd name="T2" fmla="*/ 67 w 133"/>
                <a:gd name="T3" fmla="*/ 0 h 67"/>
                <a:gd name="T4" fmla="*/ 0 w 133"/>
                <a:gd name="T5" fmla="*/ 67 h 67"/>
                <a:gd name="T6" fmla="*/ 133 w 1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67">
                  <a:moveTo>
                    <a:pt x="133" y="67"/>
                  </a:move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lnTo>
                    <a:pt x="133" y="6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96"/>
            <p:cNvSpPr/>
            <p:nvPr>
              <p:custDataLst>
                <p:tags r:id="rId196"/>
              </p:custDataLst>
            </p:nvPr>
          </p:nvSpPr>
          <p:spPr bwMode="auto">
            <a:xfrm>
              <a:off x="6288088" y="5595938"/>
              <a:ext cx="815975" cy="411163"/>
            </a:xfrm>
            <a:custGeom>
              <a:avLst/>
              <a:gdLst>
                <a:gd name="T0" fmla="*/ 139 w 139"/>
                <a:gd name="T1" fmla="*/ 70 h 70"/>
                <a:gd name="T2" fmla="*/ 70 w 139"/>
                <a:gd name="T3" fmla="*/ 0 h 70"/>
                <a:gd name="T4" fmla="*/ 0 w 139"/>
                <a:gd name="T5" fmla="*/ 70 h 70"/>
                <a:gd name="T6" fmla="*/ 6 w 139"/>
                <a:gd name="T7" fmla="*/ 70 h 70"/>
                <a:gd name="T8" fmla="*/ 25 w 139"/>
                <a:gd name="T9" fmla="*/ 25 h 70"/>
                <a:gd name="T10" fmla="*/ 70 w 139"/>
                <a:gd name="T11" fmla="*/ 6 h 70"/>
                <a:gd name="T12" fmla="*/ 115 w 139"/>
                <a:gd name="T13" fmla="*/ 25 h 70"/>
                <a:gd name="T14" fmla="*/ 133 w 139"/>
                <a:gd name="T15" fmla="*/ 70 h 70"/>
                <a:gd name="T16" fmla="*/ 139 w 139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52"/>
                    <a:pt x="13" y="36"/>
                    <a:pt x="25" y="25"/>
                  </a:cubicBezTo>
                  <a:cubicBezTo>
                    <a:pt x="36" y="13"/>
                    <a:pt x="52" y="6"/>
                    <a:pt x="70" y="6"/>
                  </a:cubicBezTo>
                  <a:cubicBezTo>
                    <a:pt x="87" y="6"/>
                    <a:pt x="103" y="13"/>
                    <a:pt x="115" y="25"/>
                  </a:cubicBezTo>
                  <a:cubicBezTo>
                    <a:pt x="126" y="36"/>
                    <a:pt x="133" y="52"/>
                    <a:pt x="133" y="70"/>
                  </a:cubicBezTo>
                  <a:cubicBezTo>
                    <a:pt x="139" y="70"/>
                    <a:pt x="139" y="70"/>
                    <a:pt x="139" y="7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97"/>
            <p:cNvSpPr/>
            <p:nvPr>
              <p:custDataLst>
                <p:tags r:id="rId197"/>
              </p:custDataLst>
            </p:nvPr>
          </p:nvSpPr>
          <p:spPr bwMode="auto">
            <a:xfrm>
              <a:off x="6365875" y="5672138"/>
              <a:ext cx="661988" cy="334963"/>
            </a:xfrm>
            <a:custGeom>
              <a:avLst/>
              <a:gdLst>
                <a:gd name="T0" fmla="*/ 113 w 113"/>
                <a:gd name="T1" fmla="*/ 57 h 57"/>
                <a:gd name="T2" fmla="*/ 57 w 113"/>
                <a:gd name="T3" fmla="*/ 0 h 57"/>
                <a:gd name="T4" fmla="*/ 0 w 113"/>
                <a:gd name="T5" fmla="*/ 57 h 57"/>
                <a:gd name="T6" fmla="*/ 113 w 113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57">
                  <a:moveTo>
                    <a:pt x="113" y="57"/>
                  </a:moveTo>
                  <a:cubicBezTo>
                    <a:pt x="113" y="26"/>
                    <a:pt x="88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lnTo>
                    <a:pt x="113" y="57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98"/>
            <p:cNvSpPr/>
            <p:nvPr>
              <p:custDataLst>
                <p:tags r:id="rId198"/>
              </p:custDataLst>
            </p:nvPr>
          </p:nvSpPr>
          <p:spPr bwMode="auto">
            <a:xfrm>
              <a:off x="6518275" y="5824538"/>
              <a:ext cx="357188" cy="182563"/>
            </a:xfrm>
            <a:custGeom>
              <a:avLst/>
              <a:gdLst>
                <a:gd name="T0" fmla="*/ 61 w 61"/>
                <a:gd name="T1" fmla="*/ 31 h 31"/>
                <a:gd name="T2" fmla="*/ 31 w 61"/>
                <a:gd name="T3" fmla="*/ 0 h 31"/>
                <a:gd name="T4" fmla="*/ 0 w 61"/>
                <a:gd name="T5" fmla="*/ 31 h 31"/>
                <a:gd name="T6" fmla="*/ 61 w 6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1">
                  <a:moveTo>
                    <a:pt x="61" y="31"/>
                  </a:move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99"/>
            <p:cNvSpPr/>
            <p:nvPr>
              <p:custDataLst>
                <p:tags r:id="rId199"/>
              </p:custDataLst>
            </p:nvPr>
          </p:nvSpPr>
          <p:spPr bwMode="auto">
            <a:xfrm>
              <a:off x="6657975" y="5965825"/>
              <a:ext cx="82550" cy="41275"/>
            </a:xfrm>
            <a:custGeom>
              <a:avLst/>
              <a:gdLst>
                <a:gd name="T0" fmla="*/ 14 w 14"/>
                <a:gd name="T1" fmla="*/ 7 h 7"/>
                <a:gd name="T2" fmla="*/ 7 w 14"/>
                <a:gd name="T3" fmla="*/ 0 h 7"/>
                <a:gd name="T4" fmla="*/ 0 w 14"/>
                <a:gd name="T5" fmla="*/ 7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4" y="3"/>
                    <a:pt x="10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200"/>
            <p:cNvSpPr/>
            <p:nvPr>
              <p:custDataLst>
                <p:tags r:id="rId200"/>
              </p:custDataLst>
            </p:nvPr>
          </p:nvSpPr>
          <p:spPr bwMode="auto">
            <a:xfrm>
              <a:off x="6346825" y="5654675"/>
              <a:ext cx="698500" cy="352425"/>
            </a:xfrm>
            <a:custGeom>
              <a:avLst/>
              <a:gdLst>
                <a:gd name="T0" fmla="*/ 119 w 119"/>
                <a:gd name="T1" fmla="*/ 60 h 60"/>
                <a:gd name="T2" fmla="*/ 60 w 119"/>
                <a:gd name="T3" fmla="*/ 0 h 60"/>
                <a:gd name="T4" fmla="*/ 0 w 119"/>
                <a:gd name="T5" fmla="*/ 60 h 60"/>
                <a:gd name="T6" fmla="*/ 6 w 119"/>
                <a:gd name="T7" fmla="*/ 60 h 60"/>
                <a:gd name="T8" fmla="*/ 22 w 119"/>
                <a:gd name="T9" fmla="*/ 22 h 60"/>
                <a:gd name="T10" fmla="*/ 60 w 119"/>
                <a:gd name="T11" fmla="*/ 6 h 60"/>
                <a:gd name="T12" fmla="*/ 97 w 119"/>
                <a:gd name="T13" fmla="*/ 22 h 60"/>
                <a:gd name="T14" fmla="*/ 113 w 119"/>
                <a:gd name="T15" fmla="*/ 60 h 60"/>
                <a:gd name="T16" fmla="*/ 119 w 1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0">
                  <a:moveTo>
                    <a:pt x="119" y="60"/>
                  </a:moveTo>
                  <a:cubicBezTo>
                    <a:pt x="119" y="27"/>
                    <a:pt x="92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45"/>
                    <a:pt x="12" y="32"/>
                    <a:pt x="22" y="22"/>
                  </a:cubicBezTo>
                  <a:cubicBezTo>
                    <a:pt x="32" y="12"/>
                    <a:pt x="45" y="6"/>
                    <a:pt x="60" y="6"/>
                  </a:cubicBezTo>
                  <a:cubicBezTo>
                    <a:pt x="74" y="6"/>
                    <a:pt x="88" y="12"/>
                    <a:pt x="97" y="22"/>
                  </a:cubicBezTo>
                  <a:cubicBezTo>
                    <a:pt x="107" y="32"/>
                    <a:pt x="113" y="45"/>
                    <a:pt x="113" y="60"/>
                  </a:cubicBezTo>
                  <a:cubicBezTo>
                    <a:pt x="119" y="60"/>
                    <a:pt x="119" y="60"/>
                    <a:pt x="119" y="6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201"/>
            <p:cNvSpPr/>
            <p:nvPr>
              <p:custDataLst>
                <p:tags r:id="rId201"/>
              </p:custDataLst>
            </p:nvPr>
          </p:nvSpPr>
          <p:spPr bwMode="auto">
            <a:xfrm>
              <a:off x="6675438" y="5667375"/>
              <a:ext cx="41275" cy="63500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  <a:gd name="T8" fmla="*/ 4 w 2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202"/>
            <p:cNvSpPr/>
            <p:nvPr>
              <p:custDataLst>
                <p:tags r:id="rId202"/>
              </p:custDataLst>
            </p:nvPr>
          </p:nvSpPr>
          <p:spPr bwMode="auto">
            <a:xfrm>
              <a:off x="6675438" y="5667375"/>
              <a:ext cx="41275" cy="63500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Freeform 203"/>
            <p:cNvSpPr/>
            <p:nvPr>
              <p:custDataLst>
                <p:tags r:id="rId203"/>
              </p:custDataLst>
            </p:nvPr>
          </p:nvSpPr>
          <p:spPr bwMode="auto">
            <a:xfrm>
              <a:off x="6805613" y="5707063"/>
              <a:ext cx="58738" cy="71438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  <a:gd name="T8" fmla="*/ 18 w 3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204"/>
            <p:cNvSpPr/>
            <p:nvPr>
              <p:custDataLst>
                <p:tags r:id="rId204"/>
              </p:custDataLst>
            </p:nvPr>
          </p:nvSpPr>
          <p:spPr bwMode="auto">
            <a:xfrm>
              <a:off x="6805613" y="5707063"/>
              <a:ext cx="58738" cy="71438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206"/>
            <p:cNvSpPr/>
            <p:nvPr>
              <p:custDataLst>
                <p:tags r:id="rId205"/>
              </p:custDataLst>
            </p:nvPr>
          </p:nvSpPr>
          <p:spPr bwMode="auto">
            <a:xfrm>
              <a:off x="6916738" y="5824538"/>
              <a:ext cx="76200" cy="65088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  <a:gd name="T8" fmla="*/ 37 w 4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207"/>
            <p:cNvSpPr/>
            <p:nvPr>
              <p:custDataLst>
                <p:tags r:id="rId206"/>
              </p:custDataLst>
            </p:nvPr>
          </p:nvSpPr>
          <p:spPr bwMode="auto">
            <a:xfrm>
              <a:off x="6916738" y="5824538"/>
              <a:ext cx="76200" cy="65088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Freeform 208"/>
            <p:cNvSpPr/>
            <p:nvPr>
              <p:custDataLst>
                <p:tags r:id="rId207"/>
              </p:custDataLst>
            </p:nvPr>
          </p:nvSpPr>
          <p:spPr bwMode="auto">
            <a:xfrm>
              <a:off x="6400800" y="5824538"/>
              <a:ext cx="76200" cy="65088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  <a:gd name="T8" fmla="*/ 0 w 48"/>
                <a:gd name="T9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Freeform 209"/>
            <p:cNvSpPr/>
            <p:nvPr>
              <p:custDataLst>
                <p:tags r:id="rId208"/>
              </p:custDataLst>
            </p:nvPr>
          </p:nvSpPr>
          <p:spPr bwMode="auto">
            <a:xfrm>
              <a:off x="6400800" y="5824538"/>
              <a:ext cx="76200" cy="65088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Freeform 210"/>
            <p:cNvSpPr/>
            <p:nvPr>
              <p:custDataLst>
                <p:tags r:id="rId209"/>
              </p:custDataLst>
            </p:nvPr>
          </p:nvSpPr>
          <p:spPr bwMode="auto">
            <a:xfrm>
              <a:off x="6529388" y="5707063"/>
              <a:ext cx="58738" cy="71438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  <a:gd name="T8" fmla="*/ 0 w 37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Freeform 211"/>
            <p:cNvSpPr/>
            <p:nvPr>
              <p:custDataLst>
                <p:tags r:id="rId210"/>
              </p:custDataLst>
            </p:nvPr>
          </p:nvSpPr>
          <p:spPr bwMode="auto">
            <a:xfrm>
              <a:off x="6529388" y="5707063"/>
              <a:ext cx="58738" cy="71438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212"/>
            <p:cNvSpPr/>
            <p:nvPr>
              <p:custDataLst>
                <p:tags r:id="rId211"/>
              </p:custDataLst>
            </p:nvPr>
          </p:nvSpPr>
          <p:spPr bwMode="auto">
            <a:xfrm>
              <a:off x="6699250" y="5837238"/>
              <a:ext cx="158750" cy="158750"/>
            </a:xfrm>
            <a:custGeom>
              <a:avLst/>
              <a:gdLst>
                <a:gd name="T0" fmla="*/ 0 w 100"/>
                <a:gd name="T1" fmla="*/ 85 h 100"/>
                <a:gd name="T2" fmla="*/ 92 w 100"/>
                <a:gd name="T3" fmla="*/ 0 h 100"/>
                <a:gd name="T4" fmla="*/ 100 w 100"/>
                <a:gd name="T5" fmla="*/ 3 h 100"/>
                <a:gd name="T6" fmla="*/ 11 w 100"/>
                <a:gd name="T7" fmla="*/ 100 h 100"/>
                <a:gd name="T8" fmla="*/ 0 w 100"/>
                <a:gd name="T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0" y="85"/>
                  </a:moveTo>
                  <a:lnTo>
                    <a:pt x="92" y="0"/>
                  </a:lnTo>
                  <a:lnTo>
                    <a:pt x="100" y="3"/>
                  </a:lnTo>
                  <a:lnTo>
                    <a:pt x="11" y="10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Rectangle 213"/>
            <p:cNvSpPr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6681788" y="5543550"/>
              <a:ext cx="34925" cy="6985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Freeform 214"/>
            <p:cNvSpPr/>
            <p:nvPr>
              <p:custDataLst>
                <p:tags r:id="rId213"/>
              </p:custDataLst>
            </p:nvPr>
          </p:nvSpPr>
          <p:spPr bwMode="auto">
            <a:xfrm>
              <a:off x="6681788" y="5543550"/>
              <a:ext cx="34925" cy="69850"/>
            </a:xfrm>
            <a:custGeom>
              <a:avLst/>
              <a:gdLst>
                <a:gd name="T0" fmla="*/ 0 w 22"/>
                <a:gd name="T1" fmla="*/ 0 h 44"/>
                <a:gd name="T2" fmla="*/ 0 w 22"/>
                <a:gd name="T3" fmla="*/ 44 h 44"/>
                <a:gd name="T4" fmla="*/ 22 w 22"/>
                <a:gd name="T5" fmla="*/ 44 h 44"/>
                <a:gd name="T6" fmla="*/ 22 w 22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0" y="0"/>
                  </a:moveTo>
                  <a:lnTo>
                    <a:pt x="0" y="44"/>
                  </a:lnTo>
                  <a:lnTo>
                    <a:pt x="22" y="4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Freeform 215"/>
            <p:cNvSpPr/>
            <p:nvPr>
              <p:custDataLst>
                <p:tags r:id="rId214"/>
              </p:custDataLst>
            </p:nvPr>
          </p:nvSpPr>
          <p:spPr bwMode="auto">
            <a:xfrm>
              <a:off x="6616700" y="5495925"/>
              <a:ext cx="158750" cy="76200"/>
            </a:xfrm>
            <a:custGeom>
              <a:avLst/>
              <a:gdLst>
                <a:gd name="T0" fmla="*/ 24 w 27"/>
                <a:gd name="T1" fmla="*/ 13 h 13"/>
                <a:gd name="T2" fmla="*/ 3 w 27"/>
                <a:gd name="T3" fmla="*/ 13 h 13"/>
                <a:gd name="T4" fmla="*/ 0 w 27"/>
                <a:gd name="T5" fmla="*/ 10 h 13"/>
                <a:gd name="T6" fmla="*/ 0 w 27"/>
                <a:gd name="T7" fmla="*/ 3 h 13"/>
                <a:gd name="T8" fmla="*/ 3 w 27"/>
                <a:gd name="T9" fmla="*/ 0 h 13"/>
                <a:gd name="T10" fmla="*/ 24 w 27"/>
                <a:gd name="T11" fmla="*/ 0 h 13"/>
                <a:gd name="T12" fmla="*/ 27 w 27"/>
                <a:gd name="T13" fmla="*/ 3 h 13"/>
                <a:gd name="T14" fmla="*/ 27 w 27"/>
                <a:gd name="T15" fmla="*/ 10 h 13"/>
                <a:gd name="T16" fmla="*/ 24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4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2"/>
                    <a:pt x="25" y="13"/>
                    <a:pt x="24" y="13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Freeform 216"/>
            <p:cNvSpPr/>
            <p:nvPr>
              <p:custDataLst>
                <p:tags r:id="rId215"/>
              </p:custDataLst>
            </p:nvPr>
          </p:nvSpPr>
          <p:spPr bwMode="auto">
            <a:xfrm>
              <a:off x="6599238" y="5478463"/>
              <a:ext cx="193675" cy="111125"/>
            </a:xfrm>
            <a:custGeom>
              <a:avLst/>
              <a:gdLst>
                <a:gd name="T0" fmla="*/ 27 w 33"/>
                <a:gd name="T1" fmla="*/ 16 h 19"/>
                <a:gd name="T2" fmla="*/ 27 w 33"/>
                <a:gd name="T3" fmla="*/ 13 h 19"/>
                <a:gd name="T4" fmla="*/ 6 w 33"/>
                <a:gd name="T5" fmla="*/ 13 h 19"/>
                <a:gd name="T6" fmla="*/ 6 w 33"/>
                <a:gd name="T7" fmla="*/ 13 h 19"/>
                <a:gd name="T8" fmla="*/ 6 w 33"/>
                <a:gd name="T9" fmla="*/ 6 h 19"/>
                <a:gd name="T10" fmla="*/ 6 w 33"/>
                <a:gd name="T11" fmla="*/ 6 h 19"/>
                <a:gd name="T12" fmla="*/ 27 w 33"/>
                <a:gd name="T13" fmla="*/ 6 h 19"/>
                <a:gd name="T14" fmla="*/ 27 w 33"/>
                <a:gd name="T15" fmla="*/ 6 h 19"/>
                <a:gd name="T16" fmla="*/ 27 w 33"/>
                <a:gd name="T17" fmla="*/ 13 h 19"/>
                <a:gd name="T18" fmla="*/ 27 w 33"/>
                <a:gd name="T19" fmla="*/ 13 h 19"/>
                <a:gd name="T20" fmla="*/ 27 w 33"/>
                <a:gd name="T21" fmla="*/ 16 h 19"/>
                <a:gd name="T22" fmla="*/ 27 w 33"/>
                <a:gd name="T23" fmla="*/ 19 h 19"/>
                <a:gd name="T24" fmla="*/ 33 w 33"/>
                <a:gd name="T25" fmla="*/ 13 h 19"/>
                <a:gd name="T26" fmla="*/ 33 w 33"/>
                <a:gd name="T27" fmla="*/ 6 h 19"/>
                <a:gd name="T28" fmla="*/ 27 w 33"/>
                <a:gd name="T29" fmla="*/ 0 h 19"/>
                <a:gd name="T30" fmla="*/ 6 w 33"/>
                <a:gd name="T31" fmla="*/ 0 h 19"/>
                <a:gd name="T32" fmla="*/ 0 w 33"/>
                <a:gd name="T33" fmla="*/ 6 h 19"/>
                <a:gd name="T34" fmla="*/ 0 w 33"/>
                <a:gd name="T35" fmla="*/ 13 h 19"/>
                <a:gd name="T36" fmla="*/ 6 w 33"/>
                <a:gd name="T37" fmla="*/ 19 h 19"/>
                <a:gd name="T38" fmla="*/ 27 w 33"/>
                <a:gd name="T39" fmla="*/ 19 h 19"/>
                <a:gd name="T40" fmla="*/ 27 w 33"/>
                <a:gd name="T4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9"/>
                    <a:pt x="33" y="16"/>
                    <a:pt x="33" y="1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27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217"/>
            <p:cNvSpPr/>
            <p:nvPr>
              <p:custDataLst>
                <p:tags r:id="rId216"/>
              </p:custDataLst>
            </p:nvPr>
          </p:nvSpPr>
          <p:spPr bwMode="auto">
            <a:xfrm>
              <a:off x="6892925" y="5608638"/>
              <a:ext cx="58738" cy="63500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  <a:gd name="T8" fmla="*/ 19 w 3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218"/>
            <p:cNvSpPr/>
            <p:nvPr>
              <p:custDataLst>
                <p:tags r:id="rId217"/>
              </p:custDataLst>
            </p:nvPr>
          </p:nvSpPr>
          <p:spPr bwMode="auto">
            <a:xfrm>
              <a:off x="6892925" y="5608638"/>
              <a:ext cx="58738" cy="63500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219"/>
            <p:cNvSpPr/>
            <p:nvPr>
              <p:custDataLst>
                <p:tags r:id="rId218"/>
              </p:custDataLst>
            </p:nvPr>
          </p:nvSpPr>
          <p:spPr bwMode="auto">
            <a:xfrm>
              <a:off x="6875463" y="5561013"/>
              <a:ext cx="123825" cy="106363"/>
            </a:xfrm>
            <a:custGeom>
              <a:avLst/>
              <a:gdLst>
                <a:gd name="T0" fmla="*/ 14 w 21"/>
                <a:gd name="T1" fmla="*/ 17 h 18"/>
                <a:gd name="T2" fmla="*/ 2 w 21"/>
                <a:gd name="T3" fmla="*/ 10 h 18"/>
                <a:gd name="T4" fmla="*/ 1 w 21"/>
                <a:gd name="T5" fmla="*/ 5 h 18"/>
                <a:gd name="T6" fmla="*/ 3 w 21"/>
                <a:gd name="T7" fmla="*/ 2 h 18"/>
                <a:gd name="T8" fmla="*/ 7 w 21"/>
                <a:gd name="T9" fmla="*/ 1 h 18"/>
                <a:gd name="T10" fmla="*/ 19 w 21"/>
                <a:gd name="T11" fmla="*/ 8 h 18"/>
                <a:gd name="T12" fmla="*/ 21 w 21"/>
                <a:gd name="T13" fmla="*/ 12 h 18"/>
                <a:gd name="T14" fmla="*/ 19 w 21"/>
                <a:gd name="T15" fmla="*/ 16 h 18"/>
                <a:gd name="T16" fmla="*/ 14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14" y="17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1" y="11"/>
                    <a:pt x="21" y="1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6" y="18"/>
                    <a:pt x="14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220"/>
            <p:cNvSpPr/>
            <p:nvPr>
              <p:custDataLst>
                <p:tags r:id="rId219"/>
              </p:custDataLst>
            </p:nvPr>
          </p:nvSpPr>
          <p:spPr bwMode="auto">
            <a:xfrm>
              <a:off x="6858000" y="5543550"/>
              <a:ext cx="158750" cy="134938"/>
            </a:xfrm>
            <a:custGeom>
              <a:avLst/>
              <a:gdLst>
                <a:gd name="T0" fmla="*/ 17 w 27"/>
                <a:gd name="T1" fmla="*/ 20 h 23"/>
                <a:gd name="T2" fmla="*/ 19 w 27"/>
                <a:gd name="T3" fmla="*/ 17 h 23"/>
                <a:gd name="T4" fmla="*/ 6 w 27"/>
                <a:gd name="T5" fmla="*/ 10 h 23"/>
                <a:gd name="T6" fmla="*/ 6 w 27"/>
                <a:gd name="T7" fmla="*/ 10 h 23"/>
                <a:gd name="T8" fmla="*/ 6 w 27"/>
                <a:gd name="T9" fmla="*/ 10 h 23"/>
                <a:gd name="T10" fmla="*/ 8 w 27"/>
                <a:gd name="T11" fmla="*/ 6 h 23"/>
                <a:gd name="T12" fmla="*/ 8 w 27"/>
                <a:gd name="T13" fmla="*/ 6 h 23"/>
                <a:gd name="T14" fmla="*/ 8 w 27"/>
                <a:gd name="T15" fmla="*/ 6 h 23"/>
                <a:gd name="T16" fmla="*/ 21 w 27"/>
                <a:gd name="T17" fmla="*/ 13 h 23"/>
                <a:gd name="T18" fmla="*/ 21 w 27"/>
                <a:gd name="T19" fmla="*/ 14 h 23"/>
                <a:gd name="T20" fmla="*/ 21 w 27"/>
                <a:gd name="T21" fmla="*/ 14 h 23"/>
                <a:gd name="T22" fmla="*/ 19 w 27"/>
                <a:gd name="T23" fmla="*/ 17 h 23"/>
                <a:gd name="T24" fmla="*/ 19 w 27"/>
                <a:gd name="T25" fmla="*/ 17 h 23"/>
                <a:gd name="T26" fmla="*/ 19 w 27"/>
                <a:gd name="T27" fmla="*/ 17 h 23"/>
                <a:gd name="T28" fmla="*/ 17 w 27"/>
                <a:gd name="T29" fmla="*/ 20 h 23"/>
                <a:gd name="T30" fmla="*/ 16 w 27"/>
                <a:gd name="T31" fmla="*/ 22 h 23"/>
                <a:gd name="T32" fmla="*/ 19 w 27"/>
                <a:gd name="T33" fmla="*/ 23 h 23"/>
                <a:gd name="T34" fmla="*/ 24 w 27"/>
                <a:gd name="T35" fmla="*/ 20 h 23"/>
                <a:gd name="T36" fmla="*/ 26 w 27"/>
                <a:gd name="T37" fmla="*/ 17 h 23"/>
                <a:gd name="T38" fmla="*/ 27 w 27"/>
                <a:gd name="T39" fmla="*/ 14 h 23"/>
                <a:gd name="T40" fmla="*/ 24 w 27"/>
                <a:gd name="T41" fmla="*/ 8 h 23"/>
                <a:gd name="T42" fmla="*/ 11 w 27"/>
                <a:gd name="T43" fmla="*/ 1 h 23"/>
                <a:gd name="T44" fmla="*/ 8 w 27"/>
                <a:gd name="T45" fmla="*/ 0 h 23"/>
                <a:gd name="T46" fmla="*/ 3 w 27"/>
                <a:gd name="T47" fmla="*/ 3 h 23"/>
                <a:gd name="T48" fmla="*/ 1 w 27"/>
                <a:gd name="T49" fmla="*/ 7 h 23"/>
                <a:gd name="T50" fmla="*/ 0 w 27"/>
                <a:gd name="T51" fmla="*/ 10 h 23"/>
                <a:gd name="T52" fmla="*/ 3 w 27"/>
                <a:gd name="T53" fmla="*/ 15 h 23"/>
                <a:gd name="T54" fmla="*/ 16 w 27"/>
                <a:gd name="T55" fmla="*/ 22 h 23"/>
                <a:gd name="T56" fmla="*/ 17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7" y="20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21" y="23"/>
                    <a:pt x="23" y="22"/>
                    <a:pt x="24" y="2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7" y="12"/>
                    <a:pt x="26" y="9"/>
                    <a:pt x="24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7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221"/>
            <p:cNvSpPr/>
            <p:nvPr>
              <p:custDataLst>
                <p:tags r:id="rId220"/>
              </p:custDataLst>
            </p:nvPr>
          </p:nvSpPr>
          <p:spPr bwMode="auto">
            <a:xfrm>
              <a:off x="6435725" y="5608638"/>
              <a:ext cx="58738" cy="63500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  <a:gd name="T8" fmla="*/ 0 w 37"/>
                <a:gd name="T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222"/>
            <p:cNvSpPr/>
            <p:nvPr>
              <p:custDataLst>
                <p:tags r:id="rId221"/>
              </p:custDataLst>
            </p:nvPr>
          </p:nvSpPr>
          <p:spPr bwMode="auto">
            <a:xfrm>
              <a:off x="6435725" y="5608638"/>
              <a:ext cx="58738" cy="63500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223"/>
            <p:cNvSpPr/>
            <p:nvPr>
              <p:custDataLst>
                <p:tags r:id="rId222"/>
              </p:custDataLst>
            </p:nvPr>
          </p:nvSpPr>
          <p:spPr bwMode="auto">
            <a:xfrm>
              <a:off x="6388100" y="5561013"/>
              <a:ext cx="123825" cy="106363"/>
            </a:xfrm>
            <a:custGeom>
              <a:avLst/>
              <a:gdLst>
                <a:gd name="T0" fmla="*/ 7 w 21"/>
                <a:gd name="T1" fmla="*/ 17 h 18"/>
                <a:gd name="T2" fmla="*/ 19 w 21"/>
                <a:gd name="T3" fmla="*/ 10 h 18"/>
                <a:gd name="T4" fmla="*/ 20 w 21"/>
                <a:gd name="T5" fmla="*/ 5 h 18"/>
                <a:gd name="T6" fmla="*/ 19 w 21"/>
                <a:gd name="T7" fmla="*/ 2 h 18"/>
                <a:gd name="T8" fmla="*/ 14 w 21"/>
                <a:gd name="T9" fmla="*/ 1 h 18"/>
                <a:gd name="T10" fmla="*/ 2 w 21"/>
                <a:gd name="T11" fmla="*/ 8 h 18"/>
                <a:gd name="T12" fmla="*/ 1 w 21"/>
                <a:gd name="T13" fmla="*/ 12 h 18"/>
                <a:gd name="T14" fmla="*/ 3 w 21"/>
                <a:gd name="T15" fmla="*/ 16 h 18"/>
                <a:gd name="T16" fmla="*/ 7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7" y="17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9"/>
                    <a:pt x="21" y="7"/>
                    <a:pt x="20" y="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5" y="18"/>
                    <a:pt x="7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224"/>
            <p:cNvSpPr/>
            <p:nvPr>
              <p:custDataLst>
                <p:tags r:id="rId223"/>
              </p:custDataLst>
            </p:nvPr>
          </p:nvSpPr>
          <p:spPr bwMode="auto">
            <a:xfrm>
              <a:off x="6370638" y="5543550"/>
              <a:ext cx="158750" cy="134938"/>
            </a:xfrm>
            <a:custGeom>
              <a:avLst/>
              <a:gdLst>
                <a:gd name="T0" fmla="*/ 10 w 27"/>
                <a:gd name="T1" fmla="*/ 20 h 23"/>
                <a:gd name="T2" fmla="*/ 11 w 27"/>
                <a:gd name="T3" fmla="*/ 22 h 23"/>
                <a:gd name="T4" fmla="*/ 24 w 27"/>
                <a:gd name="T5" fmla="*/ 15 h 23"/>
                <a:gd name="T6" fmla="*/ 27 w 27"/>
                <a:gd name="T7" fmla="*/ 10 h 23"/>
                <a:gd name="T8" fmla="*/ 26 w 27"/>
                <a:gd name="T9" fmla="*/ 7 h 23"/>
                <a:gd name="T10" fmla="*/ 24 w 27"/>
                <a:gd name="T11" fmla="*/ 3 h 23"/>
                <a:gd name="T12" fmla="*/ 19 w 27"/>
                <a:gd name="T13" fmla="*/ 0 h 23"/>
                <a:gd name="T14" fmla="*/ 16 w 27"/>
                <a:gd name="T15" fmla="*/ 1 h 23"/>
                <a:gd name="T16" fmla="*/ 3 w 27"/>
                <a:gd name="T17" fmla="*/ 8 h 23"/>
                <a:gd name="T18" fmla="*/ 0 w 27"/>
                <a:gd name="T19" fmla="*/ 14 h 23"/>
                <a:gd name="T20" fmla="*/ 1 w 27"/>
                <a:gd name="T21" fmla="*/ 17 h 23"/>
                <a:gd name="T22" fmla="*/ 3 w 27"/>
                <a:gd name="T23" fmla="*/ 20 h 23"/>
                <a:gd name="T24" fmla="*/ 8 w 27"/>
                <a:gd name="T25" fmla="*/ 23 h 23"/>
                <a:gd name="T26" fmla="*/ 11 w 27"/>
                <a:gd name="T27" fmla="*/ 22 h 23"/>
                <a:gd name="T28" fmla="*/ 10 w 27"/>
                <a:gd name="T29" fmla="*/ 20 h 23"/>
                <a:gd name="T30" fmla="*/ 8 w 27"/>
                <a:gd name="T31" fmla="*/ 17 h 23"/>
                <a:gd name="T32" fmla="*/ 8 w 27"/>
                <a:gd name="T33" fmla="*/ 17 h 23"/>
                <a:gd name="T34" fmla="*/ 8 w 27"/>
                <a:gd name="T35" fmla="*/ 17 h 23"/>
                <a:gd name="T36" fmla="*/ 6 w 27"/>
                <a:gd name="T37" fmla="*/ 14 h 23"/>
                <a:gd name="T38" fmla="*/ 6 w 27"/>
                <a:gd name="T39" fmla="*/ 14 h 23"/>
                <a:gd name="T40" fmla="*/ 6 w 27"/>
                <a:gd name="T41" fmla="*/ 13 h 23"/>
                <a:gd name="T42" fmla="*/ 19 w 27"/>
                <a:gd name="T43" fmla="*/ 6 h 23"/>
                <a:gd name="T44" fmla="*/ 19 w 27"/>
                <a:gd name="T45" fmla="*/ 6 h 23"/>
                <a:gd name="T46" fmla="*/ 19 w 27"/>
                <a:gd name="T47" fmla="*/ 6 h 23"/>
                <a:gd name="T48" fmla="*/ 21 w 27"/>
                <a:gd name="T49" fmla="*/ 10 h 23"/>
                <a:gd name="T50" fmla="*/ 21 w 27"/>
                <a:gd name="T51" fmla="*/ 10 h 23"/>
                <a:gd name="T52" fmla="*/ 21 w 27"/>
                <a:gd name="T53" fmla="*/ 10 h 23"/>
                <a:gd name="T54" fmla="*/ 8 w 27"/>
                <a:gd name="T55" fmla="*/ 17 h 23"/>
                <a:gd name="T56" fmla="*/ 10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0" y="20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7" y="12"/>
                    <a:pt x="27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18" y="0"/>
                    <a:pt x="17" y="1"/>
                    <a:pt x="16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2"/>
                    <a:pt x="6" y="23"/>
                    <a:pt x="8" y="23"/>
                  </a:cubicBezTo>
                  <a:cubicBezTo>
                    <a:pt x="9" y="23"/>
                    <a:pt x="10" y="23"/>
                    <a:pt x="11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225"/>
            <p:cNvSpPr>
              <a:spLocks noEditPoints="1"/>
            </p:cNvSpPr>
            <p:nvPr>
              <p:custDataLst>
                <p:tags r:id="rId224"/>
              </p:custDataLst>
            </p:nvPr>
          </p:nvSpPr>
          <p:spPr bwMode="auto">
            <a:xfrm>
              <a:off x="10764838" y="5360988"/>
              <a:ext cx="298450" cy="646113"/>
            </a:xfrm>
            <a:custGeom>
              <a:avLst/>
              <a:gdLst>
                <a:gd name="T0" fmla="*/ 51 w 51"/>
                <a:gd name="T1" fmla="*/ 107 h 110"/>
                <a:gd name="T2" fmla="*/ 48 w 51"/>
                <a:gd name="T3" fmla="*/ 110 h 110"/>
                <a:gd name="T4" fmla="*/ 51 w 51"/>
                <a:gd name="T5" fmla="*/ 110 h 110"/>
                <a:gd name="T6" fmla="*/ 51 w 51"/>
                <a:gd name="T7" fmla="*/ 107 h 110"/>
                <a:gd name="T8" fmla="*/ 47 w 51"/>
                <a:gd name="T9" fmla="*/ 0 h 110"/>
                <a:gd name="T10" fmla="*/ 42 w 51"/>
                <a:gd name="T11" fmla="*/ 0 h 110"/>
                <a:gd name="T12" fmla="*/ 42 w 51"/>
                <a:gd name="T13" fmla="*/ 2 h 110"/>
                <a:gd name="T14" fmla="*/ 30 w 51"/>
                <a:gd name="T15" fmla="*/ 2 h 110"/>
                <a:gd name="T16" fmla="*/ 30 w 51"/>
                <a:gd name="T17" fmla="*/ 0 h 110"/>
                <a:gd name="T18" fmla="*/ 10 w 51"/>
                <a:gd name="T19" fmla="*/ 0 h 110"/>
                <a:gd name="T20" fmla="*/ 0 w 51"/>
                <a:gd name="T21" fmla="*/ 10 h 110"/>
                <a:gd name="T22" fmla="*/ 0 w 51"/>
                <a:gd name="T23" fmla="*/ 102 h 110"/>
                <a:gd name="T24" fmla="*/ 1 w 51"/>
                <a:gd name="T25" fmla="*/ 107 h 110"/>
                <a:gd name="T26" fmla="*/ 39 w 51"/>
                <a:gd name="T27" fmla="*/ 107 h 110"/>
                <a:gd name="T28" fmla="*/ 48 w 51"/>
                <a:gd name="T29" fmla="*/ 98 h 110"/>
                <a:gd name="T30" fmla="*/ 48 w 51"/>
                <a:gd name="T31" fmla="*/ 85 h 110"/>
                <a:gd name="T32" fmla="*/ 51 w 51"/>
                <a:gd name="T33" fmla="*/ 85 h 110"/>
                <a:gd name="T34" fmla="*/ 51 w 51"/>
                <a:gd name="T35" fmla="*/ 36 h 110"/>
                <a:gd name="T36" fmla="*/ 48 w 51"/>
                <a:gd name="T37" fmla="*/ 36 h 110"/>
                <a:gd name="T38" fmla="*/ 48 w 51"/>
                <a:gd name="T39" fmla="*/ 2 h 110"/>
                <a:gd name="T40" fmla="*/ 47 w 51"/>
                <a:gd name="T41" fmla="*/ 2 h 110"/>
                <a:gd name="T42" fmla="*/ 47 w 51"/>
                <a:gd name="T4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110">
                  <a:moveTo>
                    <a:pt x="51" y="107"/>
                  </a:moveTo>
                  <a:cubicBezTo>
                    <a:pt x="50" y="108"/>
                    <a:pt x="49" y="109"/>
                    <a:pt x="48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107"/>
                    <a:pt x="51" y="107"/>
                    <a:pt x="51" y="107"/>
                  </a:cubicBezTo>
                  <a:moveTo>
                    <a:pt x="4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4"/>
                    <a:pt x="1" y="105"/>
                    <a:pt x="1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4" y="107"/>
                    <a:pt x="48" y="103"/>
                    <a:pt x="48" y="98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70A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Freeform 226"/>
            <p:cNvSpPr>
              <a:spLocks noEditPoints="1"/>
            </p:cNvSpPr>
            <p:nvPr>
              <p:custDataLst>
                <p:tags r:id="rId225"/>
              </p:custDataLst>
            </p:nvPr>
          </p:nvSpPr>
          <p:spPr bwMode="auto">
            <a:xfrm>
              <a:off x="10769600" y="5373688"/>
              <a:ext cx="311150" cy="644525"/>
            </a:xfrm>
            <a:custGeom>
              <a:avLst/>
              <a:gdLst>
                <a:gd name="T0" fmla="*/ 53 w 53"/>
                <a:gd name="T1" fmla="*/ 83 h 110"/>
                <a:gd name="T2" fmla="*/ 50 w 53"/>
                <a:gd name="T3" fmla="*/ 83 h 110"/>
                <a:gd name="T4" fmla="*/ 47 w 53"/>
                <a:gd name="T5" fmla="*/ 83 h 110"/>
                <a:gd name="T6" fmla="*/ 47 w 53"/>
                <a:gd name="T7" fmla="*/ 96 h 110"/>
                <a:gd name="T8" fmla="*/ 38 w 53"/>
                <a:gd name="T9" fmla="*/ 105 h 110"/>
                <a:gd name="T10" fmla="*/ 0 w 53"/>
                <a:gd name="T11" fmla="*/ 105 h 110"/>
                <a:gd name="T12" fmla="*/ 9 w 53"/>
                <a:gd name="T13" fmla="*/ 110 h 110"/>
                <a:gd name="T14" fmla="*/ 38 w 53"/>
                <a:gd name="T15" fmla="*/ 110 h 110"/>
                <a:gd name="T16" fmla="*/ 46 w 53"/>
                <a:gd name="T17" fmla="*/ 108 h 110"/>
                <a:gd name="T18" fmla="*/ 47 w 53"/>
                <a:gd name="T19" fmla="*/ 108 h 110"/>
                <a:gd name="T20" fmla="*/ 50 w 53"/>
                <a:gd name="T21" fmla="*/ 105 h 110"/>
                <a:gd name="T22" fmla="*/ 50 w 53"/>
                <a:gd name="T23" fmla="*/ 105 h 110"/>
                <a:gd name="T24" fmla="*/ 50 w 53"/>
                <a:gd name="T25" fmla="*/ 104 h 110"/>
                <a:gd name="T26" fmla="*/ 53 w 53"/>
                <a:gd name="T27" fmla="*/ 96 h 110"/>
                <a:gd name="T28" fmla="*/ 53 w 53"/>
                <a:gd name="T29" fmla="*/ 83 h 110"/>
                <a:gd name="T30" fmla="*/ 53 w 53"/>
                <a:gd name="T31" fmla="*/ 0 h 110"/>
                <a:gd name="T32" fmla="*/ 47 w 53"/>
                <a:gd name="T33" fmla="*/ 0 h 110"/>
                <a:gd name="T34" fmla="*/ 47 w 53"/>
                <a:gd name="T35" fmla="*/ 34 h 110"/>
                <a:gd name="T36" fmla="*/ 50 w 53"/>
                <a:gd name="T37" fmla="*/ 34 h 110"/>
                <a:gd name="T38" fmla="*/ 53 w 53"/>
                <a:gd name="T39" fmla="*/ 34 h 110"/>
                <a:gd name="T40" fmla="*/ 53 w 53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10">
                  <a:moveTo>
                    <a:pt x="53" y="8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101"/>
                    <a:pt x="43" y="105"/>
                    <a:pt x="38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" y="108"/>
                    <a:pt x="5" y="110"/>
                    <a:pt x="9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41" y="110"/>
                    <a:pt x="44" y="109"/>
                    <a:pt x="46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8" y="107"/>
                    <a:pt x="49" y="106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2" y="102"/>
                    <a:pt x="53" y="99"/>
                    <a:pt x="53" y="96"/>
                  </a:cubicBezTo>
                  <a:cubicBezTo>
                    <a:pt x="53" y="83"/>
                    <a:pt x="53" y="83"/>
                    <a:pt x="53" y="83"/>
                  </a:cubicBezTo>
                  <a:moveTo>
                    <a:pt x="5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227"/>
            <p:cNvSpPr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5924550" y="6035675"/>
              <a:ext cx="535622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228"/>
            <p:cNvSpPr/>
            <p:nvPr>
              <p:custDataLst>
                <p:tags r:id="rId227"/>
              </p:custDataLst>
            </p:nvPr>
          </p:nvSpPr>
          <p:spPr bwMode="auto">
            <a:xfrm>
              <a:off x="5924550" y="6035675"/>
              <a:ext cx="5356225" cy="36513"/>
            </a:xfrm>
            <a:custGeom>
              <a:avLst/>
              <a:gdLst>
                <a:gd name="T0" fmla="*/ 0 w 3374"/>
                <a:gd name="T1" fmla="*/ 23 h 23"/>
                <a:gd name="T2" fmla="*/ 3374 w 3374"/>
                <a:gd name="T3" fmla="*/ 23 h 23"/>
                <a:gd name="T4" fmla="*/ 3374 w 3374"/>
                <a:gd name="T5" fmla="*/ 0 h 23"/>
                <a:gd name="T6" fmla="*/ 0 w 337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4" h="23">
                  <a:moveTo>
                    <a:pt x="0" y="23"/>
                  </a:moveTo>
                  <a:lnTo>
                    <a:pt x="3374" y="23"/>
                  </a:lnTo>
                  <a:lnTo>
                    <a:pt x="3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Freeform 229"/>
            <p:cNvSpPr/>
            <p:nvPr>
              <p:custDataLst>
                <p:tags r:id="rId228"/>
              </p:custDataLst>
            </p:nvPr>
          </p:nvSpPr>
          <p:spPr bwMode="auto">
            <a:xfrm>
              <a:off x="4910138" y="5062538"/>
              <a:ext cx="844550" cy="1027113"/>
            </a:xfrm>
            <a:custGeom>
              <a:avLst/>
              <a:gdLst>
                <a:gd name="T0" fmla="*/ 0 w 144"/>
                <a:gd name="T1" fmla="*/ 175 h 175"/>
                <a:gd name="T2" fmla="*/ 144 w 144"/>
                <a:gd name="T3" fmla="*/ 175 h 175"/>
                <a:gd name="T4" fmla="*/ 144 w 144"/>
                <a:gd name="T5" fmla="*/ 9 h 175"/>
                <a:gd name="T6" fmla="*/ 135 w 144"/>
                <a:gd name="T7" fmla="*/ 0 h 175"/>
                <a:gd name="T8" fmla="*/ 9 w 144"/>
                <a:gd name="T9" fmla="*/ 0 h 175"/>
                <a:gd name="T10" fmla="*/ 0 w 144"/>
                <a:gd name="T11" fmla="*/ 9 h 175"/>
                <a:gd name="T12" fmla="*/ 0 w 144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75">
                  <a:moveTo>
                    <a:pt x="0" y="175"/>
                  </a:moveTo>
                  <a:cubicBezTo>
                    <a:pt x="144" y="175"/>
                    <a:pt x="144" y="175"/>
                    <a:pt x="144" y="175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4"/>
                    <a:pt x="140" y="0"/>
                    <a:pt x="1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Freeform 230"/>
            <p:cNvSpPr/>
            <p:nvPr>
              <p:custDataLst>
                <p:tags r:id="rId229"/>
              </p:custDataLst>
            </p:nvPr>
          </p:nvSpPr>
          <p:spPr bwMode="auto">
            <a:xfrm>
              <a:off x="4892675" y="5045075"/>
              <a:ext cx="200025" cy="896938"/>
            </a:xfrm>
            <a:custGeom>
              <a:avLst/>
              <a:gdLst>
                <a:gd name="T0" fmla="*/ 34 w 34"/>
                <a:gd name="T1" fmla="*/ 0 h 153"/>
                <a:gd name="T2" fmla="*/ 16 w 34"/>
                <a:gd name="T3" fmla="*/ 0 h 153"/>
                <a:gd name="T4" fmla="*/ 0 w 34"/>
                <a:gd name="T5" fmla="*/ 16 h 153"/>
                <a:gd name="T6" fmla="*/ 0 w 34"/>
                <a:gd name="T7" fmla="*/ 153 h 153"/>
                <a:gd name="T8" fmla="*/ 6 w 34"/>
                <a:gd name="T9" fmla="*/ 153 h 153"/>
                <a:gd name="T10" fmla="*/ 6 w 34"/>
                <a:gd name="T11" fmla="*/ 16 h 153"/>
                <a:gd name="T12" fmla="*/ 16 w 34"/>
                <a:gd name="T13" fmla="*/ 6 h 153"/>
                <a:gd name="T14" fmla="*/ 34 w 34"/>
                <a:gd name="T15" fmla="*/ 6 h 153"/>
                <a:gd name="T16" fmla="*/ 34 w 34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3">
                  <a:moveTo>
                    <a:pt x="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0"/>
                    <a:pt x="10" y="6"/>
                    <a:pt x="16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231"/>
            <p:cNvSpPr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5162550" y="5045075"/>
              <a:ext cx="1174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Freeform 232"/>
            <p:cNvSpPr/>
            <p:nvPr>
              <p:custDataLst>
                <p:tags r:id="rId231"/>
              </p:custDataLst>
            </p:nvPr>
          </p:nvSpPr>
          <p:spPr bwMode="auto">
            <a:xfrm>
              <a:off x="5162550" y="5045075"/>
              <a:ext cx="117475" cy="34925"/>
            </a:xfrm>
            <a:custGeom>
              <a:avLst/>
              <a:gdLst>
                <a:gd name="T0" fmla="*/ 74 w 74"/>
                <a:gd name="T1" fmla="*/ 0 h 22"/>
                <a:gd name="T2" fmla="*/ 0 w 74"/>
                <a:gd name="T3" fmla="*/ 0 h 22"/>
                <a:gd name="T4" fmla="*/ 0 w 74"/>
                <a:gd name="T5" fmla="*/ 22 h 22"/>
                <a:gd name="T6" fmla="*/ 74 w 74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22">
                  <a:moveTo>
                    <a:pt x="74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7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233"/>
            <p:cNvSpPr/>
            <p:nvPr>
              <p:custDataLst>
                <p:tags r:id="rId232"/>
              </p:custDataLst>
            </p:nvPr>
          </p:nvSpPr>
          <p:spPr bwMode="auto">
            <a:xfrm>
              <a:off x="5314950" y="5045075"/>
              <a:ext cx="457200" cy="896938"/>
            </a:xfrm>
            <a:custGeom>
              <a:avLst/>
              <a:gdLst>
                <a:gd name="T0" fmla="*/ 78 w 78"/>
                <a:gd name="T1" fmla="*/ 153 h 153"/>
                <a:gd name="T2" fmla="*/ 78 w 78"/>
                <a:gd name="T3" fmla="*/ 16 h 153"/>
                <a:gd name="T4" fmla="*/ 62 w 78"/>
                <a:gd name="T5" fmla="*/ 0 h 153"/>
                <a:gd name="T6" fmla="*/ 0 w 78"/>
                <a:gd name="T7" fmla="*/ 0 h 153"/>
                <a:gd name="T8" fmla="*/ 0 w 78"/>
                <a:gd name="T9" fmla="*/ 6 h 153"/>
                <a:gd name="T10" fmla="*/ 62 w 78"/>
                <a:gd name="T11" fmla="*/ 6 h 153"/>
                <a:gd name="T12" fmla="*/ 72 w 78"/>
                <a:gd name="T13" fmla="*/ 16 h 153"/>
                <a:gd name="T14" fmla="*/ 72 w 78"/>
                <a:gd name="T15" fmla="*/ 153 h 153"/>
                <a:gd name="T16" fmla="*/ 78 w 78"/>
                <a:gd name="T1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53">
                  <a:moveTo>
                    <a:pt x="78" y="153"/>
                  </a:moveTo>
                  <a:cubicBezTo>
                    <a:pt x="78" y="16"/>
                    <a:pt x="78" y="16"/>
                    <a:pt x="78" y="16"/>
                  </a:cubicBezTo>
                  <a:cubicBezTo>
                    <a:pt x="78" y="7"/>
                    <a:pt x="71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7" y="6"/>
                    <a:pt x="72" y="10"/>
                    <a:pt x="72" y="16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8" y="153"/>
                    <a:pt x="78" y="153"/>
                    <a:pt x="78" y="15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Rectangle 234"/>
            <p:cNvSpPr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4981575" y="5214938"/>
              <a:ext cx="703263" cy="874713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Rectangle 235"/>
            <p:cNvSpPr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5245100" y="5138738"/>
              <a:ext cx="1762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236"/>
            <p:cNvSpPr/>
            <p:nvPr>
              <p:custDataLst>
                <p:tags r:id="rId235"/>
              </p:custDataLst>
            </p:nvPr>
          </p:nvSpPr>
          <p:spPr bwMode="auto">
            <a:xfrm>
              <a:off x="5245100" y="5138738"/>
              <a:ext cx="176213" cy="34925"/>
            </a:xfrm>
            <a:custGeom>
              <a:avLst/>
              <a:gdLst>
                <a:gd name="T0" fmla="*/ 0 w 111"/>
                <a:gd name="T1" fmla="*/ 22 h 22"/>
                <a:gd name="T2" fmla="*/ 111 w 111"/>
                <a:gd name="T3" fmla="*/ 22 h 22"/>
                <a:gd name="T4" fmla="*/ 111 w 111"/>
                <a:gd name="T5" fmla="*/ 0 h 22"/>
                <a:gd name="T6" fmla="*/ 0 w 11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2">
                  <a:moveTo>
                    <a:pt x="0" y="22"/>
                  </a:moveTo>
                  <a:lnTo>
                    <a:pt x="111" y="22"/>
                  </a:ln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237"/>
            <p:cNvSpPr/>
            <p:nvPr>
              <p:custDataLst>
                <p:tags r:id="rId236"/>
              </p:custDataLst>
            </p:nvPr>
          </p:nvSpPr>
          <p:spPr bwMode="auto">
            <a:xfrm>
              <a:off x="5021263" y="5626100"/>
              <a:ext cx="933450" cy="463550"/>
            </a:xfrm>
            <a:custGeom>
              <a:avLst/>
              <a:gdLst>
                <a:gd name="T0" fmla="*/ 159 w 159"/>
                <a:gd name="T1" fmla="*/ 79 h 79"/>
                <a:gd name="T2" fmla="*/ 159 w 159"/>
                <a:gd name="T3" fmla="*/ 75 h 79"/>
                <a:gd name="T4" fmla="*/ 151 w 159"/>
                <a:gd name="T5" fmla="*/ 66 h 79"/>
                <a:gd name="T6" fmla="*/ 138 w 159"/>
                <a:gd name="T7" fmla="*/ 66 h 79"/>
                <a:gd name="T8" fmla="*/ 130 w 159"/>
                <a:gd name="T9" fmla="*/ 48 h 79"/>
                <a:gd name="T10" fmla="*/ 139 w 159"/>
                <a:gd name="T11" fmla="*/ 38 h 79"/>
                <a:gd name="T12" fmla="*/ 139 w 159"/>
                <a:gd name="T13" fmla="*/ 26 h 79"/>
                <a:gd name="T14" fmla="*/ 133 w 159"/>
                <a:gd name="T15" fmla="*/ 20 h 79"/>
                <a:gd name="T16" fmla="*/ 121 w 159"/>
                <a:gd name="T17" fmla="*/ 20 h 79"/>
                <a:gd name="T18" fmla="*/ 112 w 159"/>
                <a:gd name="T19" fmla="*/ 29 h 79"/>
                <a:gd name="T20" fmla="*/ 93 w 159"/>
                <a:gd name="T21" fmla="*/ 21 h 79"/>
                <a:gd name="T22" fmla="*/ 93 w 159"/>
                <a:gd name="T23" fmla="*/ 8 h 79"/>
                <a:gd name="T24" fmla="*/ 84 w 159"/>
                <a:gd name="T25" fmla="*/ 0 h 79"/>
                <a:gd name="T26" fmla="*/ 75 w 159"/>
                <a:gd name="T27" fmla="*/ 0 h 79"/>
                <a:gd name="T28" fmla="*/ 66 w 159"/>
                <a:gd name="T29" fmla="*/ 8 h 79"/>
                <a:gd name="T30" fmla="*/ 66 w 159"/>
                <a:gd name="T31" fmla="*/ 21 h 79"/>
                <a:gd name="T32" fmla="*/ 48 w 159"/>
                <a:gd name="T33" fmla="*/ 29 h 79"/>
                <a:gd name="T34" fmla="*/ 39 w 159"/>
                <a:gd name="T35" fmla="*/ 19 h 79"/>
                <a:gd name="T36" fmla="*/ 27 w 159"/>
                <a:gd name="T37" fmla="*/ 19 h 79"/>
                <a:gd name="T38" fmla="*/ 20 w 159"/>
                <a:gd name="T39" fmla="*/ 26 h 79"/>
                <a:gd name="T40" fmla="*/ 20 w 159"/>
                <a:gd name="T41" fmla="*/ 38 h 79"/>
                <a:gd name="T42" fmla="*/ 29 w 159"/>
                <a:gd name="T43" fmla="*/ 47 h 79"/>
                <a:gd name="T44" fmla="*/ 21 w 159"/>
                <a:gd name="T45" fmla="*/ 66 h 79"/>
                <a:gd name="T46" fmla="*/ 8 w 159"/>
                <a:gd name="T47" fmla="*/ 66 h 79"/>
                <a:gd name="T48" fmla="*/ 0 w 159"/>
                <a:gd name="T49" fmla="*/ 74 h 79"/>
                <a:gd name="T50" fmla="*/ 0 w 159"/>
                <a:gd name="T51" fmla="*/ 79 h 79"/>
                <a:gd name="T52" fmla="*/ 53 w 159"/>
                <a:gd name="T53" fmla="*/ 79 h 79"/>
                <a:gd name="T54" fmla="*/ 80 w 159"/>
                <a:gd name="T55" fmla="*/ 53 h 79"/>
                <a:gd name="T56" fmla="*/ 106 w 159"/>
                <a:gd name="T57" fmla="*/ 79 h 79"/>
                <a:gd name="T58" fmla="*/ 159 w 159"/>
                <a:gd name="T5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79">
                  <a:moveTo>
                    <a:pt x="159" y="79"/>
                  </a:moveTo>
                  <a:cubicBezTo>
                    <a:pt x="159" y="75"/>
                    <a:pt x="159" y="75"/>
                    <a:pt x="159" y="75"/>
                  </a:cubicBezTo>
                  <a:cubicBezTo>
                    <a:pt x="159" y="70"/>
                    <a:pt x="156" y="66"/>
                    <a:pt x="151" y="66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6" y="59"/>
                    <a:pt x="134" y="53"/>
                    <a:pt x="130" y="48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43" y="35"/>
                    <a:pt x="143" y="30"/>
                    <a:pt x="139" y="26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29" y="16"/>
                    <a:pt x="124" y="16"/>
                    <a:pt x="121" y="2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06" y="25"/>
                    <a:pt x="100" y="23"/>
                    <a:pt x="93" y="21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3"/>
                    <a:pt x="89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0" y="0"/>
                    <a:pt x="66" y="3"/>
                    <a:pt x="66" y="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0" y="22"/>
                    <a:pt x="54" y="25"/>
                    <a:pt x="48" y="2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16"/>
                    <a:pt x="30" y="16"/>
                    <a:pt x="27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7" y="29"/>
                    <a:pt x="17" y="35"/>
                    <a:pt x="20" y="3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5" y="53"/>
                    <a:pt x="23" y="59"/>
                    <a:pt x="21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6"/>
                    <a:pt x="0" y="70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65"/>
                    <a:pt x="65" y="53"/>
                    <a:pt x="80" y="53"/>
                  </a:cubicBezTo>
                  <a:cubicBezTo>
                    <a:pt x="94" y="53"/>
                    <a:pt x="106" y="65"/>
                    <a:pt x="106" y="79"/>
                  </a:cubicBezTo>
                  <a:lnTo>
                    <a:pt x="159" y="79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238"/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5003800" y="5608638"/>
              <a:ext cx="968375" cy="481013"/>
            </a:xfrm>
            <a:custGeom>
              <a:avLst/>
              <a:gdLst>
                <a:gd name="T0" fmla="*/ 165 w 165"/>
                <a:gd name="T1" fmla="*/ 78 h 82"/>
                <a:gd name="T2" fmla="*/ 141 w 165"/>
                <a:gd name="T3" fmla="*/ 66 h 82"/>
                <a:gd name="T4" fmla="*/ 144 w 165"/>
                <a:gd name="T5" fmla="*/ 69 h 82"/>
                <a:gd name="T6" fmla="*/ 133 w 165"/>
                <a:gd name="T7" fmla="*/ 51 h 82"/>
                <a:gd name="T8" fmla="*/ 145 w 165"/>
                <a:gd name="T9" fmla="*/ 43 h 82"/>
                <a:gd name="T10" fmla="*/ 148 w 165"/>
                <a:gd name="T11" fmla="*/ 35 h 82"/>
                <a:gd name="T12" fmla="*/ 138 w 165"/>
                <a:gd name="T13" fmla="*/ 20 h 82"/>
                <a:gd name="T14" fmla="*/ 122 w 165"/>
                <a:gd name="T15" fmla="*/ 20 h 82"/>
                <a:gd name="T16" fmla="*/ 115 w 165"/>
                <a:gd name="T17" fmla="*/ 32 h 82"/>
                <a:gd name="T18" fmla="*/ 96 w 165"/>
                <a:gd name="T19" fmla="*/ 21 h 82"/>
                <a:gd name="T20" fmla="*/ 99 w 165"/>
                <a:gd name="T21" fmla="*/ 24 h 82"/>
                <a:gd name="T22" fmla="*/ 87 w 165"/>
                <a:gd name="T23" fmla="*/ 0 h 82"/>
                <a:gd name="T24" fmla="*/ 66 w 165"/>
                <a:gd name="T25" fmla="*/ 11 h 82"/>
                <a:gd name="T26" fmla="*/ 69 w 165"/>
                <a:gd name="T27" fmla="*/ 24 h 82"/>
                <a:gd name="T28" fmla="*/ 49 w 165"/>
                <a:gd name="T29" fmla="*/ 29 h 82"/>
                <a:gd name="T30" fmla="*/ 53 w 165"/>
                <a:gd name="T31" fmla="*/ 29 h 82"/>
                <a:gd name="T32" fmla="*/ 44 w 165"/>
                <a:gd name="T33" fmla="*/ 20 h 82"/>
                <a:gd name="T34" fmla="*/ 28 w 165"/>
                <a:gd name="T35" fmla="*/ 20 h 82"/>
                <a:gd name="T36" fmla="*/ 21 w 165"/>
                <a:gd name="T37" fmla="*/ 27 h 82"/>
                <a:gd name="T38" fmla="*/ 21 w 165"/>
                <a:gd name="T39" fmla="*/ 43 h 82"/>
                <a:gd name="T40" fmla="*/ 32 w 165"/>
                <a:gd name="T41" fmla="*/ 50 h 82"/>
                <a:gd name="T42" fmla="*/ 21 w 165"/>
                <a:gd name="T43" fmla="*/ 68 h 82"/>
                <a:gd name="T44" fmla="*/ 24 w 165"/>
                <a:gd name="T45" fmla="*/ 66 h 82"/>
                <a:gd name="T46" fmla="*/ 11 w 165"/>
                <a:gd name="T47" fmla="*/ 69 h 82"/>
                <a:gd name="T48" fmla="*/ 11 w 165"/>
                <a:gd name="T49" fmla="*/ 66 h 82"/>
                <a:gd name="T50" fmla="*/ 3 w 165"/>
                <a:gd name="T51" fmla="*/ 77 h 82"/>
                <a:gd name="T52" fmla="*/ 0 w 165"/>
                <a:gd name="T53" fmla="*/ 82 h 82"/>
                <a:gd name="T54" fmla="*/ 6 w 165"/>
                <a:gd name="T55" fmla="*/ 77 h 82"/>
                <a:gd name="T56" fmla="*/ 6 w 165"/>
                <a:gd name="T57" fmla="*/ 77 h 82"/>
                <a:gd name="T58" fmla="*/ 11 w 165"/>
                <a:gd name="T59" fmla="*/ 70 h 82"/>
                <a:gd name="T60" fmla="*/ 11 w 165"/>
                <a:gd name="T61" fmla="*/ 72 h 82"/>
                <a:gd name="T62" fmla="*/ 11 w 165"/>
                <a:gd name="T63" fmla="*/ 72 h 82"/>
                <a:gd name="T64" fmla="*/ 11 w 165"/>
                <a:gd name="T65" fmla="*/ 72 h 82"/>
                <a:gd name="T66" fmla="*/ 27 w 165"/>
                <a:gd name="T67" fmla="*/ 70 h 82"/>
                <a:gd name="T68" fmla="*/ 36 w 165"/>
                <a:gd name="T69" fmla="*/ 50 h 82"/>
                <a:gd name="T70" fmla="*/ 24 w 165"/>
                <a:gd name="T71" fmla="*/ 35 h 82"/>
                <a:gd name="T72" fmla="*/ 32 w 165"/>
                <a:gd name="T73" fmla="*/ 24 h 82"/>
                <a:gd name="T74" fmla="*/ 36 w 165"/>
                <a:gd name="T75" fmla="*/ 23 h 82"/>
                <a:gd name="T76" fmla="*/ 50 w 165"/>
                <a:gd name="T77" fmla="*/ 35 h 82"/>
                <a:gd name="T78" fmla="*/ 70 w 165"/>
                <a:gd name="T79" fmla="*/ 27 h 82"/>
                <a:gd name="T80" fmla="*/ 72 w 165"/>
                <a:gd name="T81" fmla="*/ 11 h 82"/>
                <a:gd name="T82" fmla="*/ 87 w 165"/>
                <a:gd name="T83" fmla="*/ 6 h 82"/>
                <a:gd name="T84" fmla="*/ 93 w 165"/>
                <a:gd name="T85" fmla="*/ 26 h 82"/>
                <a:gd name="T86" fmla="*/ 113 w 165"/>
                <a:gd name="T87" fmla="*/ 34 h 82"/>
                <a:gd name="T88" fmla="*/ 126 w 165"/>
                <a:gd name="T89" fmla="*/ 25 h 82"/>
                <a:gd name="T90" fmla="*/ 133 w 165"/>
                <a:gd name="T91" fmla="*/ 25 h 82"/>
                <a:gd name="T92" fmla="*/ 142 w 165"/>
                <a:gd name="T93" fmla="*/ 35 h 82"/>
                <a:gd name="T94" fmla="*/ 140 w 165"/>
                <a:gd name="T95" fmla="*/ 39 h 82"/>
                <a:gd name="T96" fmla="*/ 131 w 165"/>
                <a:gd name="T97" fmla="*/ 52 h 82"/>
                <a:gd name="T98" fmla="*/ 139 w 165"/>
                <a:gd name="T99" fmla="*/ 72 h 82"/>
                <a:gd name="T100" fmla="*/ 154 w 165"/>
                <a:gd name="T101" fmla="*/ 72 h 82"/>
                <a:gd name="T102" fmla="*/ 159 w 165"/>
                <a:gd name="T103" fmla="*/ 82 h 82"/>
                <a:gd name="T104" fmla="*/ 59 w 165"/>
                <a:gd name="T105" fmla="*/ 82 h 82"/>
                <a:gd name="T106" fmla="*/ 83 w 165"/>
                <a:gd name="T107" fmla="*/ 59 h 82"/>
                <a:gd name="T108" fmla="*/ 106 w 165"/>
                <a:gd name="T109" fmla="*/ 82 h 82"/>
                <a:gd name="T110" fmla="*/ 104 w 165"/>
                <a:gd name="T111" fmla="*/ 61 h 82"/>
                <a:gd name="T112" fmla="*/ 62 w 165"/>
                <a:gd name="T113" fmla="*/ 61 h 82"/>
                <a:gd name="T114" fmla="*/ 59 w 165"/>
                <a:gd name="T1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" h="82">
                  <a:moveTo>
                    <a:pt x="165" y="82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65" y="71"/>
                    <a:pt x="160" y="66"/>
                    <a:pt x="154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1" y="69"/>
                    <a:pt x="141" y="69"/>
                    <a:pt x="141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2" y="61"/>
                    <a:pt x="140" y="55"/>
                    <a:pt x="136" y="49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7" y="41"/>
                    <a:pt x="148" y="38"/>
                    <a:pt x="148" y="35"/>
                  </a:cubicBezTo>
                  <a:cubicBezTo>
                    <a:pt x="148" y="32"/>
                    <a:pt x="147" y="30"/>
                    <a:pt x="145" y="27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5" y="18"/>
                    <a:pt x="133" y="17"/>
                    <a:pt x="130" y="17"/>
                  </a:cubicBezTo>
                  <a:cubicBezTo>
                    <a:pt x="127" y="17"/>
                    <a:pt x="124" y="18"/>
                    <a:pt x="122" y="2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0" y="25"/>
                    <a:pt x="104" y="23"/>
                    <a:pt x="96" y="21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5"/>
                    <a:pt x="94" y="0"/>
                    <a:pt x="8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1" y="0"/>
                    <a:pt x="66" y="5"/>
                    <a:pt x="66" y="11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2" y="23"/>
                    <a:pt x="55" y="25"/>
                    <a:pt x="49" y="29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39" y="17"/>
                    <a:pt x="36" y="17"/>
                  </a:cubicBezTo>
                  <a:cubicBezTo>
                    <a:pt x="33" y="17"/>
                    <a:pt x="30" y="18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9"/>
                    <a:pt x="18" y="32"/>
                    <a:pt x="18" y="35"/>
                  </a:cubicBezTo>
                  <a:cubicBezTo>
                    <a:pt x="18" y="38"/>
                    <a:pt x="19" y="41"/>
                    <a:pt x="21" y="43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6" y="55"/>
                    <a:pt x="23" y="61"/>
                    <a:pt x="21" y="6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5" y="66"/>
                    <a:pt x="0" y="71"/>
                    <a:pt x="0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8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3"/>
                    <a:pt x="31" y="57"/>
                    <a:pt x="35" y="52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4" y="34"/>
                    <a:pt x="24" y="32"/>
                    <a:pt x="25" y="31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3"/>
                    <a:pt x="34" y="23"/>
                    <a:pt x="36" y="23"/>
                  </a:cubicBezTo>
                  <a:cubicBezTo>
                    <a:pt x="37" y="23"/>
                    <a:pt x="39" y="23"/>
                    <a:pt x="40" y="2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8" y="31"/>
                    <a:pt x="64" y="28"/>
                    <a:pt x="70" y="27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8"/>
                    <a:pt x="75" y="6"/>
                    <a:pt x="78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90" y="6"/>
                    <a:pt x="93" y="8"/>
                    <a:pt x="93" y="11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102" y="28"/>
                    <a:pt x="108" y="31"/>
                    <a:pt x="113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7" y="24"/>
                    <a:pt x="128" y="23"/>
                    <a:pt x="130" y="23"/>
                  </a:cubicBezTo>
                  <a:cubicBezTo>
                    <a:pt x="131" y="23"/>
                    <a:pt x="132" y="24"/>
                    <a:pt x="133" y="25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1" y="33"/>
                    <a:pt x="142" y="34"/>
                    <a:pt x="142" y="35"/>
                  </a:cubicBezTo>
                  <a:cubicBezTo>
                    <a:pt x="142" y="37"/>
                    <a:pt x="141" y="38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4" y="57"/>
                    <a:pt x="137" y="63"/>
                    <a:pt x="138" y="70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7" y="72"/>
                    <a:pt x="159" y="75"/>
                    <a:pt x="159" y="78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5" y="82"/>
                    <a:pt x="165" y="82"/>
                    <a:pt x="165" y="82"/>
                  </a:cubicBezTo>
                  <a:close/>
                  <a:moveTo>
                    <a:pt x="59" y="82"/>
                  </a:moveTo>
                  <a:cubicBezTo>
                    <a:pt x="59" y="76"/>
                    <a:pt x="62" y="70"/>
                    <a:pt x="66" y="66"/>
                  </a:cubicBezTo>
                  <a:cubicBezTo>
                    <a:pt x="70" y="61"/>
                    <a:pt x="76" y="59"/>
                    <a:pt x="83" y="59"/>
                  </a:cubicBezTo>
                  <a:cubicBezTo>
                    <a:pt x="89" y="59"/>
                    <a:pt x="95" y="61"/>
                    <a:pt x="99" y="66"/>
                  </a:cubicBezTo>
                  <a:cubicBezTo>
                    <a:pt x="104" y="70"/>
                    <a:pt x="106" y="76"/>
                    <a:pt x="106" y="82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2" y="74"/>
                    <a:pt x="109" y="67"/>
                    <a:pt x="104" y="61"/>
                  </a:cubicBezTo>
                  <a:cubicBezTo>
                    <a:pt x="98" y="56"/>
                    <a:pt x="91" y="53"/>
                    <a:pt x="83" y="53"/>
                  </a:cubicBezTo>
                  <a:cubicBezTo>
                    <a:pt x="74" y="53"/>
                    <a:pt x="67" y="56"/>
                    <a:pt x="62" y="61"/>
                  </a:cubicBezTo>
                  <a:cubicBezTo>
                    <a:pt x="56" y="67"/>
                    <a:pt x="53" y="74"/>
                    <a:pt x="53" y="82"/>
                  </a:cubicBezTo>
                  <a:cubicBezTo>
                    <a:pt x="59" y="82"/>
                    <a:pt x="59" y="82"/>
                    <a:pt x="59" y="82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239"/>
            <p:cNvSpPr/>
            <p:nvPr>
              <p:custDataLst>
                <p:tags r:id="rId238"/>
              </p:custDataLst>
            </p:nvPr>
          </p:nvSpPr>
          <p:spPr bwMode="auto">
            <a:xfrm>
              <a:off x="4851400" y="5532438"/>
              <a:ext cx="358775" cy="557213"/>
            </a:xfrm>
            <a:custGeom>
              <a:avLst/>
              <a:gdLst>
                <a:gd name="T0" fmla="*/ 61 w 61"/>
                <a:gd name="T1" fmla="*/ 89 h 95"/>
                <a:gd name="T2" fmla="*/ 61 w 61"/>
                <a:gd name="T3" fmla="*/ 9 h 95"/>
                <a:gd name="T4" fmla="*/ 53 w 61"/>
                <a:gd name="T5" fmla="*/ 0 h 95"/>
                <a:gd name="T6" fmla="*/ 8 w 61"/>
                <a:gd name="T7" fmla="*/ 0 h 95"/>
                <a:gd name="T8" fmla="*/ 8 w 61"/>
                <a:gd name="T9" fmla="*/ 70 h 95"/>
                <a:gd name="T10" fmla="*/ 10 w 61"/>
                <a:gd name="T11" fmla="*/ 70 h 95"/>
                <a:gd name="T12" fmla="*/ 10 w 61"/>
                <a:gd name="T13" fmla="*/ 80 h 95"/>
                <a:gd name="T14" fmla="*/ 3 w 61"/>
                <a:gd name="T15" fmla="*/ 83 h 95"/>
                <a:gd name="T16" fmla="*/ 0 w 61"/>
                <a:gd name="T17" fmla="*/ 90 h 95"/>
                <a:gd name="T18" fmla="*/ 0 w 61"/>
                <a:gd name="T19" fmla="*/ 95 h 95"/>
                <a:gd name="T20" fmla="*/ 4 w 61"/>
                <a:gd name="T21" fmla="*/ 95 h 95"/>
                <a:gd name="T22" fmla="*/ 4 w 61"/>
                <a:gd name="T23" fmla="*/ 95 h 95"/>
                <a:gd name="T24" fmla="*/ 10 w 61"/>
                <a:gd name="T25" fmla="*/ 95 h 95"/>
                <a:gd name="T26" fmla="*/ 22 w 61"/>
                <a:gd name="T27" fmla="*/ 95 h 95"/>
                <a:gd name="T28" fmla="*/ 53 w 61"/>
                <a:gd name="T29" fmla="*/ 95 h 95"/>
                <a:gd name="T30" fmla="*/ 55 w 61"/>
                <a:gd name="T31" fmla="*/ 95 h 95"/>
                <a:gd name="T32" fmla="*/ 58 w 61"/>
                <a:gd name="T33" fmla="*/ 95 h 95"/>
                <a:gd name="T34" fmla="*/ 59 w 61"/>
                <a:gd name="T35" fmla="*/ 95 h 95"/>
                <a:gd name="T36" fmla="*/ 61 w 61"/>
                <a:gd name="T37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95">
                  <a:moveTo>
                    <a:pt x="61" y="8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8" y="0"/>
                    <a:pt x="5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80"/>
                    <a:pt x="5" y="81"/>
                    <a:pt x="3" y="83"/>
                  </a:cubicBezTo>
                  <a:cubicBezTo>
                    <a:pt x="1" y="85"/>
                    <a:pt x="0" y="87"/>
                    <a:pt x="0" y="9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0" y="94"/>
                    <a:pt x="61" y="91"/>
                    <a:pt x="61" y="89"/>
                  </a:cubicBez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240"/>
            <p:cNvSpPr/>
            <p:nvPr>
              <p:custDataLst>
                <p:tags r:id="rId239"/>
              </p:custDataLst>
            </p:nvPr>
          </p:nvSpPr>
          <p:spPr bwMode="auto">
            <a:xfrm>
              <a:off x="4411663" y="5549900"/>
              <a:ext cx="750888" cy="539750"/>
            </a:xfrm>
            <a:custGeom>
              <a:avLst/>
              <a:gdLst>
                <a:gd name="T0" fmla="*/ 120 w 128"/>
                <a:gd name="T1" fmla="*/ 92 h 92"/>
                <a:gd name="T2" fmla="*/ 9 w 128"/>
                <a:gd name="T3" fmla="*/ 92 h 92"/>
                <a:gd name="T4" fmla="*/ 0 w 128"/>
                <a:gd name="T5" fmla="*/ 84 h 92"/>
                <a:gd name="T6" fmla="*/ 0 w 128"/>
                <a:gd name="T7" fmla="*/ 8 h 92"/>
                <a:gd name="T8" fmla="*/ 9 w 128"/>
                <a:gd name="T9" fmla="*/ 0 h 92"/>
                <a:gd name="T10" fmla="*/ 120 w 128"/>
                <a:gd name="T11" fmla="*/ 0 h 92"/>
                <a:gd name="T12" fmla="*/ 128 w 128"/>
                <a:gd name="T13" fmla="*/ 8 h 92"/>
                <a:gd name="T14" fmla="*/ 128 w 128"/>
                <a:gd name="T15" fmla="*/ 84 h 92"/>
                <a:gd name="T16" fmla="*/ 120 w 128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92">
                  <a:moveTo>
                    <a:pt x="120" y="92"/>
                  </a:move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9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8" y="3"/>
                    <a:pt x="128" y="8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9"/>
                    <a:pt x="125" y="92"/>
                    <a:pt x="12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241"/>
            <p:cNvSpPr/>
            <p:nvPr>
              <p:custDataLst>
                <p:tags r:id="rId240"/>
              </p:custDataLst>
            </p:nvPr>
          </p:nvSpPr>
          <p:spPr bwMode="auto">
            <a:xfrm>
              <a:off x="4411663" y="5549900"/>
              <a:ext cx="750888" cy="111125"/>
            </a:xfrm>
            <a:custGeom>
              <a:avLst/>
              <a:gdLst>
                <a:gd name="T0" fmla="*/ 0 w 128"/>
                <a:gd name="T1" fmla="*/ 19 h 19"/>
                <a:gd name="T2" fmla="*/ 0 w 128"/>
                <a:gd name="T3" fmla="*/ 6 h 19"/>
                <a:gd name="T4" fmla="*/ 7 w 128"/>
                <a:gd name="T5" fmla="*/ 0 h 19"/>
                <a:gd name="T6" fmla="*/ 122 w 128"/>
                <a:gd name="T7" fmla="*/ 0 h 19"/>
                <a:gd name="T8" fmla="*/ 128 w 128"/>
                <a:gd name="T9" fmla="*/ 6 h 19"/>
                <a:gd name="T10" fmla="*/ 128 w 128"/>
                <a:gd name="T11" fmla="*/ 19 h 19"/>
                <a:gd name="T12" fmla="*/ 0 w 12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9">
                  <a:moveTo>
                    <a:pt x="0" y="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6" y="0"/>
                    <a:pt x="128" y="2"/>
                    <a:pt x="128" y="6"/>
                  </a:cubicBezTo>
                  <a:cubicBezTo>
                    <a:pt x="128" y="19"/>
                    <a:pt x="128" y="19"/>
                    <a:pt x="128" y="19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242"/>
            <p:cNvSpPr/>
            <p:nvPr>
              <p:custDataLst>
                <p:tags r:id="rId241"/>
              </p:custDataLst>
            </p:nvPr>
          </p:nvSpPr>
          <p:spPr bwMode="auto">
            <a:xfrm>
              <a:off x="4394200" y="5532438"/>
              <a:ext cx="785813" cy="574675"/>
            </a:xfrm>
            <a:custGeom>
              <a:avLst/>
              <a:gdLst>
                <a:gd name="T0" fmla="*/ 49 w 134"/>
                <a:gd name="T1" fmla="*/ 6 h 98"/>
                <a:gd name="T2" fmla="*/ 125 w 134"/>
                <a:gd name="T3" fmla="*/ 6 h 98"/>
                <a:gd name="T4" fmla="*/ 128 w 134"/>
                <a:gd name="T5" fmla="*/ 9 h 98"/>
                <a:gd name="T6" fmla="*/ 128 w 134"/>
                <a:gd name="T7" fmla="*/ 89 h 98"/>
                <a:gd name="T8" fmla="*/ 125 w 134"/>
                <a:gd name="T9" fmla="*/ 92 h 98"/>
                <a:gd name="T10" fmla="*/ 10 w 134"/>
                <a:gd name="T11" fmla="*/ 92 h 98"/>
                <a:gd name="T12" fmla="*/ 6 w 134"/>
                <a:gd name="T13" fmla="*/ 89 h 98"/>
                <a:gd name="T14" fmla="*/ 6 w 134"/>
                <a:gd name="T15" fmla="*/ 9 h 98"/>
                <a:gd name="T16" fmla="*/ 10 w 134"/>
                <a:gd name="T17" fmla="*/ 6 h 98"/>
                <a:gd name="T18" fmla="*/ 23 w 134"/>
                <a:gd name="T19" fmla="*/ 6 h 98"/>
                <a:gd name="T20" fmla="*/ 27 w 134"/>
                <a:gd name="T21" fmla="*/ 6 h 98"/>
                <a:gd name="T22" fmla="*/ 27 w 134"/>
                <a:gd name="T23" fmla="*/ 0 h 98"/>
                <a:gd name="T24" fmla="*/ 23 w 134"/>
                <a:gd name="T25" fmla="*/ 0 h 98"/>
                <a:gd name="T26" fmla="*/ 10 w 134"/>
                <a:gd name="T27" fmla="*/ 0 h 98"/>
                <a:gd name="T28" fmla="*/ 0 w 134"/>
                <a:gd name="T29" fmla="*/ 9 h 98"/>
                <a:gd name="T30" fmla="*/ 0 w 134"/>
                <a:gd name="T31" fmla="*/ 89 h 98"/>
                <a:gd name="T32" fmla="*/ 10 w 134"/>
                <a:gd name="T33" fmla="*/ 98 h 98"/>
                <a:gd name="T34" fmla="*/ 125 w 134"/>
                <a:gd name="T35" fmla="*/ 98 h 98"/>
                <a:gd name="T36" fmla="*/ 134 w 134"/>
                <a:gd name="T37" fmla="*/ 89 h 98"/>
                <a:gd name="T38" fmla="*/ 134 w 134"/>
                <a:gd name="T39" fmla="*/ 9 h 98"/>
                <a:gd name="T40" fmla="*/ 125 w 134"/>
                <a:gd name="T41" fmla="*/ 0 h 98"/>
                <a:gd name="T42" fmla="*/ 49 w 134"/>
                <a:gd name="T43" fmla="*/ 0 h 98"/>
                <a:gd name="T44" fmla="*/ 49 w 134"/>
                <a:gd name="T45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98">
                  <a:moveTo>
                    <a:pt x="49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7" y="6"/>
                    <a:pt x="128" y="7"/>
                    <a:pt x="128" y="9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8" y="91"/>
                    <a:pt x="127" y="92"/>
                    <a:pt x="125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8" y="92"/>
                    <a:pt x="6" y="91"/>
                    <a:pt x="6" y="8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8" y="6"/>
                    <a:pt x="10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5" y="98"/>
                    <a:pt x="10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30" y="98"/>
                    <a:pt x="134" y="94"/>
                    <a:pt x="134" y="8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0" y="0"/>
                    <a:pt x="12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9" y="6"/>
                    <a:pt x="49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Rectangle 243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4611688" y="55324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244"/>
            <p:cNvSpPr/>
            <p:nvPr>
              <p:custDataLst>
                <p:tags r:id="rId243"/>
              </p:custDataLst>
            </p:nvPr>
          </p:nvSpPr>
          <p:spPr bwMode="auto">
            <a:xfrm>
              <a:off x="4611688" y="55324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Rectangle 245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4411663" y="5648325"/>
              <a:ext cx="750888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246"/>
            <p:cNvSpPr/>
            <p:nvPr>
              <p:custDataLst>
                <p:tags r:id="rId245"/>
              </p:custDataLst>
            </p:nvPr>
          </p:nvSpPr>
          <p:spPr bwMode="auto">
            <a:xfrm>
              <a:off x="4411663" y="5648325"/>
              <a:ext cx="750888" cy="36513"/>
            </a:xfrm>
            <a:custGeom>
              <a:avLst/>
              <a:gdLst>
                <a:gd name="T0" fmla="*/ 0 w 473"/>
                <a:gd name="T1" fmla="*/ 23 h 23"/>
                <a:gd name="T2" fmla="*/ 473 w 473"/>
                <a:gd name="T3" fmla="*/ 23 h 23"/>
                <a:gd name="T4" fmla="*/ 473 w 473"/>
                <a:gd name="T5" fmla="*/ 0 h 23"/>
                <a:gd name="T6" fmla="*/ 0 w 47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23">
                  <a:moveTo>
                    <a:pt x="0" y="23"/>
                  </a:moveTo>
                  <a:lnTo>
                    <a:pt x="473" y="23"/>
                  </a:ln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Rectangle 247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4500563" y="55959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Freeform 248"/>
            <p:cNvSpPr/>
            <p:nvPr>
              <p:custDataLst>
                <p:tags r:id="rId247"/>
              </p:custDataLst>
            </p:nvPr>
          </p:nvSpPr>
          <p:spPr bwMode="auto">
            <a:xfrm>
              <a:off x="4500563" y="55959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Rectangle 249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4570413" y="55959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Freeform 250"/>
            <p:cNvSpPr/>
            <p:nvPr>
              <p:custDataLst>
                <p:tags r:id="rId249"/>
              </p:custDataLst>
            </p:nvPr>
          </p:nvSpPr>
          <p:spPr bwMode="auto">
            <a:xfrm>
              <a:off x="4570413" y="55959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Rectangle 251"/>
            <p:cNvSpPr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4640263" y="5595938"/>
              <a:ext cx="301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Freeform 252"/>
            <p:cNvSpPr/>
            <p:nvPr>
              <p:custDataLst>
                <p:tags r:id="rId251"/>
              </p:custDataLst>
            </p:nvPr>
          </p:nvSpPr>
          <p:spPr bwMode="auto">
            <a:xfrm>
              <a:off x="4640263" y="5595938"/>
              <a:ext cx="30163" cy="34925"/>
            </a:xfrm>
            <a:custGeom>
              <a:avLst/>
              <a:gdLst>
                <a:gd name="T0" fmla="*/ 0 w 19"/>
                <a:gd name="T1" fmla="*/ 22 h 22"/>
                <a:gd name="T2" fmla="*/ 19 w 19"/>
                <a:gd name="T3" fmla="*/ 22 h 22"/>
                <a:gd name="T4" fmla="*/ 19 w 19"/>
                <a:gd name="T5" fmla="*/ 0 h 22"/>
                <a:gd name="T6" fmla="*/ 0 w 1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0" y="22"/>
                  </a:moveTo>
                  <a:lnTo>
                    <a:pt x="19" y="22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Freeform 253"/>
            <p:cNvSpPr/>
            <p:nvPr>
              <p:custDataLst>
                <p:tags r:id="rId252"/>
              </p:custDataLst>
            </p:nvPr>
          </p:nvSpPr>
          <p:spPr bwMode="auto">
            <a:xfrm>
              <a:off x="4529138" y="5719763"/>
              <a:ext cx="522288" cy="298450"/>
            </a:xfrm>
            <a:custGeom>
              <a:avLst/>
              <a:gdLst>
                <a:gd name="T0" fmla="*/ 83 w 89"/>
                <a:gd name="T1" fmla="*/ 51 h 51"/>
                <a:gd name="T2" fmla="*/ 6 w 89"/>
                <a:gd name="T3" fmla="*/ 51 h 51"/>
                <a:gd name="T4" fmla="*/ 0 w 89"/>
                <a:gd name="T5" fmla="*/ 45 h 51"/>
                <a:gd name="T6" fmla="*/ 0 w 89"/>
                <a:gd name="T7" fmla="*/ 7 h 51"/>
                <a:gd name="T8" fmla="*/ 6 w 89"/>
                <a:gd name="T9" fmla="*/ 0 h 51"/>
                <a:gd name="T10" fmla="*/ 83 w 89"/>
                <a:gd name="T11" fmla="*/ 0 h 51"/>
                <a:gd name="T12" fmla="*/ 89 w 89"/>
                <a:gd name="T13" fmla="*/ 7 h 51"/>
                <a:gd name="T14" fmla="*/ 89 w 89"/>
                <a:gd name="T15" fmla="*/ 45 h 51"/>
                <a:gd name="T16" fmla="*/ 83 w 89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0"/>
                    <a:pt x="89" y="3"/>
                    <a:pt x="89" y="7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48"/>
                    <a:pt x="86" y="51"/>
                    <a:pt x="83" y="51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Freeform 254"/>
            <p:cNvSpPr/>
            <p:nvPr>
              <p:custDataLst>
                <p:tags r:id="rId253"/>
              </p:custDataLst>
            </p:nvPr>
          </p:nvSpPr>
          <p:spPr bwMode="auto">
            <a:xfrm>
              <a:off x="4511675" y="5702300"/>
              <a:ext cx="557213" cy="333375"/>
            </a:xfrm>
            <a:custGeom>
              <a:avLst/>
              <a:gdLst>
                <a:gd name="T0" fmla="*/ 86 w 95"/>
                <a:gd name="T1" fmla="*/ 54 h 57"/>
                <a:gd name="T2" fmla="*/ 86 w 95"/>
                <a:gd name="T3" fmla="*/ 51 h 57"/>
                <a:gd name="T4" fmla="*/ 9 w 95"/>
                <a:gd name="T5" fmla="*/ 51 h 57"/>
                <a:gd name="T6" fmla="*/ 6 w 95"/>
                <a:gd name="T7" fmla="*/ 48 h 57"/>
                <a:gd name="T8" fmla="*/ 6 w 95"/>
                <a:gd name="T9" fmla="*/ 10 h 57"/>
                <a:gd name="T10" fmla="*/ 9 w 95"/>
                <a:gd name="T11" fmla="*/ 6 h 57"/>
                <a:gd name="T12" fmla="*/ 86 w 95"/>
                <a:gd name="T13" fmla="*/ 6 h 57"/>
                <a:gd name="T14" fmla="*/ 89 w 95"/>
                <a:gd name="T15" fmla="*/ 10 h 57"/>
                <a:gd name="T16" fmla="*/ 89 w 95"/>
                <a:gd name="T17" fmla="*/ 48 h 57"/>
                <a:gd name="T18" fmla="*/ 86 w 95"/>
                <a:gd name="T19" fmla="*/ 51 h 57"/>
                <a:gd name="T20" fmla="*/ 86 w 95"/>
                <a:gd name="T21" fmla="*/ 54 h 57"/>
                <a:gd name="T22" fmla="*/ 86 w 95"/>
                <a:gd name="T23" fmla="*/ 57 h 57"/>
                <a:gd name="T24" fmla="*/ 95 w 95"/>
                <a:gd name="T25" fmla="*/ 48 h 57"/>
                <a:gd name="T26" fmla="*/ 95 w 95"/>
                <a:gd name="T27" fmla="*/ 10 h 57"/>
                <a:gd name="T28" fmla="*/ 86 w 95"/>
                <a:gd name="T29" fmla="*/ 0 h 57"/>
                <a:gd name="T30" fmla="*/ 9 w 95"/>
                <a:gd name="T31" fmla="*/ 0 h 57"/>
                <a:gd name="T32" fmla="*/ 0 w 95"/>
                <a:gd name="T33" fmla="*/ 10 h 57"/>
                <a:gd name="T34" fmla="*/ 0 w 95"/>
                <a:gd name="T35" fmla="*/ 48 h 57"/>
                <a:gd name="T36" fmla="*/ 9 w 95"/>
                <a:gd name="T37" fmla="*/ 57 h 57"/>
                <a:gd name="T38" fmla="*/ 86 w 95"/>
                <a:gd name="T39" fmla="*/ 57 h 57"/>
                <a:gd name="T40" fmla="*/ 86 w 95"/>
                <a:gd name="T4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57">
                  <a:moveTo>
                    <a:pt x="86" y="54"/>
                  </a:moveTo>
                  <a:cubicBezTo>
                    <a:pt x="86" y="51"/>
                    <a:pt x="86" y="51"/>
                    <a:pt x="86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7" y="51"/>
                    <a:pt x="6" y="50"/>
                    <a:pt x="6" y="4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7" y="6"/>
                    <a:pt x="9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8" y="6"/>
                    <a:pt x="89" y="8"/>
                    <a:pt x="89" y="1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8" y="51"/>
                    <a:pt x="86" y="51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1" y="57"/>
                    <a:pt x="95" y="53"/>
                    <a:pt x="95" y="48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5"/>
                    <a:pt x="91" y="0"/>
                    <a:pt x="8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86" y="57"/>
                    <a:pt x="86" y="57"/>
                    <a:pt x="86" y="57"/>
                  </a:cubicBezTo>
                  <a:lnTo>
                    <a:pt x="86" y="5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Freeform 255"/>
            <p:cNvSpPr/>
            <p:nvPr>
              <p:custDataLst>
                <p:tags r:id="rId254"/>
              </p:custDataLst>
            </p:nvPr>
          </p:nvSpPr>
          <p:spPr bwMode="auto">
            <a:xfrm>
              <a:off x="4740275" y="5783263"/>
              <a:ext cx="100013" cy="117475"/>
            </a:xfrm>
            <a:custGeom>
              <a:avLst/>
              <a:gdLst>
                <a:gd name="T0" fmla="*/ 16 w 17"/>
                <a:gd name="T1" fmla="*/ 11 h 20"/>
                <a:gd name="T2" fmla="*/ 2 w 17"/>
                <a:gd name="T3" fmla="*/ 19 h 20"/>
                <a:gd name="T4" fmla="*/ 0 w 17"/>
                <a:gd name="T5" fmla="*/ 18 h 20"/>
                <a:gd name="T6" fmla="*/ 0 w 17"/>
                <a:gd name="T7" fmla="*/ 2 h 20"/>
                <a:gd name="T8" fmla="*/ 2 w 17"/>
                <a:gd name="T9" fmla="*/ 1 h 20"/>
                <a:gd name="T10" fmla="*/ 16 w 17"/>
                <a:gd name="T11" fmla="*/ 9 h 20"/>
                <a:gd name="T12" fmla="*/ 16 w 17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6" y="1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11"/>
                    <a:pt x="16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Freeform 256"/>
            <p:cNvSpPr/>
            <p:nvPr>
              <p:custDataLst>
                <p:tags r:id="rId255"/>
              </p:custDataLst>
            </p:nvPr>
          </p:nvSpPr>
          <p:spPr bwMode="auto">
            <a:xfrm>
              <a:off x="4722813" y="5765800"/>
              <a:ext cx="134938" cy="152400"/>
            </a:xfrm>
            <a:custGeom>
              <a:avLst/>
              <a:gdLst>
                <a:gd name="T0" fmla="*/ 19 w 23"/>
                <a:gd name="T1" fmla="*/ 14 h 26"/>
                <a:gd name="T2" fmla="*/ 18 w 23"/>
                <a:gd name="T3" fmla="*/ 12 h 26"/>
                <a:gd name="T4" fmla="*/ 3 w 23"/>
                <a:gd name="T5" fmla="*/ 20 h 26"/>
                <a:gd name="T6" fmla="*/ 4 w 23"/>
                <a:gd name="T7" fmla="*/ 21 h 26"/>
                <a:gd name="T8" fmla="*/ 4 w 23"/>
                <a:gd name="T9" fmla="*/ 20 h 26"/>
                <a:gd name="T10" fmla="*/ 3 w 23"/>
                <a:gd name="T11" fmla="*/ 20 h 26"/>
                <a:gd name="T12" fmla="*/ 4 w 23"/>
                <a:gd name="T13" fmla="*/ 21 h 26"/>
                <a:gd name="T14" fmla="*/ 4 w 23"/>
                <a:gd name="T15" fmla="*/ 20 h 26"/>
                <a:gd name="T16" fmla="*/ 4 w 23"/>
                <a:gd name="T17" fmla="*/ 21 h 26"/>
                <a:gd name="T18" fmla="*/ 5 w 23"/>
                <a:gd name="T19" fmla="*/ 20 h 26"/>
                <a:gd name="T20" fmla="*/ 4 w 23"/>
                <a:gd name="T21" fmla="*/ 20 h 26"/>
                <a:gd name="T22" fmla="*/ 4 w 23"/>
                <a:gd name="T23" fmla="*/ 21 h 26"/>
                <a:gd name="T24" fmla="*/ 5 w 23"/>
                <a:gd name="T25" fmla="*/ 20 h 26"/>
                <a:gd name="T26" fmla="*/ 4 w 23"/>
                <a:gd name="T27" fmla="*/ 21 h 26"/>
                <a:gd name="T28" fmla="*/ 6 w 23"/>
                <a:gd name="T29" fmla="*/ 21 h 26"/>
                <a:gd name="T30" fmla="*/ 5 w 23"/>
                <a:gd name="T31" fmla="*/ 20 h 26"/>
                <a:gd name="T32" fmla="*/ 4 w 23"/>
                <a:gd name="T33" fmla="*/ 21 h 26"/>
                <a:gd name="T34" fmla="*/ 6 w 23"/>
                <a:gd name="T35" fmla="*/ 21 h 26"/>
                <a:gd name="T36" fmla="*/ 6 w 23"/>
                <a:gd name="T37" fmla="*/ 5 h 26"/>
                <a:gd name="T38" fmla="*/ 4 w 23"/>
                <a:gd name="T39" fmla="*/ 5 h 26"/>
                <a:gd name="T40" fmla="*/ 5 w 23"/>
                <a:gd name="T41" fmla="*/ 6 h 26"/>
                <a:gd name="T42" fmla="*/ 6 w 23"/>
                <a:gd name="T43" fmla="*/ 5 h 26"/>
                <a:gd name="T44" fmla="*/ 4 w 23"/>
                <a:gd name="T45" fmla="*/ 5 h 26"/>
                <a:gd name="T46" fmla="*/ 5 w 23"/>
                <a:gd name="T47" fmla="*/ 6 h 26"/>
                <a:gd name="T48" fmla="*/ 4 w 23"/>
                <a:gd name="T49" fmla="*/ 5 h 26"/>
                <a:gd name="T50" fmla="*/ 4 w 23"/>
                <a:gd name="T51" fmla="*/ 6 h 26"/>
                <a:gd name="T52" fmla="*/ 5 w 23"/>
                <a:gd name="T53" fmla="*/ 6 h 26"/>
                <a:gd name="T54" fmla="*/ 4 w 23"/>
                <a:gd name="T55" fmla="*/ 5 h 26"/>
                <a:gd name="T56" fmla="*/ 4 w 23"/>
                <a:gd name="T57" fmla="*/ 6 h 26"/>
                <a:gd name="T58" fmla="*/ 4 w 23"/>
                <a:gd name="T59" fmla="*/ 5 h 26"/>
                <a:gd name="T60" fmla="*/ 3 w 23"/>
                <a:gd name="T61" fmla="*/ 6 h 26"/>
                <a:gd name="T62" fmla="*/ 4 w 23"/>
                <a:gd name="T63" fmla="*/ 6 h 26"/>
                <a:gd name="T64" fmla="*/ 4 w 23"/>
                <a:gd name="T65" fmla="*/ 5 h 26"/>
                <a:gd name="T66" fmla="*/ 3 w 23"/>
                <a:gd name="T67" fmla="*/ 6 h 26"/>
                <a:gd name="T68" fmla="*/ 4 w 23"/>
                <a:gd name="T69" fmla="*/ 6 h 26"/>
                <a:gd name="T70" fmla="*/ 18 w 23"/>
                <a:gd name="T71" fmla="*/ 14 h 26"/>
                <a:gd name="T72" fmla="*/ 19 w 23"/>
                <a:gd name="T73" fmla="*/ 13 h 26"/>
                <a:gd name="T74" fmla="*/ 17 w 23"/>
                <a:gd name="T75" fmla="*/ 13 h 26"/>
                <a:gd name="T76" fmla="*/ 18 w 23"/>
                <a:gd name="T77" fmla="*/ 14 h 26"/>
                <a:gd name="T78" fmla="*/ 19 w 23"/>
                <a:gd name="T79" fmla="*/ 13 h 26"/>
                <a:gd name="T80" fmla="*/ 17 w 23"/>
                <a:gd name="T81" fmla="*/ 13 h 26"/>
                <a:gd name="T82" fmla="*/ 19 w 23"/>
                <a:gd name="T83" fmla="*/ 13 h 26"/>
                <a:gd name="T84" fmla="*/ 18 w 23"/>
                <a:gd name="T85" fmla="*/ 12 h 26"/>
                <a:gd name="T86" fmla="*/ 17 w 23"/>
                <a:gd name="T87" fmla="*/ 13 h 26"/>
                <a:gd name="T88" fmla="*/ 19 w 23"/>
                <a:gd name="T89" fmla="*/ 13 h 26"/>
                <a:gd name="T90" fmla="*/ 18 w 23"/>
                <a:gd name="T91" fmla="*/ 12 h 26"/>
                <a:gd name="T92" fmla="*/ 19 w 23"/>
                <a:gd name="T93" fmla="*/ 14 h 26"/>
                <a:gd name="T94" fmla="*/ 21 w 23"/>
                <a:gd name="T95" fmla="*/ 17 h 26"/>
                <a:gd name="T96" fmla="*/ 23 w 23"/>
                <a:gd name="T97" fmla="*/ 13 h 26"/>
                <a:gd name="T98" fmla="*/ 21 w 23"/>
                <a:gd name="T99" fmla="*/ 9 h 26"/>
                <a:gd name="T100" fmla="*/ 6 w 23"/>
                <a:gd name="T101" fmla="*/ 1 h 26"/>
                <a:gd name="T102" fmla="*/ 6 w 23"/>
                <a:gd name="T103" fmla="*/ 1 h 26"/>
                <a:gd name="T104" fmla="*/ 4 w 23"/>
                <a:gd name="T105" fmla="*/ 0 h 26"/>
                <a:gd name="T106" fmla="*/ 1 w 23"/>
                <a:gd name="T107" fmla="*/ 2 h 26"/>
                <a:gd name="T108" fmla="*/ 0 w 23"/>
                <a:gd name="T109" fmla="*/ 5 h 26"/>
                <a:gd name="T110" fmla="*/ 0 w 23"/>
                <a:gd name="T111" fmla="*/ 21 h 26"/>
                <a:gd name="T112" fmla="*/ 1 w 23"/>
                <a:gd name="T113" fmla="*/ 24 h 26"/>
                <a:gd name="T114" fmla="*/ 4 w 23"/>
                <a:gd name="T115" fmla="*/ 26 h 26"/>
                <a:gd name="T116" fmla="*/ 6 w 23"/>
                <a:gd name="T117" fmla="*/ 25 h 26"/>
                <a:gd name="T118" fmla="*/ 21 w 23"/>
                <a:gd name="T119" fmla="*/ 17 h 26"/>
                <a:gd name="T120" fmla="*/ 19 w 23"/>
                <a:gd name="T12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" h="26">
                  <a:moveTo>
                    <a:pt x="19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6"/>
                    <a:pt x="23" y="14"/>
                    <a:pt x="23" y="13"/>
                  </a:cubicBezTo>
                  <a:cubicBezTo>
                    <a:pt x="23" y="12"/>
                    <a:pt x="22" y="10"/>
                    <a:pt x="21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4"/>
                    <a:pt x="1" y="24"/>
                  </a:cubicBezTo>
                  <a:cubicBezTo>
                    <a:pt x="2" y="25"/>
                    <a:pt x="3" y="26"/>
                    <a:pt x="4" y="26"/>
                  </a:cubicBezTo>
                  <a:cubicBezTo>
                    <a:pt x="5" y="26"/>
                    <a:pt x="6" y="25"/>
                    <a:pt x="6" y="25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Rectangle 257"/>
            <p:cNvSpPr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4587875" y="5937250"/>
              <a:ext cx="3984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258"/>
            <p:cNvSpPr/>
            <p:nvPr>
              <p:custDataLst>
                <p:tags r:id="rId257"/>
              </p:custDataLst>
            </p:nvPr>
          </p:nvSpPr>
          <p:spPr bwMode="auto">
            <a:xfrm>
              <a:off x="4587875" y="5937250"/>
              <a:ext cx="398463" cy="34925"/>
            </a:xfrm>
            <a:custGeom>
              <a:avLst/>
              <a:gdLst>
                <a:gd name="T0" fmla="*/ 0 w 251"/>
                <a:gd name="T1" fmla="*/ 22 h 22"/>
                <a:gd name="T2" fmla="*/ 251 w 251"/>
                <a:gd name="T3" fmla="*/ 22 h 22"/>
                <a:gd name="T4" fmla="*/ 251 w 251"/>
                <a:gd name="T5" fmla="*/ 0 h 22"/>
                <a:gd name="T6" fmla="*/ 0 w 25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2">
                  <a:moveTo>
                    <a:pt x="0" y="22"/>
                  </a:moveTo>
                  <a:lnTo>
                    <a:pt x="251" y="22"/>
                  </a:lnTo>
                  <a:lnTo>
                    <a:pt x="2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Rectangle 259"/>
            <p:cNvSpPr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657725" y="5924550"/>
              <a:ext cx="36513" cy="650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Freeform 260"/>
            <p:cNvSpPr/>
            <p:nvPr>
              <p:custDataLst>
                <p:tags r:id="rId259"/>
              </p:custDataLst>
            </p:nvPr>
          </p:nvSpPr>
          <p:spPr bwMode="auto">
            <a:xfrm>
              <a:off x="4657725" y="5924550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23 w 23"/>
                <a:gd name="T3" fmla="*/ 0 h 41"/>
                <a:gd name="T4" fmla="*/ 0 w 23"/>
                <a:gd name="T5" fmla="*/ 0 h 41"/>
                <a:gd name="T6" fmla="*/ 0 w 23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>
            <p:custDataLst>
              <p:tags r:id="rId260"/>
            </p:custData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6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6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26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100.xml"/><Relationship Id="rId16" Type="http://schemas.openxmlformats.org/officeDocument/2006/relationships/tags" Target="../tags/tag1099.xml"/><Relationship Id="rId15" Type="http://schemas.openxmlformats.org/officeDocument/2006/relationships/tags" Target="../tags/tag1098.xml"/><Relationship Id="rId14" Type="http://schemas.openxmlformats.org/officeDocument/2006/relationships/tags" Target="../tags/tag1097.xml"/><Relationship Id="rId13" Type="http://schemas.openxmlformats.org/officeDocument/2006/relationships/tags" Target="../tags/tag1096.xml"/><Relationship Id="rId12" Type="http://schemas.openxmlformats.org/officeDocument/2006/relationships/tags" Target="../tags/tag109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-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87.xml"/><Relationship Id="rId8" Type="http://schemas.openxmlformats.org/officeDocument/2006/relationships/tags" Target="../tags/tag1186.xml"/><Relationship Id="rId7" Type="http://schemas.openxmlformats.org/officeDocument/2006/relationships/tags" Target="../tags/tag1185.xml"/><Relationship Id="rId6" Type="http://schemas.openxmlformats.org/officeDocument/2006/relationships/tags" Target="../tags/tag1184.xml"/><Relationship Id="rId5" Type="http://schemas.openxmlformats.org/officeDocument/2006/relationships/tags" Target="../tags/tag1183.xml"/><Relationship Id="rId4" Type="http://schemas.openxmlformats.org/officeDocument/2006/relationships/tags" Target="../tags/tag1182.xml"/><Relationship Id="rId3" Type="http://schemas.openxmlformats.org/officeDocument/2006/relationships/tags" Target="../tags/tag1181.xml"/><Relationship Id="rId2" Type="http://schemas.openxmlformats.org/officeDocument/2006/relationships/tags" Target="../tags/tag1180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88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tags" Target="../tags/tag117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91.xml"/><Relationship Id="rId2" Type="http://schemas.openxmlformats.org/officeDocument/2006/relationships/tags" Target="../tags/tag1190.xml"/><Relationship Id="rId1" Type="http://schemas.openxmlformats.org/officeDocument/2006/relationships/tags" Target="../tags/tag118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9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19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96.xml"/><Relationship Id="rId2" Type="http://schemas.openxmlformats.org/officeDocument/2006/relationships/tags" Target="../tags/tag1195.xml"/><Relationship Id="rId1" Type="http://schemas.openxmlformats.org/officeDocument/2006/relationships/tags" Target="../tags/tag119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9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19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02.xml"/><Relationship Id="rId3" Type="http://schemas.openxmlformats.org/officeDocument/2006/relationships/tags" Target="../tags/tag1201.xml"/><Relationship Id="rId2" Type="http://schemas.openxmlformats.org/officeDocument/2006/relationships/tags" Target="../tags/tag1200.xml"/><Relationship Id="rId1" Type="http://schemas.openxmlformats.org/officeDocument/2006/relationships/tags" Target="../tags/tag119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04.xml"/><Relationship Id="rId1" Type="http://schemas.openxmlformats.org/officeDocument/2006/relationships/tags" Target="../tags/tag12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0.xml"/><Relationship Id="rId8" Type="http://schemas.openxmlformats.org/officeDocument/2006/relationships/tags" Target="../tags/tag1109.xml"/><Relationship Id="rId7" Type="http://schemas.openxmlformats.org/officeDocument/2006/relationships/tags" Target="../tags/tag1108.xml"/><Relationship Id="rId6" Type="http://schemas.openxmlformats.org/officeDocument/2006/relationships/tags" Target="../tags/tag1107.xml"/><Relationship Id="rId5" Type="http://schemas.openxmlformats.org/officeDocument/2006/relationships/tags" Target="../tags/tag1106.xml"/><Relationship Id="rId4" Type="http://schemas.openxmlformats.org/officeDocument/2006/relationships/tags" Target="../tags/tag1105.xml"/><Relationship Id="rId32" Type="http://schemas.openxmlformats.org/officeDocument/2006/relationships/notesSlide" Target="../notesSlides/notesSlide1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131.xml"/><Relationship Id="rId3" Type="http://schemas.openxmlformats.org/officeDocument/2006/relationships/tags" Target="../tags/tag1104.xml"/><Relationship Id="rId29" Type="http://schemas.openxmlformats.org/officeDocument/2006/relationships/tags" Target="../tags/tag1130.xml"/><Relationship Id="rId28" Type="http://schemas.openxmlformats.org/officeDocument/2006/relationships/tags" Target="../tags/tag1129.xml"/><Relationship Id="rId27" Type="http://schemas.openxmlformats.org/officeDocument/2006/relationships/tags" Target="../tags/tag1128.xml"/><Relationship Id="rId26" Type="http://schemas.openxmlformats.org/officeDocument/2006/relationships/tags" Target="../tags/tag1127.xml"/><Relationship Id="rId25" Type="http://schemas.openxmlformats.org/officeDocument/2006/relationships/tags" Target="../tags/tag1126.xml"/><Relationship Id="rId24" Type="http://schemas.openxmlformats.org/officeDocument/2006/relationships/tags" Target="../tags/tag1125.xml"/><Relationship Id="rId23" Type="http://schemas.openxmlformats.org/officeDocument/2006/relationships/tags" Target="../tags/tag1124.xml"/><Relationship Id="rId22" Type="http://schemas.openxmlformats.org/officeDocument/2006/relationships/tags" Target="../tags/tag1123.xml"/><Relationship Id="rId21" Type="http://schemas.openxmlformats.org/officeDocument/2006/relationships/tags" Target="../tags/tag1122.xml"/><Relationship Id="rId20" Type="http://schemas.openxmlformats.org/officeDocument/2006/relationships/tags" Target="../tags/tag1121.xml"/><Relationship Id="rId2" Type="http://schemas.openxmlformats.org/officeDocument/2006/relationships/tags" Target="../tags/tag1103.xml"/><Relationship Id="rId19" Type="http://schemas.openxmlformats.org/officeDocument/2006/relationships/tags" Target="../tags/tag1120.xml"/><Relationship Id="rId18" Type="http://schemas.openxmlformats.org/officeDocument/2006/relationships/tags" Target="../tags/tag1119.xml"/><Relationship Id="rId17" Type="http://schemas.openxmlformats.org/officeDocument/2006/relationships/tags" Target="../tags/tag1118.xml"/><Relationship Id="rId16" Type="http://schemas.openxmlformats.org/officeDocument/2006/relationships/tags" Target="../tags/tag1117.xml"/><Relationship Id="rId15" Type="http://schemas.openxmlformats.org/officeDocument/2006/relationships/tags" Target="../tags/tag1116.xml"/><Relationship Id="rId14" Type="http://schemas.openxmlformats.org/officeDocument/2006/relationships/tags" Target="../tags/tag1115.xml"/><Relationship Id="rId13" Type="http://schemas.openxmlformats.org/officeDocument/2006/relationships/tags" Target="../tags/tag1114.xml"/><Relationship Id="rId12" Type="http://schemas.openxmlformats.org/officeDocument/2006/relationships/tags" Target="../tags/tag1113.xml"/><Relationship Id="rId11" Type="http://schemas.openxmlformats.org/officeDocument/2006/relationships/tags" Target="../tags/tag1112.xml"/><Relationship Id="rId10" Type="http://schemas.openxmlformats.org/officeDocument/2006/relationships/tags" Target="../tags/tag1111.xml"/><Relationship Id="rId1" Type="http://schemas.openxmlformats.org/officeDocument/2006/relationships/tags" Target="../tags/tag110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34.xml"/><Relationship Id="rId2" Type="http://schemas.openxmlformats.org/officeDocument/2006/relationships/tags" Target="../tags/tag1133.xml"/><Relationship Id="rId1" Type="http://schemas.openxmlformats.org/officeDocument/2006/relationships/tags" Target="../tags/tag11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tags" Target="../tags/tag1141.xml"/><Relationship Id="rId6" Type="http://schemas.openxmlformats.org/officeDocument/2006/relationships/tags" Target="../tags/tag1140.xml"/><Relationship Id="rId5" Type="http://schemas.openxmlformats.org/officeDocument/2006/relationships/tags" Target="../tags/tag1139.xml"/><Relationship Id="rId4" Type="http://schemas.openxmlformats.org/officeDocument/2006/relationships/tags" Target="../tags/tag1138.xml"/><Relationship Id="rId3" Type="http://schemas.openxmlformats.org/officeDocument/2006/relationships/tags" Target="../tags/tag1137.xml"/><Relationship Id="rId2" Type="http://schemas.openxmlformats.org/officeDocument/2006/relationships/tags" Target="../tags/tag1136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149.xml"/><Relationship Id="rId16" Type="http://schemas.openxmlformats.org/officeDocument/2006/relationships/tags" Target="../tags/tag1148.xml"/><Relationship Id="rId15" Type="http://schemas.openxmlformats.org/officeDocument/2006/relationships/tags" Target="../tags/tag1147.xml"/><Relationship Id="rId14" Type="http://schemas.openxmlformats.org/officeDocument/2006/relationships/tags" Target="../tags/tag1146.xml"/><Relationship Id="rId13" Type="http://schemas.openxmlformats.org/officeDocument/2006/relationships/tags" Target="../tags/tag1145.xml"/><Relationship Id="rId12" Type="http://schemas.openxmlformats.org/officeDocument/2006/relationships/tags" Target="../tags/tag1144.xml"/><Relationship Id="rId11" Type="http://schemas.openxmlformats.org/officeDocument/2006/relationships/tags" Target="../tags/tag1143.xml"/><Relationship Id="rId10" Type="http://schemas.openxmlformats.org/officeDocument/2006/relationships/tags" Target="../tags/tag1142.xml"/><Relationship Id="rId1" Type="http://schemas.openxmlformats.org/officeDocument/2006/relationships/tags" Target="../tags/tag113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52.xml"/><Relationship Id="rId2" Type="http://schemas.openxmlformats.org/officeDocument/2006/relationships/tags" Target="../tags/tag1151.xml"/><Relationship Id="rId1" Type="http://schemas.openxmlformats.org/officeDocument/2006/relationships/tags" Target="../tags/tag115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54.xml"/><Relationship Id="rId2" Type="http://schemas.openxmlformats.org/officeDocument/2006/relationships/image" Target="../media/image3.png"/><Relationship Id="rId1" Type="http://schemas.openxmlformats.org/officeDocument/2006/relationships/tags" Target="../tags/tag115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63.xml"/><Relationship Id="rId8" Type="http://schemas.openxmlformats.org/officeDocument/2006/relationships/tags" Target="../tags/tag1162.xml"/><Relationship Id="rId7" Type="http://schemas.openxmlformats.org/officeDocument/2006/relationships/tags" Target="../tags/tag1161.xml"/><Relationship Id="rId6" Type="http://schemas.openxmlformats.org/officeDocument/2006/relationships/tags" Target="../tags/tag1160.xml"/><Relationship Id="rId5" Type="http://schemas.openxmlformats.org/officeDocument/2006/relationships/tags" Target="../tags/tag1159.xml"/><Relationship Id="rId4" Type="http://schemas.openxmlformats.org/officeDocument/2006/relationships/tags" Target="../tags/tag1158.xml"/><Relationship Id="rId3" Type="http://schemas.openxmlformats.org/officeDocument/2006/relationships/tags" Target="../tags/tag1157.xml"/><Relationship Id="rId2" Type="http://schemas.openxmlformats.org/officeDocument/2006/relationships/tags" Target="../tags/tag1156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165.xml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tags" Target="../tags/tag1164.xml"/><Relationship Id="rId1" Type="http://schemas.openxmlformats.org/officeDocument/2006/relationships/tags" Target="../tags/tag115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68.xml"/><Relationship Id="rId2" Type="http://schemas.openxmlformats.org/officeDocument/2006/relationships/tags" Target="../tags/tag1167.xml"/><Relationship Id="rId1" Type="http://schemas.openxmlformats.org/officeDocument/2006/relationships/tags" Target="../tags/tag116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77.xml"/><Relationship Id="rId8" Type="http://schemas.openxmlformats.org/officeDocument/2006/relationships/tags" Target="../tags/tag1176.xml"/><Relationship Id="rId7" Type="http://schemas.openxmlformats.org/officeDocument/2006/relationships/tags" Target="../tags/tag1175.xml"/><Relationship Id="rId6" Type="http://schemas.openxmlformats.org/officeDocument/2006/relationships/tags" Target="../tags/tag1174.xml"/><Relationship Id="rId5" Type="http://schemas.openxmlformats.org/officeDocument/2006/relationships/tags" Target="../tags/tag1173.xml"/><Relationship Id="rId4" Type="http://schemas.openxmlformats.org/officeDocument/2006/relationships/tags" Target="../tags/tag1172.xml"/><Relationship Id="rId3" Type="http://schemas.openxmlformats.org/officeDocument/2006/relationships/tags" Target="../tags/tag1171.xml"/><Relationship Id="rId2" Type="http://schemas.openxmlformats.org/officeDocument/2006/relationships/tags" Target="../tags/tag1170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78.xml"/><Relationship Id="rId10" Type="http://schemas.openxmlformats.org/officeDocument/2006/relationships/image" Target="../media/image9.png"/><Relationship Id="rId1" Type="http://schemas.openxmlformats.org/officeDocument/2006/relationships/tags" Target="../tags/tag1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——java</a:t>
            </a:r>
            <a:r>
              <a:rPr lang="zh-CN" altLang="en-US"/>
              <a:t>大作业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3765" y="1598930"/>
            <a:ext cx="5848985" cy="1177925"/>
          </a:xfrm>
        </p:spPr>
        <p:txBody>
          <a:bodyPr>
            <a:normAutofit/>
          </a:bodyPr>
          <a:p>
            <a:r>
              <a:rPr lang="en-US" altLang="zh-CN"/>
              <a:t>MineCraft2D</a:t>
            </a:r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13797" y="3607457"/>
            <a:ext cx="2160000" cy="547200"/>
          </a:xfrm>
        </p:spPr>
        <p:txBody>
          <a:bodyPr>
            <a:normAutofit lnSpcReduction="20000"/>
          </a:bodyPr>
          <a:p>
            <a:r>
              <a:rPr lang="zh-CN" altLang="en-US"/>
              <a:t>成员名单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3765" y="4293235"/>
            <a:ext cx="2160270" cy="1977390"/>
          </a:xfrm>
        </p:spPr>
        <p:txBody>
          <a:bodyPr>
            <a:normAutofit/>
          </a:bodyPr>
          <a:p>
            <a:pPr algn="l"/>
            <a:r>
              <a:rPr lang="zh-CN" altLang="en-US"/>
              <a:t>保罗   </a:t>
            </a:r>
            <a:r>
              <a:rPr lang="en-US" altLang="zh-CN"/>
              <a:t>17373179</a:t>
            </a:r>
            <a:endParaRPr lang="zh-CN" altLang="en-US"/>
          </a:p>
          <a:p>
            <a:pPr algn="l"/>
            <a:r>
              <a:rPr lang="zh-CN" altLang="en-US"/>
              <a:t>钟山  </a:t>
            </a:r>
            <a:r>
              <a:rPr lang="en-US" altLang="zh-CN"/>
              <a:t>17373137</a:t>
            </a:r>
            <a:endParaRPr lang="en-US" altLang="zh-CN"/>
          </a:p>
          <a:p>
            <a:pPr algn="l"/>
            <a:r>
              <a:rPr lang="zh-CN" altLang="en-US"/>
              <a:t>杜志鹏  </a:t>
            </a:r>
            <a:r>
              <a:rPr lang="en-US" altLang="zh-CN"/>
              <a:t>17373149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160462" y="375888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33425" y="1382395"/>
            <a:ext cx="5053330" cy="2106930"/>
            <a:chOff x="872" y="2605"/>
            <a:chExt cx="7958" cy="3318"/>
          </a:xfrm>
        </p:grpSpPr>
        <p:sp>
          <p:nvSpPr>
            <p:cNvPr id="4" name="文本框 29"/>
            <p:cNvSpPr txBox="1"/>
            <p:nvPr>
              <p:custDataLst>
                <p:tags r:id="rId2"/>
              </p:custDataLst>
            </p:nvPr>
          </p:nvSpPr>
          <p:spPr>
            <a:xfrm>
              <a:off x="1544" y="2605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破坏、拾取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5" name="文本框 30"/>
            <p:cNvSpPr txBox="1"/>
            <p:nvPr>
              <p:custDataLst>
                <p:tags r:id="rId3"/>
              </p:custDataLst>
            </p:nvPr>
          </p:nvSpPr>
          <p:spPr>
            <a:xfrm>
              <a:off x="1544" y="3387"/>
              <a:ext cx="7286" cy="253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在地图中通过鼠标点住人物附近方块可破坏方块、并自动拾取进背包。强度高的如石头，需要使用木镐；铁矿石需要使用石镐，以此类推。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4"/>
              </p:custDataLst>
            </p:nvPr>
          </p:nvSpPr>
          <p:spPr>
            <a:xfrm>
              <a:off x="872" y="2864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1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方块类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33425" y="3261995"/>
            <a:ext cx="5053330" cy="2381885"/>
            <a:chOff x="872" y="2605"/>
            <a:chExt cx="7958" cy="3318"/>
          </a:xfrm>
        </p:grpSpPr>
        <p:sp>
          <p:nvSpPr>
            <p:cNvPr id="22" name="文本框 29"/>
            <p:cNvSpPr txBox="1"/>
            <p:nvPr>
              <p:custDataLst>
                <p:tags r:id="rId6"/>
              </p:custDataLst>
            </p:nvPr>
          </p:nvSpPr>
          <p:spPr>
            <a:xfrm>
              <a:off x="1544" y="2605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选取和移动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7"/>
              </p:custDataLst>
            </p:nvPr>
          </p:nvSpPr>
          <p:spPr>
            <a:xfrm>
              <a:off x="1544" y="3387"/>
              <a:ext cx="7286" cy="253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打开背包后，可以鼠标点击方块移动在背包中的位置。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在需要拆分的时候，按住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后点击方块，拆分出单一方块，在合成的时候经常用到。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8"/>
              </p:custDataLst>
            </p:nvPr>
          </p:nvSpPr>
          <p:spPr>
            <a:xfrm>
              <a:off x="872" y="2864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2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5" name="直接连接符 24"/>
          <p:cNvCxnSpPr/>
          <p:nvPr>
            <p:custDataLst>
              <p:tags r:id="rId9"/>
            </p:custDataLst>
          </p:nvPr>
        </p:nvCxnSpPr>
        <p:spPr>
          <a:xfrm>
            <a:off x="1160462" y="1947227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5755" y="478155"/>
            <a:ext cx="3310255" cy="3123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9345" y="3766820"/>
            <a:ext cx="3627755" cy="2938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72395" y="1152525"/>
            <a:ext cx="1565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拆分木板：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拆成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30155" y="4046855"/>
            <a:ext cx="18497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/>
              <a:t>用木镐破坏石头，背包中为木镐（正在使用）与破坏、收集的石头。</a:t>
            </a:r>
            <a:endParaRPr lang="zh-CN"/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合成功能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04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17500" y="1455420"/>
            <a:ext cx="4236085" cy="4182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游戏合成功能：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       所有材料和装备都需要通过合成功能来获取。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 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游戏中的合成需要根据合成表（已附带文件），将物品移动至合成区域的指定位置，可自动合成。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65" y="268605"/>
            <a:ext cx="3073400" cy="283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845" y="2127250"/>
            <a:ext cx="3067050" cy="283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85" y="3896995"/>
            <a:ext cx="3041650" cy="2870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12200" y="472440"/>
            <a:ext cx="31724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、两个木棍</a:t>
            </a:r>
            <a:r>
              <a:rPr lang="en-US" altLang="zh-CN"/>
              <a:t>+</a:t>
            </a:r>
            <a:r>
              <a:rPr lang="zh-CN" altLang="en-US"/>
              <a:t>三个木板合成木镐。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、修改一个木板的位置，不能合成。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12200" y="5146040"/>
            <a:ext cx="3172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r>
              <a:rPr lang="zh-CN" altLang="en-US"/>
              <a:t>、取出木镐放入背包之后，材料消失。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生物</a:t>
            </a:r>
            <a:r>
              <a:rPr lang="en-US" altLang="zh-CN"/>
              <a:t>AI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05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17500" y="1455420"/>
            <a:ext cx="4236085" cy="4182110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游戏生物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       游戏中会随机生成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，如僵尸、猪等等，他们会自由的移动。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       本来是想设计相应的战斗系统，但是由于各种原因没能够完善。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875665"/>
            <a:ext cx="2717800" cy="1686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85" y="4695825"/>
            <a:ext cx="3230880" cy="1771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140" y="2774950"/>
            <a:ext cx="2892425" cy="16776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70027" y="92781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操作方式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06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13170" y="1823085"/>
            <a:ext cx="4236085" cy="4182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控制人物左右移动；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空格跳跃；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打开背包；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点击方块进行破坏；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ctrl+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鼠标点击移动拆分方块；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esc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退出游戏。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同心圆 16"/>
          <p:cNvSpPr/>
          <p:nvPr>
            <p:custDataLst>
              <p:tags r:id="rId1"/>
            </p:custDataLst>
          </p:nvPr>
        </p:nvSpPr>
        <p:spPr>
          <a:xfrm>
            <a:off x="95895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1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/>
          <p:cNvSpPr/>
          <p:nvPr>
            <p:custDataLst>
              <p:tags r:id="rId2"/>
            </p:custDataLst>
          </p:nvPr>
        </p:nvSpPr>
        <p:spPr>
          <a:xfrm>
            <a:off x="79452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9" name="同心圆 18"/>
          <p:cNvSpPr/>
          <p:nvPr>
            <p:custDataLst>
              <p:tags r:id="rId3"/>
            </p:custDataLst>
          </p:nvPr>
        </p:nvSpPr>
        <p:spPr>
          <a:xfrm>
            <a:off x="277252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2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260809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1" name="同心圆 20"/>
          <p:cNvSpPr/>
          <p:nvPr>
            <p:custDataLst>
              <p:tags r:id="rId5"/>
            </p:custDataLst>
          </p:nvPr>
        </p:nvSpPr>
        <p:spPr>
          <a:xfrm>
            <a:off x="458609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442166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3" name="同心圆 22"/>
          <p:cNvSpPr/>
          <p:nvPr>
            <p:custDataLst>
              <p:tags r:id="rId7"/>
            </p:custDataLst>
          </p:nvPr>
        </p:nvSpPr>
        <p:spPr>
          <a:xfrm>
            <a:off x="639966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2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623523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4" name="同心圆 33"/>
          <p:cNvSpPr/>
          <p:nvPr>
            <p:custDataLst>
              <p:tags r:id="rId9"/>
            </p:custDataLst>
          </p:nvPr>
        </p:nvSpPr>
        <p:spPr>
          <a:xfrm>
            <a:off x="821323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椭圆 34"/>
          <p:cNvSpPr/>
          <p:nvPr>
            <p:custDataLst>
              <p:tags r:id="rId10"/>
            </p:custDataLst>
          </p:nvPr>
        </p:nvSpPr>
        <p:spPr>
          <a:xfrm>
            <a:off x="804880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7" name="同心圆 36"/>
          <p:cNvSpPr/>
          <p:nvPr>
            <p:custDataLst>
              <p:tags r:id="rId11"/>
            </p:custDataLst>
          </p:nvPr>
        </p:nvSpPr>
        <p:spPr>
          <a:xfrm>
            <a:off x="10026808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2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椭圆 37"/>
          <p:cNvSpPr/>
          <p:nvPr>
            <p:custDataLst>
              <p:tags r:id="rId12"/>
            </p:custDataLst>
          </p:nvPr>
        </p:nvSpPr>
        <p:spPr>
          <a:xfrm>
            <a:off x="9862373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57" name="矩形 56"/>
          <p:cNvSpPr/>
          <p:nvPr>
            <p:custDataLst>
              <p:tags r:id="rId13"/>
            </p:custDataLst>
          </p:nvPr>
        </p:nvSpPr>
        <p:spPr bwMode="auto">
          <a:xfrm>
            <a:off x="666217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进入游戏的菜单</a:t>
            </a:r>
            <a:endParaRPr lang="zh-CN" altLang="en-US" sz="14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14"/>
            </p:custDataLst>
          </p:nvPr>
        </p:nvSpPr>
        <p:spPr bwMode="auto">
          <a:xfrm>
            <a:off x="666217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菜单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>
            <p:custDataLst>
              <p:tags r:id="rId15"/>
            </p:custDataLst>
          </p:nvPr>
        </p:nvSpPr>
        <p:spPr bwMode="auto">
          <a:xfrm>
            <a:off x="4293355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方块的破坏、拾取、选取、移动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16"/>
            </p:custDataLst>
          </p:nvPr>
        </p:nvSpPr>
        <p:spPr bwMode="auto">
          <a:xfrm>
            <a:off x="4293355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方块类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>
            <p:custDataLst>
              <p:tags r:id="rId17"/>
            </p:custDataLst>
          </p:nvPr>
        </p:nvSpPr>
        <p:spPr bwMode="auto">
          <a:xfrm>
            <a:off x="9734066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18"/>
            </p:custDataLst>
          </p:nvPr>
        </p:nvSpPr>
        <p:spPr bwMode="auto">
          <a:xfrm>
            <a:off x="9734066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操作方式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>
            <p:custDataLst>
              <p:tags r:id="rId19"/>
            </p:custDataLst>
          </p:nvPr>
        </p:nvSpPr>
        <p:spPr bwMode="auto">
          <a:xfrm>
            <a:off x="2479786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初始的游戏界面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20"/>
            </p:custDataLst>
          </p:nvPr>
        </p:nvSpPr>
        <p:spPr bwMode="auto">
          <a:xfrm>
            <a:off x="2479786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游戏界面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>
            <p:custDataLst>
              <p:tags r:id="rId21"/>
            </p:custDataLst>
          </p:nvPr>
        </p:nvSpPr>
        <p:spPr bwMode="auto">
          <a:xfrm>
            <a:off x="6106924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背包中各种方块的合成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22"/>
            </p:custDataLst>
          </p:nvPr>
        </p:nvSpPr>
        <p:spPr bwMode="auto">
          <a:xfrm>
            <a:off x="6106924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合成功能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>
            <p:custDataLst>
              <p:tags r:id="rId23"/>
            </p:custDataLst>
          </p:nvPr>
        </p:nvSpPr>
        <p:spPr bwMode="auto">
          <a:xfrm>
            <a:off x="7920493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随机生成的动物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24"/>
            </p:custDataLst>
          </p:nvPr>
        </p:nvSpPr>
        <p:spPr bwMode="auto">
          <a:xfrm>
            <a:off x="7920493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生物</a:t>
            </a: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endParaRPr lang="en-US" altLang="zh-CN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61" name="直接连接符 60"/>
          <p:cNvCxnSpPr/>
          <p:nvPr>
            <p:custDataLst>
              <p:tags r:id="rId25"/>
            </p:custDataLst>
          </p:nvPr>
        </p:nvCxnSpPr>
        <p:spPr>
          <a:xfrm>
            <a:off x="2462510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26"/>
            </p:custDataLst>
          </p:nvPr>
        </p:nvCxnSpPr>
        <p:spPr>
          <a:xfrm>
            <a:off x="4276079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27"/>
            </p:custDataLst>
          </p:nvPr>
        </p:nvCxnSpPr>
        <p:spPr>
          <a:xfrm>
            <a:off x="6089648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28"/>
            </p:custDataLst>
          </p:nvPr>
        </p:nvCxnSpPr>
        <p:spPr>
          <a:xfrm>
            <a:off x="7903217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29"/>
            </p:custDataLst>
          </p:nvPr>
        </p:nvCxnSpPr>
        <p:spPr>
          <a:xfrm>
            <a:off x="9716786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菜单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01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916622" y="1873567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61975" y="1432560"/>
            <a:ext cx="4965065" cy="415290"/>
            <a:chOff x="911" y="2256"/>
            <a:chExt cx="7819" cy="654"/>
          </a:xfrm>
        </p:grpSpPr>
        <p:sp>
          <p:nvSpPr>
            <p:cNvPr id="4" name="文本框 29"/>
            <p:cNvSpPr txBox="1"/>
            <p:nvPr>
              <p:custDataLst>
                <p:tags r:id="rId2"/>
              </p:custDataLst>
            </p:nvPr>
          </p:nvSpPr>
          <p:spPr>
            <a:xfrm>
              <a:off x="1444" y="2256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开始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911" y="2262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1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00430" y="584200"/>
            <a:ext cx="10429875" cy="65087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菜单界面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29"/>
          <p:cNvSpPr txBox="1"/>
          <p:nvPr>
            <p:custDataLst>
              <p:tags r:id="rId5"/>
            </p:custDataLst>
          </p:nvPr>
        </p:nvSpPr>
        <p:spPr>
          <a:xfrm>
            <a:off x="916940" y="2045970"/>
            <a:ext cx="4626610" cy="4152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设置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8" name="文本框 30"/>
          <p:cNvSpPr txBox="1"/>
          <p:nvPr>
            <p:custDataLst>
              <p:tags r:id="rId6"/>
            </p:custDataLst>
          </p:nvPr>
        </p:nvSpPr>
        <p:spPr>
          <a:xfrm>
            <a:off x="916940" y="2542540"/>
            <a:ext cx="4626610" cy="16103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可以调节声音的大小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设置角色的头部、手、身体、腿的颜色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7"/>
            </p:custDataLst>
          </p:nvPr>
        </p:nvSpPr>
        <p:spPr>
          <a:xfrm>
            <a:off x="578485" y="204978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2085" y="278765"/>
            <a:ext cx="4808220" cy="27228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085" y="3279140"/>
            <a:ext cx="4807585" cy="325056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78485" y="4152900"/>
            <a:ext cx="4965065" cy="415290"/>
            <a:chOff x="911" y="2256"/>
            <a:chExt cx="7819" cy="654"/>
          </a:xfrm>
        </p:grpSpPr>
        <p:sp>
          <p:nvSpPr>
            <p:cNvPr id="26" name="文本框 29"/>
            <p:cNvSpPr txBox="1"/>
            <p:nvPr>
              <p:custDataLst>
                <p:tags r:id="rId10"/>
              </p:custDataLst>
            </p:nvPr>
          </p:nvSpPr>
          <p:spPr>
            <a:xfrm>
              <a:off x="1444" y="2256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更多信息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1"/>
              </p:custDataLst>
            </p:nvPr>
          </p:nvSpPr>
          <p:spPr>
            <a:xfrm>
              <a:off x="911" y="2262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3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7850" y="4838065"/>
            <a:ext cx="4965065" cy="415290"/>
            <a:chOff x="911" y="2256"/>
            <a:chExt cx="7819" cy="654"/>
          </a:xfrm>
        </p:grpSpPr>
        <p:sp>
          <p:nvSpPr>
            <p:cNvPr id="29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1444" y="2256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退出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13"/>
              </p:custDataLst>
            </p:nvPr>
          </p:nvSpPr>
          <p:spPr>
            <a:xfrm>
              <a:off x="911" y="2262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4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1" name="直接连接符 30"/>
          <p:cNvCxnSpPr/>
          <p:nvPr>
            <p:custDataLst>
              <p:tags r:id="rId14"/>
            </p:custDataLst>
          </p:nvPr>
        </p:nvCxnSpPr>
        <p:spPr>
          <a:xfrm>
            <a:off x="860107" y="401542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5"/>
            </p:custDataLst>
          </p:nvPr>
        </p:nvCxnSpPr>
        <p:spPr>
          <a:xfrm>
            <a:off x="900747" y="470376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6"/>
            </p:custDataLst>
          </p:nvPr>
        </p:nvCxnSpPr>
        <p:spPr>
          <a:xfrm>
            <a:off x="860107" y="539464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游戏界面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02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19455" y="1455420"/>
            <a:ext cx="3834130" cy="4182110"/>
          </a:xfrm>
          <a:prstGeom prst="rect">
            <a:avLst/>
          </a:prstGeom>
        </p:spPr>
        <p:txBody>
          <a:bodyPr wrap="square">
            <a:normAutofit fontScale="90000"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游戏界面特点：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、动听的背景音乐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地图大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地形多样化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生物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85" y="584200"/>
            <a:ext cx="6362700" cy="5321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>
            <p:custDataLst>
              <p:tags r:id="rId1"/>
            </p:custDataLst>
          </p:nvPr>
        </p:nvSpPr>
        <p:spPr>
          <a:xfrm>
            <a:off x="3216910" y="86550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弧形 20"/>
          <p:cNvSpPr/>
          <p:nvPr>
            <p:custDataLst>
              <p:tags r:id="rId2"/>
            </p:custDataLst>
          </p:nvPr>
        </p:nvSpPr>
        <p:spPr>
          <a:xfrm flipV="1">
            <a:off x="5029200" y="85153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弧形 21"/>
          <p:cNvSpPr/>
          <p:nvPr>
            <p:custDataLst>
              <p:tags r:id="rId3"/>
            </p:custDataLst>
          </p:nvPr>
        </p:nvSpPr>
        <p:spPr>
          <a:xfrm>
            <a:off x="6841490" y="86550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弧形 22"/>
          <p:cNvSpPr/>
          <p:nvPr>
            <p:custDataLst>
              <p:tags r:id="rId4"/>
            </p:custDataLst>
          </p:nvPr>
        </p:nvSpPr>
        <p:spPr>
          <a:xfrm flipV="1">
            <a:off x="8651240" y="85153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同心圆 3"/>
          <p:cNvSpPr/>
          <p:nvPr>
            <p:custDataLst>
              <p:tags r:id="rId5"/>
            </p:custDataLst>
          </p:nvPr>
        </p:nvSpPr>
        <p:spPr>
          <a:xfrm>
            <a:off x="3394075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同心圆 4"/>
          <p:cNvSpPr/>
          <p:nvPr>
            <p:custDataLst>
              <p:tags r:id="rId6"/>
            </p:custDataLst>
          </p:nvPr>
        </p:nvSpPr>
        <p:spPr>
          <a:xfrm>
            <a:off x="5222875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沙地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同心圆 5"/>
          <p:cNvSpPr/>
          <p:nvPr>
            <p:custDataLst>
              <p:tags r:id="rId7"/>
            </p:custDataLst>
          </p:nvPr>
        </p:nvSpPr>
        <p:spPr>
          <a:xfrm>
            <a:off x="7038975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矿石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同心圆 6"/>
          <p:cNvSpPr/>
          <p:nvPr>
            <p:custDataLst>
              <p:tags r:id="rId8"/>
            </p:custDataLst>
          </p:nvPr>
        </p:nvSpPr>
        <p:spPr>
          <a:xfrm>
            <a:off x="8855075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生物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弧形 24"/>
          <p:cNvSpPr/>
          <p:nvPr>
            <p:custDataLst>
              <p:tags r:id="rId9"/>
            </p:custDataLst>
          </p:nvPr>
        </p:nvSpPr>
        <p:spPr>
          <a:xfrm flipV="1">
            <a:off x="1412875" y="85153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同心圆 26"/>
          <p:cNvSpPr/>
          <p:nvPr>
            <p:custDataLst>
              <p:tags r:id="rId10"/>
            </p:custDataLst>
          </p:nvPr>
        </p:nvSpPr>
        <p:spPr>
          <a:xfrm>
            <a:off x="1606550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山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530" y="3018790"/>
            <a:ext cx="3096260" cy="254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0" y="4208780"/>
            <a:ext cx="1981200" cy="172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1570" y="3251835"/>
            <a:ext cx="1986915" cy="18186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69380" y="3919220"/>
            <a:ext cx="2118360" cy="2118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3915" y="2830195"/>
            <a:ext cx="2627630" cy="224028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方块类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03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160462" y="375888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33425" y="1382395"/>
            <a:ext cx="5053330" cy="2106930"/>
            <a:chOff x="872" y="2605"/>
            <a:chExt cx="7958" cy="3318"/>
          </a:xfrm>
        </p:grpSpPr>
        <p:sp>
          <p:nvSpPr>
            <p:cNvPr id="4" name="文本框 29"/>
            <p:cNvSpPr txBox="1"/>
            <p:nvPr>
              <p:custDataLst>
                <p:tags r:id="rId2"/>
              </p:custDataLst>
            </p:nvPr>
          </p:nvSpPr>
          <p:spPr>
            <a:xfrm>
              <a:off x="1544" y="2605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地图中的方块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5" name="文本框 30"/>
            <p:cNvSpPr txBox="1"/>
            <p:nvPr>
              <p:custDataLst>
                <p:tags r:id="rId3"/>
              </p:custDataLst>
            </p:nvPr>
          </p:nvSpPr>
          <p:spPr>
            <a:xfrm>
              <a:off x="1544" y="3387"/>
              <a:ext cx="7286" cy="253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在地图中通过破坏方块能够直接获取的方块。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包括木头、泥土、沙子、石头、铁矿、钻石矿。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4"/>
              </p:custDataLst>
            </p:nvPr>
          </p:nvSpPr>
          <p:spPr>
            <a:xfrm>
              <a:off x="872" y="2864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1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方块类介绍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33425" y="3261995"/>
            <a:ext cx="5053330" cy="2381885"/>
            <a:chOff x="872" y="2605"/>
            <a:chExt cx="7958" cy="3318"/>
          </a:xfrm>
        </p:grpSpPr>
        <p:sp>
          <p:nvSpPr>
            <p:cNvPr id="22" name="文本框 29"/>
            <p:cNvSpPr txBox="1"/>
            <p:nvPr>
              <p:custDataLst>
                <p:tags r:id="rId6"/>
              </p:custDataLst>
            </p:nvPr>
          </p:nvSpPr>
          <p:spPr>
            <a:xfrm>
              <a:off x="1544" y="2605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其他方块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7"/>
              </p:custDataLst>
            </p:nvPr>
          </p:nvSpPr>
          <p:spPr>
            <a:xfrm>
              <a:off x="1544" y="3387"/>
              <a:ext cx="7286" cy="253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无法直接获取。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可以合成的方块，包括木板、木棍、铁锭、钻石锭等材料类与木镐、铁剑等装备类。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不能破坏的方块，基石，用于地图边界。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8"/>
              </p:custDataLst>
            </p:nvPr>
          </p:nvSpPr>
          <p:spPr>
            <a:xfrm>
              <a:off x="872" y="2864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2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5" name="直接连接符 24"/>
          <p:cNvCxnSpPr/>
          <p:nvPr>
            <p:custDataLst>
              <p:tags r:id="rId9"/>
            </p:custDataLst>
          </p:nvPr>
        </p:nvCxnSpPr>
        <p:spPr>
          <a:xfrm>
            <a:off x="1160462" y="1947227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9110" y="2449195"/>
            <a:ext cx="3919220" cy="209486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9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8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7"/>
  <p:tag name="KSO_WM_UNIT_COLOR_SCHEME_PARENT_PAGE" val="2_1"/>
</p:tagLst>
</file>

<file path=ppt/tags/tag1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7"/>
  <p:tag name="KSO_WM_UNIT_COLOR_SCHEME_PARENT_PAGE" val="2_11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8"/>
  <p:tag name="KSO_WM_UNIT_COLOR_SCHEME_PARENT_PAGE" val="2_11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9"/>
  <p:tag name="KSO_WM_UNIT_COLOR_SCHEME_PARENT_PAGE" val="2_11"/>
</p:tagLst>
</file>

<file path=ppt/tags/tag1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0"/>
  <p:tag name="KSO_WM_UNIT_COLOR_SCHEME_PARENT_PAGE" val="2_11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1"/>
  <p:tag name="KSO_WM_UNIT_COLOR_SCHEME_PARENT_PAGE" val="2_11"/>
</p:tagLst>
</file>

<file path=ppt/tags/tag1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2"/>
  <p:tag name="KSO_WM_UNIT_COLOR_SCHEME_PARENT_PAGE" val="2_11"/>
</p:tagLst>
</file>

<file path=ppt/tags/tag10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3"/>
  <p:tag name="KSO_WM_UNIT_COLOR_SCHEME_PARENT_PAGE" val="2_11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4"/>
  <p:tag name="KSO_WM_UNIT_COLOR_SCHEME_PARENT_PAGE" val="2_11"/>
</p:tagLst>
</file>

<file path=ppt/tags/tag1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5"/>
  <p:tag name="KSO_WM_UNIT_COLOR_SCHEME_PARENT_PAGE" val="2_11"/>
</p:tagLst>
</file>

<file path=ppt/tags/tag10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6"/>
  <p:tag name="KSO_WM_UNIT_COLOR_SCHEME_PARENT_PAGE" val="2_1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8"/>
  <p:tag name="KSO_WM_UNIT_COLOR_SCHEME_PARENT_PAGE" val="2_1"/>
</p:tagLst>
</file>

<file path=ppt/tags/tag10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7"/>
  <p:tag name="KSO_WM_UNIT_COLOR_SCHEME_PARENT_PAGE" val="2_11"/>
</p:tagLst>
</file>

<file path=ppt/tags/tag10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8"/>
  <p:tag name="KSO_WM_UNIT_COLOR_SCHEME_PARENT_PAGE" val="2_11"/>
</p:tagLst>
</file>

<file path=ppt/tags/tag1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9"/>
  <p:tag name="KSO_WM_UNIT_COLOR_SCHEME_PARENT_PAGE" val="2_11"/>
</p:tagLst>
</file>

<file path=ppt/tags/tag1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0"/>
  <p:tag name="KSO_WM_UNIT_COLOR_SCHEME_PARENT_PAGE" val="2_11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1"/>
  <p:tag name="KSO_WM_UNIT_COLOR_SCHEME_PARENT_PAGE" val="2_11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2"/>
  <p:tag name="KSO_WM_UNIT_COLOR_SCHEME_PARENT_PAGE" val="2_11"/>
</p:tagLst>
</file>

<file path=ppt/tags/tag10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3"/>
  <p:tag name="KSO_WM_UNIT_COLOR_SCHEME_PARENT_PAGE" val="2_11"/>
</p:tagLst>
</file>

<file path=ppt/tags/tag1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4"/>
  <p:tag name="KSO_WM_UNIT_COLOR_SCHEME_PARENT_PAGE" val="2_11"/>
</p:tagLst>
</file>

<file path=ppt/tags/tag1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5"/>
  <p:tag name="KSO_WM_UNIT_COLOR_SCHEME_PARENT_PAGE" val="2_11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6"/>
  <p:tag name="KSO_WM_UNIT_COLOR_SCHEME_PARENT_PAGE" val="2_1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9"/>
  <p:tag name="KSO_WM_UNIT_COLOR_SCHEME_PARENT_PAGE" val="2_1"/>
</p:tagLst>
</file>

<file path=ppt/tags/tag1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7"/>
  <p:tag name="KSO_WM_UNIT_COLOR_SCHEME_PARENT_PAGE" val="2_11"/>
</p:tagLst>
</file>

<file path=ppt/tags/tag10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8"/>
  <p:tag name="KSO_WM_UNIT_COLOR_SCHEME_PARENT_PAGE" val="2_11"/>
</p:tagLst>
</file>

<file path=ppt/tags/tag1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9"/>
  <p:tag name="KSO_WM_UNIT_COLOR_SCHEME_PARENT_PAGE" val="2_11"/>
</p:tagLst>
</file>

<file path=ppt/tags/tag1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0"/>
  <p:tag name="KSO_WM_UNIT_COLOR_SCHEME_PARENT_PAGE" val="2_11"/>
</p:tagLst>
</file>

<file path=ppt/tags/tag1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1"/>
  <p:tag name="KSO_WM_UNIT_COLOR_SCHEME_PARENT_PAGE" val="2_11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2"/>
  <p:tag name="KSO_WM_UNIT_COLOR_SCHEME_PARENT_PAGE" val="2_11"/>
</p:tagLst>
</file>

<file path=ppt/tags/tag1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3"/>
  <p:tag name="KSO_WM_UNIT_COLOR_SCHEME_PARENT_PAGE" val="2_11"/>
</p:tagLst>
</file>

<file path=ppt/tags/tag10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4"/>
  <p:tag name="KSO_WM_UNIT_COLOR_SCHEME_PARENT_PAGE" val="2_11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5"/>
  <p:tag name="KSO_WM_UNIT_COLOR_SCHEME_PARENT_PAGE" val="2_11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6"/>
  <p:tag name="KSO_WM_UNIT_COLOR_SCHEME_PARENT_PAGE" val="2_1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0"/>
  <p:tag name="KSO_WM_UNIT_COLOR_SCHEME_PARENT_PAGE" val="2_1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7"/>
  <p:tag name="KSO_WM_UNIT_COLOR_SCHEME_PARENT_PAGE" val="2_11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8"/>
  <p:tag name="KSO_WM_UNIT_COLOR_SCHEME_PARENT_PAGE" val="2_11"/>
</p:tagLst>
</file>

<file path=ppt/tags/tag1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9"/>
  <p:tag name="KSO_WM_UNIT_COLOR_SCHEME_PARENT_PAGE" val="2_11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0"/>
  <p:tag name="KSO_WM_UNIT_COLOR_SCHEME_PARENT_PAGE" val="2_11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1"/>
  <p:tag name="KSO_WM_UNIT_COLOR_SCHEME_PARENT_PAGE" val="2_11"/>
</p:tagLst>
</file>

<file path=ppt/tags/tag1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2"/>
  <p:tag name="KSO_WM_UNIT_COLOR_SCHEME_PARENT_PAGE" val="2_11"/>
</p:tagLst>
</file>

<file path=ppt/tags/tag1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3"/>
  <p:tag name="KSO_WM_UNIT_COLOR_SCHEME_PARENT_PAGE" val="2_11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4"/>
  <p:tag name="KSO_WM_UNIT_COLOR_SCHEME_PARENT_PAGE" val="2_11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5"/>
  <p:tag name="KSO_WM_UNIT_COLOR_SCHEME_PARENT_PAGE" val="2_11"/>
</p:tagLst>
</file>

<file path=ppt/tags/tag10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6"/>
  <p:tag name="KSO_WM_UNIT_COLOR_SCHEME_PARENT_PAGE" val="2_1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1"/>
  <p:tag name="KSO_WM_UNIT_COLOR_SCHEME_PARENT_PAGE" val="2_1"/>
</p:tagLst>
</file>

<file path=ppt/tags/tag10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7"/>
  <p:tag name="KSO_WM_UNIT_COLOR_SCHEME_PARENT_PAGE" val="2_11"/>
</p:tagLst>
</file>

<file path=ppt/tags/tag10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8"/>
  <p:tag name="KSO_WM_UNIT_COLOR_SCHEME_PARENT_PAGE" val="2_11"/>
</p:tagLst>
</file>

<file path=ppt/tags/tag10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9"/>
  <p:tag name="KSO_WM_UNIT_COLOR_SCHEME_PARENT_PAGE" val="2_11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0"/>
  <p:tag name="KSO_WM_UNIT_COLOR_SCHEME_PARENT_PAGE" val="2_11"/>
</p:tagLst>
</file>

<file path=ppt/tags/tag10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1"/>
  <p:tag name="KSO_WM_UNIT_COLOR_SCHEME_PARENT_PAGE" val="2_11"/>
</p:tagLst>
</file>

<file path=ppt/tags/tag1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2"/>
  <p:tag name="KSO_WM_UNIT_COLOR_SCHEME_PARENT_PAGE" val="2_11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3"/>
  <p:tag name="KSO_WM_UNIT_COLOR_SCHEME_PARENT_PAGE" val="2_11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4"/>
  <p:tag name="KSO_WM_UNIT_COLOR_SCHEME_PARENT_PAGE" val="2_11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5"/>
  <p:tag name="KSO_WM_UNIT_COLOR_SCHEME_PARENT_PAGE" val="2_11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6"/>
  <p:tag name="KSO_WM_UNIT_COLOR_SCHEME_PARENT_PAGE" val="2_1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2"/>
  <p:tag name="KSO_WM_UNIT_COLOR_SCHEME_PARENT_PAGE" val="2_1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7"/>
  <p:tag name="KSO_WM_UNIT_COLOR_SCHEME_PARENT_PAGE" val="2_11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8"/>
  <p:tag name="KSO_WM_UNIT_COLOR_SCHEME_PARENT_PAGE" val="2_11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9"/>
  <p:tag name="KSO_WM_UNIT_COLOR_SCHEME_PARENT_PAGE" val="2_11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0"/>
  <p:tag name="KSO_WM_UNIT_COLOR_SCHEME_PARENT_PAGE" val="2_11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1"/>
  <p:tag name="KSO_WM_UNIT_COLOR_SCHEME_PARENT_PAGE" val="2_11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2"/>
  <p:tag name="KSO_WM_UNIT_COLOR_SCHEME_PARENT_PAGE" val="2_11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3"/>
  <p:tag name="KSO_WM_UNIT_COLOR_SCHEME_PARENT_PAGE" val="2_11"/>
</p:tagLst>
</file>

<file path=ppt/tags/tag1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4"/>
  <p:tag name="KSO_WM_UNIT_COLOR_SCHEME_PARENT_PAGE" val="2_11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5"/>
  <p:tag name="KSO_WM_UNIT_COLOR_SCHEME_PARENT_PAGE" val="2_11"/>
</p:tagLst>
</file>

<file path=ppt/tags/tag1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6"/>
  <p:tag name="KSO_WM_UNIT_COLOR_SCHEME_PARENT_PAGE" val="2_1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3"/>
  <p:tag name="KSO_WM_UNIT_COLOR_SCHEME_PARENT_PAGE" val="2_1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7"/>
  <p:tag name="KSO_WM_UNIT_COLOR_SCHEME_PARENT_PAGE" val="2_11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8"/>
  <p:tag name="KSO_WM_UNIT_COLOR_SCHEME_PARENT_PAGE" val="2_11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9"/>
  <p:tag name="KSO_WM_UNIT_COLOR_SCHEME_PARENT_PAGE" val="2_11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0"/>
  <p:tag name="KSO_WM_UNIT_COLOR_SCHEME_PARENT_PAGE" val="2_11"/>
</p:tagLst>
</file>

<file path=ppt/tags/tag1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1"/>
  <p:tag name="KSO_WM_UNIT_COLOR_SCHEME_PARENT_PAGE" val="2_11"/>
</p:tagLst>
</file>

<file path=ppt/tags/tag1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2"/>
  <p:tag name="KSO_WM_UNIT_COLOR_SCHEME_PARENT_PAGE" val="2_11"/>
</p:tagLst>
</file>

<file path=ppt/tags/tag1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3"/>
  <p:tag name="KSO_WM_UNIT_COLOR_SCHEME_PARENT_PAGE" val="2_11"/>
</p:tagLst>
</file>

<file path=ppt/tags/tag10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4"/>
  <p:tag name="KSO_WM_UNIT_COLOR_SCHEME_PARENT_PAGE" val="2_11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5"/>
  <p:tag name="KSO_WM_UNIT_COLOR_SCHEME_PARENT_PAGE" val="2_11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6"/>
  <p:tag name="KSO_WM_UNIT_COLOR_SCHEME_PARENT_PAGE" val="2_1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4"/>
  <p:tag name="KSO_WM_UNIT_COLOR_SCHEME_PARENT_PAGE" val="2_1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7"/>
  <p:tag name="KSO_WM_UNIT_COLOR_SCHEME_PARENT_PAGE" val="2_11"/>
</p:tagLst>
</file>

<file path=ppt/tags/tag1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8"/>
  <p:tag name="KSO_WM_UNIT_COLOR_SCHEME_PARENT_PAGE" val="2_11"/>
</p:tagLst>
</file>

<file path=ppt/tags/tag1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9"/>
  <p:tag name="KSO_WM_UNIT_COLOR_SCHEME_PARENT_PAGE" val="2_11"/>
</p:tagLst>
</file>

<file path=ppt/tags/tag10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0"/>
  <p:tag name="KSO_WM_UNIT_COLOR_SCHEME_PARENT_PAGE" val="2_11"/>
</p:tagLst>
</file>

<file path=ppt/tags/tag10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1"/>
  <p:tag name="KSO_WM_UNIT_COLOR_SCHEME_PARENT_PAGE" val="2_11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2"/>
  <p:tag name="KSO_WM_UNIT_COLOR_SCHEME_PARENT_PAGE" val="2_11"/>
</p:tagLst>
</file>

<file path=ppt/tags/tag10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3"/>
  <p:tag name="KSO_WM_UNIT_COLOR_SCHEME_PARENT_PAGE" val="2_11"/>
</p:tagLst>
</file>

<file path=ppt/tags/tag10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4"/>
  <p:tag name="KSO_WM_UNIT_COLOR_SCHEME_PARENT_PAGE" val="2_11"/>
</p:tagLst>
</file>

<file path=ppt/tags/tag10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5"/>
  <p:tag name="KSO_WM_UNIT_COLOR_SCHEME_PARENT_PAGE" val="2_11"/>
</p:tagLst>
</file>

<file path=ppt/tags/tag10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6"/>
  <p:tag name="KSO_WM_UNIT_COLOR_SCHEME_PARENT_PAGE" val="2_1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5"/>
  <p:tag name="KSO_WM_UNIT_COLOR_SCHEME_PARENT_PAGE" val="2_1"/>
</p:tagLst>
</file>

<file path=ppt/tags/tag10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7"/>
  <p:tag name="KSO_WM_UNIT_COLOR_SCHEME_PARENT_PAGE" val="2_11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8"/>
  <p:tag name="KSO_WM_UNIT_COLOR_SCHEME_PARENT_PAGE" val="2_11"/>
</p:tagLst>
</file>

<file path=ppt/tags/tag10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9"/>
  <p:tag name="KSO_WM_UNIT_COLOR_SCHEME_PARENT_PAGE" val="2_11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0"/>
  <p:tag name="KSO_WM_UNIT_COLOR_SCHEME_PARENT_PAGE" val="2_11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1"/>
  <p:tag name="KSO_WM_UNIT_COLOR_SCHEME_PARENT_PAGE" val="2_11"/>
</p:tagLst>
</file>

<file path=ppt/tags/tag10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2"/>
  <p:tag name="KSO_WM_UNIT_COLOR_SCHEME_PARENT_PAGE" val="2_11"/>
</p:tagLst>
</file>

<file path=ppt/tags/tag10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3"/>
  <p:tag name="KSO_WM_UNIT_COLOR_SCHEME_PARENT_PAGE" val="2_11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4"/>
  <p:tag name="KSO_WM_UNIT_COLOR_SCHEME_PARENT_PAGE" val="2_11"/>
</p:tagLst>
</file>

<file path=ppt/tags/tag10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5"/>
  <p:tag name="KSO_WM_UNIT_COLOR_SCHEME_PARENT_PAGE" val="2_11"/>
</p:tagLst>
</file>

<file path=ppt/tags/tag10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6"/>
  <p:tag name="KSO_WM_UNIT_COLOR_SCHEME_PARENT_PAGE" val="2_1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6"/>
  <p:tag name="KSO_WM_UNIT_COLOR_SCHEME_PARENT_PAGE" val="2_1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7"/>
  <p:tag name="KSO_WM_UNIT_COLOR_SCHEME_PARENT_PAGE" val="2_11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109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176"/>
  <p:tag name="KSO_WM_UNIT_COLOR_SCHEME_SHAPE_ID" val="2"/>
  <p:tag name="KSO_WM_UNIT_COLOR_SCHEME_PARENT_PAGE" val="1_1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176"/>
  <p:tag name="KSO_WM_UNIT_COLOR_SCHEME_SHAPE_ID" val="3"/>
  <p:tag name="KSO_WM_UNIT_COLOR_SCHEME_PARENT_PAGE" val="1_1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9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7"/>
  <p:tag name="KSO_WM_UNIT_COLOR_SCHEME_PARENT_PAGE" val="2_1"/>
</p:tagLst>
</file>

<file path=ppt/tags/tag1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176"/>
  <p:tag name="KSO_WM_TEMPLATE_THUMBS_INDEX" val="1、2、3、4、1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1101.xml><?xml version="1.0" encoding="utf-8"?>
<p:tagLst xmlns:p="http://schemas.openxmlformats.org/presentationml/2006/main">
  <p:tag name="KSO_WM_TEMPLATE_CATEGORY" val="custom"/>
  <p:tag name="KSO_WM_TEMPLATE_INDEX" val="20191176"/>
  <p:tag name="KSO_WM_SLIDE_MODEL_TYPE" val="cover"/>
</p:tagLst>
</file>

<file path=ppt/tags/tag1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1176_2*m_h_i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7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custom20191176_2*m_h_i*1_1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8"/>
  <p:tag name="KSO_WM_UNIT_COLOR_SCHEME_PARENT_PAGE" val="0_2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1176_2*m_h_i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9"/>
  <p:tag name="KSO_WM_UNIT_COLOR_SCHEME_PARENT_PAGE" val="0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custom20191176_2*m_h_i*1_2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0"/>
  <p:tag name="KSO_WM_UNIT_COLOR_SCHEME_PARENT_PAGE" val="0_2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1176_2*m_h_i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1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2"/>
  <p:tag name="KSO_WM_UNIT_ID" val="custom20191176_2*m_h_i*1_3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2"/>
  <p:tag name="KSO_WM_UNIT_COLOR_SCHEME_PARENT_PAGE" val="0_2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1176_2*m_h_i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3"/>
  <p:tag name="KSO_WM_UNIT_COLOR_SCHEME_PARENT_PAGE" val="0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2"/>
  <p:tag name="KSO_WM_UNIT_ID" val="custom20191176_2*m_h_i*1_4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4"/>
  <p:tag name="KSO_WM_UNIT_COLOR_SCHEME_PARENT_PAGE" val="0_2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8"/>
  <p:tag name="KSO_WM_UNIT_COLOR_SCHEME_PARENT_PAGE" val="2_1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2"/>
  <p:tag name="KSO_WM_UNIT_ID" val="custom20191176_2*m_h_i*1_5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4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1176_2*m_h_i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5"/>
  <p:tag name="KSO_WM_UNIT_COLOR_SCHEME_PARENT_PAGE" val="0_2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1176_2*m_h_i*1_6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7"/>
  <p:tag name="KSO_WM_UNIT_COLOR_SCHEME_PARENT_PAGE" val="0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2"/>
  <p:tag name="KSO_WM_UNIT_ID" val="custom20191176_2*m_h_i*1_6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8"/>
  <p:tag name="KSO_WM_UNIT_COLOR_SCHEME_PARENT_PAGE" val="0_2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14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1176_2*m_h_f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57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5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91176_2*m_h_a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8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6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1176_2*m_h_f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55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7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custom20191176_2*m_h_a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6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8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6_1"/>
  <p:tag name="KSO_WM_UNIT_ID" val="custom20191176_2*m_h_f*1_6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53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9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6_1"/>
  <p:tag name="KSO_WM_UNIT_ID" val="custom20191176_2*m_h_a*1_6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4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9"/>
  <p:tag name="KSO_WM_UNIT_COLOR_SCHEME_PARENT_PAGE" val="2_1"/>
</p:tagLst>
</file>

<file path=ppt/tags/tag1120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1176_2*m_h_f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51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1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91176_2*m_h_a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2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2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1176_2*m_h_f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49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3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4_1"/>
  <p:tag name="KSO_WM_UNIT_ID" val="custom20191176_2*m_h_a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0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4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1176_2*m_h_f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47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5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5_1"/>
  <p:tag name="KSO_WM_UNIT_ID" val="custom20191176_2*m_h_a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48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2_1"/>
  <p:tag name="KSO_WM_UNIT_ID" val="custom20191176_2*m_h_z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1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3_1"/>
  <p:tag name="KSO_WM_UNIT_ID" val="custom20191176_2*m_h_z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2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4_1"/>
  <p:tag name="KSO_WM_UNIT_ID" val="custom20191176_2*m_h_z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3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5_1"/>
  <p:tag name="KSO_WM_UNIT_ID" val="custom20191176_2*m_h_z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4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0"/>
  <p:tag name="KSO_WM_UNIT_COLOR_SCHEME_PARENT_PAGE" val="2_1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6_1"/>
  <p:tag name="KSO_WM_UNIT_ID" val="custom20191176_2*m_h_z*1_6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5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31.xml><?xml version="1.0" encoding="utf-8"?>
<p:tagLst xmlns:p="http://schemas.openxmlformats.org/presentationml/2006/main">
  <p:tag name="KSO_WM_SLIDE_ID" val="custom20191176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1176"/>
  <p:tag name="KSO_WM_SLIDE_TYPE" val="text"/>
  <p:tag name="KSO_WM_SLIDE_SUBTYPE" val="diag"/>
  <p:tag name="KSO_WM_SLIDE_SIZE" val="854.084*262.735"/>
  <p:tag name="KSO_WM_SLIDE_POSITION" val="52.458*154.632"/>
  <p:tag name="KSO_WM_DIAGRAM_GROUP_CODE" val="m1-1"/>
  <p:tag name="KSO_WM_SLIDE_LAYOUT" val="m"/>
  <p:tag name="KSO_WM_SLIDE_LAYOUT_CNT" val="1"/>
  <p:tag name="KSO_WM_SLIDE_DIAGTYPE" val="m"/>
  <p:tag name="KSO_WM_SLIDE_COLORSCHEME_VERSION" val="3.2"/>
  <p:tag name="KSO_WM_TEMPLATE_SUBCATEGORY" val="0"/>
</p:tagLst>
</file>

<file path=ppt/tags/tag11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34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35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36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37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38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39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1"/>
  <p:tag name="KSO_WM_UNIT_COLOR_SCHEME_PARENT_PAGE" val="2_1"/>
</p:tagLst>
</file>

<file path=ppt/tags/tag1140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41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42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43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44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45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46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47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48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49.xml><?xml version="1.0" encoding="utf-8"?>
<p:tagLst xmlns:p="http://schemas.openxmlformats.org/presentationml/2006/main">
  <p:tag name="KSO_WM_SLIDE_ID" val="custom20191176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176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2"/>
  <p:tag name="KSO_WM_UNIT_COLOR_SCHEME_PARENT_PAGE" val="2_1"/>
</p:tagLst>
</file>

<file path=ppt/tags/tag11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5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52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53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  <p:tag name="KSO_WM_UNIT_COLOR_SCHEME_SHAPE_ID" val="7"/>
  <p:tag name="KSO_WM_UNIT_COLOR_SCHEME_PARENT_PAGE" val="0_9"/>
</p:tagLst>
</file>

<file path=ppt/tags/tag1154.xml><?xml version="1.0" encoding="utf-8"?>
<p:tagLst xmlns:p="http://schemas.openxmlformats.org/presentationml/2006/main">
  <p:tag name="KSO_WM_SLIDE_ID" val="custom20191176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176"/>
  <p:tag name="KSO_WM_SLIDE_LAYOUT" val="a_d_f"/>
  <p:tag name="KSO_WM_SLIDE_LAYOUT_CNT" val="1_1_1"/>
  <p:tag name="KSO_WM_TEMPLATE_SUBCATEGORY" val="0"/>
  <p:tag name="KSO_WM_SLIDE_COLORSCHEME_VERSION" val="3.2"/>
</p:tagLst>
</file>

<file path=ppt/tags/tag1155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2_1"/>
  <p:tag name="KSO_WM_UNIT_ID" val="custom20191176_11*m_h_z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0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3_1"/>
  <p:tag name="KSO_WM_UNIT_ID" val="custom20191176_11*m_h_z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1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7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4_1"/>
  <p:tag name="KSO_WM_UNIT_ID" val="custom20191176_11*m_h_z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2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8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5_1"/>
  <p:tag name="KSO_WM_UNIT_ID" val="custom20191176_11*m_h_z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3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9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2_1"/>
  <p:tag name="KSO_WM_UNIT_ID" val="custom20191176_11*m_h_a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4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3"/>
  <p:tag name="KSO_WM_UNIT_COLOR_SCHEME_PARENT_PAGE" val="2_1"/>
</p:tagLst>
</file>

<file path=ppt/tags/tag1160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3_1"/>
  <p:tag name="KSO_WM_UNIT_ID" val="custom20191176_11*m_h_a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5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1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4_1"/>
  <p:tag name="KSO_WM_UNIT_ID" val="custom20191176_11*m_h_a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6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2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5_1"/>
  <p:tag name="KSO_WM_UNIT_ID" val="custom20191176_11*m_h_a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7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3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1_1"/>
  <p:tag name="KSO_WM_UNIT_ID" val="custom20191176_11*m_h_z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5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64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1_1"/>
  <p:tag name="KSO_WM_UNIT_ID" val="custom20191176_11*m_h_a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7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5.xml><?xml version="1.0" encoding="utf-8"?>
<p:tagLst xmlns:p="http://schemas.openxmlformats.org/presentationml/2006/main">
  <p:tag name="KSO_WM_SLIDE_ID" val="custom20191176_11"/>
  <p:tag name="KSO_WM_SLIDE_ITEM_CNT" val="5"/>
  <p:tag name="KSO_WM_SLIDE_INDEX" val="11"/>
  <p:tag name="KSO_WM_TAG_VERSION" val="1.0"/>
  <p:tag name="KSO_WM_BEAUTIFY_FLAG" val="#wm#"/>
  <p:tag name="KSO_WM_TEMPLATE_CATEGORY" val="custom"/>
  <p:tag name="KSO_WM_TEMPLATE_INDEX" val="20191176"/>
  <p:tag name="KSO_WM_SLIDE_TYPE" val="text"/>
  <p:tag name="KSO_WM_SLIDE_SUBTYPE" val="diag"/>
  <p:tag name="KSO_WM_SLIDE_SIZE" val="720.655*281.45"/>
  <p:tag name="KSO_WM_SLIDE_POSITION" val="122.572*162.8"/>
  <p:tag name="KSO_WM_DIAGRAM_GROUP_CODE" val="m1-4"/>
  <p:tag name="KSO_WM_SLIDE_LAYOUT" val="m"/>
  <p:tag name="KSO_WM_SLIDE_LAYOUT_CNT" val="1"/>
  <p:tag name="KSO_WM_SLIDE_DIAGTYPE" val="m"/>
  <p:tag name="KSO_WM_SLIDE_COLORSCHEME_VERSION" val="3.2"/>
  <p:tag name="KSO_WM_TEMPLATE_SUBCATEGORY" val="0"/>
</p:tagLst>
</file>

<file path=ppt/tags/tag11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6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68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69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4"/>
  <p:tag name="KSO_WM_UNIT_COLOR_SCHEME_PARENT_PAGE" val="2_1"/>
</p:tagLst>
</file>

<file path=ppt/tags/tag1170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1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2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73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4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5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6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77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78.xml><?xml version="1.0" encoding="utf-8"?>
<p:tagLst xmlns:p="http://schemas.openxmlformats.org/presentationml/2006/main">
  <p:tag name="KSO_WM_SLIDE_ID" val="custom20191176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176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179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5"/>
  <p:tag name="KSO_WM_UNIT_COLOR_SCHEME_PARENT_PAGE" val="2_1"/>
</p:tagLst>
</file>

<file path=ppt/tags/tag1180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1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2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83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4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5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6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87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88.xml><?xml version="1.0" encoding="utf-8"?>
<p:tagLst xmlns:p="http://schemas.openxmlformats.org/presentationml/2006/main">
  <p:tag name="KSO_WM_SLIDE_ID" val="custom20191176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176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1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6"/>
  <p:tag name="KSO_WM_UNIT_COLOR_SCHEME_PARENT_PAGE" val="2_1"/>
</p:tagLst>
</file>

<file path=ppt/tags/tag119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91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92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  <p:tag name="KSO_WM_UNIT_COLOR_SCHEME_SHAPE_ID" val="7"/>
  <p:tag name="KSO_WM_UNIT_COLOR_SCHEME_PARENT_PAGE" val="0_9"/>
</p:tagLst>
</file>

<file path=ppt/tags/tag1193.xml><?xml version="1.0" encoding="utf-8"?>
<p:tagLst xmlns:p="http://schemas.openxmlformats.org/presentationml/2006/main">
  <p:tag name="KSO_WM_SLIDE_ID" val="custom20191176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176"/>
  <p:tag name="KSO_WM_SLIDE_LAYOUT" val="a_d_f"/>
  <p:tag name="KSO_WM_SLIDE_LAYOUT_CNT" val="1_1_1"/>
  <p:tag name="KSO_WM_TEMPLATE_SUBCATEGORY" val="0"/>
  <p:tag name="KSO_WM_SLIDE_COLORSCHEME_VERSION" val="3.2"/>
</p:tagLst>
</file>

<file path=ppt/tags/tag11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95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96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97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  <p:tag name="KSO_WM_UNIT_COLOR_SCHEME_SHAPE_ID" val="7"/>
  <p:tag name="KSO_WM_UNIT_COLOR_SCHEME_PARENT_PAGE" val="0_9"/>
</p:tagLst>
</file>

<file path=ppt/tags/tag1198.xml><?xml version="1.0" encoding="utf-8"?>
<p:tagLst xmlns:p="http://schemas.openxmlformats.org/presentationml/2006/main">
  <p:tag name="KSO_WM_SLIDE_ID" val="custom20191176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176"/>
  <p:tag name="KSO_WM_SLIDE_LAYOUT" val="a_d_f"/>
  <p:tag name="KSO_WM_SLIDE_LAYOUT_CNT" val="1_1_1"/>
  <p:tag name="KSO_WM_TEMPLATE_SUBCATEGORY" val="0"/>
  <p:tag name="KSO_WM_SLIDE_COLORSCHEME_VERSION" val="3.2"/>
</p:tagLst>
</file>

<file path=ppt/tags/tag11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0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7"/>
  <p:tag name="KSO_WM_UNIT_COLOR_SCHEME_PARENT_PAGE" val="2_1"/>
</p:tagLst>
</file>

<file path=ppt/tags/tag120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01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  <p:tag name="KSO_WM_UNIT_COLOR_SCHEME_SHAPE_ID" val="7"/>
  <p:tag name="KSO_WM_UNIT_COLOR_SCHEME_PARENT_PAGE" val="0_9"/>
</p:tagLst>
</file>

<file path=ppt/tags/tag1202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203.xml><?xml version="1.0" encoding="utf-8"?>
<p:tagLst xmlns:p="http://schemas.openxmlformats.org/presentationml/2006/main">
  <p:tag name="KSO_WM_UNIT_ISCONTENTSTITLE" val="0"/>
  <p:tag name="KSO_WM_UNIT_PRESET_TEXT" val="Thanks"/>
  <p:tag name="KSO_WM_UNIT_VALUE" val="5"/>
  <p:tag name="KSO_WM_UNIT_HIGHLIGHT" val="0"/>
  <p:tag name="KSO_WM_UNIT_COMPATIBLE" val="0"/>
  <p:tag name="KSO_WM_UNIT_TYPE" val="a"/>
  <p:tag name="KSO_WM_UNIT_INDEX" val="1"/>
  <p:tag name="KSO_WM_UNIT_ID" val="custom20191176_15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204.xml><?xml version="1.0" encoding="utf-8"?>
<p:tagLst xmlns:p="http://schemas.openxmlformats.org/presentationml/2006/main">
  <p:tag name="KSO_WM_SLIDE_ID" val="custom20191176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1176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8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9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0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1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2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3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4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5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6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1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7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8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9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0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1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2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3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4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5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6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2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7"/>
  <p:tag name="KSO_WM_UNIT_COLOR_SCHEME_PARENT_PAGE" val="2_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8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9"/>
  <p:tag name="KSO_WM_UNIT_COLOR_SCHEME_PARENT_PAGE" val="2_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0"/>
  <p:tag name="KSO_WM_UNIT_COLOR_SCHEME_PARENT_PAGE" val="2_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1"/>
  <p:tag name="KSO_WM_UNIT_COLOR_SCHEME_PARENT_PAGE" val="2_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2"/>
  <p:tag name="KSO_WM_UNIT_COLOR_SCHEME_PARENT_PAGE" val="2_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3"/>
  <p:tag name="KSO_WM_UNIT_COLOR_SCHEME_PARENT_PAGE" val="2_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4"/>
  <p:tag name="KSO_WM_UNIT_COLOR_SCHEME_PARENT_PAGE" val="2_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5"/>
  <p:tag name="KSO_WM_UNIT_COLOR_SCHEME_PARENT_PAGE" val="2_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6"/>
  <p:tag name="KSO_WM_UNIT_COLOR_SCHEME_PARENT_PAGE" val="2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3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7"/>
  <p:tag name="KSO_WM_UNIT_COLOR_SCHEME_PARENT_PAGE" val="2_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8"/>
  <p:tag name="KSO_WM_UNIT_COLOR_SCHEME_PARENT_PAGE" val="2_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9"/>
  <p:tag name="KSO_WM_UNIT_COLOR_SCHEME_PARENT_PAGE" val="2_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0"/>
  <p:tag name="KSO_WM_UNIT_COLOR_SCHEME_PARENT_PAGE" val="2_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1"/>
  <p:tag name="KSO_WM_UNIT_COLOR_SCHEME_PARENT_PAGE" val="2_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2"/>
  <p:tag name="KSO_WM_UNIT_COLOR_SCHEME_PARENT_PAGE" val="2_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3"/>
  <p:tag name="KSO_WM_UNIT_COLOR_SCHEME_PARENT_PAGE" val="2_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4"/>
  <p:tag name="KSO_WM_UNIT_COLOR_SCHEME_PARENT_PAGE" val="2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5"/>
  <p:tag name="KSO_WM_UNIT_COLOR_SCHEME_PARENT_PAGE" val="2_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6"/>
  <p:tag name="KSO_WM_UNIT_COLOR_SCHEME_PARENT_PAGE" val="2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4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7"/>
  <p:tag name="KSO_WM_UNIT_COLOR_SCHEME_PARENT_PAGE" val="2_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8"/>
  <p:tag name="KSO_WM_UNIT_COLOR_SCHEME_PARENT_PAGE" val="2_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9"/>
  <p:tag name="KSO_WM_UNIT_COLOR_SCHEME_PARENT_PAGE" val="2_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0"/>
  <p:tag name="KSO_WM_UNIT_COLOR_SCHEME_PARENT_PAGE" val="2_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1"/>
  <p:tag name="KSO_WM_UNIT_COLOR_SCHEME_PARENT_PAGE" val="2_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2"/>
  <p:tag name="KSO_WM_UNIT_COLOR_SCHEME_PARENT_PAGE" val="2_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3"/>
  <p:tag name="KSO_WM_UNIT_COLOR_SCHEME_PARENT_PAGE" val="2_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4"/>
  <p:tag name="KSO_WM_UNIT_COLOR_SCHEME_PARENT_PAGE" val="2_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5"/>
  <p:tag name="KSO_WM_UNIT_COLOR_SCHEME_PARENT_PAGE" val="2_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6"/>
  <p:tag name="KSO_WM_UNIT_COLOR_SCHEME_PARENT_PAGE" val="2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5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7"/>
  <p:tag name="KSO_WM_UNIT_COLOR_SCHEME_PARENT_PAGE" val="2_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8"/>
  <p:tag name="KSO_WM_UNIT_COLOR_SCHEME_PARENT_PAGE" val="2_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9"/>
  <p:tag name="KSO_WM_UNIT_COLOR_SCHEME_PARENT_PAGE" val="2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0"/>
  <p:tag name="KSO_WM_UNIT_COLOR_SCHEME_PARENT_PAGE" val="2_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1"/>
  <p:tag name="KSO_WM_UNIT_COLOR_SCHEME_PARENT_PAGE" val="2_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2"/>
  <p:tag name="KSO_WM_UNIT_COLOR_SCHEME_PARENT_PAGE" val="2_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3"/>
  <p:tag name="KSO_WM_UNIT_COLOR_SCHEME_PARENT_PAGE" val="2_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4"/>
  <p:tag name="KSO_WM_UNIT_COLOR_SCHEME_PARENT_PAGE" val="2_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5"/>
  <p:tag name="KSO_WM_UNIT_COLOR_SCHEME_PARENT_PAGE" val="2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6"/>
  <p:tag name="KSO_WM_UNIT_COLOR_SCHEME_PARENT_PAGE" val="2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6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7"/>
  <p:tag name="KSO_WM_UNIT_COLOR_SCHEME_PARENT_PAGE" val="2_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8"/>
  <p:tag name="KSO_WM_UNIT_COLOR_SCHEME_PARENT_PAGE" val="2_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9"/>
  <p:tag name="KSO_WM_UNIT_COLOR_SCHEME_PARENT_PAGE" val="2_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0"/>
  <p:tag name="KSO_WM_UNIT_COLOR_SCHEME_PARENT_PAGE" val="2_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1"/>
  <p:tag name="KSO_WM_UNIT_COLOR_SCHEME_PARENT_PAGE" val="2_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2"/>
  <p:tag name="KSO_WM_UNIT_COLOR_SCHEME_PARENT_PAGE" val="2_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3"/>
  <p:tag name="KSO_WM_UNIT_COLOR_SCHEME_PARENT_PAGE" val="2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4"/>
  <p:tag name="KSO_WM_UNIT_COLOR_SCHEME_PARENT_PAGE" val="2_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5"/>
  <p:tag name="KSO_WM_UNIT_COLOR_SCHEME_PARENT_PAGE" val="2_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6"/>
  <p:tag name="KSO_WM_UNIT_COLOR_SCHEME_PARENT_PAGE" val="2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7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7"/>
  <p:tag name="KSO_WM_UNIT_COLOR_SCHEME_PARENT_PAGE" val="2_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8"/>
  <p:tag name="KSO_WM_UNIT_COLOR_SCHEME_PARENT_PAGE" val="2_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9"/>
  <p:tag name="KSO_WM_UNIT_COLOR_SCHEME_PARENT_PAGE" val="2_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0"/>
  <p:tag name="KSO_WM_UNIT_COLOR_SCHEME_PARENT_PAGE" val="2_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1"/>
  <p:tag name="KSO_WM_UNIT_COLOR_SCHEME_PARENT_PAGE" val="2_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2"/>
  <p:tag name="KSO_WM_UNIT_COLOR_SCHEME_PARENT_PAGE" val="2_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3"/>
  <p:tag name="KSO_WM_UNIT_COLOR_SCHEME_PARENT_PAGE" val="2_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4"/>
  <p:tag name="KSO_WM_UNIT_COLOR_SCHEME_PARENT_PAGE" val="2_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5"/>
  <p:tag name="KSO_WM_UNIT_COLOR_SCHEME_PARENT_PAGE" val="2_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6"/>
  <p:tag name="KSO_WM_UNIT_COLOR_SCHEME_PARENT_PAGE" val="2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0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8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7"/>
  <p:tag name="KSO_WM_UNIT_COLOR_SCHEME_PARENT_PAGE" val="2_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8"/>
  <p:tag name="KSO_WM_UNIT_COLOR_SCHEME_PARENT_PAGE" val="2_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4"/>
  <p:tag name="KSO_WM_UNIT_COLOR_SCHEME_PARENT_PAGE" val="2_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5"/>
  <p:tag name="KSO_WM_UNIT_COLOR_SCHEME_PARENT_PAGE" val="2_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6"/>
  <p:tag name="KSO_WM_UNIT_COLOR_SCHEME_PARENT_PAGE" val="2_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7"/>
  <p:tag name="KSO_WM_UNIT_COLOR_SCHEME_PARENT_PAGE" val="2_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8"/>
  <p:tag name="KSO_WM_UNIT_COLOR_SCHEME_PARENT_PAGE" val="2_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9"/>
  <p:tag name="KSO_WM_UNIT_COLOR_SCHEME_PARENT_PAGE" val="2_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0"/>
  <p:tag name="KSO_WM_UNIT_COLOR_SCHEME_PARENT_PAGE" val="2_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1"/>
  <p:tag name="KSO_WM_UNIT_COLOR_SCHEME_PARENT_PAGE" val="2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9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2"/>
  <p:tag name="KSO_WM_UNIT_COLOR_SCHEME_PARENT_PAGE" val="2_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3"/>
  <p:tag name="KSO_WM_UNIT_COLOR_SCHEME_PARENT_PAGE" val="2_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4"/>
  <p:tag name="KSO_WM_UNIT_COLOR_SCHEME_PARENT_PAGE" val="2_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5"/>
  <p:tag name="KSO_WM_UNIT_COLOR_SCHEME_PARENT_PAGE" val="2_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6"/>
  <p:tag name="KSO_WM_UNIT_COLOR_SCHEME_PARENT_PAGE" val="2_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7"/>
  <p:tag name="KSO_WM_UNIT_COLOR_SCHEME_PARENT_PAGE" val="2_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8"/>
  <p:tag name="KSO_WM_UNIT_COLOR_SCHEME_PARENT_PAGE" val="2_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9"/>
  <p:tag name="KSO_WM_UNIT_COLOR_SCHEME_PARENT_PAGE" val="2_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0"/>
  <p:tag name="KSO_WM_UNIT_COLOR_SCHEME_PARENT_PAGE" val="2_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1"/>
  <p:tag name="KSO_WM_UNIT_COLOR_SCHEME_PARENT_PAGE" val="2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0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2"/>
  <p:tag name="KSO_WM_UNIT_COLOR_SCHEME_PARENT_PAGE" val="2_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3"/>
  <p:tag name="KSO_WM_UNIT_COLOR_SCHEME_PARENT_PAGE" val="2_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4"/>
  <p:tag name="KSO_WM_UNIT_COLOR_SCHEME_PARENT_PAGE" val="2_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5"/>
  <p:tag name="KSO_WM_UNIT_COLOR_SCHEME_PARENT_PAGE" val="2_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6"/>
  <p:tag name="KSO_WM_UNIT_COLOR_SCHEME_PARENT_PAGE" val="2_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7"/>
  <p:tag name="KSO_WM_UNIT_COLOR_SCHEME_PARENT_PAGE" val="2_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8"/>
  <p:tag name="KSO_WM_UNIT_COLOR_SCHEME_PARENT_PAGE" val="2_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9"/>
  <p:tag name="KSO_WM_UNIT_COLOR_SCHEME_PARENT_PAGE" val="2_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0"/>
  <p:tag name="KSO_WM_UNIT_COLOR_SCHEME_PARENT_PAGE" val="2_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1"/>
  <p:tag name="KSO_WM_UNIT_COLOR_SCHEME_PARENT_PAGE" val="2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1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2"/>
  <p:tag name="KSO_WM_UNIT_COLOR_SCHEME_PARENT_PAGE" val="2_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3"/>
  <p:tag name="KSO_WM_UNIT_COLOR_SCHEME_PARENT_PAGE" val="2_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4"/>
  <p:tag name="KSO_WM_UNIT_COLOR_SCHEME_PARENT_PAGE" val="2_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5"/>
  <p:tag name="KSO_WM_UNIT_COLOR_SCHEME_PARENT_PAGE" val="2_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6"/>
  <p:tag name="KSO_WM_UNIT_COLOR_SCHEME_PARENT_PAGE" val="2_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7"/>
  <p:tag name="KSO_WM_UNIT_COLOR_SCHEME_PARENT_PAGE" val="2_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8"/>
  <p:tag name="KSO_WM_UNIT_COLOR_SCHEME_PARENT_PAGE" val="2_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9"/>
  <p:tag name="KSO_WM_UNIT_COLOR_SCHEME_PARENT_PAGE" val="2_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0"/>
  <p:tag name="KSO_WM_UNIT_COLOR_SCHEME_PARENT_PAGE" val="2_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1"/>
  <p:tag name="KSO_WM_UNIT_COLOR_SCHEME_PARENT_PAGE" val="2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2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2"/>
  <p:tag name="KSO_WM_UNIT_COLOR_SCHEME_PARENT_PAGE" val="2_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3"/>
  <p:tag name="KSO_WM_UNIT_COLOR_SCHEME_PARENT_PAGE" val="2_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4"/>
  <p:tag name="KSO_WM_UNIT_COLOR_SCHEME_PARENT_PAGE" val="2_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5"/>
  <p:tag name="KSO_WM_UNIT_COLOR_SCHEME_PARENT_PAGE" val="2_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6"/>
  <p:tag name="KSO_WM_UNIT_COLOR_SCHEME_PARENT_PAGE" val="2_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7"/>
  <p:tag name="KSO_WM_UNIT_COLOR_SCHEME_PARENT_PAGE" val="2_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8"/>
  <p:tag name="KSO_WM_UNIT_COLOR_SCHEME_PARENT_PAGE" val="2_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9"/>
  <p:tag name="KSO_WM_UNIT_COLOR_SCHEME_PARENT_PAGE" val="2_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0"/>
  <p:tag name="KSO_WM_UNIT_COLOR_SCHEME_PARENT_PAGE" val="2_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1"/>
  <p:tag name="KSO_WM_UNIT_COLOR_SCHEME_PARENT_PAGE" val="2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3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2"/>
  <p:tag name="KSO_WM_UNIT_COLOR_SCHEME_PARENT_PAGE" val="2_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3"/>
  <p:tag name="KSO_WM_UNIT_COLOR_SCHEME_PARENT_PAGE" val="2_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4"/>
  <p:tag name="KSO_WM_UNIT_COLOR_SCHEME_PARENT_PAGE" val="2_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5"/>
  <p:tag name="KSO_WM_UNIT_COLOR_SCHEME_PARENT_PAGE" val="2_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6"/>
  <p:tag name="KSO_WM_UNIT_COLOR_SCHEME_PARENT_PAGE" val="2_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7"/>
  <p:tag name="KSO_WM_UNIT_COLOR_SCHEME_PARENT_PAGE" val="2_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8"/>
  <p:tag name="KSO_WM_UNIT_COLOR_SCHEME_PARENT_PAGE" val="2_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4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264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5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6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7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1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8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9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0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1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2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3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4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8"/>
  <p:tag name="KSO_WM_UNIT_COLOR_SCHEME_PARENT_PAGE" val="2_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9"/>
  <p:tag name="KSO_WM_UNIT_COLOR_SCHEME_PARENT_PAGE" val="2_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0"/>
  <p:tag name="KSO_WM_UNIT_COLOR_SCHEME_PARENT_PAGE" val="2_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1"/>
  <p:tag name="KSO_WM_UNIT_COLOR_SCHEME_PARENT_PAGE" val="2_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2"/>
  <p:tag name="KSO_WM_UNIT_COLOR_SCHEME_PARENT_PAGE" val="2_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3"/>
  <p:tag name="KSO_WM_UNIT_COLOR_SCHEME_PARENT_PAGE" val="2_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4"/>
  <p:tag name="KSO_WM_UNIT_COLOR_SCHEME_PARENT_PAGE" val="2_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5"/>
  <p:tag name="KSO_WM_UNIT_COLOR_SCHEME_PARENT_PAGE" val="2_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6"/>
  <p:tag name="KSO_WM_UNIT_COLOR_SCHEME_PARENT_PAGE" val="2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5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7"/>
  <p:tag name="KSO_WM_UNIT_COLOR_SCHEME_PARENT_PAGE" val="2_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8"/>
  <p:tag name="KSO_WM_UNIT_COLOR_SCHEME_PARENT_PAGE" val="2_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9"/>
  <p:tag name="KSO_WM_UNIT_COLOR_SCHEME_PARENT_PAGE" val="2_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0"/>
  <p:tag name="KSO_WM_UNIT_COLOR_SCHEME_PARENT_PAGE" val="2_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1"/>
  <p:tag name="KSO_WM_UNIT_COLOR_SCHEME_PARENT_PAGE" val="2_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2"/>
  <p:tag name="KSO_WM_UNIT_COLOR_SCHEME_PARENT_PAGE" val="2_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3"/>
  <p:tag name="KSO_WM_UNIT_COLOR_SCHEME_PARENT_PAGE" val="2_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4"/>
  <p:tag name="KSO_WM_UNIT_COLOR_SCHEME_PARENT_PAGE" val="2_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5"/>
  <p:tag name="KSO_WM_UNIT_COLOR_SCHEME_PARENT_PAGE" val="2_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6"/>
  <p:tag name="KSO_WM_UNIT_COLOR_SCHEME_PARENT_PAGE" val="2_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6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7"/>
  <p:tag name="KSO_WM_UNIT_COLOR_SCHEME_PARENT_PAGE" val="2_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8"/>
  <p:tag name="KSO_WM_UNIT_COLOR_SCHEME_PARENT_PAGE" val="2_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9"/>
  <p:tag name="KSO_WM_UNIT_COLOR_SCHEME_PARENT_PAGE" val="2_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0"/>
  <p:tag name="KSO_WM_UNIT_COLOR_SCHEME_PARENT_PAGE" val="2_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1"/>
  <p:tag name="KSO_WM_UNIT_COLOR_SCHEME_PARENT_PAGE" val="2_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2"/>
  <p:tag name="KSO_WM_UNIT_COLOR_SCHEME_PARENT_PAGE" val="2_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3"/>
  <p:tag name="KSO_WM_UNIT_COLOR_SCHEME_PARENT_PAGE" val="2_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4"/>
  <p:tag name="KSO_WM_UNIT_COLOR_SCHEME_PARENT_PAGE" val="2_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5"/>
  <p:tag name="KSO_WM_UNIT_COLOR_SCHEME_PARENT_PAGE" val="2_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6"/>
  <p:tag name="KSO_WM_UNIT_COLOR_SCHEME_PARENT_PAGE" val="2_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7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7"/>
  <p:tag name="KSO_WM_UNIT_COLOR_SCHEME_PARENT_PAGE" val="2_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8"/>
  <p:tag name="KSO_WM_UNIT_COLOR_SCHEME_PARENT_PAGE" val="2_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9"/>
  <p:tag name="KSO_WM_UNIT_COLOR_SCHEME_PARENT_PAGE" val="2_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0"/>
  <p:tag name="KSO_WM_UNIT_COLOR_SCHEME_PARENT_PAGE" val="2_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1"/>
  <p:tag name="KSO_WM_UNIT_COLOR_SCHEME_PARENT_PAGE" val="2_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2"/>
  <p:tag name="KSO_WM_UNIT_COLOR_SCHEME_PARENT_PAGE" val="2_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3"/>
  <p:tag name="KSO_WM_UNIT_COLOR_SCHEME_PARENT_PAGE" val="2_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4"/>
  <p:tag name="KSO_WM_UNIT_COLOR_SCHEME_PARENT_PAGE" val="2_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5"/>
  <p:tag name="KSO_WM_UNIT_COLOR_SCHEME_PARENT_PAGE" val="2_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6"/>
  <p:tag name="KSO_WM_UNIT_COLOR_SCHEME_PARENT_PAGE" val="2_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2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8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7"/>
  <p:tag name="KSO_WM_UNIT_COLOR_SCHEME_PARENT_PAGE" val="2_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8"/>
  <p:tag name="KSO_WM_UNIT_COLOR_SCHEME_PARENT_PAGE" val="2_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9"/>
  <p:tag name="KSO_WM_UNIT_COLOR_SCHEME_PARENT_PAGE" val="2_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0"/>
  <p:tag name="KSO_WM_UNIT_COLOR_SCHEME_PARENT_PAGE" val="2_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1"/>
  <p:tag name="KSO_WM_UNIT_COLOR_SCHEME_PARENT_PAGE" val="2_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2"/>
  <p:tag name="KSO_WM_UNIT_COLOR_SCHEME_PARENT_PAGE" val="2_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3"/>
  <p:tag name="KSO_WM_UNIT_COLOR_SCHEME_PARENT_PAGE" val="2_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4"/>
  <p:tag name="KSO_WM_UNIT_COLOR_SCHEME_PARENT_PAGE" val="2_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5"/>
  <p:tag name="KSO_WM_UNIT_COLOR_SCHEME_PARENT_PAGE" val="2_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6"/>
  <p:tag name="KSO_WM_UNIT_COLOR_SCHEME_PARENT_PAGE" val="2_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9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7"/>
  <p:tag name="KSO_WM_UNIT_COLOR_SCHEME_PARENT_PAGE" val="2_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8"/>
  <p:tag name="KSO_WM_UNIT_COLOR_SCHEME_PARENT_PAGE" val="2_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9"/>
  <p:tag name="KSO_WM_UNIT_COLOR_SCHEME_PARENT_PAGE" val="2_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0"/>
  <p:tag name="KSO_WM_UNIT_COLOR_SCHEME_PARENT_PAGE" val="2_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1"/>
  <p:tag name="KSO_WM_UNIT_COLOR_SCHEME_PARENT_PAGE" val="2_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2"/>
  <p:tag name="KSO_WM_UNIT_COLOR_SCHEME_PARENT_PAGE" val="2_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3"/>
  <p:tag name="KSO_WM_UNIT_COLOR_SCHEME_PARENT_PAGE" val="2_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4"/>
  <p:tag name="KSO_WM_UNIT_COLOR_SCHEME_PARENT_PAGE" val="2_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5"/>
  <p:tag name="KSO_WM_UNIT_COLOR_SCHEME_PARENT_PAGE" val="2_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6"/>
  <p:tag name="KSO_WM_UNIT_COLOR_SCHEME_PARENT_PAGE" val="2_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0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7"/>
  <p:tag name="KSO_WM_UNIT_COLOR_SCHEME_PARENT_PAGE" val="2_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8"/>
  <p:tag name="KSO_WM_UNIT_COLOR_SCHEME_PARENT_PAGE" val="2_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9"/>
  <p:tag name="KSO_WM_UNIT_COLOR_SCHEME_PARENT_PAGE" val="2_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0"/>
  <p:tag name="KSO_WM_UNIT_COLOR_SCHEME_PARENT_PAGE" val="2_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1"/>
  <p:tag name="KSO_WM_UNIT_COLOR_SCHEME_PARENT_PAGE" val="2_2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2"/>
  <p:tag name="KSO_WM_UNIT_COLOR_SCHEME_PARENT_PAGE" val="2_2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3"/>
  <p:tag name="KSO_WM_UNIT_COLOR_SCHEME_PARENT_PAGE" val="2_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4"/>
  <p:tag name="KSO_WM_UNIT_COLOR_SCHEME_PARENT_PAGE" val="2_2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5"/>
  <p:tag name="KSO_WM_UNIT_COLOR_SCHEME_PARENT_PAGE" val="2_2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6"/>
  <p:tag name="KSO_WM_UNIT_COLOR_SCHEME_PARENT_PAGE" val="2_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1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7"/>
  <p:tag name="KSO_WM_UNIT_COLOR_SCHEME_PARENT_PAGE" val="2_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8"/>
  <p:tag name="KSO_WM_UNIT_COLOR_SCHEME_PARENT_PAGE" val="2_2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9"/>
  <p:tag name="KSO_WM_UNIT_COLOR_SCHEME_PARENT_PAGE" val="2_2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0"/>
  <p:tag name="KSO_WM_UNIT_COLOR_SCHEME_PARENT_PAGE" val="2_2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1"/>
  <p:tag name="KSO_WM_UNIT_COLOR_SCHEME_PARENT_PAGE" val="2_2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2"/>
  <p:tag name="KSO_WM_UNIT_COLOR_SCHEME_PARENT_PAGE" val="2_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3"/>
  <p:tag name="KSO_WM_UNIT_COLOR_SCHEME_PARENT_PAGE" val="2_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4"/>
  <p:tag name="KSO_WM_UNIT_COLOR_SCHEME_PARENT_PAGE" val="2_2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5"/>
  <p:tag name="KSO_WM_UNIT_COLOR_SCHEME_PARENT_PAGE" val="2_2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6"/>
  <p:tag name="KSO_WM_UNIT_COLOR_SCHEME_PARENT_PAGE" val="2_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2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7"/>
  <p:tag name="KSO_WM_UNIT_COLOR_SCHEME_PARENT_PAGE" val="2_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8"/>
  <p:tag name="KSO_WM_UNIT_COLOR_SCHEME_PARENT_PAGE" val="2_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9"/>
  <p:tag name="KSO_WM_UNIT_COLOR_SCHEME_PARENT_PAGE" val="2_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0"/>
  <p:tag name="KSO_WM_UNIT_COLOR_SCHEME_PARENT_PAGE" val="2_2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1"/>
  <p:tag name="KSO_WM_UNIT_COLOR_SCHEME_PARENT_PAGE" val="2_2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2"/>
  <p:tag name="KSO_WM_UNIT_COLOR_SCHEME_PARENT_PAGE" val="2_2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3"/>
  <p:tag name="KSO_WM_UNIT_COLOR_SCHEME_PARENT_PAGE" val="2_2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4"/>
  <p:tag name="KSO_WM_UNIT_COLOR_SCHEME_PARENT_PAGE" val="2_2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5"/>
  <p:tag name="KSO_WM_UNIT_COLOR_SCHEME_PARENT_PAGE" val="2_2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6"/>
  <p:tag name="KSO_WM_UNIT_COLOR_SCHEME_PARENT_PAGE" val="2_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3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7"/>
  <p:tag name="KSO_WM_UNIT_COLOR_SCHEME_PARENT_PAGE" val="2_2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8"/>
  <p:tag name="KSO_WM_UNIT_COLOR_SCHEME_PARENT_PAGE" val="2_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9"/>
  <p:tag name="KSO_WM_UNIT_COLOR_SCHEME_PARENT_PAGE" val="2_2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0"/>
  <p:tag name="KSO_WM_UNIT_COLOR_SCHEME_PARENT_PAGE" val="2_2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1"/>
  <p:tag name="KSO_WM_UNIT_COLOR_SCHEME_PARENT_PAGE" val="2_2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2"/>
  <p:tag name="KSO_WM_UNIT_COLOR_SCHEME_PARENT_PAGE" val="2_2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3"/>
  <p:tag name="KSO_WM_UNIT_COLOR_SCHEME_PARENT_PAGE" val="2_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4"/>
  <p:tag name="KSO_WM_UNIT_COLOR_SCHEME_PARENT_PAGE" val="2_2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5"/>
  <p:tag name="KSO_WM_UNIT_COLOR_SCHEME_PARENT_PAGE" val="2_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6"/>
  <p:tag name="KSO_WM_UNIT_COLOR_SCHEME_PARENT_PAGE" val="2_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7"/>
  <p:tag name="KSO_WM_UNIT_COLOR_SCHEME_PARENT_PAGE" val="2_2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8"/>
  <p:tag name="KSO_WM_UNIT_COLOR_SCHEME_PARENT_PAGE" val="2_2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9"/>
  <p:tag name="KSO_WM_UNIT_COLOR_SCHEME_PARENT_PAGE" val="2_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0"/>
  <p:tag name="KSO_WM_UNIT_COLOR_SCHEME_PARENT_PAGE" val="2_2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1"/>
  <p:tag name="KSO_WM_UNIT_COLOR_SCHEME_PARENT_PAGE" val="2_2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2"/>
  <p:tag name="KSO_WM_UNIT_COLOR_SCHEME_PARENT_PAGE" val="2_2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3"/>
  <p:tag name="KSO_WM_UNIT_COLOR_SCHEME_PARENT_PAGE" val="2_2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4"/>
  <p:tag name="KSO_WM_UNIT_COLOR_SCHEME_PARENT_PAGE" val="2_2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5"/>
  <p:tag name="KSO_WM_UNIT_COLOR_SCHEME_PARENT_PAGE" val="2_2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6"/>
  <p:tag name="KSO_WM_UNIT_COLOR_SCHEME_PARENT_PAGE" val="2_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4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7"/>
  <p:tag name="KSO_WM_UNIT_COLOR_SCHEME_PARENT_PAGE" val="2_2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8"/>
  <p:tag name="KSO_WM_UNIT_COLOR_SCHEME_PARENT_PAGE" val="2_2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9"/>
  <p:tag name="KSO_WM_UNIT_COLOR_SCHEME_PARENT_PAGE" val="2_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0"/>
  <p:tag name="KSO_WM_UNIT_COLOR_SCHEME_PARENT_PAGE" val="2_2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1"/>
  <p:tag name="KSO_WM_UNIT_COLOR_SCHEME_PARENT_PAGE" val="2_2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2"/>
  <p:tag name="KSO_WM_UNIT_COLOR_SCHEME_PARENT_PAGE" val="2_2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3"/>
  <p:tag name="KSO_WM_UNIT_COLOR_SCHEME_PARENT_PAGE" val="2_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4"/>
  <p:tag name="KSO_WM_UNIT_COLOR_SCHEME_PARENT_PAGE" val="2_2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5"/>
  <p:tag name="KSO_WM_UNIT_COLOR_SCHEME_PARENT_PAGE" val="2_2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6"/>
  <p:tag name="KSO_WM_UNIT_COLOR_SCHEME_PARENT_PAGE" val="2_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5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7"/>
  <p:tag name="KSO_WM_UNIT_COLOR_SCHEME_PARENT_PAGE" val="2_2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8"/>
  <p:tag name="KSO_WM_UNIT_COLOR_SCHEME_PARENT_PAGE" val="2_2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9"/>
  <p:tag name="KSO_WM_UNIT_COLOR_SCHEME_PARENT_PAGE" val="2_2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0"/>
  <p:tag name="KSO_WM_UNIT_COLOR_SCHEME_PARENT_PAGE" val="2_2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1"/>
  <p:tag name="KSO_WM_UNIT_COLOR_SCHEME_PARENT_PAGE" val="2_2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2"/>
  <p:tag name="KSO_WM_UNIT_COLOR_SCHEME_PARENT_PAGE" val="2_2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3"/>
  <p:tag name="KSO_WM_UNIT_COLOR_SCHEME_PARENT_PAGE" val="2_2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4"/>
  <p:tag name="KSO_WM_UNIT_COLOR_SCHEME_PARENT_PAGE" val="2_2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5"/>
  <p:tag name="KSO_WM_UNIT_COLOR_SCHEME_PARENT_PAGE" val="2_2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6"/>
  <p:tag name="KSO_WM_UNIT_COLOR_SCHEME_PARENT_PAGE" val="2_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6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7"/>
  <p:tag name="KSO_WM_UNIT_COLOR_SCHEME_PARENT_PAGE" val="2_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8"/>
  <p:tag name="KSO_WM_UNIT_COLOR_SCHEME_PARENT_PAGE" val="2_2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9"/>
  <p:tag name="KSO_WM_UNIT_COLOR_SCHEME_PARENT_PAGE" val="2_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0"/>
  <p:tag name="KSO_WM_UNIT_COLOR_SCHEME_PARENT_PAGE" val="2_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1"/>
  <p:tag name="KSO_WM_UNIT_COLOR_SCHEME_PARENT_PAGE" val="2_2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2"/>
  <p:tag name="KSO_WM_UNIT_COLOR_SCHEME_PARENT_PAGE" val="2_2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3"/>
  <p:tag name="KSO_WM_UNIT_COLOR_SCHEME_PARENT_PAGE" val="2_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4"/>
  <p:tag name="KSO_WM_UNIT_COLOR_SCHEME_PARENT_PAGE" val="2_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5"/>
  <p:tag name="KSO_WM_UNIT_COLOR_SCHEME_PARENT_PAGE" val="2_2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6"/>
  <p:tag name="KSO_WM_UNIT_COLOR_SCHEME_PARENT_PAGE" val="2_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3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7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7"/>
  <p:tag name="KSO_WM_UNIT_COLOR_SCHEME_PARENT_PAGE" val="2_2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8"/>
  <p:tag name="KSO_WM_UNIT_COLOR_SCHEME_PARENT_PAGE" val="2_2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9"/>
  <p:tag name="KSO_WM_UNIT_COLOR_SCHEME_PARENT_PAGE" val="2_2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0"/>
  <p:tag name="KSO_WM_UNIT_COLOR_SCHEME_PARENT_PAGE" val="2_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1"/>
  <p:tag name="KSO_WM_UNIT_COLOR_SCHEME_PARENT_PAGE" val="2_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2"/>
  <p:tag name="KSO_WM_UNIT_COLOR_SCHEME_PARENT_PAGE" val="2_2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3"/>
  <p:tag name="KSO_WM_UNIT_COLOR_SCHEME_PARENT_PAGE" val="2_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4"/>
  <p:tag name="KSO_WM_UNIT_COLOR_SCHEME_PARENT_PAGE" val="2_2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5"/>
  <p:tag name="KSO_WM_UNIT_COLOR_SCHEME_PARENT_PAGE" val="2_2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6"/>
  <p:tag name="KSO_WM_UNIT_COLOR_SCHEME_PARENT_PAGE" val="2_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8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7"/>
  <p:tag name="KSO_WM_UNIT_COLOR_SCHEME_PARENT_PAGE" val="2_2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8"/>
  <p:tag name="KSO_WM_UNIT_COLOR_SCHEME_PARENT_PAGE" val="2_2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9"/>
  <p:tag name="KSO_WM_UNIT_COLOR_SCHEME_PARENT_PAGE" val="2_2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0"/>
  <p:tag name="KSO_WM_UNIT_COLOR_SCHEME_PARENT_PAGE" val="2_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1"/>
  <p:tag name="KSO_WM_UNIT_COLOR_SCHEME_PARENT_PAGE" val="2_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2"/>
  <p:tag name="KSO_WM_UNIT_COLOR_SCHEME_PARENT_PAGE" val="2_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3"/>
  <p:tag name="KSO_WM_UNIT_COLOR_SCHEME_PARENT_PAGE" val="2_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4"/>
  <p:tag name="KSO_WM_UNIT_COLOR_SCHEME_PARENT_PAGE" val="2_2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5"/>
  <p:tag name="KSO_WM_UNIT_COLOR_SCHEME_PARENT_PAGE" val="2_2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6"/>
  <p:tag name="KSO_WM_UNIT_COLOR_SCHEME_PARENT_PAGE" val="2_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9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7"/>
  <p:tag name="KSO_WM_UNIT_COLOR_SCHEME_PARENT_PAGE" val="2_2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8"/>
  <p:tag name="KSO_WM_UNIT_COLOR_SCHEME_PARENT_PAGE" val="2_2"/>
</p:tagLst>
</file>

<file path=ppt/tags/tag527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0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4"/>
  <p:tag name="KSO_WM_UNIT_COLOR_SCHEME_PARENT_PAGE" val="2_3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5"/>
  <p:tag name="KSO_WM_UNIT_COLOR_SCHEME_PARENT_PAGE" val="2_3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6"/>
  <p:tag name="KSO_WM_UNIT_COLOR_SCHEME_PARENT_PAGE" val="2_3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7"/>
  <p:tag name="KSO_WM_UNIT_COLOR_SCHEME_PARENT_PAGE" val="2_3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8"/>
  <p:tag name="KSO_WM_UNIT_COLOR_SCHEME_PARENT_PAGE" val="2_3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9"/>
  <p:tag name="KSO_WM_UNIT_COLOR_SCHEME_PARENT_PAGE" val="2_3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0"/>
  <p:tag name="KSO_WM_UNIT_COLOR_SCHEME_PARENT_PAGE" val="2_3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1"/>
  <p:tag name="KSO_WM_UNIT_COLOR_SCHEME_PARENT_PAGE" val="2_3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2"/>
  <p:tag name="KSO_WM_UNIT_COLOR_SCHEME_PARENT_PAGE" val="2_3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3"/>
  <p:tag name="KSO_WM_UNIT_COLOR_SCHEME_PARENT_PAGE" val="2_3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1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4"/>
  <p:tag name="KSO_WM_UNIT_COLOR_SCHEME_PARENT_PAGE" val="2_3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5"/>
  <p:tag name="KSO_WM_UNIT_COLOR_SCHEME_PARENT_PAGE" val="2_3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6"/>
  <p:tag name="KSO_WM_UNIT_COLOR_SCHEME_PARENT_PAGE" val="2_3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7"/>
  <p:tag name="KSO_WM_UNIT_COLOR_SCHEME_PARENT_PAGE" val="2_3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8"/>
  <p:tag name="KSO_WM_UNIT_COLOR_SCHEME_PARENT_PAGE" val="2_3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9"/>
  <p:tag name="KSO_WM_UNIT_COLOR_SCHEME_PARENT_PAGE" val="2_3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0"/>
  <p:tag name="KSO_WM_UNIT_COLOR_SCHEME_PARENT_PAGE" val="2_3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1"/>
  <p:tag name="KSO_WM_UNIT_COLOR_SCHEME_PARENT_PAGE" val="2_3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2"/>
  <p:tag name="KSO_WM_UNIT_COLOR_SCHEME_PARENT_PAGE" val="2_3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3"/>
  <p:tag name="KSO_WM_UNIT_COLOR_SCHEME_PARENT_PAGE" val="2_3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2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4"/>
  <p:tag name="KSO_WM_UNIT_COLOR_SCHEME_PARENT_PAGE" val="2_3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5"/>
  <p:tag name="KSO_WM_UNIT_COLOR_SCHEME_PARENT_PAGE" val="2_3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6"/>
  <p:tag name="KSO_WM_UNIT_COLOR_SCHEME_PARENT_PAGE" val="2_3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7"/>
  <p:tag name="KSO_WM_UNIT_COLOR_SCHEME_PARENT_PAGE" val="2_3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8"/>
  <p:tag name="KSO_WM_UNIT_COLOR_SCHEME_PARENT_PAGE" val="2_3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9"/>
  <p:tag name="KSO_WM_UNIT_COLOR_SCHEME_PARENT_PAGE" val="2_3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0"/>
  <p:tag name="KSO_WM_UNIT_COLOR_SCHEME_PARENT_PAGE" val="2_3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1"/>
  <p:tag name="KSO_WM_UNIT_COLOR_SCHEME_PARENT_PAGE" val="2_3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2"/>
  <p:tag name="KSO_WM_UNIT_COLOR_SCHEME_PARENT_PAGE" val="2_3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3"/>
  <p:tag name="KSO_WM_UNIT_COLOR_SCHEME_PARENT_PAGE" val="2_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3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4"/>
  <p:tag name="KSO_WM_UNIT_COLOR_SCHEME_PARENT_PAGE" val="2_3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5"/>
  <p:tag name="KSO_WM_UNIT_COLOR_SCHEME_PARENT_PAGE" val="2_3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6"/>
  <p:tag name="KSO_WM_UNIT_COLOR_SCHEME_PARENT_PAGE" val="2_3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7"/>
  <p:tag name="KSO_WM_UNIT_COLOR_SCHEME_PARENT_PAGE" val="2_3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8"/>
  <p:tag name="KSO_WM_UNIT_COLOR_SCHEME_PARENT_PAGE" val="2_3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9"/>
  <p:tag name="KSO_WM_UNIT_COLOR_SCHEME_PARENT_PAGE" val="2_3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0"/>
  <p:tag name="KSO_WM_UNIT_COLOR_SCHEME_PARENT_PAGE" val="2_3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1"/>
  <p:tag name="KSO_WM_UNIT_COLOR_SCHEME_PARENT_PAGE" val="2_3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2"/>
  <p:tag name="KSO_WM_UNIT_COLOR_SCHEME_PARENT_PAGE" val="2_3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3"/>
  <p:tag name="KSO_WM_UNIT_COLOR_SCHEME_PARENT_PAGE" val="2_3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4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4"/>
  <p:tag name="KSO_WM_UNIT_COLOR_SCHEME_PARENT_PAGE" val="2_3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5"/>
  <p:tag name="KSO_WM_UNIT_COLOR_SCHEME_PARENT_PAGE" val="2_3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6"/>
  <p:tag name="KSO_WM_UNIT_COLOR_SCHEME_PARENT_PAGE" val="2_3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7"/>
  <p:tag name="KSO_WM_UNIT_COLOR_SCHEME_PARENT_PAGE" val="2_3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8"/>
  <p:tag name="KSO_WM_UNIT_COLOR_SCHEME_PARENT_PAGE" val="2_3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9"/>
  <p:tag name="KSO_WM_UNIT_COLOR_SCHEME_PARENT_PAGE" val="2_3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0"/>
  <p:tag name="KSO_WM_UNIT_COLOR_SCHEME_PARENT_PAGE" val="2_3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1"/>
  <p:tag name="KSO_WM_UNIT_COLOR_SCHEME_PARENT_PAGE" val="2_3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2"/>
  <p:tag name="KSO_WM_UNIT_COLOR_SCHEME_PARENT_PAGE" val="2_3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3"/>
  <p:tag name="KSO_WM_UNIT_COLOR_SCHEME_PARENT_PAGE" val="2_3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5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4"/>
  <p:tag name="KSO_WM_UNIT_COLOR_SCHEME_PARENT_PAGE" val="2_3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5"/>
  <p:tag name="KSO_WM_UNIT_COLOR_SCHEME_PARENT_PAGE" val="2_3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6"/>
  <p:tag name="KSO_WM_UNIT_COLOR_SCHEME_PARENT_PAGE" val="2_3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7"/>
  <p:tag name="KSO_WM_UNIT_COLOR_SCHEME_PARENT_PAGE" val="2_3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8"/>
  <p:tag name="KSO_WM_UNIT_COLOR_SCHEME_PARENT_PAGE" val="2_3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9"/>
  <p:tag name="KSO_WM_UNIT_COLOR_SCHEME_PARENT_PAGE" val="2_3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0"/>
  <p:tag name="KSO_WM_UNIT_COLOR_SCHEME_PARENT_PAGE" val="2_3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1"/>
  <p:tag name="KSO_WM_UNIT_COLOR_SCHEME_PARENT_PAGE" val="2_3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2"/>
  <p:tag name="KSO_WM_UNIT_COLOR_SCHEME_PARENT_PAGE" val="2_3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3"/>
  <p:tag name="KSO_WM_UNIT_COLOR_SCHEME_PARENT_PAGE" val="2_3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6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4"/>
  <p:tag name="KSO_WM_UNIT_COLOR_SCHEME_PARENT_PAGE" val="2_3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5"/>
  <p:tag name="KSO_WM_UNIT_COLOR_SCHEME_PARENT_PAGE" val="2_3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6"/>
  <p:tag name="KSO_WM_UNIT_COLOR_SCHEME_PARENT_PAGE" val="2_3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7"/>
  <p:tag name="KSO_WM_UNIT_COLOR_SCHEME_PARENT_PAGE" val="2_3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8"/>
  <p:tag name="KSO_WM_UNIT_COLOR_SCHEME_PARENT_PAGE" val="2_3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9"/>
  <p:tag name="KSO_WM_UNIT_COLOR_SCHEME_PARENT_PAGE" val="2_3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0"/>
  <p:tag name="KSO_WM_UNIT_COLOR_SCHEME_PARENT_PAGE" val="2_3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1"/>
  <p:tag name="KSO_WM_UNIT_COLOR_SCHEME_PARENT_PAGE" val="2_3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2"/>
  <p:tag name="KSO_WM_UNIT_COLOR_SCHEME_PARENT_PAGE" val="2_3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3"/>
  <p:tag name="KSO_WM_UNIT_COLOR_SCHEME_PARENT_PAGE" val="2_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4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7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4"/>
  <p:tag name="KSO_WM_UNIT_COLOR_SCHEME_PARENT_PAGE" val="2_3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5"/>
  <p:tag name="KSO_WM_UNIT_COLOR_SCHEME_PARENT_PAGE" val="2_3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6"/>
  <p:tag name="KSO_WM_UNIT_COLOR_SCHEME_PARENT_PAGE" val="2_3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7"/>
  <p:tag name="KSO_WM_UNIT_COLOR_SCHEME_PARENT_PAGE" val="2_3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8"/>
  <p:tag name="KSO_WM_UNIT_COLOR_SCHEME_PARENT_PAGE" val="2_3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9"/>
  <p:tag name="KSO_WM_UNIT_COLOR_SCHEME_PARENT_PAGE" val="2_3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0"/>
  <p:tag name="KSO_WM_UNIT_COLOR_SCHEME_PARENT_PAGE" val="2_3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1"/>
  <p:tag name="KSO_WM_UNIT_COLOR_SCHEME_PARENT_PAGE" val="2_3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2"/>
  <p:tag name="KSO_WM_UNIT_COLOR_SCHEME_PARENT_PAGE" val="2_3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3"/>
  <p:tag name="KSO_WM_UNIT_COLOR_SCHEME_PARENT_PAGE" val="2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8"/>
  <p:tag name="KSO_WM_UNIT_COLOR_SCHEME_PARENT_PAGE" val="2_1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4"/>
  <p:tag name="KSO_WM_UNIT_COLOR_SCHEME_PARENT_PAGE" val="2_3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5"/>
  <p:tag name="KSO_WM_UNIT_COLOR_SCHEME_PARENT_PAGE" val="2_3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6"/>
  <p:tag name="KSO_WM_UNIT_COLOR_SCHEME_PARENT_PAGE" val="2_3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7"/>
  <p:tag name="KSO_WM_UNIT_COLOR_SCHEME_PARENT_PAGE" val="2_3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8"/>
  <p:tag name="KSO_WM_UNIT_COLOR_SCHEME_PARENT_PAGE" val="2_3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9"/>
  <p:tag name="KSO_WM_UNIT_COLOR_SCHEME_PARENT_PAGE" val="2_3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0"/>
  <p:tag name="KSO_WM_UNIT_COLOR_SCHEME_PARENT_PAGE" val="2_3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1"/>
  <p:tag name="KSO_WM_UNIT_COLOR_SCHEME_PARENT_PAGE" val="2_3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2"/>
  <p:tag name="KSO_WM_UNIT_COLOR_SCHEME_PARENT_PAGE" val="2_3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3"/>
  <p:tag name="KSO_WM_UNIT_COLOR_SCHEME_PARENT_PAGE" val="2_3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9"/>
  <p:tag name="KSO_WM_UNIT_COLOR_SCHEME_PARENT_PAGE" val="2_1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4"/>
  <p:tag name="KSO_WM_UNIT_COLOR_SCHEME_PARENT_PAGE" val="2_3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5"/>
  <p:tag name="KSO_WM_UNIT_COLOR_SCHEME_PARENT_PAGE" val="2_3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6"/>
  <p:tag name="KSO_WM_UNIT_COLOR_SCHEME_PARENT_PAGE" val="2_3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7"/>
  <p:tag name="KSO_WM_UNIT_COLOR_SCHEME_PARENT_PAGE" val="2_3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8"/>
  <p:tag name="KSO_WM_UNIT_COLOR_SCHEME_PARENT_PAGE" val="2_3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9"/>
  <p:tag name="KSO_WM_UNIT_COLOR_SCHEME_PARENT_PAGE" val="2_3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0"/>
  <p:tag name="KSO_WM_UNIT_COLOR_SCHEME_PARENT_PAGE" val="2_3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1"/>
  <p:tag name="KSO_WM_UNIT_COLOR_SCHEME_PARENT_PAGE" val="2_3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2"/>
  <p:tag name="KSO_WM_UNIT_COLOR_SCHEME_PARENT_PAGE" val="2_3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3"/>
  <p:tag name="KSO_WM_UNIT_COLOR_SCHEME_PARENT_PAGE" val="2_3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0"/>
  <p:tag name="KSO_WM_UNIT_COLOR_SCHEME_PARENT_PAGE" val="2_1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4"/>
  <p:tag name="KSO_WM_UNIT_COLOR_SCHEME_PARENT_PAGE" val="2_3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5"/>
  <p:tag name="KSO_WM_UNIT_COLOR_SCHEME_PARENT_PAGE" val="2_3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6"/>
  <p:tag name="KSO_WM_UNIT_COLOR_SCHEME_PARENT_PAGE" val="2_3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7"/>
  <p:tag name="KSO_WM_UNIT_COLOR_SCHEME_PARENT_PAGE" val="2_3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8"/>
  <p:tag name="KSO_WM_UNIT_COLOR_SCHEME_PARENT_PAGE" val="2_3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9"/>
  <p:tag name="KSO_WM_UNIT_COLOR_SCHEME_PARENT_PAGE" val="2_3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0"/>
  <p:tag name="KSO_WM_UNIT_COLOR_SCHEME_PARENT_PAGE" val="2_3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1"/>
  <p:tag name="KSO_WM_UNIT_COLOR_SCHEME_PARENT_PAGE" val="2_3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2"/>
  <p:tag name="KSO_WM_UNIT_COLOR_SCHEME_PARENT_PAGE" val="2_3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3"/>
  <p:tag name="KSO_WM_UNIT_COLOR_SCHEME_PARENT_PAGE" val="2_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1"/>
  <p:tag name="KSO_WM_UNIT_COLOR_SCHEME_PARENT_PAGE" val="2_1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4"/>
  <p:tag name="KSO_WM_UNIT_COLOR_SCHEME_PARENT_PAGE" val="2_3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5"/>
  <p:tag name="KSO_WM_UNIT_COLOR_SCHEME_PARENT_PAGE" val="2_3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6"/>
  <p:tag name="KSO_WM_UNIT_COLOR_SCHEME_PARENT_PAGE" val="2_3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7"/>
  <p:tag name="KSO_WM_UNIT_COLOR_SCHEME_PARENT_PAGE" val="2_3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8"/>
  <p:tag name="KSO_WM_UNIT_COLOR_SCHEME_PARENT_PAGE" val="2_3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9"/>
  <p:tag name="KSO_WM_UNIT_COLOR_SCHEME_PARENT_PAGE" val="2_3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0"/>
  <p:tag name="KSO_WM_UNIT_COLOR_SCHEME_PARENT_PAGE" val="2_3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1"/>
  <p:tag name="KSO_WM_UNIT_COLOR_SCHEME_PARENT_PAGE" val="2_3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2"/>
  <p:tag name="KSO_WM_UNIT_COLOR_SCHEME_PARENT_PAGE" val="2_3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3"/>
  <p:tag name="KSO_WM_UNIT_COLOR_SCHEME_PARENT_PAGE" val="2_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2"/>
  <p:tag name="KSO_WM_UNIT_COLOR_SCHEME_PARENT_PAGE" val="2_1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4"/>
  <p:tag name="KSO_WM_UNIT_COLOR_SCHEME_PARENT_PAGE" val="2_3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5"/>
  <p:tag name="KSO_WM_UNIT_COLOR_SCHEME_PARENT_PAGE" val="2_3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6"/>
  <p:tag name="KSO_WM_UNIT_COLOR_SCHEME_PARENT_PAGE" val="2_3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7"/>
  <p:tag name="KSO_WM_UNIT_COLOR_SCHEME_PARENT_PAGE" val="2_3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8"/>
  <p:tag name="KSO_WM_UNIT_COLOR_SCHEME_PARENT_PAGE" val="2_3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9"/>
  <p:tag name="KSO_WM_UNIT_COLOR_SCHEME_PARENT_PAGE" val="2_3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0"/>
  <p:tag name="KSO_WM_UNIT_COLOR_SCHEME_PARENT_PAGE" val="2_3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1"/>
  <p:tag name="KSO_WM_UNIT_COLOR_SCHEME_PARENT_PAGE" val="2_3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2"/>
  <p:tag name="KSO_WM_UNIT_COLOR_SCHEME_PARENT_PAGE" val="2_3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3"/>
  <p:tag name="KSO_WM_UNIT_COLOR_SCHEME_PARENT_PAGE" val="2_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3"/>
  <p:tag name="KSO_WM_UNIT_COLOR_SCHEME_PARENT_PAGE" val="2_1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4"/>
  <p:tag name="KSO_WM_UNIT_COLOR_SCHEME_PARENT_PAGE" val="2_3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5"/>
  <p:tag name="KSO_WM_UNIT_COLOR_SCHEME_PARENT_PAGE" val="2_3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6"/>
  <p:tag name="KSO_WM_UNIT_COLOR_SCHEME_PARENT_PAGE" val="2_3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7"/>
  <p:tag name="KSO_WM_UNIT_COLOR_SCHEME_PARENT_PAGE" val="2_3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8"/>
  <p:tag name="KSO_WM_UNIT_COLOR_SCHEME_PARENT_PAGE" val="2_3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9"/>
  <p:tag name="KSO_WM_UNIT_COLOR_SCHEME_PARENT_PAGE" val="2_3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0"/>
  <p:tag name="KSO_WM_UNIT_COLOR_SCHEME_PARENT_PAGE" val="2_3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1"/>
  <p:tag name="KSO_WM_UNIT_COLOR_SCHEME_PARENT_PAGE" val="2_3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2"/>
  <p:tag name="KSO_WM_UNIT_COLOR_SCHEME_PARENT_PAGE" val="2_3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3"/>
  <p:tag name="KSO_WM_UNIT_COLOR_SCHEME_PARENT_PAGE" val="2_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4"/>
  <p:tag name="KSO_WM_UNIT_COLOR_SCHEME_PARENT_PAGE" val="2_1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4"/>
  <p:tag name="KSO_WM_UNIT_COLOR_SCHEME_PARENT_PAGE" val="2_3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5"/>
  <p:tag name="KSO_WM_UNIT_COLOR_SCHEME_PARENT_PAGE" val="2_3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6"/>
  <p:tag name="KSO_WM_UNIT_COLOR_SCHEME_PARENT_PAGE" val="2_3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7"/>
  <p:tag name="KSO_WM_UNIT_COLOR_SCHEME_PARENT_PAGE" val="2_3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8"/>
  <p:tag name="KSO_WM_UNIT_COLOR_SCHEME_PARENT_PAGE" val="2_3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9"/>
  <p:tag name="KSO_WM_UNIT_COLOR_SCHEME_PARENT_PAGE" val="2_3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0"/>
  <p:tag name="KSO_WM_UNIT_COLOR_SCHEME_PARENT_PAGE" val="2_3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1"/>
  <p:tag name="KSO_WM_UNIT_COLOR_SCHEME_PARENT_PAGE" val="2_3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2"/>
  <p:tag name="KSO_WM_UNIT_COLOR_SCHEME_PARENT_PAGE" val="2_3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3"/>
  <p:tag name="KSO_WM_UNIT_COLOR_SCHEME_PARENT_PAGE" val="2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5"/>
  <p:tag name="KSO_WM_UNIT_COLOR_SCHEME_PARENT_PAGE" val="2_1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4"/>
  <p:tag name="KSO_WM_UNIT_COLOR_SCHEME_PARENT_PAGE" val="2_3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5"/>
  <p:tag name="KSO_WM_UNIT_COLOR_SCHEME_PARENT_PAGE" val="2_3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6"/>
  <p:tag name="KSO_WM_UNIT_COLOR_SCHEME_PARENT_PAGE" val="2_3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7"/>
  <p:tag name="KSO_WM_UNIT_COLOR_SCHEME_PARENT_PAGE" val="2_3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8"/>
  <p:tag name="KSO_WM_UNIT_COLOR_SCHEME_PARENT_PAGE" val="2_3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9"/>
  <p:tag name="KSO_WM_UNIT_COLOR_SCHEME_PARENT_PAGE" val="2_3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0"/>
  <p:tag name="KSO_WM_UNIT_COLOR_SCHEME_PARENT_PAGE" val="2_3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1"/>
  <p:tag name="KSO_WM_UNIT_COLOR_SCHEME_PARENT_PAGE" val="2_3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2"/>
  <p:tag name="KSO_WM_UNIT_COLOR_SCHEME_PARENT_PAGE" val="2_3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3"/>
  <p:tag name="KSO_WM_UNIT_COLOR_SCHEME_PARENT_PAGE" val="2_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6"/>
  <p:tag name="KSO_WM_UNIT_COLOR_SCHEME_PARENT_PAGE" val="2_1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4"/>
  <p:tag name="KSO_WM_UNIT_COLOR_SCHEME_PARENT_PAGE" val="2_3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5"/>
  <p:tag name="KSO_WM_UNIT_COLOR_SCHEME_PARENT_PAGE" val="2_3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6"/>
  <p:tag name="KSO_WM_UNIT_COLOR_SCHEME_PARENT_PAGE" val="2_3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7"/>
  <p:tag name="KSO_WM_UNIT_COLOR_SCHEME_PARENT_PAGE" val="2_3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8"/>
  <p:tag name="KSO_WM_UNIT_COLOR_SCHEME_PARENT_PAGE" val="2_3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9"/>
  <p:tag name="KSO_WM_UNIT_COLOR_SCHEME_PARENT_PAGE" val="2_3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0"/>
  <p:tag name="KSO_WM_UNIT_COLOR_SCHEME_PARENT_PAGE" val="2_3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1"/>
  <p:tag name="KSO_WM_UNIT_COLOR_SCHEME_PARENT_PAGE" val="2_3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2"/>
  <p:tag name="KSO_WM_UNIT_COLOR_SCHEME_PARENT_PAGE" val="2_3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3"/>
  <p:tag name="KSO_WM_UNIT_COLOR_SCHEME_PARENT_PAGE" val="2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5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7"/>
  <p:tag name="KSO_WM_UNIT_COLOR_SCHEME_PARENT_PAGE" val="2_1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4"/>
  <p:tag name="KSO_WM_UNIT_COLOR_SCHEME_PARENT_PAGE" val="2_3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5"/>
  <p:tag name="KSO_WM_UNIT_COLOR_SCHEME_PARENT_PAGE" val="2_3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6"/>
  <p:tag name="KSO_WM_UNIT_COLOR_SCHEME_PARENT_PAGE" val="2_3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7"/>
  <p:tag name="KSO_WM_UNIT_COLOR_SCHEME_PARENT_PAGE" val="2_3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8"/>
  <p:tag name="KSO_WM_UNIT_COLOR_SCHEME_PARENT_PAGE" val="2_3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9"/>
  <p:tag name="KSO_WM_UNIT_COLOR_SCHEME_PARENT_PAGE" val="2_3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0"/>
  <p:tag name="KSO_WM_UNIT_COLOR_SCHEME_PARENT_PAGE" val="2_3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1"/>
  <p:tag name="KSO_WM_UNIT_COLOR_SCHEME_PARENT_PAGE" val="2_3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2"/>
  <p:tag name="KSO_WM_UNIT_COLOR_SCHEME_PARENT_PAGE" val="2_3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3"/>
  <p:tag name="KSO_WM_UNIT_COLOR_SCHEME_PARENT_PAGE" val="2_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8"/>
  <p:tag name="KSO_WM_UNIT_COLOR_SCHEME_PARENT_PAGE" val="2_1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4"/>
  <p:tag name="KSO_WM_UNIT_COLOR_SCHEME_PARENT_PAGE" val="2_3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5"/>
  <p:tag name="KSO_WM_UNIT_COLOR_SCHEME_PARENT_PAGE" val="2_3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6"/>
  <p:tag name="KSO_WM_UNIT_COLOR_SCHEME_PARENT_PAGE" val="2_3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7"/>
  <p:tag name="KSO_WM_UNIT_COLOR_SCHEME_PARENT_PAGE" val="2_3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8"/>
  <p:tag name="KSO_WM_UNIT_COLOR_SCHEME_PARENT_PAGE" val="2_3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9"/>
  <p:tag name="KSO_WM_UNIT_COLOR_SCHEME_PARENT_PAGE" val="2_3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0"/>
  <p:tag name="KSO_WM_UNIT_COLOR_SCHEME_PARENT_PAGE" val="2_3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1"/>
  <p:tag name="KSO_WM_UNIT_COLOR_SCHEME_PARENT_PAGE" val="2_3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2"/>
  <p:tag name="KSO_WM_UNIT_COLOR_SCHEME_PARENT_PAGE" val="2_3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3"/>
  <p:tag name="KSO_WM_UNIT_COLOR_SCHEME_PARENT_PAGE" val="2_3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9"/>
  <p:tag name="KSO_WM_UNIT_COLOR_SCHEME_PARENT_PAGE" val="2_1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4"/>
  <p:tag name="KSO_WM_UNIT_COLOR_SCHEME_PARENT_PAGE" val="2_3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5"/>
  <p:tag name="KSO_WM_UNIT_COLOR_SCHEME_PARENT_PAGE" val="2_3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6"/>
  <p:tag name="KSO_WM_UNIT_COLOR_SCHEME_PARENT_PAGE" val="2_3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7"/>
  <p:tag name="KSO_WM_UNIT_COLOR_SCHEME_PARENT_PAGE" val="2_3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8"/>
  <p:tag name="KSO_WM_UNIT_COLOR_SCHEME_PARENT_PAGE" val="2_3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9"/>
  <p:tag name="KSO_WM_UNIT_COLOR_SCHEME_PARENT_PAGE" val="2_3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0"/>
  <p:tag name="KSO_WM_UNIT_COLOR_SCHEME_PARENT_PAGE" val="2_3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1"/>
  <p:tag name="KSO_WM_UNIT_COLOR_SCHEME_PARENT_PAGE" val="2_3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2"/>
  <p:tag name="KSO_WM_UNIT_COLOR_SCHEME_PARENT_PAGE" val="2_3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3"/>
  <p:tag name="KSO_WM_UNIT_COLOR_SCHEME_PARENT_PAGE" val="2_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0"/>
  <p:tag name="KSO_WM_UNIT_COLOR_SCHEME_PARENT_PAGE" val="2_1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4"/>
  <p:tag name="KSO_WM_UNIT_COLOR_SCHEME_PARENT_PAGE" val="2_3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5"/>
  <p:tag name="KSO_WM_UNIT_COLOR_SCHEME_PARENT_PAGE" val="2_3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6"/>
  <p:tag name="KSO_WM_UNIT_COLOR_SCHEME_PARENT_PAGE" val="2_3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7"/>
  <p:tag name="KSO_WM_UNIT_COLOR_SCHEME_PARENT_PAGE" val="2_3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8"/>
  <p:tag name="KSO_WM_UNIT_COLOR_SCHEME_PARENT_PAGE" val="2_3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9"/>
  <p:tag name="KSO_WM_UNIT_COLOR_SCHEME_PARENT_PAGE" val="2_3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0"/>
  <p:tag name="KSO_WM_UNIT_COLOR_SCHEME_PARENT_PAGE" val="2_3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1"/>
  <p:tag name="KSO_WM_UNIT_COLOR_SCHEME_PARENT_PAGE" val="2_3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2"/>
  <p:tag name="KSO_WM_UNIT_COLOR_SCHEME_PARENT_PAGE" val="2_3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3"/>
  <p:tag name="KSO_WM_UNIT_COLOR_SCHEME_PARENT_PAGE" val="2_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1"/>
  <p:tag name="KSO_WM_UNIT_COLOR_SCHEME_PARENT_PAGE" val="2_1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4"/>
  <p:tag name="KSO_WM_UNIT_COLOR_SCHEME_PARENT_PAGE" val="2_3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5"/>
  <p:tag name="KSO_WM_UNIT_COLOR_SCHEME_PARENT_PAGE" val="2_3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6"/>
  <p:tag name="KSO_WM_UNIT_COLOR_SCHEME_PARENT_PAGE" val="2_3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7"/>
  <p:tag name="KSO_WM_UNIT_COLOR_SCHEME_PARENT_PAGE" val="2_3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8"/>
  <p:tag name="KSO_WM_UNIT_COLOR_SCHEME_PARENT_PAGE" val="2_3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9"/>
  <p:tag name="KSO_WM_UNIT_COLOR_SCHEME_PARENT_PAGE" val="2_3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0"/>
  <p:tag name="KSO_WM_UNIT_COLOR_SCHEME_PARENT_PAGE" val="2_3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1"/>
  <p:tag name="KSO_WM_UNIT_COLOR_SCHEME_PARENT_PAGE" val="2_3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2"/>
  <p:tag name="KSO_WM_UNIT_COLOR_SCHEME_PARENT_PAGE" val="2_3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3"/>
  <p:tag name="KSO_WM_UNIT_COLOR_SCHEME_PARENT_PAGE" val="2_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2"/>
  <p:tag name="KSO_WM_UNIT_COLOR_SCHEME_PARENT_PAGE" val="2_1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4"/>
  <p:tag name="KSO_WM_UNIT_COLOR_SCHEME_PARENT_PAGE" val="2_3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5"/>
  <p:tag name="KSO_WM_UNIT_COLOR_SCHEME_PARENT_PAGE" val="2_3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6"/>
  <p:tag name="KSO_WM_UNIT_COLOR_SCHEME_PARENT_PAGE" val="2_3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7"/>
  <p:tag name="KSO_WM_UNIT_COLOR_SCHEME_PARENT_PAGE" val="2_3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8"/>
  <p:tag name="KSO_WM_UNIT_COLOR_SCHEME_PARENT_PAGE" val="2_3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9"/>
  <p:tag name="KSO_WM_UNIT_COLOR_SCHEME_PARENT_PAGE" val="2_3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0"/>
  <p:tag name="KSO_WM_UNIT_COLOR_SCHEME_PARENT_PAGE" val="2_3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1"/>
  <p:tag name="KSO_WM_UNIT_COLOR_SCHEME_PARENT_PAGE" val="2_3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2"/>
  <p:tag name="KSO_WM_UNIT_COLOR_SCHEME_PARENT_PAGE" val="2_3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3"/>
  <p:tag name="KSO_WM_UNIT_COLOR_SCHEME_PARENT_PAGE" val="2_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3"/>
  <p:tag name="KSO_WM_UNIT_COLOR_SCHEME_PARENT_PAGE" val="2_1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4"/>
  <p:tag name="KSO_WM_UNIT_COLOR_SCHEME_PARENT_PAGE" val="2_3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5"/>
  <p:tag name="KSO_WM_UNIT_COLOR_SCHEME_PARENT_PAGE" val="2_3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6"/>
  <p:tag name="KSO_WM_UNIT_COLOR_SCHEME_PARENT_PAGE" val="2_3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7"/>
  <p:tag name="KSO_WM_UNIT_COLOR_SCHEME_PARENT_PAGE" val="2_3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8"/>
  <p:tag name="KSO_WM_UNIT_COLOR_SCHEME_PARENT_PAGE" val="2_3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9"/>
  <p:tag name="KSO_WM_UNIT_COLOR_SCHEME_PARENT_PAGE" val="2_3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0"/>
  <p:tag name="KSO_WM_UNIT_COLOR_SCHEME_PARENT_PAGE" val="2_3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1"/>
  <p:tag name="KSO_WM_UNIT_COLOR_SCHEME_PARENT_PAGE" val="2_3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2"/>
  <p:tag name="KSO_WM_UNIT_COLOR_SCHEME_PARENT_PAGE" val="2_3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3"/>
  <p:tag name="KSO_WM_UNIT_COLOR_SCHEME_PARENT_PAGE" val="2_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4"/>
  <p:tag name="KSO_WM_UNIT_COLOR_SCHEME_PARENT_PAGE" val="2_1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4"/>
  <p:tag name="KSO_WM_UNIT_COLOR_SCHEME_PARENT_PAGE" val="2_3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5"/>
  <p:tag name="KSO_WM_UNIT_COLOR_SCHEME_PARENT_PAGE" val="2_3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6"/>
  <p:tag name="KSO_WM_UNIT_COLOR_SCHEME_PARENT_PAGE" val="2_3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7"/>
  <p:tag name="KSO_WM_UNIT_COLOR_SCHEME_PARENT_PAGE" val="2_3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8"/>
  <p:tag name="KSO_WM_UNIT_COLOR_SCHEME_PARENT_PAGE" val="2_3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9"/>
  <p:tag name="KSO_WM_UNIT_COLOR_SCHEME_PARENT_PAGE" val="2_3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0"/>
  <p:tag name="KSO_WM_UNIT_COLOR_SCHEME_PARENT_PAGE" val="2_3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1"/>
  <p:tag name="KSO_WM_UNIT_COLOR_SCHEME_PARENT_PAGE" val="2_3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2"/>
  <p:tag name="KSO_WM_UNIT_COLOR_SCHEME_PARENT_PAGE" val="2_3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3"/>
  <p:tag name="KSO_WM_UNIT_COLOR_SCHEME_PARENT_PAGE" val="2_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5"/>
  <p:tag name="KSO_WM_UNIT_COLOR_SCHEME_PARENT_PAGE" val="2_1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4"/>
  <p:tag name="KSO_WM_UNIT_COLOR_SCHEME_PARENT_PAGE" val="2_3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5"/>
  <p:tag name="KSO_WM_UNIT_COLOR_SCHEME_PARENT_PAGE" val="2_3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6"/>
  <p:tag name="KSO_WM_UNIT_COLOR_SCHEME_PARENT_PAGE" val="2_3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7"/>
  <p:tag name="KSO_WM_UNIT_COLOR_SCHEME_PARENT_PAGE" val="2_3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8"/>
  <p:tag name="KSO_WM_UNIT_COLOR_SCHEME_PARENT_PAGE" val="2_3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9"/>
  <p:tag name="KSO_WM_UNIT_COLOR_SCHEME_PARENT_PAGE" val="2_3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6"/>
  <p:tag name="KSO_WM_UNIT_COLOR_SCHEME_PARENT_PAGE" val="2_1"/>
</p:tagLst>
</file>

<file path=ppt/tags/tag790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3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7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7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7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797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7"/>
  <p:tag name="KSO_WM_UNIT_COLOR_SCHEME_PARENT_PAGE" val="2_1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806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8"/>
  <p:tag name="KSO_WM_UNIT_COLOR_SCHEME_PARENT_PAGE" val="2_1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811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815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9"/>
  <p:tag name="KSO_WM_UNIT_COLOR_SCHEME_PARENT_PAGE" val="2_1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822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828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0"/>
  <p:tag name="KSO_WM_UNIT_COLOR_SCHEME_PARENT_PAGE" val="2_1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833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2"/>
  <p:tag name="KSO_WM_UNIT_COLOR_SCHEME_PARENT_PAGE" val="2_11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3"/>
  <p:tag name="KSO_WM_UNIT_COLOR_SCHEME_PARENT_PAGE" val="2_11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4"/>
  <p:tag name="KSO_WM_UNIT_COLOR_SCHEME_PARENT_PAGE" val="2_11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5"/>
  <p:tag name="KSO_WM_UNIT_COLOR_SCHEME_PARENT_PAGE" val="2_11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6"/>
  <p:tag name="KSO_WM_UNIT_COLOR_SCHEME_PARENT_PAGE" val="2_1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1"/>
  <p:tag name="KSO_WM_UNIT_COLOR_SCHEME_PARENT_PAGE" val="2_1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7"/>
  <p:tag name="KSO_WM_UNIT_COLOR_SCHEME_PARENT_PAGE" val="2_11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8"/>
  <p:tag name="KSO_WM_UNIT_COLOR_SCHEME_PARENT_PAGE" val="2_11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9"/>
  <p:tag name="KSO_WM_UNIT_COLOR_SCHEME_PARENT_PAGE" val="2_11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0"/>
  <p:tag name="KSO_WM_UNIT_COLOR_SCHEME_PARENT_PAGE" val="2_11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1"/>
  <p:tag name="KSO_WM_UNIT_COLOR_SCHEME_PARENT_PAGE" val="2_11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2"/>
  <p:tag name="KSO_WM_UNIT_COLOR_SCHEME_PARENT_PAGE" val="2_11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3"/>
  <p:tag name="KSO_WM_UNIT_COLOR_SCHEME_PARENT_PAGE" val="2_11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4"/>
  <p:tag name="KSO_WM_UNIT_COLOR_SCHEME_PARENT_PAGE" val="2_11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5"/>
  <p:tag name="KSO_WM_UNIT_COLOR_SCHEME_PARENT_PAGE" val="2_11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6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2"/>
  <p:tag name="KSO_WM_UNIT_COLOR_SCHEME_PARENT_PAGE" val="2_1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7"/>
  <p:tag name="KSO_WM_UNIT_COLOR_SCHEME_PARENT_PAGE" val="2_11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8"/>
  <p:tag name="KSO_WM_UNIT_COLOR_SCHEME_PARENT_PAGE" val="2_11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9"/>
  <p:tag name="KSO_WM_UNIT_COLOR_SCHEME_PARENT_PAGE" val="2_11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0"/>
  <p:tag name="KSO_WM_UNIT_COLOR_SCHEME_PARENT_PAGE" val="2_11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1"/>
  <p:tag name="KSO_WM_UNIT_COLOR_SCHEME_PARENT_PAGE" val="2_11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2"/>
  <p:tag name="KSO_WM_UNIT_COLOR_SCHEME_PARENT_PAGE" val="2_11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3"/>
  <p:tag name="KSO_WM_UNIT_COLOR_SCHEME_PARENT_PAGE" val="2_11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4"/>
  <p:tag name="KSO_WM_UNIT_COLOR_SCHEME_PARENT_PAGE" val="2_11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5"/>
  <p:tag name="KSO_WM_UNIT_COLOR_SCHEME_PARENT_PAGE" val="2_11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6"/>
  <p:tag name="KSO_WM_UNIT_COLOR_SCHEME_PARENT_PAGE" val="2_1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3"/>
  <p:tag name="KSO_WM_UNIT_COLOR_SCHEME_PARENT_PAGE" val="2_1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7"/>
  <p:tag name="KSO_WM_UNIT_COLOR_SCHEME_PARENT_PAGE" val="2_11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8"/>
  <p:tag name="KSO_WM_UNIT_COLOR_SCHEME_PARENT_PAGE" val="2_11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9"/>
  <p:tag name="KSO_WM_UNIT_COLOR_SCHEME_PARENT_PAGE" val="2_11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0"/>
  <p:tag name="KSO_WM_UNIT_COLOR_SCHEME_PARENT_PAGE" val="2_11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1"/>
  <p:tag name="KSO_WM_UNIT_COLOR_SCHEME_PARENT_PAGE" val="2_11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2"/>
  <p:tag name="KSO_WM_UNIT_COLOR_SCHEME_PARENT_PAGE" val="2_11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3"/>
  <p:tag name="KSO_WM_UNIT_COLOR_SCHEME_PARENT_PAGE" val="2_11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4"/>
  <p:tag name="KSO_WM_UNIT_COLOR_SCHEME_PARENT_PAGE" val="2_11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5"/>
  <p:tag name="KSO_WM_UNIT_COLOR_SCHEME_PARENT_PAGE" val="2_11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6"/>
  <p:tag name="KSO_WM_UNIT_COLOR_SCHEME_PARENT_PAGE" val="2_1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4"/>
  <p:tag name="KSO_WM_UNIT_COLOR_SCHEME_PARENT_PAGE" val="2_1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7"/>
  <p:tag name="KSO_WM_UNIT_COLOR_SCHEME_PARENT_PAGE" val="2_11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8"/>
  <p:tag name="KSO_WM_UNIT_COLOR_SCHEME_PARENT_PAGE" val="2_11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9"/>
  <p:tag name="KSO_WM_UNIT_COLOR_SCHEME_PARENT_PAGE" val="2_11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0"/>
  <p:tag name="KSO_WM_UNIT_COLOR_SCHEME_PARENT_PAGE" val="2_11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1"/>
  <p:tag name="KSO_WM_UNIT_COLOR_SCHEME_PARENT_PAGE" val="2_11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2"/>
  <p:tag name="KSO_WM_UNIT_COLOR_SCHEME_PARENT_PAGE" val="2_11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3"/>
  <p:tag name="KSO_WM_UNIT_COLOR_SCHEME_PARENT_PAGE" val="2_11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4"/>
  <p:tag name="KSO_WM_UNIT_COLOR_SCHEME_PARENT_PAGE" val="2_11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5"/>
  <p:tag name="KSO_WM_UNIT_COLOR_SCHEME_PARENT_PAGE" val="2_11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6"/>
  <p:tag name="KSO_WM_UNIT_COLOR_SCHEME_PARENT_PAGE" val="2_1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5"/>
  <p:tag name="KSO_WM_UNIT_COLOR_SCHEME_PARENT_PAGE" val="2_1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7"/>
  <p:tag name="KSO_WM_UNIT_COLOR_SCHEME_PARENT_PAGE" val="2_11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8"/>
  <p:tag name="KSO_WM_UNIT_COLOR_SCHEME_PARENT_PAGE" val="2_11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9"/>
  <p:tag name="KSO_WM_UNIT_COLOR_SCHEME_PARENT_PAGE" val="2_11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0"/>
  <p:tag name="KSO_WM_UNIT_COLOR_SCHEME_PARENT_PAGE" val="2_11"/>
</p:tagLst>
</file>

<file path=ppt/tags/tag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1"/>
  <p:tag name="KSO_WM_UNIT_COLOR_SCHEME_PARENT_PAGE" val="2_11"/>
</p:tagLst>
</file>

<file path=ppt/tags/tag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2"/>
  <p:tag name="KSO_WM_UNIT_COLOR_SCHEME_PARENT_PAGE" val="2_11"/>
</p:tagLst>
</file>

<file path=ppt/tags/tag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3"/>
  <p:tag name="KSO_WM_UNIT_COLOR_SCHEME_PARENT_PAGE" val="2_11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4"/>
  <p:tag name="KSO_WM_UNIT_COLOR_SCHEME_PARENT_PAGE" val="2_11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5"/>
  <p:tag name="KSO_WM_UNIT_COLOR_SCHEME_PARENT_PAGE" val="2_11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6"/>
  <p:tag name="KSO_WM_UNIT_COLOR_SCHEME_PARENT_PAGE" val="2_1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6"/>
  <p:tag name="KSO_WM_UNIT_COLOR_SCHEME_PARENT_PAGE" val="2_1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7"/>
  <p:tag name="KSO_WM_UNIT_COLOR_SCHEME_PARENT_PAGE" val="2_11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8"/>
  <p:tag name="KSO_WM_UNIT_COLOR_SCHEME_PARENT_PAGE" val="2_11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9"/>
  <p:tag name="KSO_WM_UNIT_COLOR_SCHEME_PARENT_PAGE" val="2_11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0"/>
  <p:tag name="KSO_WM_UNIT_COLOR_SCHEME_PARENT_PAGE" val="2_11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1"/>
  <p:tag name="KSO_WM_UNIT_COLOR_SCHEME_PARENT_PAGE" val="2_11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2"/>
  <p:tag name="KSO_WM_UNIT_COLOR_SCHEME_PARENT_PAGE" val="2_11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3"/>
  <p:tag name="KSO_WM_UNIT_COLOR_SCHEME_PARENT_PAGE" val="2_11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4"/>
  <p:tag name="KSO_WM_UNIT_COLOR_SCHEME_PARENT_PAGE" val="2_11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5"/>
  <p:tag name="KSO_WM_UNIT_COLOR_SCHEME_PARENT_PAGE" val="2_11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6"/>
  <p:tag name="KSO_WM_UNIT_COLOR_SCHEME_PARENT_PAGE" val="2_1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7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7"/>
  <p:tag name="KSO_WM_UNIT_COLOR_SCHEME_PARENT_PAGE" val="2_1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7"/>
  <p:tag name="KSO_WM_UNIT_COLOR_SCHEME_PARENT_PAGE" val="2_11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8"/>
  <p:tag name="KSO_WM_UNIT_COLOR_SCHEME_PARENT_PAGE" val="2_11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9"/>
  <p:tag name="KSO_WM_UNIT_COLOR_SCHEME_PARENT_PAGE" val="2_11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0"/>
  <p:tag name="KSO_WM_UNIT_COLOR_SCHEME_PARENT_PAGE" val="2_11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1"/>
  <p:tag name="KSO_WM_UNIT_COLOR_SCHEME_PARENT_PAGE" val="2_11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2"/>
  <p:tag name="KSO_WM_UNIT_COLOR_SCHEME_PARENT_PAGE" val="2_11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3"/>
  <p:tag name="KSO_WM_UNIT_COLOR_SCHEME_PARENT_PAGE" val="2_11"/>
</p:tagLst>
</file>

<file path=ppt/tags/tag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4"/>
  <p:tag name="KSO_WM_UNIT_COLOR_SCHEME_PARENT_PAGE" val="2_11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5"/>
  <p:tag name="KSO_WM_UNIT_COLOR_SCHEME_PARENT_PAGE" val="2_11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6"/>
  <p:tag name="KSO_WM_UNIT_COLOR_SCHEME_PARENT_PAGE" val="2_1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8"/>
  <p:tag name="KSO_WM_UNIT_COLOR_SCHEME_PARENT_PAGE" val="2_1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7"/>
  <p:tag name="KSO_WM_UNIT_COLOR_SCHEME_PARENT_PAGE" val="2_11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8"/>
  <p:tag name="KSO_WM_UNIT_COLOR_SCHEME_PARENT_PAGE" val="2_11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9"/>
  <p:tag name="KSO_WM_UNIT_COLOR_SCHEME_PARENT_PAGE" val="2_11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0"/>
  <p:tag name="KSO_WM_UNIT_COLOR_SCHEME_PARENT_PAGE" val="2_11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1"/>
  <p:tag name="KSO_WM_UNIT_COLOR_SCHEME_PARENT_PAGE" val="2_11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2"/>
  <p:tag name="KSO_WM_UNIT_COLOR_SCHEME_PARENT_PAGE" val="2_11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3"/>
  <p:tag name="KSO_WM_UNIT_COLOR_SCHEME_PARENT_PAGE" val="2_11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4"/>
  <p:tag name="KSO_WM_UNIT_COLOR_SCHEME_PARENT_PAGE" val="2_11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5"/>
  <p:tag name="KSO_WM_UNIT_COLOR_SCHEME_PARENT_PAGE" val="2_11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6"/>
  <p:tag name="KSO_WM_UNIT_COLOR_SCHEME_PARENT_PAGE" val="2_1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9"/>
  <p:tag name="KSO_WM_UNIT_COLOR_SCHEME_PARENT_PAGE" val="2_1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7"/>
  <p:tag name="KSO_WM_UNIT_COLOR_SCHEME_PARENT_PAGE" val="2_11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8"/>
  <p:tag name="KSO_WM_UNIT_COLOR_SCHEME_PARENT_PAGE" val="2_11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9"/>
  <p:tag name="KSO_WM_UNIT_COLOR_SCHEME_PARENT_PAGE" val="2_11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0"/>
  <p:tag name="KSO_WM_UNIT_COLOR_SCHEME_PARENT_PAGE" val="2_11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1"/>
  <p:tag name="KSO_WM_UNIT_COLOR_SCHEME_PARENT_PAGE" val="2_11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2"/>
  <p:tag name="KSO_WM_UNIT_COLOR_SCHEME_PARENT_PAGE" val="2_11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3"/>
  <p:tag name="KSO_WM_UNIT_COLOR_SCHEME_PARENT_PAGE" val="2_11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4"/>
  <p:tag name="KSO_WM_UNIT_COLOR_SCHEME_PARENT_PAGE" val="2_11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5"/>
  <p:tag name="KSO_WM_UNIT_COLOR_SCHEME_PARENT_PAGE" val="2_11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6"/>
  <p:tag name="KSO_WM_UNIT_COLOR_SCHEME_PARENT_PAGE" val="2_1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0"/>
  <p:tag name="KSO_WM_UNIT_COLOR_SCHEME_PARENT_PAGE" val="2_1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7"/>
  <p:tag name="KSO_WM_UNIT_COLOR_SCHEME_PARENT_PAGE" val="2_11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8"/>
  <p:tag name="KSO_WM_UNIT_COLOR_SCHEME_PARENT_PAGE" val="2_11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9"/>
  <p:tag name="KSO_WM_UNIT_COLOR_SCHEME_PARENT_PAGE" val="2_11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0"/>
  <p:tag name="KSO_WM_UNIT_COLOR_SCHEME_PARENT_PAGE" val="2_11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1"/>
  <p:tag name="KSO_WM_UNIT_COLOR_SCHEME_PARENT_PAGE" val="2_11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2"/>
  <p:tag name="KSO_WM_UNIT_COLOR_SCHEME_PARENT_PAGE" val="2_11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3"/>
  <p:tag name="KSO_WM_UNIT_COLOR_SCHEME_PARENT_PAGE" val="2_11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4"/>
  <p:tag name="KSO_WM_UNIT_COLOR_SCHEME_PARENT_PAGE" val="2_11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5"/>
  <p:tag name="KSO_WM_UNIT_COLOR_SCHEME_PARENT_PAGE" val="2_11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6"/>
  <p:tag name="KSO_WM_UNIT_COLOR_SCHEME_PARENT_PAGE" val="2_1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1"/>
  <p:tag name="KSO_WM_UNIT_COLOR_SCHEME_PARENT_PAGE" val="2_1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7"/>
  <p:tag name="KSO_WM_UNIT_COLOR_SCHEME_PARENT_PAGE" val="2_11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8"/>
  <p:tag name="KSO_WM_UNIT_COLOR_SCHEME_PARENT_PAGE" val="2_11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9"/>
  <p:tag name="KSO_WM_UNIT_COLOR_SCHEME_PARENT_PAGE" val="2_11"/>
</p:tagLst>
</file>

<file path=ppt/tags/tag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0"/>
  <p:tag name="KSO_WM_UNIT_COLOR_SCHEME_PARENT_PAGE" val="2_11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1"/>
  <p:tag name="KSO_WM_UNIT_COLOR_SCHEME_PARENT_PAGE" val="2_11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2"/>
  <p:tag name="KSO_WM_UNIT_COLOR_SCHEME_PARENT_PAGE" val="2_11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3"/>
  <p:tag name="KSO_WM_UNIT_COLOR_SCHEME_PARENT_PAGE" val="2_11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4"/>
  <p:tag name="KSO_WM_UNIT_COLOR_SCHEME_PARENT_PAGE" val="2_11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5"/>
  <p:tag name="KSO_WM_UNIT_COLOR_SCHEME_PARENT_PAGE" val="2_11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6"/>
  <p:tag name="KSO_WM_UNIT_COLOR_SCHEME_PARENT_PAGE" val="2_1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2"/>
  <p:tag name="KSO_WM_UNIT_COLOR_SCHEME_PARENT_PAGE" val="2_1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7"/>
  <p:tag name="KSO_WM_UNIT_COLOR_SCHEME_PARENT_PAGE" val="2_11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8"/>
  <p:tag name="KSO_WM_UNIT_COLOR_SCHEME_PARENT_PAGE" val="2_11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9"/>
  <p:tag name="KSO_WM_UNIT_COLOR_SCHEME_PARENT_PAGE" val="2_11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0"/>
  <p:tag name="KSO_WM_UNIT_COLOR_SCHEME_PARENT_PAGE" val="2_11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1"/>
  <p:tag name="KSO_WM_UNIT_COLOR_SCHEME_PARENT_PAGE" val="2_11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2"/>
  <p:tag name="KSO_WM_UNIT_COLOR_SCHEME_PARENT_PAGE" val="2_11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3"/>
  <p:tag name="KSO_WM_UNIT_COLOR_SCHEME_PARENT_PAGE" val="2_11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4"/>
  <p:tag name="KSO_WM_UNIT_COLOR_SCHEME_PARENT_PAGE" val="2_11"/>
</p:tagLst>
</file>

<file path=ppt/tags/tag9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5"/>
  <p:tag name="KSO_WM_UNIT_COLOR_SCHEME_PARENT_PAGE" val="2_11"/>
</p:tagLst>
</file>

<file path=ppt/tags/tag9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6"/>
  <p:tag name="KSO_WM_UNIT_COLOR_SCHEME_PARENT_PAGE" val="2_1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3"/>
  <p:tag name="KSO_WM_UNIT_COLOR_SCHEME_PARENT_PAGE" val="2_1"/>
</p:tagLst>
</file>

<file path=ppt/tags/tag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7"/>
  <p:tag name="KSO_WM_UNIT_COLOR_SCHEME_PARENT_PAGE" val="2_11"/>
</p:tagLst>
</file>

<file path=ppt/tags/tag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8"/>
  <p:tag name="KSO_WM_UNIT_COLOR_SCHEME_PARENT_PAGE" val="2_11"/>
</p:tagLst>
</file>

<file path=ppt/tags/tag9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9"/>
  <p:tag name="KSO_WM_UNIT_COLOR_SCHEME_PARENT_PAGE" val="2_11"/>
</p:tagLst>
</file>

<file path=ppt/tags/tag9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0"/>
  <p:tag name="KSO_WM_UNIT_COLOR_SCHEME_PARENT_PAGE" val="2_11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1"/>
  <p:tag name="KSO_WM_UNIT_COLOR_SCHEME_PARENT_PAGE" val="2_11"/>
</p:tagLst>
</file>

<file path=ppt/tags/tag9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2"/>
  <p:tag name="KSO_WM_UNIT_COLOR_SCHEME_PARENT_PAGE" val="2_11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3"/>
  <p:tag name="KSO_WM_UNIT_COLOR_SCHEME_PARENT_PAGE" val="2_11"/>
</p:tagLst>
</file>

<file path=ppt/tags/tag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4"/>
  <p:tag name="KSO_WM_UNIT_COLOR_SCHEME_PARENT_PAGE" val="2_11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5"/>
  <p:tag name="KSO_WM_UNIT_COLOR_SCHEME_PARENT_PAGE" val="2_11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6"/>
  <p:tag name="KSO_WM_UNIT_COLOR_SCHEME_PARENT_PAGE" val="2_1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4"/>
  <p:tag name="KSO_WM_UNIT_COLOR_SCHEME_PARENT_PAGE" val="2_1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7"/>
  <p:tag name="KSO_WM_UNIT_COLOR_SCHEME_PARENT_PAGE" val="2_11"/>
</p:tagLst>
</file>

<file path=ppt/tags/tag9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8"/>
  <p:tag name="KSO_WM_UNIT_COLOR_SCHEME_PARENT_PAGE" val="2_11"/>
</p:tagLst>
</file>

<file path=ppt/tags/tag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9"/>
  <p:tag name="KSO_WM_UNIT_COLOR_SCHEME_PARENT_PAGE" val="2_11"/>
</p:tagLst>
</file>

<file path=ppt/tags/tag9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0"/>
  <p:tag name="KSO_WM_UNIT_COLOR_SCHEME_PARENT_PAGE" val="2_11"/>
</p:tagLst>
</file>

<file path=ppt/tags/tag9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1"/>
  <p:tag name="KSO_WM_UNIT_COLOR_SCHEME_PARENT_PAGE" val="2_11"/>
</p:tagLst>
</file>

<file path=ppt/tags/tag9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2"/>
  <p:tag name="KSO_WM_UNIT_COLOR_SCHEME_PARENT_PAGE" val="2_11"/>
</p:tagLst>
</file>

<file path=ppt/tags/tag9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3"/>
  <p:tag name="KSO_WM_UNIT_COLOR_SCHEME_PARENT_PAGE" val="2_11"/>
</p:tagLst>
</file>

<file path=ppt/tags/tag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4"/>
  <p:tag name="KSO_WM_UNIT_COLOR_SCHEME_PARENT_PAGE" val="2_11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5"/>
  <p:tag name="KSO_WM_UNIT_COLOR_SCHEME_PARENT_PAGE" val="2_11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6"/>
  <p:tag name="KSO_WM_UNIT_COLOR_SCHEME_PARENT_PAGE" val="2_1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5"/>
  <p:tag name="KSO_WM_UNIT_COLOR_SCHEME_PARENT_PAGE" val="2_1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7"/>
  <p:tag name="KSO_WM_UNIT_COLOR_SCHEME_PARENT_PAGE" val="2_11"/>
</p:tagLst>
</file>

<file path=ppt/tags/tag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8"/>
  <p:tag name="KSO_WM_UNIT_COLOR_SCHEME_PARENT_PAGE" val="2_11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9"/>
  <p:tag name="KSO_WM_UNIT_COLOR_SCHEME_PARENT_PAGE" val="2_11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0"/>
  <p:tag name="KSO_WM_UNIT_COLOR_SCHEME_PARENT_PAGE" val="2_11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1"/>
  <p:tag name="KSO_WM_UNIT_COLOR_SCHEME_PARENT_PAGE" val="2_11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2"/>
  <p:tag name="KSO_WM_UNIT_COLOR_SCHEME_PARENT_PAGE" val="2_11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3"/>
  <p:tag name="KSO_WM_UNIT_COLOR_SCHEME_PARENT_PAGE" val="2_11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4"/>
  <p:tag name="KSO_WM_UNIT_COLOR_SCHEME_PARENT_PAGE" val="2_11"/>
</p:tagLst>
</file>

<file path=ppt/tags/tag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5"/>
  <p:tag name="KSO_WM_UNIT_COLOR_SCHEME_PARENT_PAGE" val="2_11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6"/>
  <p:tag name="KSO_WM_UNIT_COLOR_SCHEME_PARENT_PAGE" val="2_1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6"/>
  <p:tag name="KSO_WM_UNIT_COLOR_SCHEME_PARENT_PAGE" val="2_1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7"/>
  <p:tag name="KSO_WM_UNIT_COLOR_SCHEME_PARENT_PAGE" val="2_11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8"/>
  <p:tag name="KSO_WM_UNIT_COLOR_SCHEME_PARENT_PAGE" val="2_11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9"/>
  <p:tag name="KSO_WM_UNIT_COLOR_SCHEME_PARENT_PAGE" val="2_11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0"/>
  <p:tag name="KSO_WM_UNIT_COLOR_SCHEME_PARENT_PAGE" val="2_11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1"/>
  <p:tag name="KSO_WM_UNIT_COLOR_SCHEME_PARENT_PAGE" val="2_11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2"/>
  <p:tag name="KSO_WM_UNIT_COLOR_SCHEME_PARENT_PAGE" val="2_11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3"/>
  <p:tag name="KSO_WM_UNIT_COLOR_SCHEME_PARENT_PAGE" val="2_11"/>
</p:tagLst>
</file>

<file path=ppt/tags/tag9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4"/>
  <p:tag name="KSO_WM_UNIT_COLOR_SCHEME_PARENT_PAGE" val="2_11"/>
</p:tagLst>
</file>

<file path=ppt/tags/tag9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5"/>
  <p:tag name="KSO_WM_UNIT_COLOR_SCHEME_PARENT_PAGE" val="2_11"/>
</p:tagLst>
</file>

<file path=ppt/tags/tag9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6"/>
  <p:tag name="KSO_WM_UNIT_COLOR_SCHEME_PARENT_PAGE" val="2_11"/>
</p:tagLst>
</file>

<file path=ppt/theme/theme1.xml><?xml version="1.0" encoding="utf-8"?>
<a:theme xmlns:a="http://schemas.openxmlformats.org/drawingml/2006/main" name="1_Office 主题​​">
  <a:themeElements>
    <a:clrScheme name="20191176">
      <a:dk1>
        <a:srgbClr val="000000"/>
      </a:dk1>
      <a:lt1>
        <a:srgbClr val="FFFFFF"/>
      </a:lt1>
      <a:dk2>
        <a:srgbClr val="0585D7"/>
      </a:dk2>
      <a:lt2>
        <a:srgbClr val="F0F0F0"/>
      </a:lt2>
      <a:accent1>
        <a:srgbClr val="0585D7"/>
      </a:accent1>
      <a:accent2>
        <a:srgbClr val="5EAFE4"/>
      </a:accent2>
      <a:accent3>
        <a:srgbClr val="C6E8FD"/>
      </a:accent3>
      <a:accent4>
        <a:srgbClr val="8DD1FC"/>
      </a:accent4>
      <a:accent5>
        <a:srgbClr val="228ACE"/>
      </a:accent5>
      <a:accent6>
        <a:srgbClr val="0363A1"/>
      </a:accent6>
      <a:hlink>
        <a:srgbClr val="4276AA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演示</Application>
  <PresentationFormat>宽屏</PresentationFormat>
  <Paragraphs>172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1_Office 主题​​</vt:lpstr>
      <vt:lpstr>MineCraft2D成果展示</vt:lpstr>
      <vt:lpstr>PowerPoint 演示文稿</vt:lpstr>
      <vt:lpstr>游戏界面</vt:lpstr>
      <vt:lpstr>PowerPoint 演示文稿</vt:lpstr>
      <vt:lpstr>菜单界面</vt:lpstr>
      <vt:lpstr>PowerPoint 演示文稿</vt:lpstr>
      <vt:lpstr>PowerPoint 演示文稿</vt:lpstr>
      <vt:lpstr>游戏界面</vt:lpstr>
      <vt:lpstr>PowerPoint 演示文稿</vt:lpstr>
      <vt:lpstr>PowerPoint 演示文稿</vt:lpstr>
      <vt:lpstr>方块类</vt:lpstr>
      <vt:lpstr>PowerPoint 演示文稿</vt:lpstr>
      <vt:lpstr>合成功能</vt:lpstr>
      <vt:lpstr>PowerPoint 演示文稿</vt:lpstr>
      <vt:lpstr>生物AI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山拦-</cp:lastModifiedBy>
  <cp:revision>7</cp:revision>
  <dcterms:created xsi:type="dcterms:W3CDTF">2019-06-11T07:47:00Z</dcterms:created>
  <dcterms:modified xsi:type="dcterms:W3CDTF">2019-06-11T08:52:42Z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