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handoutMasters/handoutMaster1.xml" ContentType="application/vnd.openxmlformats-officedocument.presentationml.handoutMaster+xml"/>
  <Override PartName="/ppt/media/image10.svg" ContentType="image/svg+xml"/>
  <Override PartName="/ppt/media/image12.svg" ContentType="image/svg+xml"/>
  <Override PartName="/ppt/media/image14.svg" ContentType="image/svg+xml"/>
  <Override PartName="/ppt/media/image16.svg" ContentType="image/svg+xml"/>
  <Override PartName="/ppt/media/image18.svg" ContentType="image/svg+xml"/>
  <Override PartName="/ppt/media/image2.svg" ContentType="image/svg+xml"/>
  <Override PartName="/ppt/media/image20.svg" ContentType="image/svg+xml"/>
  <Override PartName="/ppt/media/image22.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60" r:id="rId3"/>
    <p:sldMasterId id="2147483672" r:id="rId4"/>
    <p:sldMasterId id="2147483684" r:id="rId5"/>
    <p:sldMasterId id="2147483696" r:id="rId6"/>
    <p:sldMasterId id="2147483708" r:id="rId7"/>
  </p:sldMasterIdLst>
  <p:notesMasterIdLst>
    <p:notesMasterId r:id="rId9"/>
  </p:notesMasterIdLst>
  <p:handoutMasterIdLst>
    <p:handoutMasterId r:id="rId15"/>
  </p:handoutMasterIdLst>
  <p:sldIdLst>
    <p:sldId id="274" r:id="rId8"/>
    <p:sldId id="256" r:id="rId10"/>
    <p:sldId id="279" r:id="rId11"/>
    <p:sldId id="276" r:id="rId12"/>
    <p:sldId id="277" r:id="rId13"/>
    <p:sldId id="273" r:id="rId14"/>
  </p:sldIdLst>
  <p:sldSz cx="12192000" cy="6858000"/>
  <p:notesSz cx="6858000" cy="9144000"/>
  <p:embeddedFontLst>
    <p:embeddedFont>
      <p:font typeface="Manrope SemiBold" charset="0"/>
      <p:bold r:id="rId19"/>
    </p:embeddedFont>
    <p:embeddedFont>
      <p:font typeface="Righteous" panose="02010506000000020000" pitchFamily="2" charset="0"/>
      <p:regular r:id="rId20"/>
    </p:embeddedFont>
  </p:embeddedFontLst>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9" userDrawn="1">
          <p15:clr>
            <a:srgbClr val="A4A3A4"/>
          </p15:clr>
        </p15:guide>
        <p15:guide id="2" pos="3901" userDrawn="1">
          <p15:clr>
            <a:srgbClr val="A4A3A4"/>
          </p15:clr>
        </p15:guide>
        <p15:guide id="3" pos="64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8634"/>
    <a:srgbClr val="F7D177"/>
    <a:srgbClr val="F58634"/>
    <a:srgbClr val="F5832E"/>
    <a:srgbClr val="F88732"/>
    <a:srgbClr val="FFC700"/>
    <a:srgbClr val="3D4392"/>
    <a:srgbClr val="007E73"/>
    <a:srgbClr val="FFF455"/>
    <a:srgbClr val="4CCD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31" autoAdjust="0"/>
  </p:normalViewPr>
  <p:slideViewPr>
    <p:cSldViewPr snapToGrid="0" showGuides="1">
      <p:cViewPr varScale="1">
        <p:scale>
          <a:sx n="105" d="100"/>
          <a:sy n="105" d="100"/>
        </p:scale>
        <p:origin x="714" y="96"/>
      </p:cViewPr>
      <p:guideLst>
        <p:guide orient="horz" pos="2179"/>
        <p:guide pos="3901"/>
        <p:guide pos="64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1.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1" Type="http://schemas.openxmlformats.org/officeDocument/2006/relationships/tags" Target="tags/tag1.xml"/><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slide" Target="slides/slide2.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anrope SemiBold" charset="0"/>
              <a:ea typeface="Manrope SemiBold" charset="0"/>
              <a:cs typeface="Righteous" panose="02010506000000020000" pitchFamily="2"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Manrope SemiBold" charset="0"/>
                <a:ea typeface="Manrope SemiBold" charset="0"/>
                <a:cs typeface="Righteous" panose="02010506000000020000" pitchFamily="2" charset="0"/>
              </a:rPr>
            </a:fld>
            <a:endParaRPr lang="zh-CN" altLang="en-US">
              <a:latin typeface="Manrope SemiBold" charset="0"/>
              <a:ea typeface="Manrope SemiBold" charset="0"/>
              <a:cs typeface="Righteous" panose="02010506000000020000" pitchFamily="2"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anrope SemiBold" charset="0"/>
              <a:ea typeface="Manrope SemiBold" charset="0"/>
              <a:cs typeface="Righteous" panose="02010506000000020000" pitchFamily="2"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Manrope SemiBold" charset="0"/>
                <a:ea typeface="Manrope SemiBold" charset="0"/>
                <a:cs typeface="Righteous" panose="02010506000000020000" pitchFamily="2" charset="0"/>
              </a:rPr>
            </a:fld>
            <a:endParaRPr lang="zh-CN" altLang="en-US">
              <a:latin typeface="Manrope SemiBold" charset="0"/>
              <a:ea typeface="Manrope SemiBold" charset="0"/>
              <a:cs typeface="Righteous" panose="02010506000000020000" pitchFamily="2"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anrope SemiBold" charset="0"/>
                <a:ea typeface="Manrope SemiBold" charset="0"/>
                <a:cs typeface="Righteous" panose="02010506000000020000" pitchFamily="2"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anrope SemiBold" charset="0"/>
                <a:ea typeface="Manrope SemiBold" charset="0"/>
                <a:cs typeface="Righteous" panose="02010506000000020000" pitchFamily="2" charset="0"/>
              </a:defRPr>
            </a:lvl1pPr>
          </a:lstStyle>
          <a:p>
            <a:fld id="{363036CE-220A-4F2F-86A1-E0680115B8C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anrope SemiBold" charset="0"/>
                <a:ea typeface="Manrope SemiBold" charset="0"/>
                <a:cs typeface="Righteous" panose="02010506000000020000" pitchFamily="2"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anrope SemiBold" charset="0"/>
                <a:ea typeface="Manrope SemiBold" charset="0"/>
                <a:cs typeface="Righteous" panose="02010506000000020000" pitchFamily="2" charset="0"/>
              </a:defRPr>
            </a:lvl1pPr>
          </a:lstStyle>
          <a:p>
            <a:fld id="{BA0CABC1-8E6A-400E-8956-7144D6D7F71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anrope SemiBold" charset="0"/>
        <a:ea typeface="Manrope SemiBold" charset="0"/>
        <a:cs typeface="Righteous" panose="02010506000000020000" pitchFamily="2" charset="0"/>
      </a:defRPr>
    </a:lvl1pPr>
    <a:lvl2pPr marL="457200" algn="l" defTabSz="914400" rtl="0" eaLnBrk="1" latinLnBrk="0" hangingPunct="1">
      <a:defRPr sz="1200" kern="1200">
        <a:solidFill>
          <a:schemeClr val="tx1"/>
        </a:solidFill>
        <a:latin typeface="Manrope SemiBold" charset="0"/>
        <a:ea typeface="Manrope SemiBold" charset="0"/>
        <a:cs typeface="Righteous" panose="02010506000000020000" pitchFamily="2" charset="0"/>
      </a:defRPr>
    </a:lvl2pPr>
    <a:lvl3pPr marL="914400" algn="l" defTabSz="914400" rtl="0" eaLnBrk="1" latinLnBrk="0" hangingPunct="1">
      <a:defRPr sz="1200" kern="1200">
        <a:solidFill>
          <a:schemeClr val="tx1"/>
        </a:solidFill>
        <a:latin typeface="Manrope SemiBold" charset="0"/>
        <a:ea typeface="Manrope SemiBold" charset="0"/>
        <a:cs typeface="Righteous" panose="02010506000000020000" pitchFamily="2" charset="0"/>
      </a:defRPr>
    </a:lvl3pPr>
    <a:lvl4pPr marL="1371600" algn="l" defTabSz="914400" rtl="0" eaLnBrk="1" latinLnBrk="0" hangingPunct="1">
      <a:defRPr sz="1200" kern="1200">
        <a:solidFill>
          <a:schemeClr val="tx1"/>
        </a:solidFill>
        <a:latin typeface="Manrope SemiBold" charset="0"/>
        <a:ea typeface="Manrope SemiBold" charset="0"/>
        <a:cs typeface="Righteous" panose="02010506000000020000" pitchFamily="2" charset="0"/>
      </a:defRPr>
    </a:lvl4pPr>
    <a:lvl5pPr marL="1828800" algn="l" defTabSz="914400" rtl="0" eaLnBrk="1" latinLnBrk="0" hangingPunct="1">
      <a:defRPr sz="1200" kern="1200">
        <a:solidFill>
          <a:schemeClr val="tx1"/>
        </a:solidFill>
        <a:latin typeface="Manrope SemiBold" charset="0"/>
        <a:ea typeface="Manrope SemiBold" charset="0"/>
        <a:cs typeface="Righteous" panose="02010506000000020000" pitchFamily="2"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0CABC1-8E6A-400E-8956-7144D6D7F71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0CABC1-8E6A-400E-8956-7144D6D7F71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0CABC1-8E6A-400E-8956-7144D6D7F71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0CABC1-8E6A-400E-8956-7144D6D7F71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0CABC1-8E6A-400E-8956-7144D6D7F71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0CABC1-8E6A-400E-8956-7144D6D7F71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60ED907-C148-4387-B23E-6A2E856724F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8B00B0-DAB4-4FA0-9192-B9927022676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10.svg"/><Relationship Id="rId20" Type="http://schemas.openxmlformats.org/officeDocument/2006/relationships/image" Target="../media/image9.png"/><Relationship Id="rId2" Type="http://schemas.openxmlformats.org/officeDocument/2006/relationships/slideLayout" Target="../slideLayouts/slideLayout2.xml"/><Relationship Id="rId19" Type="http://schemas.openxmlformats.org/officeDocument/2006/relationships/image" Target="../media/image8.svg"/><Relationship Id="rId18" Type="http://schemas.openxmlformats.org/officeDocument/2006/relationships/image" Target="../media/image7.png"/><Relationship Id="rId17" Type="http://schemas.openxmlformats.org/officeDocument/2006/relationships/image" Target="../media/image6.svg"/><Relationship Id="rId16" Type="http://schemas.openxmlformats.org/officeDocument/2006/relationships/image" Target="../media/image5.png"/><Relationship Id="rId15" Type="http://schemas.openxmlformats.org/officeDocument/2006/relationships/image" Target="../media/image4.svg"/><Relationship Id="rId14" Type="http://schemas.openxmlformats.org/officeDocument/2006/relationships/image" Target="../media/image3.png"/><Relationship Id="rId13" Type="http://schemas.openxmlformats.org/officeDocument/2006/relationships/image" Target="../media/image2.sv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2" Type="http://schemas.openxmlformats.org/officeDocument/2006/relationships/theme" Target="../theme/theme2.xml"/><Relationship Id="rId21" Type="http://schemas.openxmlformats.org/officeDocument/2006/relationships/image" Target="../media/image10.svg"/><Relationship Id="rId20" Type="http://schemas.openxmlformats.org/officeDocument/2006/relationships/image" Target="../media/image9.png"/><Relationship Id="rId2" Type="http://schemas.openxmlformats.org/officeDocument/2006/relationships/slideLayout" Target="../slideLayouts/slideLayout13.xml"/><Relationship Id="rId19" Type="http://schemas.openxmlformats.org/officeDocument/2006/relationships/image" Target="../media/image8.svg"/><Relationship Id="rId18" Type="http://schemas.openxmlformats.org/officeDocument/2006/relationships/image" Target="../media/image7.png"/><Relationship Id="rId17" Type="http://schemas.openxmlformats.org/officeDocument/2006/relationships/image" Target="../media/image6.svg"/><Relationship Id="rId16" Type="http://schemas.openxmlformats.org/officeDocument/2006/relationships/image" Target="../media/image5.png"/><Relationship Id="rId15" Type="http://schemas.openxmlformats.org/officeDocument/2006/relationships/image" Target="../media/image4.svg"/><Relationship Id="rId14" Type="http://schemas.openxmlformats.org/officeDocument/2006/relationships/image" Target="../media/image3.png"/><Relationship Id="rId13" Type="http://schemas.openxmlformats.org/officeDocument/2006/relationships/image" Target="../media/image2.svg"/><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2" Type="http://schemas.openxmlformats.org/officeDocument/2006/relationships/theme" Target="../theme/theme3.xml"/><Relationship Id="rId21" Type="http://schemas.openxmlformats.org/officeDocument/2006/relationships/image" Target="../media/image10.svg"/><Relationship Id="rId20" Type="http://schemas.openxmlformats.org/officeDocument/2006/relationships/image" Target="../media/image9.png"/><Relationship Id="rId2" Type="http://schemas.openxmlformats.org/officeDocument/2006/relationships/slideLayout" Target="../slideLayouts/slideLayout24.xml"/><Relationship Id="rId19" Type="http://schemas.openxmlformats.org/officeDocument/2006/relationships/image" Target="../media/image8.svg"/><Relationship Id="rId18" Type="http://schemas.openxmlformats.org/officeDocument/2006/relationships/image" Target="../media/image7.png"/><Relationship Id="rId17" Type="http://schemas.openxmlformats.org/officeDocument/2006/relationships/image" Target="../media/image6.svg"/><Relationship Id="rId16" Type="http://schemas.openxmlformats.org/officeDocument/2006/relationships/image" Target="../media/image5.png"/><Relationship Id="rId15" Type="http://schemas.openxmlformats.org/officeDocument/2006/relationships/image" Target="../media/image4.svg"/><Relationship Id="rId14" Type="http://schemas.openxmlformats.org/officeDocument/2006/relationships/image" Target="../media/image3.png"/><Relationship Id="rId13" Type="http://schemas.openxmlformats.org/officeDocument/2006/relationships/image" Target="../media/image2.svg"/><Relationship Id="rId12" Type="http://schemas.openxmlformats.org/officeDocument/2006/relationships/image" Target="../media/image1.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2" Type="http://schemas.openxmlformats.org/officeDocument/2006/relationships/theme" Target="../theme/theme4.xml"/><Relationship Id="rId21" Type="http://schemas.openxmlformats.org/officeDocument/2006/relationships/image" Target="../media/image10.svg"/><Relationship Id="rId20" Type="http://schemas.openxmlformats.org/officeDocument/2006/relationships/image" Target="../media/image9.png"/><Relationship Id="rId2" Type="http://schemas.openxmlformats.org/officeDocument/2006/relationships/slideLayout" Target="../slideLayouts/slideLayout35.xml"/><Relationship Id="rId19" Type="http://schemas.openxmlformats.org/officeDocument/2006/relationships/image" Target="../media/image8.svg"/><Relationship Id="rId18" Type="http://schemas.openxmlformats.org/officeDocument/2006/relationships/image" Target="../media/image7.png"/><Relationship Id="rId17" Type="http://schemas.openxmlformats.org/officeDocument/2006/relationships/image" Target="../media/image6.svg"/><Relationship Id="rId16" Type="http://schemas.openxmlformats.org/officeDocument/2006/relationships/image" Target="../media/image5.png"/><Relationship Id="rId15" Type="http://schemas.openxmlformats.org/officeDocument/2006/relationships/image" Target="../media/image4.svg"/><Relationship Id="rId14" Type="http://schemas.openxmlformats.org/officeDocument/2006/relationships/image" Target="../media/image3.png"/><Relationship Id="rId13" Type="http://schemas.openxmlformats.org/officeDocument/2006/relationships/image" Target="../media/image2.svg"/><Relationship Id="rId12" Type="http://schemas.openxmlformats.org/officeDocument/2006/relationships/image" Target="../media/image1.pn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2" Type="http://schemas.openxmlformats.org/officeDocument/2006/relationships/theme" Target="../theme/theme5.xml"/><Relationship Id="rId21" Type="http://schemas.openxmlformats.org/officeDocument/2006/relationships/image" Target="../media/image10.svg"/><Relationship Id="rId20" Type="http://schemas.openxmlformats.org/officeDocument/2006/relationships/image" Target="../media/image9.png"/><Relationship Id="rId2" Type="http://schemas.openxmlformats.org/officeDocument/2006/relationships/slideLayout" Target="../slideLayouts/slideLayout46.xml"/><Relationship Id="rId19" Type="http://schemas.openxmlformats.org/officeDocument/2006/relationships/image" Target="../media/image8.svg"/><Relationship Id="rId18" Type="http://schemas.openxmlformats.org/officeDocument/2006/relationships/image" Target="../media/image7.png"/><Relationship Id="rId17" Type="http://schemas.openxmlformats.org/officeDocument/2006/relationships/image" Target="../media/image6.svg"/><Relationship Id="rId16" Type="http://schemas.openxmlformats.org/officeDocument/2006/relationships/image" Target="../media/image5.png"/><Relationship Id="rId15" Type="http://schemas.openxmlformats.org/officeDocument/2006/relationships/image" Target="../media/image4.svg"/><Relationship Id="rId14" Type="http://schemas.openxmlformats.org/officeDocument/2006/relationships/image" Target="../media/image3.png"/><Relationship Id="rId13" Type="http://schemas.openxmlformats.org/officeDocument/2006/relationships/image" Target="../media/image2.svg"/><Relationship Id="rId12" Type="http://schemas.openxmlformats.org/officeDocument/2006/relationships/image" Target="../media/image1.pn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2" Type="http://schemas.openxmlformats.org/officeDocument/2006/relationships/theme" Target="../theme/theme6.xml"/><Relationship Id="rId21" Type="http://schemas.openxmlformats.org/officeDocument/2006/relationships/image" Target="../media/image10.svg"/><Relationship Id="rId20" Type="http://schemas.openxmlformats.org/officeDocument/2006/relationships/image" Target="../media/image9.png"/><Relationship Id="rId2" Type="http://schemas.openxmlformats.org/officeDocument/2006/relationships/slideLayout" Target="../slideLayouts/slideLayout57.xml"/><Relationship Id="rId19" Type="http://schemas.openxmlformats.org/officeDocument/2006/relationships/image" Target="../media/image8.svg"/><Relationship Id="rId18" Type="http://schemas.openxmlformats.org/officeDocument/2006/relationships/image" Target="../media/image7.png"/><Relationship Id="rId17" Type="http://schemas.openxmlformats.org/officeDocument/2006/relationships/image" Target="../media/image6.svg"/><Relationship Id="rId16" Type="http://schemas.openxmlformats.org/officeDocument/2006/relationships/image" Target="../media/image5.png"/><Relationship Id="rId15" Type="http://schemas.openxmlformats.org/officeDocument/2006/relationships/image" Target="../media/image4.svg"/><Relationship Id="rId14" Type="http://schemas.openxmlformats.org/officeDocument/2006/relationships/image" Target="../media/image3.png"/><Relationship Id="rId13" Type="http://schemas.openxmlformats.org/officeDocument/2006/relationships/image" Target="../media/image2.svg"/><Relationship Id="rId12" Type="http://schemas.openxmlformats.org/officeDocument/2006/relationships/image" Target="../media/image1.png"/><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charset="0"/>
                <a:cs typeface="Righteous" panose="02010506000000020000" pitchFamily="2" charset="0"/>
              </a:defRPr>
            </a:lvl1pPr>
          </a:lstStyle>
          <a:p>
            <a:fld id="{260ED907-C148-4387-B23E-6A2E856724F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charset="0"/>
                <a:cs typeface="Righteous" panose="02010506000000020000" pitchFamily="2"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charset="0"/>
                <a:cs typeface="Righteous" panose="02010506000000020000" pitchFamily="2" charset="0"/>
              </a:defRPr>
            </a:lvl1pPr>
          </a:lstStyle>
          <a:p>
            <a:fld id="{C18B00B0-DAB4-4FA0-9192-B9927022676A}" type="slidenum">
              <a:rPr lang="zh-CN" altLang="en-US" smtClean="0"/>
            </a:fld>
            <a:endParaRPr lang="zh-CN" altLang="en-US"/>
          </a:p>
        </p:txBody>
      </p:sp>
      <p:grpSp>
        <p:nvGrpSpPr>
          <p:cNvPr id="7" name="组合 6"/>
          <p:cNvGrpSpPr/>
          <p:nvPr userDrawn="1"/>
        </p:nvGrpSpPr>
        <p:grpSpPr>
          <a:xfrm>
            <a:off x="-11151" y="-13201"/>
            <a:ext cx="12203151" cy="6871201"/>
            <a:chOff x="-11151" y="-13201"/>
            <a:chExt cx="12203151" cy="6871201"/>
          </a:xfrm>
        </p:grpSpPr>
        <p:grpSp>
          <p:nvGrpSpPr>
            <p:cNvPr id="8" name="组合 7"/>
            <p:cNvGrpSpPr/>
            <p:nvPr/>
          </p:nvGrpSpPr>
          <p:grpSpPr>
            <a:xfrm>
              <a:off x="-11151" y="-13201"/>
              <a:ext cx="12203151" cy="6871201"/>
              <a:chOff x="-11151" y="-13201"/>
              <a:chExt cx="12203151" cy="6871201"/>
            </a:xfrm>
          </p:grpSpPr>
          <p:grpSp>
            <p:nvGrpSpPr>
              <p:cNvPr id="10" name="组合 9"/>
              <p:cNvGrpSpPr/>
              <p:nvPr/>
            </p:nvGrpSpPr>
            <p:grpSpPr>
              <a:xfrm>
                <a:off x="-11151" y="-13201"/>
                <a:ext cx="12203151" cy="6871201"/>
                <a:chOff x="-11151" y="-13201"/>
                <a:chExt cx="12203151" cy="6871201"/>
              </a:xfrm>
            </p:grpSpPr>
            <p:grpSp>
              <p:nvGrpSpPr>
                <p:cNvPr id="12" name="组合 11"/>
                <p:cNvGrpSpPr/>
                <p:nvPr/>
              </p:nvGrpSpPr>
              <p:grpSpPr>
                <a:xfrm>
                  <a:off x="-11151" y="-13201"/>
                  <a:ext cx="12203151" cy="6871201"/>
                  <a:chOff x="-11151" y="-13201"/>
                  <a:chExt cx="12203151" cy="6871201"/>
                </a:xfrm>
              </p:grpSpPr>
              <p:pic>
                <p:nvPicPr>
                  <p:cNvPr id="15" name="图形 14"/>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 y="0"/>
                    <a:ext cx="12192001" cy="6858000"/>
                  </a:xfrm>
                  <a:prstGeom prst="rect">
                    <a:avLst/>
                  </a:prstGeom>
                </p:spPr>
              </p:pic>
              <p:pic>
                <p:nvPicPr>
                  <p:cNvPr id="16" name="图形 15"/>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flipH="1">
                    <a:off x="-9434" y="6152430"/>
                    <a:ext cx="12201433" cy="705570"/>
                  </a:xfrm>
                  <a:prstGeom prst="rect">
                    <a:avLst/>
                  </a:prstGeom>
                </p:spPr>
              </p:pic>
              <p:pic>
                <p:nvPicPr>
                  <p:cNvPr id="17" name="图形 16"/>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1151" y="-13201"/>
                    <a:ext cx="3248301" cy="1892801"/>
                  </a:xfrm>
                  <a:prstGeom prst="rect">
                    <a:avLst/>
                  </a:prstGeom>
                </p:spPr>
              </p:pic>
            </p:grpSp>
            <p:sp>
              <p:nvSpPr>
                <p:cNvPr id="13" name="矩形: 圆角 12"/>
                <p:cNvSpPr/>
                <p:nvPr/>
              </p:nvSpPr>
              <p:spPr>
                <a:xfrm>
                  <a:off x="76973" y="75949"/>
                  <a:ext cx="12026903" cy="6692900"/>
                </a:xfrm>
                <a:prstGeom prst="roundRect">
                  <a:avLst>
                    <a:gd name="adj" fmla="val 0"/>
                  </a:avLst>
                </a:prstGeom>
                <a:solidFill>
                  <a:srgbClr val="FF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a typeface="Manrope SemiBold" charset="0"/>
                    <a:cs typeface="Righteous" panose="02010506000000020000" pitchFamily="2" charset="0"/>
                  </a:endParaRPr>
                </a:p>
              </p:txBody>
            </p:sp>
            <p:pic>
              <p:nvPicPr>
                <p:cNvPr id="14" name="图形 13"/>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flipH="1">
                  <a:off x="10981144" y="1"/>
                  <a:ext cx="1210854" cy="705570"/>
                </a:xfrm>
                <a:prstGeom prst="rect">
                  <a:avLst/>
                </a:prstGeom>
              </p:spPr>
            </p:pic>
          </p:grpSp>
          <p:sp>
            <p:nvSpPr>
              <p:cNvPr id="11" name="矩形 10"/>
              <p:cNvSpPr/>
              <p:nvPr/>
            </p:nvSpPr>
            <p:spPr>
              <a:xfrm>
                <a:off x="11338435" y="63248"/>
                <a:ext cx="829715" cy="523220"/>
              </a:xfrm>
              <a:prstGeom prst="rect">
                <a:avLst/>
              </a:prstGeom>
            </p:spPr>
            <p:txBody>
              <a:bodyPr wrap="square">
                <a:spAutoFit/>
              </a:bodyPr>
              <a:lstStyle/>
              <a:p>
                <a:pPr algn="ctr"/>
                <a:r>
                  <a:rPr lang="en-US" altLang="zh-CN" sz="1400" dirty="0">
                    <a:solidFill>
                      <a:schemeClr val="bg1"/>
                    </a:solidFill>
                    <a:latin typeface="Righteous" panose="02010506000000020000" pitchFamily="2" charset="0"/>
                    <a:ea typeface="Manrope SemiBold" charset="0"/>
                    <a:cs typeface="Righteous" panose="02010506000000020000" pitchFamily="2" charset="0"/>
                  </a:rPr>
                  <a:t>Middle School</a:t>
                </a:r>
                <a:endParaRPr lang="zh-CN" altLang="en-US" sz="1400" dirty="0">
                  <a:solidFill>
                    <a:schemeClr val="bg1"/>
                  </a:solidFill>
                  <a:latin typeface="Righteous" panose="02010506000000020000" pitchFamily="2" charset="0"/>
                  <a:ea typeface="Manrope SemiBold" charset="0"/>
                  <a:cs typeface="Righteous" panose="02010506000000020000" pitchFamily="2" charset="0"/>
                </a:endParaRPr>
              </a:p>
            </p:txBody>
          </p:sp>
        </p:grpSp>
        <p:pic>
          <p:nvPicPr>
            <p:cNvPr id="9" name="图形 8"/>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70884" y="192283"/>
              <a:ext cx="656216" cy="788370"/>
            </a:xfrm>
            <a:prstGeom prst="rect">
              <a:avLst/>
            </a:prstGeom>
          </p:spPr>
        </p:pic>
      </p:grpSp>
      <p:pic>
        <p:nvPicPr>
          <p:cNvPr id="18" name="图形 17"/>
          <p:cNvPicPr>
            <a:picLocks noChangeAspect="1"/>
          </p:cNvPicPr>
          <p:nvPr userDrawn="1"/>
        </p:nvPicPr>
        <p:blipFill>
          <a:blip r:embed="rId20">
            <a:extLst>
              <a:ext uri="{96DAC541-7B7A-43D3-8B79-37D633B846F1}">
                <asvg:svgBlip xmlns:asvg="http://schemas.microsoft.com/office/drawing/2016/SVG/main" r:embed="rId21"/>
              </a:ext>
            </a:extLst>
          </a:blip>
          <a:stretch>
            <a:fillRect/>
          </a:stretch>
        </p:blipFill>
        <p:spPr>
          <a:xfrm>
            <a:off x="11436058" y="6159500"/>
            <a:ext cx="654342" cy="5969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Righteous" panose="02010506000000020000" pitchFamily="2" charset="0"/>
          <a:ea typeface="Righteous" panose="02010506000000020000" pitchFamily="2" charset="0"/>
          <a:cs typeface="Righteous" panose="0201050600000002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anrope SemiBold" charset="0"/>
          <a:cs typeface="Righteous" panose="0201050600000002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anrope SemiBold" charset="0"/>
          <a:cs typeface="Righteous" panose="0201050600000002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anrope SemiBold" charset="0"/>
          <a:cs typeface="Righteous" panose="0201050600000002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Righteous" panose="0201050600000002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Righteous" panose="0201050600000002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charset="0"/>
                <a:cs typeface="Righteous" panose="02010506000000020000" pitchFamily="2" charset="0"/>
              </a:defRPr>
            </a:lvl1pPr>
          </a:lstStyle>
          <a:p>
            <a:fld id="{260ED907-C148-4387-B23E-6A2E856724F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charset="0"/>
                <a:cs typeface="Righteous" panose="02010506000000020000" pitchFamily="2"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charset="0"/>
                <a:cs typeface="Righteous" panose="02010506000000020000" pitchFamily="2" charset="0"/>
              </a:defRPr>
            </a:lvl1pPr>
          </a:lstStyle>
          <a:p>
            <a:fld id="{C18B00B0-DAB4-4FA0-9192-B9927022676A}" type="slidenum">
              <a:rPr lang="zh-CN" altLang="en-US" smtClean="0"/>
            </a:fld>
            <a:endParaRPr lang="zh-CN" altLang="en-US"/>
          </a:p>
        </p:txBody>
      </p:sp>
      <p:grpSp>
        <p:nvGrpSpPr>
          <p:cNvPr id="7" name="组合 6"/>
          <p:cNvGrpSpPr/>
          <p:nvPr userDrawn="1"/>
        </p:nvGrpSpPr>
        <p:grpSpPr>
          <a:xfrm>
            <a:off x="-11151" y="-13201"/>
            <a:ext cx="12203151" cy="6871201"/>
            <a:chOff x="-11151" y="-13201"/>
            <a:chExt cx="12203151" cy="6871201"/>
          </a:xfrm>
        </p:grpSpPr>
        <p:grpSp>
          <p:nvGrpSpPr>
            <p:cNvPr id="8" name="组合 7"/>
            <p:cNvGrpSpPr/>
            <p:nvPr/>
          </p:nvGrpSpPr>
          <p:grpSpPr>
            <a:xfrm>
              <a:off x="-11151" y="-13201"/>
              <a:ext cx="12203151" cy="6871201"/>
              <a:chOff x="-11151" y="-13201"/>
              <a:chExt cx="12203151" cy="6871201"/>
            </a:xfrm>
          </p:grpSpPr>
          <p:grpSp>
            <p:nvGrpSpPr>
              <p:cNvPr id="10" name="组合 9"/>
              <p:cNvGrpSpPr/>
              <p:nvPr/>
            </p:nvGrpSpPr>
            <p:grpSpPr>
              <a:xfrm>
                <a:off x="-11151" y="-13201"/>
                <a:ext cx="12203151" cy="6871201"/>
                <a:chOff x="-11151" y="-13201"/>
                <a:chExt cx="12203151" cy="6871201"/>
              </a:xfrm>
            </p:grpSpPr>
            <p:grpSp>
              <p:nvGrpSpPr>
                <p:cNvPr id="12" name="组合 11"/>
                <p:cNvGrpSpPr/>
                <p:nvPr/>
              </p:nvGrpSpPr>
              <p:grpSpPr>
                <a:xfrm>
                  <a:off x="-11151" y="-13201"/>
                  <a:ext cx="12203151" cy="6871201"/>
                  <a:chOff x="-11151" y="-13201"/>
                  <a:chExt cx="12203151" cy="6871201"/>
                </a:xfrm>
              </p:grpSpPr>
              <p:pic>
                <p:nvPicPr>
                  <p:cNvPr id="15" name="图形 14"/>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 y="0"/>
                    <a:ext cx="12192001" cy="6858000"/>
                  </a:xfrm>
                  <a:prstGeom prst="rect">
                    <a:avLst/>
                  </a:prstGeom>
                </p:spPr>
              </p:pic>
              <p:pic>
                <p:nvPicPr>
                  <p:cNvPr id="16" name="图形 15"/>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flipH="1">
                    <a:off x="-9434" y="6152430"/>
                    <a:ext cx="12201433" cy="705570"/>
                  </a:xfrm>
                  <a:prstGeom prst="rect">
                    <a:avLst/>
                  </a:prstGeom>
                </p:spPr>
              </p:pic>
              <p:pic>
                <p:nvPicPr>
                  <p:cNvPr id="17" name="图形 16"/>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1151" y="-13201"/>
                    <a:ext cx="3248301" cy="1892801"/>
                  </a:xfrm>
                  <a:prstGeom prst="rect">
                    <a:avLst/>
                  </a:prstGeom>
                </p:spPr>
              </p:pic>
            </p:grpSp>
            <p:sp>
              <p:nvSpPr>
                <p:cNvPr id="13" name="矩形: 圆角 12"/>
                <p:cNvSpPr/>
                <p:nvPr/>
              </p:nvSpPr>
              <p:spPr>
                <a:xfrm>
                  <a:off x="76973" y="75949"/>
                  <a:ext cx="12026903" cy="6692900"/>
                </a:xfrm>
                <a:prstGeom prst="roundRect">
                  <a:avLst>
                    <a:gd name="adj" fmla="val 0"/>
                  </a:avLst>
                </a:prstGeom>
                <a:solidFill>
                  <a:srgbClr val="FF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a typeface="Manrope SemiBold" charset="0"/>
                    <a:cs typeface="Righteous" panose="02010506000000020000" pitchFamily="2" charset="0"/>
                  </a:endParaRPr>
                </a:p>
              </p:txBody>
            </p:sp>
            <p:pic>
              <p:nvPicPr>
                <p:cNvPr id="14" name="图形 13"/>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flipH="1">
                  <a:off x="10981144" y="1"/>
                  <a:ext cx="1210854" cy="705570"/>
                </a:xfrm>
                <a:prstGeom prst="rect">
                  <a:avLst/>
                </a:prstGeom>
              </p:spPr>
            </p:pic>
          </p:grpSp>
          <p:sp>
            <p:nvSpPr>
              <p:cNvPr id="11" name="矩形 10"/>
              <p:cNvSpPr/>
              <p:nvPr/>
            </p:nvSpPr>
            <p:spPr>
              <a:xfrm>
                <a:off x="11338435" y="63248"/>
                <a:ext cx="829715" cy="523220"/>
              </a:xfrm>
              <a:prstGeom prst="rect">
                <a:avLst/>
              </a:prstGeom>
            </p:spPr>
            <p:txBody>
              <a:bodyPr wrap="square">
                <a:spAutoFit/>
              </a:bodyPr>
              <a:lstStyle/>
              <a:p>
                <a:pPr algn="ctr"/>
                <a:r>
                  <a:rPr lang="en-US" altLang="zh-CN" sz="1400" dirty="0">
                    <a:solidFill>
                      <a:schemeClr val="bg1"/>
                    </a:solidFill>
                    <a:latin typeface="Righteous" panose="02010506000000020000" pitchFamily="2" charset="0"/>
                    <a:ea typeface="Manrope SemiBold" charset="0"/>
                    <a:cs typeface="Righteous" panose="02010506000000020000" pitchFamily="2" charset="0"/>
                  </a:rPr>
                  <a:t>Middle School</a:t>
                </a:r>
                <a:endParaRPr lang="zh-CN" altLang="en-US" sz="1400" dirty="0">
                  <a:solidFill>
                    <a:schemeClr val="bg1"/>
                  </a:solidFill>
                  <a:latin typeface="Righteous" panose="02010506000000020000" pitchFamily="2" charset="0"/>
                  <a:ea typeface="Manrope SemiBold" charset="0"/>
                  <a:cs typeface="Righteous" panose="02010506000000020000" pitchFamily="2" charset="0"/>
                </a:endParaRPr>
              </a:p>
            </p:txBody>
          </p:sp>
        </p:grpSp>
        <p:pic>
          <p:nvPicPr>
            <p:cNvPr id="9" name="图形 8"/>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70884" y="192283"/>
              <a:ext cx="656216" cy="788370"/>
            </a:xfrm>
            <a:prstGeom prst="rect">
              <a:avLst/>
            </a:prstGeom>
          </p:spPr>
        </p:pic>
      </p:grpSp>
      <p:pic>
        <p:nvPicPr>
          <p:cNvPr id="18" name="图形 17"/>
          <p:cNvPicPr>
            <a:picLocks noChangeAspect="1"/>
          </p:cNvPicPr>
          <p:nvPr userDrawn="1"/>
        </p:nvPicPr>
        <p:blipFill>
          <a:blip r:embed="rId20">
            <a:extLst>
              <a:ext uri="{96DAC541-7B7A-43D3-8B79-37D633B846F1}">
                <asvg:svgBlip xmlns:asvg="http://schemas.microsoft.com/office/drawing/2016/SVG/main" r:embed="rId21"/>
              </a:ext>
            </a:extLst>
          </a:blip>
          <a:stretch>
            <a:fillRect/>
          </a:stretch>
        </p:blipFill>
        <p:spPr>
          <a:xfrm>
            <a:off x="11436058" y="6159500"/>
            <a:ext cx="654342" cy="5969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Righteous" panose="02010506000000020000" pitchFamily="2" charset="0"/>
          <a:ea typeface="Righteous" panose="02010506000000020000" pitchFamily="2" charset="0"/>
          <a:cs typeface="Righteous" panose="0201050600000002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anrope SemiBold" charset="0"/>
          <a:cs typeface="Righteous" panose="0201050600000002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anrope SemiBold" charset="0"/>
          <a:cs typeface="Righteous" panose="0201050600000002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anrope SemiBold" charset="0"/>
          <a:cs typeface="Righteous" panose="0201050600000002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Righteous" panose="0201050600000002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Righteous" panose="0201050600000002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charset="0"/>
                <a:cs typeface="Righteous" panose="02010506000000020000" pitchFamily="2" charset="0"/>
              </a:defRPr>
            </a:lvl1pPr>
          </a:lstStyle>
          <a:p>
            <a:fld id="{260ED907-C148-4387-B23E-6A2E856724F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charset="0"/>
                <a:cs typeface="Righteous" panose="02010506000000020000" pitchFamily="2"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charset="0"/>
                <a:cs typeface="Righteous" panose="02010506000000020000" pitchFamily="2" charset="0"/>
              </a:defRPr>
            </a:lvl1pPr>
          </a:lstStyle>
          <a:p>
            <a:fld id="{C18B00B0-DAB4-4FA0-9192-B9927022676A}" type="slidenum">
              <a:rPr lang="zh-CN" altLang="en-US" smtClean="0"/>
            </a:fld>
            <a:endParaRPr lang="zh-CN" altLang="en-US"/>
          </a:p>
        </p:txBody>
      </p:sp>
      <p:grpSp>
        <p:nvGrpSpPr>
          <p:cNvPr id="7" name="组合 6"/>
          <p:cNvGrpSpPr/>
          <p:nvPr userDrawn="1"/>
        </p:nvGrpSpPr>
        <p:grpSpPr>
          <a:xfrm>
            <a:off x="-11151" y="-13201"/>
            <a:ext cx="12203151" cy="6871201"/>
            <a:chOff x="-11151" y="-13201"/>
            <a:chExt cx="12203151" cy="6871201"/>
          </a:xfrm>
        </p:grpSpPr>
        <p:grpSp>
          <p:nvGrpSpPr>
            <p:cNvPr id="8" name="组合 7"/>
            <p:cNvGrpSpPr/>
            <p:nvPr/>
          </p:nvGrpSpPr>
          <p:grpSpPr>
            <a:xfrm>
              <a:off x="-11151" y="-13201"/>
              <a:ext cx="12203151" cy="6871201"/>
              <a:chOff x="-11151" y="-13201"/>
              <a:chExt cx="12203151" cy="6871201"/>
            </a:xfrm>
          </p:grpSpPr>
          <p:grpSp>
            <p:nvGrpSpPr>
              <p:cNvPr id="10" name="组合 9"/>
              <p:cNvGrpSpPr/>
              <p:nvPr/>
            </p:nvGrpSpPr>
            <p:grpSpPr>
              <a:xfrm>
                <a:off x="-11151" y="-13201"/>
                <a:ext cx="12203151" cy="6871201"/>
                <a:chOff x="-11151" y="-13201"/>
                <a:chExt cx="12203151" cy="6871201"/>
              </a:xfrm>
            </p:grpSpPr>
            <p:grpSp>
              <p:nvGrpSpPr>
                <p:cNvPr id="12" name="组合 11"/>
                <p:cNvGrpSpPr/>
                <p:nvPr/>
              </p:nvGrpSpPr>
              <p:grpSpPr>
                <a:xfrm>
                  <a:off x="-11151" y="-13201"/>
                  <a:ext cx="12203151" cy="6871201"/>
                  <a:chOff x="-11151" y="-13201"/>
                  <a:chExt cx="12203151" cy="6871201"/>
                </a:xfrm>
              </p:grpSpPr>
              <p:pic>
                <p:nvPicPr>
                  <p:cNvPr id="15" name="图形 14"/>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 y="0"/>
                    <a:ext cx="12192001" cy="6858000"/>
                  </a:xfrm>
                  <a:prstGeom prst="rect">
                    <a:avLst/>
                  </a:prstGeom>
                </p:spPr>
              </p:pic>
              <p:pic>
                <p:nvPicPr>
                  <p:cNvPr id="16" name="图形 15"/>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flipH="1">
                    <a:off x="-9434" y="6152430"/>
                    <a:ext cx="12201433" cy="705570"/>
                  </a:xfrm>
                  <a:prstGeom prst="rect">
                    <a:avLst/>
                  </a:prstGeom>
                </p:spPr>
              </p:pic>
              <p:pic>
                <p:nvPicPr>
                  <p:cNvPr id="17" name="图形 16"/>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1151" y="-13201"/>
                    <a:ext cx="3248301" cy="1892801"/>
                  </a:xfrm>
                  <a:prstGeom prst="rect">
                    <a:avLst/>
                  </a:prstGeom>
                </p:spPr>
              </p:pic>
            </p:grpSp>
            <p:sp>
              <p:nvSpPr>
                <p:cNvPr id="13" name="矩形: 圆角 12"/>
                <p:cNvSpPr/>
                <p:nvPr/>
              </p:nvSpPr>
              <p:spPr>
                <a:xfrm>
                  <a:off x="76973" y="75949"/>
                  <a:ext cx="12026903" cy="6692900"/>
                </a:xfrm>
                <a:prstGeom prst="roundRect">
                  <a:avLst>
                    <a:gd name="adj" fmla="val 0"/>
                  </a:avLst>
                </a:prstGeom>
                <a:solidFill>
                  <a:srgbClr val="FF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a typeface="Manrope SemiBold" charset="0"/>
                    <a:cs typeface="Righteous" panose="02010506000000020000" pitchFamily="2" charset="0"/>
                  </a:endParaRPr>
                </a:p>
              </p:txBody>
            </p:sp>
            <p:pic>
              <p:nvPicPr>
                <p:cNvPr id="14" name="图形 13"/>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flipH="1">
                  <a:off x="10981144" y="1"/>
                  <a:ext cx="1210854" cy="705570"/>
                </a:xfrm>
                <a:prstGeom prst="rect">
                  <a:avLst/>
                </a:prstGeom>
              </p:spPr>
            </p:pic>
          </p:grpSp>
          <p:sp>
            <p:nvSpPr>
              <p:cNvPr id="11" name="矩形 10"/>
              <p:cNvSpPr/>
              <p:nvPr/>
            </p:nvSpPr>
            <p:spPr>
              <a:xfrm>
                <a:off x="11338435" y="63248"/>
                <a:ext cx="829715" cy="523220"/>
              </a:xfrm>
              <a:prstGeom prst="rect">
                <a:avLst/>
              </a:prstGeom>
            </p:spPr>
            <p:txBody>
              <a:bodyPr wrap="square">
                <a:spAutoFit/>
              </a:bodyPr>
              <a:lstStyle/>
              <a:p>
                <a:pPr algn="ctr"/>
                <a:r>
                  <a:rPr lang="en-US" altLang="zh-CN" sz="1400" dirty="0">
                    <a:solidFill>
                      <a:schemeClr val="bg1"/>
                    </a:solidFill>
                    <a:latin typeface="Righteous" panose="02010506000000020000" pitchFamily="2" charset="0"/>
                    <a:ea typeface="Manrope SemiBold" charset="0"/>
                    <a:cs typeface="Righteous" panose="02010506000000020000" pitchFamily="2" charset="0"/>
                  </a:rPr>
                  <a:t>Middle School</a:t>
                </a:r>
                <a:endParaRPr lang="zh-CN" altLang="en-US" sz="1400" dirty="0">
                  <a:solidFill>
                    <a:schemeClr val="bg1"/>
                  </a:solidFill>
                  <a:latin typeface="Righteous" panose="02010506000000020000" pitchFamily="2" charset="0"/>
                  <a:ea typeface="Manrope SemiBold" charset="0"/>
                  <a:cs typeface="Righteous" panose="02010506000000020000" pitchFamily="2" charset="0"/>
                </a:endParaRPr>
              </a:p>
            </p:txBody>
          </p:sp>
        </p:grpSp>
        <p:pic>
          <p:nvPicPr>
            <p:cNvPr id="9" name="图形 8"/>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70884" y="192283"/>
              <a:ext cx="656216" cy="788370"/>
            </a:xfrm>
            <a:prstGeom prst="rect">
              <a:avLst/>
            </a:prstGeom>
          </p:spPr>
        </p:pic>
      </p:grpSp>
      <p:pic>
        <p:nvPicPr>
          <p:cNvPr id="18" name="图形 17"/>
          <p:cNvPicPr>
            <a:picLocks noChangeAspect="1"/>
          </p:cNvPicPr>
          <p:nvPr userDrawn="1"/>
        </p:nvPicPr>
        <p:blipFill>
          <a:blip r:embed="rId20">
            <a:extLst>
              <a:ext uri="{96DAC541-7B7A-43D3-8B79-37D633B846F1}">
                <asvg:svgBlip xmlns:asvg="http://schemas.microsoft.com/office/drawing/2016/SVG/main" r:embed="rId21"/>
              </a:ext>
            </a:extLst>
          </a:blip>
          <a:stretch>
            <a:fillRect/>
          </a:stretch>
        </p:blipFill>
        <p:spPr>
          <a:xfrm>
            <a:off x="11436058" y="6159500"/>
            <a:ext cx="654342" cy="596900"/>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Righteous" panose="02010506000000020000" pitchFamily="2" charset="0"/>
          <a:ea typeface="Righteous" panose="02010506000000020000" pitchFamily="2" charset="0"/>
          <a:cs typeface="Righteous" panose="0201050600000002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anrope SemiBold" charset="0"/>
          <a:cs typeface="Righteous" panose="0201050600000002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anrope SemiBold" charset="0"/>
          <a:cs typeface="Righteous" panose="0201050600000002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anrope SemiBold" charset="0"/>
          <a:cs typeface="Righteous" panose="0201050600000002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Righteous" panose="0201050600000002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Righteous" panose="0201050600000002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charset="0"/>
                <a:cs typeface="Righteous" panose="02010506000000020000" pitchFamily="2" charset="0"/>
              </a:defRPr>
            </a:lvl1pPr>
          </a:lstStyle>
          <a:p>
            <a:fld id="{260ED907-C148-4387-B23E-6A2E856724F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charset="0"/>
                <a:cs typeface="Righteous" panose="02010506000000020000" pitchFamily="2"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charset="0"/>
                <a:cs typeface="Righteous" panose="02010506000000020000" pitchFamily="2" charset="0"/>
              </a:defRPr>
            </a:lvl1pPr>
          </a:lstStyle>
          <a:p>
            <a:fld id="{C18B00B0-DAB4-4FA0-9192-B9927022676A}" type="slidenum">
              <a:rPr lang="zh-CN" altLang="en-US" smtClean="0"/>
            </a:fld>
            <a:endParaRPr lang="zh-CN" altLang="en-US"/>
          </a:p>
        </p:txBody>
      </p:sp>
      <p:grpSp>
        <p:nvGrpSpPr>
          <p:cNvPr id="7" name="组合 6"/>
          <p:cNvGrpSpPr/>
          <p:nvPr userDrawn="1"/>
        </p:nvGrpSpPr>
        <p:grpSpPr>
          <a:xfrm>
            <a:off x="-11151" y="-13201"/>
            <a:ext cx="12203151" cy="6871201"/>
            <a:chOff x="-11151" y="-13201"/>
            <a:chExt cx="12203151" cy="6871201"/>
          </a:xfrm>
        </p:grpSpPr>
        <p:grpSp>
          <p:nvGrpSpPr>
            <p:cNvPr id="8" name="组合 7"/>
            <p:cNvGrpSpPr/>
            <p:nvPr/>
          </p:nvGrpSpPr>
          <p:grpSpPr>
            <a:xfrm>
              <a:off x="-11151" y="-13201"/>
              <a:ext cx="12203151" cy="6871201"/>
              <a:chOff x="-11151" y="-13201"/>
              <a:chExt cx="12203151" cy="6871201"/>
            </a:xfrm>
          </p:grpSpPr>
          <p:grpSp>
            <p:nvGrpSpPr>
              <p:cNvPr id="10" name="组合 9"/>
              <p:cNvGrpSpPr/>
              <p:nvPr/>
            </p:nvGrpSpPr>
            <p:grpSpPr>
              <a:xfrm>
                <a:off x="-11151" y="-13201"/>
                <a:ext cx="12203151" cy="6871201"/>
                <a:chOff x="-11151" y="-13201"/>
                <a:chExt cx="12203151" cy="6871201"/>
              </a:xfrm>
            </p:grpSpPr>
            <p:grpSp>
              <p:nvGrpSpPr>
                <p:cNvPr id="12" name="组合 11"/>
                <p:cNvGrpSpPr/>
                <p:nvPr/>
              </p:nvGrpSpPr>
              <p:grpSpPr>
                <a:xfrm>
                  <a:off x="-11151" y="-13201"/>
                  <a:ext cx="12203151" cy="6871201"/>
                  <a:chOff x="-11151" y="-13201"/>
                  <a:chExt cx="12203151" cy="6871201"/>
                </a:xfrm>
              </p:grpSpPr>
              <p:pic>
                <p:nvPicPr>
                  <p:cNvPr id="15" name="图形 14"/>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 y="0"/>
                    <a:ext cx="12192001" cy="6858000"/>
                  </a:xfrm>
                  <a:prstGeom prst="rect">
                    <a:avLst/>
                  </a:prstGeom>
                </p:spPr>
              </p:pic>
              <p:pic>
                <p:nvPicPr>
                  <p:cNvPr id="16" name="图形 15"/>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flipH="1">
                    <a:off x="-9434" y="6152430"/>
                    <a:ext cx="12201433" cy="705570"/>
                  </a:xfrm>
                  <a:prstGeom prst="rect">
                    <a:avLst/>
                  </a:prstGeom>
                </p:spPr>
              </p:pic>
              <p:pic>
                <p:nvPicPr>
                  <p:cNvPr id="17" name="图形 16"/>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1151" y="-13201"/>
                    <a:ext cx="3248301" cy="1892801"/>
                  </a:xfrm>
                  <a:prstGeom prst="rect">
                    <a:avLst/>
                  </a:prstGeom>
                </p:spPr>
              </p:pic>
            </p:grpSp>
            <p:sp>
              <p:nvSpPr>
                <p:cNvPr id="13" name="矩形: 圆角 12"/>
                <p:cNvSpPr/>
                <p:nvPr/>
              </p:nvSpPr>
              <p:spPr>
                <a:xfrm>
                  <a:off x="76973" y="75949"/>
                  <a:ext cx="12026903" cy="6692900"/>
                </a:xfrm>
                <a:prstGeom prst="roundRect">
                  <a:avLst>
                    <a:gd name="adj" fmla="val 0"/>
                  </a:avLst>
                </a:prstGeom>
                <a:solidFill>
                  <a:srgbClr val="FF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a typeface="Manrope SemiBold" charset="0"/>
                    <a:cs typeface="Righteous" panose="02010506000000020000" pitchFamily="2" charset="0"/>
                  </a:endParaRPr>
                </a:p>
              </p:txBody>
            </p:sp>
            <p:pic>
              <p:nvPicPr>
                <p:cNvPr id="14" name="图形 13"/>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flipH="1">
                  <a:off x="10981144" y="1"/>
                  <a:ext cx="1210854" cy="705570"/>
                </a:xfrm>
                <a:prstGeom prst="rect">
                  <a:avLst/>
                </a:prstGeom>
              </p:spPr>
            </p:pic>
          </p:grpSp>
          <p:sp>
            <p:nvSpPr>
              <p:cNvPr id="11" name="矩形 10"/>
              <p:cNvSpPr/>
              <p:nvPr/>
            </p:nvSpPr>
            <p:spPr>
              <a:xfrm>
                <a:off x="11338435" y="63248"/>
                <a:ext cx="829715" cy="523220"/>
              </a:xfrm>
              <a:prstGeom prst="rect">
                <a:avLst/>
              </a:prstGeom>
            </p:spPr>
            <p:txBody>
              <a:bodyPr wrap="square">
                <a:spAutoFit/>
              </a:bodyPr>
              <a:lstStyle/>
              <a:p>
                <a:pPr algn="ctr"/>
                <a:r>
                  <a:rPr lang="en-US" altLang="zh-CN" sz="1400" dirty="0">
                    <a:solidFill>
                      <a:schemeClr val="bg1"/>
                    </a:solidFill>
                    <a:latin typeface="Righteous" panose="02010506000000020000" pitchFamily="2" charset="0"/>
                    <a:ea typeface="Manrope SemiBold" charset="0"/>
                    <a:cs typeface="Righteous" panose="02010506000000020000" pitchFamily="2" charset="0"/>
                  </a:rPr>
                  <a:t>Middle School</a:t>
                </a:r>
                <a:endParaRPr lang="zh-CN" altLang="en-US" sz="1400" dirty="0">
                  <a:solidFill>
                    <a:schemeClr val="bg1"/>
                  </a:solidFill>
                  <a:latin typeface="Righteous" panose="02010506000000020000" pitchFamily="2" charset="0"/>
                  <a:ea typeface="Manrope SemiBold" charset="0"/>
                  <a:cs typeface="Righteous" panose="02010506000000020000" pitchFamily="2" charset="0"/>
                </a:endParaRPr>
              </a:p>
            </p:txBody>
          </p:sp>
        </p:grpSp>
        <p:pic>
          <p:nvPicPr>
            <p:cNvPr id="9" name="图形 8"/>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70884" y="192283"/>
              <a:ext cx="656216" cy="788370"/>
            </a:xfrm>
            <a:prstGeom prst="rect">
              <a:avLst/>
            </a:prstGeom>
          </p:spPr>
        </p:pic>
      </p:grpSp>
      <p:pic>
        <p:nvPicPr>
          <p:cNvPr id="18" name="图形 17"/>
          <p:cNvPicPr>
            <a:picLocks noChangeAspect="1"/>
          </p:cNvPicPr>
          <p:nvPr userDrawn="1"/>
        </p:nvPicPr>
        <p:blipFill>
          <a:blip r:embed="rId20">
            <a:extLst>
              <a:ext uri="{96DAC541-7B7A-43D3-8B79-37D633B846F1}">
                <asvg:svgBlip xmlns:asvg="http://schemas.microsoft.com/office/drawing/2016/SVG/main" r:embed="rId21"/>
              </a:ext>
            </a:extLst>
          </a:blip>
          <a:stretch>
            <a:fillRect/>
          </a:stretch>
        </p:blipFill>
        <p:spPr>
          <a:xfrm>
            <a:off x="11436058" y="6159500"/>
            <a:ext cx="654342" cy="596900"/>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Righteous" panose="02010506000000020000" pitchFamily="2" charset="0"/>
          <a:ea typeface="Righteous" panose="02010506000000020000" pitchFamily="2" charset="0"/>
          <a:cs typeface="Righteous" panose="0201050600000002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anrope SemiBold" charset="0"/>
          <a:cs typeface="Righteous" panose="0201050600000002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anrope SemiBold" charset="0"/>
          <a:cs typeface="Righteous" panose="0201050600000002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anrope SemiBold" charset="0"/>
          <a:cs typeface="Righteous" panose="0201050600000002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Righteous" panose="0201050600000002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Righteous" panose="0201050600000002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charset="0"/>
                <a:cs typeface="Righteous" panose="02010506000000020000" pitchFamily="2" charset="0"/>
              </a:defRPr>
            </a:lvl1pPr>
          </a:lstStyle>
          <a:p>
            <a:fld id="{260ED907-C148-4387-B23E-6A2E856724F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charset="0"/>
                <a:cs typeface="Righteous" panose="02010506000000020000" pitchFamily="2"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charset="0"/>
                <a:cs typeface="Righteous" panose="02010506000000020000" pitchFamily="2" charset="0"/>
              </a:defRPr>
            </a:lvl1pPr>
          </a:lstStyle>
          <a:p>
            <a:fld id="{C18B00B0-DAB4-4FA0-9192-B9927022676A}" type="slidenum">
              <a:rPr lang="zh-CN" altLang="en-US" smtClean="0"/>
            </a:fld>
            <a:endParaRPr lang="zh-CN" altLang="en-US"/>
          </a:p>
        </p:txBody>
      </p:sp>
      <p:grpSp>
        <p:nvGrpSpPr>
          <p:cNvPr id="7" name="组合 6"/>
          <p:cNvGrpSpPr/>
          <p:nvPr userDrawn="1"/>
        </p:nvGrpSpPr>
        <p:grpSpPr>
          <a:xfrm>
            <a:off x="-11151" y="-13201"/>
            <a:ext cx="12203151" cy="6871201"/>
            <a:chOff x="-11151" y="-13201"/>
            <a:chExt cx="12203151" cy="6871201"/>
          </a:xfrm>
        </p:grpSpPr>
        <p:grpSp>
          <p:nvGrpSpPr>
            <p:cNvPr id="8" name="组合 7"/>
            <p:cNvGrpSpPr/>
            <p:nvPr/>
          </p:nvGrpSpPr>
          <p:grpSpPr>
            <a:xfrm>
              <a:off x="-11151" y="-13201"/>
              <a:ext cx="12203151" cy="6871201"/>
              <a:chOff x="-11151" y="-13201"/>
              <a:chExt cx="12203151" cy="6871201"/>
            </a:xfrm>
          </p:grpSpPr>
          <p:grpSp>
            <p:nvGrpSpPr>
              <p:cNvPr id="10" name="组合 9"/>
              <p:cNvGrpSpPr/>
              <p:nvPr/>
            </p:nvGrpSpPr>
            <p:grpSpPr>
              <a:xfrm>
                <a:off x="-11151" y="-13201"/>
                <a:ext cx="12203151" cy="6871201"/>
                <a:chOff x="-11151" y="-13201"/>
                <a:chExt cx="12203151" cy="6871201"/>
              </a:xfrm>
            </p:grpSpPr>
            <p:grpSp>
              <p:nvGrpSpPr>
                <p:cNvPr id="12" name="组合 11"/>
                <p:cNvGrpSpPr/>
                <p:nvPr/>
              </p:nvGrpSpPr>
              <p:grpSpPr>
                <a:xfrm>
                  <a:off x="-11151" y="-13201"/>
                  <a:ext cx="12203151" cy="6871201"/>
                  <a:chOff x="-11151" y="-13201"/>
                  <a:chExt cx="12203151" cy="6871201"/>
                </a:xfrm>
              </p:grpSpPr>
              <p:pic>
                <p:nvPicPr>
                  <p:cNvPr id="15" name="图形 14"/>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 y="0"/>
                    <a:ext cx="12192001" cy="6858000"/>
                  </a:xfrm>
                  <a:prstGeom prst="rect">
                    <a:avLst/>
                  </a:prstGeom>
                </p:spPr>
              </p:pic>
              <p:pic>
                <p:nvPicPr>
                  <p:cNvPr id="16" name="图形 15"/>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flipH="1">
                    <a:off x="-9434" y="6152430"/>
                    <a:ext cx="12201433" cy="705570"/>
                  </a:xfrm>
                  <a:prstGeom prst="rect">
                    <a:avLst/>
                  </a:prstGeom>
                </p:spPr>
              </p:pic>
              <p:pic>
                <p:nvPicPr>
                  <p:cNvPr id="17" name="图形 16"/>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1151" y="-13201"/>
                    <a:ext cx="3248301" cy="1892801"/>
                  </a:xfrm>
                  <a:prstGeom prst="rect">
                    <a:avLst/>
                  </a:prstGeom>
                </p:spPr>
              </p:pic>
            </p:grpSp>
            <p:sp>
              <p:nvSpPr>
                <p:cNvPr id="13" name="矩形: 圆角 12"/>
                <p:cNvSpPr/>
                <p:nvPr/>
              </p:nvSpPr>
              <p:spPr>
                <a:xfrm>
                  <a:off x="76973" y="75949"/>
                  <a:ext cx="12026903" cy="6692900"/>
                </a:xfrm>
                <a:prstGeom prst="roundRect">
                  <a:avLst>
                    <a:gd name="adj" fmla="val 0"/>
                  </a:avLst>
                </a:prstGeom>
                <a:solidFill>
                  <a:srgbClr val="FF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a typeface="Manrope SemiBold" charset="0"/>
                    <a:cs typeface="Righteous" panose="02010506000000020000" pitchFamily="2" charset="0"/>
                  </a:endParaRPr>
                </a:p>
              </p:txBody>
            </p:sp>
            <p:pic>
              <p:nvPicPr>
                <p:cNvPr id="14" name="图形 13"/>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flipH="1">
                  <a:off x="10981144" y="1"/>
                  <a:ext cx="1210854" cy="705570"/>
                </a:xfrm>
                <a:prstGeom prst="rect">
                  <a:avLst/>
                </a:prstGeom>
              </p:spPr>
            </p:pic>
          </p:grpSp>
          <p:sp>
            <p:nvSpPr>
              <p:cNvPr id="11" name="矩形 10"/>
              <p:cNvSpPr/>
              <p:nvPr/>
            </p:nvSpPr>
            <p:spPr>
              <a:xfrm>
                <a:off x="11338435" y="63248"/>
                <a:ext cx="829715" cy="523220"/>
              </a:xfrm>
              <a:prstGeom prst="rect">
                <a:avLst/>
              </a:prstGeom>
            </p:spPr>
            <p:txBody>
              <a:bodyPr wrap="square">
                <a:spAutoFit/>
              </a:bodyPr>
              <a:lstStyle/>
              <a:p>
                <a:pPr algn="ctr"/>
                <a:r>
                  <a:rPr lang="en-US" altLang="zh-CN" sz="1400" dirty="0">
                    <a:solidFill>
                      <a:schemeClr val="bg1"/>
                    </a:solidFill>
                    <a:latin typeface="Righteous" panose="02010506000000020000" pitchFamily="2" charset="0"/>
                    <a:ea typeface="Manrope SemiBold" charset="0"/>
                    <a:cs typeface="Righteous" panose="02010506000000020000" pitchFamily="2" charset="0"/>
                  </a:rPr>
                  <a:t>Middle School</a:t>
                </a:r>
                <a:endParaRPr lang="zh-CN" altLang="en-US" sz="1400" dirty="0">
                  <a:solidFill>
                    <a:schemeClr val="bg1"/>
                  </a:solidFill>
                  <a:latin typeface="Righteous" panose="02010506000000020000" pitchFamily="2" charset="0"/>
                  <a:ea typeface="Manrope SemiBold" charset="0"/>
                  <a:cs typeface="Righteous" panose="02010506000000020000" pitchFamily="2" charset="0"/>
                </a:endParaRPr>
              </a:p>
            </p:txBody>
          </p:sp>
        </p:grpSp>
        <p:pic>
          <p:nvPicPr>
            <p:cNvPr id="9" name="图形 8"/>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70884" y="192283"/>
              <a:ext cx="656216" cy="788370"/>
            </a:xfrm>
            <a:prstGeom prst="rect">
              <a:avLst/>
            </a:prstGeom>
          </p:spPr>
        </p:pic>
      </p:grpSp>
      <p:pic>
        <p:nvPicPr>
          <p:cNvPr id="18" name="图形 17"/>
          <p:cNvPicPr>
            <a:picLocks noChangeAspect="1"/>
          </p:cNvPicPr>
          <p:nvPr userDrawn="1"/>
        </p:nvPicPr>
        <p:blipFill>
          <a:blip r:embed="rId20">
            <a:extLst>
              <a:ext uri="{96DAC541-7B7A-43D3-8B79-37D633B846F1}">
                <asvg:svgBlip xmlns:asvg="http://schemas.microsoft.com/office/drawing/2016/SVG/main" r:embed="rId21"/>
              </a:ext>
            </a:extLst>
          </a:blip>
          <a:stretch>
            <a:fillRect/>
          </a:stretch>
        </p:blipFill>
        <p:spPr>
          <a:xfrm>
            <a:off x="11436058" y="6159500"/>
            <a:ext cx="654342" cy="596900"/>
          </a:xfrm>
          <a:prstGeom prst="rect">
            <a:avLst/>
          </a:prstGeom>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Righteous" panose="02010506000000020000" pitchFamily="2" charset="0"/>
          <a:ea typeface="Righteous" panose="02010506000000020000" pitchFamily="2" charset="0"/>
          <a:cs typeface="Righteous" panose="0201050600000002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anrope SemiBold" charset="0"/>
          <a:cs typeface="Righteous" panose="0201050600000002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anrope SemiBold" charset="0"/>
          <a:cs typeface="Righteous" panose="0201050600000002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anrope SemiBold" charset="0"/>
          <a:cs typeface="Righteous" panose="0201050600000002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Righteous" panose="0201050600000002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Righteous" panose="0201050600000002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charset="0"/>
                <a:cs typeface="Righteous" panose="02010506000000020000" pitchFamily="2" charset="0"/>
              </a:defRPr>
            </a:lvl1pPr>
          </a:lstStyle>
          <a:p>
            <a:fld id="{260ED907-C148-4387-B23E-6A2E856724F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charset="0"/>
                <a:cs typeface="Righteous" panose="02010506000000020000" pitchFamily="2"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charset="0"/>
                <a:cs typeface="Righteous" panose="02010506000000020000" pitchFamily="2" charset="0"/>
              </a:defRPr>
            </a:lvl1pPr>
          </a:lstStyle>
          <a:p>
            <a:fld id="{C18B00B0-DAB4-4FA0-9192-B9927022676A}" type="slidenum">
              <a:rPr lang="zh-CN" altLang="en-US" smtClean="0"/>
            </a:fld>
            <a:endParaRPr lang="zh-CN" altLang="en-US"/>
          </a:p>
        </p:txBody>
      </p:sp>
      <p:grpSp>
        <p:nvGrpSpPr>
          <p:cNvPr id="7" name="组合 6"/>
          <p:cNvGrpSpPr/>
          <p:nvPr userDrawn="1"/>
        </p:nvGrpSpPr>
        <p:grpSpPr>
          <a:xfrm>
            <a:off x="-11151" y="-13201"/>
            <a:ext cx="12203151" cy="6871201"/>
            <a:chOff x="-11151" y="-13201"/>
            <a:chExt cx="12203151" cy="6871201"/>
          </a:xfrm>
        </p:grpSpPr>
        <p:grpSp>
          <p:nvGrpSpPr>
            <p:cNvPr id="8" name="组合 7"/>
            <p:cNvGrpSpPr/>
            <p:nvPr/>
          </p:nvGrpSpPr>
          <p:grpSpPr>
            <a:xfrm>
              <a:off x="-11151" y="-13201"/>
              <a:ext cx="12203151" cy="6871201"/>
              <a:chOff x="-11151" y="-13201"/>
              <a:chExt cx="12203151" cy="6871201"/>
            </a:xfrm>
          </p:grpSpPr>
          <p:grpSp>
            <p:nvGrpSpPr>
              <p:cNvPr id="10" name="组合 9"/>
              <p:cNvGrpSpPr/>
              <p:nvPr/>
            </p:nvGrpSpPr>
            <p:grpSpPr>
              <a:xfrm>
                <a:off x="-11151" y="-13201"/>
                <a:ext cx="12203151" cy="6871201"/>
                <a:chOff x="-11151" y="-13201"/>
                <a:chExt cx="12203151" cy="6871201"/>
              </a:xfrm>
            </p:grpSpPr>
            <p:grpSp>
              <p:nvGrpSpPr>
                <p:cNvPr id="12" name="组合 11"/>
                <p:cNvGrpSpPr/>
                <p:nvPr/>
              </p:nvGrpSpPr>
              <p:grpSpPr>
                <a:xfrm>
                  <a:off x="-11151" y="-13201"/>
                  <a:ext cx="12203151" cy="6871201"/>
                  <a:chOff x="-11151" y="-13201"/>
                  <a:chExt cx="12203151" cy="6871201"/>
                </a:xfrm>
              </p:grpSpPr>
              <p:pic>
                <p:nvPicPr>
                  <p:cNvPr id="15" name="图形 14"/>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 y="0"/>
                    <a:ext cx="12192001" cy="6858000"/>
                  </a:xfrm>
                  <a:prstGeom prst="rect">
                    <a:avLst/>
                  </a:prstGeom>
                </p:spPr>
              </p:pic>
              <p:pic>
                <p:nvPicPr>
                  <p:cNvPr id="16" name="图形 15"/>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flipH="1">
                    <a:off x="-9434" y="6152430"/>
                    <a:ext cx="12201433" cy="705570"/>
                  </a:xfrm>
                  <a:prstGeom prst="rect">
                    <a:avLst/>
                  </a:prstGeom>
                </p:spPr>
              </p:pic>
              <p:pic>
                <p:nvPicPr>
                  <p:cNvPr id="17" name="图形 16"/>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1151" y="-13201"/>
                    <a:ext cx="3248301" cy="1892801"/>
                  </a:xfrm>
                  <a:prstGeom prst="rect">
                    <a:avLst/>
                  </a:prstGeom>
                </p:spPr>
              </p:pic>
            </p:grpSp>
            <p:sp>
              <p:nvSpPr>
                <p:cNvPr id="13" name="矩形: 圆角 12"/>
                <p:cNvSpPr/>
                <p:nvPr/>
              </p:nvSpPr>
              <p:spPr>
                <a:xfrm>
                  <a:off x="76973" y="75949"/>
                  <a:ext cx="12026903" cy="6692900"/>
                </a:xfrm>
                <a:prstGeom prst="roundRect">
                  <a:avLst>
                    <a:gd name="adj" fmla="val 0"/>
                  </a:avLst>
                </a:prstGeom>
                <a:solidFill>
                  <a:srgbClr val="FF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a typeface="Manrope SemiBold" charset="0"/>
                    <a:cs typeface="Righteous" panose="02010506000000020000" pitchFamily="2" charset="0"/>
                  </a:endParaRPr>
                </a:p>
              </p:txBody>
            </p:sp>
            <p:pic>
              <p:nvPicPr>
                <p:cNvPr id="14" name="图形 13"/>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flipH="1">
                  <a:off x="10981144" y="1"/>
                  <a:ext cx="1210854" cy="705570"/>
                </a:xfrm>
                <a:prstGeom prst="rect">
                  <a:avLst/>
                </a:prstGeom>
              </p:spPr>
            </p:pic>
          </p:grpSp>
          <p:sp>
            <p:nvSpPr>
              <p:cNvPr id="11" name="矩形 10"/>
              <p:cNvSpPr/>
              <p:nvPr/>
            </p:nvSpPr>
            <p:spPr>
              <a:xfrm>
                <a:off x="11338435" y="63248"/>
                <a:ext cx="829715" cy="523220"/>
              </a:xfrm>
              <a:prstGeom prst="rect">
                <a:avLst/>
              </a:prstGeom>
            </p:spPr>
            <p:txBody>
              <a:bodyPr wrap="square">
                <a:spAutoFit/>
              </a:bodyPr>
              <a:lstStyle/>
              <a:p>
                <a:pPr algn="ctr"/>
                <a:r>
                  <a:rPr lang="en-US" altLang="zh-CN" sz="1400" dirty="0">
                    <a:solidFill>
                      <a:schemeClr val="bg1"/>
                    </a:solidFill>
                    <a:latin typeface="Righteous" panose="02010506000000020000" pitchFamily="2" charset="0"/>
                    <a:ea typeface="Manrope SemiBold" charset="0"/>
                    <a:cs typeface="Righteous" panose="02010506000000020000" pitchFamily="2" charset="0"/>
                  </a:rPr>
                  <a:t>Middle School</a:t>
                </a:r>
                <a:endParaRPr lang="zh-CN" altLang="en-US" sz="1400" dirty="0">
                  <a:solidFill>
                    <a:schemeClr val="bg1"/>
                  </a:solidFill>
                  <a:latin typeface="Righteous" panose="02010506000000020000" pitchFamily="2" charset="0"/>
                  <a:ea typeface="Manrope SemiBold" charset="0"/>
                  <a:cs typeface="Righteous" panose="02010506000000020000" pitchFamily="2" charset="0"/>
                </a:endParaRPr>
              </a:p>
            </p:txBody>
          </p:sp>
        </p:grpSp>
        <p:pic>
          <p:nvPicPr>
            <p:cNvPr id="9" name="图形 8"/>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70884" y="192283"/>
              <a:ext cx="656216" cy="788370"/>
            </a:xfrm>
            <a:prstGeom prst="rect">
              <a:avLst/>
            </a:prstGeom>
          </p:spPr>
        </p:pic>
      </p:grpSp>
      <p:pic>
        <p:nvPicPr>
          <p:cNvPr id="18" name="图形 17"/>
          <p:cNvPicPr>
            <a:picLocks noChangeAspect="1"/>
          </p:cNvPicPr>
          <p:nvPr userDrawn="1"/>
        </p:nvPicPr>
        <p:blipFill>
          <a:blip r:embed="rId20">
            <a:extLst>
              <a:ext uri="{96DAC541-7B7A-43D3-8B79-37D633B846F1}">
                <asvg:svgBlip xmlns:asvg="http://schemas.microsoft.com/office/drawing/2016/SVG/main" r:embed="rId21"/>
              </a:ext>
            </a:extLst>
          </a:blip>
          <a:stretch>
            <a:fillRect/>
          </a:stretch>
        </p:blipFill>
        <p:spPr>
          <a:xfrm>
            <a:off x="11436058" y="6159500"/>
            <a:ext cx="654342" cy="596900"/>
          </a:xfrm>
          <a:prstGeom prst="rect">
            <a:avLst/>
          </a:prstGeom>
        </p:spPr>
      </p:pic>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Righteous" panose="02010506000000020000" pitchFamily="2" charset="0"/>
          <a:ea typeface="Righteous" panose="02010506000000020000" pitchFamily="2" charset="0"/>
          <a:cs typeface="Righteous" panose="0201050600000002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anrope SemiBold" charset="0"/>
          <a:cs typeface="Righteous" panose="0201050600000002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anrope SemiBold" charset="0"/>
          <a:cs typeface="Righteous" panose="0201050600000002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anrope SemiBold" charset="0"/>
          <a:cs typeface="Righteous" panose="0201050600000002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Righteous" panose="0201050600000002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Righteous" panose="0201050600000002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3.xml"/><Relationship Id="rId5" Type="http://schemas.openxmlformats.org/officeDocument/2006/relationships/image" Target="../media/image15.png"/><Relationship Id="rId4" Type="http://schemas.openxmlformats.org/officeDocument/2006/relationships/image" Target="../media/image14.svg"/><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image" Target="../media/image14.svg"/><Relationship Id="rId3" Type="http://schemas.openxmlformats.org/officeDocument/2006/relationships/image" Target="../media/image13.png"/><Relationship Id="rId2" Type="http://schemas.openxmlformats.org/officeDocument/2006/relationships/image" Target="../media/image16.svg"/><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56.xml"/><Relationship Id="rId5" Type="http://schemas.openxmlformats.org/officeDocument/2006/relationships/image" Target="../media/image15.png"/><Relationship Id="rId4" Type="http://schemas.openxmlformats.org/officeDocument/2006/relationships/image" Target="../media/image14.svg"/><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34.xml"/><Relationship Id="rId5" Type="http://schemas.openxmlformats.org/officeDocument/2006/relationships/image" Target="../media/image15.png"/><Relationship Id="rId4" Type="http://schemas.openxmlformats.org/officeDocument/2006/relationships/image" Target="../media/image14.svg"/><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45.xml"/><Relationship Id="rId5" Type="http://schemas.openxmlformats.org/officeDocument/2006/relationships/image" Target="../media/image15.png"/><Relationship Id="rId4" Type="http://schemas.openxmlformats.org/officeDocument/2006/relationships/image" Target="../media/image14.svg"/><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image" Target="../media/image22.svg"/><Relationship Id="rId7" Type="http://schemas.openxmlformats.org/officeDocument/2006/relationships/image" Target="../media/image21.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4.svg"/><Relationship Id="rId3" Type="http://schemas.openxmlformats.org/officeDocument/2006/relationships/image" Target="../media/image13.png"/><Relationship Id="rId2" Type="http://schemas.openxmlformats.org/officeDocument/2006/relationships/image" Target="../media/image18.svg"/><Relationship Id="rId11" Type="http://schemas.openxmlformats.org/officeDocument/2006/relationships/notesSlide" Target="../notesSlides/notesSlide6.xml"/><Relationship Id="rId10" Type="http://schemas.openxmlformats.org/officeDocument/2006/relationships/slideLayout" Target="../slideLayouts/slideLayout12.xml"/><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 y="0"/>
            <a:ext cx="12192001" cy="6858000"/>
          </a:xfrm>
          <a:prstGeom prst="rect">
            <a:avLst/>
          </a:prstGeom>
        </p:spPr>
      </p:pic>
      <p:pic>
        <p:nvPicPr>
          <p:cNvPr id="51" name="图形 50"/>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51" y="-13201"/>
            <a:ext cx="3248301" cy="1892801"/>
          </a:xfrm>
          <a:prstGeom prst="rect">
            <a:avLst/>
          </a:prstGeom>
        </p:spPr>
      </p:pic>
      <p:sp>
        <p:nvSpPr>
          <p:cNvPr id="6" name="矩形: 圆角 5"/>
          <p:cNvSpPr/>
          <p:nvPr/>
        </p:nvSpPr>
        <p:spPr>
          <a:xfrm>
            <a:off x="294728" y="412673"/>
            <a:ext cx="11483163" cy="6241312"/>
          </a:xfrm>
          <a:prstGeom prst="roundRect">
            <a:avLst>
              <a:gd name="adj" fmla="val 0"/>
            </a:avLst>
          </a:prstGeom>
          <a:solidFill>
            <a:srgbClr val="007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Righteous" panose="02010506000000020000" pitchFamily="2" charset="0"/>
            </a:endParaRPr>
          </a:p>
        </p:txBody>
      </p:sp>
      <p:sp>
        <p:nvSpPr>
          <p:cNvPr id="49" name="矩形 48"/>
          <p:cNvSpPr/>
          <p:nvPr/>
        </p:nvSpPr>
        <p:spPr>
          <a:xfrm>
            <a:off x="3632835" y="995045"/>
            <a:ext cx="6932295" cy="1076325"/>
          </a:xfrm>
          <a:prstGeom prst="rect">
            <a:avLst/>
          </a:prstGeom>
        </p:spPr>
        <p:txBody>
          <a:bodyPr wrap="square">
            <a:spAutoFit/>
          </a:bodyPr>
          <a:lstStyle/>
          <a:p>
            <a:pPr algn="ctr"/>
            <a:r>
              <a:rPr lang="en-US" sz="3200" dirty="0">
                <a:solidFill>
                  <a:srgbClr val="F5832E"/>
                </a:solidFill>
                <a:latin typeface="Righteous" panose="02010506000000020000" pitchFamily="2" charset="0"/>
                <a:cs typeface="Righteous" panose="02010506000000020000" pitchFamily="2" charset="0"/>
              </a:rPr>
              <a:t>SMP ISLAM ASQOLAN SAMARINDA BOARDING SCHOOL</a:t>
            </a:r>
            <a:endParaRPr lang="en-US" sz="3200" dirty="0">
              <a:solidFill>
                <a:srgbClr val="F5832E"/>
              </a:solidFill>
              <a:latin typeface="Righteous" panose="02010506000000020000" pitchFamily="2" charset="0"/>
              <a:cs typeface="Righteous" panose="02010506000000020000" pitchFamily="2" charset="0"/>
            </a:endParaRPr>
          </a:p>
        </p:txBody>
      </p:sp>
      <p:sp>
        <p:nvSpPr>
          <p:cNvPr id="68" name="矩形 67"/>
          <p:cNvSpPr/>
          <p:nvPr/>
        </p:nvSpPr>
        <p:spPr>
          <a:xfrm>
            <a:off x="2097405" y="3585210"/>
            <a:ext cx="8247380" cy="2759710"/>
          </a:xfrm>
          <a:prstGeom prst="rect">
            <a:avLst/>
          </a:prstGeom>
          <a:ln>
            <a:solidFill>
              <a:schemeClr val="tx1"/>
            </a:solidFill>
          </a:ln>
        </p:spPr>
        <p:txBody>
          <a:bodyPr wrap="square">
            <a:noAutofit/>
          </a:bodyPr>
          <a:lstStyle/>
          <a:p>
            <a:pPr marL="228600" indent="-228600" algn="just">
              <a:lnSpc>
                <a:spcPct val="150000"/>
              </a:lnSpc>
              <a:buAutoNum type="arabicPeriod"/>
            </a:pPr>
            <a:r>
              <a:rPr sz="1200" dirty="0">
                <a:solidFill>
                  <a:schemeClr val="bg1"/>
                </a:solidFill>
                <a:cs typeface="Manrope SemiBold" charset="0"/>
              </a:rPr>
              <a:t>Berdasarkan kondisi pendidikan sekolah dasar khususnya daerah Samarinda Kalimantan Timur yang masih sangat membutuhkan terus perbaikan dan peningkatan kualitas materi dalam hal ini bidang ke ISLAMAN</a:t>
            </a:r>
            <a:endParaRPr sz="1200" dirty="0">
              <a:solidFill>
                <a:schemeClr val="bg1"/>
              </a:solidFill>
              <a:cs typeface="Manrope SemiBold" charset="0"/>
            </a:endParaRPr>
          </a:p>
          <a:p>
            <a:pPr marL="228600" indent="-228600" algn="just">
              <a:lnSpc>
                <a:spcPct val="150000"/>
              </a:lnSpc>
              <a:buAutoNum type="arabicPeriod"/>
            </a:pPr>
            <a:r>
              <a:rPr sz="1200" dirty="0">
                <a:solidFill>
                  <a:schemeClr val="bg1"/>
                </a:solidFill>
                <a:cs typeface="Manrope SemiBold" charset="0"/>
              </a:rPr>
              <a:t>Tingginya animo dan permintaan masyarakat yang mulai mencari sekolah-sekolah pada jenjang sekolah dasar yang benar-benar menggunakan kurikulum berdasarkan Al Quran dan Sunnah Rasulullah SAW</a:t>
            </a:r>
            <a:endParaRPr sz="1200" dirty="0">
              <a:solidFill>
                <a:schemeClr val="bg1"/>
              </a:solidFill>
              <a:cs typeface="Manrope SemiBold" charset="0"/>
            </a:endParaRPr>
          </a:p>
          <a:p>
            <a:pPr marL="228600" indent="-228600" algn="just">
              <a:lnSpc>
                <a:spcPct val="150000"/>
              </a:lnSpc>
              <a:buAutoNum type="arabicPeriod"/>
            </a:pPr>
            <a:r>
              <a:rPr sz="1200" dirty="0">
                <a:solidFill>
                  <a:schemeClr val="bg1"/>
                </a:solidFill>
                <a:cs typeface="Manrope SemiBold" charset="0"/>
              </a:rPr>
              <a:t>Orang tua selaku masyarakat yang mulai banyak memahami pentingnya keilmuan keIslaman yang baik sudah dipelajari dan difahamkan kepada anak sejak dini..</a:t>
            </a:r>
            <a:endParaRPr sz="1200" dirty="0">
              <a:solidFill>
                <a:schemeClr val="bg1"/>
              </a:solidFill>
              <a:cs typeface="Manrope SemiBold" charset="0"/>
            </a:endParaRPr>
          </a:p>
          <a:p>
            <a:pPr marL="228600" indent="-228600" algn="just">
              <a:lnSpc>
                <a:spcPct val="150000"/>
              </a:lnSpc>
              <a:buAutoNum type="arabicPeriod"/>
            </a:pPr>
            <a:r>
              <a:rPr sz="1200" dirty="0">
                <a:solidFill>
                  <a:schemeClr val="bg1"/>
                </a:solidFill>
                <a:cs typeface="Manrope SemiBold" charset="0"/>
              </a:rPr>
              <a:t>Sebagai  usaha yang diharapkan dapat menghadirkan generasi-generasi yang kokoh keimanan sejak kecil dalam menghadapi era moderenisasi, globalisasi baik ekonomi, sosial dan budaya.</a:t>
            </a:r>
            <a:endParaRPr sz="1200" dirty="0">
              <a:solidFill>
                <a:schemeClr val="bg1"/>
              </a:solidFill>
              <a:cs typeface="Manrope SemiBold" charset="0"/>
            </a:endParaRPr>
          </a:p>
          <a:p>
            <a:pPr marL="228600" indent="-228600" algn="just">
              <a:lnSpc>
                <a:spcPct val="150000"/>
              </a:lnSpc>
              <a:buAutoNum type="arabicPeriod"/>
            </a:pPr>
            <a:r>
              <a:rPr sz="1200" dirty="0">
                <a:solidFill>
                  <a:schemeClr val="bg1"/>
                </a:solidFill>
                <a:cs typeface="Manrope SemiBold" charset="0"/>
              </a:rPr>
              <a:t>Keinginan yang besar masyarakat Samarinda untuk menghadirkan Generasi Robbani</a:t>
            </a:r>
            <a:endParaRPr sz="1200" dirty="0">
              <a:solidFill>
                <a:schemeClr val="bg1"/>
              </a:solidFill>
              <a:cs typeface="Manrope SemiBold" charset="0"/>
            </a:endParaRPr>
          </a:p>
        </p:txBody>
      </p:sp>
      <p:pic>
        <p:nvPicPr>
          <p:cNvPr id="72" name="图形 7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10896600" y="1"/>
            <a:ext cx="1295398" cy="754834"/>
          </a:xfrm>
          <a:prstGeom prst="rect">
            <a:avLst/>
          </a:prstGeom>
        </p:spPr>
      </p:pic>
      <p:sp>
        <p:nvSpPr>
          <p:cNvPr id="3" name="Freeform 6"/>
          <p:cNvSpPr/>
          <p:nvPr/>
        </p:nvSpPr>
        <p:spPr>
          <a:xfrm>
            <a:off x="918845" y="523875"/>
            <a:ext cx="2029460" cy="1635125"/>
          </a:xfrm>
          <a:custGeom>
            <a:avLst/>
            <a:gdLst/>
            <a:ahLst/>
            <a:cxnLst/>
            <a:rect l="l" t="t" r="r" b="b"/>
            <a:pathLst>
              <a:path w="1998422" h="1684384">
                <a:moveTo>
                  <a:pt x="0" y="0"/>
                </a:moveTo>
                <a:lnTo>
                  <a:pt x="1998422" y="0"/>
                </a:lnTo>
                <a:lnTo>
                  <a:pt x="1998422" y="1684385"/>
                </a:lnTo>
                <a:lnTo>
                  <a:pt x="0" y="1684385"/>
                </a:lnTo>
                <a:lnTo>
                  <a:pt x="0" y="0"/>
                </a:lnTo>
                <a:close/>
              </a:path>
            </a:pathLst>
          </a:custGeom>
          <a:blipFill>
            <a:blip r:embed="rId5"/>
            <a:stretch>
              <a:fillRect/>
            </a:stretch>
          </a:blipFill>
        </p:spPr>
      </p:sp>
      <p:sp>
        <p:nvSpPr>
          <p:cNvPr id="44" name="矩形 43"/>
          <p:cNvSpPr/>
          <p:nvPr/>
        </p:nvSpPr>
        <p:spPr>
          <a:xfrm>
            <a:off x="2086610" y="2968625"/>
            <a:ext cx="2613660" cy="460375"/>
          </a:xfrm>
          <a:prstGeom prst="rect">
            <a:avLst/>
          </a:prstGeom>
        </p:spPr>
        <p:txBody>
          <a:bodyPr wrap="square">
            <a:spAutoFit/>
          </a:bodyPr>
          <a:p>
            <a:r>
              <a:rPr lang="en-US" altLang="zh-CN" sz="2400" dirty="0">
                <a:solidFill>
                  <a:schemeClr val="bg1"/>
                </a:solidFill>
                <a:latin typeface="Righteous" panose="02010506000000020000" pitchFamily="2" charset="0"/>
                <a:ea typeface="+mj-ea"/>
                <a:cs typeface="Righteous" panose="02010506000000020000" pitchFamily="2" charset="0"/>
              </a:rPr>
              <a:t>Latar Belakang</a:t>
            </a:r>
            <a:endParaRPr lang="zh-CN" altLang="en-US" sz="2400" dirty="0">
              <a:solidFill>
                <a:schemeClr val="bg1"/>
              </a:solidFill>
              <a:latin typeface="Righteous" panose="02010506000000020000" pitchFamily="2" charset="0"/>
              <a:ea typeface="+mj-ea"/>
              <a:cs typeface="Righteous" panose="02010506000000020000"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 y="0"/>
            <a:ext cx="12192001" cy="6858000"/>
          </a:xfrm>
          <a:prstGeom prst="rect">
            <a:avLst/>
          </a:prstGeom>
        </p:spPr>
      </p:pic>
      <p:pic>
        <p:nvPicPr>
          <p:cNvPr id="51" name="图形 50"/>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51" y="-13201"/>
            <a:ext cx="3248301" cy="1892801"/>
          </a:xfrm>
          <a:prstGeom prst="rect">
            <a:avLst/>
          </a:prstGeom>
        </p:spPr>
      </p:pic>
      <p:sp>
        <p:nvSpPr>
          <p:cNvPr id="6" name="矩形: 圆角 5"/>
          <p:cNvSpPr/>
          <p:nvPr/>
        </p:nvSpPr>
        <p:spPr>
          <a:xfrm>
            <a:off x="294728" y="412673"/>
            <a:ext cx="11483163" cy="6241312"/>
          </a:xfrm>
          <a:prstGeom prst="roundRect">
            <a:avLst>
              <a:gd name="adj" fmla="val 0"/>
            </a:avLst>
          </a:prstGeom>
          <a:solidFill>
            <a:srgbClr val="007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Righteous" panose="02010506000000020000" pitchFamily="2" charset="0"/>
            </a:endParaRPr>
          </a:p>
        </p:txBody>
      </p:sp>
      <p:sp>
        <p:nvSpPr>
          <p:cNvPr id="67" name="矩形 66"/>
          <p:cNvSpPr/>
          <p:nvPr/>
        </p:nvSpPr>
        <p:spPr>
          <a:xfrm>
            <a:off x="5949950" y="971550"/>
            <a:ext cx="5556885" cy="5586730"/>
          </a:xfrm>
          <a:prstGeom prst="rect">
            <a:avLst/>
          </a:prstGeom>
          <a:ln>
            <a:solidFill>
              <a:schemeClr val="tx1"/>
            </a:solidFill>
          </a:ln>
        </p:spPr>
        <p:txBody>
          <a:bodyPr wrap="square">
            <a:noAutofit/>
          </a:bodyPr>
          <a:lstStyle/>
          <a:p>
            <a:pPr algn="just">
              <a:lnSpc>
                <a:spcPct val="150000"/>
              </a:lnSpc>
            </a:pPr>
            <a:r>
              <a:rPr sz="1000" dirty="0">
                <a:solidFill>
                  <a:schemeClr val="bg1"/>
                </a:solidFill>
                <a:cs typeface="Manrope SemiBold" charset="0"/>
                <a:sym typeface="+mn-ea"/>
              </a:rPr>
              <a:t>Jika kita melihat pangkal masalahnya, ternyata hal ini dimulai dari rusaknya pendidikan anak usia dini. Institusi pendidikan usia dini yang ada belum dapat melahirkan anak-anak yang berkarakter kokoh, bermoral kuat, dan mampu menanggung beban ilmu di usia selanjutnya. Tidak tertanamnya karakter kebaikan di usia dini menimbulkan potensi keburukan di kemudian hari. Ibarat bangunan, jika fondasinya tidak kuat, maka hasilnya pasti bermasalah, bahkan berpotensi besar untuk ambruk.</a:t>
            </a:r>
            <a:endParaRPr sz="1000" dirty="0">
              <a:solidFill>
                <a:schemeClr val="bg1"/>
              </a:solidFill>
              <a:cs typeface="Manrope SemiBold" charset="0"/>
            </a:endParaRPr>
          </a:p>
          <a:p>
            <a:pPr algn="just">
              <a:lnSpc>
                <a:spcPct val="150000"/>
              </a:lnSpc>
            </a:pPr>
            <a:endParaRPr sz="1000" dirty="0">
              <a:solidFill>
                <a:schemeClr val="bg1"/>
              </a:solidFill>
              <a:cs typeface="Manrope SemiBold" charset="0"/>
            </a:endParaRPr>
          </a:p>
          <a:p>
            <a:pPr algn="just">
              <a:lnSpc>
                <a:spcPct val="150000"/>
              </a:lnSpc>
            </a:pPr>
            <a:r>
              <a:rPr sz="1000" dirty="0">
                <a:solidFill>
                  <a:schemeClr val="bg1"/>
                </a:solidFill>
                <a:cs typeface="Manrope SemiBold" charset="0"/>
                <a:sym typeface="+mn-ea"/>
              </a:rPr>
              <a:t>Tugas penting sekolah yang harus diperankan pada kondisi bangsa yang dilanda krisis multi dimensi ini adalah membentuk sumberdaya manusia yang berkualitas untuk mewujudkan kepemimpinan masa depan yang kuat. Pencapaian tugas ini sangat ditentukan oleh efektifitas penyelenggaraan dan pengelolaan sekolah sebagaimana pesan Allah SWT, “… Dan tolong-menolonglah kalian dalam (mengerjakan) kebaikan dan takwa …” (Al-Qur’an: Al-Maaidah ayat 2).</a:t>
            </a:r>
            <a:endParaRPr sz="1000" dirty="0">
              <a:solidFill>
                <a:schemeClr val="bg1"/>
              </a:solidFill>
              <a:cs typeface="Manrope SemiBold" charset="0"/>
            </a:endParaRPr>
          </a:p>
          <a:p>
            <a:pPr algn="just">
              <a:lnSpc>
                <a:spcPct val="150000"/>
              </a:lnSpc>
            </a:pPr>
            <a:endParaRPr sz="1000" dirty="0">
              <a:solidFill>
                <a:schemeClr val="bg1"/>
              </a:solidFill>
              <a:cs typeface="Manrope SemiBold" charset="0"/>
            </a:endParaRPr>
          </a:p>
          <a:p>
            <a:pPr algn="just">
              <a:lnSpc>
                <a:spcPct val="150000"/>
              </a:lnSpc>
            </a:pPr>
            <a:r>
              <a:rPr sz="1000" dirty="0">
                <a:solidFill>
                  <a:schemeClr val="bg1"/>
                </a:solidFill>
                <a:cs typeface="Manrope SemiBold" charset="0"/>
                <a:sym typeface="+mn-ea"/>
              </a:rPr>
              <a:t>Pendidikan Rasulullah Saw. adalah pendidikan mulia yang menghasilkan orang-orang yang mulia. Rasulullah Saw. adalah guru yang piawai dalam menghadapi seluruh karakter peserta didiknya. Sejarah mencatat, anak-anak yang mendapatkan sentuhan pendidikan langsung dari Rasulullah Saw. kelak menjadi orang-orang yang mengukir kebesaran Islam. Mereka di antaranya ialah: Abdullah bin Zubair, Abdullah bin Abbas, Abdullah bin Amr bin Ash, Abdullah bin Umar, Anas bin Malik, Abdullah bin Ja’far, dan Usamah bin Zaid. Dengan demikian keberadaan SD Islam Al Quds merupakan solusi tepat dalam menjawab masalah-masalah pendidikan untuk mengembalikan potensi besarnya dalam membangun Generasi Usia Dini.</a:t>
            </a:r>
            <a:endParaRPr lang="zh-CN" altLang="en-US" sz="1000" dirty="0">
              <a:solidFill>
                <a:schemeClr val="bg1"/>
              </a:solidFill>
              <a:cs typeface="Manrope SemiBold" charset="0"/>
              <a:sym typeface="+mn-ea"/>
            </a:endParaRPr>
          </a:p>
        </p:txBody>
      </p:sp>
      <p:sp>
        <p:nvSpPr>
          <p:cNvPr id="68" name="矩形 67"/>
          <p:cNvSpPr/>
          <p:nvPr/>
        </p:nvSpPr>
        <p:spPr>
          <a:xfrm>
            <a:off x="380365" y="971550"/>
            <a:ext cx="5569585" cy="5586730"/>
          </a:xfrm>
          <a:prstGeom prst="rect">
            <a:avLst/>
          </a:prstGeom>
          <a:ln>
            <a:solidFill>
              <a:schemeClr val="tx1"/>
            </a:solidFill>
          </a:ln>
        </p:spPr>
        <p:txBody>
          <a:bodyPr wrap="square">
            <a:noAutofit/>
          </a:bodyPr>
          <a:lstStyle/>
          <a:p>
            <a:pPr algn="just">
              <a:lnSpc>
                <a:spcPct val="150000"/>
              </a:lnSpc>
            </a:pPr>
            <a:r>
              <a:rPr sz="1000" dirty="0">
                <a:solidFill>
                  <a:schemeClr val="bg1"/>
                </a:solidFill>
                <a:cs typeface="Manrope SemiBold" charset="0"/>
              </a:rPr>
              <a:t>Islam mengenal lembaga pendidikan semenjak awal turunnya wahyu kepada Nabi Muhammad SAW di sebuah gua melalui Malaikat Jibril AS. Karena pada hakekatnya proses turunnya atau pemberian wahyu adalah merupakan institusi pendidikan Islam pertama dengan guru besar Nabi Muhammad SAW. Beliau mengumpulkan sekumpulan kecil pengikutnya yang percaya kepadanya untuk belajar Islam secara diam-diam. Di rumah inilah Beliau mengajarkan ayat- ayat Al Qur’an dan membentuk idiologinya sesuai dengan ajaran Islam yang mulia itu.</a:t>
            </a:r>
            <a:endParaRPr sz="1000" dirty="0">
              <a:solidFill>
                <a:schemeClr val="bg1"/>
              </a:solidFill>
              <a:cs typeface="Manrope SemiBold" charset="0"/>
            </a:endParaRPr>
          </a:p>
          <a:p>
            <a:pPr algn="just">
              <a:lnSpc>
                <a:spcPct val="150000"/>
              </a:lnSpc>
            </a:pPr>
            <a:endParaRPr sz="1000" dirty="0">
              <a:solidFill>
                <a:schemeClr val="bg1"/>
              </a:solidFill>
              <a:cs typeface="Manrope SemiBold" charset="0"/>
            </a:endParaRPr>
          </a:p>
          <a:p>
            <a:pPr algn="just">
              <a:lnSpc>
                <a:spcPct val="150000"/>
              </a:lnSpc>
            </a:pPr>
            <a:r>
              <a:rPr sz="1000" dirty="0">
                <a:solidFill>
                  <a:schemeClr val="bg1"/>
                </a:solidFill>
                <a:cs typeface="Manrope SemiBold" charset="0"/>
              </a:rPr>
              <a:t>Institusi-institusi Pendidikan Islam dalam perkembangannya selalu fleksibel, dinamis sesuai dengan waktu dan tempat. Setelah orang Islam hijrahdari Mekah ke Madinah, rumah-rumah Al Qur’an dan rumah-rumah lain sudah tidak lagi memuat kaum muslimin dalam bilangan yang besar. Semenjak itulahmasjid-masjid menjadi pusat kehidupan / kegiatan masyarakat.</a:t>
            </a:r>
            <a:endParaRPr sz="1000" dirty="0">
              <a:solidFill>
                <a:schemeClr val="bg1"/>
              </a:solidFill>
              <a:cs typeface="Manrope SemiBold" charset="0"/>
            </a:endParaRPr>
          </a:p>
          <a:p>
            <a:pPr algn="just">
              <a:lnSpc>
                <a:spcPct val="150000"/>
              </a:lnSpc>
            </a:pPr>
            <a:endParaRPr sz="1000" dirty="0">
              <a:solidFill>
                <a:schemeClr val="bg1"/>
              </a:solidFill>
              <a:cs typeface="Manrope SemiBold" charset="0"/>
            </a:endParaRPr>
          </a:p>
          <a:p>
            <a:pPr algn="just">
              <a:lnSpc>
                <a:spcPct val="150000"/>
              </a:lnSpc>
            </a:pPr>
            <a:r>
              <a:rPr sz="1000" dirty="0">
                <a:solidFill>
                  <a:schemeClr val="bg1"/>
                </a:solidFill>
                <a:cs typeface="Manrope SemiBold" charset="0"/>
              </a:rPr>
              <a:t>Masjid sebagai institusi pendidikan kedua setelah rumah-rumah, lalu muncul institusi ketiga yaitu Kuttab dalam pendidikan Islam. Demikianlah selanjutnya institusi pendidikan Islam terus berkembang sesuai dengan dinamika zaman.</a:t>
            </a:r>
            <a:endParaRPr sz="1000" dirty="0">
              <a:solidFill>
                <a:schemeClr val="bg1"/>
              </a:solidFill>
              <a:cs typeface="Manrope SemiBold" charset="0"/>
            </a:endParaRPr>
          </a:p>
          <a:p>
            <a:pPr algn="just">
              <a:lnSpc>
                <a:spcPct val="150000"/>
              </a:lnSpc>
            </a:pPr>
            <a:r>
              <a:rPr sz="1000" dirty="0">
                <a:solidFill>
                  <a:schemeClr val="bg1"/>
                </a:solidFill>
                <a:cs typeface="Manrope SemiBold" charset="0"/>
                <a:sym typeface="+mn-ea"/>
              </a:rPr>
              <a:t>Pendidikan yang mengacu pada konsep pendidikan yang diajarkan Rasulullah Saw. menjadi hal yang mutlak dan tidak dapat ditawar lagi karena ia yang melahirkan generasi terbaik. Saat hal ini dikesampingkan, tidak heran jika kita mendapati pendidikan saat ini penuh dengan masalah.</a:t>
            </a:r>
            <a:endParaRPr sz="1000" dirty="0">
              <a:solidFill>
                <a:schemeClr val="bg1"/>
              </a:solidFill>
              <a:cs typeface="Manrope SemiBold" charset="0"/>
              <a:sym typeface="+mn-ea"/>
            </a:endParaRPr>
          </a:p>
        </p:txBody>
      </p:sp>
      <p:pic>
        <p:nvPicPr>
          <p:cNvPr id="72" name="图形 7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10896600" y="1"/>
            <a:ext cx="1295398" cy="754834"/>
          </a:xfrm>
          <a:prstGeom prst="rect">
            <a:avLst/>
          </a:prstGeom>
        </p:spPr>
      </p:pic>
      <p:sp>
        <p:nvSpPr>
          <p:cNvPr id="44" name="矩形 43"/>
          <p:cNvSpPr/>
          <p:nvPr/>
        </p:nvSpPr>
        <p:spPr>
          <a:xfrm>
            <a:off x="294640" y="412750"/>
            <a:ext cx="2613660" cy="460375"/>
          </a:xfrm>
          <a:prstGeom prst="rect">
            <a:avLst/>
          </a:prstGeom>
        </p:spPr>
        <p:txBody>
          <a:bodyPr wrap="square">
            <a:spAutoFit/>
          </a:bodyPr>
          <a:p>
            <a:r>
              <a:rPr lang="en-US" altLang="zh-CN" sz="2400" dirty="0">
                <a:solidFill>
                  <a:schemeClr val="bg1"/>
                </a:solidFill>
                <a:latin typeface="Righteous" panose="02010506000000020000" pitchFamily="2" charset="0"/>
                <a:ea typeface="+mj-ea"/>
                <a:cs typeface="Righteous" panose="02010506000000020000" pitchFamily="2" charset="0"/>
              </a:rPr>
              <a:t>Pendahuluan</a:t>
            </a:r>
            <a:endParaRPr lang="en-US" altLang="zh-CN" sz="2400" dirty="0">
              <a:solidFill>
                <a:schemeClr val="bg1"/>
              </a:solidFill>
              <a:latin typeface="Righteous" panose="02010506000000020000" pitchFamily="2" charset="0"/>
              <a:ea typeface="+mj-ea"/>
              <a:cs typeface="Righteous" panose="0201050600000002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 y="0"/>
            <a:ext cx="12192001" cy="6858000"/>
          </a:xfrm>
          <a:prstGeom prst="rect">
            <a:avLst/>
          </a:prstGeom>
        </p:spPr>
      </p:pic>
      <p:pic>
        <p:nvPicPr>
          <p:cNvPr id="51" name="图形 50"/>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51" y="-13201"/>
            <a:ext cx="3248301" cy="1892801"/>
          </a:xfrm>
          <a:prstGeom prst="rect">
            <a:avLst/>
          </a:prstGeom>
        </p:spPr>
      </p:pic>
      <p:sp>
        <p:nvSpPr>
          <p:cNvPr id="6" name="矩形: 圆角 5"/>
          <p:cNvSpPr/>
          <p:nvPr/>
        </p:nvSpPr>
        <p:spPr>
          <a:xfrm>
            <a:off x="294728" y="412673"/>
            <a:ext cx="11483163" cy="6241312"/>
          </a:xfrm>
          <a:prstGeom prst="roundRect">
            <a:avLst>
              <a:gd name="adj" fmla="val 0"/>
            </a:avLst>
          </a:prstGeom>
          <a:solidFill>
            <a:srgbClr val="007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Righteous" panose="02010506000000020000" pitchFamily="2" charset="0"/>
            </a:endParaRPr>
          </a:p>
        </p:txBody>
      </p:sp>
      <p:sp>
        <p:nvSpPr>
          <p:cNvPr id="49" name="矩形 48"/>
          <p:cNvSpPr/>
          <p:nvPr/>
        </p:nvSpPr>
        <p:spPr>
          <a:xfrm>
            <a:off x="3632835" y="995045"/>
            <a:ext cx="6932295" cy="1076325"/>
          </a:xfrm>
          <a:prstGeom prst="rect">
            <a:avLst/>
          </a:prstGeom>
        </p:spPr>
        <p:txBody>
          <a:bodyPr wrap="square">
            <a:spAutoFit/>
          </a:bodyPr>
          <a:lstStyle/>
          <a:p>
            <a:pPr algn="ctr"/>
            <a:r>
              <a:rPr lang="en-US" sz="3200" dirty="0">
                <a:solidFill>
                  <a:srgbClr val="F5832E"/>
                </a:solidFill>
                <a:latin typeface="Righteous" panose="02010506000000020000" pitchFamily="2" charset="0"/>
                <a:cs typeface="Righteous" panose="02010506000000020000" pitchFamily="2" charset="0"/>
              </a:rPr>
              <a:t>SMP ISLAM ASQOLAN SAMARINDA BOARDING SCHOOL</a:t>
            </a:r>
            <a:endParaRPr lang="en-US" sz="3200" dirty="0">
              <a:solidFill>
                <a:srgbClr val="F5832E"/>
              </a:solidFill>
              <a:latin typeface="Righteous" panose="02010506000000020000" pitchFamily="2" charset="0"/>
              <a:cs typeface="Righteous" panose="02010506000000020000" pitchFamily="2" charset="0"/>
            </a:endParaRPr>
          </a:p>
        </p:txBody>
      </p:sp>
      <p:sp>
        <p:nvSpPr>
          <p:cNvPr id="68" name="矩形 67"/>
          <p:cNvSpPr/>
          <p:nvPr/>
        </p:nvSpPr>
        <p:spPr>
          <a:xfrm>
            <a:off x="2097405" y="3585210"/>
            <a:ext cx="8247380" cy="2759710"/>
          </a:xfrm>
          <a:prstGeom prst="rect">
            <a:avLst/>
          </a:prstGeom>
          <a:ln>
            <a:solidFill>
              <a:schemeClr val="tx1"/>
            </a:solidFill>
          </a:ln>
        </p:spPr>
        <p:txBody>
          <a:bodyPr wrap="square">
            <a:noAutofit/>
          </a:bodyPr>
          <a:lstStyle/>
          <a:p>
            <a:pPr marL="228600" indent="-228600" algn="just">
              <a:lnSpc>
                <a:spcPct val="150000"/>
              </a:lnSpc>
              <a:buAutoNum type="arabicPeriod"/>
            </a:pPr>
            <a:r>
              <a:rPr sz="1200" dirty="0">
                <a:solidFill>
                  <a:schemeClr val="bg1"/>
                </a:solidFill>
                <a:cs typeface="Manrope SemiBold" charset="0"/>
              </a:rPr>
              <a:t>Berdasarkan kondisi pendidikan sekolah dasar khususnya daerah Samarinda Kalimantan Timur yang masih sangat membutuhkan terus perbaikan dan peningkatan kualitas materi dalam hal ini bidang ke ISLAMAN</a:t>
            </a:r>
            <a:endParaRPr sz="1200" dirty="0">
              <a:solidFill>
                <a:schemeClr val="bg1"/>
              </a:solidFill>
              <a:cs typeface="Manrope SemiBold" charset="0"/>
            </a:endParaRPr>
          </a:p>
          <a:p>
            <a:pPr marL="228600" indent="-228600" algn="just">
              <a:lnSpc>
                <a:spcPct val="150000"/>
              </a:lnSpc>
              <a:buAutoNum type="arabicPeriod"/>
            </a:pPr>
            <a:r>
              <a:rPr sz="1200" dirty="0">
                <a:solidFill>
                  <a:schemeClr val="bg1"/>
                </a:solidFill>
                <a:cs typeface="Manrope SemiBold" charset="0"/>
              </a:rPr>
              <a:t>Tingginya animo dan permintaan masyarakat yang mulai mencari sekolah-sekolah pada jenjang sekolah dasar yang benar-benar menggunakan kurikulum berdasarkan Al Quran dan Sunnah Rasulullah SAW</a:t>
            </a:r>
            <a:endParaRPr sz="1200" dirty="0">
              <a:solidFill>
                <a:schemeClr val="bg1"/>
              </a:solidFill>
              <a:cs typeface="Manrope SemiBold" charset="0"/>
            </a:endParaRPr>
          </a:p>
          <a:p>
            <a:pPr marL="228600" indent="-228600" algn="just">
              <a:lnSpc>
                <a:spcPct val="150000"/>
              </a:lnSpc>
              <a:buAutoNum type="arabicPeriod"/>
            </a:pPr>
            <a:r>
              <a:rPr sz="1200" dirty="0">
                <a:solidFill>
                  <a:schemeClr val="bg1"/>
                </a:solidFill>
                <a:cs typeface="Manrope SemiBold" charset="0"/>
              </a:rPr>
              <a:t>Orang tua selaku masyarakat yang mulai banyak memahami pentingnya keilmuan keIslaman yang baik sudah dipelajari dan difahamkan kepada anak sejak dini..</a:t>
            </a:r>
            <a:endParaRPr sz="1200" dirty="0">
              <a:solidFill>
                <a:schemeClr val="bg1"/>
              </a:solidFill>
              <a:cs typeface="Manrope SemiBold" charset="0"/>
            </a:endParaRPr>
          </a:p>
          <a:p>
            <a:pPr marL="228600" indent="-228600" algn="just">
              <a:lnSpc>
                <a:spcPct val="150000"/>
              </a:lnSpc>
              <a:buAutoNum type="arabicPeriod"/>
            </a:pPr>
            <a:r>
              <a:rPr sz="1200" dirty="0">
                <a:solidFill>
                  <a:schemeClr val="bg1"/>
                </a:solidFill>
                <a:cs typeface="Manrope SemiBold" charset="0"/>
              </a:rPr>
              <a:t>Sebagai  usaha yang diharapkan dapat menghadirkan generasi-generasi yang kokoh keimanan sejak kecil dalam menghadapi era moderenisasi, globalisasi baik ekonomi, sosial dan budaya.</a:t>
            </a:r>
            <a:endParaRPr sz="1200" dirty="0">
              <a:solidFill>
                <a:schemeClr val="bg1"/>
              </a:solidFill>
              <a:cs typeface="Manrope SemiBold" charset="0"/>
            </a:endParaRPr>
          </a:p>
          <a:p>
            <a:pPr marL="228600" indent="-228600" algn="just">
              <a:lnSpc>
                <a:spcPct val="150000"/>
              </a:lnSpc>
              <a:buAutoNum type="arabicPeriod"/>
            </a:pPr>
            <a:r>
              <a:rPr sz="1200" dirty="0">
                <a:solidFill>
                  <a:schemeClr val="bg1"/>
                </a:solidFill>
                <a:cs typeface="Manrope SemiBold" charset="0"/>
              </a:rPr>
              <a:t>Keinginan yang besar masyarakat Samarinda untuk menghadirkan Generasi Robbani</a:t>
            </a:r>
            <a:endParaRPr sz="1200" dirty="0">
              <a:solidFill>
                <a:schemeClr val="bg1"/>
              </a:solidFill>
              <a:cs typeface="Manrope SemiBold" charset="0"/>
            </a:endParaRPr>
          </a:p>
        </p:txBody>
      </p:sp>
      <p:pic>
        <p:nvPicPr>
          <p:cNvPr id="72" name="图形 7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10896600" y="1"/>
            <a:ext cx="1295398" cy="754834"/>
          </a:xfrm>
          <a:prstGeom prst="rect">
            <a:avLst/>
          </a:prstGeom>
        </p:spPr>
      </p:pic>
      <p:sp>
        <p:nvSpPr>
          <p:cNvPr id="3" name="Freeform 6"/>
          <p:cNvSpPr/>
          <p:nvPr/>
        </p:nvSpPr>
        <p:spPr>
          <a:xfrm>
            <a:off x="918845" y="523875"/>
            <a:ext cx="2029460" cy="1635125"/>
          </a:xfrm>
          <a:custGeom>
            <a:avLst/>
            <a:gdLst/>
            <a:ahLst/>
            <a:cxnLst/>
            <a:rect l="l" t="t" r="r" b="b"/>
            <a:pathLst>
              <a:path w="1998422" h="1684384">
                <a:moveTo>
                  <a:pt x="0" y="0"/>
                </a:moveTo>
                <a:lnTo>
                  <a:pt x="1998422" y="0"/>
                </a:lnTo>
                <a:lnTo>
                  <a:pt x="1998422" y="1684385"/>
                </a:lnTo>
                <a:lnTo>
                  <a:pt x="0" y="1684385"/>
                </a:lnTo>
                <a:lnTo>
                  <a:pt x="0" y="0"/>
                </a:lnTo>
                <a:close/>
              </a:path>
            </a:pathLst>
          </a:custGeom>
          <a:blipFill>
            <a:blip r:embed="rId5"/>
            <a:stretch>
              <a:fillRect/>
            </a:stretch>
          </a:blipFill>
        </p:spPr>
      </p:sp>
      <p:sp>
        <p:nvSpPr>
          <p:cNvPr id="44" name="矩形 43"/>
          <p:cNvSpPr/>
          <p:nvPr/>
        </p:nvSpPr>
        <p:spPr>
          <a:xfrm>
            <a:off x="2086610" y="2968625"/>
            <a:ext cx="2613660" cy="460375"/>
          </a:xfrm>
          <a:prstGeom prst="rect">
            <a:avLst/>
          </a:prstGeom>
        </p:spPr>
        <p:txBody>
          <a:bodyPr wrap="square">
            <a:spAutoFit/>
          </a:bodyPr>
          <a:p>
            <a:r>
              <a:rPr lang="en-US" altLang="zh-CN" sz="2400" dirty="0">
                <a:solidFill>
                  <a:schemeClr val="bg1"/>
                </a:solidFill>
                <a:latin typeface="Righteous" panose="02010506000000020000" pitchFamily="2" charset="0"/>
                <a:ea typeface="+mj-ea"/>
                <a:cs typeface="Righteous" panose="02010506000000020000" pitchFamily="2" charset="0"/>
              </a:rPr>
              <a:t>Latar Belakang</a:t>
            </a:r>
            <a:endParaRPr lang="zh-CN" altLang="en-US" sz="2400" dirty="0">
              <a:solidFill>
                <a:schemeClr val="bg1"/>
              </a:solidFill>
              <a:latin typeface="Righteous" panose="02010506000000020000" pitchFamily="2" charset="0"/>
              <a:ea typeface="+mj-ea"/>
              <a:cs typeface="Righteous" panose="02010506000000020000"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 y="0"/>
            <a:ext cx="12192001" cy="6858000"/>
          </a:xfrm>
          <a:prstGeom prst="rect">
            <a:avLst/>
          </a:prstGeom>
        </p:spPr>
      </p:pic>
      <p:pic>
        <p:nvPicPr>
          <p:cNvPr id="51" name="图形 50"/>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51" y="-13201"/>
            <a:ext cx="3248301" cy="1892801"/>
          </a:xfrm>
          <a:prstGeom prst="rect">
            <a:avLst/>
          </a:prstGeom>
        </p:spPr>
      </p:pic>
      <p:sp>
        <p:nvSpPr>
          <p:cNvPr id="6" name="矩形: 圆角 5"/>
          <p:cNvSpPr/>
          <p:nvPr/>
        </p:nvSpPr>
        <p:spPr>
          <a:xfrm>
            <a:off x="294728" y="412673"/>
            <a:ext cx="11483163" cy="6241312"/>
          </a:xfrm>
          <a:prstGeom prst="roundRect">
            <a:avLst>
              <a:gd name="adj" fmla="val 0"/>
            </a:avLst>
          </a:prstGeom>
          <a:solidFill>
            <a:srgbClr val="007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Righteous" panose="02010506000000020000" pitchFamily="2" charset="0"/>
            </a:endParaRPr>
          </a:p>
        </p:txBody>
      </p:sp>
      <p:sp>
        <p:nvSpPr>
          <p:cNvPr id="49" name="矩形 48"/>
          <p:cNvSpPr/>
          <p:nvPr/>
        </p:nvSpPr>
        <p:spPr>
          <a:xfrm>
            <a:off x="3632835" y="995045"/>
            <a:ext cx="6932295" cy="1076325"/>
          </a:xfrm>
          <a:prstGeom prst="rect">
            <a:avLst/>
          </a:prstGeom>
        </p:spPr>
        <p:txBody>
          <a:bodyPr wrap="square">
            <a:spAutoFit/>
          </a:bodyPr>
          <a:lstStyle/>
          <a:p>
            <a:pPr algn="ctr"/>
            <a:r>
              <a:rPr lang="en-US" sz="3200" dirty="0">
                <a:solidFill>
                  <a:srgbClr val="F5832E"/>
                </a:solidFill>
                <a:latin typeface="Righteous" panose="02010506000000020000" pitchFamily="2" charset="0"/>
                <a:cs typeface="Righteous" panose="02010506000000020000" pitchFamily="2" charset="0"/>
              </a:rPr>
              <a:t>SMP ISLAM ASQOLAN SAMARINDA BOARDING SCHOOL</a:t>
            </a:r>
            <a:endParaRPr lang="en-US" sz="3200" dirty="0">
              <a:solidFill>
                <a:srgbClr val="F5832E"/>
              </a:solidFill>
              <a:latin typeface="Righteous" panose="02010506000000020000" pitchFamily="2" charset="0"/>
              <a:cs typeface="Righteous" panose="02010506000000020000" pitchFamily="2" charset="0"/>
            </a:endParaRPr>
          </a:p>
        </p:txBody>
      </p:sp>
      <p:sp>
        <p:nvSpPr>
          <p:cNvPr id="68" name="矩形 67"/>
          <p:cNvSpPr/>
          <p:nvPr/>
        </p:nvSpPr>
        <p:spPr>
          <a:xfrm>
            <a:off x="2097405" y="3585210"/>
            <a:ext cx="8247380" cy="2759710"/>
          </a:xfrm>
          <a:prstGeom prst="rect">
            <a:avLst/>
          </a:prstGeom>
          <a:ln>
            <a:solidFill>
              <a:schemeClr val="tx1"/>
            </a:solidFill>
          </a:ln>
        </p:spPr>
        <p:txBody>
          <a:bodyPr wrap="square">
            <a:noAutofit/>
          </a:bodyPr>
          <a:lstStyle/>
          <a:p>
            <a:pPr marL="228600" indent="-228600" algn="just">
              <a:lnSpc>
                <a:spcPct val="150000"/>
              </a:lnSpc>
              <a:buAutoNum type="arabicPeriod"/>
            </a:pPr>
            <a:r>
              <a:rPr sz="1200" dirty="0">
                <a:solidFill>
                  <a:schemeClr val="bg1"/>
                </a:solidFill>
                <a:cs typeface="Manrope SemiBold" charset="0"/>
              </a:rPr>
              <a:t>Terdapat sekolah dasar yang dapat menjadi salah satu rujukan masyarakat Samarinda sebagai sekolah Islam yang berdasarkan AL Quran dan Sunnah Rasulullah SAW</a:t>
            </a:r>
            <a:endParaRPr sz="1200" dirty="0">
              <a:solidFill>
                <a:schemeClr val="bg1"/>
              </a:solidFill>
              <a:cs typeface="Manrope SemiBold" charset="0"/>
            </a:endParaRPr>
          </a:p>
          <a:p>
            <a:pPr marL="228600" indent="-228600" algn="just">
              <a:lnSpc>
                <a:spcPct val="150000"/>
              </a:lnSpc>
              <a:buAutoNum type="arabicPeriod"/>
            </a:pPr>
            <a:r>
              <a:rPr sz="1200" dirty="0">
                <a:solidFill>
                  <a:schemeClr val="bg1"/>
                </a:solidFill>
                <a:cs typeface="Manrope SemiBold" charset="0"/>
              </a:rPr>
              <a:t>Salah satu upaya Membumikan Al Quran dan Sunnah Rasulullah SAW  melalui pendidikan anak sejak dini</a:t>
            </a:r>
            <a:endParaRPr sz="1200" dirty="0">
              <a:solidFill>
                <a:schemeClr val="bg1"/>
              </a:solidFill>
              <a:cs typeface="Manrope SemiBold" charset="0"/>
            </a:endParaRPr>
          </a:p>
          <a:p>
            <a:pPr marL="228600" indent="-228600" algn="just">
              <a:lnSpc>
                <a:spcPct val="150000"/>
              </a:lnSpc>
              <a:buAutoNum type="arabicPeriod"/>
            </a:pPr>
            <a:r>
              <a:rPr sz="1200" dirty="0">
                <a:solidFill>
                  <a:schemeClr val="bg1"/>
                </a:solidFill>
                <a:cs typeface="Manrope SemiBold" charset="0"/>
              </a:rPr>
              <a:t>Sebagai sekolah yang akan mewarnai keberadaan sekolah Islam lainnya</a:t>
            </a:r>
            <a:endParaRPr sz="1200" dirty="0">
              <a:solidFill>
                <a:schemeClr val="bg1"/>
              </a:solidFill>
              <a:cs typeface="Manrope SemiBold" charset="0"/>
            </a:endParaRPr>
          </a:p>
          <a:p>
            <a:pPr marL="228600" indent="-228600" algn="just">
              <a:lnSpc>
                <a:spcPct val="150000"/>
              </a:lnSpc>
              <a:buAutoNum type="arabicPeriod"/>
            </a:pPr>
            <a:r>
              <a:rPr sz="1200" dirty="0">
                <a:solidFill>
                  <a:schemeClr val="bg1"/>
                </a:solidFill>
                <a:cs typeface="Manrope SemiBold" charset="0"/>
              </a:rPr>
              <a:t>Sebagai  dasar dibentuknya generasi yang memahami dengan baik keunggulan Islam dan dapat mengejawantahkannya dalam kehidupan sehari-hari dengan karakter keimanan yang tertanam kuat di dalam jiwa-jiwa mereka. Keimanan ini harus diajarkan sejak dini agar terlahir generasi seperti generasi sahabat Rasulullah Saw.</a:t>
            </a:r>
            <a:endParaRPr sz="1200" dirty="0">
              <a:solidFill>
                <a:schemeClr val="bg1"/>
              </a:solidFill>
              <a:cs typeface="Manrope SemiBold" charset="0"/>
            </a:endParaRPr>
          </a:p>
          <a:p>
            <a:pPr marL="228600" indent="-228600" algn="just">
              <a:lnSpc>
                <a:spcPct val="150000"/>
              </a:lnSpc>
              <a:buAutoNum type="arabicPeriod"/>
            </a:pPr>
            <a:r>
              <a:rPr sz="1200" dirty="0">
                <a:solidFill>
                  <a:schemeClr val="bg1"/>
                </a:solidFill>
                <a:cs typeface="Manrope SemiBold" charset="0"/>
              </a:rPr>
              <a:t>Menegakkan Kalimat Allah SWT di Bumi Etam  Samarinda Kalimantan Timur</a:t>
            </a:r>
            <a:endParaRPr sz="1200" dirty="0">
              <a:solidFill>
                <a:schemeClr val="bg1"/>
              </a:solidFill>
              <a:cs typeface="Manrope SemiBold" charset="0"/>
            </a:endParaRPr>
          </a:p>
        </p:txBody>
      </p:sp>
      <p:pic>
        <p:nvPicPr>
          <p:cNvPr id="72" name="图形 7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10896600" y="1"/>
            <a:ext cx="1295398" cy="754834"/>
          </a:xfrm>
          <a:prstGeom prst="rect">
            <a:avLst/>
          </a:prstGeom>
        </p:spPr>
      </p:pic>
      <p:sp>
        <p:nvSpPr>
          <p:cNvPr id="3" name="Freeform 6"/>
          <p:cNvSpPr/>
          <p:nvPr/>
        </p:nvSpPr>
        <p:spPr>
          <a:xfrm>
            <a:off x="918845" y="523875"/>
            <a:ext cx="2029460" cy="1635125"/>
          </a:xfrm>
          <a:custGeom>
            <a:avLst/>
            <a:gdLst/>
            <a:ahLst/>
            <a:cxnLst/>
            <a:rect l="l" t="t" r="r" b="b"/>
            <a:pathLst>
              <a:path w="1998422" h="1684384">
                <a:moveTo>
                  <a:pt x="0" y="0"/>
                </a:moveTo>
                <a:lnTo>
                  <a:pt x="1998422" y="0"/>
                </a:lnTo>
                <a:lnTo>
                  <a:pt x="1998422" y="1684385"/>
                </a:lnTo>
                <a:lnTo>
                  <a:pt x="0" y="1684385"/>
                </a:lnTo>
                <a:lnTo>
                  <a:pt x="0" y="0"/>
                </a:lnTo>
                <a:close/>
              </a:path>
            </a:pathLst>
          </a:custGeom>
          <a:blipFill>
            <a:blip r:embed="rId5"/>
            <a:stretch>
              <a:fillRect/>
            </a:stretch>
          </a:blipFill>
        </p:spPr>
      </p:sp>
      <p:sp>
        <p:nvSpPr>
          <p:cNvPr id="44" name="矩形 43"/>
          <p:cNvSpPr/>
          <p:nvPr/>
        </p:nvSpPr>
        <p:spPr>
          <a:xfrm>
            <a:off x="2086610" y="2968625"/>
            <a:ext cx="3050540" cy="460375"/>
          </a:xfrm>
          <a:prstGeom prst="rect">
            <a:avLst/>
          </a:prstGeom>
        </p:spPr>
        <p:txBody>
          <a:bodyPr wrap="square">
            <a:spAutoFit/>
          </a:bodyPr>
          <a:p>
            <a:r>
              <a:rPr lang="en-US" altLang="zh-CN" sz="2400" dirty="0">
                <a:solidFill>
                  <a:schemeClr val="bg1"/>
                </a:solidFill>
                <a:latin typeface="Righteous" panose="02010506000000020000" pitchFamily="2" charset="0"/>
                <a:ea typeface="+mj-ea"/>
                <a:cs typeface="Righteous" panose="02010506000000020000" pitchFamily="2" charset="0"/>
              </a:rPr>
              <a:t>Tujuan Pelaksanaan</a:t>
            </a:r>
            <a:endParaRPr lang="zh-CN" altLang="en-US" sz="2400" dirty="0">
              <a:solidFill>
                <a:schemeClr val="bg1"/>
              </a:solidFill>
              <a:latin typeface="Righteous" panose="02010506000000020000" pitchFamily="2" charset="0"/>
              <a:ea typeface="+mj-ea"/>
              <a:cs typeface="Righteous" panose="0201050600000002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 y="0"/>
            <a:ext cx="12192001" cy="6858000"/>
          </a:xfrm>
          <a:prstGeom prst="rect">
            <a:avLst/>
          </a:prstGeom>
        </p:spPr>
      </p:pic>
      <p:pic>
        <p:nvPicPr>
          <p:cNvPr id="51" name="图形 50"/>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51" y="-13201"/>
            <a:ext cx="3248301" cy="1892801"/>
          </a:xfrm>
          <a:prstGeom prst="rect">
            <a:avLst/>
          </a:prstGeom>
        </p:spPr>
      </p:pic>
      <p:sp>
        <p:nvSpPr>
          <p:cNvPr id="6" name="矩形: 圆角 5"/>
          <p:cNvSpPr/>
          <p:nvPr/>
        </p:nvSpPr>
        <p:spPr>
          <a:xfrm>
            <a:off x="294728" y="412673"/>
            <a:ext cx="11483163" cy="6241312"/>
          </a:xfrm>
          <a:prstGeom prst="roundRect">
            <a:avLst>
              <a:gd name="adj" fmla="val 0"/>
            </a:avLst>
          </a:prstGeom>
          <a:solidFill>
            <a:srgbClr val="007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Righteous" panose="02010506000000020000" pitchFamily="2" charset="0"/>
            </a:endParaRPr>
          </a:p>
        </p:txBody>
      </p:sp>
      <p:sp>
        <p:nvSpPr>
          <p:cNvPr id="49" name="矩形 48"/>
          <p:cNvSpPr/>
          <p:nvPr/>
        </p:nvSpPr>
        <p:spPr>
          <a:xfrm>
            <a:off x="3632835" y="995045"/>
            <a:ext cx="6932295" cy="1076325"/>
          </a:xfrm>
          <a:prstGeom prst="rect">
            <a:avLst/>
          </a:prstGeom>
        </p:spPr>
        <p:txBody>
          <a:bodyPr wrap="square">
            <a:spAutoFit/>
          </a:bodyPr>
          <a:lstStyle/>
          <a:p>
            <a:pPr algn="ctr"/>
            <a:r>
              <a:rPr lang="en-US" sz="3200" dirty="0">
                <a:solidFill>
                  <a:srgbClr val="F5832E"/>
                </a:solidFill>
                <a:latin typeface="Righteous" panose="02010506000000020000" pitchFamily="2" charset="0"/>
                <a:cs typeface="Righteous" panose="02010506000000020000" pitchFamily="2" charset="0"/>
              </a:rPr>
              <a:t>SMP ISLAM ASQOLAN SAMARINDA BOARDING SCHOOL</a:t>
            </a:r>
            <a:endParaRPr lang="en-US" sz="3200" dirty="0">
              <a:solidFill>
                <a:srgbClr val="F5832E"/>
              </a:solidFill>
              <a:latin typeface="Righteous" panose="02010506000000020000" pitchFamily="2" charset="0"/>
              <a:cs typeface="Righteous" panose="02010506000000020000" pitchFamily="2" charset="0"/>
            </a:endParaRPr>
          </a:p>
        </p:txBody>
      </p:sp>
      <p:sp>
        <p:nvSpPr>
          <p:cNvPr id="68" name="矩形 67"/>
          <p:cNvSpPr/>
          <p:nvPr/>
        </p:nvSpPr>
        <p:spPr>
          <a:xfrm>
            <a:off x="2086610" y="3225800"/>
            <a:ext cx="8247380" cy="445135"/>
          </a:xfrm>
          <a:prstGeom prst="rect">
            <a:avLst/>
          </a:prstGeom>
          <a:ln>
            <a:solidFill>
              <a:schemeClr val="tx1"/>
            </a:solidFill>
          </a:ln>
        </p:spPr>
        <p:txBody>
          <a:bodyPr wrap="square">
            <a:noAutofit/>
          </a:bodyPr>
          <a:lstStyle/>
          <a:p>
            <a:pPr indent="0" algn="just">
              <a:lnSpc>
                <a:spcPct val="150000"/>
              </a:lnSpc>
              <a:buNone/>
            </a:pPr>
            <a:r>
              <a:rPr sz="1200" dirty="0">
                <a:solidFill>
                  <a:schemeClr val="bg1"/>
                </a:solidFill>
                <a:cs typeface="Manrope SemiBold" charset="0"/>
              </a:rPr>
              <a:t>Terciptanya Generasi Unggul di Bidang Quran, Keilmuan, dan Karakter</a:t>
            </a:r>
            <a:endParaRPr sz="1200" dirty="0">
              <a:solidFill>
                <a:schemeClr val="bg1"/>
              </a:solidFill>
              <a:cs typeface="Manrope SemiBold" charset="0"/>
            </a:endParaRPr>
          </a:p>
          <a:p>
            <a:pPr indent="0" algn="just">
              <a:lnSpc>
                <a:spcPct val="150000"/>
              </a:lnSpc>
              <a:buNone/>
            </a:pPr>
            <a:endParaRPr sz="1200" dirty="0">
              <a:solidFill>
                <a:schemeClr val="bg1"/>
              </a:solidFill>
              <a:cs typeface="Manrope SemiBold" charset="0"/>
            </a:endParaRPr>
          </a:p>
        </p:txBody>
      </p:sp>
      <p:pic>
        <p:nvPicPr>
          <p:cNvPr id="72" name="图形 7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10896600" y="1"/>
            <a:ext cx="1295398" cy="754834"/>
          </a:xfrm>
          <a:prstGeom prst="rect">
            <a:avLst/>
          </a:prstGeom>
        </p:spPr>
      </p:pic>
      <p:sp>
        <p:nvSpPr>
          <p:cNvPr id="3" name="Freeform 6"/>
          <p:cNvSpPr/>
          <p:nvPr/>
        </p:nvSpPr>
        <p:spPr>
          <a:xfrm>
            <a:off x="918845" y="523875"/>
            <a:ext cx="2029460" cy="1635125"/>
          </a:xfrm>
          <a:custGeom>
            <a:avLst/>
            <a:gdLst/>
            <a:ahLst/>
            <a:cxnLst/>
            <a:rect l="l" t="t" r="r" b="b"/>
            <a:pathLst>
              <a:path w="1998422" h="1684384">
                <a:moveTo>
                  <a:pt x="0" y="0"/>
                </a:moveTo>
                <a:lnTo>
                  <a:pt x="1998422" y="0"/>
                </a:lnTo>
                <a:lnTo>
                  <a:pt x="1998422" y="1684385"/>
                </a:lnTo>
                <a:lnTo>
                  <a:pt x="0" y="1684385"/>
                </a:lnTo>
                <a:lnTo>
                  <a:pt x="0" y="0"/>
                </a:lnTo>
                <a:close/>
              </a:path>
            </a:pathLst>
          </a:custGeom>
          <a:blipFill>
            <a:blip r:embed="rId5"/>
            <a:stretch>
              <a:fillRect/>
            </a:stretch>
          </a:blipFill>
        </p:spPr>
      </p:sp>
      <p:sp>
        <p:nvSpPr>
          <p:cNvPr id="44" name="矩形 43"/>
          <p:cNvSpPr/>
          <p:nvPr/>
        </p:nvSpPr>
        <p:spPr>
          <a:xfrm>
            <a:off x="2075815" y="2609215"/>
            <a:ext cx="789940" cy="460375"/>
          </a:xfrm>
          <a:prstGeom prst="rect">
            <a:avLst/>
          </a:prstGeom>
        </p:spPr>
        <p:txBody>
          <a:bodyPr wrap="square">
            <a:spAutoFit/>
          </a:bodyPr>
          <a:p>
            <a:r>
              <a:rPr lang="en-US" altLang="zh-CN" sz="2400" dirty="0">
                <a:solidFill>
                  <a:schemeClr val="bg1"/>
                </a:solidFill>
                <a:latin typeface="Righteous" panose="02010506000000020000" pitchFamily="2" charset="0"/>
                <a:ea typeface="+mj-ea"/>
                <a:cs typeface="Righteous" panose="02010506000000020000" pitchFamily="2" charset="0"/>
              </a:rPr>
              <a:t>Visi</a:t>
            </a:r>
            <a:endParaRPr lang="en-US" altLang="zh-CN" sz="2400" dirty="0">
              <a:solidFill>
                <a:schemeClr val="bg1"/>
              </a:solidFill>
              <a:latin typeface="Righteous" panose="02010506000000020000" pitchFamily="2" charset="0"/>
              <a:ea typeface="+mj-ea"/>
              <a:cs typeface="Righteous" panose="02010506000000020000" pitchFamily="2" charset="0"/>
            </a:endParaRPr>
          </a:p>
        </p:txBody>
      </p:sp>
      <p:sp>
        <p:nvSpPr>
          <p:cNvPr id="2" name="矩形 67"/>
          <p:cNvSpPr/>
          <p:nvPr/>
        </p:nvSpPr>
        <p:spPr>
          <a:xfrm>
            <a:off x="2075815" y="4481195"/>
            <a:ext cx="8247380" cy="1315085"/>
          </a:xfrm>
          <a:prstGeom prst="rect">
            <a:avLst/>
          </a:prstGeom>
          <a:ln>
            <a:solidFill>
              <a:schemeClr val="tx1"/>
            </a:solidFill>
          </a:ln>
        </p:spPr>
        <p:txBody>
          <a:bodyPr wrap="square">
            <a:noAutofit/>
          </a:bodyPr>
          <a:p>
            <a:pPr marL="228600" indent="-228600" algn="just">
              <a:lnSpc>
                <a:spcPct val="150000"/>
              </a:lnSpc>
              <a:buAutoNum type="arabicPeriod"/>
            </a:pPr>
            <a:r>
              <a:rPr sz="1200" dirty="0">
                <a:solidFill>
                  <a:schemeClr val="bg1"/>
                </a:solidFill>
                <a:cs typeface="Manrope SemiBold" charset="0"/>
              </a:rPr>
              <a:t>Mencetak peserta didik yang memahami Al Qur'an dengan baik.</a:t>
            </a:r>
            <a:endParaRPr sz="1200" dirty="0">
              <a:solidFill>
                <a:schemeClr val="bg1"/>
              </a:solidFill>
              <a:cs typeface="Manrope SemiBold" charset="0"/>
            </a:endParaRPr>
          </a:p>
          <a:p>
            <a:pPr marL="228600" indent="-228600" algn="just">
              <a:lnSpc>
                <a:spcPct val="150000"/>
              </a:lnSpc>
              <a:buAutoNum type="arabicPeriod"/>
            </a:pPr>
            <a:r>
              <a:rPr sz="1200" dirty="0">
                <a:solidFill>
                  <a:schemeClr val="bg1"/>
                </a:solidFill>
                <a:cs typeface="Manrope SemiBold" charset="0"/>
              </a:rPr>
              <a:t>Menjadikan alQur'an sebagai karakter dan kepribadian peserta didik.</a:t>
            </a:r>
            <a:endParaRPr sz="1200" dirty="0">
              <a:solidFill>
                <a:schemeClr val="bg1"/>
              </a:solidFill>
              <a:cs typeface="Manrope SemiBold" charset="0"/>
            </a:endParaRPr>
          </a:p>
          <a:p>
            <a:pPr marL="228600" indent="-228600" algn="just">
              <a:lnSpc>
                <a:spcPct val="150000"/>
              </a:lnSpc>
              <a:buAutoNum type="arabicPeriod"/>
            </a:pPr>
            <a:r>
              <a:rPr sz="1200" dirty="0">
                <a:solidFill>
                  <a:schemeClr val="bg1"/>
                </a:solidFill>
                <a:cs typeface="Manrope SemiBold" charset="0"/>
              </a:rPr>
              <a:t>Melahirkan peserta didik yang hafal serta bisa membaca AlQur'an dengan baik</a:t>
            </a:r>
            <a:endParaRPr sz="1200" dirty="0">
              <a:solidFill>
                <a:schemeClr val="bg1"/>
              </a:solidFill>
              <a:cs typeface="Manrope SemiBold" charset="0"/>
            </a:endParaRPr>
          </a:p>
          <a:p>
            <a:pPr marL="228600" indent="-228600" algn="just">
              <a:lnSpc>
                <a:spcPct val="150000"/>
              </a:lnSpc>
              <a:buAutoNum type="arabicPeriod"/>
            </a:pPr>
            <a:r>
              <a:rPr sz="1200" dirty="0">
                <a:solidFill>
                  <a:schemeClr val="bg1"/>
                </a:solidFill>
                <a:cs typeface="Manrope SemiBold" charset="0"/>
              </a:rPr>
              <a:t>Menyiapkan peserta didik yang berilmu dan berwawasan</a:t>
            </a:r>
            <a:endParaRPr sz="1200" dirty="0">
              <a:solidFill>
                <a:schemeClr val="bg1"/>
              </a:solidFill>
              <a:cs typeface="Manrope SemiBold" charset="0"/>
            </a:endParaRPr>
          </a:p>
        </p:txBody>
      </p:sp>
      <p:sp>
        <p:nvSpPr>
          <p:cNvPr id="4" name="矩形 43"/>
          <p:cNvSpPr/>
          <p:nvPr/>
        </p:nvSpPr>
        <p:spPr>
          <a:xfrm>
            <a:off x="2065020" y="3864610"/>
            <a:ext cx="800100" cy="460375"/>
          </a:xfrm>
          <a:prstGeom prst="rect">
            <a:avLst/>
          </a:prstGeom>
        </p:spPr>
        <p:txBody>
          <a:bodyPr wrap="square">
            <a:spAutoFit/>
          </a:bodyPr>
          <a:p>
            <a:r>
              <a:rPr lang="en-US" altLang="zh-CN" sz="2400" dirty="0">
                <a:solidFill>
                  <a:schemeClr val="bg1"/>
                </a:solidFill>
                <a:latin typeface="Righteous" panose="02010506000000020000" pitchFamily="2" charset="0"/>
                <a:ea typeface="+mj-ea"/>
                <a:cs typeface="Righteous" panose="02010506000000020000" pitchFamily="2" charset="0"/>
              </a:rPr>
              <a:t>Misi</a:t>
            </a:r>
            <a:endParaRPr lang="zh-CN" altLang="en-US" sz="2400" dirty="0">
              <a:solidFill>
                <a:schemeClr val="bg1"/>
              </a:solidFill>
              <a:latin typeface="Righteous" panose="02010506000000020000" pitchFamily="2" charset="0"/>
              <a:ea typeface="+mj-ea"/>
              <a:cs typeface="Righteous" panose="02010506000000020000"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形 4"/>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 y="0"/>
            <a:ext cx="12192001" cy="6858000"/>
          </a:xfrm>
          <a:prstGeom prst="rect">
            <a:avLst/>
          </a:prstGeom>
        </p:spPr>
      </p:pic>
      <p:pic>
        <p:nvPicPr>
          <p:cNvPr id="51" name="图形 50"/>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51" y="-13201"/>
            <a:ext cx="3248301" cy="1892801"/>
          </a:xfrm>
          <a:prstGeom prst="rect">
            <a:avLst/>
          </a:prstGeom>
        </p:spPr>
      </p:pic>
      <p:sp>
        <p:nvSpPr>
          <p:cNvPr id="6" name="矩形: 圆角 5"/>
          <p:cNvSpPr/>
          <p:nvPr/>
        </p:nvSpPr>
        <p:spPr>
          <a:xfrm>
            <a:off x="209003" y="316788"/>
            <a:ext cx="11483163" cy="6241312"/>
          </a:xfrm>
          <a:prstGeom prst="roundRect">
            <a:avLst>
              <a:gd name="adj" fmla="val 0"/>
            </a:avLst>
          </a:prstGeom>
          <a:solidFill>
            <a:srgbClr val="007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Righteous" panose="02010506000000020000" pitchFamily="2" charset="0"/>
            </a:endParaRPr>
          </a:p>
        </p:txBody>
      </p:sp>
      <p:sp>
        <p:nvSpPr>
          <p:cNvPr id="49" name="矩形 48"/>
          <p:cNvSpPr/>
          <p:nvPr/>
        </p:nvSpPr>
        <p:spPr>
          <a:xfrm>
            <a:off x="4845685" y="1384935"/>
            <a:ext cx="6932295" cy="1076325"/>
          </a:xfrm>
          <a:prstGeom prst="rect">
            <a:avLst/>
          </a:prstGeom>
        </p:spPr>
        <p:txBody>
          <a:bodyPr wrap="square">
            <a:spAutoFit/>
          </a:bodyPr>
          <a:lstStyle/>
          <a:p>
            <a:pPr algn="ctr"/>
            <a:r>
              <a:rPr lang="en-US" sz="3200" dirty="0">
                <a:solidFill>
                  <a:srgbClr val="FF8F8F"/>
                </a:solidFill>
                <a:latin typeface="Righteous" panose="02010506000000020000" pitchFamily="2" charset="0"/>
                <a:cs typeface="Righteous" panose="02010506000000020000" pitchFamily="2" charset="0"/>
              </a:rPr>
              <a:t>SMP ISLAM ASQOLAN SAMARINDA BOARDING SCHOOL</a:t>
            </a:r>
            <a:endParaRPr lang="en-US" sz="3200" dirty="0">
              <a:solidFill>
                <a:srgbClr val="FF8F8F"/>
              </a:solidFill>
              <a:latin typeface="Righteous" panose="02010506000000020000" pitchFamily="2" charset="0"/>
              <a:cs typeface="Righteous" panose="02010506000000020000" pitchFamily="2" charset="0"/>
            </a:endParaRPr>
          </a:p>
        </p:txBody>
      </p:sp>
      <p:pic>
        <p:nvPicPr>
          <p:cNvPr id="58" name="图形 57"/>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11339" y="6226725"/>
            <a:ext cx="12201433" cy="705570"/>
          </a:xfrm>
          <a:prstGeom prst="rect">
            <a:avLst/>
          </a:prstGeom>
        </p:spPr>
      </p:pic>
      <p:pic>
        <p:nvPicPr>
          <p:cNvPr id="62" name="图形 61"/>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78423" y="3643249"/>
            <a:ext cx="840201" cy="2462372"/>
          </a:xfrm>
          <a:prstGeom prst="rect">
            <a:avLst/>
          </a:prstGeom>
        </p:spPr>
      </p:pic>
      <p:sp>
        <p:nvSpPr>
          <p:cNvPr id="66" name="矩形 65"/>
          <p:cNvSpPr/>
          <p:nvPr/>
        </p:nvSpPr>
        <p:spPr>
          <a:xfrm>
            <a:off x="6134100" y="3273928"/>
            <a:ext cx="4252288" cy="369332"/>
          </a:xfrm>
          <a:prstGeom prst="rect">
            <a:avLst/>
          </a:prstGeom>
        </p:spPr>
        <p:txBody>
          <a:bodyPr wrap="square">
            <a:spAutoFit/>
          </a:bodyPr>
          <a:lstStyle/>
          <a:p>
            <a:pPr algn="dist"/>
            <a:r>
              <a:rPr lang="en-US" altLang="zh-CN" dirty="0">
                <a:solidFill>
                  <a:srgbClr val="FF9693"/>
                </a:solidFill>
                <a:latin typeface="Righteous" panose="02010506000000020000" pitchFamily="2" charset="0"/>
                <a:cs typeface="Righteous" panose="02010506000000020000" pitchFamily="2" charset="0"/>
              </a:rPr>
              <a:t>·····</a:t>
            </a:r>
            <a:r>
              <a:rPr lang="zh-CN" altLang="en-US" dirty="0">
                <a:solidFill>
                  <a:srgbClr val="FF9693"/>
                </a:solidFill>
                <a:latin typeface="Righteous" panose="02010506000000020000" pitchFamily="2" charset="0"/>
                <a:cs typeface="Righteous" panose="02010506000000020000" pitchFamily="2" charset="0"/>
              </a:rPr>
              <a:t>Briefly describe the concept</a:t>
            </a:r>
            <a:endParaRPr lang="zh-CN" altLang="en-US" dirty="0">
              <a:solidFill>
                <a:srgbClr val="FF9693"/>
              </a:solidFill>
              <a:latin typeface="Righteous" panose="02010506000000020000" pitchFamily="2" charset="0"/>
              <a:cs typeface="Righteous" panose="02010506000000020000" pitchFamily="2" charset="0"/>
            </a:endParaRPr>
          </a:p>
        </p:txBody>
      </p:sp>
      <p:sp>
        <p:nvSpPr>
          <p:cNvPr id="67" name="矩形 66"/>
          <p:cNvSpPr/>
          <p:nvPr/>
        </p:nvSpPr>
        <p:spPr>
          <a:xfrm>
            <a:off x="6121400" y="3726633"/>
            <a:ext cx="4787900" cy="338554"/>
          </a:xfrm>
          <a:prstGeom prst="rect">
            <a:avLst/>
          </a:prstGeom>
        </p:spPr>
        <p:txBody>
          <a:bodyPr wrap="square">
            <a:spAutoFit/>
          </a:bodyPr>
          <a:lstStyle/>
          <a:p>
            <a:r>
              <a:rPr lang="zh-CN" altLang="en-US" sz="1600" dirty="0">
                <a:solidFill>
                  <a:srgbClr val="A38FDD"/>
                </a:solidFill>
                <a:cs typeface="Righteous" panose="02010506000000020000" pitchFamily="2" charset="0"/>
              </a:rPr>
              <a:t>You can enter a subtitle here if you need it</a:t>
            </a:r>
            <a:endParaRPr lang="zh-CN" altLang="en-US" sz="1600" dirty="0">
              <a:solidFill>
                <a:srgbClr val="A38FDD"/>
              </a:solidFill>
              <a:cs typeface="Righteous" panose="02010506000000020000" pitchFamily="2" charset="0"/>
            </a:endParaRPr>
          </a:p>
        </p:txBody>
      </p:sp>
      <p:sp>
        <p:nvSpPr>
          <p:cNvPr id="68" name="矩形 67"/>
          <p:cNvSpPr/>
          <p:nvPr/>
        </p:nvSpPr>
        <p:spPr>
          <a:xfrm>
            <a:off x="6108700" y="4129188"/>
            <a:ext cx="4993761" cy="551946"/>
          </a:xfrm>
          <a:prstGeom prst="rect">
            <a:avLst/>
          </a:prstGeom>
        </p:spPr>
        <p:txBody>
          <a:bodyPr wrap="square">
            <a:spAutoFit/>
          </a:bodyPr>
          <a:lstStyle/>
          <a:p>
            <a:pPr>
              <a:lnSpc>
                <a:spcPct val="150000"/>
              </a:lnSpc>
            </a:pPr>
            <a:r>
              <a:rPr lang="en-US" altLang="zh-CN" sz="1050" dirty="0">
                <a:solidFill>
                  <a:schemeClr val="tx1">
                    <a:lumMod val="75000"/>
                    <a:lumOff val="25000"/>
                  </a:schemeClr>
                </a:solidFill>
                <a:cs typeface="Manrope SemiBold" charset="0"/>
              </a:rPr>
              <a:t>L</a:t>
            </a:r>
            <a:r>
              <a:rPr lang="zh-CN" altLang="en-US" sz="1050" dirty="0">
                <a:solidFill>
                  <a:schemeClr val="tx1">
                    <a:lumMod val="75000"/>
                    <a:lumOff val="25000"/>
                  </a:schemeClr>
                </a:solidFill>
                <a:cs typeface="Manrope SemiBold" charset="0"/>
              </a:rPr>
              <a:t>ectures, speeches, reports, and more. Most of the time, they're presented before an audience. </a:t>
            </a:r>
            <a:endParaRPr lang="zh-CN" altLang="en-US" sz="1050" dirty="0">
              <a:solidFill>
                <a:schemeClr val="tx1">
                  <a:lumMod val="75000"/>
                  <a:lumOff val="25000"/>
                </a:schemeClr>
              </a:solidFill>
              <a:cs typeface="Manrope SemiBold" charset="0"/>
            </a:endParaRPr>
          </a:p>
        </p:txBody>
      </p:sp>
      <p:sp>
        <p:nvSpPr>
          <p:cNvPr id="71" name="矩形: 圆角 70"/>
          <p:cNvSpPr/>
          <p:nvPr/>
        </p:nvSpPr>
        <p:spPr>
          <a:xfrm>
            <a:off x="6192440" y="5156699"/>
            <a:ext cx="1812442" cy="469479"/>
          </a:xfrm>
          <a:prstGeom prst="roundRect">
            <a:avLst>
              <a:gd name="adj" fmla="val 50000"/>
            </a:avLst>
          </a:prstGeom>
          <a:solidFill>
            <a:srgbClr val="FF96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latin typeface="+mj-ea"/>
                <a:ea typeface="+mj-ea"/>
                <a:cs typeface="Righteous" panose="02010506000000020000" pitchFamily="2" charset="0"/>
              </a:rPr>
              <a:t>Speaker </a:t>
            </a:r>
            <a:r>
              <a:rPr lang="en-US" altLang="zh-CN" sz="1200" dirty="0" err="1">
                <a:solidFill>
                  <a:schemeClr val="bg1"/>
                </a:solidFill>
                <a:latin typeface="+mj-ea"/>
                <a:ea typeface="+mj-ea"/>
                <a:cs typeface="Righteous" panose="02010506000000020000" pitchFamily="2" charset="0"/>
              </a:rPr>
              <a:t>name:XXX</a:t>
            </a:r>
            <a:endParaRPr lang="zh-CN" altLang="en-US" sz="1200" dirty="0">
              <a:solidFill>
                <a:schemeClr val="bg1"/>
              </a:solidFill>
              <a:latin typeface="+mj-ea"/>
              <a:ea typeface="+mj-ea"/>
              <a:cs typeface="Righteous" panose="02010506000000020000" pitchFamily="2" charset="0"/>
            </a:endParaRPr>
          </a:p>
        </p:txBody>
      </p:sp>
      <p:pic>
        <p:nvPicPr>
          <p:cNvPr id="72" name="图形 7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10896600" y="1"/>
            <a:ext cx="1295398" cy="754834"/>
          </a:xfrm>
          <a:prstGeom prst="rect">
            <a:avLst/>
          </a:prstGeom>
        </p:spPr>
      </p:pic>
      <p:pic>
        <p:nvPicPr>
          <p:cNvPr id="2" name="Picture 1" descr="asqolan logo"/>
          <p:cNvPicPr>
            <a:picLocks noChangeAspect="1"/>
          </p:cNvPicPr>
          <p:nvPr/>
        </p:nvPicPr>
        <p:blipFill>
          <a:blip r:embed="rId9"/>
          <a:stretch>
            <a:fillRect/>
          </a:stretch>
        </p:blipFill>
        <p:spPr>
          <a:xfrm>
            <a:off x="798830" y="868998"/>
            <a:ext cx="4274820" cy="4426585"/>
          </a:xfrm>
          <a:prstGeom prst="rect">
            <a:avLst/>
          </a:prstGeom>
        </p:spPr>
      </p:pic>
    </p:spTree>
  </p:cSld>
  <p:clrMapOvr>
    <a:masterClrMapping/>
  </p:clrMapOvr>
</p:sld>
</file>

<file path=ppt/tags/tag1.xml><?xml version="1.0" encoding="utf-8"?>
<p:tagLst xmlns:p="http://schemas.openxmlformats.org/presentationml/2006/main">
  <p:tag name="KSO_WPP_MARK_KEY" val="caa88988-63e2-4eb4-b8a0-b3bf2bde1a7b"/>
  <p:tag name="COMMONDATA" val="eyJoZGlkIjoiODliZWY4OTY0MGRkODE3MzUwYWNjNzJlOTZjZjEzOWIifQ=="/>
</p:tagLst>
</file>

<file path=ppt/theme/theme1.xml><?xml version="1.0" encoding="utf-8"?>
<a:theme xmlns:a="http://schemas.openxmlformats.org/drawingml/2006/main" name="Office 主题​​">
  <a:themeElements>
    <a:clrScheme name="自定义 2056">
      <a:dk1>
        <a:sysClr val="windowText" lastClr="000000"/>
      </a:dk1>
      <a:lt1>
        <a:sysClr val="window" lastClr="FFFFFF"/>
      </a:lt1>
      <a:dk2>
        <a:srgbClr val="44546A"/>
      </a:dk2>
      <a:lt2>
        <a:srgbClr val="E7E6E6"/>
      </a:lt2>
      <a:accent1>
        <a:srgbClr val="FF9693"/>
      </a:accent1>
      <a:accent2>
        <a:srgbClr val="A38FDD"/>
      </a:accent2>
      <a:accent3>
        <a:srgbClr val="FF9693"/>
      </a:accent3>
      <a:accent4>
        <a:srgbClr val="A38FDD"/>
      </a:accent4>
      <a:accent5>
        <a:srgbClr val="FF9693"/>
      </a:accent5>
      <a:accent6>
        <a:srgbClr val="A38FDD"/>
      </a:accent6>
      <a:hlink>
        <a:srgbClr val="0563C1"/>
      </a:hlink>
      <a:folHlink>
        <a:srgbClr val="954F72"/>
      </a:folHlink>
    </a:clrScheme>
    <a:fontScheme name="自定义 25">
      <a:majorFont>
        <a:latin typeface="Righteous"/>
        <a:ea typeface="Righteous"/>
        <a:cs typeface=""/>
      </a:majorFont>
      <a:minorFont>
        <a:latin typeface="Manrope SemiBold"/>
        <a:ea typeface="Manrope 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056">
      <a:dk1>
        <a:sysClr val="windowText" lastClr="000000"/>
      </a:dk1>
      <a:lt1>
        <a:sysClr val="window" lastClr="FFFFFF"/>
      </a:lt1>
      <a:dk2>
        <a:srgbClr val="44546A"/>
      </a:dk2>
      <a:lt2>
        <a:srgbClr val="E7E6E6"/>
      </a:lt2>
      <a:accent1>
        <a:srgbClr val="FF9693"/>
      </a:accent1>
      <a:accent2>
        <a:srgbClr val="A38FDD"/>
      </a:accent2>
      <a:accent3>
        <a:srgbClr val="FF9693"/>
      </a:accent3>
      <a:accent4>
        <a:srgbClr val="A38FDD"/>
      </a:accent4>
      <a:accent5>
        <a:srgbClr val="FF9693"/>
      </a:accent5>
      <a:accent6>
        <a:srgbClr val="A38FDD"/>
      </a:accent6>
      <a:hlink>
        <a:srgbClr val="0563C1"/>
      </a:hlink>
      <a:folHlink>
        <a:srgbClr val="954F72"/>
      </a:folHlink>
    </a:clrScheme>
    <a:fontScheme name="自定义 25">
      <a:majorFont>
        <a:latin typeface="Righteous"/>
        <a:ea typeface="Righteous"/>
        <a:cs typeface=""/>
      </a:majorFont>
      <a:minorFont>
        <a:latin typeface="Manrope SemiBold"/>
        <a:ea typeface="Manrope 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自定义 2056">
      <a:dk1>
        <a:sysClr val="windowText" lastClr="000000"/>
      </a:dk1>
      <a:lt1>
        <a:sysClr val="window" lastClr="FFFFFF"/>
      </a:lt1>
      <a:dk2>
        <a:srgbClr val="44546A"/>
      </a:dk2>
      <a:lt2>
        <a:srgbClr val="E7E6E6"/>
      </a:lt2>
      <a:accent1>
        <a:srgbClr val="FF9693"/>
      </a:accent1>
      <a:accent2>
        <a:srgbClr val="A38FDD"/>
      </a:accent2>
      <a:accent3>
        <a:srgbClr val="FF9693"/>
      </a:accent3>
      <a:accent4>
        <a:srgbClr val="A38FDD"/>
      </a:accent4>
      <a:accent5>
        <a:srgbClr val="FF9693"/>
      </a:accent5>
      <a:accent6>
        <a:srgbClr val="A38FDD"/>
      </a:accent6>
      <a:hlink>
        <a:srgbClr val="0563C1"/>
      </a:hlink>
      <a:folHlink>
        <a:srgbClr val="954F72"/>
      </a:folHlink>
    </a:clrScheme>
    <a:fontScheme name="自定义 25">
      <a:majorFont>
        <a:latin typeface="Righteous"/>
        <a:ea typeface="Righteous"/>
        <a:cs typeface=""/>
      </a:majorFont>
      <a:minorFont>
        <a:latin typeface="Manrope SemiBold"/>
        <a:ea typeface="Manrope 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自定义 2056">
      <a:dk1>
        <a:sysClr val="windowText" lastClr="000000"/>
      </a:dk1>
      <a:lt1>
        <a:sysClr val="window" lastClr="FFFFFF"/>
      </a:lt1>
      <a:dk2>
        <a:srgbClr val="44546A"/>
      </a:dk2>
      <a:lt2>
        <a:srgbClr val="E7E6E6"/>
      </a:lt2>
      <a:accent1>
        <a:srgbClr val="FF9693"/>
      </a:accent1>
      <a:accent2>
        <a:srgbClr val="A38FDD"/>
      </a:accent2>
      <a:accent3>
        <a:srgbClr val="FF9693"/>
      </a:accent3>
      <a:accent4>
        <a:srgbClr val="A38FDD"/>
      </a:accent4>
      <a:accent5>
        <a:srgbClr val="FF9693"/>
      </a:accent5>
      <a:accent6>
        <a:srgbClr val="A38FDD"/>
      </a:accent6>
      <a:hlink>
        <a:srgbClr val="0563C1"/>
      </a:hlink>
      <a:folHlink>
        <a:srgbClr val="954F72"/>
      </a:folHlink>
    </a:clrScheme>
    <a:fontScheme name="自定义 25">
      <a:majorFont>
        <a:latin typeface="Righteous"/>
        <a:ea typeface="Righteous"/>
        <a:cs typeface=""/>
      </a:majorFont>
      <a:minorFont>
        <a:latin typeface="Manrope SemiBold"/>
        <a:ea typeface="Manrope 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自定义 2056">
      <a:dk1>
        <a:sysClr val="windowText" lastClr="000000"/>
      </a:dk1>
      <a:lt1>
        <a:sysClr val="window" lastClr="FFFFFF"/>
      </a:lt1>
      <a:dk2>
        <a:srgbClr val="44546A"/>
      </a:dk2>
      <a:lt2>
        <a:srgbClr val="E7E6E6"/>
      </a:lt2>
      <a:accent1>
        <a:srgbClr val="FF9693"/>
      </a:accent1>
      <a:accent2>
        <a:srgbClr val="A38FDD"/>
      </a:accent2>
      <a:accent3>
        <a:srgbClr val="FF9693"/>
      </a:accent3>
      <a:accent4>
        <a:srgbClr val="A38FDD"/>
      </a:accent4>
      <a:accent5>
        <a:srgbClr val="FF9693"/>
      </a:accent5>
      <a:accent6>
        <a:srgbClr val="A38FDD"/>
      </a:accent6>
      <a:hlink>
        <a:srgbClr val="0563C1"/>
      </a:hlink>
      <a:folHlink>
        <a:srgbClr val="954F72"/>
      </a:folHlink>
    </a:clrScheme>
    <a:fontScheme name="自定义 25">
      <a:majorFont>
        <a:latin typeface="Righteous"/>
        <a:ea typeface="Righteous"/>
        <a:cs typeface=""/>
      </a:majorFont>
      <a:minorFont>
        <a:latin typeface="Manrope SemiBold"/>
        <a:ea typeface="Manrope 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主题​​">
  <a:themeElements>
    <a:clrScheme name="自定义 2056">
      <a:dk1>
        <a:sysClr val="windowText" lastClr="000000"/>
      </a:dk1>
      <a:lt1>
        <a:sysClr val="window" lastClr="FFFFFF"/>
      </a:lt1>
      <a:dk2>
        <a:srgbClr val="44546A"/>
      </a:dk2>
      <a:lt2>
        <a:srgbClr val="E7E6E6"/>
      </a:lt2>
      <a:accent1>
        <a:srgbClr val="FF9693"/>
      </a:accent1>
      <a:accent2>
        <a:srgbClr val="A38FDD"/>
      </a:accent2>
      <a:accent3>
        <a:srgbClr val="FF9693"/>
      </a:accent3>
      <a:accent4>
        <a:srgbClr val="A38FDD"/>
      </a:accent4>
      <a:accent5>
        <a:srgbClr val="FF9693"/>
      </a:accent5>
      <a:accent6>
        <a:srgbClr val="A38FDD"/>
      </a:accent6>
      <a:hlink>
        <a:srgbClr val="0563C1"/>
      </a:hlink>
      <a:folHlink>
        <a:srgbClr val="954F72"/>
      </a:folHlink>
    </a:clrScheme>
    <a:fontScheme name="自定义 25">
      <a:majorFont>
        <a:latin typeface="Righteous"/>
        <a:ea typeface="Righteous"/>
        <a:cs typeface=""/>
      </a:majorFont>
      <a:minorFont>
        <a:latin typeface="Manrope SemiBold"/>
        <a:ea typeface="Manrope 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anrope SemiBold"/>
        <a:ea typeface=""/>
        <a:cs typeface=""/>
        <a:font script="Jpan" typeface="游ゴシック"/>
        <a:font script="Hang" typeface="맑은 고딕"/>
        <a:font script="Hans" typeface="Manrope SemiBold"/>
        <a:font script="Hant" typeface="新細明體"/>
        <a:font script="Arab" typeface="Righteous"/>
        <a:font script="Hebr" typeface="Righteou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Righteou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Manrope SemiBold"/>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anrope SemiBold"/>
        <a:ea typeface=""/>
        <a:cs typeface=""/>
        <a:font script="Jpan" typeface="ＭＳ Ｐゴシック"/>
        <a:font script="Hang" typeface="맑은 고딕"/>
        <a:font script="Hans" typeface="Manrope SemiBold"/>
        <a:font script="Hant" typeface="新細明體"/>
        <a:font script="Arab" typeface="Righteous"/>
        <a:font script="Hebr" typeface="Righteou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Righteou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6048</Words>
  <Application>WPS Presentation</Application>
  <PresentationFormat>宽屏</PresentationFormat>
  <Paragraphs>69</Paragraphs>
  <Slides>6</Slides>
  <Notes>16</Notes>
  <HiddenSlides>0</HiddenSlides>
  <MMClips>0</MMClips>
  <ScaleCrop>false</ScaleCrop>
  <HeadingPairs>
    <vt:vector size="6" baseType="variant">
      <vt:variant>
        <vt:lpstr>已用的字体</vt:lpstr>
      </vt:variant>
      <vt:variant>
        <vt:i4>13</vt:i4>
      </vt:variant>
      <vt:variant>
        <vt:lpstr>主题</vt:lpstr>
      </vt:variant>
      <vt:variant>
        <vt:i4>6</vt:i4>
      </vt:variant>
      <vt:variant>
        <vt:lpstr>幻灯片标题</vt:lpstr>
      </vt:variant>
      <vt:variant>
        <vt:i4>6</vt:i4>
      </vt:variant>
    </vt:vector>
  </HeadingPairs>
  <TitlesOfParts>
    <vt:vector size="25" baseType="lpstr">
      <vt:lpstr>Arial</vt:lpstr>
      <vt:lpstr>SimSun</vt:lpstr>
      <vt:lpstr>Wingdings</vt:lpstr>
      <vt:lpstr>Manrope SemiBold</vt:lpstr>
      <vt:lpstr>Righteous</vt:lpstr>
      <vt:lpstr>Open Sans</vt:lpstr>
      <vt:lpstr>Segoe Print</vt:lpstr>
      <vt:lpstr>Neris Thin</vt:lpstr>
      <vt:lpstr>Hidayatullah DEMO</vt:lpstr>
      <vt:lpstr>Montserrat Bold</vt:lpstr>
      <vt:lpstr>Microsoft YaHei</vt:lpstr>
      <vt:lpstr>Gill Sans</vt:lpstr>
      <vt:lpstr>Arial Unicode MS</vt:lpstr>
      <vt:lpstr>Office 主题​​</vt:lpstr>
      <vt:lpstr>1_Office 主题​​</vt:lpstr>
      <vt:lpstr>2_Office 主题​​</vt:lpstr>
      <vt:lpstr>3_Office 主题​​</vt:lpstr>
      <vt:lpstr>4_Office 主题​​</vt:lpstr>
      <vt:lpstr>5_Office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SHODIKIN AMIN</cp:lastModifiedBy>
  <cp:revision>55</cp:revision>
  <dcterms:created xsi:type="dcterms:W3CDTF">2023-03-31T10:45:00Z</dcterms:created>
  <dcterms:modified xsi:type="dcterms:W3CDTF">2024-03-14T16:36:37Z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2799F50074C748CF9A707DBD8A319158_11</vt:lpwstr>
  </property>
  <property fmtid="{D5CDD505-2E9C-101B-9397-08002B2CF9AE}" pid="3" name="KSOProductBuildVer">
    <vt:lpwstr>1057-12.2.0.13489</vt:lpwstr>
  </property>
</Properties>
</file>