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689" r:id="rId3"/>
    <p:sldMasterId id="2147483692" r:id="rId4"/>
    <p:sldMasterId id="2147483714" r:id="rId5"/>
    <p:sldMasterId id="2147483717" r:id="rId6"/>
    <p:sldMasterId id="2147483740" r:id="rId7"/>
  </p:sldMasterIdLst>
  <p:notesMasterIdLst>
    <p:notesMasterId r:id="rId39"/>
  </p:notesMasterIdLst>
  <p:handoutMasterIdLst>
    <p:handoutMasterId r:id="rId40"/>
  </p:handoutMasterIdLst>
  <p:sldIdLst>
    <p:sldId id="260" r:id="rId8"/>
    <p:sldId id="276" r:id="rId9"/>
    <p:sldId id="262" r:id="rId10"/>
    <p:sldId id="274" r:id="rId11"/>
    <p:sldId id="261" r:id="rId12"/>
    <p:sldId id="266" r:id="rId13"/>
    <p:sldId id="267" r:id="rId14"/>
    <p:sldId id="269" r:id="rId15"/>
    <p:sldId id="273" r:id="rId16"/>
    <p:sldId id="272" r:id="rId17"/>
    <p:sldId id="295" r:id="rId18"/>
    <p:sldId id="296" r:id="rId19"/>
    <p:sldId id="278" r:id="rId20"/>
    <p:sldId id="282" r:id="rId21"/>
    <p:sldId id="297" r:id="rId22"/>
    <p:sldId id="298" r:id="rId23"/>
    <p:sldId id="299" r:id="rId24"/>
    <p:sldId id="301" r:id="rId25"/>
    <p:sldId id="294" r:id="rId26"/>
    <p:sldId id="303" r:id="rId27"/>
    <p:sldId id="271" r:id="rId28"/>
    <p:sldId id="293" r:id="rId29"/>
    <p:sldId id="279" r:id="rId30"/>
    <p:sldId id="304" r:id="rId31"/>
    <p:sldId id="287" r:id="rId32"/>
    <p:sldId id="286" r:id="rId33"/>
    <p:sldId id="305" r:id="rId34"/>
    <p:sldId id="290" r:id="rId35"/>
    <p:sldId id="288" r:id="rId36"/>
    <p:sldId id="291" r:id="rId37"/>
    <p:sldId id="292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CDED8-B4C2-4BAF-BFD2-0D395D9FC8BB}" v="78" dt="2024-05-19T22:47:58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>
        <p:scale>
          <a:sx n="73" d="100"/>
          <a:sy n="73" d="100"/>
        </p:scale>
        <p:origin x="195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ghik Arakelian" userId="f29aace47d1588b2" providerId="LiveId" clId="{D22CDED8-B4C2-4BAF-BFD2-0D395D9FC8BB}"/>
    <pc:docChg chg="undo redo custSel addSld delSld modSld sldOrd">
      <pc:chgData name="Astghik Arakelian" userId="f29aace47d1588b2" providerId="LiveId" clId="{D22CDED8-B4C2-4BAF-BFD2-0D395D9FC8BB}" dt="2024-05-19T22:48:42.389" v="2578" actId="20577"/>
      <pc:docMkLst>
        <pc:docMk/>
      </pc:docMkLst>
      <pc:sldChg chg="modSp mod">
        <pc:chgData name="Astghik Arakelian" userId="f29aace47d1588b2" providerId="LiveId" clId="{D22CDED8-B4C2-4BAF-BFD2-0D395D9FC8BB}" dt="2024-05-11T07:03:05.053" v="993" actId="948"/>
        <pc:sldMkLst>
          <pc:docMk/>
          <pc:sldMk cId="3918390499" sldId="266"/>
        </pc:sldMkLst>
        <pc:spChg chg="mod">
          <ac:chgData name="Astghik Arakelian" userId="f29aace47d1588b2" providerId="LiveId" clId="{D22CDED8-B4C2-4BAF-BFD2-0D395D9FC8BB}" dt="2024-05-11T07:02:56.701" v="992" actId="948"/>
          <ac:spMkLst>
            <pc:docMk/>
            <pc:sldMk cId="3918390499" sldId="266"/>
            <ac:spMk id="11" creationId="{160C420D-3DF2-BEC5-582C-FEBDB2921818}"/>
          </ac:spMkLst>
        </pc:spChg>
        <pc:spChg chg="mod">
          <ac:chgData name="Astghik Arakelian" userId="f29aace47d1588b2" providerId="LiveId" clId="{D22CDED8-B4C2-4BAF-BFD2-0D395D9FC8BB}" dt="2024-05-11T07:02:03.787" v="980" actId="552"/>
          <ac:spMkLst>
            <pc:docMk/>
            <pc:sldMk cId="3918390499" sldId="266"/>
            <ac:spMk id="14" creationId="{278976AD-0963-2E47-1990-D5002A504254}"/>
          </ac:spMkLst>
        </pc:spChg>
        <pc:spChg chg="mod">
          <ac:chgData name="Astghik Arakelian" userId="f29aace47d1588b2" providerId="LiveId" clId="{D22CDED8-B4C2-4BAF-BFD2-0D395D9FC8BB}" dt="2024-05-11T07:02:08.945" v="981" actId="552"/>
          <ac:spMkLst>
            <pc:docMk/>
            <pc:sldMk cId="3918390499" sldId="266"/>
            <ac:spMk id="17" creationId="{49964B36-ABC5-90C4-72F8-E30B14372FB2}"/>
          </ac:spMkLst>
        </pc:spChg>
        <pc:spChg chg="mod">
          <ac:chgData name="Astghik Arakelian" userId="f29aace47d1588b2" providerId="LiveId" clId="{D22CDED8-B4C2-4BAF-BFD2-0D395D9FC8BB}" dt="2024-05-11T07:03:05.053" v="993" actId="948"/>
          <ac:spMkLst>
            <pc:docMk/>
            <pc:sldMk cId="3918390499" sldId="266"/>
            <ac:spMk id="18" creationId="{6768E845-E6F7-07F1-3BCD-B1CBE5E12276}"/>
          </ac:spMkLst>
        </pc:spChg>
      </pc:sldChg>
      <pc:sldChg chg="addSp delSp modSp mod">
        <pc:chgData name="Astghik Arakelian" userId="f29aace47d1588b2" providerId="LiveId" clId="{D22CDED8-B4C2-4BAF-BFD2-0D395D9FC8BB}" dt="2024-05-19T22:17:42.896" v="1991" actId="1076"/>
        <pc:sldMkLst>
          <pc:docMk/>
          <pc:sldMk cId="4199797308" sldId="279"/>
        </pc:sldMkLst>
        <pc:spChg chg="add mod">
          <ac:chgData name="Astghik Arakelian" userId="f29aace47d1588b2" providerId="LiveId" clId="{D22CDED8-B4C2-4BAF-BFD2-0D395D9FC8BB}" dt="2024-05-19T22:17:32.287" v="1989" actId="1076"/>
          <ac:spMkLst>
            <pc:docMk/>
            <pc:sldMk cId="4199797308" sldId="279"/>
            <ac:spMk id="5" creationId="{BCD2AD24-4901-BD95-F26C-1F250C18B5FE}"/>
          </ac:spMkLst>
        </pc:spChg>
        <pc:spChg chg="mod">
          <ac:chgData name="Astghik Arakelian" userId="f29aace47d1588b2" providerId="LiveId" clId="{D22CDED8-B4C2-4BAF-BFD2-0D395D9FC8BB}" dt="2024-05-19T22:15:57.913" v="1974" actId="20577"/>
          <ac:spMkLst>
            <pc:docMk/>
            <pc:sldMk cId="4199797308" sldId="279"/>
            <ac:spMk id="6" creationId="{74844E21-8081-E819-EC4B-D9C07B2C4D54}"/>
          </ac:spMkLst>
        </pc:spChg>
        <pc:spChg chg="del">
          <ac:chgData name="Astghik Arakelian" userId="f29aace47d1588b2" providerId="LiveId" clId="{D22CDED8-B4C2-4BAF-BFD2-0D395D9FC8BB}" dt="2024-05-19T22:15:23.788" v="1916" actId="478"/>
          <ac:spMkLst>
            <pc:docMk/>
            <pc:sldMk cId="4199797308" sldId="279"/>
            <ac:spMk id="7" creationId="{2FAD601F-AA17-BC4B-D05D-71C21FE676BF}"/>
          </ac:spMkLst>
        </pc:spChg>
        <pc:picChg chg="add mod">
          <ac:chgData name="Astghik Arakelian" userId="f29aace47d1588b2" providerId="LiveId" clId="{D22CDED8-B4C2-4BAF-BFD2-0D395D9FC8BB}" dt="2024-05-19T22:17:42.896" v="1991" actId="1076"/>
          <ac:picMkLst>
            <pc:docMk/>
            <pc:sldMk cId="4199797308" sldId="279"/>
            <ac:picMk id="3" creationId="{265A73DB-9A3E-64E5-12A2-0D779B6EE452}"/>
          </ac:picMkLst>
        </pc:picChg>
      </pc:sldChg>
      <pc:sldChg chg="del mod modShow">
        <pc:chgData name="Astghik Arakelian" userId="f29aace47d1588b2" providerId="LiveId" clId="{D22CDED8-B4C2-4BAF-BFD2-0D395D9FC8BB}" dt="2024-05-19T22:17:50.578" v="1992" actId="47"/>
        <pc:sldMkLst>
          <pc:docMk/>
          <pc:sldMk cId="1857111438" sldId="281"/>
        </pc:sldMkLst>
      </pc:sldChg>
      <pc:sldChg chg="addSp delSp modSp mod">
        <pc:chgData name="Astghik Arakelian" userId="f29aace47d1588b2" providerId="LiveId" clId="{D22CDED8-B4C2-4BAF-BFD2-0D395D9FC8BB}" dt="2024-05-19T22:41:50.881" v="2421" actId="1076"/>
        <pc:sldMkLst>
          <pc:docMk/>
          <pc:sldMk cId="915499777" sldId="282"/>
        </pc:sldMkLst>
        <pc:spChg chg="mod">
          <ac:chgData name="Astghik Arakelian" userId="f29aace47d1588b2" providerId="LiveId" clId="{D22CDED8-B4C2-4BAF-BFD2-0D395D9FC8BB}" dt="2024-05-19T22:41:50.881" v="2421" actId="1076"/>
          <ac:spMkLst>
            <pc:docMk/>
            <pc:sldMk cId="915499777" sldId="282"/>
            <ac:spMk id="6" creationId="{74844E21-8081-E819-EC4B-D9C07B2C4D54}"/>
          </ac:spMkLst>
        </pc:spChg>
        <pc:spChg chg="del mod">
          <ac:chgData name="Astghik Arakelian" userId="f29aace47d1588b2" providerId="LiveId" clId="{D22CDED8-B4C2-4BAF-BFD2-0D395D9FC8BB}" dt="2024-05-19T21:42:36.322" v="1411" actId="478"/>
          <ac:spMkLst>
            <pc:docMk/>
            <pc:sldMk cId="915499777" sldId="282"/>
            <ac:spMk id="7" creationId="{2FAD601F-AA17-BC4B-D05D-71C21FE676BF}"/>
          </ac:spMkLst>
        </pc:spChg>
        <pc:picChg chg="add mod">
          <ac:chgData name="Astghik Arakelian" userId="f29aace47d1588b2" providerId="LiveId" clId="{D22CDED8-B4C2-4BAF-BFD2-0D395D9FC8BB}" dt="2024-05-19T21:44:47.645" v="1426" actId="1076"/>
          <ac:picMkLst>
            <pc:docMk/>
            <pc:sldMk cId="915499777" sldId="282"/>
            <ac:picMk id="4" creationId="{17DF9858-58D9-39C4-6D39-13B189DA4868}"/>
          </ac:picMkLst>
        </pc:picChg>
        <pc:picChg chg="add mod">
          <ac:chgData name="Astghik Arakelian" userId="f29aace47d1588b2" providerId="LiveId" clId="{D22CDED8-B4C2-4BAF-BFD2-0D395D9FC8BB}" dt="2024-05-19T21:44:50.426" v="1427" actId="1076"/>
          <ac:picMkLst>
            <pc:docMk/>
            <pc:sldMk cId="915499777" sldId="282"/>
            <ac:picMk id="8" creationId="{6268E74A-7EFD-DF3B-20E2-2CBFA1B983A9}"/>
          </ac:picMkLst>
        </pc:picChg>
      </pc:sldChg>
      <pc:sldChg chg="del">
        <pc:chgData name="Astghik Arakelian" userId="f29aace47d1588b2" providerId="LiveId" clId="{D22CDED8-B4C2-4BAF-BFD2-0D395D9FC8BB}" dt="2024-05-11T06:56:20.394" v="761" actId="47"/>
        <pc:sldMkLst>
          <pc:docMk/>
          <pc:sldMk cId="1404132815" sldId="284"/>
        </pc:sldMkLst>
      </pc:sldChg>
      <pc:sldChg chg="addSp delSp modSp mod">
        <pc:chgData name="Astghik Arakelian" userId="f29aace47d1588b2" providerId="LiveId" clId="{D22CDED8-B4C2-4BAF-BFD2-0D395D9FC8BB}" dt="2024-05-19T22:47:58.273" v="2550"/>
        <pc:sldMkLst>
          <pc:docMk/>
          <pc:sldMk cId="3696241480" sldId="286"/>
        </pc:sldMkLst>
        <pc:spChg chg="add mod">
          <ac:chgData name="Astghik Arakelian" userId="f29aace47d1588b2" providerId="LiveId" clId="{D22CDED8-B4C2-4BAF-BFD2-0D395D9FC8BB}" dt="2024-05-19T22:47:58.273" v="2550"/>
          <ac:spMkLst>
            <pc:docMk/>
            <pc:sldMk cId="3696241480" sldId="286"/>
            <ac:spMk id="5" creationId="{CA7647E0-E9F8-C7CA-DED5-94E62AC16511}"/>
          </ac:spMkLst>
        </pc:spChg>
        <pc:spChg chg="mod">
          <ac:chgData name="Astghik Arakelian" userId="f29aace47d1588b2" providerId="LiveId" clId="{D22CDED8-B4C2-4BAF-BFD2-0D395D9FC8BB}" dt="2024-05-19T22:45:00.461" v="2479" actId="20577"/>
          <ac:spMkLst>
            <pc:docMk/>
            <pc:sldMk cId="3696241480" sldId="286"/>
            <ac:spMk id="6" creationId="{74844E21-8081-E819-EC4B-D9C07B2C4D54}"/>
          </ac:spMkLst>
        </pc:spChg>
        <pc:spChg chg="del mod">
          <ac:chgData name="Astghik Arakelian" userId="f29aace47d1588b2" providerId="LiveId" clId="{D22CDED8-B4C2-4BAF-BFD2-0D395D9FC8BB}" dt="2024-05-19T22:39:16.989" v="2403" actId="478"/>
          <ac:spMkLst>
            <pc:docMk/>
            <pc:sldMk cId="3696241480" sldId="286"/>
            <ac:spMk id="7" creationId="{2FAD601F-AA17-BC4B-D05D-71C21FE676BF}"/>
          </ac:spMkLst>
        </pc:spChg>
        <pc:picChg chg="add mod">
          <ac:chgData name="Astghik Arakelian" userId="f29aace47d1588b2" providerId="LiveId" clId="{D22CDED8-B4C2-4BAF-BFD2-0D395D9FC8BB}" dt="2024-05-19T22:41:01.650" v="2415" actId="1076"/>
          <ac:picMkLst>
            <pc:docMk/>
            <pc:sldMk cId="3696241480" sldId="286"/>
            <ac:picMk id="4" creationId="{5030AF2E-F0BB-4DA2-D6D8-2D8205657DB2}"/>
          </ac:picMkLst>
        </pc:picChg>
      </pc:sldChg>
      <pc:sldChg chg="addSp modSp mod">
        <pc:chgData name="Astghik Arakelian" userId="f29aace47d1588b2" providerId="LiveId" clId="{D22CDED8-B4C2-4BAF-BFD2-0D395D9FC8BB}" dt="2024-05-19T22:39:01.268" v="2402" actId="14100"/>
        <pc:sldMkLst>
          <pc:docMk/>
          <pc:sldMk cId="2650315675" sldId="287"/>
        </pc:sldMkLst>
        <pc:spChg chg="add mod">
          <ac:chgData name="Astghik Arakelian" userId="f29aace47d1588b2" providerId="LiveId" clId="{D22CDED8-B4C2-4BAF-BFD2-0D395D9FC8BB}" dt="2024-05-19T22:38:47.613" v="2400" actId="20577"/>
          <ac:spMkLst>
            <pc:docMk/>
            <pc:sldMk cId="2650315675" sldId="287"/>
            <ac:spMk id="3" creationId="{AFBEC22F-F265-1857-89F3-B28791A677A8}"/>
          </ac:spMkLst>
        </pc:spChg>
        <pc:spChg chg="mod">
          <ac:chgData name="Astghik Arakelian" userId="f29aace47d1588b2" providerId="LiveId" clId="{D22CDED8-B4C2-4BAF-BFD2-0D395D9FC8BB}" dt="2024-05-19T22:39:01.268" v="2402" actId="14100"/>
          <ac:spMkLst>
            <pc:docMk/>
            <pc:sldMk cId="2650315675" sldId="287"/>
            <ac:spMk id="7" creationId="{2FAD601F-AA17-BC4B-D05D-71C21FE676BF}"/>
          </ac:spMkLst>
        </pc:spChg>
      </pc:sldChg>
      <pc:sldChg chg="addSp modSp mod">
        <pc:chgData name="Astghik Arakelian" userId="f29aace47d1588b2" providerId="LiveId" clId="{D22CDED8-B4C2-4BAF-BFD2-0D395D9FC8BB}" dt="2024-05-11T07:28:00.090" v="1194" actId="255"/>
        <pc:sldMkLst>
          <pc:docMk/>
          <pc:sldMk cId="1823979172" sldId="288"/>
        </pc:sldMkLst>
        <pc:spChg chg="add">
          <ac:chgData name="Astghik Arakelian" userId="f29aace47d1588b2" providerId="LiveId" clId="{D22CDED8-B4C2-4BAF-BFD2-0D395D9FC8BB}" dt="2024-05-11T07:22:48.052" v="995"/>
          <ac:spMkLst>
            <pc:docMk/>
            <pc:sldMk cId="1823979172" sldId="288"/>
            <ac:spMk id="3" creationId="{126EE943-ED5E-4A29-6B97-DEEE5BD33A4B}"/>
          </ac:spMkLst>
        </pc:spChg>
        <pc:spChg chg="add">
          <ac:chgData name="Astghik Arakelian" userId="f29aace47d1588b2" providerId="LiveId" clId="{D22CDED8-B4C2-4BAF-BFD2-0D395D9FC8BB}" dt="2024-05-11T07:22:53.358" v="996"/>
          <ac:spMkLst>
            <pc:docMk/>
            <pc:sldMk cId="1823979172" sldId="288"/>
            <ac:spMk id="4" creationId="{B921B287-B26E-8266-862F-C47F36E7838E}"/>
          </ac:spMkLst>
        </pc:spChg>
        <pc:spChg chg="mod">
          <ac:chgData name="Astghik Arakelian" userId="f29aace47d1588b2" providerId="LiveId" clId="{D22CDED8-B4C2-4BAF-BFD2-0D395D9FC8BB}" dt="2024-05-11T07:28:00.090" v="1194" actId="255"/>
          <ac:spMkLst>
            <pc:docMk/>
            <pc:sldMk cId="1823979172" sldId="288"/>
            <ac:spMk id="5" creationId="{D4E148AF-754E-DB16-4E17-A2438AF5377E}"/>
          </ac:spMkLst>
        </pc:spChg>
        <pc:spChg chg="mod">
          <ac:chgData name="Astghik Arakelian" userId="f29aace47d1588b2" providerId="LiveId" clId="{D22CDED8-B4C2-4BAF-BFD2-0D395D9FC8BB}" dt="2024-05-11T06:57:01.176" v="827" actId="20577"/>
          <ac:spMkLst>
            <pc:docMk/>
            <pc:sldMk cId="1823979172" sldId="288"/>
            <ac:spMk id="10" creationId="{29F5DB8F-D044-9580-FA91-2216FE793499}"/>
          </ac:spMkLst>
        </pc:spChg>
      </pc:sldChg>
      <pc:sldChg chg="del">
        <pc:chgData name="Astghik Arakelian" userId="f29aace47d1588b2" providerId="LiveId" clId="{D22CDED8-B4C2-4BAF-BFD2-0D395D9FC8BB}" dt="2024-05-11T06:56:51.707" v="826" actId="47"/>
        <pc:sldMkLst>
          <pc:docMk/>
          <pc:sldMk cId="1761282067" sldId="289"/>
        </pc:sldMkLst>
      </pc:sldChg>
      <pc:sldChg chg="modSp mod ord">
        <pc:chgData name="Astghik Arakelian" userId="f29aace47d1588b2" providerId="LiveId" clId="{D22CDED8-B4C2-4BAF-BFD2-0D395D9FC8BB}" dt="2024-05-11T07:31:26.039" v="1410" actId="20577"/>
        <pc:sldMkLst>
          <pc:docMk/>
          <pc:sldMk cId="933732378" sldId="290"/>
        </pc:sldMkLst>
        <pc:spChg chg="mod">
          <ac:chgData name="Astghik Arakelian" userId="f29aace47d1588b2" providerId="LiveId" clId="{D22CDED8-B4C2-4BAF-BFD2-0D395D9FC8BB}" dt="2024-05-11T07:31:26.039" v="1410" actId="20577"/>
          <ac:spMkLst>
            <pc:docMk/>
            <pc:sldMk cId="933732378" sldId="290"/>
            <ac:spMk id="5" creationId="{CB075BD0-154C-11C8-F064-97376A97CB8D}"/>
          </ac:spMkLst>
        </pc:spChg>
      </pc:sldChg>
      <pc:sldChg chg="addSp modSp mod">
        <pc:chgData name="Astghik Arakelian" userId="f29aace47d1588b2" providerId="LiveId" clId="{D22CDED8-B4C2-4BAF-BFD2-0D395D9FC8BB}" dt="2024-05-19T22:14:53.260" v="1914" actId="1076"/>
        <pc:sldMkLst>
          <pc:docMk/>
          <pc:sldMk cId="1272510800" sldId="293"/>
        </pc:sldMkLst>
        <pc:spChg chg="mod">
          <ac:chgData name="Astghik Arakelian" userId="f29aace47d1588b2" providerId="LiveId" clId="{D22CDED8-B4C2-4BAF-BFD2-0D395D9FC8BB}" dt="2024-05-19T22:12:50.480" v="1893" actId="1035"/>
          <ac:spMkLst>
            <pc:docMk/>
            <pc:sldMk cId="1272510800" sldId="293"/>
            <ac:spMk id="3" creationId="{F44A5976-20FD-6BC3-F36C-ADF1013DCC8B}"/>
          </ac:spMkLst>
        </pc:spChg>
        <pc:spChg chg="add mod ord">
          <ac:chgData name="Astghik Arakelian" userId="f29aace47d1588b2" providerId="LiveId" clId="{D22CDED8-B4C2-4BAF-BFD2-0D395D9FC8BB}" dt="2024-05-19T22:14:40.409" v="1913" actId="167"/>
          <ac:spMkLst>
            <pc:docMk/>
            <pc:sldMk cId="1272510800" sldId="293"/>
            <ac:spMk id="9" creationId="{BF2D729F-6F26-7EDE-1058-428FF8191355}"/>
          </ac:spMkLst>
        </pc:spChg>
        <pc:picChg chg="add mod">
          <ac:chgData name="Astghik Arakelian" userId="f29aace47d1588b2" providerId="LiveId" clId="{D22CDED8-B4C2-4BAF-BFD2-0D395D9FC8BB}" dt="2024-05-19T22:13:16.853" v="1899" actId="1076"/>
          <ac:picMkLst>
            <pc:docMk/>
            <pc:sldMk cId="1272510800" sldId="293"/>
            <ac:picMk id="6" creationId="{9EA930AC-4D85-71C1-2AF1-88061F862396}"/>
          </ac:picMkLst>
        </pc:picChg>
        <pc:picChg chg="add mod">
          <ac:chgData name="Astghik Arakelian" userId="f29aace47d1588b2" providerId="LiveId" clId="{D22CDED8-B4C2-4BAF-BFD2-0D395D9FC8BB}" dt="2024-05-19T22:14:53.260" v="1914" actId="1076"/>
          <ac:picMkLst>
            <pc:docMk/>
            <pc:sldMk cId="1272510800" sldId="293"/>
            <ac:picMk id="8" creationId="{B55B2E15-F591-B7F7-BA64-110A3A0D4720}"/>
          </ac:picMkLst>
        </pc:picChg>
      </pc:sldChg>
      <pc:sldChg chg="addSp delSp modSp mod">
        <pc:chgData name="Astghik Arakelian" userId="f29aace47d1588b2" providerId="LiveId" clId="{D22CDED8-B4C2-4BAF-BFD2-0D395D9FC8BB}" dt="2024-05-19T22:41:17.239" v="2416" actId="1076"/>
        <pc:sldMkLst>
          <pc:docMk/>
          <pc:sldMk cId="1668316222" sldId="294"/>
        </pc:sldMkLst>
        <pc:spChg chg="mod">
          <ac:chgData name="Astghik Arakelian" userId="f29aace47d1588b2" providerId="LiveId" clId="{D22CDED8-B4C2-4BAF-BFD2-0D395D9FC8BB}" dt="2024-05-19T22:41:17.239" v="2416" actId="1076"/>
          <ac:spMkLst>
            <pc:docMk/>
            <pc:sldMk cId="1668316222" sldId="294"/>
            <ac:spMk id="6" creationId="{74844E21-8081-E819-EC4B-D9C07B2C4D54}"/>
          </ac:spMkLst>
        </pc:spChg>
        <pc:spChg chg="del mod">
          <ac:chgData name="Astghik Arakelian" userId="f29aace47d1588b2" providerId="LiveId" clId="{D22CDED8-B4C2-4BAF-BFD2-0D395D9FC8BB}" dt="2024-05-19T22:00:50.153" v="1636" actId="478"/>
          <ac:spMkLst>
            <pc:docMk/>
            <pc:sldMk cId="1668316222" sldId="294"/>
            <ac:spMk id="7" creationId="{2FAD601F-AA17-BC4B-D05D-71C21FE676BF}"/>
          </ac:spMkLst>
        </pc:spChg>
        <pc:picChg chg="add mod">
          <ac:chgData name="Astghik Arakelian" userId="f29aace47d1588b2" providerId="LiveId" clId="{D22CDED8-B4C2-4BAF-BFD2-0D395D9FC8BB}" dt="2024-05-19T22:01:10.481" v="1642" actId="1076"/>
          <ac:picMkLst>
            <pc:docMk/>
            <pc:sldMk cId="1668316222" sldId="294"/>
            <ac:picMk id="4" creationId="{C0C29FE4-03E5-9CA6-A574-EA7136A28111}"/>
          </ac:picMkLst>
        </pc:picChg>
        <pc:picChg chg="add mod modCrop">
          <ac:chgData name="Astghik Arakelian" userId="f29aace47d1588b2" providerId="LiveId" clId="{D22CDED8-B4C2-4BAF-BFD2-0D395D9FC8BB}" dt="2024-05-19T22:02:45.914" v="1658" actId="1440"/>
          <ac:picMkLst>
            <pc:docMk/>
            <pc:sldMk cId="1668316222" sldId="294"/>
            <ac:picMk id="10" creationId="{15D8B335-C4CF-F9A5-797F-2B662ECDBEEC}"/>
          </ac:picMkLst>
        </pc:picChg>
        <pc:picChg chg="add del">
          <ac:chgData name="Astghik Arakelian" userId="f29aace47d1588b2" providerId="LiveId" clId="{D22CDED8-B4C2-4BAF-BFD2-0D395D9FC8BB}" dt="2024-05-19T22:03:18.491" v="1666" actId="478"/>
          <ac:picMkLst>
            <pc:docMk/>
            <pc:sldMk cId="1668316222" sldId="294"/>
            <ac:picMk id="17" creationId="{44295510-57E7-CE94-F916-9FDBDA21DA77}"/>
          </ac:picMkLst>
        </pc:picChg>
        <pc:picChg chg="add mod modCrop">
          <ac:chgData name="Astghik Arakelian" userId="f29aace47d1588b2" providerId="LiveId" clId="{D22CDED8-B4C2-4BAF-BFD2-0D395D9FC8BB}" dt="2024-05-19T22:04:12.676" v="1680" actId="1076"/>
          <ac:picMkLst>
            <pc:docMk/>
            <pc:sldMk cId="1668316222" sldId="294"/>
            <ac:picMk id="18" creationId="{BC97D8D2-AFC4-1FC6-4888-3B58F4A45C03}"/>
          </ac:picMkLst>
        </pc:picChg>
        <pc:cxnChg chg="add mod">
          <ac:chgData name="Astghik Arakelian" userId="f29aace47d1588b2" providerId="LiveId" clId="{D22CDED8-B4C2-4BAF-BFD2-0D395D9FC8BB}" dt="2024-05-19T22:02:29.514" v="1657" actId="14100"/>
          <ac:cxnSpMkLst>
            <pc:docMk/>
            <pc:sldMk cId="1668316222" sldId="294"/>
            <ac:cxnSpMk id="8" creationId="{1BEB53FE-EE50-2B35-1A27-8AACA6EF7A1A}"/>
          </ac:cxnSpMkLst>
        </pc:cxnChg>
        <pc:cxnChg chg="add mod">
          <ac:chgData name="Astghik Arakelian" userId="f29aace47d1588b2" providerId="LiveId" clId="{D22CDED8-B4C2-4BAF-BFD2-0D395D9FC8BB}" dt="2024-05-19T22:04:15.782" v="1681" actId="14100"/>
          <ac:cxnSpMkLst>
            <pc:docMk/>
            <pc:sldMk cId="1668316222" sldId="294"/>
            <ac:cxnSpMk id="12" creationId="{1B751AC0-08CD-FFA1-71AF-9E5B3B62ECA1}"/>
          </ac:cxnSpMkLst>
        </pc:cxnChg>
        <pc:cxnChg chg="add mod">
          <ac:chgData name="Astghik Arakelian" userId="f29aace47d1588b2" providerId="LiveId" clId="{D22CDED8-B4C2-4BAF-BFD2-0D395D9FC8BB}" dt="2024-05-19T22:03:11.515" v="1664"/>
          <ac:cxnSpMkLst>
            <pc:docMk/>
            <pc:sldMk cId="1668316222" sldId="294"/>
            <ac:cxnSpMk id="15" creationId="{A5E20E5A-4420-E0C5-B1B3-99C53B3A6CB4}"/>
          </ac:cxnSpMkLst>
        </pc:cxnChg>
      </pc:sldChg>
      <pc:sldChg chg="addSp delSp modSp mod">
        <pc:chgData name="Astghik Arakelian" userId="f29aace47d1588b2" providerId="LiveId" clId="{D22CDED8-B4C2-4BAF-BFD2-0D395D9FC8BB}" dt="2024-05-19T22:48:42.389" v="2578" actId="20577"/>
        <pc:sldMkLst>
          <pc:docMk/>
          <pc:sldMk cId="3898834000" sldId="296"/>
        </pc:sldMkLst>
        <pc:spChg chg="add mod">
          <ac:chgData name="Astghik Arakelian" userId="f29aace47d1588b2" providerId="LiveId" clId="{D22CDED8-B4C2-4BAF-BFD2-0D395D9FC8BB}" dt="2024-05-19T22:48:42.389" v="2578" actId="20577"/>
          <ac:spMkLst>
            <pc:docMk/>
            <pc:sldMk cId="3898834000" sldId="296"/>
            <ac:spMk id="3" creationId="{0EE3E2BF-4B71-D26F-822F-03AC06933F3E}"/>
          </ac:spMkLst>
        </pc:spChg>
        <pc:spChg chg="add del mod">
          <ac:chgData name="Astghik Arakelian" userId="f29aace47d1588b2" providerId="LiveId" clId="{D22CDED8-B4C2-4BAF-BFD2-0D395D9FC8BB}" dt="2024-05-11T06:36:23.858" v="9" actId="478"/>
          <ac:spMkLst>
            <pc:docMk/>
            <pc:sldMk cId="3898834000" sldId="296"/>
            <ac:spMk id="3" creationId="{F36E3E49-3D46-27A1-B616-F5DBB5942332}"/>
          </ac:spMkLst>
        </pc:spChg>
        <pc:spChg chg="add del mod">
          <ac:chgData name="Astghik Arakelian" userId="f29aace47d1588b2" providerId="LiveId" clId="{D22CDED8-B4C2-4BAF-BFD2-0D395D9FC8BB}" dt="2024-05-11T06:36:23.858" v="9" actId="478"/>
          <ac:spMkLst>
            <pc:docMk/>
            <pc:sldMk cId="3898834000" sldId="296"/>
            <ac:spMk id="4" creationId="{105D9A91-1C29-C5D9-DC1F-F2FC2DC24A10}"/>
          </ac:spMkLst>
        </pc:spChg>
        <pc:spChg chg="add mod">
          <ac:chgData name="Astghik Arakelian" userId="f29aace47d1588b2" providerId="LiveId" clId="{D22CDED8-B4C2-4BAF-BFD2-0D395D9FC8BB}" dt="2024-05-11T06:44:43.908" v="316" actId="20577"/>
          <ac:spMkLst>
            <pc:docMk/>
            <pc:sldMk cId="3898834000" sldId="296"/>
            <ac:spMk id="4" creationId="{64E00DDB-E130-AB20-3C5D-AC2D35704690}"/>
          </ac:spMkLst>
        </pc:spChg>
        <pc:spChg chg="add del mod">
          <ac:chgData name="Astghik Arakelian" userId="f29aace47d1588b2" providerId="LiveId" clId="{D22CDED8-B4C2-4BAF-BFD2-0D395D9FC8BB}" dt="2024-05-11T06:37:41.524" v="16" actId="478"/>
          <ac:spMkLst>
            <pc:docMk/>
            <pc:sldMk cId="3898834000" sldId="296"/>
            <ac:spMk id="5" creationId="{68BB1FD7-F703-6EED-99A6-567B6F8819CB}"/>
          </ac:spMkLst>
        </pc:spChg>
        <pc:spChg chg="add del mod">
          <ac:chgData name="Astghik Arakelian" userId="f29aace47d1588b2" providerId="LiveId" clId="{D22CDED8-B4C2-4BAF-BFD2-0D395D9FC8BB}" dt="2024-05-11T06:37:41.524" v="16" actId="478"/>
          <ac:spMkLst>
            <pc:docMk/>
            <pc:sldMk cId="3898834000" sldId="296"/>
            <ac:spMk id="7" creationId="{0B4E8777-012F-07BB-A55F-18C4CCA2BEFB}"/>
          </ac:spMkLst>
        </pc:spChg>
        <pc:spChg chg="mod">
          <ac:chgData name="Astghik Arakelian" userId="f29aace47d1588b2" providerId="LiveId" clId="{D22CDED8-B4C2-4BAF-BFD2-0D395D9FC8BB}" dt="2024-05-11T06:38:46.513" v="26" actId="1076"/>
          <ac:spMkLst>
            <pc:docMk/>
            <pc:sldMk cId="3898834000" sldId="296"/>
            <ac:spMk id="14" creationId="{CDE2CEB3-D488-066C-9199-810E815685E4}"/>
          </ac:spMkLst>
        </pc:spChg>
      </pc:sldChg>
      <pc:sldChg chg="new del">
        <pc:chgData name="Astghik Arakelian" userId="f29aace47d1588b2" providerId="LiveId" clId="{D22CDED8-B4C2-4BAF-BFD2-0D395D9FC8BB}" dt="2024-05-11T06:45:33.125" v="355" actId="47"/>
        <pc:sldMkLst>
          <pc:docMk/>
          <pc:sldMk cId="969499314" sldId="297"/>
        </pc:sldMkLst>
      </pc:sldChg>
      <pc:sldChg chg="modSp add del mod">
        <pc:chgData name="Astghik Arakelian" userId="f29aace47d1588b2" providerId="LiveId" clId="{D22CDED8-B4C2-4BAF-BFD2-0D395D9FC8BB}" dt="2024-05-11T06:54:17.567" v="663" actId="2696"/>
        <pc:sldMkLst>
          <pc:docMk/>
          <pc:sldMk cId="1802684973" sldId="297"/>
        </pc:sldMkLst>
        <pc:spChg chg="mod">
          <ac:chgData name="Astghik Arakelian" userId="f29aace47d1588b2" providerId="LiveId" clId="{D22CDED8-B4C2-4BAF-BFD2-0D395D9FC8BB}" dt="2024-05-11T06:53:33.379" v="660" actId="948"/>
          <ac:spMkLst>
            <pc:docMk/>
            <pc:sldMk cId="1802684973" sldId="297"/>
            <ac:spMk id="5" creationId="{D4E148AF-754E-DB16-4E17-A2438AF5377E}"/>
          </ac:spMkLst>
        </pc:spChg>
        <pc:spChg chg="mod">
          <ac:chgData name="Astghik Arakelian" userId="f29aace47d1588b2" providerId="LiveId" clId="{D22CDED8-B4C2-4BAF-BFD2-0D395D9FC8BB}" dt="2024-05-11T06:45:43.587" v="370" actId="20577"/>
          <ac:spMkLst>
            <pc:docMk/>
            <pc:sldMk cId="1802684973" sldId="297"/>
            <ac:spMk id="10" creationId="{29F5DB8F-D044-9580-FA91-2216FE793499}"/>
          </ac:spMkLst>
        </pc:spChg>
      </pc:sldChg>
      <pc:sldChg chg="modSp add mod">
        <pc:chgData name="Astghik Arakelian" userId="f29aace47d1588b2" providerId="LiveId" clId="{D22CDED8-B4C2-4BAF-BFD2-0D395D9FC8BB}" dt="2024-05-11T06:55:56.770" v="759" actId="113"/>
        <pc:sldMkLst>
          <pc:docMk/>
          <pc:sldMk cId="2634002775" sldId="297"/>
        </pc:sldMkLst>
        <pc:spChg chg="mod">
          <ac:chgData name="Astghik Arakelian" userId="f29aace47d1588b2" providerId="LiveId" clId="{D22CDED8-B4C2-4BAF-BFD2-0D395D9FC8BB}" dt="2024-05-11T06:55:56.770" v="759" actId="113"/>
          <ac:spMkLst>
            <pc:docMk/>
            <pc:sldMk cId="2634002775" sldId="297"/>
            <ac:spMk id="5" creationId="{D4E148AF-754E-DB16-4E17-A2438AF5377E}"/>
          </ac:spMkLst>
        </pc:spChg>
      </pc:sldChg>
      <pc:sldChg chg="new del">
        <pc:chgData name="Astghik Arakelian" userId="f29aace47d1588b2" providerId="LiveId" clId="{D22CDED8-B4C2-4BAF-BFD2-0D395D9FC8BB}" dt="2024-05-11T06:53:43.295" v="662" actId="47"/>
        <pc:sldMkLst>
          <pc:docMk/>
          <pc:sldMk cId="1896024984" sldId="298"/>
        </pc:sldMkLst>
      </pc:sldChg>
      <pc:sldChg chg="addSp delSp modSp add mod">
        <pc:chgData name="Astghik Arakelian" userId="f29aace47d1588b2" providerId="LiveId" clId="{D22CDED8-B4C2-4BAF-BFD2-0D395D9FC8BB}" dt="2024-05-19T22:41:35.599" v="2419" actId="1076"/>
        <pc:sldMkLst>
          <pc:docMk/>
          <pc:sldMk cId="3662392579" sldId="298"/>
        </pc:sldMkLst>
        <pc:spChg chg="mod">
          <ac:chgData name="Astghik Arakelian" userId="f29aace47d1588b2" providerId="LiveId" clId="{D22CDED8-B4C2-4BAF-BFD2-0D395D9FC8BB}" dt="2024-05-19T22:41:35.599" v="2419" actId="1076"/>
          <ac:spMkLst>
            <pc:docMk/>
            <pc:sldMk cId="3662392579" sldId="298"/>
            <ac:spMk id="6" creationId="{74844E21-8081-E819-EC4B-D9C07B2C4D54}"/>
          </ac:spMkLst>
        </pc:spChg>
        <pc:spChg chg="del mod">
          <ac:chgData name="Astghik Arakelian" userId="f29aace47d1588b2" providerId="LiveId" clId="{D22CDED8-B4C2-4BAF-BFD2-0D395D9FC8BB}" dt="2024-05-19T21:45:06.412" v="1428" actId="478"/>
          <ac:spMkLst>
            <pc:docMk/>
            <pc:sldMk cId="3662392579" sldId="298"/>
            <ac:spMk id="7" creationId="{2FAD601F-AA17-BC4B-D05D-71C21FE676BF}"/>
          </ac:spMkLst>
        </pc:spChg>
        <pc:spChg chg="add del mod">
          <ac:chgData name="Astghik Arakelian" userId="f29aace47d1588b2" providerId="LiveId" clId="{D22CDED8-B4C2-4BAF-BFD2-0D395D9FC8BB}" dt="2024-05-19T21:57:08.996" v="1608" actId="21"/>
          <ac:spMkLst>
            <pc:docMk/>
            <pc:sldMk cId="3662392579" sldId="298"/>
            <ac:spMk id="11" creationId="{B2019ECB-1FFE-A1C9-8FBB-894330CCBAF6}"/>
          </ac:spMkLst>
        </pc:spChg>
        <pc:picChg chg="add del mod">
          <ac:chgData name="Astghik Arakelian" userId="f29aace47d1588b2" providerId="LiveId" clId="{D22CDED8-B4C2-4BAF-BFD2-0D395D9FC8BB}" dt="2024-05-19T21:49:26.512" v="1458" actId="478"/>
          <ac:picMkLst>
            <pc:docMk/>
            <pc:sldMk cId="3662392579" sldId="298"/>
            <ac:picMk id="4" creationId="{BC70C2F7-E8A0-1D3C-4376-387CB4D7B9A1}"/>
          </ac:picMkLst>
        </pc:picChg>
        <pc:picChg chg="add del mod">
          <ac:chgData name="Astghik Arakelian" userId="f29aace47d1588b2" providerId="LiveId" clId="{D22CDED8-B4C2-4BAF-BFD2-0D395D9FC8BB}" dt="2024-05-19T21:57:08.996" v="1608" actId="21"/>
          <ac:picMkLst>
            <pc:docMk/>
            <pc:sldMk cId="3662392579" sldId="298"/>
            <ac:picMk id="8" creationId="{27D8D050-8D09-81EF-F6CA-ADD9A2323C68}"/>
          </ac:picMkLst>
        </pc:picChg>
        <pc:picChg chg="add del mod">
          <ac:chgData name="Astghik Arakelian" userId="f29aace47d1588b2" providerId="LiveId" clId="{D22CDED8-B4C2-4BAF-BFD2-0D395D9FC8BB}" dt="2024-05-19T21:49:10.936" v="1451" actId="478"/>
          <ac:picMkLst>
            <pc:docMk/>
            <pc:sldMk cId="3662392579" sldId="298"/>
            <ac:picMk id="10" creationId="{61FCAB30-82CE-ED4E-EE56-1924C5A0AE91}"/>
          </ac:picMkLst>
        </pc:picChg>
      </pc:sldChg>
      <pc:sldChg chg="delSp modSp add mod">
        <pc:chgData name="Astghik Arakelian" userId="f29aace47d1588b2" providerId="LiveId" clId="{D22CDED8-B4C2-4BAF-BFD2-0D395D9FC8BB}" dt="2024-05-19T22:41:29.314" v="2418" actId="1076"/>
        <pc:sldMkLst>
          <pc:docMk/>
          <pc:sldMk cId="209365836" sldId="299"/>
        </pc:sldMkLst>
        <pc:spChg chg="mod">
          <ac:chgData name="Astghik Arakelian" userId="f29aace47d1588b2" providerId="LiveId" clId="{D22CDED8-B4C2-4BAF-BFD2-0D395D9FC8BB}" dt="2024-05-19T22:41:29.314" v="2418" actId="1076"/>
          <ac:spMkLst>
            <pc:docMk/>
            <pc:sldMk cId="209365836" sldId="299"/>
            <ac:spMk id="6" creationId="{74844E21-8081-E819-EC4B-D9C07B2C4D54}"/>
          </ac:spMkLst>
        </pc:spChg>
        <pc:picChg chg="del mod">
          <ac:chgData name="Astghik Arakelian" userId="f29aace47d1588b2" providerId="LiveId" clId="{D22CDED8-B4C2-4BAF-BFD2-0D395D9FC8BB}" dt="2024-05-19T21:48:55.007" v="1445" actId="478"/>
          <ac:picMkLst>
            <pc:docMk/>
            <pc:sldMk cId="209365836" sldId="299"/>
            <ac:picMk id="4" creationId="{BC70C2F7-E8A0-1D3C-4376-387CB4D7B9A1}"/>
          </ac:picMkLst>
        </pc:picChg>
        <pc:picChg chg="mod">
          <ac:chgData name="Astghik Arakelian" userId="f29aace47d1588b2" providerId="LiveId" clId="{D22CDED8-B4C2-4BAF-BFD2-0D395D9FC8BB}" dt="2024-05-19T21:58:32.539" v="1622" actId="1076"/>
          <ac:picMkLst>
            <pc:docMk/>
            <pc:sldMk cId="209365836" sldId="299"/>
            <ac:picMk id="8" creationId="{27D8D050-8D09-81EF-F6CA-ADD9A2323C68}"/>
          </ac:picMkLst>
        </pc:picChg>
        <pc:picChg chg="del mod">
          <ac:chgData name="Astghik Arakelian" userId="f29aace47d1588b2" providerId="LiveId" clId="{D22CDED8-B4C2-4BAF-BFD2-0D395D9FC8BB}" dt="2024-05-19T21:57:37.992" v="1613" actId="21"/>
          <ac:picMkLst>
            <pc:docMk/>
            <pc:sldMk cId="209365836" sldId="299"/>
            <ac:picMk id="10" creationId="{61FCAB30-82CE-ED4E-EE56-1924C5A0AE91}"/>
          </ac:picMkLst>
        </pc:picChg>
      </pc:sldChg>
      <pc:sldChg chg="addSp delSp modSp new del mod">
        <pc:chgData name="Astghik Arakelian" userId="f29aace47d1588b2" providerId="LiveId" clId="{D22CDED8-B4C2-4BAF-BFD2-0D395D9FC8BB}" dt="2024-05-19T21:54:57.115" v="1592" actId="680"/>
        <pc:sldMkLst>
          <pc:docMk/>
          <pc:sldMk cId="838784154" sldId="300"/>
        </pc:sldMkLst>
        <pc:spChg chg="add del">
          <ac:chgData name="Astghik Arakelian" userId="f29aace47d1588b2" providerId="LiveId" clId="{D22CDED8-B4C2-4BAF-BFD2-0D395D9FC8BB}" dt="2024-05-19T21:54:55.740" v="1590" actId="478"/>
          <ac:spMkLst>
            <pc:docMk/>
            <pc:sldMk cId="838784154" sldId="300"/>
            <ac:spMk id="2" creationId="{450EA14F-87E2-C3D0-A37C-0BA635D16234}"/>
          </ac:spMkLst>
        </pc:spChg>
        <pc:spChg chg="add mod">
          <ac:chgData name="Astghik Arakelian" userId="f29aace47d1588b2" providerId="LiveId" clId="{D22CDED8-B4C2-4BAF-BFD2-0D395D9FC8BB}" dt="2024-05-19T21:54:56.527" v="1591"/>
          <ac:spMkLst>
            <pc:docMk/>
            <pc:sldMk cId="838784154" sldId="300"/>
            <ac:spMk id="5" creationId="{242E7A93-23FB-2222-28A1-85883D7AE411}"/>
          </ac:spMkLst>
        </pc:spChg>
      </pc:sldChg>
      <pc:sldChg chg="addSp delSp modSp new del mod ord">
        <pc:chgData name="Astghik Arakelian" userId="f29aace47d1588b2" providerId="LiveId" clId="{D22CDED8-B4C2-4BAF-BFD2-0D395D9FC8BB}" dt="2024-05-19T21:58:48.400" v="1625" actId="47"/>
        <pc:sldMkLst>
          <pc:docMk/>
          <pc:sldMk cId="3356472620" sldId="300"/>
        </pc:sldMkLst>
        <pc:spChg chg="del">
          <ac:chgData name="Astghik Arakelian" userId="f29aace47d1588b2" providerId="LiveId" clId="{D22CDED8-B4C2-4BAF-BFD2-0D395D9FC8BB}" dt="2024-05-19T21:55:45.856" v="1597" actId="478"/>
          <ac:spMkLst>
            <pc:docMk/>
            <pc:sldMk cId="3356472620" sldId="300"/>
            <ac:spMk id="2" creationId="{435DBA42-A406-406D-B024-C5E4354AFCBE}"/>
          </ac:spMkLst>
        </pc:spChg>
        <pc:spChg chg="add mod">
          <ac:chgData name="Astghik Arakelian" userId="f29aace47d1588b2" providerId="LiveId" clId="{D22CDED8-B4C2-4BAF-BFD2-0D395D9FC8BB}" dt="2024-05-19T21:55:42.788" v="1596"/>
          <ac:spMkLst>
            <pc:docMk/>
            <pc:sldMk cId="3356472620" sldId="300"/>
            <ac:spMk id="4" creationId="{B6E08792-7B36-8889-10CE-431F49BF746C}"/>
          </ac:spMkLst>
        </pc:spChg>
      </pc:sldChg>
      <pc:sldChg chg="addSp delSp modSp new del mod">
        <pc:chgData name="Astghik Arakelian" userId="f29aace47d1588b2" providerId="LiveId" clId="{D22CDED8-B4C2-4BAF-BFD2-0D395D9FC8BB}" dt="2024-05-19T21:57:12.716" v="1609" actId="47"/>
        <pc:sldMkLst>
          <pc:docMk/>
          <pc:sldMk cId="2769199153" sldId="301"/>
        </pc:sldMkLst>
        <pc:spChg chg="del">
          <ac:chgData name="Astghik Arakelian" userId="f29aace47d1588b2" providerId="LiveId" clId="{D22CDED8-B4C2-4BAF-BFD2-0D395D9FC8BB}" dt="2024-05-19T21:56:07.831" v="1599" actId="478"/>
          <ac:spMkLst>
            <pc:docMk/>
            <pc:sldMk cId="2769199153" sldId="301"/>
            <ac:spMk id="2" creationId="{EAAFDABE-3C8E-D0E6-FCBA-8CD33BD88993}"/>
          </ac:spMkLst>
        </pc:spChg>
        <pc:spChg chg="del">
          <ac:chgData name="Astghik Arakelian" userId="f29aace47d1588b2" providerId="LiveId" clId="{D22CDED8-B4C2-4BAF-BFD2-0D395D9FC8BB}" dt="2024-05-19T21:56:16.650" v="1600" actId="478"/>
          <ac:spMkLst>
            <pc:docMk/>
            <pc:sldMk cId="2769199153" sldId="301"/>
            <ac:spMk id="3" creationId="{F57D4967-99A2-B3A9-2E55-2EC84619D6B5}"/>
          </ac:spMkLst>
        </pc:spChg>
        <pc:spChg chg="add mod">
          <ac:chgData name="Astghik Arakelian" userId="f29aace47d1588b2" providerId="LiveId" clId="{D22CDED8-B4C2-4BAF-BFD2-0D395D9FC8BB}" dt="2024-05-19T21:57:07.977" v="1607" actId="1076"/>
          <ac:spMkLst>
            <pc:docMk/>
            <pc:sldMk cId="2769199153" sldId="301"/>
            <ac:spMk id="5" creationId="{746F52AE-CD91-20E4-657A-2B6AE0B89D1B}"/>
          </ac:spMkLst>
        </pc:spChg>
        <pc:spChg chg="add mod">
          <ac:chgData name="Astghik Arakelian" userId="f29aace47d1588b2" providerId="LiveId" clId="{D22CDED8-B4C2-4BAF-BFD2-0D395D9FC8BB}" dt="2024-05-19T21:56:50.619" v="1605"/>
          <ac:spMkLst>
            <pc:docMk/>
            <pc:sldMk cId="2769199153" sldId="301"/>
            <ac:spMk id="11" creationId="{B2019ECB-1FFE-A1C9-8FBB-894330CCBAF6}"/>
          </ac:spMkLst>
        </pc:spChg>
        <pc:picChg chg="add mod">
          <ac:chgData name="Astghik Arakelian" userId="f29aace47d1588b2" providerId="LiveId" clId="{D22CDED8-B4C2-4BAF-BFD2-0D395D9FC8BB}" dt="2024-05-19T21:56:50.619" v="1605"/>
          <ac:picMkLst>
            <pc:docMk/>
            <pc:sldMk cId="2769199153" sldId="301"/>
            <ac:picMk id="8" creationId="{27D8D050-8D09-81EF-F6CA-ADD9A2323C68}"/>
          </ac:picMkLst>
        </pc:picChg>
      </pc:sldChg>
      <pc:sldChg chg="addSp delSp modSp add mod">
        <pc:chgData name="Astghik Arakelian" userId="f29aace47d1588b2" providerId="LiveId" clId="{D22CDED8-B4C2-4BAF-BFD2-0D395D9FC8BB}" dt="2024-05-19T22:41:23.003" v="2417" actId="1076"/>
        <pc:sldMkLst>
          <pc:docMk/>
          <pc:sldMk cId="3355176372" sldId="301"/>
        </pc:sldMkLst>
        <pc:spChg chg="mod">
          <ac:chgData name="Astghik Arakelian" userId="f29aace47d1588b2" providerId="LiveId" clId="{D22CDED8-B4C2-4BAF-BFD2-0D395D9FC8BB}" dt="2024-05-19T22:41:23.003" v="2417" actId="1076"/>
          <ac:spMkLst>
            <pc:docMk/>
            <pc:sldMk cId="3355176372" sldId="301"/>
            <ac:spMk id="6" creationId="{74844E21-8081-E819-EC4B-D9C07B2C4D54}"/>
          </ac:spMkLst>
        </pc:spChg>
        <pc:picChg chg="del">
          <ac:chgData name="Astghik Arakelian" userId="f29aace47d1588b2" providerId="LiveId" clId="{D22CDED8-B4C2-4BAF-BFD2-0D395D9FC8BB}" dt="2024-05-19T21:57:44.706" v="1615" actId="478"/>
          <ac:picMkLst>
            <pc:docMk/>
            <pc:sldMk cId="3355176372" sldId="301"/>
            <ac:picMk id="8" creationId="{27D8D050-8D09-81EF-F6CA-ADD9A2323C68}"/>
          </ac:picMkLst>
        </pc:picChg>
        <pc:picChg chg="add mod">
          <ac:chgData name="Astghik Arakelian" userId="f29aace47d1588b2" providerId="LiveId" clId="{D22CDED8-B4C2-4BAF-BFD2-0D395D9FC8BB}" dt="2024-05-19T21:58:39.494" v="1624" actId="1076"/>
          <ac:picMkLst>
            <pc:docMk/>
            <pc:sldMk cId="3355176372" sldId="301"/>
            <ac:picMk id="10" creationId="{61FCAB30-82CE-ED4E-EE56-1924C5A0AE91}"/>
          </ac:picMkLst>
        </pc:picChg>
      </pc:sldChg>
      <pc:sldChg chg="new del">
        <pc:chgData name="Astghik Arakelian" userId="f29aace47d1588b2" providerId="LiveId" clId="{D22CDED8-B4C2-4BAF-BFD2-0D395D9FC8BB}" dt="2024-05-19T22:04:30.836" v="1683" actId="47"/>
        <pc:sldMkLst>
          <pc:docMk/>
          <pc:sldMk cId="1811872701" sldId="302"/>
        </pc:sldMkLst>
      </pc:sldChg>
      <pc:sldChg chg="new del">
        <pc:chgData name="Astghik Arakelian" userId="f29aace47d1588b2" providerId="LiveId" clId="{D22CDED8-B4C2-4BAF-BFD2-0D395D9FC8BB}" dt="2024-05-19T22:04:38.764" v="1686" actId="47"/>
        <pc:sldMkLst>
          <pc:docMk/>
          <pc:sldMk cId="3258078090" sldId="302"/>
        </pc:sldMkLst>
      </pc:sldChg>
      <pc:sldChg chg="addSp delSp modSp add mod">
        <pc:chgData name="Astghik Arakelian" userId="f29aace47d1588b2" providerId="LiveId" clId="{D22CDED8-B4C2-4BAF-BFD2-0D395D9FC8BB}" dt="2024-05-19T22:43:29.887" v="2436" actId="1076"/>
        <pc:sldMkLst>
          <pc:docMk/>
          <pc:sldMk cId="2362639174" sldId="303"/>
        </pc:sldMkLst>
        <pc:spChg chg="del mod">
          <ac:chgData name="Astghik Arakelian" userId="f29aace47d1588b2" providerId="LiveId" clId="{D22CDED8-B4C2-4BAF-BFD2-0D395D9FC8BB}" dt="2024-05-19T22:07:21.453" v="1724" actId="478"/>
          <ac:spMkLst>
            <pc:docMk/>
            <pc:sldMk cId="2362639174" sldId="303"/>
            <ac:spMk id="3" creationId="{F44A5976-20FD-6BC3-F36C-ADF1013DCC8B}"/>
          </ac:spMkLst>
        </pc:spChg>
        <pc:spChg chg="mod">
          <ac:chgData name="Astghik Arakelian" userId="f29aace47d1588b2" providerId="LiveId" clId="{D22CDED8-B4C2-4BAF-BFD2-0D395D9FC8BB}" dt="2024-05-19T22:42:04.439" v="2422" actId="1076"/>
          <ac:spMkLst>
            <pc:docMk/>
            <pc:sldMk cId="2362639174" sldId="303"/>
            <ac:spMk id="5" creationId="{BA823B6C-945E-12CE-7C47-94E3AA3C5695}"/>
          </ac:spMkLst>
        </pc:spChg>
        <pc:graphicFrameChg chg="add mod modGraphic">
          <ac:chgData name="Astghik Arakelian" userId="f29aace47d1588b2" providerId="LiveId" clId="{D22CDED8-B4C2-4BAF-BFD2-0D395D9FC8BB}" dt="2024-05-19T22:42:39.538" v="2429" actId="207"/>
          <ac:graphicFrameMkLst>
            <pc:docMk/>
            <pc:sldMk cId="2362639174" sldId="303"/>
            <ac:graphicFrameMk id="2" creationId="{AE6EF36B-185A-D0E2-59D9-6E78FEB18A15}"/>
          </ac:graphicFrameMkLst>
        </pc:graphicFrameChg>
        <pc:cxnChg chg="add mod">
          <ac:chgData name="Astghik Arakelian" userId="f29aace47d1588b2" providerId="LiveId" clId="{D22CDED8-B4C2-4BAF-BFD2-0D395D9FC8BB}" dt="2024-05-19T22:43:20.482" v="2434" actId="1582"/>
          <ac:cxnSpMkLst>
            <pc:docMk/>
            <pc:sldMk cId="2362639174" sldId="303"/>
            <ac:cxnSpMk id="7" creationId="{C2FD0A39-62D1-A6C6-C86C-A1DF6407668E}"/>
          </ac:cxnSpMkLst>
        </pc:cxnChg>
        <pc:cxnChg chg="add mod">
          <ac:chgData name="Astghik Arakelian" userId="f29aace47d1588b2" providerId="LiveId" clId="{D22CDED8-B4C2-4BAF-BFD2-0D395D9FC8BB}" dt="2024-05-19T22:43:29.887" v="2436" actId="1076"/>
          <ac:cxnSpMkLst>
            <pc:docMk/>
            <pc:sldMk cId="2362639174" sldId="303"/>
            <ac:cxnSpMk id="8" creationId="{88C450AC-64AA-8211-C1A4-A1420822A4E4}"/>
          </ac:cxnSpMkLst>
        </pc:cxnChg>
      </pc:sldChg>
      <pc:sldChg chg="addSp delSp modSp add mod">
        <pc:chgData name="Astghik Arakelian" userId="f29aace47d1588b2" providerId="LiveId" clId="{D22CDED8-B4C2-4BAF-BFD2-0D395D9FC8BB}" dt="2024-05-19T22:44:26.574" v="2440" actId="171"/>
        <pc:sldMkLst>
          <pc:docMk/>
          <pc:sldMk cId="2967067362" sldId="304"/>
        </pc:sldMkLst>
        <pc:spChg chg="del">
          <ac:chgData name="Astghik Arakelian" userId="f29aace47d1588b2" providerId="LiveId" clId="{D22CDED8-B4C2-4BAF-BFD2-0D395D9FC8BB}" dt="2024-05-19T22:19:42.212" v="2019" actId="478"/>
          <ac:spMkLst>
            <pc:docMk/>
            <pc:sldMk cId="2967067362" sldId="304"/>
            <ac:spMk id="5" creationId="{BCD2AD24-4901-BD95-F26C-1F250C18B5FE}"/>
          </ac:spMkLst>
        </pc:spChg>
        <pc:spChg chg="mod">
          <ac:chgData name="Astghik Arakelian" userId="f29aace47d1588b2" providerId="LiveId" clId="{D22CDED8-B4C2-4BAF-BFD2-0D395D9FC8BB}" dt="2024-05-19T22:18:00.485" v="2016" actId="20577"/>
          <ac:spMkLst>
            <pc:docMk/>
            <pc:sldMk cId="2967067362" sldId="304"/>
            <ac:spMk id="6" creationId="{74844E21-8081-E819-EC4B-D9C07B2C4D54}"/>
          </ac:spMkLst>
        </pc:spChg>
        <pc:spChg chg="add del mod">
          <ac:chgData name="Astghik Arakelian" userId="f29aace47d1588b2" providerId="LiveId" clId="{D22CDED8-B4C2-4BAF-BFD2-0D395D9FC8BB}" dt="2024-05-19T22:22:03.017" v="2049"/>
          <ac:spMkLst>
            <pc:docMk/>
            <pc:sldMk cId="2967067362" sldId="304"/>
            <ac:spMk id="7" creationId="{0293F047-3B5C-2AB9-231C-A478BB227DBD}"/>
          </ac:spMkLst>
        </pc:spChg>
        <pc:spChg chg="add del mod">
          <ac:chgData name="Astghik Arakelian" userId="f29aace47d1588b2" providerId="LiveId" clId="{D22CDED8-B4C2-4BAF-BFD2-0D395D9FC8BB}" dt="2024-05-19T22:20:22.536" v="2026" actId="478"/>
          <ac:spMkLst>
            <pc:docMk/>
            <pc:sldMk cId="2967067362" sldId="304"/>
            <ac:spMk id="9" creationId="{ED662A50-9B44-299B-B533-0F86EBE2613E}"/>
          </ac:spMkLst>
        </pc:spChg>
        <pc:spChg chg="add del mod">
          <ac:chgData name="Astghik Arakelian" userId="f29aace47d1588b2" providerId="LiveId" clId="{D22CDED8-B4C2-4BAF-BFD2-0D395D9FC8BB}" dt="2024-05-19T22:22:15.457" v="2054" actId="478"/>
          <ac:spMkLst>
            <pc:docMk/>
            <pc:sldMk cId="2967067362" sldId="304"/>
            <ac:spMk id="11" creationId="{BF150082-F590-D956-4B46-72D5B67B57BB}"/>
          </ac:spMkLst>
        </pc:spChg>
        <pc:spChg chg="add mod">
          <ac:chgData name="Astghik Arakelian" userId="f29aace47d1588b2" providerId="LiveId" clId="{D22CDED8-B4C2-4BAF-BFD2-0D395D9FC8BB}" dt="2024-05-19T22:21:34.805" v="2042"/>
          <ac:spMkLst>
            <pc:docMk/>
            <pc:sldMk cId="2967067362" sldId="304"/>
            <ac:spMk id="12" creationId="{0DF0F421-BF0E-CECF-4CB3-43211A9C3E57}"/>
          </ac:spMkLst>
        </pc:spChg>
        <pc:spChg chg="add mod">
          <ac:chgData name="Astghik Arakelian" userId="f29aace47d1588b2" providerId="LiveId" clId="{D22CDED8-B4C2-4BAF-BFD2-0D395D9FC8BB}" dt="2024-05-19T22:27:27.306" v="2110" actId="14100"/>
          <ac:spMkLst>
            <pc:docMk/>
            <pc:sldMk cId="2967067362" sldId="304"/>
            <ac:spMk id="13" creationId="{E8163CAD-74A8-0DB1-5A98-D30715446B63}"/>
          </ac:spMkLst>
        </pc:spChg>
        <pc:spChg chg="add mod ord topLvl">
          <ac:chgData name="Astghik Arakelian" userId="f29aace47d1588b2" providerId="LiveId" clId="{D22CDED8-B4C2-4BAF-BFD2-0D395D9FC8BB}" dt="2024-05-19T22:32:02.445" v="2157" actId="1076"/>
          <ac:spMkLst>
            <pc:docMk/>
            <pc:sldMk cId="2967067362" sldId="304"/>
            <ac:spMk id="16" creationId="{A164B4DD-59E7-1EE2-D8CC-3EFBB7826F8B}"/>
          </ac:spMkLst>
        </pc:spChg>
        <pc:spChg chg="add mod ord topLvl">
          <ac:chgData name="Astghik Arakelian" userId="f29aace47d1588b2" providerId="LiveId" clId="{D22CDED8-B4C2-4BAF-BFD2-0D395D9FC8BB}" dt="2024-05-19T22:32:32.067" v="2164" actId="1076"/>
          <ac:spMkLst>
            <pc:docMk/>
            <pc:sldMk cId="2967067362" sldId="304"/>
            <ac:spMk id="17" creationId="{207E60A0-A7F1-DA2D-BC24-DE32E560DC25}"/>
          </ac:spMkLst>
        </pc:spChg>
        <pc:spChg chg="add mod ord topLvl">
          <ac:chgData name="Astghik Arakelian" userId="f29aace47d1588b2" providerId="LiveId" clId="{D22CDED8-B4C2-4BAF-BFD2-0D395D9FC8BB}" dt="2024-05-19T22:32:00.700" v="2156" actId="1076"/>
          <ac:spMkLst>
            <pc:docMk/>
            <pc:sldMk cId="2967067362" sldId="304"/>
            <ac:spMk id="18" creationId="{6C107F00-BF17-33DD-392E-A1A67EE6D85F}"/>
          </ac:spMkLst>
        </pc:spChg>
        <pc:spChg chg="add mod ord">
          <ac:chgData name="Astghik Arakelian" userId="f29aace47d1588b2" providerId="LiveId" clId="{D22CDED8-B4C2-4BAF-BFD2-0D395D9FC8BB}" dt="2024-05-19T22:34:47.147" v="2183" actId="166"/>
          <ac:spMkLst>
            <pc:docMk/>
            <pc:sldMk cId="2967067362" sldId="304"/>
            <ac:spMk id="22" creationId="{847D72BA-E8B3-C77A-7FE1-616B450C91C9}"/>
          </ac:spMkLst>
        </pc:spChg>
        <pc:spChg chg="add mod ord">
          <ac:chgData name="Astghik Arakelian" userId="f29aace47d1588b2" providerId="LiveId" clId="{D22CDED8-B4C2-4BAF-BFD2-0D395D9FC8BB}" dt="2024-05-19T22:44:26.574" v="2440" actId="171"/>
          <ac:spMkLst>
            <pc:docMk/>
            <pc:sldMk cId="2967067362" sldId="304"/>
            <ac:spMk id="23" creationId="{A1938E1E-7951-A78B-4161-46977D297274}"/>
          </ac:spMkLst>
        </pc:spChg>
        <pc:grpChg chg="add del mod">
          <ac:chgData name="Astghik Arakelian" userId="f29aace47d1588b2" providerId="LiveId" clId="{D22CDED8-B4C2-4BAF-BFD2-0D395D9FC8BB}" dt="2024-05-19T22:30:44.693" v="2141" actId="165"/>
          <ac:grpSpMkLst>
            <pc:docMk/>
            <pc:sldMk cId="2967067362" sldId="304"/>
            <ac:grpSpMk id="19" creationId="{59D3D33D-8384-5168-9F65-675B869F926C}"/>
          </ac:grpSpMkLst>
        </pc:grpChg>
        <pc:picChg chg="add del">
          <ac:chgData name="Astghik Arakelian" userId="f29aace47d1588b2" providerId="LiveId" clId="{D22CDED8-B4C2-4BAF-BFD2-0D395D9FC8BB}" dt="2024-05-19T22:19:42.212" v="2019" actId="478"/>
          <ac:picMkLst>
            <pc:docMk/>
            <pc:sldMk cId="2967067362" sldId="304"/>
            <ac:picMk id="3" creationId="{265A73DB-9A3E-64E5-12A2-0D779B6EE452}"/>
          </ac:picMkLst>
        </pc:picChg>
        <pc:picChg chg="add del mod topLvl">
          <ac:chgData name="Astghik Arakelian" userId="f29aace47d1588b2" providerId="LiveId" clId="{D22CDED8-B4C2-4BAF-BFD2-0D395D9FC8BB}" dt="2024-05-19T22:30:47.048" v="2142" actId="478"/>
          <ac:picMkLst>
            <pc:docMk/>
            <pc:sldMk cId="2967067362" sldId="304"/>
            <ac:picMk id="15" creationId="{59F8F025-ED12-FABC-4B83-2BD3AE518354}"/>
          </ac:picMkLst>
        </pc:picChg>
        <pc:picChg chg="add mod ord">
          <ac:chgData name="Astghik Arakelian" userId="f29aace47d1588b2" providerId="LiveId" clId="{D22CDED8-B4C2-4BAF-BFD2-0D395D9FC8BB}" dt="2024-05-19T22:34:52.313" v="2184" actId="166"/>
          <ac:picMkLst>
            <pc:docMk/>
            <pc:sldMk cId="2967067362" sldId="304"/>
            <ac:picMk id="21" creationId="{86645542-3A14-208C-B54A-8458E667EA2E}"/>
          </ac:picMkLst>
        </pc:picChg>
      </pc:sldChg>
      <pc:sldChg chg="addSp delSp modSp add mod">
        <pc:chgData name="Astghik Arakelian" userId="f29aace47d1588b2" providerId="LiveId" clId="{D22CDED8-B4C2-4BAF-BFD2-0D395D9FC8BB}" dt="2024-05-19T22:47:55.677" v="2549" actId="20577"/>
        <pc:sldMkLst>
          <pc:docMk/>
          <pc:sldMk cId="2054505873" sldId="305"/>
        </pc:sldMkLst>
        <pc:spChg chg="mod">
          <ac:chgData name="Astghik Arakelian" userId="f29aace47d1588b2" providerId="LiveId" clId="{D22CDED8-B4C2-4BAF-BFD2-0D395D9FC8BB}" dt="2024-05-19T22:45:22.321" v="2499" actId="20577"/>
          <ac:spMkLst>
            <pc:docMk/>
            <pc:sldMk cId="2054505873" sldId="305"/>
            <ac:spMk id="6" creationId="{74844E21-8081-E819-EC4B-D9C07B2C4D54}"/>
          </ac:spMkLst>
        </pc:spChg>
        <pc:spChg chg="add del mod">
          <ac:chgData name="Astghik Arakelian" userId="f29aace47d1588b2" providerId="LiveId" clId="{D22CDED8-B4C2-4BAF-BFD2-0D395D9FC8BB}" dt="2024-05-19T22:47:55.677" v="2549" actId="20577"/>
          <ac:spMkLst>
            <pc:docMk/>
            <pc:sldMk cId="2054505873" sldId="305"/>
            <ac:spMk id="7" creationId="{22C45DF3-BD8C-EC1B-BC59-F6148FFE4CA8}"/>
          </ac:spMkLst>
        </pc:spChg>
        <pc:picChg chg="del">
          <ac:chgData name="Astghik Arakelian" userId="f29aace47d1588b2" providerId="LiveId" clId="{D22CDED8-B4C2-4BAF-BFD2-0D395D9FC8BB}" dt="2024-05-19T22:45:30.249" v="2501" actId="478"/>
          <ac:picMkLst>
            <pc:docMk/>
            <pc:sldMk cId="2054505873" sldId="305"/>
            <ac:picMk id="4" creationId="{5030AF2E-F0BB-4DA2-D6D8-2D8205657DB2}"/>
          </ac:picMkLst>
        </pc:picChg>
        <pc:picChg chg="add mod">
          <ac:chgData name="Astghik Arakelian" userId="f29aace47d1588b2" providerId="LiveId" clId="{D22CDED8-B4C2-4BAF-BFD2-0D395D9FC8BB}" dt="2024-05-19T22:46:23.763" v="2510" actId="1076"/>
          <ac:picMkLst>
            <pc:docMk/>
            <pc:sldMk cId="2054505873" sldId="305"/>
            <ac:picMk id="5" creationId="{BE66BD97-8157-C4A0-9319-828E65709466}"/>
          </ac:picMkLst>
        </pc:picChg>
      </pc:sldChg>
      <pc:sldChg chg="add del">
        <pc:chgData name="Astghik Arakelian" userId="f29aace47d1588b2" providerId="LiveId" clId="{D22CDED8-B4C2-4BAF-BFD2-0D395D9FC8BB}" dt="2024-05-19T22:45:27.583" v="2500" actId="47"/>
        <pc:sldMkLst>
          <pc:docMk/>
          <pc:sldMk cId="3749474137" sldId="306"/>
        </pc:sldMkLst>
      </pc:sldChg>
      <pc:sldMasterChg chg="delSldLayout">
        <pc:chgData name="Astghik Arakelian" userId="f29aace47d1588b2" providerId="LiveId" clId="{D22CDED8-B4C2-4BAF-BFD2-0D395D9FC8BB}" dt="2024-05-19T21:58:48.400" v="1625" actId="47"/>
        <pc:sldMasterMkLst>
          <pc:docMk/>
          <pc:sldMasterMk cId="1398955932" sldId="2147483717"/>
        </pc:sldMasterMkLst>
        <pc:sldLayoutChg chg="del">
          <pc:chgData name="Astghik Arakelian" userId="f29aace47d1588b2" providerId="LiveId" clId="{D22CDED8-B4C2-4BAF-BFD2-0D395D9FC8BB}" dt="2024-05-19T21:57:12.716" v="1609" actId="47"/>
          <pc:sldLayoutMkLst>
            <pc:docMk/>
            <pc:sldMasterMk cId="1398955932" sldId="2147483717"/>
            <pc:sldLayoutMk cId="3135043870" sldId="2147483726"/>
          </pc:sldLayoutMkLst>
        </pc:sldLayoutChg>
        <pc:sldLayoutChg chg="del">
          <pc:chgData name="Astghik Arakelian" userId="f29aace47d1588b2" providerId="LiveId" clId="{D22CDED8-B4C2-4BAF-BFD2-0D395D9FC8BB}" dt="2024-05-19T21:58:48.400" v="1625" actId="47"/>
          <pc:sldLayoutMkLst>
            <pc:docMk/>
            <pc:sldMasterMk cId="1398955932" sldId="2147483717"/>
            <pc:sldLayoutMk cId="2934268117" sldId="2147483733"/>
          </pc:sldLayoutMkLst>
        </pc:sldLayoutChg>
      </pc:sldMasterChg>
    </pc:docChg>
  </pc:docChgLst>
  <pc:docChgLst>
    <pc:chgData name="Astghik Arakelian" userId="f29aace47d1588b2" providerId="LiveId" clId="{A96236E8-0255-4FDB-B98E-C38FABFFBA32}"/>
    <pc:docChg chg="undo custSel addSld delSld modSld sldOrd modMainMaster addSection delSection modSection">
      <pc:chgData name="Astghik Arakelian" userId="f29aace47d1588b2" providerId="LiveId" clId="{A96236E8-0255-4FDB-B98E-C38FABFFBA32}" dt="2024-04-20T07:25:25.564" v="4993" actId="20577"/>
      <pc:docMkLst>
        <pc:docMk/>
      </pc:docMkLst>
      <pc:sldChg chg="addSp delSp modSp del mod">
        <pc:chgData name="Astghik Arakelian" userId="f29aace47d1588b2" providerId="LiveId" clId="{A96236E8-0255-4FDB-B98E-C38FABFFBA32}" dt="2024-02-09T14:35:02.566" v="24" actId="47"/>
        <pc:sldMkLst>
          <pc:docMk/>
          <pc:sldMk cId="0" sldId="256"/>
        </pc:sldMkLst>
        <pc:graphicFrameChg chg="add modGraphic">
          <ac:chgData name="Astghik Arakelian" userId="f29aace47d1588b2" providerId="LiveId" clId="{A96236E8-0255-4FDB-B98E-C38FABFFBA32}" dt="2024-02-09T14:34:59.793" v="23" actId="27309"/>
          <ac:graphicFrameMkLst>
            <pc:docMk/>
            <pc:sldMk cId="0" sldId="256"/>
            <ac:graphicFrameMk id="7" creationId="{D8AF3252-508D-FA20-5DEB-749920DF7708}"/>
          </ac:graphicFrameMkLst>
        </pc:graphicFrameChg>
        <pc:cxnChg chg="add mod">
          <ac:chgData name="Astghik Arakelian" userId="f29aace47d1588b2" providerId="LiveId" clId="{A96236E8-0255-4FDB-B98E-C38FABFFBA32}" dt="2024-02-09T14:34:40.455" v="19"/>
          <ac:cxnSpMkLst>
            <pc:docMk/>
            <pc:sldMk cId="0" sldId="256"/>
            <ac:cxnSpMk id="4" creationId="{3B7B27AA-C029-E3C2-44FD-B9F239FBD8FA}"/>
          </ac:cxnSpMkLst>
        </pc:cxnChg>
        <pc:cxnChg chg="add mod">
          <ac:chgData name="Astghik Arakelian" userId="f29aace47d1588b2" providerId="LiveId" clId="{A96236E8-0255-4FDB-B98E-C38FABFFBA32}" dt="2024-02-09T14:34:45.525" v="20"/>
          <ac:cxnSpMkLst>
            <pc:docMk/>
            <pc:sldMk cId="0" sldId="256"/>
            <ac:cxnSpMk id="5" creationId="{6F655C90-67ED-A577-F30F-87A26CF4E0B9}"/>
          </ac:cxnSpMkLst>
        </pc:cxnChg>
        <pc:cxnChg chg="del">
          <ac:chgData name="Astghik Arakelian" userId="f29aace47d1588b2" providerId="LiveId" clId="{A96236E8-0255-4FDB-B98E-C38FABFFBA32}" dt="2024-02-09T14:34:38.660" v="18" actId="21"/>
          <ac:cxnSpMkLst>
            <pc:docMk/>
            <pc:sldMk cId="0" sldId="256"/>
            <ac:cxnSpMk id="8" creationId="{3B7B27AA-C029-E3C2-44FD-B9F239FBD8FA}"/>
          </ac:cxnSpMkLst>
        </pc:cxnChg>
      </pc:sldChg>
      <pc:sldChg chg="add del">
        <pc:chgData name="Astghik Arakelian" userId="f29aace47d1588b2" providerId="LiveId" clId="{A96236E8-0255-4FDB-B98E-C38FABFFBA32}" dt="2024-02-09T14:39:49.232" v="41"/>
        <pc:sldMkLst>
          <pc:docMk/>
          <pc:sldMk cId="2731487358" sldId="256"/>
        </pc:sldMkLst>
      </pc:sldChg>
      <pc:sldChg chg="modSp del mod">
        <pc:chgData name="Astghik Arakelian" userId="f29aace47d1588b2" providerId="LiveId" clId="{A96236E8-0255-4FDB-B98E-C38FABFFBA32}" dt="2024-02-09T15:00:04.619" v="484" actId="47"/>
        <pc:sldMkLst>
          <pc:docMk/>
          <pc:sldMk cId="0" sldId="259"/>
        </pc:sldMkLst>
        <pc:spChg chg="mod">
          <ac:chgData name="Astghik Arakelian" userId="f29aace47d1588b2" providerId="LiveId" clId="{A96236E8-0255-4FDB-B98E-C38FABFFBA32}" dt="2024-02-09T14:40:10.901" v="43" actId="1076"/>
          <ac:spMkLst>
            <pc:docMk/>
            <pc:sldMk cId="0" sldId="259"/>
            <ac:spMk id="22" creationId="{946D2E5A-AE3C-F162-49BA-429C3BC7526D}"/>
          </ac:spMkLst>
        </pc:spChg>
        <pc:spChg chg="mod">
          <ac:chgData name="Astghik Arakelian" userId="f29aace47d1588b2" providerId="LiveId" clId="{A96236E8-0255-4FDB-B98E-C38FABFFBA32}" dt="2024-02-09T14:35:19.379" v="29" actId="20577"/>
          <ac:spMkLst>
            <pc:docMk/>
            <pc:sldMk cId="0" sldId="259"/>
            <ac:spMk id="216" creationId="{00000000-0000-0000-0000-000000000000}"/>
          </ac:spMkLst>
        </pc:spChg>
        <pc:spChg chg="mod">
          <ac:chgData name="Astghik Arakelian" userId="f29aace47d1588b2" providerId="LiveId" clId="{A96236E8-0255-4FDB-B98E-C38FABFFBA32}" dt="2024-02-09T14:40:10.901" v="43" actId="1076"/>
          <ac:spMkLst>
            <pc:docMk/>
            <pc:sldMk cId="0" sldId="259"/>
            <ac:spMk id="217" creationId="{00000000-0000-0000-0000-000000000000}"/>
          </ac:spMkLst>
        </pc:spChg>
        <pc:spChg chg="mod">
          <ac:chgData name="Astghik Arakelian" userId="f29aace47d1588b2" providerId="LiveId" clId="{A96236E8-0255-4FDB-B98E-C38FABFFBA32}" dt="2024-02-09T14:36:22.452" v="35" actId="1076"/>
          <ac:spMkLst>
            <pc:docMk/>
            <pc:sldMk cId="0" sldId="259"/>
            <ac:spMk id="218" creationId="{00000000-0000-0000-0000-000000000000}"/>
          </ac:spMkLst>
        </pc:spChg>
      </pc:sldChg>
      <pc:sldChg chg="delSp modSp add mod">
        <pc:chgData name="Astghik Arakelian" userId="f29aace47d1588b2" providerId="LiveId" clId="{A96236E8-0255-4FDB-B98E-C38FABFFBA32}" dt="2024-04-19T20:16:34.777" v="2352" actId="1076"/>
        <pc:sldMkLst>
          <pc:docMk/>
          <pc:sldMk cId="1277778219" sldId="260"/>
        </pc:sldMkLst>
        <pc:spChg chg="mod">
          <ac:chgData name="Astghik Arakelian" userId="f29aace47d1588b2" providerId="LiveId" clId="{A96236E8-0255-4FDB-B98E-C38FABFFBA32}" dt="2024-04-19T20:16:27.826" v="2350" actId="1076"/>
          <ac:spMkLst>
            <pc:docMk/>
            <pc:sldMk cId="1277778219" sldId="260"/>
            <ac:spMk id="3" creationId="{1FFE1CAD-4CDC-DD97-A7C7-03F233E193BA}"/>
          </ac:spMkLst>
        </pc:spChg>
        <pc:spChg chg="mod">
          <ac:chgData name="Astghik Arakelian" userId="f29aace47d1588b2" providerId="LiveId" clId="{A96236E8-0255-4FDB-B98E-C38FABFFBA32}" dt="2024-03-18T14:53:00.864" v="2218" actId="20577"/>
          <ac:spMkLst>
            <pc:docMk/>
            <pc:sldMk cId="1277778219" sldId="260"/>
            <ac:spMk id="193" creationId="{9EAC1A99-FFDC-EB35-3BA4-A4A0380E4823}"/>
          </ac:spMkLst>
        </pc:spChg>
        <pc:grpChg chg="mod">
          <ac:chgData name="Astghik Arakelian" userId="f29aace47d1588b2" providerId="LiveId" clId="{A96236E8-0255-4FDB-B98E-C38FABFFBA32}" dt="2024-04-19T20:16:34.777" v="2352" actId="1076"/>
          <ac:grpSpMkLst>
            <pc:docMk/>
            <pc:sldMk cId="1277778219" sldId="260"/>
            <ac:grpSpMk id="194" creationId="{DCCCA34F-DF28-F45E-9666-9D9354E042FE}"/>
          </ac:grpSpMkLst>
        </pc:grpChg>
        <pc:cxnChg chg="del">
          <ac:chgData name="Astghik Arakelian" userId="f29aace47d1588b2" providerId="LiveId" clId="{A96236E8-0255-4FDB-B98E-C38FABFFBA32}" dt="2024-02-09T14:34:50.629" v="22" actId="478"/>
          <ac:cxnSpMkLst>
            <pc:docMk/>
            <pc:sldMk cId="1277778219" sldId="260"/>
            <ac:cxnSpMk id="4" creationId="{78BCF6A8-2513-A679-D84C-406F2A4B7910}"/>
          </ac:cxnSpMkLst>
        </pc:cxnChg>
      </pc:sldChg>
      <pc:sldChg chg="new del">
        <pc:chgData name="Astghik Arakelian" userId="f29aace47d1588b2" providerId="LiveId" clId="{A96236E8-0255-4FDB-B98E-C38FABFFBA32}" dt="2024-02-09T14:33:39.609" v="1" actId="47"/>
        <pc:sldMkLst>
          <pc:docMk/>
          <pc:sldMk cId="1507855609" sldId="260"/>
        </pc:sldMkLst>
      </pc:sldChg>
      <pc:sldChg chg="addSp delSp modSp add mod">
        <pc:chgData name="Astghik Arakelian" userId="f29aace47d1588b2" providerId="LiveId" clId="{A96236E8-0255-4FDB-B98E-C38FABFFBA32}" dt="2024-02-09T17:16:16.255" v="1723" actId="14100"/>
        <pc:sldMkLst>
          <pc:docMk/>
          <pc:sldMk cId="625537964" sldId="261"/>
        </pc:sldMkLst>
        <pc:spChg chg="add mod">
          <ac:chgData name="Astghik Arakelian" userId="f29aace47d1588b2" providerId="LiveId" clId="{A96236E8-0255-4FDB-B98E-C38FABFFBA32}" dt="2024-02-09T14:58:47.677" v="473" actId="1076"/>
          <ac:spMkLst>
            <pc:docMk/>
            <pc:sldMk cId="625537964" sldId="261"/>
            <ac:spMk id="2" creationId="{0F4F67FA-D24F-2C59-A9FA-4887E8A2BB7C}"/>
          </ac:spMkLst>
        </pc:spChg>
        <pc:spChg chg="add mod">
          <ac:chgData name="Astghik Arakelian" userId="f29aace47d1588b2" providerId="LiveId" clId="{A96236E8-0255-4FDB-B98E-C38FABFFBA32}" dt="2024-02-09T14:58:33.267" v="471" actId="1076"/>
          <ac:spMkLst>
            <pc:docMk/>
            <pc:sldMk cId="625537964" sldId="261"/>
            <ac:spMk id="3" creationId="{60D98ED8-D785-ED0E-2785-D6758CB0C8B7}"/>
          </ac:spMkLst>
        </pc:spChg>
        <pc:spChg chg="add mod">
          <ac:chgData name="Astghik Arakelian" userId="f29aace47d1588b2" providerId="LiveId" clId="{A96236E8-0255-4FDB-B98E-C38FABFFBA32}" dt="2024-02-09T14:58:57.837" v="474" actId="1076"/>
          <ac:spMkLst>
            <pc:docMk/>
            <pc:sldMk cId="625537964" sldId="261"/>
            <ac:spMk id="4" creationId="{035B764F-4684-7399-936C-BA232758E452}"/>
          </ac:spMkLst>
        </pc:spChg>
        <pc:spChg chg="del">
          <ac:chgData name="Astghik Arakelian" userId="f29aace47d1588b2" providerId="LiveId" clId="{A96236E8-0255-4FDB-B98E-C38FABFFBA32}" dt="2024-02-09T14:54:03.817" v="376" actId="478"/>
          <ac:spMkLst>
            <pc:docMk/>
            <pc:sldMk cId="625537964" sldId="261"/>
            <ac:spMk id="22" creationId="{963A156A-D41F-3DD7-CF3B-41F4864E0E73}"/>
          </ac:spMkLst>
        </pc:spChg>
        <pc:spChg chg="mod">
          <ac:chgData name="Astghik Arakelian" userId="f29aace47d1588b2" providerId="LiveId" clId="{A96236E8-0255-4FDB-B98E-C38FABFFBA32}" dt="2024-02-09T17:16:08.485" v="1722" actId="14100"/>
          <ac:spMkLst>
            <pc:docMk/>
            <pc:sldMk cId="625537964" sldId="261"/>
            <ac:spMk id="216" creationId="{F0452E99-95B3-3D7C-8DB6-06C263CED4CA}"/>
          </ac:spMkLst>
        </pc:spChg>
        <pc:spChg chg="mod">
          <ac:chgData name="Astghik Arakelian" userId="f29aace47d1588b2" providerId="LiveId" clId="{A96236E8-0255-4FDB-B98E-C38FABFFBA32}" dt="2024-02-09T17:16:16.255" v="1723" actId="14100"/>
          <ac:spMkLst>
            <pc:docMk/>
            <pc:sldMk cId="625537964" sldId="261"/>
            <ac:spMk id="217" creationId="{27A67B27-8AC5-E2F0-D32E-849D69429CDF}"/>
          </ac:spMkLst>
        </pc:spChg>
        <pc:spChg chg="mod">
          <ac:chgData name="Astghik Arakelian" userId="f29aace47d1588b2" providerId="LiveId" clId="{A96236E8-0255-4FDB-B98E-C38FABFFBA32}" dt="2024-02-09T14:58:39.957" v="472" actId="1076"/>
          <ac:spMkLst>
            <pc:docMk/>
            <pc:sldMk cId="625537964" sldId="261"/>
            <ac:spMk id="218" creationId="{CD03BAD4-9F56-85A3-5A14-170387EB244C}"/>
          </ac:spMkLst>
        </pc:spChg>
      </pc:sldChg>
      <pc:sldChg chg="add del">
        <pc:chgData name="Astghik Arakelian" userId="f29aace47d1588b2" providerId="LiveId" clId="{A96236E8-0255-4FDB-B98E-C38FABFFBA32}" dt="2024-02-09T14:40:15.890" v="44" actId="47"/>
        <pc:sldMkLst>
          <pc:docMk/>
          <pc:sldMk cId="3391309134" sldId="261"/>
        </pc:sldMkLst>
      </pc:sldChg>
      <pc:sldChg chg="addSp delSp modSp add del mod">
        <pc:chgData name="Astghik Arakelian" userId="f29aace47d1588b2" providerId="LiveId" clId="{A96236E8-0255-4FDB-B98E-C38FABFFBA32}" dt="2024-02-09T14:59:56.196" v="482" actId="2696"/>
        <pc:sldMkLst>
          <pc:docMk/>
          <pc:sldMk cId="2573457092" sldId="262"/>
        </pc:sldMkLst>
        <pc:spChg chg="del">
          <ac:chgData name="Astghik Arakelian" userId="f29aace47d1588b2" providerId="LiveId" clId="{A96236E8-0255-4FDB-B98E-C38FABFFBA32}" dt="2024-02-09T14:59:17.001" v="476" actId="478"/>
          <ac:spMkLst>
            <pc:docMk/>
            <pc:sldMk cId="2573457092" sldId="262"/>
            <ac:spMk id="2" creationId="{530A911F-9F05-831E-1A87-281887EFFF61}"/>
          </ac:spMkLst>
        </pc:spChg>
        <pc:spChg chg="del">
          <ac:chgData name="Astghik Arakelian" userId="f29aace47d1588b2" providerId="LiveId" clId="{A96236E8-0255-4FDB-B98E-C38FABFFBA32}" dt="2024-02-09T14:59:17.001" v="476" actId="478"/>
          <ac:spMkLst>
            <pc:docMk/>
            <pc:sldMk cId="2573457092" sldId="262"/>
            <ac:spMk id="3" creationId="{1989EFD9-5048-4B35-C528-B73F09746B13}"/>
          </ac:spMkLst>
        </pc:spChg>
        <pc:spChg chg="del">
          <ac:chgData name="Astghik Arakelian" userId="f29aace47d1588b2" providerId="LiveId" clId="{A96236E8-0255-4FDB-B98E-C38FABFFBA32}" dt="2024-02-09T14:59:17.001" v="476" actId="478"/>
          <ac:spMkLst>
            <pc:docMk/>
            <pc:sldMk cId="2573457092" sldId="262"/>
            <ac:spMk id="4" creationId="{A5F4BAF5-34F7-D29E-23BB-0F11DE55D6A7}"/>
          </ac:spMkLst>
        </pc:spChg>
        <pc:spChg chg="add del mod">
          <ac:chgData name="Astghik Arakelian" userId="f29aace47d1588b2" providerId="LiveId" clId="{A96236E8-0255-4FDB-B98E-C38FABFFBA32}" dt="2024-02-09T14:59:20.820" v="477" actId="478"/>
          <ac:spMkLst>
            <pc:docMk/>
            <pc:sldMk cId="2573457092" sldId="262"/>
            <ac:spMk id="6" creationId="{1079CD14-4AC1-C867-4574-5134B6166956}"/>
          </ac:spMkLst>
        </pc:spChg>
        <pc:spChg chg="add mod">
          <ac:chgData name="Astghik Arakelian" userId="f29aace47d1588b2" providerId="LiveId" clId="{A96236E8-0255-4FDB-B98E-C38FABFFBA32}" dt="2024-02-09T14:59:33.531" v="480" actId="1076"/>
          <ac:spMkLst>
            <pc:docMk/>
            <pc:sldMk cId="2573457092" sldId="262"/>
            <ac:spMk id="7" creationId="{57893A66-CB92-A8CB-620F-E17064E261BD}"/>
          </ac:spMkLst>
        </pc:spChg>
        <pc:spChg chg="add mod">
          <ac:chgData name="Astghik Arakelian" userId="f29aace47d1588b2" providerId="LiveId" clId="{A96236E8-0255-4FDB-B98E-C38FABFFBA32}" dt="2024-02-09T14:59:48.311" v="481" actId="1076"/>
          <ac:spMkLst>
            <pc:docMk/>
            <pc:sldMk cId="2573457092" sldId="262"/>
            <ac:spMk id="8" creationId="{E25A0024-BCF7-CB53-DBD6-4484C2DF0C34}"/>
          </ac:spMkLst>
        </pc:spChg>
        <pc:spChg chg="del">
          <ac:chgData name="Astghik Arakelian" userId="f29aace47d1588b2" providerId="LiveId" clId="{A96236E8-0255-4FDB-B98E-C38FABFFBA32}" dt="2024-02-09T14:59:17.001" v="476" actId="478"/>
          <ac:spMkLst>
            <pc:docMk/>
            <pc:sldMk cId="2573457092" sldId="262"/>
            <ac:spMk id="218" creationId="{FC05E75C-958F-CE81-D070-D8ECF72D9279}"/>
          </ac:spMkLst>
        </pc:spChg>
      </pc:sldChg>
      <pc:sldChg chg="addSp delSp modSp add del mod">
        <pc:chgData name="Astghik Arakelian" userId="f29aace47d1588b2" providerId="LiveId" clId="{A96236E8-0255-4FDB-B98E-C38FABFFBA32}" dt="2024-04-19T20:13:31.553" v="2345" actId="47"/>
        <pc:sldMkLst>
          <pc:docMk/>
          <pc:sldMk cId="3336082185" sldId="262"/>
        </pc:sldMkLst>
        <pc:spChg chg="add del mod">
          <ac:chgData name="Astghik Arakelian" userId="f29aace47d1588b2" providerId="LiveId" clId="{A96236E8-0255-4FDB-B98E-C38FABFFBA32}" dt="2024-02-09T17:18:08.083" v="1733" actId="478"/>
          <ac:spMkLst>
            <pc:docMk/>
            <pc:sldMk cId="3336082185" sldId="262"/>
            <ac:spMk id="2" creationId="{2D20B085-393E-84CC-C1A3-CC7D9F1CCBA3}"/>
          </ac:spMkLst>
        </pc:spChg>
        <pc:spChg chg="add del mod">
          <ac:chgData name="Astghik Arakelian" userId="f29aace47d1588b2" providerId="LiveId" clId="{A96236E8-0255-4FDB-B98E-C38FABFFBA32}" dt="2024-03-18T14:50:59.187" v="2203" actId="478"/>
          <ac:spMkLst>
            <pc:docMk/>
            <pc:sldMk cId="3336082185" sldId="262"/>
            <ac:spMk id="3" creationId="{2002637D-2921-3713-634C-371408659154}"/>
          </ac:spMkLst>
        </pc:spChg>
        <pc:spChg chg="add del mod">
          <ac:chgData name="Astghik Arakelian" userId="f29aace47d1588b2" providerId="LiveId" clId="{A96236E8-0255-4FDB-B98E-C38FABFFBA32}" dt="2024-02-09T17:18:16.159" v="1737" actId="478"/>
          <ac:spMkLst>
            <pc:docMk/>
            <pc:sldMk cId="3336082185" sldId="262"/>
            <ac:spMk id="4" creationId="{4352AB26-9783-3621-30C0-2E2AF496BFC7}"/>
          </ac:spMkLst>
        </pc:spChg>
        <pc:spChg chg="add mod">
          <ac:chgData name="Astghik Arakelian" userId="f29aace47d1588b2" providerId="LiveId" clId="{A96236E8-0255-4FDB-B98E-C38FABFFBA32}" dt="2024-02-09T17:18:13.100" v="1736"/>
          <ac:spMkLst>
            <pc:docMk/>
            <pc:sldMk cId="3336082185" sldId="262"/>
            <ac:spMk id="5" creationId="{E3715042-4581-766D-941C-048C55B3D0C0}"/>
          </ac:spMkLst>
        </pc:spChg>
        <pc:spChg chg="del mod">
          <ac:chgData name="Astghik Arakelian" userId="f29aace47d1588b2" providerId="LiveId" clId="{A96236E8-0255-4FDB-B98E-C38FABFFBA32}" dt="2024-03-18T14:50:55.629" v="2202" actId="478"/>
          <ac:spMkLst>
            <pc:docMk/>
            <pc:sldMk cId="3336082185" sldId="262"/>
            <ac:spMk id="7" creationId="{AD6AE495-F0D9-F0B3-D737-20371742311B}"/>
          </ac:spMkLst>
        </pc:spChg>
        <pc:spChg chg="del">
          <ac:chgData name="Astghik Arakelian" userId="f29aace47d1588b2" providerId="LiveId" clId="{A96236E8-0255-4FDB-B98E-C38FABFFBA32}" dt="2024-03-18T14:50:55.629" v="2202" actId="478"/>
          <ac:spMkLst>
            <pc:docMk/>
            <pc:sldMk cId="3336082185" sldId="262"/>
            <ac:spMk id="8" creationId="{9DADCEAA-1B92-D49D-1EB9-FDBC7F859673}"/>
          </ac:spMkLst>
        </pc:spChg>
        <pc:spChg chg="del mod">
          <ac:chgData name="Astghik Arakelian" userId="f29aace47d1588b2" providerId="LiveId" clId="{A96236E8-0255-4FDB-B98E-C38FABFFBA32}" dt="2024-02-09T17:18:12.213" v="1735" actId="478"/>
          <ac:spMkLst>
            <pc:docMk/>
            <pc:sldMk cId="3336082185" sldId="262"/>
            <ac:spMk id="216" creationId="{0EBCC03E-FF58-9224-3E03-FF58362DC900}"/>
          </ac:spMkLst>
        </pc:spChg>
      </pc:sldChg>
      <pc:sldChg chg="new del">
        <pc:chgData name="Astghik Arakelian" userId="f29aace47d1588b2" providerId="LiveId" clId="{A96236E8-0255-4FDB-B98E-C38FABFFBA32}" dt="2024-02-09T15:05:39.662" v="488" actId="47"/>
        <pc:sldMkLst>
          <pc:docMk/>
          <pc:sldMk cId="2032516975" sldId="263"/>
        </pc:sldMkLst>
      </pc:sldChg>
      <pc:sldChg chg="new del">
        <pc:chgData name="Astghik Arakelian" userId="f29aace47d1588b2" providerId="LiveId" clId="{A96236E8-0255-4FDB-B98E-C38FABFFBA32}" dt="2024-02-09T15:05:26.629" v="486" actId="47"/>
        <pc:sldMkLst>
          <pc:docMk/>
          <pc:sldMk cId="2824543385" sldId="263"/>
        </pc:sldMkLst>
      </pc:sldChg>
      <pc:sldChg chg="new del">
        <pc:chgData name="Astghik Arakelian" userId="f29aace47d1588b2" providerId="LiveId" clId="{A96236E8-0255-4FDB-B98E-C38FABFFBA32}" dt="2024-02-09T15:23:58.497" v="495" actId="47"/>
        <pc:sldMkLst>
          <pc:docMk/>
          <pc:sldMk cId="3919034024" sldId="263"/>
        </pc:sldMkLst>
      </pc:sldChg>
      <pc:sldChg chg="new del">
        <pc:chgData name="Astghik Arakelian" userId="f29aace47d1588b2" providerId="LiveId" clId="{A96236E8-0255-4FDB-B98E-C38FABFFBA32}" dt="2024-02-09T15:23:31.655" v="492" actId="47"/>
        <pc:sldMkLst>
          <pc:docMk/>
          <pc:sldMk cId="1220018635" sldId="264"/>
        </pc:sldMkLst>
      </pc:sldChg>
      <pc:sldChg chg="delSp new del mod">
        <pc:chgData name="Astghik Arakelian" userId="f29aace47d1588b2" providerId="LiveId" clId="{A96236E8-0255-4FDB-B98E-C38FABFFBA32}" dt="2024-02-09T15:23:59.345" v="496" actId="47"/>
        <pc:sldMkLst>
          <pc:docMk/>
          <pc:sldMk cId="2636175455" sldId="265"/>
        </pc:sldMkLst>
        <pc:spChg chg="del">
          <ac:chgData name="Astghik Arakelian" userId="f29aace47d1588b2" providerId="LiveId" clId="{A96236E8-0255-4FDB-B98E-C38FABFFBA32}" dt="2024-02-09T15:23:41.903" v="493" actId="478"/>
          <ac:spMkLst>
            <pc:docMk/>
            <pc:sldMk cId="2636175455" sldId="265"/>
            <ac:spMk id="6" creationId="{BBB3A028-78F4-5388-A73F-5D99173196CC}"/>
          </ac:spMkLst>
        </pc:spChg>
        <pc:spChg chg="del">
          <ac:chgData name="Astghik Arakelian" userId="f29aace47d1588b2" providerId="LiveId" clId="{A96236E8-0255-4FDB-B98E-C38FABFFBA32}" dt="2024-02-09T15:23:41.903" v="493" actId="478"/>
          <ac:spMkLst>
            <pc:docMk/>
            <pc:sldMk cId="2636175455" sldId="265"/>
            <ac:spMk id="7" creationId="{D198E238-AE34-3198-1CDB-A015837D40AF}"/>
          </ac:spMkLst>
        </pc:spChg>
        <pc:spChg chg="del">
          <ac:chgData name="Astghik Arakelian" userId="f29aace47d1588b2" providerId="LiveId" clId="{A96236E8-0255-4FDB-B98E-C38FABFFBA32}" dt="2024-02-09T15:23:41.903" v="493" actId="478"/>
          <ac:spMkLst>
            <pc:docMk/>
            <pc:sldMk cId="2636175455" sldId="265"/>
            <ac:spMk id="8" creationId="{BCBDC408-5642-61EE-D494-B69D74F1F757}"/>
          </ac:spMkLst>
        </pc:spChg>
        <pc:spChg chg="del">
          <ac:chgData name="Astghik Arakelian" userId="f29aace47d1588b2" providerId="LiveId" clId="{A96236E8-0255-4FDB-B98E-C38FABFFBA32}" dt="2024-02-09T15:23:41.903" v="493" actId="478"/>
          <ac:spMkLst>
            <pc:docMk/>
            <pc:sldMk cId="2636175455" sldId="265"/>
            <ac:spMk id="9" creationId="{E18CBF90-7511-4A61-9714-3CD434930F19}"/>
          </ac:spMkLst>
        </pc:spChg>
      </pc:sldChg>
      <pc:sldChg chg="addSp delSp modSp new mod">
        <pc:chgData name="Astghik Arakelian" userId="f29aace47d1588b2" providerId="LiveId" clId="{A96236E8-0255-4FDB-B98E-C38FABFFBA32}" dt="2024-02-09T17:14:15.945" v="1714" actId="1076"/>
        <pc:sldMkLst>
          <pc:docMk/>
          <pc:sldMk cId="3918390499" sldId="266"/>
        </pc:sldMkLst>
        <pc:spChg chg="del mod">
          <ac:chgData name="Astghik Arakelian" userId="f29aace47d1588b2" providerId="LiveId" clId="{A96236E8-0255-4FDB-B98E-C38FABFFBA32}" dt="2024-02-09T15:28:07.063" v="567" actId="478"/>
          <ac:spMkLst>
            <pc:docMk/>
            <pc:sldMk cId="3918390499" sldId="266"/>
            <ac:spMk id="2" creationId="{713281F0-2E0F-C2D3-6A40-54A2017F3C82}"/>
          </ac:spMkLst>
        </pc:spChg>
        <pc:spChg chg="del">
          <ac:chgData name="Astghik Arakelian" userId="f29aace47d1588b2" providerId="LiveId" clId="{A96236E8-0255-4FDB-B98E-C38FABFFBA32}" dt="2024-02-09T15:24:10.912" v="498" actId="478"/>
          <ac:spMkLst>
            <pc:docMk/>
            <pc:sldMk cId="3918390499" sldId="266"/>
            <ac:spMk id="3" creationId="{1882A528-CB8F-044B-811E-391D2C813822}"/>
          </ac:spMkLst>
        </pc:spChg>
        <pc:spChg chg="del mod">
          <ac:chgData name="Astghik Arakelian" userId="f29aace47d1588b2" providerId="LiveId" clId="{A96236E8-0255-4FDB-B98E-C38FABFFBA32}" dt="2024-02-09T15:28:10.437" v="568" actId="478"/>
          <ac:spMkLst>
            <pc:docMk/>
            <pc:sldMk cId="3918390499" sldId="266"/>
            <ac:spMk id="4" creationId="{2B3BD7D4-2607-D7AA-184C-5605843CE174}"/>
          </ac:spMkLst>
        </pc:spChg>
        <pc:spChg chg="del">
          <ac:chgData name="Astghik Arakelian" userId="f29aace47d1588b2" providerId="LiveId" clId="{A96236E8-0255-4FDB-B98E-C38FABFFBA32}" dt="2024-02-09T15:24:14.527" v="499" actId="478"/>
          <ac:spMkLst>
            <pc:docMk/>
            <pc:sldMk cId="3918390499" sldId="266"/>
            <ac:spMk id="5" creationId="{8E041B1A-8663-DBFE-6332-F6E044EEDD12}"/>
          </ac:spMkLst>
        </pc:spChg>
        <pc:spChg chg="del">
          <ac:chgData name="Astghik Arakelian" userId="f29aace47d1588b2" providerId="LiveId" clId="{A96236E8-0255-4FDB-B98E-C38FABFFBA32}" dt="2024-02-09T15:24:06.277" v="497" actId="478"/>
          <ac:spMkLst>
            <pc:docMk/>
            <pc:sldMk cId="3918390499" sldId="266"/>
            <ac:spMk id="6" creationId="{73D103D3-9094-7415-06C6-1CB1BD02F5A1}"/>
          </ac:spMkLst>
        </pc:spChg>
        <pc:spChg chg="del">
          <ac:chgData name="Astghik Arakelian" userId="f29aace47d1588b2" providerId="LiveId" clId="{A96236E8-0255-4FDB-B98E-C38FABFFBA32}" dt="2024-02-09T15:24:06.277" v="497" actId="478"/>
          <ac:spMkLst>
            <pc:docMk/>
            <pc:sldMk cId="3918390499" sldId="266"/>
            <ac:spMk id="7" creationId="{68E7EA32-4C96-D375-EB28-41ECE760080D}"/>
          </ac:spMkLst>
        </pc:spChg>
        <pc:spChg chg="del">
          <ac:chgData name="Astghik Arakelian" userId="f29aace47d1588b2" providerId="LiveId" clId="{A96236E8-0255-4FDB-B98E-C38FABFFBA32}" dt="2024-02-09T15:24:06.277" v="497" actId="478"/>
          <ac:spMkLst>
            <pc:docMk/>
            <pc:sldMk cId="3918390499" sldId="266"/>
            <ac:spMk id="8" creationId="{8B4F10C4-16BE-C349-A4E1-94B0CC732FA4}"/>
          </ac:spMkLst>
        </pc:spChg>
        <pc:spChg chg="del">
          <ac:chgData name="Astghik Arakelian" userId="f29aace47d1588b2" providerId="LiveId" clId="{A96236E8-0255-4FDB-B98E-C38FABFFBA32}" dt="2024-02-09T15:24:06.277" v="497" actId="478"/>
          <ac:spMkLst>
            <pc:docMk/>
            <pc:sldMk cId="3918390499" sldId="266"/>
            <ac:spMk id="9" creationId="{F58D334B-9949-4676-1499-8E5F47539E2A}"/>
          </ac:spMkLst>
        </pc:spChg>
        <pc:spChg chg="add mod">
          <ac:chgData name="Astghik Arakelian" userId="f29aace47d1588b2" providerId="LiveId" clId="{A96236E8-0255-4FDB-B98E-C38FABFFBA32}" dt="2024-02-09T17:14:15.945" v="1714" actId="1076"/>
          <ac:spMkLst>
            <pc:docMk/>
            <pc:sldMk cId="3918390499" sldId="266"/>
            <ac:spMk id="10" creationId="{29F5DB8F-D044-9580-FA91-2216FE793499}"/>
          </ac:spMkLst>
        </pc:spChg>
        <pc:spChg chg="add mod">
          <ac:chgData name="Astghik Arakelian" userId="f29aace47d1588b2" providerId="LiveId" clId="{A96236E8-0255-4FDB-B98E-C38FABFFBA32}" dt="2024-02-09T16:58:50.515" v="1498" actId="20577"/>
          <ac:spMkLst>
            <pc:docMk/>
            <pc:sldMk cId="3918390499" sldId="266"/>
            <ac:spMk id="11" creationId="{160C420D-3DF2-BEC5-582C-FEBDB2921818}"/>
          </ac:spMkLst>
        </pc:spChg>
        <pc:spChg chg="add del mod">
          <ac:chgData name="Astghik Arakelian" userId="f29aace47d1588b2" providerId="LiveId" clId="{A96236E8-0255-4FDB-B98E-C38FABFFBA32}" dt="2024-02-09T15:32:14.566" v="615" actId="478"/>
          <ac:spMkLst>
            <pc:docMk/>
            <pc:sldMk cId="3918390499" sldId="266"/>
            <ac:spMk id="12" creationId="{D7391456-F2E8-C35F-B762-9F9F35AA23F7}"/>
          </ac:spMkLst>
        </pc:spChg>
        <pc:spChg chg="add del mod">
          <ac:chgData name="Astghik Arakelian" userId="f29aace47d1588b2" providerId="LiveId" clId="{A96236E8-0255-4FDB-B98E-C38FABFFBA32}" dt="2024-02-09T15:29:11.400" v="580" actId="478"/>
          <ac:spMkLst>
            <pc:docMk/>
            <pc:sldMk cId="3918390499" sldId="266"/>
            <ac:spMk id="13" creationId="{050092CD-1F7B-8D58-6967-E493925CE2EC}"/>
          </ac:spMkLst>
        </pc:spChg>
        <pc:spChg chg="add mod">
          <ac:chgData name="Astghik Arakelian" userId="f29aace47d1588b2" providerId="LiveId" clId="{A96236E8-0255-4FDB-B98E-C38FABFFBA32}" dt="2024-02-09T16:58:02.270" v="1483" actId="1076"/>
          <ac:spMkLst>
            <pc:docMk/>
            <pc:sldMk cId="3918390499" sldId="266"/>
            <ac:spMk id="14" creationId="{278976AD-0963-2E47-1990-D5002A504254}"/>
          </ac:spMkLst>
        </pc:spChg>
        <pc:spChg chg="add mod">
          <ac:chgData name="Astghik Arakelian" userId="f29aace47d1588b2" providerId="LiveId" clId="{A96236E8-0255-4FDB-B98E-C38FABFFBA32}" dt="2024-02-09T15:32:07.130" v="611"/>
          <ac:spMkLst>
            <pc:docMk/>
            <pc:sldMk cId="3918390499" sldId="266"/>
            <ac:spMk id="15" creationId="{C6506FB7-4AB3-1263-2F80-CAEC5BF4076F}"/>
          </ac:spMkLst>
        </pc:spChg>
        <pc:spChg chg="add mod">
          <ac:chgData name="Astghik Arakelian" userId="f29aace47d1588b2" providerId="LiveId" clId="{A96236E8-0255-4FDB-B98E-C38FABFFBA32}" dt="2024-02-09T15:32:09.598" v="612"/>
          <ac:spMkLst>
            <pc:docMk/>
            <pc:sldMk cId="3918390499" sldId="266"/>
            <ac:spMk id="16" creationId="{1CBF48DA-7FD1-910E-8632-5ECB17077179}"/>
          </ac:spMkLst>
        </pc:spChg>
        <pc:spChg chg="add mod">
          <ac:chgData name="Astghik Arakelian" userId="f29aace47d1588b2" providerId="LiveId" clId="{A96236E8-0255-4FDB-B98E-C38FABFFBA32}" dt="2024-02-09T16:58:42.561" v="1492" actId="1076"/>
          <ac:spMkLst>
            <pc:docMk/>
            <pc:sldMk cId="3918390499" sldId="266"/>
            <ac:spMk id="17" creationId="{49964B36-ABC5-90C4-72F8-E30B14372FB2}"/>
          </ac:spMkLst>
        </pc:spChg>
        <pc:spChg chg="add mod">
          <ac:chgData name="Astghik Arakelian" userId="f29aace47d1588b2" providerId="LiveId" clId="{A96236E8-0255-4FDB-B98E-C38FABFFBA32}" dt="2024-02-09T16:58:55.073" v="1505" actId="20577"/>
          <ac:spMkLst>
            <pc:docMk/>
            <pc:sldMk cId="3918390499" sldId="266"/>
            <ac:spMk id="18" creationId="{6768E845-E6F7-07F1-3BCD-B1CBE5E12276}"/>
          </ac:spMkLst>
        </pc:spChg>
      </pc:sldChg>
      <pc:sldChg chg="delSp new del mod">
        <pc:chgData name="Astghik Arakelian" userId="f29aace47d1588b2" providerId="LiveId" clId="{A96236E8-0255-4FDB-B98E-C38FABFFBA32}" dt="2024-02-09T15:46:59.441" v="908" actId="47"/>
        <pc:sldMkLst>
          <pc:docMk/>
          <pc:sldMk cId="75222468" sldId="267"/>
        </pc:sldMkLst>
        <pc:spChg chg="del">
          <ac:chgData name="Astghik Arakelian" userId="f29aace47d1588b2" providerId="LiveId" clId="{A96236E8-0255-4FDB-B98E-C38FABFFBA32}" dt="2024-02-09T15:46:13.764" v="907" actId="478"/>
          <ac:spMkLst>
            <pc:docMk/>
            <pc:sldMk cId="75222468" sldId="267"/>
            <ac:spMk id="2" creationId="{9477F349-E9DD-0F7F-8BA2-DFEDBF9B7372}"/>
          </ac:spMkLst>
        </pc:spChg>
        <pc:spChg chg="del">
          <ac:chgData name="Astghik Arakelian" userId="f29aace47d1588b2" providerId="LiveId" clId="{A96236E8-0255-4FDB-B98E-C38FABFFBA32}" dt="2024-02-09T15:46:13.764" v="907" actId="478"/>
          <ac:spMkLst>
            <pc:docMk/>
            <pc:sldMk cId="75222468" sldId="267"/>
            <ac:spMk id="3" creationId="{2C6E4B88-12F3-A4B2-7C97-61519BB562C0}"/>
          </ac:spMkLst>
        </pc:spChg>
        <pc:spChg chg="del">
          <ac:chgData name="Astghik Arakelian" userId="f29aace47d1588b2" providerId="LiveId" clId="{A96236E8-0255-4FDB-B98E-C38FABFFBA32}" dt="2024-02-09T15:46:13.764" v="907" actId="478"/>
          <ac:spMkLst>
            <pc:docMk/>
            <pc:sldMk cId="75222468" sldId="267"/>
            <ac:spMk id="4" creationId="{10499357-F968-624A-9F30-7F169B8F2C91}"/>
          </ac:spMkLst>
        </pc:spChg>
        <pc:spChg chg="del">
          <ac:chgData name="Astghik Arakelian" userId="f29aace47d1588b2" providerId="LiveId" clId="{A96236E8-0255-4FDB-B98E-C38FABFFBA32}" dt="2024-02-09T15:46:13.764" v="907" actId="478"/>
          <ac:spMkLst>
            <pc:docMk/>
            <pc:sldMk cId="75222468" sldId="267"/>
            <ac:spMk id="5" creationId="{5FB47153-D715-A477-4F19-C67637962626}"/>
          </ac:spMkLst>
        </pc:spChg>
        <pc:spChg chg="del">
          <ac:chgData name="Astghik Arakelian" userId="f29aace47d1588b2" providerId="LiveId" clId="{A96236E8-0255-4FDB-B98E-C38FABFFBA32}" dt="2024-02-09T15:46:13.764" v="907" actId="478"/>
          <ac:spMkLst>
            <pc:docMk/>
            <pc:sldMk cId="75222468" sldId="267"/>
            <ac:spMk id="6" creationId="{A7AC5E49-A443-8287-5FCF-F3528F7F18A7}"/>
          </ac:spMkLst>
        </pc:spChg>
        <pc:spChg chg="del">
          <ac:chgData name="Astghik Arakelian" userId="f29aace47d1588b2" providerId="LiveId" clId="{A96236E8-0255-4FDB-B98E-C38FABFFBA32}" dt="2024-02-09T15:46:13.764" v="907" actId="478"/>
          <ac:spMkLst>
            <pc:docMk/>
            <pc:sldMk cId="75222468" sldId="267"/>
            <ac:spMk id="7" creationId="{8AF2739D-4BA0-55FC-DE5F-B78E517B183D}"/>
          </ac:spMkLst>
        </pc:spChg>
        <pc:spChg chg="del">
          <ac:chgData name="Astghik Arakelian" userId="f29aace47d1588b2" providerId="LiveId" clId="{A96236E8-0255-4FDB-B98E-C38FABFFBA32}" dt="2024-02-09T15:46:13.764" v="907" actId="478"/>
          <ac:spMkLst>
            <pc:docMk/>
            <pc:sldMk cId="75222468" sldId="267"/>
            <ac:spMk id="8" creationId="{75C6DC28-4672-2FB1-BD6E-3203C71351C6}"/>
          </ac:spMkLst>
        </pc:spChg>
        <pc:spChg chg="del">
          <ac:chgData name="Astghik Arakelian" userId="f29aace47d1588b2" providerId="LiveId" clId="{A96236E8-0255-4FDB-B98E-C38FABFFBA32}" dt="2024-02-09T15:46:13.764" v="907" actId="478"/>
          <ac:spMkLst>
            <pc:docMk/>
            <pc:sldMk cId="75222468" sldId="267"/>
            <ac:spMk id="9" creationId="{93D53DFD-F357-404D-A343-D1B56B2CD74E}"/>
          </ac:spMkLst>
        </pc:spChg>
      </pc:sldChg>
      <pc:sldChg chg="new del">
        <pc:chgData name="Astghik Arakelian" userId="f29aace47d1588b2" providerId="LiveId" clId="{A96236E8-0255-4FDB-B98E-C38FABFFBA32}" dt="2024-02-09T15:47:29.826" v="910" actId="47"/>
        <pc:sldMkLst>
          <pc:docMk/>
          <pc:sldMk cId="1940252114" sldId="267"/>
        </pc:sldMkLst>
      </pc:sldChg>
      <pc:sldChg chg="modSp new mod modNotesTx">
        <pc:chgData name="Astghik Arakelian" userId="f29aace47d1588b2" providerId="LiveId" clId="{A96236E8-0255-4FDB-B98E-C38FABFFBA32}" dt="2024-04-19T20:37:54.727" v="2513" actId="20577"/>
        <pc:sldMkLst>
          <pc:docMk/>
          <pc:sldMk cId="2155662805" sldId="267"/>
        </pc:sldMkLst>
        <pc:spChg chg="mod">
          <ac:chgData name="Astghik Arakelian" userId="f29aace47d1588b2" providerId="LiveId" clId="{A96236E8-0255-4FDB-B98E-C38FABFFBA32}" dt="2024-02-09T17:20:11.891" v="1739" actId="1076"/>
          <ac:spMkLst>
            <pc:docMk/>
            <pc:sldMk cId="2155662805" sldId="267"/>
            <ac:spMk id="2" creationId="{6E6A4880-0A8F-78C9-B8E6-FCB012D1D1C1}"/>
          </ac:spMkLst>
        </pc:spChg>
        <pc:spChg chg="mod">
          <ac:chgData name="Astghik Arakelian" userId="f29aace47d1588b2" providerId="LiveId" clId="{A96236E8-0255-4FDB-B98E-C38FABFFBA32}" dt="2024-04-19T20:37:54.727" v="2513" actId="20577"/>
          <ac:spMkLst>
            <pc:docMk/>
            <pc:sldMk cId="2155662805" sldId="267"/>
            <ac:spMk id="3" creationId="{7A19D311-25E9-3A9B-F9A2-F05EB34072A6}"/>
          </ac:spMkLst>
        </pc:spChg>
      </pc:sldChg>
      <pc:sldChg chg="new del">
        <pc:chgData name="Astghik Arakelian" userId="f29aace47d1588b2" providerId="LiveId" clId="{A96236E8-0255-4FDB-B98E-C38FABFFBA32}" dt="2024-02-09T15:44:56.900" v="905" actId="47"/>
        <pc:sldMkLst>
          <pc:docMk/>
          <pc:sldMk cId="2516461661" sldId="267"/>
        </pc:sldMkLst>
      </pc:sldChg>
      <pc:sldChg chg="new del">
        <pc:chgData name="Astghik Arakelian" userId="f29aace47d1588b2" providerId="LiveId" clId="{A96236E8-0255-4FDB-B98E-C38FABFFBA32}" dt="2024-02-09T16:48:38.199" v="1276" actId="47"/>
        <pc:sldMkLst>
          <pc:docMk/>
          <pc:sldMk cId="386181015" sldId="268"/>
        </pc:sldMkLst>
      </pc:sldChg>
      <pc:sldChg chg="addSp delSp modSp new mod modClrScheme chgLayout">
        <pc:chgData name="Astghik Arakelian" userId="f29aace47d1588b2" providerId="LiveId" clId="{A96236E8-0255-4FDB-B98E-C38FABFFBA32}" dt="2024-04-19T20:42:08.629" v="2540" actId="478"/>
        <pc:sldMkLst>
          <pc:docMk/>
          <pc:sldMk cId="3551345481" sldId="269"/>
        </pc:sldMkLst>
        <pc:spChg chg="del mod ord">
          <ac:chgData name="Astghik Arakelian" userId="f29aace47d1588b2" providerId="LiveId" clId="{A96236E8-0255-4FDB-B98E-C38FABFFBA32}" dt="2024-04-19T20:38:13.231" v="2516" actId="478"/>
          <ac:spMkLst>
            <pc:docMk/>
            <pc:sldMk cId="3551345481" sldId="269"/>
            <ac:spMk id="2" creationId="{EC42DA15-7581-56BE-185C-A1AC2304B8F0}"/>
          </ac:spMkLst>
        </pc:spChg>
        <pc:spChg chg="add del mod ord">
          <ac:chgData name="Astghik Arakelian" userId="f29aace47d1588b2" providerId="LiveId" clId="{A96236E8-0255-4FDB-B98E-C38FABFFBA32}" dt="2024-04-19T20:38:13.231" v="2516" actId="478"/>
          <ac:spMkLst>
            <pc:docMk/>
            <pc:sldMk cId="3551345481" sldId="269"/>
            <ac:spMk id="3" creationId="{79C442B2-1F2D-75BD-9793-9F83DA310682}"/>
          </ac:spMkLst>
        </pc:spChg>
        <pc:spChg chg="add mod">
          <ac:chgData name="Astghik Arakelian" userId="f29aace47d1588b2" providerId="LiveId" clId="{A96236E8-0255-4FDB-B98E-C38FABFFBA32}" dt="2024-04-19T20:39:35" v="2526" actId="1076"/>
          <ac:spMkLst>
            <pc:docMk/>
            <pc:sldMk cId="3551345481" sldId="269"/>
            <ac:spMk id="4" creationId="{2A4F8EA9-4AC4-4462-1CA5-83375085A47D}"/>
          </ac:spMkLst>
        </pc:spChg>
        <pc:spChg chg="add mod">
          <ac:chgData name="Astghik Arakelian" userId="f29aace47d1588b2" providerId="LiveId" clId="{A96236E8-0255-4FDB-B98E-C38FABFFBA32}" dt="2024-04-19T20:41:34.174" v="2537" actId="1076"/>
          <ac:spMkLst>
            <pc:docMk/>
            <pc:sldMk cId="3551345481" sldId="269"/>
            <ac:spMk id="5" creationId="{CB075BD0-154C-11C8-F064-97376A97CB8D}"/>
          </ac:spMkLst>
        </pc:spChg>
        <pc:spChg chg="mod ord">
          <ac:chgData name="Astghik Arakelian" userId="f29aace47d1588b2" providerId="LiveId" clId="{A96236E8-0255-4FDB-B98E-C38FABFFBA32}" dt="2024-04-19T20:41:50.834" v="2538" actId="700"/>
          <ac:spMkLst>
            <pc:docMk/>
            <pc:sldMk cId="3551345481" sldId="269"/>
            <ac:spMk id="6" creationId="{C90C486D-BC81-004E-CFF8-96011483515D}"/>
          </ac:spMkLst>
        </pc:spChg>
        <pc:spChg chg="add del mod">
          <ac:chgData name="Astghik Arakelian" userId="f29aace47d1588b2" providerId="LiveId" clId="{A96236E8-0255-4FDB-B98E-C38FABFFBA32}" dt="2024-04-19T20:38:09.954" v="2515" actId="478"/>
          <ac:spMkLst>
            <pc:docMk/>
            <pc:sldMk cId="3551345481" sldId="269"/>
            <ac:spMk id="8" creationId="{5DFD8618-0702-8A8E-626E-C90A51A7AA83}"/>
          </ac:spMkLst>
        </pc:spChg>
        <pc:spChg chg="add del mod">
          <ac:chgData name="Astghik Arakelian" userId="f29aace47d1588b2" providerId="LiveId" clId="{A96236E8-0255-4FDB-B98E-C38FABFFBA32}" dt="2024-04-19T20:38:20.533" v="2518" actId="478"/>
          <ac:spMkLst>
            <pc:docMk/>
            <pc:sldMk cId="3551345481" sldId="269"/>
            <ac:spMk id="10" creationId="{EFBE8948-F599-72F8-B56A-FCF002302718}"/>
          </ac:spMkLst>
        </pc:spChg>
        <pc:spChg chg="add del mod">
          <ac:chgData name="Astghik Arakelian" userId="f29aace47d1588b2" providerId="LiveId" clId="{A96236E8-0255-4FDB-B98E-C38FABFFBA32}" dt="2024-04-19T20:38:16.165" v="2517" actId="478"/>
          <ac:spMkLst>
            <pc:docMk/>
            <pc:sldMk cId="3551345481" sldId="269"/>
            <ac:spMk id="12" creationId="{C65B871D-86CA-8D20-BBCE-E3FEDADA9E39}"/>
          </ac:spMkLst>
        </pc:spChg>
        <pc:spChg chg="add del mod ord">
          <ac:chgData name="Astghik Arakelian" userId="f29aace47d1588b2" providerId="LiveId" clId="{A96236E8-0255-4FDB-B98E-C38FABFFBA32}" dt="2024-04-19T20:42:08.629" v="2540" actId="478"/>
          <ac:spMkLst>
            <pc:docMk/>
            <pc:sldMk cId="3551345481" sldId="269"/>
            <ac:spMk id="13" creationId="{A828B2D7-5F24-169B-2972-4FC507ACC2AC}"/>
          </ac:spMkLst>
        </pc:spChg>
        <pc:spChg chg="add del mod ord">
          <ac:chgData name="Astghik Arakelian" userId="f29aace47d1588b2" providerId="LiveId" clId="{A96236E8-0255-4FDB-B98E-C38FABFFBA32}" dt="2024-04-19T20:41:54.416" v="2539" actId="478"/>
          <ac:spMkLst>
            <pc:docMk/>
            <pc:sldMk cId="3551345481" sldId="269"/>
            <ac:spMk id="14" creationId="{B78E8510-B031-9C7A-C5F4-E0F49521C4E4}"/>
          </ac:spMkLst>
        </pc:spChg>
      </pc:sldChg>
      <pc:sldChg chg="new del">
        <pc:chgData name="Astghik Arakelian" userId="f29aace47d1588b2" providerId="LiveId" clId="{A96236E8-0255-4FDB-B98E-C38FABFFBA32}" dt="2024-02-09T17:21:04.961" v="1742" actId="47"/>
        <pc:sldMkLst>
          <pc:docMk/>
          <pc:sldMk cId="761072525" sldId="270"/>
        </pc:sldMkLst>
      </pc:sldChg>
      <pc:sldChg chg="addSp delSp modSp add mod">
        <pc:chgData name="Astghik Arakelian" userId="f29aace47d1588b2" providerId="LiveId" clId="{A96236E8-0255-4FDB-B98E-C38FABFFBA32}" dt="2024-04-19T21:16:00.268" v="3393" actId="1076"/>
        <pc:sldMkLst>
          <pc:docMk/>
          <pc:sldMk cId="2672930229" sldId="271"/>
        </pc:sldMkLst>
        <pc:spChg chg="del mod">
          <ac:chgData name="Astghik Arakelian" userId="f29aace47d1588b2" providerId="LiveId" clId="{A96236E8-0255-4FDB-B98E-C38FABFFBA32}" dt="2024-02-09T17:55:52.853" v="1908" actId="478"/>
          <ac:spMkLst>
            <pc:docMk/>
            <pc:sldMk cId="2672930229" sldId="271"/>
            <ac:spMk id="2" creationId="{308B4CEA-D898-398F-F2F6-E8DFBF592EAF}"/>
          </ac:spMkLst>
        </pc:spChg>
        <pc:spChg chg="mod">
          <ac:chgData name="Astghik Arakelian" userId="f29aace47d1588b2" providerId="LiveId" clId="{A96236E8-0255-4FDB-B98E-C38FABFFBA32}" dt="2024-04-19T21:15:44.805" v="3390" actId="14100"/>
          <ac:spMkLst>
            <pc:docMk/>
            <pc:sldMk cId="2672930229" sldId="271"/>
            <ac:spMk id="3" creationId="{C679D2C7-CEAA-4462-3EAB-4FC1CC78B746}"/>
          </ac:spMkLst>
        </pc:spChg>
        <pc:spChg chg="add mod">
          <ac:chgData name="Astghik Arakelian" userId="f29aace47d1588b2" providerId="LiveId" clId="{A96236E8-0255-4FDB-B98E-C38FABFFBA32}" dt="2024-04-19T20:54:41.374" v="2564"/>
          <ac:spMkLst>
            <pc:docMk/>
            <pc:sldMk cId="2672930229" sldId="271"/>
            <ac:spMk id="4" creationId="{57332C84-DB11-1F6D-FA7B-4856EA0C3657}"/>
          </ac:spMkLst>
        </pc:spChg>
        <pc:spChg chg="add del mod">
          <ac:chgData name="Astghik Arakelian" userId="f29aace47d1588b2" providerId="LiveId" clId="{A96236E8-0255-4FDB-B98E-C38FABFFBA32}" dt="2024-02-09T17:55:56.530" v="1909" actId="478"/>
          <ac:spMkLst>
            <pc:docMk/>
            <pc:sldMk cId="2672930229" sldId="271"/>
            <ac:spMk id="5" creationId="{49934DF3-74F8-A215-9BAD-EFFD7E403626}"/>
          </ac:spMkLst>
        </pc:spChg>
        <pc:spChg chg="add mod">
          <ac:chgData name="Astghik Arakelian" userId="f29aace47d1588b2" providerId="LiveId" clId="{A96236E8-0255-4FDB-B98E-C38FABFFBA32}" dt="2024-04-19T20:54:45.751" v="2565"/>
          <ac:spMkLst>
            <pc:docMk/>
            <pc:sldMk cId="2672930229" sldId="271"/>
            <ac:spMk id="5" creationId="{5C4570F9-2E78-6659-FBD9-36F30D341EE4}"/>
          </ac:spMkLst>
        </pc:spChg>
        <pc:spChg chg="add mod">
          <ac:chgData name="Astghik Arakelian" userId="f29aace47d1588b2" providerId="LiveId" clId="{A96236E8-0255-4FDB-B98E-C38FABFFBA32}" dt="2024-04-19T21:16:00.268" v="3393" actId="1076"/>
          <ac:spMkLst>
            <pc:docMk/>
            <pc:sldMk cId="2672930229" sldId="271"/>
            <ac:spMk id="8" creationId="{B435F7D3-B2A0-A189-06B8-7A18ACC8BDDD}"/>
          </ac:spMkLst>
        </pc:spChg>
        <pc:picChg chg="add mod modCrop">
          <ac:chgData name="Astghik Arakelian" userId="f29aace47d1588b2" providerId="LiveId" clId="{A96236E8-0255-4FDB-B98E-C38FABFFBA32}" dt="2024-04-19T21:15:56.364" v="3392" actId="1076"/>
          <ac:picMkLst>
            <pc:docMk/>
            <pc:sldMk cId="2672930229" sldId="271"/>
            <ac:picMk id="7" creationId="{340BD19B-ABDF-DF1D-6B69-42B47571ABDC}"/>
          </ac:picMkLst>
        </pc:picChg>
      </pc:sldChg>
      <pc:sldChg chg="addSp delSp modSp new mod ord modClrScheme chgLayout">
        <pc:chgData name="Astghik Arakelian" userId="f29aace47d1588b2" providerId="LiveId" clId="{A96236E8-0255-4FDB-B98E-C38FABFFBA32}" dt="2024-02-09T18:12:09.762" v="2114" actId="1076"/>
        <pc:sldMkLst>
          <pc:docMk/>
          <pc:sldMk cId="2450245655" sldId="272"/>
        </pc:sldMkLst>
        <pc:spChg chg="del mod ord">
          <ac:chgData name="Astghik Arakelian" userId="f29aace47d1588b2" providerId="LiveId" clId="{A96236E8-0255-4FDB-B98E-C38FABFFBA32}" dt="2024-02-09T17:30:27.457" v="1898" actId="700"/>
          <ac:spMkLst>
            <pc:docMk/>
            <pc:sldMk cId="2450245655" sldId="272"/>
            <ac:spMk id="2" creationId="{0649A2C3-3220-8227-061F-C06A4C4ACD19}"/>
          </ac:spMkLst>
        </pc:spChg>
        <pc:spChg chg="del mod ord">
          <ac:chgData name="Astghik Arakelian" userId="f29aace47d1588b2" providerId="LiveId" clId="{A96236E8-0255-4FDB-B98E-C38FABFFBA32}" dt="2024-02-09T17:30:27.457" v="1898" actId="700"/>
          <ac:spMkLst>
            <pc:docMk/>
            <pc:sldMk cId="2450245655" sldId="272"/>
            <ac:spMk id="3" creationId="{BF67542D-F4BC-51F4-1166-CFE2872CCA80}"/>
          </ac:spMkLst>
        </pc:spChg>
        <pc:spChg chg="add del mod ord">
          <ac:chgData name="Astghik Arakelian" userId="f29aace47d1588b2" providerId="LiveId" clId="{A96236E8-0255-4FDB-B98E-C38FABFFBA32}" dt="2024-02-09T17:30:31.544" v="1899" actId="478"/>
          <ac:spMkLst>
            <pc:docMk/>
            <pc:sldMk cId="2450245655" sldId="272"/>
            <ac:spMk id="4" creationId="{1A7162B5-3F4A-A99B-D8B3-18168A0FD3DB}"/>
          </ac:spMkLst>
        </pc:spChg>
        <pc:spChg chg="add del mod ord">
          <ac:chgData name="Astghik Arakelian" userId="f29aace47d1588b2" providerId="LiveId" clId="{A96236E8-0255-4FDB-B98E-C38FABFFBA32}" dt="2024-02-09T17:30:31.544" v="1899" actId="478"/>
          <ac:spMkLst>
            <pc:docMk/>
            <pc:sldMk cId="2450245655" sldId="272"/>
            <ac:spMk id="5" creationId="{72C39EC7-E0BA-032C-0AD8-C80C34CDD63C}"/>
          </ac:spMkLst>
        </pc:spChg>
        <pc:spChg chg="add mod ord">
          <ac:chgData name="Astghik Arakelian" userId="f29aace47d1588b2" providerId="LiveId" clId="{A96236E8-0255-4FDB-B98E-C38FABFFBA32}" dt="2024-02-09T18:12:04.667" v="2113" actId="1076"/>
          <ac:spMkLst>
            <pc:docMk/>
            <pc:sldMk cId="2450245655" sldId="272"/>
            <ac:spMk id="6" creationId="{74844E21-8081-E819-EC4B-D9C07B2C4D54}"/>
          </ac:spMkLst>
        </pc:spChg>
        <pc:spChg chg="add mod">
          <ac:chgData name="Astghik Arakelian" userId="f29aace47d1588b2" providerId="LiveId" clId="{A96236E8-0255-4FDB-B98E-C38FABFFBA32}" dt="2024-02-09T18:12:09.762" v="2114" actId="1076"/>
          <ac:spMkLst>
            <pc:docMk/>
            <pc:sldMk cId="2450245655" sldId="272"/>
            <ac:spMk id="7" creationId="{2FAD601F-AA17-BC4B-D05D-71C21FE676BF}"/>
          </ac:spMkLst>
        </pc:spChg>
      </pc:sldChg>
      <pc:sldChg chg="addSp modSp new mod ord">
        <pc:chgData name="Astghik Arakelian" userId="f29aace47d1588b2" providerId="LiveId" clId="{A96236E8-0255-4FDB-B98E-C38FABFFBA32}" dt="2024-04-19T20:42:50.685" v="2542" actId="1076"/>
        <pc:sldMkLst>
          <pc:docMk/>
          <pc:sldMk cId="632576351" sldId="273"/>
        </pc:sldMkLst>
        <pc:spChg chg="mod">
          <ac:chgData name="Astghik Arakelian" userId="f29aace47d1588b2" providerId="LiveId" clId="{A96236E8-0255-4FDB-B98E-C38FABFFBA32}" dt="2024-04-19T20:42:40.082" v="2541" actId="1076"/>
          <ac:spMkLst>
            <pc:docMk/>
            <pc:sldMk cId="632576351" sldId="273"/>
            <ac:spMk id="2" creationId="{9D094AE6-9ACA-81D7-A6C5-9B75E5625388}"/>
          </ac:spMkLst>
        </pc:spChg>
        <pc:spChg chg="mod">
          <ac:chgData name="Astghik Arakelian" userId="f29aace47d1588b2" providerId="LiveId" clId="{A96236E8-0255-4FDB-B98E-C38FABFFBA32}" dt="2024-04-19T20:42:50.685" v="2542" actId="1076"/>
          <ac:spMkLst>
            <pc:docMk/>
            <pc:sldMk cId="632576351" sldId="273"/>
            <ac:spMk id="3" creationId="{2D4EACD4-5D7E-171B-1F42-B1460D2E1E97}"/>
          </ac:spMkLst>
        </pc:spChg>
        <pc:picChg chg="add mod">
          <ac:chgData name="Astghik Arakelian" userId="f29aace47d1588b2" providerId="LiveId" clId="{A96236E8-0255-4FDB-B98E-C38FABFFBA32}" dt="2024-04-19T20:41:04.199" v="2536" actId="1076"/>
          <ac:picMkLst>
            <pc:docMk/>
            <pc:sldMk cId="632576351" sldId="273"/>
            <ac:picMk id="1026" creationId="{0432DEDA-896D-EDD6-9FEE-FF421AF7DE25}"/>
          </ac:picMkLst>
        </pc:picChg>
      </pc:sldChg>
      <pc:sldChg chg="add">
        <pc:chgData name="Astghik Arakelian" userId="f29aace47d1588b2" providerId="LiveId" clId="{A96236E8-0255-4FDB-B98E-C38FABFFBA32}" dt="2024-03-18T14:50:50.670" v="2201"/>
        <pc:sldMkLst>
          <pc:docMk/>
          <pc:sldMk cId="2584111031" sldId="274"/>
        </pc:sldMkLst>
      </pc:sldChg>
      <pc:sldChg chg="addSp delSp modSp new del mod">
        <pc:chgData name="Astghik Arakelian" userId="f29aace47d1588b2" providerId="LiveId" clId="{A96236E8-0255-4FDB-B98E-C38FABFFBA32}" dt="2024-03-18T14:52:46.545" v="2214" actId="47"/>
        <pc:sldMkLst>
          <pc:docMk/>
          <pc:sldMk cId="1162613721" sldId="275"/>
        </pc:sldMkLst>
        <pc:spChg chg="del">
          <ac:chgData name="Astghik Arakelian" userId="f29aace47d1588b2" providerId="LiveId" clId="{A96236E8-0255-4FDB-B98E-C38FABFFBA32}" dt="2024-03-18T14:52:28.800" v="2211" actId="478"/>
          <ac:spMkLst>
            <pc:docMk/>
            <pc:sldMk cId="1162613721" sldId="275"/>
            <ac:spMk id="2" creationId="{9FE15105-AD5B-2FF5-7FC2-B6E7B5476082}"/>
          </ac:spMkLst>
        </pc:spChg>
        <pc:spChg chg="del">
          <ac:chgData name="Astghik Arakelian" userId="f29aace47d1588b2" providerId="LiveId" clId="{A96236E8-0255-4FDB-B98E-C38FABFFBA32}" dt="2024-03-18T14:52:28.800" v="2211" actId="478"/>
          <ac:spMkLst>
            <pc:docMk/>
            <pc:sldMk cId="1162613721" sldId="275"/>
            <ac:spMk id="3" creationId="{10C332C9-96E0-1C38-945B-2A5B24E8B2E4}"/>
          </ac:spMkLst>
        </pc:spChg>
        <pc:spChg chg="add mod">
          <ac:chgData name="Astghik Arakelian" userId="f29aace47d1588b2" providerId="LiveId" clId="{A96236E8-0255-4FDB-B98E-C38FABFFBA32}" dt="2024-03-18T14:52:35.107" v="2212"/>
          <ac:spMkLst>
            <pc:docMk/>
            <pc:sldMk cId="1162613721" sldId="275"/>
            <ac:spMk id="4" creationId="{D2F8C827-5DC2-2DAB-8C7E-03FB7B2ECD2C}"/>
          </ac:spMkLst>
        </pc:spChg>
        <pc:spChg chg="add mod">
          <ac:chgData name="Astghik Arakelian" userId="f29aace47d1588b2" providerId="LiveId" clId="{A96236E8-0255-4FDB-B98E-C38FABFFBA32}" dt="2024-03-18T14:52:35.107" v="2212"/>
          <ac:spMkLst>
            <pc:docMk/>
            <pc:sldMk cId="1162613721" sldId="275"/>
            <ac:spMk id="5" creationId="{024A71ED-9B5A-218B-FC62-89123DFD0908}"/>
          </ac:spMkLst>
        </pc:spChg>
      </pc:sldChg>
      <pc:sldChg chg="new del">
        <pc:chgData name="Astghik Arakelian" userId="f29aace47d1588b2" providerId="LiveId" clId="{A96236E8-0255-4FDB-B98E-C38FABFFBA32}" dt="2024-03-18T14:51:07.193" v="2205" actId="47"/>
        <pc:sldMkLst>
          <pc:docMk/>
          <pc:sldMk cId="1649979791" sldId="275"/>
        </pc:sldMkLst>
      </pc:sldChg>
      <pc:sldChg chg="new del">
        <pc:chgData name="Astghik Arakelian" userId="f29aace47d1588b2" providerId="LiveId" clId="{A96236E8-0255-4FDB-B98E-C38FABFFBA32}" dt="2024-03-18T14:51:22.536" v="2207" actId="680"/>
        <pc:sldMkLst>
          <pc:docMk/>
          <pc:sldMk cId="1945229841" sldId="275"/>
        </pc:sldMkLst>
      </pc:sldChg>
      <pc:sldChg chg="new del">
        <pc:chgData name="Astghik Arakelian" userId="f29aace47d1588b2" providerId="LiveId" clId="{A96236E8-0255-4FDB-B98E-C38FABFFBA32}" dt="2024-03-18T14:51:44.993" v="2209" actId="680"/>
        <pc:sldMkLst>
          <pc:docMk/>
          <pc:sldMk cId="3178260951" sldId="275"/>
        </pc:sldMkLst>
      </pc:sldChg>
      <pc:sldChg chg="addSp delSp modSp add mod">
        <pc:chgData name="Astghik Arakelian" userId="f29aace47d1588b2" providerId="LiveId" clId="{A96236E8-0255-4FDB-B98E-C38FABFFBA32}" dt="2024-04-20T07:22:58.053" v="4902" actId="5793"/>
        <pc:sldMkLst>
          <pc:docMk/>
          <pc:sldMk cId="2240944477" sldId="276"/>
        </pc:sldMkLst>
        <pc:spChg chg="add del mod">
          <ac:chgData name="Astghik Arakelian" userId="f29aace47d1588b2" providerId="LiveId" clId="{A96236E8-0255-4FDB-B98E-C38FABFFBA32}" dt="2024-03-18T14:54:38.031" v="2224" actId="478"/>
          <ac:spMkLst>
            <pc:docMk/>
            <pc:sldMk cId="2240944477" sldId="276"/>
            <ac:spMk id="3" creationId="{8D7028CC-E5C5-EEA9-B8DC-76FC50BCDF8B}"/>
          </ac:spMkLst>
        </pc:spChg>
        <pc:spChg chg="mod">
          <ac:chgData name="Astghik Arakelian" userId="f29aace47d1588b2" providerId="LiveId" clId="{A96236E8-0255-4FDB-B98E-C38FABFFBA32}" dt="2024-03-18T14:55:22.645" v="2227" actId="404"/>
          <ac:spMkLst>
            <pc:docMk/>
            <pc:sldMk cId="2240944477" sldId="276"/>
            <ac:spMk id="10" creationId="{29F5DB8F-D044-9580-FA91-2216FE793499}"/>
          </ac:spMkLst>
        </pc:spChg>
        <pc:spChg chg="del">
          <ac:chgData name="Astghik Arakelian" userId="f29aace47d1588b2" providerId="LiveId" clId="{A96236E8-0255-4FDB-B98E-C38FABFFBA32}" dt="2024-03-18T14:54:35.016" v="2223" actId="478"/>
          <ac:spMkLst>
            <pc:docMk/>
            <pc:sldMk cId="2240944477" sldId="276"/>
            <ac:spMk id="11" creationId="{160C420D-3DF2-BEC5-582C-FEBDB2921818}"/>
          </ac:spMkLst>
        </pc:spChg>
        <pc:spChg chg="mod">
          <ac:chgData name="Astghik Arakelian" userId="f29aace47d1588b2" providerId="LiveId" clId="{A96236E8-0255-4FDB-B98E-C38FABFFBA32}" dt="2024-04-20T07:22:58.053" v="4902" actId="5793"/>
          <ac:spMkLst>
            <pc:docMk/>
            <pc:sldMk cId="2240944477" sldId="276"/>
            <ac:spMk id="14" creationId="{278976AD-0963-2E47-1990-D5002A504254}"/>
          </ac:spMkLst>
        </pc:spChg>
        <pc:spChg chg="del">
          <ac:chgData name="Astghik Arakelian" userId="f29aace47d1588b2" providerId="LiveId" clId="{A96236E8-0255-4FDB-B98E-C38FABFFBA32}" dt="2024-03-18T14:54:35.016" v="2223" actId="478"/>
          <ac:spMkLst>
            <pc:docMk/>
            <pc:sldMk cId="2240944477" sldId="276"/>
            <ac:spMk id="17" creationId="{49964B36-ABC5-90C4-72F8-E30B14372FB2}"/>
          </ac:spMkLst>
        </pc:spChg>
        <pc:spChg chg="del">
          <ac:chgData name="Astghik Arakelian" userId="f29aace47d1588b2" providerId="LiveId" clId="{A96236E8-0255-4FDB-B98E-C38FABFFBA32}" dt="2024-03-18T14:54:35.016" v="2223" actId="478"/>
          <ac:spMkLst>
            <pc:docMk/>
            <pc:sldMk cId="2240944477" sldId="276"/>
            <ac:spMk id="18" creationId="{6768E845-E6F7-07F1-3BCD-B1CBE5E12276}"/>
          </ac:spMkLst>
        </pc:spChg>
      </pc:sldChg>
      <pc:sldChg chg="new del">
        <pc:chgData name="Astghik Arakelian" userId="f29aace47d1588b2" providerId="LiveId" clId="{A96236E8-0255-4FDB-B98E-C38FABFFBA32}" dt="2024-04-19T20:14:56.127" v="2348" actId="47"/>
        <pc:sldMkLst>
          <pc:docMk/>
          <pc:sldMk cId="379968702" sldId="277"/>
        </pc:sldMkLst>
      </pc:sldChg>
      <pc:sldChg chg="addSp modSp new del">
        <pc:chgData name="Astghik Arakelian" userId="f29aace47d1588b2" providerId="LiveId" clId="{A96236E8-0255-4FDB-B98E-C38FABFFBA32}" dt="2024-04-19T20:55:06.692" v="2569" actId="47"/>
        <pc:sldMkLst>
          <pc:docMk/>
          <pc:sldMk cId="1807946181" sldId="277"/>
        </pc:sldMkLst>
        <pc:spChg chg="add mod">
          <ac:chgData name="Astghik Arakelian" userId="f29aace47d1588b2" providerId="LiveId" clId="{A96236E8-0255-4FDB-B98E-C38FABFFBA32}" dt="2024-04-19T20:54:54.275" v="2567"/>
          <ac:spMkLst>
            <pc:docMk/>
            <pc:sldMk cId="1807946181" sldId="277"/>
            <ac:spMk id="5" creationId="{959BBF3A-FC9C-383A-DBBA-0DA0E465704F}"/>
          </ac:spMkLst>
        </pc:spChg>
      </pc:sldChg>
      <pc:sldChg chg="new del">
        <pc:chgData name="Astghik Arakelian" userId="f29aace47d1588b2" providerId="LiveId" clId="{A96236E8-0255-4FDB-B98E-C38FABFFBA32}" dt="2024-03-18T15:07:43.902" v="2270" actId="47"/>
        <pc:sldMkLst>
          <pc:docMk/>
          <pc:sldMk cId="2066884153" sldId="277"/>
        </pc:sldMkLst>
      </pc:sldChg>
      <pc:sldChg chg="new del">
        <pc:chgData name="Astghik Arakelian" userId="f29aace47d1588b2" providerId="LiveId" clId="{A96236E8-0255-4FDB-B98E-C38FABFFBA32}" dt="2024-04-19T20:54:39.311" v="2563" actId="47"/>
        <pc:sldMkLst>
          <pc:docMk/>
          <pc:sldMk cId="3514628208" sldId="277"/>
        </pc:sldMkLst>
      </pc:sldChg>
      <pc:sldChg chg="new del">
        <pc:chgData name="Astghik Arakelian" userId="f29aace47d1588b2" providerId="LiveId" clId="{A96236E8-0255-4FDB-B98E-C38FABFFBA32}" dt="2024-04-19T20:16:42.118" v="2354" actId="47"/>
        <pc:sldMkLst>
          <pc:docMk/>
          <pc:sldMk cId="4159269439" sldId="277"/>
        </pc:sldMkLst>
      </pc:sldChg>
      <pc:sldChg chg="new del">
        <pc:chgData name="Astghik Arakelian" userId="f29aace47d1588b2" providerId="LiveId" clId="{A96236E8-0255-4FDB-B98E-C38FABFFBA32}" dt="2024-04-19T20:17:08.654" v="2356" actId="680"/>
        <pc:sldMkLst>
          <pc:docMk/>
          <pc:sldMk cId="4221493870" sldId="277"/>
        </pc:sldMkLst>
      </pc:sldChg>
      <pc:sldChg chg="new del">
        <pc:chgData name="Astghik Arakelian" userId="f29aace47d1588b2" providerId="LiveId" clId="{A96236E8-0255-4FDB-B98E-C38FABFFBA32}" dt="2024-04-19T20:13:33.221" v="2346" actId="47"/>
        <pc:sldMkLst>
          <pc:docMk/>
          <pc:sldMk cId="4251758390" sldId="277"/>
        </pc:sldMkLst>
      </pc:sldChg>
      <pc:sldChg chg="addSp delSp modSp add del mod">
        <pc:chgData name="Astghik Arakelian" userId="f29aace47d1588b2" providerId="LiveId" clId="{A96236E8-0255-4FDB-B98E-C38FABFFBA32}" dt="2024-03-18T15:09:07.622" v="2342" actId="47"/>
        <pc:sldMkLst>
          <pc:docMk/>
          <pc:sldMk cId="1615429969" sldId="278"/>
        </pc:sldMkLst>
        <pc:spChg chg="add">
          <ac:chgData name="Astghik Arakelian" userId="f29aace47d1588b2" providerId="LiveId" clId="{A96236E8-0255-4FDB-B98E-C38FABFFBA32}" dt="2024-03-18T15:07:58.671" v="2287"/>
          <ac:spMkLst>
            <pc:docMk/>
            <pc:sldMk cId="1615429969" sldId="278"/>
            <ac:spMk id="2" creationId="{93D0408C-ACCA-4245-E565-280DEC32AFDF}"/>
          </ac:spMkLst>
        </pc:spChg>
        <pc:spChg chg="add del mod">
          <ac:chgData name="Astghik Arakelian" userId="f29aace47d1588b2" providerId="LiveId" clId="{A96236E8-0255-4FDB-B98E-C38FABFFBA32}" dt="2024-03-18T15:08:26.927" v="2293" actId="478"/>
          <ac:spMkLst>
            <pc:docMk/>
            <pc:sldMk cId="1615429969" sldId="278"/>
            <ac:spMk id="3" creationId="{915404C1-AB81-EBCC-18A8-566352E68DC4}"/>
          </ac:spMkLst>
        </pc:spChg>
        <pc:spChg chg="mod">
          <ac:chgData name="Astghik Arakelian" userId="f29aace47d1588b2" providerId="LiveId" clId="{A96236E8-0255-4FDB-B98E-C38FABFFBA32}" dt="2024-03-18T15:07:49.170" v="2282" actId="20577"/>
          <ac:spMkLst>
            <pc:docMk/>
            <pc:sldMk cId="1615429969" sldId="278"/>
            <ac:spMk id="6" creationId="{74844E21-8081-E819-EC4B-D9C07B2C4D54}"/>
          </ac:spMkLst>
        </pc:spChg>
        <pc:spChg chg="mod">
          <ac:chgData name="Astghik Arakelian" userId="f29aace47d1588b2" providerId="LiveId" clId="{A96236E8-0255-4FDB-B98E-C38FABFFBA32}" dt="2024-03-18T15:09:00.240" v="2341" actId="20577"/>
          <ac:spMkLst>
            <pc:docMk/>
            <pc:sldMk cId="1615429969" sldId="278"/>
            <ac:spMk id="7" creationId="{2FAD601F-AA17-BC4B-D05D-71C21FE676BF}"/>
          </ac:spMkLst>
        </pc:spChg>
      </pc:sldChg>
      <pc:sldChg chg="addSp delSp modSp add mod">
        <pc:chgData name="Astghik Arakelian" userId="f29aace47d1588b2" providerId="LiveId" clId="{A96236E8-0255-4FDB-B98E-C38FABFFBA32}" dt="2024-04-19T21:07:23.181" v="2994" actId="6549"/>
        <pc:sldMkLst>
          <pc:docMk/>
          <pc:sldMk cId="2352470196" sldId="278"/>
        </pc:sldMkLst>
        <pc:spChg chg="add del mod">
          <ac:chgData name="Astghik Arakelian" userId="f29aace47d1588b2" providerId="LiveId" clId="{A96236E8-0255-4FDB-B98E-C38FABFFBA32}" dt="2024-04-19T20:55:22.854" v="2591" actId="478"/>
          <ac:spMkLst>
            <pc:docMk/>
            <pc:sldMk cId="2352470196" sldId="278"/>
            <ac:spMk id="4" creationId="{1B936BED-FC03-E900-0947-D4E3944EA6FE}"/>
          </ac:spMkLst>
        </pc:spChg>
        <pc:spChg chg="add mod">
          <ac:chgData name="Astghik Arakelian" userId="f29aace47d1588b2" providerId="LiveId" clId="{A96236E8-0255-4FDB-B98E-C38FABFFBA32}" dt="2024-04-19T21:07:23.181" v="2994" actId="6549"/>
          <ac:spMkLst>
            <pc:docMk/>
            <pc:sldMk cId="2352470196" sldId="278"/>
            <ac:spMk id="5" creationId="{D4E148AF-754E-DB16-4E17-A2438AF5377E}"/>
          </ac:spMkLst>
        </pc:spChg>
        <pc:spChg chg="mod">
          <ac:chgData name="Astghik Arakelian" userId="f29aace47d1588b2" providerId="LiveId" clId="{A96236E8-0255-4FDB-B98E-C38FABFFBA32}" dt="2024-04-19T20:55:13.130" v="2589" actId="20577"/>
          <ac:spMkLst>
            <pc:docMk/>
            <pc:sldMk cId="2352470196" sldId="278"/>
            <ac:spMk id="10" creationId="{29F5DB8F-D044-9580-FA91-2216FE793499}"/>
          </ac:spMkLst>
        </pc:spChg>
        <pc:spChg chg="del">
          <ac:chgData name="Astghik Arakelian" userId="f29aace47d1588b2" providerId="LiveId" clId="{A96236E8-0255-4FDB-B98E-C38FABFFBA32}" dt="2024-04-19T20:55:19.713" v="2590" actId="478"/>
          <ac:spMkLst>
            <pc:docMk/>
            <pc:sldMk cId="2352470196" sldId="278"/>
            <ac:spMk id="11" creationId="{160C420D-3DF2-BEC5-582C-FEBDB2921818}"/>
          </ac:spMkLst>
        </pc:spChg>
        <pc:spChg chg="del">
          <ac:chgData name="Astghik Arakelian" userId="f29aace47d1588b2" providerId="LiveId" clId="{A96236E8-0255-4FDB-B98E-C38FABFFBA32}" dt="2024-04-19T20:55:19.713" v="2590" actId="478"/>
          <ac:spMkLst>
            <pc:docMk/>
            <pc:sldMk cId="2352470196" sldId="278"/>
            <ac:spMk id="14" creationId="{278976AD-0963-2E47-1990-D5002A504254}"/>
          </ac:spMkLst>
        </pc:spChg>
        <pc:spChg chg="del">
          <ac:chgData name="Astghik Arakelian" userId="f29aace47d1588b2" providerId="LiveId" clId="{A96236E8-0255-4FDB-B98E-C38FABFFBA32}" dt="2024-04-19T20:55:19.713" v="2590" actId="478"/>
          <ac:spMkLst>
            <pc:docMk/>
            <pc:sldMk cId="2352470196" sldId="278"/>
            <ac:spMk id="17" creationId="{49964B36-ABC5-90C4-72F8-E30B14372FB2}"/>
          </ac:spMkLst>
        </pc:spChg>
        <pc:spChg chg="del">
          <ac:chgData name="Astghik Arakelian" userId="f29aace47d1588b2" providerId="LiveId" clId="{A96236E8-0255-4FDB-B98E-C38FABFFBA32}" dt="2024-04-19T20:55:19.713" v="2590" actId="478"/>
          <ac:spMkLst>
            <pc:docMk/>
            <pc:sldMk cId="2352470196" sldId="278"/>
            <ac:spMk id="18" creationId="{6768E845-E6F7-07F1-3BCD-B1CBE5E12276}"/>
          </ac:spMkLst>
        </pc:spChg>
      </pc:sldChg>
      <pc:sldChg chg="new del">
        <pc:chgData name="Astghik Arakelian" userId="f29aace47d1588b2" providerId="LiveId" clId="{A96236E8-0255-4FDB-B98E-C38FABFFBA32}" dt="2024-04-19T21:07:35.177" v="2996" actId="47"/>
        <pc:sldMkLst>
          <pc:docMk/>
          <pc:sldMk cId="2313882292" sldId="279"/>
        </pc:sldMkLst>
      </pc:sldChg>
      <pc:sldChg chg="add del">
        <pc:chgData name="Astghik Arakelian" userId="f29aace47d1588b2" providerId="LiveId" clId="{A96236E8-0255-4FDB-B98E-C38FABFFBA32}" dt="2024-03-18T15:07:52.057" v="2284"/>
        <pc:sldMkLst>
          <pc:docMk/>
          <pc:sldMk cId="3206295506" sldId="279"/>
        </pc:sldMkLst>
      </pc:sldChg>
      <pc:sldChg chg="add del">
        <pc:chgData name="Astghik Arakelian" userId="f29aace47d1588b2" providerId="LiveId" clId="{A96236E8-0255-4FDB-B98E-C38FABFFBA32}" dt="2024-03-18T15:07:55.207" v="2286"/>
        <pc:sldMkLst>
          <pc:docMk/>
          <pc:sldMk cId="3866023724" sldId="279"/>
        </pc:sldMkLst>
      </pc:sldChg>
      <pc:sldChg chg="modSp add mod">
        <pc:chgData name="Astghik Arakelian" userId="f29aace47d1588b2" providerId="LiveId" clId="{A96236E8-0255-4FDB-B98E-C38FABFFBA32}" dt="2024-04-19T21:20:19.595" v="3435" actId="20577"/>
        <pc:sldMkLst>
          <pc:docMk/>
          <pc:sldMk cId="4199797308" sldId="279"/>
        </pc:sldMkLst>
        <pc:spChg chg="mod">
          <ac:chgData name="Astghik Arakelian" userId="f29aace47d1588b2" providerId="LiveId" clId="{A96236E8-0255-4FDB-B98E-C38FABFFBA32}" dt="2024-04-19T21:08:00.359" v="3013" actId="20577"/>
          <ac:spMkLst>
            <pc:docMk/>
            <pc:sldMk cId="4199797308" sldId="279"/>
            <ac:spMk id="6" creationId="{74844E21-8081-E819-EC4B-D9C07B2C4D54}"/>
          </ac:spMkLst>
        </pc:spChg>
        <pc:spChg chg="mod">
          <ac:chgData name="Astghik Arakelian" userId="f29aace47d1588b2" providerId="LiveId" clId="{A96236E8-0255-4FDB-B98E-C38FABFFBA32}" dt="2024-04-19T21:20:19.595" v="3435" actId="20577"/>
          <ac:spMkLst>
            <pc:docMk/>
            <pc:sldMk cId="4199797308" sldId="279"/>
            <ac:spMk id="7" creationId="{2FAD601F-AA17-BC4B-D05D-71C21FE676BF}"/>
          </ac:spMkLst>
        </pc:spChg>
      </pc:sldChg>
      <pc:sldChg chg="new del">
        <pc:chgData name="Astghik Arakelian" userId="f29aace47d1588b2" providerId="LiveId" clId="{A96236E8-0255-4FDB-B98E-C38FABFFBA32}" dt="2024-04-19T21:20:32.944" v="3437" actId="47"/>
        <pc:sldMkLst>
          <pc:docMk/>
          <pc:sldMk cId="1263814471" sldId="280"/>
        </pc:sldMkLst>
      </pc:sldChg>
      <pc:sldChg chg="add del">
        <pc:chgData name="Astghik Arakelian" userId="f29aace47d1588b2" providerId="LiveId" clId="{A96236E8-0255-4FDB-B98E-C38FABFFBA32}" dt="2024-04-19T21:07:37.062" v="2997" actId="47"/>
        <pc:sldMkLst>
          <pc:docMk/>
          <pc:sldMk cId="2830173966" sldId="280"/>
        </pc:sldMkLst>
      </pc:sldChg>
      <pc:sldChg chg="addSp delSp modSp add mod">
        <pc:chgData name="Astghik Arakelian" userId="f29aace47d1588b2" providerId="LiveId" clId="{A96236E8-0255-4FDB-B98E-C38FABFFBA32}" dt="2024-04-19T21:29:35.076" v="3665" actId="1076"/>
        <pc:sldMkLst>
          <pc:docMk/>
          <pc:sldMk cId="1857111438" sldId="281"/>
        </pc:sldMkLst>
        <pc:spChg chg="add del mod">
          <ac:chgData name="Astghik Arakelian" userId="f29aace47d1588b2" providerId="LiveId" clId="{A96236E8-0255-4FDB-B98E-C38FABFFBA32}" dt="2024-04-19T21:20:50.840" v="3441" actId="478"/>
          <ac:spMkLst>
            <pc:docMk/>
            <pc:sldMk cId="1857111438" sldId="281"/>
            <ac:spMk id="4" creationId="{8CE23AC8-2F11-4C3C-FCD9-1C3F4B503405}"/>
          </ac:spMkLst>
        </pc:spChg>
        <pc:spChg chg="del">
          <ac:chgData name="Astghik Arakelian" userId="f29aace47d1588b2" providerId="LiveId" clId="{A96236E8-0255-4FDB-B98E-C38FABFFBA32}" dt="2024-04-19T21:20:44.863" v="3438" actId="478"/>
          <ac:spMkLst>
            <pc:docMk/>
            <pc:sldMk cId="1857111438" sldId="281"/>
            <ac:spMk id="6" creationId="{74844E21-8081-E819-EC4B-D9C07B2C4D54}"/>
          </ac:spMkLst>
        </pc:spChg>
        <pc:spChg chg="add del mod">
          <ac:chgData name="Astghik Arakelian" userId="f29aace47d1588b2" providerId="LiveId" clId="{A96236E8-0255-4FDB-B98E-C38FABFFBA32}" dt="2024-04-19T21:29:35.076" v="3665" actId="1076"/>
          <ac:spMkLst>
            <pc:docMk/>
            <pc:sldMk cId="1857111438" sldId="281"/>
            <ac:spMk id="7" creationId="{2FAD601F-AA17-BC4B-D05D-71C21FE676BF}"/>
          </ac:spMkLst>
        </pc:spChg>
      </pc:sldChg>
      <pc:sldChg chg="modSp add mod">
        <pc:chgData name="Astghik Arakelian" userId="f29aace47d1588b2" providerId="LiveId" clId="{A96236E8-0255-4FDB-B98E-C38FABFFBA32}" dt="2024-04-19T21:31:22.727" v="3758" actId="20577"/>
        <pc:sldMkLst>
          <pc:docMk/>
          <pc:sldMk cId="2020380715" sldId="282"/>
        </pc:sldMkLst>
        <pc:spChg chg="mod">
          <ac:chgData name="Astghik Arakelian" userId="f29aace47d1588b2" providerId="LiveId" clId="{A96236E8-0255-4FDB-B98E-C38FABFFBA32}" dt="2024-04-19T21:30:08.887" v="3668"/>
          <ac:spMkLst>
            <pc:docMk/>
            <pc:sldMk cId="2020380715" sldId="282"/>
            <ac:spMk id="6" creationId="{74844E21-8081-E819-EC4B-D9C07B2C4D54}"/>
          </ac:spMkLst>
        </pc:spChg>
        <pc:spChg chg="mod">
          <ac:chgData name="Astghik Arakelian" userId="f29aace47d1588b2" providerId="LiveId" clId="{A96236E8-0255-4FDB-B98E-C38FABFFBA32}" dt="2024-04-19T21:31:22.727" v="3758" actId="20577"/>
          <ac:spMkLst>
            <pc:docMk/>
            <pc:sldMk cId="2020380715" sldId="282"/>
            <ac:spMk id="7" creationId="{2FAD601F-AA17-BC4B-D05D-71C21FE676BF}"/>
          </ac:spMkLst>
        </pc:spChg>
      </pc:sldChg>
      <pc:sldChg chg="new del">
        <pc:chgData name="Astghik Arakelian" userId="f29aace47d1588b2" providerId="LiveId" clId="{A96236E8-0255-4FDB-B98E-C38FABFFBA32}" dt="2024-04-19T21:30:02.307" v="3666" actId="47"/>
        <pc:sldMkLst>
          <pc:docMk/>
          <pc:sldMk cId="2581539626" sldId="282"/>
        </pc:sldMkLst>
      </pc:sldChg>
      <pc:sldChg chg="new del">
        <pc:chgData name="Astghik Arakelian" userId="f29aace47d1588b2" providerId="LiveId" clId="{A96236E8-0255-4FDB-B98E-C38FABFFBA32}" dt="2024-04-19T21:31:38.507" v="3761" actId="47"/>
        <pc:sldMkLst>
          <pc:docMk/>
          <pc:sldMk cId="3553284414" sldId="283"/>
        </pc:sldMkLst>
      </pc:sldChg>
      <pc:sldChg chg="modSp add mod">
        <pc:chgData name="Astghik Arakelian" userId="f29aace47d1588b2" providerId="LiveId" clId="{A96236E8-0255-4FDB-B98E-C38FABFFBA32}" dt="2024-04-19T21:33:14.955" v="3942" actId="20577"/>
        <pc:sldMkLst>
          <pc:docMk/>
          <pc:sldMk cId="1404132815" sldId="284"/>
        </pc:sldMkLst>
        <pc:spChg chg="mod">
          <ac:chgData name="Astghik Arakelian" userId="f29aace47d1588b2" providerId="LiveId" clId="{A96236E8-0255-4FDB-B98E-C38FABFFBA32}" dt="2024-04-19T21:31:46.236" v="3781" actId="20577"/>
          <ac:spMkLst>
            <pc:docMk/>
            <pc:sldMk cId="1404132815" sldId="284"/>
            <ac:spMk id="6" creationId="{74844E21-8081-E819-EC4B-D9C07B2C4D54}"/>
          </ac:spMkLst>
        </pc:spChg>
        <pc:spChg chg="mod">
          <ac:chgData name="Astghik Arakelian" userId="f29aace47d1588b2" providerId="LiveId" clId="{A96236E8-0255-4FDB-B98E-C38FABFFBA32}" dt="2024-04-19T21:33:14.955" v="3942" actId="20577"/>
          <ac:spMkLst>
            <pc:docMk/>
            <pc:sldMk cId="1404132815" sldId="284"/>
            <ac:spMk id="7" creationId="{2FAD601F-AA17-BC4B-D05D-71C21FE676BF}"/>
          </ac:spMkLst>
        </pc:spChg>
      </pc:sldChg>
      <pc:sldChg chg="new del">
        <pc:chgData name="Astghik Arakelian" userId="f29aace47d1588b2" providerId="LiveId" clId="{A96236E8-0255-4FDB-B98E-C38FABFFBA32}" dt="2024-04-19T21:33:28.891" v="3945" actId="47"/>
        <pc:sldMkLst>
          <pc:docMk/>
          <pc:sldMk cId="515289196" sldId="285"/>
        </pc:sldMkLst>
      </pc:sldChg>
      <pc:sldChg chg="modSp add mod">
        <pc:chgData name="Astghik Arakelian" userId="f29aace47d1588b2" providerId="LiveId" clId="{A96236E8-0255-4FDB-B98E-C38FABFFBA32}" dt="2024-04-19T21:33:54.501" v="4034" actId="20577"/>
        <pc:sldMkLst>
          <pc:docMk/>
          <pc:sldMk cId="3696241480" sldId="286"/>
        </pc:sldMkLst>
        <pc:spChg chg="mod">
          <ac:chgData name="Astghik Arakelian" userId="f29aace47d1588b2" providerId="LiveId" clId="{A96236E8-0255-4FDB-B98E-C38FABFFBA32}" dt="2024-04-19T21:33:37.526" v="3976" actId="20577"/>
          <ac:spMkLst>
            <pc:docMk/>
            <pc:sldMk cId="3696241480" sldId="286"/>
            <ac:spMk id="6" creationId="{74844E21-8081-E819-EC4B-D9C07B2C4D54}"/>
          </ac:spMkLst>
        </pc:spChg>
        <pc:spChg chg="mod">
          <ac:chgData name="Astghik Arakelian" userId="f29aace47d1588b2" providerId="LiveId" clId="{A96236E8-0255-4FDB-B98E-C38FABFFBA32}" dt="2024-04-19T21:33:54.501" v="4034" actId="20577"/>
          <ac:spMkLst>
            <pc:docMk/>
            <pc:sldMk cId="3696241480" sldId="286"/>
            <ac:spMk id="7" creationId="{2FAD601F-AA17-BC4B-D05D-71C21FE676BF}"/>
          </ac:spMkLst>
        </pc:spChg>
      </pc:sldChg>
      <pc:sldChg chg="add">
        <pc:chgData name="Astghik Arakelian" userId="f29aace47d1588b2" providerId="LiveId" clId="{A96236E8-0255-4FDB-B98E-C38FABFFBA32}" dt="2024-04-19T21:36:33.343" v="4209"/>
        <pc:sldMkLst>
          <pc:docMk/>
          <pc:sldMk cId="2650315675" sldId="287"/>
        </pc:sldMkLst>
      </pc:sldChg>
      <pc:sldChg chg="modSp add del mod">
        <pc:chgData name="Astghik Arakelian" userId="f29aace47d1588b2" providerId="LiveId" clId="{A96236E8-0255-4FDB-B98E-C38FABFFBA32}" dt="2024-04-19T21:36:29.643" v="4208" actId="2696"/>
        <pc:sldMkLst>
          <pc:docMk/>
          <pc:sldMk cId="3019173758" sldId="287"/>
        </pc:sldMkLst>
        <pc:spChg chg="mod">
          <ac:chgData name="Astghik Arakelian" userId="f29aace47d1588b2" providerId="LiveId" clId="{A96236E8-0255-4FDB-B98E-C38FABFFBA32}" dt="2024-04-19T21:34:47.016" v="4090" actId="20577"/>
          <ac:spMkLst>
            <pc:docMk/>
            <pc:sldMk cId="3019173758" sldId="287"/>
            <ac:spMk id="6" creationId="{74844E21-8081-E819-EC4B-D9C07B2C4D54}"/>
          </ac:spMkLst>
        </pc:spChg>
        <pc:spChg chg="mod">
          <ac:chgData name="Astghik Arakelian" userId="f29aace47d1588b2" providerId="LiveId" clId="{A96236E8-0255-4FDB-B98E-C38FABFFBA32}" dt="2024-04-19T21:36:23.402" v="4207" actId="20577"/>
          <ac:spMkLst>
            <pc:docMk/>
            <pc:sldMk cId="3019173758" sldId="287"/>
            <ac:spMk id="7" creationId="{2FAD601F-AA17-BC4B-D05D-71C21FE676BF}"/>
          </ac:spMkLst>
        </pc:spChg>
      </pc:sldChg>
      <pc:sldChg chg="modSp add mod">
        <pc:chgData name="Astghik Arakelian" userId="f29aace47d1588b2" providerId="LiveId" clId="{A96236E8-0255-4FDB-B98E-C38FABFFBA32}" dt="2024-04-19T21:39:36.467" v="4415" actId="5793"/>
        <pc:sldMkLst>
          <pc:docMk/>
          <pc:sldMk cId="1823979172" sldId="288"/>
        </pc:sldMkLst>
        <pc:spChg chg="mod">
          <ac:chgData name="Astghik Arakelian" userId="f29aace47d1588b2" providerId="LiveId" clId="{A96236E8-0255-4FDB-B98E-C38FABFFBA32}" dt="2024-04-19T21:39:36.467" v="4415" actId="5793"/>
          <ac:spMkLst>
            <pc:docMk/>
            <pc:sldMk cId="1823979172" sldId="288"/>
            <ac:spMk id="5" creationId="{D4E148AF-754E-DB16-4E17-A2438AF5377E}"/>
          </ac:spMkLst>
        </pc:spChg>
        <pc:spChg chg="mod">
          <ac:chgData name="Astghik Arakelian" userId="f29aace47d1588b2" providerId="LiveId" clId="{A96236E8-0255-4FDB-B98E-C38FABFFBA32}" dt="2024-04-19T21:37:29.791" v="4229" actId="20577"/>
          <ac:spMkLst>
            <pc:docMk/>
            <pc:sldMk cId="1823979172" sldId="288"/>
            <ac:spMk id="10" creationId="{29F5DB8F-D044-9580-FA91-2216FE793499}"/>
          </ac:spMkLst>
        </pc:spChg>
      </pc:sldChg>
      <pc:sldChg chg="add del">
        <pc:chgData name="Astghik Arakelian" userId="f29aace47d1588b2" providerId="LiveId" clId="{A96236E8-0255-4FDB-B98E-C38FABFFBA32}" dt="2024-04-19T21:37:16.255" v="4211"/>
        <pc:sldMkLst>
          <pc:docMk/>
          <pc:sldMk cId="2344473040" sldId="288"/>
        </pc:sldMkLst>
      </pc:sldChg>
      <pc:sldChg chg="modSp add mod">
        <pc:chgData name="Astghik Arakelian" userId="f29aace47d1588b2" providerId="LiveId" clId="{A96236E8-0255-4FDB-B98E-C38FABFFBA32}" dt="2024-04-19T21:40:28.344" v="4526" actId="404"/>
        <pc:sldMkLst>
          <pc:docMk/>
          <pc:sldMk cId="1761282067" sldId="289"/>
        </pc:sldMkLst>
        <pc:spChg chg="mod">
          <ac:chgData name="Astghik Arakelian" userId="f29aace47d1588b2" providerId="LiveId" clId="{A96236E8-0255-4FDB-B98E-C38FABFFBA32}" dt="2024-04-19T21:40:28.344" v="4526" actId="404"/>
          <ac:spMkLst>
            <pc:docMk/>
            <pc:sldMk cId="1761282067" sldId="289"/>
            <ac:spMk id="5" creationId="{D4E148AF-754E-DB16-4E17-A2438AF5377E}"/>
          </ac:spMkLst>
        </pc:spChg>
        <pc:spChg chg="mod">
          <ac:chgData name="Astghik Arakelian" userId="f29aace47d1588b2" providerId="LiveId" clId="{A96236E8-0255-4FDB-B98E-C38FABFFBA32}" dt="2024-04-19T21:40:00.664" v="4438" actId="20577"/>
          <ac:spMkLst>
            <pc:docMk/>
            <pc:sldMk cId="1761282067" sldId="289"/>
            <ac:spMk id="10" creationId="{29F5DB8F-D044-9580-FA91-2216FE793499}"/>
          </ac:spMkLst>
        </pc:spChg>
      </pc:sldChg>
      <pc:sldChg chg="modSp add mod">
        <pc:chgData name="Astghik Arakelian" userId="f29aace47d1588b2" providerId="LiveId" clId="{A96236E8-0255-4FDB-B98E-C38FABFFBA32}" dt="2024-04-20T07:25:25.564" v="4993" actId="20577"/>
        <pc:sldMkLst>
          <pc:docMk/>
          <pc:sldMk cId="933732378" sldId="290"/>
        </pc:sldMkLst>
        <pc:spChg chg="mod">
          <ac:chgData name="Astghik Arakelian" userId="f29aace47d1588b2" providerId="LiveId" clId="{A96236E8-0255-4FDB-B98E-C38FABFFBA32}" dt="2024-04-19T21:40:59.632" v="4550" actId="20577"/>
          <ac:spMkLst>
            <pc:docMk/>
            <pc:sldMk cId="933732378" sldId="290"/>
            <ac:spMk id="4" creationId="{2A4F8EA9-4AC4-4462-1CA5-83375085A47D}"/>
          </ac:spMkLst>
        </pc:spChg>
        <pc:spChg chg="mod">
          <ac:chgData name="Astghik Arakelian" userId="f29aace47d1588b2" providerId="LiveId" clId="{A96236E8-0255-4FDB-B98E-C38FABFFBA32}" dt="2024-04-20T07:25:25.564" v="4993" actId="20577"/>
          <ac:spMkLst>
            <pc:docMk/>
            <pc:sldMk cId="933732378" sldId="290"/>
            <ac:spMk id="5" creationId="{CB075BD0-154C-11C8-F064-97376A97CB8D}"/>
          </ac:spMkLst>
        </pc:spChg>
      </pc:sldChg>
      <pc:sldChg chg="new del">
        <pc:chgData name="Astghik Arakelian" userId="f29aace47d1588b2" providerId="LiveId" clId="{A96236E8-0255-4FDB-B98E-C38FABFFBA32}" dt="2024-04-19T21:40:52.476" v="4528" actId="47"/>
        <pc:sldMkLst>
          <pc:docMk/>
          <pc:sldMk cId="3798963086" sldId="290"/>
        </pc:sldMkLst>
      </pc:sldChg>
      <pc:sldChg chg="new del">
        <pc:chgData name="Astghik Arakelian" userId="f29aace47d1588b2" providerId="LiveId" clId="{A96236E8-0255-4FDB-B98E-C38FABFFBA32}" dt="2024-04-19T21:42:17.845" v="4696" actId="47"/>
        <pc:sldMkLst>
          <pc:docMk/>
          <pc:sldMk cId="1961322873" sldId="291"/>
        </pc:sldMkLst>
      </pc:sldChg>
      <pc:sldChg chg="modSp add mod">
        <pc:chgData name="Astghik Arakelian" userId="f29aace47d1588b2" providerId="LiveId" clId="{A96236E8-0255-4FDB-B98E-C38FABFFBA32}" dt="2024-04-19T21:44:47.571" v="4843" actId="20577"/>
        <pc:sldMkLst>
          <pc:docMk/>
          <pc:sldMk cId="2018708637" sldId="291"/>
        </pc:sldMkLst>
        <pc:spChg chg="mod">
          <ac:chgData name="Astghik Arakelian" userId="f29aace47d1588b2" providerId="LiveId" clId="{A96236E8-0255-4FDB-B98E-C38FABFFBA32}" dt="2024-04-19T21:44:47.571" v="4843" actId="20577"/>
          <ac:spMkLst>
            <pc:docMk/>
            <pc:sldMk cId="2018708637" sldId="291"/>
            <ac:spMk id="5" creationId="{D4E148AF-754E-DB16-4E17-A2438AF5377E}"/>
          </ac:spMkLst>
        </pc:spChg>
        <pc:spChg chg="mod">
          <ac:chgData name="Astghik Arakelian" userId="f29aace47d1588b2" providerId="LiveId" clId="{A96236E8-0255-4FDB-B98E-C38FABFFBA32}" dt="2024-04-19T21:42:22.510" v="4709" actId="20577"/>
          <ac:spMkLst>
            <pc:docMk/>
            <pc:sldMk cId="2018708637" sldId="291"/>
            <ac:spMk id="10" creationId="{29F5DB8F-D044-9580-FA91-2216FE793499}"/>
          </ac:spMkLst>
        </pc:spChg>
      </pc:sldChg>
      <pc:sldChg chg="add del">
        <pc:chgData name="Astghik Arakelian" userId="f29aace47d1588b2" providerId="LiveId" clId="{A96236E8-0255-4FDB-B98E-C38FABFFBA32}" dt="2024-04-19T21:43:09.104" v="4755"/>
        <pc:sldMkLst>
          <pc:docMk/>
          <pc:sldMk cId="989009655" sldId="292"/>
        </pc:sldMkLst>
      </pc:sldChg>
      <pc:sldChg chg="add del">
        <pc:chgData name="Astghik Arakelian" userId="f29aace47d1588b2" providerId="LiveId" clId="{A96236E8-0255-4FDB-B98E-C38FABFFBA32}" dt="2024-04-19T21:43:15.748" v="4757"/>
        <pc:sldMkLst>
          <pc:docMk/>
          <pc:sldMk cId="1647103681" sldId="292"/>
        </pc:sldMkLst>
      </pc:sldChg>
      <pc:sldChg chg="addSp modSp new mod">
        <pc:chgData name="Astghik Arakelian" userId="f29aace47d1588b2" providerId="LiveId" clId="{A96236E8-0255-4FDB-B98E-C38FABFFBA32}" dt="2024-04-19T21:45:42.582" v="4876" actId="1076"/>
        <pc:sldMkLst>
          <pc:docMk/>
          <pc:sldMk cId="3417814468" sldId="292"/>
        </pc:sldMkLst>
        <pc:spChg chg="add mod">
          <ac:chgData name="Astghik Arakelian" userId="f29aace47d1588b2" providerId="LiveId" clId="{A96236E8-0255-4FDB-B98E-C38FABFFBA32}" dt="2024-04-19T21:45:42.582" v="4876" actId="1076"/>
          <ac:spMkLst>
            <pc:docMk/>
            <pc:sldMk cId="3417814468" sldId="292"/>
            <ac:spMk id="3" creationId="{AC003F91-2CAF-D93E-E81F-0A03523371E2}"/>
          </ac:spMkLst>
        </pc:spChg>
      </pc:sldChg>
      <pc:sldMasterChg chg="modSp mod delSldLayout modSldLayout">
        <pc:chgData name="Astghik Arakelian" userId="f29aace47d1588b2" providerId="LiveId" clId="{A96236E8-0255-4FDB-B98E-C38FABFFBA32}" dt="2024-04-19T20:26:13.829" v="2379" actId="1076"/>
        <pc:sldMasterMkLst>
          <pc:docMk/>
          <pc:sldMasterMk cId="1398955932" sldId="2147483717"/>
        </pc:sldMasterMkLst>
        <pc:spChg chg="mod">
          <ac:chgData name="Astghik Arakelian" userId="f29aace47d1588b2" providerId="LiveId" clId="{A96236E8-0255-4FDB-B98E-C38FABFFBA32}" dt="2024-04-19T20:26:13.829" v="2379" actId="1076"/>
          <ac:spMkLst>
            <pc:docMk/>
            <pc:sldMasterMk cId="1398955932" sldId="2147483717"/>
            <ac:spMk id="2" creationId="{CBC88FFF-8DAA-E22C-5047-513C80B80C1E}"/>
          </ac:spMkLst>
        </pc:spChg>
        <pc:spChg chg="mod">
          <ac:chgData name="Astghik Arakelian" userId="f29aace47d1588b2" providerId="LiveId" clId="{A96236E8-0255-4FDB-B98E-C38FABFFBA32}" dt="2024-04-19T20:26:10.197" v="2378" actId="1076"/>
          <ac:spMkLst>
            <pc:docMk/>
            <pc:sldMasterMk cId="1398955932" sldId="2147483717"/>
            <ac:spMk id="3" creationId="{57CACC2E-798F-B4DA-7FE2-209909EE34C7}"/>
          </ac:spMkLst>
        </pc:spChg>
        <pc:spChg chg="mod">
          <ac:chgData name="Astghik Arakelian" userId="f29aace47d1588b2" providerId="LiveId" clId="{A96236E8-0255-4FDB-B98E-C38FABFFBA32}" dt="2024-04-19T20:26:06.854" v="2377" actId="1076"/>
          <ac:spMkLst>
            <pc:docMk/>
            <pc:sldMasterMk cId="1398955932" sldId="2147483717"/>
            <ac:spMk id="4" creationId="{0119FFAF-7FDB-DD09-DA36-24CBAE6EF829}"/>
          </ac:spMkLst>
        </pc:spChg>
        <pc:sldLayoutChg chg="addSp delSp modSp">
          <pc:chgData name="Astghik Arakelian" userId="f29aace47d1588b2" providerId="LiveId" clId="{A96236E8-0255-4FDB-B98E-C38FABFFBA32}" dt="2024-04-19T20:23:53.470" v="2359"/>
          <pc:sldLayoutMkLst>
            <pc:docMk/>
            <pc:sldMasterMk cId="1398955932" sldId="2147483717"/>
            <pc:sldLayoutMk cId="1254572878" sldId="2147483718"/>
          </pc:sldLayoutMkLst>
          <pc:spChg chg="add del mod">
            <ac:chgData name="Astghik Arakelian" userId="f29aace47d1588b2" providerId="LiveId" clId="{A96236E8-0255-4FDB-B98E-C38FABFFBA32}" dt="2024-04-19T20:23:52.917" v="2358"/>
            <ac:spMkLst>
              <pc:docMk/>
              <pc:sldMasterMk cId="1398955932" sldId="2147483717"/>
              <pc:sldLayoutMk cId="1254572878" sldId="2147483718"/>
              <ac:spMk id="2" creationId="{93F05E3B-1199-AF5D-3D3E-BF2A2A864130}"/>
            </ac:spMkLst>
          </pc:spChg>
          <pc:spChg chg="add del mod">
            <ac:chgData name="Astghik Arakelian" userId="f29aace47d1588b2" providerId="LiveId" clId="{A96236E8-0255-4FDB-B98E-C38FABFFBA32}" dt="2024-04-19T20:23:52.917" v="2358"/>
            <ac:spMkLst>
              <pc:docMk/>
              <pc:sldMasterMk cId="1398955932" sldId="2147483717"/>
              <pc:sldLayoutMk cId="1254572878" sldId="2147483718"/>
              <ac:spMk id="3" creationId="{62990BD0-858E-DF70-2D13-993E263114C0}"/>
            </ac:spMkLst>
          </pc:spChg>
          <pc:spChg chg="add del mod">
            <ac:chgData name="Astghik Arakelian" userId="f29aace47d1588b2" providerId="LiveId" clId="{A96236E8-0255-4FDB-B98E-C38FABFFBA32}" dt="2024-04-19T20:23:52.917" v="2358"/>
            <ac:spMkLst>
              <pc:docMk/>
              <pc:sldMasterMk cId="1398955932" sldId="2147483717"/>
              <pc:sldLayoutMk cId="1254572878" sldId="2147483718"/>
              <ac:spMk id="4" creationId="{0B1979DD-917A-6AC5-4A6D-074FD48F7781}"/>
            </ac:spMkLst>
          </pc:spChg>
          <pc:spChg chg="add mod">
            <ac:chgData name="Astghik Arakelian" userId="f29aace47d1588b2" providerId="LiveId" clId="{A96236E8-0255-4FDB-B98E-C38FABFFBA32}" dt="2024-04-19T20:23:53.470" v="2359"/>
            <ac:spMkLst>
              <pc:docMk/>
              <pc:sldMasterMk cId="1398955932" sldId="2147483717"/>
              <pc:sldLayoutMk cId="1254572878" sldId="2147483718"/>
              <ac:spMk id="5" creationId="{8E5407E7-1197-E2B6-FEBC-FBD5022C5D6E}"/>
            </ac:spMkLst>
          </pc:spChg>
          <pc:spChg chg="add mod">
            <ac:chgData name="Astghik Arakelian" userId="f29aace47d1588b2" providerId="LiveId" clId="{A96236E8-0255-4FDB-B98E-C38FABFFBA32}" dt="2024-04-19T20:23:53.470" v="2359"/>
            <ac:spMkLst>
              <pc:docMk/>
              <pc:sldMasterMk cId="1398955932" sldId="2147483717"/>
              <pc:sldLayoutMk cId="1254572878" sldId="2147483718"/>
              <ac:spMk id="6" creationId="{71D48400-FA21-6B79-59B8-552766B4ECC2}"/>
            </ac:spMkLst>
          </pc:spChg>
          <pc:spChg chg="add mod">
            <ac:chgData name="Astghik Arakelian" userId="f29aace47d1588b2" providerId="LiveId" clId="{A96236E8-0255-4FDB-B98E-C38FABFFBA32}" dt="2024-04-19T20:23:53.470" v="2359"/>
            <ac:spMkLst>
              <pc:docMk/>
              <pc:sldMasterMk cId="1398955932" sldId="2147483717"/>
              <pc:sldLayoutMk cId="1254572878" sldId="2147483718"/>
              <ac:spMk id="7" creationId="{C2FBEFEE-AB90-DE86-6EBA-ED06CF0CC0A5}"/>
            </ac:spMkLst>
          </pc:spChg>
        </pc:sldLayoutChg>
        <pc:sldLayoutChg chg="del">
          <pc:chgData name="Astghik Arakelian" userId="f29aace47d1588b2" providerId="LiveId" clId="{A96236E8-0255-4FDB-B98E-C38FABFFBA32}" dt="2024-03-18T14:51:07.193" v="2205" actId="47"/>
          <pc:sldLayoutMkLst>
            <pc:docMk/>
            <pc:sldMasterMk cId="1398955932" sldId="2147483717"/>
            <pc:sldLayoutMk cId="4217545465" sldId="2147483719"/>
          </pc:sldLayoutMkLst>
        </pc:sldLayoutChg>
        <pc:sldLayoutChg chg="del">
          <pc:chgData name="Astghik Arakelian" userId="f29aace47d1588b2" providerId="LiveId" clId="{A96236E8-0255-4FDB-B98E-C38FABFFBA32}" dt="2024-04-19T20:13:33.221" v="2346" actId="47"/>
          <pc:sldLayoutMkLst>
            <pc:docMk/>
            <pc:sldMasterMk cId="1398955932" sldId="2147483717"/>
            <pc:sldLayoutMk cId="1409866027" sldId="2147483720"/>
          </pc:sldLayoutMkLst>
        </pc:sldLayoutChg>
        <pc:sldLayoutChg chg="del">
          <pc:chgData name="Astghik Arakelian" userId="f29aace47d1588b2" providerId="LiveId" clId="{A96236E8-0255-4FDB-B98E-C38FABFFBA32}" dt="2024-02-09T15:05:39.662" v="488" actId="47"/>
          <pc:sldLayoutMkLst>
            <pc:docMk/>
            <pc:sldMasterMk cId="1398955932" sldId="2147483717"/>
            <pc:sldLayoutMk cId="1402964558" sldId="2147483721"/>
          </pc:sldLayoutMkLst>
        </pc:sldLayoutChg>
        <pc:sldLayoutChg chg="del">
          <pc:chgData name="Astghik Arakelian" userId="f29aace47d1588b2" providerId="LiveId" clId="{A96236E8-0255-4FDB-B98E-C38FABFFBA32}" dt="2024-04-19T20:16:42.118" v="2354" actId="47"/>
          <pc:sldLayoutMkLst>
            <pc:docMk/>
            <pc:sldMasterMk cId="1398955932" sldId="2147483717"/>
            <pc:sldLayoutMk cId="3077068105" sldId="2147483722"/>
          </pc:sldLayoutMkLst>
        </pc:sldLayoutChg>
        <pc:sldLayoutChg chg="addSp modSp">
          <pc:chgData name="Astghik Arakelian" userId="f29aace47d1588b2" providerId="LiveId" clId="{A96236E8-0255-4FDB-B98E-C38FABFFBA32}" dt="2024-04-19T20:24:05.025" v="2360"/>
          <pc:sldLayoutMkLst>
            <pc:docMk/>
            <pc:sldMasterMk cId="1398955932" sldId="2147483717"/>
            <pc:sldLayoutMk cId="3441774375" sldId="2147483723"/>
          </pc:sldLayoutMkLst>
          <pc:spChg chg="add mod">
            <ac:chgData name="Astghik Arakelian" userId="f29aace47d1588b2" providerId="LiveId" clId="{A96236E8-0255-4FDB-B98E-C38FABFFBA32}" dt="2024-04-19T20:24:05.025" v="2360"/>
            <ac:spMkLst>
              <pc:docMk/>
              <pc:sldMasterMk cId="1398955932" sldId="2147483717"/>
              <pc:sldLayoutMk cId="3441774375" sldId="2147483723"/>
              <ac:spMk id="2" creationId="{405661A1-71B1-B32A-C64B-68D74DE0DB39}"/>
            </ac:spMkLst>
          </pc:spChg>
          <pc:spChg chg="add mod">
            <ac:chgData name="Astghik Arakelian" userId="f29aace47d1588b2" providerId="LiveId" clId="{A96236E8-0255-4FDB-B98E-C38FABFFBA32}" dt="2024-04-19T20:24:05.025" v="2360"/>
            <ac:spMkLst>
              <pc:docMk/>
              <pc:sldMasterMk cId="1398955932" sldId="2147483717"/>
              <pc:sldLayoutMk cId="3441774375" sldId="2147483723"/>
              <ac:spMk id="3" creationId="{1D094702-B1F3-6539-EB3B-42440C6554E4}"/>
            </ac:spMkLst>
          </pc:spChg>
          <pc:spChg chg="add mod">
            <ac:chgData name="Astghik Arakelian" userId="f29aace47d1588b2" providerId="LiveId" clId="{A96236E8-0255-4FDB-B98E-C38FABFFBA32}" dt="2024-04-19T20:24:05.025" v="2360"/>
            <ac:spMkLst>
              <pc:docMk/>
              <pc:sldMasterMk cId="1398955932" sldId="2147483717"/>
              <pc:sldLayoutMk cId="3441774375" sldId="2147483723"/>
              <ac:spMk id="4" creationId="{AEC82F11-B6C3-1CBD-6D28-D4F615FBD359}"/>
            </ac:spMkLst>
          </pc:spChg>
        </pc:sldLayoutChg>
        <pc:sldLayoutChg chg="addSp modSp">
          <pc:chgData name="Astghik Arakelian" userId="f29aace47d1588b2" providerId="LiveId" clId="{A96236E8-0255-4FDB-B98E-C38FABFFBA32}" dt="2024-04-19T20:24:06.910" v="2361"/>
          <pc:sldLayoutMkLst>
            <pc:docMk/>
            <pc:sldMasterMk cId="1398955932" sldId="2147483717"/>
            <pc:sldLayoutMk cId="839156775" sldId="2147483724"/>
          </pc:sldLayoutMkLst>
          <pc:spChg chg="add mod">
            <ac:chgData name="Astghik Arakelian" userId="f29aace47d1588b2" providerId="LiveId" clId="{A96236E8-0255-4FDB-B98E-C38FABFFBA32}" dt="2024-04-19T20:24:06.910" v="2361"/>
            <ac:spMkLst>
              <pc:docMk/>
              <pc:sldMasterMk cId="1398955932" sldId="2147483717"/>
              <pc:sldLayoutMk cId="839156775" sldId="2147483724"/>
              <ac:spMk id="2" creationId="{1E3AF109-FE49-C1C9-CAC1-EE4A8EDD15C1}"/>
            </ac:spMkLst>
          </pc:spChg>
          <pc:spChg chg="add mod">
            <ac:chgData name="Astghik Arakelian" userId="f29aace47d1588b2" providerId="LiveId" clId="{A96236E8-0255-4FDB-B98E-C38FABFFBA32}" dt="2024-04-19T20:24:06.910" v="2361"/>
            <ac:spMkLst>
              <pc:docMk/>
              <pc:sldMasterMk cId="1398955932" sldId="2147483717"/>
              <pc:sldLayoutMk cId="839156775" sldId="2147483724"/>
              <ac:spMk id="3" creationId="{0F62D247-9844-C999-E764-E8DAE2A3ED7F}"/>
            </ac:spMkLst>
          </pc:spChg>
          <pc:spChg chg="add mod">
            <ac:chgData name="Astghik Arakelian" userId="f29aace47d1588b2" providerId="LiveId" clId="{A96236E8-0255-4FDB-B98E-C38FABFFBA32}" dt="2024-04-19T20:24:06.910" v="2361"/>
            <ac:spMkLst>
              <pc:docMk/>
              <pc:sldMasterMk cId="1398955932" sldId="2147483717"/>
              <pc:sldLayoutMk cId="839156775" sldId="2147483724"/>
              <ac:spMk id="4" creationId="{B5513EF2-0A2C-6430-51A5-58A1CD4C3778}"/>
            </ac:spMkLst>
          </pc:spChg>
        </pc:sldLayoutChg>
        <pc:sldLayoutChg chg="del">
          <pc:chgData name="Astghik Arakelian" userId="f29aace47d1588b2" providerId="LiveId" clId="{A96236E8-0255-4FDB-B98E-C38FABFFBA32}" dt="2024-02-09T15:23:58.497" v="495" actId="47"/>
          <pc:sldLayoutMkLst>
            <pc:docMk/>
            <pc:sldMasterMk cId="1398955932" sldId="2147483717"/>
            <pc:sldLayoutMk cId="3478877043" sldId="2147483725"/>
          </pc:sldLayoutMkLst>
        </pc:sldLayoutChg>
        <pc:sldLayoutChg chg="addSp modSp">
          <pc:chgData name="Astghik Arakelian" userId="f29aace47d1588b2" providerId="LiveId" clId="{A96236E8-0255-4FDB-B98E-C38FABFFBA32}" dt="2024-04-19T20:24:08.123" v="2362"/>
          <pc:sldLayoutMkLst>
            <pc:docMk/>
            <pc:sldMasterMk cId="1398955932" sldId="2147483717"/>
            <pc:sldLayoutMk cId="3135043870" sldId="2147483726"/>
          </pc:sldLayoutMkLst>
          <pc:spChg chg="add mod">
            <ac:chgData name="Astghik Arakelian" userId="f29aace47d1588b2" providerId="LiveId" clId="{A96236E8-0255-4FDB-B98E-C38FABFFBA32}" dt="2024-04-19T20:24:08.123" v="2362"/>
            <ac:spMkLst>
              <pc:docMk/>
              <pc:sldMasterMk cId="1398955932" sldId="2147483717"/>
              <pc:sldLayoutMk cId="3135043870" sldId="2147483726"/>
              <ac:spMk id="2" creationId="{6FC767E2-0E40-32AB-1B20-B2007597D5BE}"/>
            </ac:spMkLst>
          </pc:spChg>
          <pc:spChg chg="add mod">
            <ac:chgData name="Astghik Arakelian" userId="f29aace47d1588b2" providerId="LiveId" clId="{A96236E8-0255-4FDB-B98E-C38FABFFBA32}" dt="2024-04-19T20:24:08.123" v="2362"/>
            <ac:spMkLst>
              <pc:docMk/>
              <pc:sldMasterMk cId="1398955932" sldId="2147483717"/>
              <pc:sldLayoutMk cId="3135043870" sldId="2147483726"/>
              <ac:spMk id="3" creationId="{DBC0F713-9037-4EDF-24DF-BBA75D0BD2E6}"/>
            </ac:spMkLst>
          </pc:spChg>
          <pc:spChg chg="add mod">
            <ac:chgData name="Astghik Arakelian" userId="f29aace47d1588b2" providerId="LiveId" clId="{A96236E8-0255-4FDB-B98E-C38FABFFBA32}" dt="2024-04-19T20:24:08.123" v="2362"/>
            <ac:spMkLst>
              <pc:docMk/>
              <pc:sldMasterMk cId="1398955932" sldId="2147483717"/>
              <pc:sldLayoutMk cId="3135043870" sldId="2147483726"/>
              <ac:spMk id="4" creationId="{F769A489-248B-572E-56DB-AB31798D127E}"/>
            </ac:spMkLst>
          </pc:spChg>
        </pc:sldLayoutChg>
        <pc:sldLayoutChg chg="addSp modSp">
          <pc:chgData name="Astghik Arakelian" userId="f29aace47d1588b2" providerId="LiveId" clId="{A96236E8-0255-4FDB-B98E-C38FABFFBA32}" dt="2024-04-19T20:24:09.345" v="2363"/>
          <pc:sldLayoutMkLst>
            <pc:docMk/>
            <pc:sldMasterMk cId="1398955932" sldId="2147483717"/>
            <pc:sldLayoutMk cId="560687833" sldId="2147483727"/>
          </pc:sldLayoutMkLst>
          <pc:spChg chg="add mod">
            <ac:chgData name="Astghik Arakelian" userId="f29aace47d1588b2" providerId="LiveId" clId="{A96236E8-0255-4FDB-B98E-C38FABFFBA32}" dt="2024-04-19T20:24:09.345" v="2363"/>
            <ac:spMkLst>
              <pc:docMk/>
              <pc:sldMasterMk cId="1398955932" sldId="2147483717"/>
              <pc:sldLayoutMk cId="560687833" sldId="2147483727"/>
              <ac:spMk id="2" creationId="{6CB0B3C1-5AFC-F892-F7A7-6F14A67A82C7}"/>
            </ac:spMkLst>
          </pc:spChg>
          <pc:spChg chg="add mod">
            <ac:chgData name="Astghik Arakelian" userId="f29aace47d1588b2" providerId="LiveId" clId="{A96236E8-0255-4FDB-B98E-C38FABFFBA32}" dt="2024-04-19T20:24:09.345" v="2363"/>
            <ac:spMkLst>
              <pc:docMk/>
              <pc:sldMasterMk cId="1398955932" sldId="2147483717"/>
              <pc:sldLayoutMk cId="560687833" sldId="2147483727"/>
              <ac:spMk id="3" creationId="{DFCE0FD4-80B4-1413-7091-122C738B780C}"/>
            </ac:spMkLst>
          </pc:spChg>
          <pc:spChg chg="add mod">
            <ac:chgData name="Astghik Arakelian" userId="f29aace47d1588b2" providerId="LiveId" clId="{A96236E8-0255-4FDB-B98E-C38FABFFBA32}" dt="2024-04-19T20:24:09.345" v="2363"/>
            <ac:spMkLst>
              <pc:docMk/>
              <pc:sldMasterMk cId="1398955932" sldId="2147483717"/>
              <pc:sldLayoutMk cId="560687833" sldId="2147483727"/>
              <ac:spMk id="4" creationId="{4DF556B3-C957-3B08-D7AC-EC673BBEDE24}"/>
            </ac:spMkLst>
          </pc:spChg>
        </pc:sldLayoutChg>
        <pc:sldLayoutChg chg="del">
          <pc:chgData name="Astghik Arakelian" userId="f29aace47d1588b2" providerId="LiveId" clId="{A96236E8-0255-4FDB-B98E-C38FABFFBA32}" dt="2024-04-19T20:14:56.127" v="2348" actId="47"/>
          <pc:sldLayoutMkLst>
            <pc:docMk/>
            <pc:sldMasterMk cId="1398955932" sldId="2147483717"/>
            <pc:sldLayoutMk cId="2610870725" sldId="2147483728"/>
          </pc:sldLayoutMkLst>
        </pc:sldLayoutChg>
        <pc:sldLayoutChg chg="addSp modSp">
          <pc:chgData name="Astghik Arakelian" userId="f29aace47d1588b2" providerId="LiveId" clId="{A96236E8-0255-4FDB-B98E-C38FABFFBA32}" dt="2024-04-19T20:24:10.397" v="2364"/>
          <pc:sldLayoutMkLst>
            <pc:docMk/>
            <pc:sldMasterMk cId="1398955932" sldId="2147483717"/>
            <pc:sldLayoutMk cId="2344118821" sldId="2147483729"/>
          </pc:sldLayoutMkLst>
          <pc:spChg chg="add mod">
            <ac:chgData name="Astghik Arakelian" userId="f29aace47d1588b2" providerId="LiveId" clId="{A96236E8-0255-4FDB-B98E-C38FABFFBA32}" dt="2024-04-19T20:24:10.397" v="2364"/>
            <ac:spMkLst>
              <pc:docMk/>
              <pc:sldMasterMk cId="1398955932" sldId="2147483717"/>
              <pc:sldLayoutMk cId="2344118821" sldId="2147483729"/>
              <ac:spMk id="2" creationId="{3A445C53-E7E4-0610-8023-4BE40A08BF29}"/>
            </ac:spMkLst>
          </pc:spChg>
          <pc:spChg chg="add mod">
            <ac:chgData name="Astghik Arakelian" userId="f29aace47d1588b2" providerId="LiveId" clId="{A96236E8-0255-4FDB-B98E-C38FABFFBA32}" dt="2024-04-19T20:24:10.397" v="2364"/>
            <ac:spMkLst>
              <pc:docMk/>
              <pc:sldMasterMk cId="1398955932" sldId="2147483717"/>
              <pc:sldLayoutMk cId="2344118821" sldId="2147483729"/>
              <ac:spMk id="3" creationId="{27E8EC08-BF06-C6E7-FD5D-51E0C43A2973}"/>
            </ac:spMkLst>
          </pc:spChg>
          <pc:spChg chg="add mod">
            <ac:chgData name="Astghik Arakelian" userId="f29aace47d1588b2" providerId="LiveId" clId="{A96236E8-0255-4FDB-B98E-C38FABFFBA32}" dt="2024-04-19T20:24:10.397" v="2364"/>
            <ac:spMkLst>
              <pc:docMk/>
              <pc:sldMasterMk cId="1398955932" sldId="2147483717"/>
              <pc:sldLayoutMk cId="2344118821" sldId="2147483729"/>
              <ac:spMk id="4" creationId="{ECDAD09D-A646-900C-8789-F2CBA9F43C2A}"/>
            </ac:spMkLst>
          </pc:spChg>
        </pc:sldLayoutChg>
        <pc:sldLayoutChg chg="addSp modSp">
          <pc:chgData name="Astghik Arakelian" userId="f29aace47d1588b2" providerId="LiveId" clId="{A96236E8-0255-4FDB-B98E-C38FABFFBA32}" dt="2024-04-19T20:24:11.392" v="2365"/>
          <pc:sldLayoutMkLst>
            <pc:docMk/>
            <pc:sldMasterMk cId="1398955932" sldId="2147483717"/>
            <pc:sldLayoutMk cId="632349605" sldId="2147483730"/>
          </pc:sldLayoutMkLst>
          <pc:spChg chg="add mod">
            <ac:chgData name="Astghik Arakelian" userId="f29aace47d1588b2" providerId="LiveId" clId="{A96236E8-0255-4FDB-B98E-C38FABFFBA32}" dt="2024-04-19T20:24:11.392" v="2365"/>
            <ac:spMkLst>
              <pc:docMk/>
              <pc:sldMasterMk cId="1398955932" sldId="2147483717"/>
              <pc:sldLayoutMk cId="632349605" sldId="2147483730"/>
              <ac:spMk id="2" creationId="{BAE6ACF0-7273-EBF1-E914-AAE8176EF25C}"/>
            </ac:spMkLst>
          </pc:spChg>
          <pc:spChg chg="add mod">
            <ac:chgData name="Astghik Arakelian" userId="f29aace47d1588b2" providerId="LiveId" clId="{A96236E8-0255-4FDB-B98E-C38FABFFBA32}" dt="2024-04-19T20:24:11.392" v="2365"/>
            <ac:spMkLst>
              <pc:docMk/>
              <pc:sldMasterMk cId="1398955932" sldId="2147483717"/>
              <pc:sldLayoutMk cId="632349605" sldId="2147483730"/>
              <ac:spMk id="3" creationId="{4E786762-E07A-AC05-37F4-3D896CAB63E1}"/>
            </ac:spMkLst>
          </pc:spChg>
          <pc:spChg chg="add mod">
            <ac:chgData name="Astghik Arakelian" userId="f29aace47d1588b2" providerId="LiveId" clId="{A96236E8-0255-4FDB-B98E-C38FABFFBA32}" dt="2024-04-19T20:24:11.392" v="2365"/>
            <ac:spMkLst>
              <pc:docMk/>
              <pc:sldMasterMk cId="1398955932" sldId="2147483717"/>
              <pc:sldLayoutMk cId="632349605" sldId="2147483730"/>
              <ac:spMk id="4" creationId="{BB594E32-DBCA-9884-16FF-C54EE9C34115}"/>
            </ac:spMkLst>
          </pc:spChg>
        </pc:sldLayoutChg>
        <pc:sldLayoutChg chg="del">
          <pc:chgData name="Astghik Arakelian" userId="f29aace47d1588b2" providerId="LiveId" clId="{A96236E8-0255-4FDB-B98E-C38FABFFBA32}" dt="2024-02-09T15:23:59.345" v="496" actId="47"/>
          <pc:sldLayoutMkLst>
            <pc:docMk/>
            <pc:sldMasterMk cId="1398955932" sldId="2147483717"/>
            <pc:sldLayoutMk cId="1406288677" sldId="2147483731"/>
          </pc:sldLayoutMkLst>
        </pc:sldLayoutChg>
        <pc:sldLayoutChg chg="addSp modSp">
          <pc:chgData name="Astghik Arakelian" userId="f29aace47d1588b2" providerId="LiveId" clId="{A96236E8-0255-4FDB-B98E-C38FABFFBA32}" dt="2024-04-19T20:24:12.343" v="2366"/>
          <pc:sldLayoutMkLst>
            <pc:docMk/>
            <pc:sldMasterMk cId="1398955932" sldId="2147483717"/>
            <pc:sldLayoutMk cId="2960997978" sldId="2147483732"/>
          </pc:sldLayoutMkLst>
          <pc:spChg chg="add mod">
            <ac:chgData name="Astghik Arakelian" userId="f29aace47d1588b2" providerId="LiveId" clId="{A96236E8-0255-4FDB-B98E-C38FABFFBA32}" dt="2024-04-19T20:24:12.343" v="2366"/>
            <ac:spMkLst>
              <pc:docMk/>
              <pc:sldMasterMk cId="1398955932" sldId="2147483717"/>
              <pc:sldLayoutMk cId="2960997978" sldId="2147483732"/>
              <ac:spMk id="2" creationId="{B92C8E3D-FDBE-54BA-5459-1BEEF2A9BBAF}"/>
            </ac:spMkLst>
          </pc:spChg>
          <pc:spChg chg="add mod">
            <ac:chgData name="Astghik Arakelian" userId="f29aace47d1588b2" providerId="LiveId" clId="{A96236E8-0255-4FDB-B98E-C38FABFFBA32}" dt="2024-04-19T20:24:12.343" v="2366"/>
            <ac:spMkLst>
              <pc:docMk/>
              <pc:sldMasterMk cId="1398955932" sldId="2147483717"/>
              <pc:sldLayoutMk cId="2960997978" sldId="2147483732"/>
              <ac:spMk id="3" creationId="{160F2D65-0751-707E-1C35-F413FF0595DA}"/>
            </ac:spMkLst>
          </pc:spChg>
          <pc:spChg chg="add mod">
            <ac:chgData name="Astghik Arakelian" userId="f29aace47d1588b2" providerId="LiveId" clId="{A96236E8-0255-4FDB-B98E-C38FABFFBA32}" dt="2024-04-19T20:24:12.343" v="2366"/>
            <ac:spMkLst>
              <pc:docMk/>
              <pc:sldMasterMk cId="1398955932" sldId="2147483717"/>
              <pc:sldLayoutMk cId="2960997978" sldId="2147483732"/>
              <ac:spMk id="4" creationId="{6DA65ED3-4521-DE85-2710-4697ABC60839}"/>
            </ac:spMkLst>
          </pc:spChg>
        </pc:sldLayoutChg>
        <pc:sldLayoutChg chg="addSp modSp">
          <pc:chgData name="Astghik Arakelian" userId="f29aace47d1588b2" providerId="LiveId" clId="{A96236E8-0255-4FDB-B98E-C38FABFFBA32}" dt="2024-04-19T20:24:13.197" v="2367"/>
          <pc:sldLayoutMkLst>
            <pc:docMk/>
            <pc:sldMasterMk cId="1398955932" sldId="2147483717"/>
            <pc:sldLayoutMk cId="2934268117" sldId="2147483733"/>
          </pc:sldLayoutMkLst>
          <pc:spChg chg="add mod">
            <ac:chgData name="Astghik Arakelian" userId="f29aace47d1588b2" providerId="LiveId" clId="{A96236E8-0255-4FDB-B98E-C38FABFFBA32}" dt="2024-04-19T20:24:13.197" v="2367"/>
            <ac:spMkLst>
              <pc:docMk/>
              <pc:sldMasterMk cId="1398955932" sldId="2147483717"/>
              <pc:sldLayoutMk cId="2934268117" sldId="2147483733"/>
              <ac:spMk id="2" creationId="{42BDF47C-B158-6A96-73D5-3432112295A4}"/>
            </ac:spMkLst>
          </pc:spChg>
          <pc:spChg chg="add mod">
            <ac:chgData name="Astghik Arakelian" userId="f29aace47d1588b2" providerId="LiveId" clId="{A96236E8-0255-4FDB-B98E-C38FABFFBA32}" dt="2024-04-19T20:24:13.197" v="2367"/>
            <ac:spMkLst>
              <pc:docMk/>
              <pc:sldMasterMk cId="1398955932" sldId="2147483717"/>
              <pc:sldLayoutMk cId="2934268117" sldId="2147483733"/>
              <ac:spMk id="3" creationId="{55D3D5AE-F33A-2837-FE4B-B5172E5D3735}"/>
            </ac:spMkLst>
          </pc:spChg>
          <pc:spChg chg="add mod">
            <ac:chgData name="Astghik Arakelian" userId="f29aace47d1588b2" providerId="LiveId" clId="{A96236E8-0255-4FDB-B98E-C38FABFFBA32}" dt="2024-04-19T20:24:13.197" v="2367"/>
            <ac:spMkLst>
              <pc:docMk/>
              <pc:sldMasterMk cId="1398955932" sldId="2147483717"/>
              <pc:sldLayoutMk cId="2934268117" sldId="2147483733"/>
              <ac:spMk id="4" creationId="{C7882F3C-1BE8-0033-76FE-D3083563B91D}"/>
            </ac:spMkLst>
          </pc:spChg>
        </pc:sldLayoutChg>
        <pc:sldLayoutChg chg="addSp modSp">
          <pc:chgData name="Astghik Arakelian" userId="f29aace47d1588b2" providerId="LiveId" clId="{A96236E8-0255-4FDB-B98E-C38FABFFBA32}" dt="2024-04-19T20:24:14.096" v="2368"/>
          <pc:sldLayoutMkLst>
            <pc:docMk/>
            <pc:sldMasterMk cId="1398955932" sldId="2147483717"/>
            <pc:sldLayoutMk cId="3260677152" sldId="2147483734"/>
          </pc:sldLayoutMkLst>
          <pc:spChg chg="add mod">
            <ac:chgData name="Astghik Arakelian" userId="f29aace47d1588b2" providerId="LiveId" clId="{A96236E8-0255-4FDB-B98E-C38FABFFBA32}" dt="2024-04-19T20:24:14.096" v="2368"/>
            <ac:spMkLst>
              <pc:docMk/>
              <pc:sldMasterMk cId="1398955932" sldId="2147483717"/>
              <pc:sldLayoutMk cId="3260677152" sldId="2147483734"/>
              <ac:spMk id="2" creationId="{C3E675E6-CFBC-27AC-9D10-F09D6BBEBC8C}"/>
            </ac:spMkLst>
          </pc:spChg>
          <pc:spChg chg="add mod">
            <ac:chgData name="Astghik Arakelian" userId="f29aace47d1588b2" providerId="LiveId" clId="{A96236E8-0255-4FDB-B98E-C38FABFFBA32}" dt="2024-04-19T20:24:14.096" v="2368"/>
            <ac:spMkLst>
              <pc:docMk/>
              <pc:sldMasterMk cId="1398955932" sldId="2147483717"/>
              <pc:sldLayoutMk cId="3260677152" sldId="2147483734"/>
              <ac:spMk id="3" creationId="{4F46D6BB-606C-5181-8C03-6F6CE0F710C2}"/>
            </ac:spMkLst>
          </pc:spChg>
          <pc:spChg chg="add mod">
            <ac:chgData name="Astghik Arakelian" userId="f29aace47d1588b2" providerId="LiveId" clId="{A96236E8-0255-4FDB-B98E-C38FABFFBA32}" dt="2024-04-19T20:24:14.096" v="2368"/>
            <ac:spMkLst>
              <pc:docMk/>
              <pc:sldMasterMk cId="1398955932" sldId="2147483717"/>
              <pc:sldLayoutMk cId="3260677152" sldId="2147483734"/>
              <ac:spMk id="4" creationId="{7B034FC8-8600-382E-ED00-0E31E5DC384E}"/>
            </ac:spMkLst>
          </pc:spChg>
        </pc:sldLayoutChg>
        <pc:sldLayoutChg chg="del">
          <pc:chgData name="Astghik Arakelian" userId="f29aace47d1588b2" providerId="LiveId" clId="{A96236E8-0255-4FDB-B98E-C38FABFFBA32}" dt="2024-02-09T15:47:29.826" v="910" actId="47"/>
          <pc:sldLayoutMkLst>
            <pc:docMk/>
            <pc:sldMasterMk cId="1398955932" sldId="2147483717"/>
            <pc:sldLayoutMk cId="4260858721" sldId="2147483735"/>
          </pc:sldLayoutMkLst>
        </pc:sldLayoutChg>
        <pc:sldLayoutChg chg="addSp modSp">
          <pc:chgData name="Astghik Arakelian" userId="f29aace47d1588b2" providerId="LiveId" clId="{A96236E8-0255-4FDB-B98E-C38FABFFBA32}" dt="2024-04-19T20:24:15.078" v="2369"/>
          <pc:sldLayoutMkLst>
            <pc:docMk/>
            <pc:sldMasterMk cId="1398955932" sldId="2147483717"/>
            <pc:sldLayoutMk cId="1086959872" sldId="2147483736"/>
          </pc:sldLayoutMkLst>
          <pc:spChg chg="add mod">
            <ac:chgData name="Astghik Arakelian" userId="f29aace47d1588b2" providerId="LiveId" clId="{A96236E8-0255-4FDB-B98E-C38FABFFBA32}" dt="2024-04-19T20:24:15.078" v="2369"/>
            <ac:spMkLst>
              <pc:docMk/>
              <pc:sldMasterMk cId="1398955932" sldId="2147483717"/>
              <pc:sldLayoutMk cId="1086959872" sldId="2147483736"/>
              <ac:spMk id="2" creationId="{DE5F2FBC-F956-7E24-243D-F79D9DBADCCE}"/>
            </ac:spMkLst>
          </pc:spChg>
          <pc:spChg chg="add mod">
            <ac:chgData name="Astghik Arakelian" userId="f29aace47d1588b2" providerId="LiveId" clId="{A96236E8-0255-4FDB-B98E-C38FABFFBA32}" dt="2024-04-19T20:24:15.078" v="2369"/>
            <ac:spMkLst>
              <pc:docMk/>
              <pc:sldMasterMk cId="1398955932" sldId="2147483717"/>
              <pc:sldLayoutMk cId="1086959872" sldId="2147483736"/>
              <ac:spMk id="3" creationId="{C8123BDD-9044-58AD-EB50-6A7CDE35DD73}"/>
            </ac:spMkLst>
          </pc:spChg>
          <pc:spChg chg="add mod">
            <ac:chgData name="Astghik Arakelian" userId="f29aace47d1588b2" providerId="LiveId" clId="{A96236E8-0255-4FDB-B98E-C38FABFFBA32}" dt="2024-04-19T20:24:15.078" v="2369"/>
            <ac:spMkLst>
              <pc:docMk/>
              <pc:sldMasterMk cId="1398955932" sldId="2147483717"/>
              <pc:sldLayoutMk cId="1086959872" sldId="2147483736"/>
              <ac:spMk id="4" creationId="{0F1D03B2-76D0-255D-34EC-1185A905B4C2}"/>
            </ac:spMkLst>
          </pc:spChg>
        </pc:sldLayoutChg>
        <pc:sldLayoutChg chg="addSp modSp">
          <pc:chgData name="Astghik Arakelian" userId="f29aace47d1588b2" providerId="LiveId" clId="{A96236E8-0255-4FDB-B98E-C38FABFFBA32}" dt="2024-04-19T20:24:16.499" v="2370"/>
          <pc:sldLayoutMkLst>
            <pc:docMk/>
            <pc:sldMasterMk cId="1398955932" sldId="2147483717"/>
            <pc:sldLayoutMk cId="1766488605" sldId="2147483737"/>
          </pc:sldLayoutMkLst>
          <pc:spChg chg="add mod">
            <ac:chgData name="Astghik Arakelian" userId="f29aace47d1588b2" providerId="LiveId" clId="{A96236E8-0255-4FDB-B98E-C38FABFFBA32}" dt="2024-04-19T20:24:16.499" v="2370"/>
            <ac:spMkLst>
              <pc:docMk/>
              <pc:sldMasterMk cId="1398955932" sldId="2147483717"/>
              <pc:sldLayoutMk cId="1766488605" sldId="2147483737"/>
              <ac:spMk id="2" creationId="{93FC2BE0-0966-34BA-9645-8BBAA0071F8F}"/>
            </ac:spMkLst>
          </pc:spChg>
          <pc:spChg chg="add mod">
            <ac:chgData name="Astghik Arakelian" userId="f29aace47d1588b2" providerId="LiveId" clId="{A96236E8-0255-4FDB-B98E-C38FABFFBA32}" dt="2024-04-19T20:24:16.499" v="2370"/>
            <ac:spMkLst>
              <pc:docMk/>
              <pc:sldMasterMk cId="1398955932" sldId="2147483717"/>
              <pc:sldLayoutMk cId="1766488605" sldId="2147483737"/>
              <ac:spMk id="3" creationId="{6D0E3FC9-E190-98E6-DAAE-E8A61DF68D2C}"/>
            </ac:spMkLst>
          </pc:spChg>
          <pc:spChg chg="add mod">
            <ac:chgData name="Astghik Arakelian" userId="f29aace47d1588b2" providerId="LiveId" clId="{A96236E8-0255-4FDB-B98E-C38FABFFBA32}" dt="2024-04-19T20:24:16.499" v="2370"/>
            <ac:spMkLst>
              <pc:docMk/>
              <pc:sldMasterMk cId="1398955932" sldId="2147483717"/>
              <pc:sldLayoutMk cId="1766488605" sldId="2147483737"/>
              <ac:spMk id="4" creationId="{31AF5D64-8865-ECDD-550B-2C8E375F07F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FC74E6-1DCE-5FC1-F280-53639EEEA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3B611-73C5-FFB6-3A96-436DAD8D7B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5F5DB-969F-43CB-A218-039A5FD8F98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E352-BF69-4DE9-49D7-CDE3EB9430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hello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1F92-C5A2-D52B-BBD4-8FF0C7A4A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5BA15-037A-4346-A74B-C75BFA2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50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F9472-9750-4D04-9179-82BF248ED8BC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5515-BB3B-4F5F-AE03-E62B6762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9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7C4EA77B-9DC9-3E66-EB7A-4FE18D46D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>
            <a:extLst>
              <a:ext uri="{FF2B5EF4-FFF2-40B4-BE49-F238E27FC236}">
                <a16:creationId xmlns:a16="http://schemas.microsoft.com/office/drawing/2014/main" id="{2C058DFA-7989-8499-BD86-7EA261889F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>
            <a:extLst>
              <a:ext uri="{FF2B5EF4-FFF2-40B4-BE49-F238E27FC236}">
                <a16:creationId xmlns:a16="http://schemas.microsoft.com/office/drawing/2014/main" id="{C8E2F9CD-6DC4-EC44-0C63-3B6FABC5BC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75C062-E3FF-B80D-4137-586D549BB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5537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42E86C7E-E89F-0E8D-6463-E3A91303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542f3a95_0_336:notes">
            <a:extLst>
              <a:ext uri="{FF2B5EF4-FFF2-40B4-BE49-F238E27FC236}">
                <a16:creationId xmlns:a16="http://schemas.microsoft.com/office/drawing/2014/main" id="{40BAB25E-9D24-13DC-073F-2690B3A3E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542f3a95_0_336:notes">
            <a:extLst>
              <a:ext uri="{FF2B5EF4-FFF2-40B4-BE49-F238E27FC236}">
                <a16:creationId xmlns:a16="http://schemas.microsoft.com/office/drawing/2014/main" id="{8A044E1E-F851-B6B2-7102-E460A3BF0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DFEF52-0DCF-F62A-D40B-A9DB3C8A8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6975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42E86C7E-E89F-0E8D-6463-E3A91303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542f3a95_0_336:notes">
            <a:extLst>
              <a:ext uri="{FF2B5EF4-FFF2-40B4-BE49-F238E27FC236}">
                <a16:creationId xmlns:a16="http://schemas.microsoft.com/office/drawing/2014/main" id="{40BAB25E-9D24-13DC-073F-2690B3A3E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542f3a95_0_336:notes">
            <a:extLst>
              <a:ext uri="{FF2B5EF4-FFF2-40B4-BE49-F238E27FC236}">
                <a16:creationId xmlns:a16="http://schemas.microsoft.com/office/drawing/2014/main" id="{8A044E1E-F851-B6B2-7102-E460A3BF0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3174EC-E993-2303-3FB6-CE7BFA4786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00953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26238AE1-DE94-03B5-D85D-493692FA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542f3a95_0_336:notes">
            <a:extLst>
              <a:ext uri="{FF2B5EF4-FFF2-40B4-BE49-F238E27FC236}">
                <a16:creationId xmlns:a16="http://schemas.microsoft.com/office/drawing/2014/main" id="{FBF27F66-8258-FD47-DDC8-0C457B105D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542f3a95_0_336:notes">
            <a:extLst>
              <a:ext uri="{FF2B5EF4-FFF2-40B4-BE49-F238E27FC236}">
                <a16:creationId xmlns:a16="http://schemas.microsoft.com/office/drawing/2014/main" id="{DEF4FCCC-3491-9DE5-8A78-1D3CF0BAB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A60CB1-9E6A-9CF7-D625-38F3F8ADD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707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Initial plan: optimize an existing LPS system for higher accuracy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Revised plan: implement a new system based on the previous tools and expertise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85515-BB3B-4F5F-AE03-E62B67621F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85515-BB3B-4F5F-AE03-E62B67621F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620767" y="2803133"/>
            <a:ext cx="6950400" cy="2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5267200" y="869536"/>
            <a:ext cx="1657600" cy="144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21;p3"/>
          <p:cNvSpPr/>
          <p:nvPr/>
        </p:nvSpPr>
        <p:spPr>
          <a:xfrm>
            <a:off x="11391200" y="-399067"/>
            <a:ext cx="1448800" cy="14488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155661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04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 hasCustomPrompt="1"/>
          </p:nvPr>
        </p:nvSpPr>
        <p:spPr>
          <a:xfrm>
            <a:off x="1250467" y="1900367"/>
            <a:ext cx="989200" cy="86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467" y="3222733"/>
            <a:ext cx="989200" cy="86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1250467" y="4544967"/>
            <a:ext cx="989200" cy="86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469300" y="1900467"/>
            <a:ext cx="36572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2469300" y="3222733"/>
            <a:ext cx="36572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2469300" y="4544967"/>
            <a:ext cx="36572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 hasCustomPrompt="1"/>
          </p:nvPr>
        </p:nvSpPr>
        <p:spPr>
          <a:xfrm>
            <a:off x="6355967" y="1900467"/>
            <a:ext cx="989200" cy="86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 hasCustomPrompt="1"/>
          </p:nvPr>
        </p:nvSpPr>
        <p:spPr>
          <a:xfrm>
            <a:off x="6355967" y="3222733"/>
            <a:ext cx="989200" cy="86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 hasCustomPrompt="1"/>
          </p:nvPr>
        </p:nvSpPr>
        <p:spPr>
          <a:xfrm>
            <a:off x="6355967" y="4544967"/>
            <a:ext cx="989200" cy="86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7574633" y="1900467"/>
            <a:ext cx="36572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7574633" y="3222733"/>
            <a:ext cx="36572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7574633" y="4544967"/>
            <a:ext cx="36572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09" name="Google Shape;109;p1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13"/>
          <p:cNvGrpSpPr/>
          <p:nvPr/>
        </p:nvGrpSpPr>
        <p:grpSpPr>
          <a:xfrm>
            <a:off x="11011002" y="-1168333"/>
            <a:ext cx="2333365" cy="9318879"/>
            <a:chOff x="8258251" y="-876250"/>
            <a:chExt cx="1750024" cy="6989159"/>
          </a:xfrm>
        </p:grpSpPr>
        <p:grpSp>
          <p:nvGrpSpPr>
            <p:cNvPr id="112" name="Google Shape;112;p13"/>
            <p:cNvGrpSpPr/>
            <p:nvPr/>
          </p:nvGrpSpPr>
          <p:grpSpPr>
            <a:xfrm>
              <a:off x="8258251" y="4400402"/>
              <a:ext cx="1712507" cy="1712507"/>
              <a:chOff x="-4626425" y="-4587625"/>
              <a:chExt cx="7590900" cy="759090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15" name="Google Shape;115;p13"/>
            <p:cNvSpPr/>
            <p:nvPr/>
          </p:nvSpPr>
          <p:spPr>
            <a:xfrm>
              <a:off x="8274875" y="-8762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38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19" name="Google Shape;119;p1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" name="Google Shape;121;p14"/>
          <p:cNvGrpSpPr/>
          <p:nvPr/>
        </p:nvGrpSpPr>
        <p:grpSpPr>
          <a:xfrm>
            <a:off x="11047301" y="-584566"/>
            <a:ext cx="2293711" cy="8710012"/>
            <a:chOff x="8285475" y="-438425"/>
            <a:chExt cx="1720283" cy="6532509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25" name="Google Shape;125;p14"/>
            <p:cNvSpPr/>
            <p:nvPr/>
          </p:nvSpPr>
          <p:spPr>
            <a:xfrm>
              <a:off x="8285475" y="-438425"/>
              <a:ext cx="1209000" cy="1209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51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29" name="Google Shape;129;p1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" name="Google Shape;131;p15"/>
          <p:cNvGrpSpPr/>
          <p:nvPr/>
        </p:nvGrpSpPr>
        <p:grpSpPr>
          <a:xfrm>
            <a:off x="-1577598" y="-411400"/>
            <a:ext cx="15120799" cy="4982079"/>
            <a:chOff x="-1183199" y="-308550"/>
            <a:chExt cx="11340599" cy="3736559"/>
          </a:xfrm>
        </p:grpSpPr>
        <p:grpSp>
          <p:nvGrpSpPr>
            <p:cNvPr id="132" name="Google Shape;132;p15"/>
            <p:cNvGrpSpPr/>
            <p:nvPr/>
          </p:nvGrpSpPr>
          <p:grpSpPr>
            <a:xfrm>
              <a:off x="-1183199" y="1715502"/>
              <a:ext cx="1712507" cy="1712507"/>
              <a:chOff x="-4626425" y="-4587625"/>
              <a:chExt cx="7590900" cy="759090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35" name="Google Shape;135;p15"/>
            <p:cNvSpPr/>
            <p:nvPr/>
          </p:nvSpPr>
          <p:spPr>
            <a:xfrm>
              <a:off x="8424000" y="-3085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471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986767" y="744200"/>
            <a:ext cx="5418800" cy="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986767" y="1600600"/>
            <a:ext cx="5418800" cy="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6"/>
          <p:cNvSpPr>
            <a:spLocks noGrp="1"/>
          </p:cNvSpPr>
          <p:nvPr>
            <p:ph type="pic" idx="2"/>
          </p:nvPr>
        </p:nvSpPr>
        <p:spPr>
          <a:xfrm>
            <a:off x="6708967" y="3988200"/>
            <a:ext cx="4532000" cy="21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6"/>
          <p:cNvSpPr>
            <a:spLocks noGrp="1"/>
          </p:cNvSpPr>
          <p:nvPr>
            <p:ph type="pic" idx="3"/>
          </p:nvPr>
        </p:nvSpPr>
        <p:spPr>
          <a:xfrm>
            <a:off x="6708967" y="724367"/>
            <a:ext cx="4532000" cy="296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6"/>
          <p:cNvSpPr>
            <a:spLocks noGrp="1"/>
          </p:cNvSpPr>
          <p:nvPr>
            <p:ph type="pic" idx="4"/>
          </p:nvPr>
        </p:nvSpPr>
        <p:spPr>
          <a:xfrm>
            <a:off x="986767" y="2666400"/>
            <a:ext cx="5418800" cy="346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2" name="Google Shape;142;p16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43" name="Google Shape;143;p1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" name="Google Shape;145;p16"/>
          <p:cNvGrpSpPr/>
          <p:nvPr/>
        </p:nvGrpSpPr>
        <p:grpSpPr>
          <a:xfrm>
            <a:off x="-729100" y="-1727600"/>
            <a:ext cx="13943333" cy="10177400"/>
            <a:chOff x="-546825" y="-1295700"/>
            <a:chExt cx="10457500" cy="7633050"/>
          </a:xfrm>
        </p:grpSpPr>
        <p:grpSp>
          <p:nvGrpSpPr>
            <p:cNvPr id="146" name="Google Shape;146;p16"/>
            <p:cNvGrpSpPr/>
            <p:nvPr/>
          </p:nvGrpSpPr>
          <p:grpSpPr>
            <a:xfrm>
              <a:off x="-546825" y="-1295700"/>
              <a:ext cx="10457500" cy="7633050"/>
              <a:chOff x="-546825" y="-1295700"/>
              <a:chExt cx="10457500" cy="763305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8177275" y="4603950"/>
                <a:ext cx="1733400" cy="1733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-546825" y="-1295700"/>
                <a:ext cx="1733400" cy="1733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49" name="Google Shape;149;p16"/>
            <p:cNvSpPr/>
            <p:nvPr/>
          </p:nvSpPr>
          <p:spPr>
            <a:xfrm>
              <a:off x="-330400" y="4804750"/>
              <a:ext cx="808500" cy="8085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50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1043933" y="1584967"/>
            <a:ext cx="6868400" cy="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1043933" y="2621267"/>
            <a:ext cx="6868400" cy="2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54" name="Google Shape;154;p1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" name="Google Shape;156;p17"/>
          <p:cNvGrpSpPr/>
          <p:nvPr/>
        </p:nvGrpSpPr>
        <p:grpSpPr>
          <a:xfrm>
            <a:off x="-911832" y="-765367"/>
            <a:ext cx="7770432" cy="8635179"/>
            <a:chOff x="-683874" y="-574025"/>
            <a:chExt cx="5827824" cy="6476384"/>
          </a:xfrm>
        </p:grpSpPr>
        <p:grpSp>
          <p:nvGrpSpPr>
            <p:cNvPr id="157" name="Google Shape;157;p17"/>
            <p:cNvGrpSpPr/>
            <p:nvPr/>
          </p:nvGrpSpPr>
          <p:grpSpPr>
            <a:xfrm>
              <a:off x="-683874" y="4189852"/>
              <a:ext cx="1712507" cy="1712507"/>
              <a:chOff x="-4626425" y="-4587625"/>
              <a:chExt cx="7590900" cy="759090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60" name="Google Shape;160;p17"/>
            <p:cNvSpPr/>
            <p:nvPr/>
          </p:nvSpPr>
          <p:spPr>
            <a:xfrm>
              <a:off x="4000050" y="-574025"/>
              <a:ext cx="1143900" cy="1143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99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969033" y="1559633"/>
            <a:ext cx="10272000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65" name="Google Shape;165;p1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" name="Google Shape;167;p18"/>
          <p:cNvGrpSpPr/>
          <p:nvPr/>
        </p:nvGrpSpPr>
        <p:grpSpPr>
          <a:xfrm>
            <a:off x="-1043199" y="2173934"/>
            <a:ext cx="14767832" cy="5913079"/>
            <a:chOff x="-782399" y="1630450"/>
            <a:chExt cx="11075874" cy="4434809"/>
          </a:xfrm>
        </p:grpSpPr>
        <p:grpSp>
          <p:nvGrpSpPr>
            <p:cNvPr id="168" name="Google Shape;168;p18"/>
            <p:cNvGrpSpPr/>
            <p:nvPr/>
          </p:nvGrpSpPr>
          <p:grpSpPr>
            <a:xfrm>
              <a:off x="-782399" y="4352752"/>
              <a:ext cx="1712507" cy="1712507"/>
              <a:chOff x="-4626425" y="-4587625"/>
              <a:chExt cx="7590900" cy="7590900"/>
            </a:xfrm>
          </p:grpSpPr>
          <p:sp>
            <p:nvSpPr>
              <p:cNvPr id="169" name="Google Shape;169;p1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71" name="Google Shape;171;p18"/>
            <p:cNvSpPr/>
            <p:nvPr/>
          </p:nvSpPr>
          <p:spPr>
            <a:xfrm>
              <a:off x="8560075" y="16304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77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-1110098" y="-1295864"/>
            <a:ext cx="2283343" cy="2283343"/>
            <a:chOff x="-4626425" y="-4587625"/>
            <a:chExt cx="7590900" cy="7590900"/>
          </a:xfrm>
        </p:grpSpPr>
        <p:sp>
          <p:nvSpPr>
            <p:cNvPr id="174" name="Google Shape;174;p19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176" name="Google Shape;176;p19"/>
          <p:cNvSpPr txBox="1">
            <a:spLocks noGrp="1"/>
          </p:cNvSpPr>
          <p:nvPr>
            <p:ph type="subTitle" idx="1"/>
          </p:nvPr>
        </p:nvSpPr>
        <p:spPr>
          <a:xfrm>
            <a:off x="6365869" y="2392600"/>
            <a:ext cx="4752000" cy="2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2"/>
          </p:nvPr>
        </p:nvSpPr>
        <p:spPr>
          <a:xfrm>
            <a:off x="1074200" y="2392600"/>
            <a:ext cx="4752000" cy="2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9" name="Google Shape;179;p19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80" name="Google Shape;180;p1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70520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subTitle" idx="1"/>
          </p:nvPr>
        </p:nvSpPr>
        <p:spPr>
          <a:xfrm>
            <a:off x="1482867" y="3314833"/>
            <a:ext cx="2630800" cy="2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2"/>
          </p:nvPr>
        </p:nvSpPr>
        <p:spPr>
          <a:xfrm>
            <a:off x="4780600" y="3314836"/>
            <a:ext cx="2630800" cy="2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3"/>
          </p:nvPr>
        </p:nvSpPr>
        <p:spPr>
          <a:xfrm>
            <a:off x="8078333" y="3314835"/>
            <a:ext cx="2630800" cy="2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1482867" y="2467833"/>
            <a:ext cx="26308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5"/>
          </p:nvPr>
        </p:nvSpPr>
        <p:spPr>
          <a:xfrm>
            <a:off x="4780600" y="2467833"/>
            <a:ext cx="26308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6"/>
          </p:nvPr>
        </p:nvSpPr>
        <p:spPr>
          <a:xfrm>
            <a:off x="8078333" y="2467833"/>
            <a:ext cx="26308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0" name="Google Shape;190;p20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191" name="Google Shape;191;p2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2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" name="Google Shape;193;p20"/>
          <p:cNvGrpSpPr/>
          <p:nvPr/>
        </p:nvGrpSpPr>
        <p:grpSpPr>
          <a:xfrm>
            <a:off x="-338510" y="-1320833"/>
            <a:ext cx="13424843" cy="8820560"/>
            <a:chOff x="-253882" y="-990625"/>
            <a:chExt cx="10068632" cy="6615420"/>
          </a:xfrm>
        </p:grpSpPr>
        <p:grpSp>
          <p:nvGrpSpPr>
            <p:cNvPr id="194" name="Google Shape;194;p20"/>
            <p:cNvGrpSpPr/>
            <p:nvPr/>
          </p:nvGrpSpPr>
          <p:grpSpPr>
            <a:xfrm>
              <a:off x="-253882" y="4470219"/>
              <a:ext cx="1154576" cy="1154576"/>
              <a:chOff x="-4626425" y="-4587625"/>
              <a:chExt cx="7590900" cy="7590900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97" name="Google Shape;197;p20"/>
            <p:cNvSpPr/>
            <p:nvPr/>
          </p:nvSpPr>
          <p:spPr>
            <a:xfrm>
              <a:off x="8081350" y="-990625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25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subTitle" idx="1"/>
          </p:nvPr>
        </p:nvSpPr>
        <p:spPr>
          <a:xfrm>
            <a:off x="963767" y="2434997"/>
            <a:ext cx="50824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2"/>
          </p:nvPr>
        </p:nvSpPr>
        <p:spPr>
          <a:xfrm>
            <a:off x="6153805" y="2434999"/>
            <a:ext cx="50824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3"/>
          </p:nvPr>
        </p:nvSpPr>
        <p:spPr>
          <a:xfrm>
            <a:off x="963767" y="4763400"/>
            <a:ext cx="50824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4"/>
          </p:nvPr>
        </p:nvSpPr>
        <p:spPr>
          <a:xfrm>
            <a:off x="6153767" y="4763400"/>
            <a:ext cx="50824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5"/>
          </p:nvPr>
        </p:nvSpPr>
        <p:spPr>
          <a:xfrm>
            <a:off x="963767" y="2043867"/>
            <a:ext cx="5082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6"/>
          </p:nvPr>
        </p:nvSpPr>
        <p:spPr>
          <a:xfrm>
            <a:off x="963767" y="4372367"/>
            <a:ext cx="5082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7"/>
          </p:nvPr>
        </p:nvSpPr>
        <p:spPr>
          <a:xfrm>
            <a:off x="6153756" y="2043867"/>
            <a:ext cx="5082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8"/>
          </p:nvPr>
        </p:nvSpPr>
        <p:spPr>
          <a:xfrm>
            <a:off x="6153733" y="4372367"/>
            <a:ext cx="5082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209" name="Google Shape;209;p2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1" name="Google Shape;211;p21"/>
          <p:cNvGrpSpPr/>
          <p:nvPr/>
        </p:nvGrpSpPr>
        <p:grpSpPr>
          <a:xfrm>
            <a:off x="-908867" y="-1320833"/>
            <a:ext cx="13524317" cy="8886452"/>
            <a:chOff x="-681650" y="-990625"/>
            <a:chExt cx="10143238" cy="6664839"/>
          </a:xfrm>
        </p:grpSpPr>
        <p:grpSp>
          <p:nvGrpSpPr>
            <p:cNvPr id="212" name="Google Shape;212;p21"/>
            <p:cNvGrpSpPr/>
            <p:nvPr/>
          </p:nvGrpSpPr>
          <p:grpSpPr>
            <a:xfrm>
              <a:off x="8179485" y="4392111"/>
              <a:ext cx="1282103" cy="1282103"/>
              <a:chOff x="-4626425" y="-4587625"/>
              <a:chExt cx="7590900" cy="7590900"/>
            </a:xfrm>
          </p:grpSpPr>
          <p:sp>
            <p:nvSpPr>
              <p:cNvPr id="213" name="Google Shape;213;p21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15" name="Google Shape;215;p21"/>
            <p:cNvSpPr/>
            <p:nvPr/>
          </p:nvSpPr>
          <p:spPr>
            <a:xfrm>
              <a:off x="-681650" y="-990625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557532"/>
            <a:ext cx="10272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26" name="Google Shape;26;p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" name="Google Shape;28;p4"/>
          <p:cNvGrpSpPr/>
          <p:nvPr/>
        </p:nvGrpSpPr>
        <p:grpSpPr>
          <a:xfrm>
            <a:off x="-985033" y="-1223867"/>
            <a:ext cx="14326044" cy="9349312"/>
            <a:chOff x="-738775" y="-917900"/>
            <a:chExt cx="10744533" cy="7011984"/>
          </a:xfrm>
        </p:grpSpPr>
        <p:sp>
          <p:nvSpPr>
            <p:cNvPr id="29" name="Google Shape;29;p4"/>
            <p:cNvSpPr/>
            <p:nvPr/>
          </p:nvSpPr>
          <p:spPr>
            <a:xfrm>
              <a:off x="-738775" y="-91790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11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subTitle" idx="1"/>
          </p:nvPr>
        </p:nvSpPr>
        <p:spPr>
          <a:xfrm>
            <a:off x="960000" y="2048667"/>
            <a:ext cx="2936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2"/>
          </p:nvPr>
        </p:nvSpPr>
        <p:spPr>
          <a:xfrm>
            <a:off x="4629967" y="2048268"/>
            <a:ext cx="2932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3"/>
          </p:nvPr>
        </p:nvSpPr>
        <p:spPr>
          <a:xfrm>
            <a:off x="964500" y="4470400"/>
            <a:ext cx="2932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4"/>
          </p:nvPr>
        </p:nvSpPr>
        <p:spPr>
          <a:xfrm>
            <a:off x="4630233" y="4470400"/>
            <a:ext cx="2932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5"/>
          </p:nvPr>
        </p:nvSpPr>
        <p:spPr>
          <a:xfrm>
            <a:off x="8295935" y="2048268"/>
            <a:ext cx="2932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subTitle" idx="6"/>
          </p:nvPr>
        </p:nvSpPr>
        <p:spPr>
          <a:xfrm>
            <a:off x="8295967" y="4470400"/>
            <a:ext cx="2932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7"/>
          </p:nvPr>
        </p:nvSpPr>
        <p:spPr>
          <a:xfrm>
            <a:off x="960000" y="1662633"/>
            <a:ext cx="2936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8"/>
          </p:nvPr>
        </p:nvSpPr>
        <p:spPr>
          <a:xfrm>
            <a:off x="4629973" y="1662633"/>
            <a:ext cx="2932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9"/>
          </p:nvPr>
        </p:nvSpPr>
        <p:spPr>
          <a:xfrm>
            <a:off x="8295947" y="1662633"/>
            <a:ext cx="2932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13"/>
          </p:nvPr>
        </p:nvSpPr>
        <p:spPr>
          <a:xfrm>
            <a:off x="960033" y="4084467"/>
            <a:ext cx="2936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4"/>
          </p:nvPr>
        </p:nvSpPr>
        <p:spPr>
          <a:xfrm>
            <a:off x="4628007" y="4084467"/>
            <a:ext cx="2936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15"/>
          </p:nvPr>
        </p:nvSpPr>
        <p:spPr>
          <a:xfrm>
            <a:off x="8295980" y="4084467"/>
            <a:ext cx="2936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30" name="Google Shape;230;p22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231" name="Google Shape;231;p2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2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3" name="Google Shape;233;p22"/>
          <p:cNvGrpSpPr/>
          <p:nvPr/>
        </p:nvGrpSpPr>
        <p:grpSpPr>
          <a:xfrm>
            <a:off x="-1577600" y="-397464"/>
            <a:ext cx="15101711" cy="4982064"/>
            <a:chOff x="-1183200" y="-298098"/>
            <a:chExt cx="11326283" cy="3736548"/>
          </a:xfrm>
        </p:grpSpPr>
        <p:grpSp>
          <p:nvGrpSpPr>
            <p:cNvPr id="234" name="Google Shape;234;p22"/>
            <p:cNvGrpSpPr/>
            <p:nvPr/>
          </p:nvGrpSpPr>
          <p:grpSpPr>
            <a:xfrm>
              <a:off x="8430576" y="-298098"/>
              <a:ext cx="1712507" cy="1712507"/>
              <a:chOff x="-4626425" y="-4587625"/>
              <a:chExt cx="7590900" cy="75909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37" name="Google Shape;237;p22"/>
            <p:cNvSpPr/>
            <p:nvPr/>
          </p:nvSpPr>
          <p:spPr>
            <a:xfrm>
              <a:off x="-1183200" y="17050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282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title" hasCustomPrompt="1"/>
          </p:nvPr>
        </p:nvSpPr>
        <p:spPr>
          <a:xfrm>
            <a:off x="1068133" y="769733"/>
            <a:ext cx="5268800" cy="1025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1"/>
          </p:nvPr>
        </p:nvSpPr>
        <p:spPr>
          <a:xfrm>
            <a:off x="1068133" y="1896077"/>
            <a:ext cx="5268800" cy="48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 idx="2" hasCustomPrompt="1"/>
          </p:nvPr>
        </p:nvSpPr>
        <p:spPr>
          <a:xfrm>
            <a:off x="1068133" y="2622033"/>
            <a:ext cx="5268800" cy="1025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3"/>
          </p:nvPr>
        </p:nvSpPr>
        <p:spPr>
          <a:xfrm>
            <a:off x="1068133" y="3748377"/>
            <a:ext cx="5268800" cy="48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title" idx="4" hasCustomPrompt="1"/>
          </p:nvPr>
        </p:nvSpPr>
        <p:spPr>
          <a:xfrm>
            <a:off x="1068133" y="4474333"/>
            <a:ext cx="5268800" cy="1025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5"/>
          </p:nvPr>
        </p:nvSpPr>
        <p:spPr>
          <a:xfrm>
            <a:off x="1068133" y="5600677"/>
            <a:ext cx="5268800" cy="48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246" name="Google Shape;246;p2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2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23"/>
          <p:cNvSpPr/>
          <p:nvPr/>
        </p:nvSpPr>
        <p:spPr>
          <a:xfrm>
            <a:off x="-549833" y="-322033"/>
            <a:ext cx="1500800" cy="15008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2376377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3036500" y="900533"/>
            <a:ext cx="6118800" cy="1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1"/>
          </p:nvPr>
        </p:nvSpPr>
        <p:spPr>
          <a:xfrm>
            <a:off x="3036467" y="2354833"/>
            <a:ext cx="6118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3036505" y="4612733"/>
            <a:ext cx="6118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467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467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467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467"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3" name="Google Shape;253;p24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254" name="Google Shape;254;p2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4"/>
          <p:cNvSpPr/>
          <p:nvPr/>
        </p:nvSpPr>
        <p:spPr>
          <a:xfrm>
            <a:off x="10365333" y="4108367"/>
            <a:ext cx="3218800" cy="3218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4104249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259" name="Google Shape;259;p2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1" name="Google Shape;261;p25"/>
          <p:cNvGrpSpPr/>
          <p:nvPr/>
        </p:nvGrpSpPr>
        <p:grpSpPr>
          <a:xfrm>
            <a:off x="-1626135" y="-7868171"/>
            <a:ext cx="14602835" cy="15340771"/>
            <a:chOff x="-1219601" y="-5901128"/>
            <a:chExt cx="10952126" cy="11505578"/>
          </a:xfrm>
        </p:grpSpPr>
        <p:grpSp>
          <p:nvGrpSpPr>
            <p:cNvPr id="262" name="Google Shape;262;p25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65" name="Google Shape;265;p25"/>
            <p:cNvSpPr/>
            <p:nvPr/>
          </p:nvSpPr>
          <p:spPr>
            <a:xfrm>
              <a:off x="7318425" y="31903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550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6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268" name="Google Shape;268;p2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2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0" name="Google Shape;270;p26"/>
          <p:cNvGrpSpPr/>
          <p:nvPr/>
        </p:nvGrpSpPr>
        <p:grpSpPr>
          <a:xfrm>
            <a:off x="-1432674" y="-7131967"/>
            <a:ext cx="19283575" cy="15377517"/>
            <a:chOff x="-1074506" y="-5348975"/>
            <a:chExt cx="14462681" cy="11533138"/>
          </a:xfrm>
        </p:grpSpPr>
        <p:grpSp>
          <p:nvGrpSpPr>
            <p:cNvPr id="271" name="Google Shape;271;p26"/>
            <p:cNvGrpSpPr/>
            <p:nvPr/>
          </p:nvGrpSpPr>
          <p:grpSpPr>
            <a:xfrm>
              <a:off x="-1074506" y="3681443"/>
              <a:ext cx="2502720" cy="2502720"/>
              <a:chOff x="-4626425" y="-4587625"/>
              <a:chExt cx="7590900" cy="7590900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74" name="Google Shape;274;p26"/>
            <p:cNvSpPr/>
            <p:nvPr/>
          </p:nvSpPr>
          <p:spPr>
            <a:xfrm>
              <a:off x="6062175" y="-5348975"/>
              <a:ext cx="7326000" cy="73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490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04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073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847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4824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5400000">
            <a:off x="10977669" y="4648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" name="Google Shape;25;p4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0000" y="7174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0000" y="1502667"/>
            <a:ext cx="102720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8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6330767" y="3267333"/>
            <a:ext cx="38812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708867" y="3267333"/>
            <a:ext cx="38812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708868" y="2779733"/>
            <a:ext cx="38812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6330804" y="2779733"/>
            <a:ext cx="38812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40" name="Google Shape;40;p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5"/>
          <p:cNvSpPr/>
          <p:nvPr/>
        </p:nvSpPr>
        <p:spPr>
          <a:xfrm>
            <a:off x="10832867" y="5814267"/>
            <a:ext cx="2311200" cy="2311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3858058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>
            <a:off x="10991723" y="5884475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960000" y="2402100"/>
            <a:ext cx="4696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6535584" y="2402100"/>
            <a:ext cx="4696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960000" y="2926900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6535600" y="2926900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596494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flipH="1">
            <a:off x="10977669" y="4648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2" name="Google Shape;42;p6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43" name="Google Shape;43;p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0459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rot="-5400000" flipH="1">
            <a:off x="705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736933" y="1853033"/>
            <a:ext cx="7320000" cy="1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1736933" y="3724967"/>
            <a:ext cx="7320000" cy="115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51" name="Google Shape;51;p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 rot="5400000">
            <a:off x="10693548" y="272180"/>
            <a:ext cx="894169" cy="894011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901"/>
                </a:srgbClr>
              </a:gs>
              <a:gs pos="100000">
                <a:srgbClr val="174B67">
                  <a:alpha val="5882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68175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10800000">
            <a:off x="10991723" y="5884475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6" name="Google Shape;56;p8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360000" y="2023400"/>
            <a:ext cx="6872000" cy="28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6037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-5400000">
            <a:off x="705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960000" y="2094100"/>
            <a:ext cx="53960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29123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33533" y="5332000"/>
            <a:ext cx="9124800" cy="80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 SemiBold"/>
              <a:buNone/>
              <a:defRPr sz="3333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189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 rot="-5400000">
            <a:off x="705669" y="5092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960000" y="2294767"/>
            <a:ext cx="7004000" cy="18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960000" y="4124433"/>
            <a:ext cx="70040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11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75" name="Google Shape;75;p1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 rot="-5400000" flipH="1">
            <a:off x="8684189" y="3844356"/>
            <a:ext cx="2324479" cy="3804153"/>
            <a:chOff x="7400641" y="0"/>
            <a:chExt cx="1743359" cy="2853115"/>
          </a:xfrm>
        </p:grpSpPr>
        <p:sp>
          <p:nvSpPr>
            <p:cNvPr id="78" name="Google Shape;78;p11"/>
            <p:cNvSpPr/>
            <p:nvPr/>
          </p:nvSpPr>
          <p:spPr>
            <a:xfrm rot="5400000">
              <a:off x="7400641" y="1109756"/>
              <a:ext cx="1743359" cy="1743359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0" y="1"/>
                  </a:moveTo>
                  <a:lnTo>
                    <a:pt x="0" y="23817"/>
                  </a:lnTo>
                  <a:cubicBezTo>
                    <a:pt x="13155" y="23817"/>
                    <a:pt x="23817" y="13155"/>
                    <a:pt x="23817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1"/>
            <p:cNvSpPr/>
            <p:nvPr/>
          </p:nvSpPr>
          <p:spPr>
            <a:xfrm rot="5400000">
              <a:off x="8034154" y="1109707"/>
              <a:ext cx="1109800" cy="1109893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lnTo>
                    <a:pt x="0" y="11909"/>
                  </a:lnTo>
                  <a:cubicBezTo>
                    <a:pt x="6581" y="11909"/>
                    <a:pt x="11909" y="6581"/>
                    <a:pt x="11909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  <a:alpha val="15000"/>
                  </a:srgbClr>
                </a:gs>
                <a:gs pos="100000">
                  <a:srgbClr val="174B67">
                    <a:alpha val="30196"/>
                    <a:alpha val="1500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11"/>
            <p:cNvSpPr/>
            <p:nvPr/>
          </p:nvSpPr>
          <p:spPr>
            <a:xfrm rot="5400000">
              <a:off x="8034154" y="-47"/>
              <a:ext cx="1109800" cy="1109893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cubicBezTo>
                    <a:pt x="0" y="6581"/>
                    <a:pt x="5334" y="11909"/>
                    <a:pt x="11908" y="11909"/>
                  </a:cubicBezTo>
                  <a:lnTo>
                    <a:pt x="11908" y="1"/>
                  </a:lnTo>
                  <a:close/>
                </a:path>
              </a:pathLst>
            </a:custGeom>
            <a:gradFill>
              <a:gsLst>
                <a:gs pos="0">
                  <a:srgbClr val="293F5D">
                    <a:alpha val="20000"/>
                  </a:srgbClr>
                </a:gs>
                <a:gs pos="100000">
                  <a:srgbClr val="4B4F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46544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0035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10977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4" name="Google Shape;84;p13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85" name="Google Shape;85;p13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"/>
          </p:nvPr>
        </p:nvSpPr>
        <p:spPr>
          <a:xfrm>
            <a:off x="1137483" y="2886300"/>
            <a:ext cx="43904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3"/>
          </p:nvPr>
        </p:nvSpPr>
        <p:spPr>
          <a:xfrm>
            <a:off x="6666019" y="2886300"/>
            <a:ext cx="43904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37483" y="3312599"/>
            <a:ext cx="4390400" cy="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"/>
          </p:nvPr>
        </p:nvSpPr>
        <p:spPr>
          <a:xfrm>
            <a:off x="6666019" y="3312632"/>
            <a:ext cx="4390400" cy="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/>
          </p:nvPr>
        </p:nvSpPr>
        <p:spPr>
          <a:xfrm>
            <a:off x="1135584" y="4968300"/>
            <a:ext cx="43904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6664148" y="4968300"/>
            <a:ext cx="43904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1135635" y="5394665"/>
            <a:ext cx="4390400" cy="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6664184" y="5394700"/>
            <a:ext cx="4390400" cy="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1137484" y="1897900"/>
            <a:ext cx="1034400" cy="88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7467" y="3979899"/>
            <a:ext cx="1034400" cy="88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6664133" y="1897899"/>
            <a:ext cx="1034400" cy="88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 hasCustomPrompt="1"/>
          </p:nvPr>
        </p:nvSpPr>
        <p:spPr>
          <a:xfrm>
            <a:off x="6664133" y="3912300"/>
            <a:ext cx="1034400" cy="9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880750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 rot="5400000">
            <a:off x="11078986" y="4648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960000" y="12434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960000" y="2344537"/>
            <a:ext cx="45016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2" hasCustomPrompt="1"/>
          </p:nvPr>
        </p:nvSpPr>
        <p:spPr>
          <a:xfrm>
            <a:off x="6730400" y="12434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3"/>
          </p:nvPr>
        </p:nvSpPr>
        <p:spPr>
          <a:xfrm>
            <a:off x="6730400" y="2344537"/>
            <a:ext cx="45016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4" hasCustomPrompt="1"/>
          </p:nvPr>
        </p:nvSpPr>
        <p:spPr>
          <a:xfrm>
            <a:off x="6730400" y="36682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5"/>
          </p:nvPr>
        </p:nvSpPr>
        <p:spPr>
          <a:xfrm>
            <a:off x="6730400" y="4769304"/>
            <a:ext cx="45016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6682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7"/>
          </p:nvPr>
        </p:nvSpPr>
        <p:spPr>
          <a:xfrm>
            <a:off x="960000" y="4769304"/>
            <a:ext cx="45016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11" name="Google Shape;111;p1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4"/>
          <p:cNvSpPr/>
          <p:nvPr/>
        </p:nvSpPr>
        <p:spPr>
          <a:xfrm rot="-5400000" flipH="1">
            <a:off x="705590" y="5691797"/>
            <a:ext cx="894169" cy="894011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901"/>
                </a:srgbClr>
              </a:gs>
              <a:gs pos="100000">
                <a:srgbClr val="174B67">
                  <a:alpha val="5882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499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46" name="Google Shape;46;p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oogle Shape;48;p6"/>
          <p:cNvGrpSpPr/>
          <p:nvPr/>
        </p:nvGrpSpPr>
        <p:grpSpPr>
          <a:xfrm>
            <a:off x="-1577600" y="-1767630"/>
            <a:ext cx="5272544" cy="9388697"/>
            <a:chOff x="-1183200" y="-1325723"/>
            <a:chExt cx="3954408" cy="7041523"/>
          </a:xfrm>
        </p:grpSpPr>
        <p:grpSp>
          <p:nvGrpSpPr>
            <p:cNvPr id="49" name="Google Shape;49;p6"/>
            <p:cNvGrpSpPr/>
            <p:nvPr/>
          </p:nvGrpSpPr>
          <p:grpSpPr>
            <a:xfrm>
              <a:off x="1058701" y="-1325723"/>
              <a:ext cx="1712507" cy="1712507"/>
              <a:chOff x="-4626425" y="-4587625"/>
              <a:chExt cx="7590900" cy="7590900"/>
            </a:xfrm>
          </p:grpSpPr>
          <p:sp>
            <p:nvSpPr>
              <p:cNvPr id="50" name="Google Shape;50;p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2" name="Google Shape;52;p6"/>
            <p:cNvSpPr/>
            <p:nvPr/>
          </p:nvSpPr>
          <p:spPr>
            <a:xfrm>
              <a:off x="-1183200" y="398240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14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rot="-5400000">
            <a:off x="705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082036" y="2081900"/>
            <a:ext cx="257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 idx="2"/>
          </p:nvPr>
        </p:nvSpPr>
        <p:spPr>
          <a:xfrm>
            <a:off x="7517981" y="2081900"/>
            <a:ext cx="257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3082033" y="2505100"/>
            <a:ext cx="2579200" cy="95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3"/>
          </p:nvPr>
        </p:nvSpPr>
        <p:spPr>
          <a:xfrm>
            <a:off x="7517968" y="2505100"/>
            <a:ext cx="2579200" cy="95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 idx="4"/>
          </p:nvPr>
        </p:nvSpPr>
        <p:spPr>
          <a:xfrm>
            <a:off x="3082036" y="4181433"/>
            <a:ext cx="257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5"/>
          </p:nvPr>
        </p:nvSpPr>
        <p:spPr>
          <a:xfrm>
            <a:off x="7517967" y="4181433"/>
            <a:ext cx="257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6"/>
          </p:nvPr>
        </p:nvSpPr>
        <p:spPr>
          <a:xfrm>
            <a:off x="3082033" y="4604633"/>
            <a:ext cx="2579200" cy="95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7"/>
          </p:nvPr>
        </p:nvSpPr>
        <p:spPr>
          <a:xfrm>
            <a:off x="7517967" y="4604633"/>
            <a:ext cx="2579200" cy="95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 idx="8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26" name="Google Shape;126;p1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17832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rot="-5400000">
            <a:off x="705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31" name="Google Shape;131;p1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2235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rot="5400000">
            <a:off x="10991723" y="5884475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37" name="Google Shape;137;p1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500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rot="5400000">
            <a:off x="10991723" y="5884475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7174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960000" y="1604267"/>
            <a:ext cx="102720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4" name="Google Shape;144;p18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45" name="Google Shape;145;p1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418902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 rot="-5400000">
            <a:off x="705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960000" y="7174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960000" y="1604267"/>
            <a:ext cx="10272000" cy="30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1" name="Google Shape;151;p19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52" name="Google Shape;152;p1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082589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 rot="5400000">
            <a:off x="11078986" y="4648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57" name="Google Shape;157;p20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20"/>
          <p:cNvSpPr txBox="1">
            <a:spLocks noGrp="1"/>
          </p:cNvSpPr>
          <p:nvPr>
            <p:ph type="ctrTitle"/>
          </p:nvPr>
        </p:nvSpPr>
        <p:spPr>
          <a:xfrm>
            <a:off x="3997600" y="802333"/>
            <a:ext cx="6523200" cy="1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"/>
          </p:nvPr>
        </p:nvSpPr>
        <p:spPr>
          <a:xfrm>
            <a:off x="3997600" y="2392155"/>
            <a:ext cx="65232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2"/>
          </p:nvPr>
        </p:nvSpPr>
        <p:spPr>
          <a:xfrm>
            <a:off x="3997600" y="2931537"/>
            <a:ext cx="65232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3"/>
          </p:nvPr>
        </p:nvSpPr>
        <p:spPr>
          <a:xfrm>
            <a:off x="3997600" y="5624233"/>
            <a:ext cx="65232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3997600" y="4918567"/>
            <a:ext cx="65232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includes icons by 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infographics &amp; images by 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  <p:extLst>
      <p:ext uri="{BB962C8B-B14F-4D97-AF65-F5344CB8AC3E}">
        <p14:creationId xmlns:p14="http://schemas.microsoft.com/office/powerpoint/2010/main" val="9260196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11078986" y="4648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573465" y="4267642"/>
            <a:ext cx="3046337" cy="2143247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705705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1854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9956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9292" y="5918142"/>
            <a:ext cx="441408" cy="44132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" name="Google Shape;10;p2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93567" y="1268532"/>
            <a:ext cx="7832400" cy="3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49833" y="4827603"/>
            <a:ext cx="5292400" cy="43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407E7-1197-E2B6-FEBC-FBD5022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48400-FA21-6B79-59B8-552766B4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EFEE-AB90-DE86-6EBA-ED06CF0C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55598" y="-1137097"/>
            <a:ext cx="13981532" cy="8763031"/>
            <a:chOff x="-716699" y="-852823"/>
            <a:chExt cx="10486149" cy="6572273"/>
          </a:xfrm>
        </p:grpSpPr>
        <p:grpSp>
          <p:nvGrpSpPr>
            <p:cNvPr id="55" name="Google Shape;55;p7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8" name="Google Shape;58;p7"/>
            <p:cNvSpPr/>
            <p:nvPr/>
          </p:nvSpPr>
          <p:spPr>
            <a:xfrm>
              <a:off x="6879850" y="2829850"/>
              <a:ext cx="2889600" cy="2889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030200" y="2092367"/>
            <a:ext cx="5612400" cy="3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960000" y="543567"/>
            <a:ext cx="1027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7114267" y="1610367"/>
            <a:ext cx="4117600" cy="432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2" name="Google Shape;62;p7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63" name="Google Shape;63;p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8940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rot="-5400000" flipH="1">
            <a:off x="705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736933" y="1853033"/>
            <a:ext cx="7320000" cy="1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1736933" y="3724967"/>
            <a:ext cx="7320000" cy="115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51" name="Google Shape;51;p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 rot="5400000">
            <a:off x="10693548" y="272180"/>
            <a:ext cx="894169" cy="894011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901"/>
                </a:srgbClr>
              </a:gs>
              <a:gs pos="100000">
                <a:srgbClr val="174B67">
                  <a:alpha val="5882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661A1-71B1-B32A-C64B-68D74DE0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94702-B1F3-6539-EB3B-42440C65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82F11-B6C3-1CBD-6D28-D4F615F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43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10800000">
            <a:off x="10991723" y="5884475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6" name="Google Shape;56;p8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360000" y="2023400"/>
            <a:ext cx="6872000" cy="28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AF109-FE49-C1C9-CAC1-EE4A8EDD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2D247-9844-C999-E764-E8DAE2A3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13EF2-0A2C-6430-51A5-58A1CD4C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6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 rot="-5400000">
            <a:off x="705669" y="5092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960000" y="2294767"/>
            <a:ext cx="7004000" cy="18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960000" y="4124433"/>
            <a:ext cx="70040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11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75" name="Google Shape;75;p1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 rot="-5400000" flipH="1">
            <a:off x="8684189" y="3844356"/>
            <a:ext cx="2324479" cy="3804153"/>
            <a:chOff x="7400641" y="0"/>
            <a:chExt cx="1743359" cy="2853115"/>
          </a:xfrm>
        </p:grpSpPr>
        <p:sp>
          <p:nvSpPr>
            <p:cNvPr id="78" name="Google Shape;78;p11"/>
            <p:cNvSpPr/>
            <p:nvPr/>
          </p:nvSpPr>
          <p:spPr>
            <a:xfrm rot="5400000">
              <a:off x="7400641" y="1109756"/>
              <a:ext cx="1743359" cy="1743359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0" y="1"/>
                  </a:moveTo>
                  <a:lnTo>
                    <a:pt x="0" y="23817"/>
                  </a:lnTo>
                  <a:cubicBezTo>
                    <a:pt x="13155" y="23817"/>
                    <a:pt x="23817" y="13155"/>
                    <a:pt x="23817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1"/>
            <p:cNvSpPr/>
            <p:nvPr/>
          </p:nvSpPr>
          <p:spPr>
            <a:xfrm rot="5400000">
              <a:off x="8034154" y="1109707"/>
              <a:ext cx="1109800" cy="1109893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lnTo>
                    <a:pt x="0" y="11909"/>
                  </a:lnTo>
                  <a:cubicBezTo>
                    <a:pt x="6581" y="11909"/>
                    <a:pt x="11909" y="6581"/>
                    <a:pt x="11909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  <a:alpha val="15000"/>
                  </a:srgbClr>
                </a:gs>
                <a:gs pos="100000">
                  <a:srgbClr val="174B67">
                    <a:alpha val="30196"/>
                    <a:alpha val="1500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11"/>
            <p:cNvSpPr/>
            <p:nvPr/>
          </p:nvSpPr>
          <p:spPr>
            <a:xfrm rot="5400000">
              <a:off x="8034154" y="-47"/>
              <a:ext cx="1109800" cy="1109893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cubicBezTo>
                    <a:pt x="0" y="6581"/>
                    <a:pt x="5334" y="11909"/>
                    <a:pt x="11908" y="11909"/>
                  </a:cubicBezTo>
                  <a:lnTo>
                    <a:pt x="11908" y="1"/>
                  </a:lnTo>
                  <a:close/>
                </a:path>
              </a:pathLst>
            </a:custGeom>
            <a:gradFill>
              <a:gsLst>
                <a:gs pos="0">
                  <a:srgbClr val="293F5D">
                    <a:alpha val="20000"/>
                  </a:srgbClr>
                </a:gs>
                <a:gs pos="100000">
                  <a:srgbClr val="4B4F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0B3C1-5AFC-F892-F7A7-6F14A67A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E0FD4-80B4-1413-7091-122C738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556B3-C957-3B08-D7AC-EC673BBE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7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10977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4" name="Google Shape;84;p13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85" name="Google Shape;85;p13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"/>
          </p:nvPr>
        </p:nvSpPr>
        <p:spPr>
          <a:xfrm>
            <a:off x="1137483" y="2886300"/>
            <a:ext cx="43904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3"/>
          </p:nvPr>
        </p:nvSpPr>
        <p:spPr>
          <a:xfrm>
            <a:off x="6666019" y="2886300"/>
            <a:ext cx="43904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37483" y="3312599"/>
            <a:ext cx="4390400" cy="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"/>
          </p:nvPr>
        </p:nvSpPr>
        <p:spPr>
          <a:xfrm>
            <a:off x="6666019" y="3312632"/>
            <a:ext cx="4390400" cy="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/>
          </p:nvPr>
        </p:nvSpPr>
        <p:spPr>
          <a:xfrm>
            <a:off x="1135584" y="4968300"/>
            <a:ext cx="43904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6664148" y="4968300"/>
            <a:ext cx="43904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1135635" y="5394665"/>
            <a:ext cx="4390400" cy="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6664184" y="5394700"/>
            <a:ext cx="4390400" cy="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1137484" y="1897900"/>
            <a:ext cx="1034400" cy="88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7467" y="3979899"/>
            <a:ext cx="1034400" cy="88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6664133" y="1897899"/>
            <a:ext cx="1034400" cy="88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 hasCustomPrompt="1"/>
          </p:nvPr>
        </p:nvSpPr>
        <p:spPr>
          <a:xfrm>
            <a:off x="6664133" y="3912300"/>
            <a:ext cx="1034400" cy="95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45C53-E7E4-0610-8023-4BE40A08BF2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8EC08-BF06-C6E7-FD5D-51E0C43A29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AD09D-A646-900C-8789-F2CBA9F43C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88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 rot="5400000">
            <a:off x="11078986" y="4648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960000" y="12434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960000" y="2344537"/>
            <a:ext cx="45016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2" hasCustomPrompt="1"/>
          </p:nvPr>
        </p:nvSpPr>
        <p:spPr>
          <a:xfrm>
            <a:off x="6730400" y="12434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3"/>
          </p:nvPr>
        </p:nvSpPr>
        <p:spPr>
          <a:xfrm>
            <a:off x="6730400" y="2344537"/>
            <a:ext cx="45016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4" hasCustomPrompt="1"/>
          </p:nvPr>
        </p:nvSpPr>
        <p:spPr>
          <a:xfrm>
            <a:off x="6730400" y="36682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5"/>
          </p:nvPr>
        </p:nvSpPr>
        <p:spPr>
          <a:xfrm>
            <a:off x="6730400" y="4769304"/>
            <a:ext cx="45016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6682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7"/>
          </p:nvPr>
        </p:nvSpPr>
        <p:spPr>
          <a:xfrm>
            <a:off x="960000" y="4769304"/>
            <a:ext cx="4501600" cy="4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11" name="Google Shape;111;p1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4"/>
          <p:cNvSpPr/>
          <p:nvPr/>
        </p:nvSpPr>
        <p:spPr>
          <a:xfrm rot="-5400000" flipH="1">
            <a:off x="705590" y="5691797"/>
            <a:ext cx="894169" cy="894011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901"/>
                </a:srgbClr>
              </a:gs>
              <a:gs pos="100000">
                <a:srgbClr val="174B67">
                  <a:alpha val="5882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ACF0-7273-EBF1-E914-AAE8176E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86762-E07A-AC05-37F4-3D896CAB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94E32-DBCA-9884-16FF-C54EE9C3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496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rot="-5400000">
            <a:off x="705669" y="58844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31" name="Google Shape;131;p1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C8E3D-FDBE-54BA-5459-1BEEF2A9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F2D65-0751-707E-1C35-F413FF0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65ED3-4521-DE85-2710-4697ABC6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79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rot="5400000">
            <a:off x="10991723" y="5884475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7174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960000" y="1604267"/>
            <a:ext cx="102720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4" name="Google Shape;144;p18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45" name="Google Shape;145;p1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675E6-CFBC-27AC-9D10-F09D6BB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6D6BB-606C-5181-8C03-6F6CE0F7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4FC8-8600-382E-ED00-0E31E5DC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71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 rot="5400000">
            <a:off x="11078986" y="4648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57" name="Google Shape;157;p20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20"/>
          <p:cNvSpPr txBox="1">
            <a:spLocks noGrp="1"/>
          </p:cNvSpPr>
          <p:nvPr>
            <p:ph type="ctrTitle"/>
          </p:nvPr>
        </p:nvSpPr>
        <p:spPr>
          <a:xfrm>
            <a:off x="3997600" y="802333"/>
            <a:ext cx="6523200" cy="1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"/>
          </p:nvPr>
        </p:nvSpPr>
        <p:spPr>
          <a:xfrm>
            <a:off x="3997600" y="2392155"/>
            <a:ext cx="65232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2"/>
          </p:nvPr>
        </p:nvSpPr>
        <p:spPr>
          <a:xfrm>
            <a:off x="3997600" y="2931537"/>
            <a:ext cx="65232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3"/>
          </p:nvPr>
        </p:nvSpPr>
        <p:spPr>
          <a:xfrm>
            <a:off x="3997600" y="5624233"/>
            <a:ext cx="65232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3997600" y="4918567"/>
            <a:ext cx="65232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includes icons by 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infographics &amp; images by </a:t>
            </a:r>
            <a:r>
              <a:rPr lang="en" sz="16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F2FBC-F956-7E24-243D-F79D9DBA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23BDD-9044-58AD-EB50-6A7CDE35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D03B2-76D0-255D-34EC-1185A905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98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11078986" y="464883"/>
            <a:ext cx="508652" cy="508652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958800" y="719200"/>
            <a:ext cx="10274400" cy="54196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573465" y="4267642"/>
            <a:ext cx="3046337" cy="2143247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C2BE0-0966-34BA-9645-8BBAA007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E3FC9-E190-98E6-DAAE-E8A61DF6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5D64-8865-ECDD-550B-2C8E375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88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1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950967" y="2747967"/>
            <a:ext cx="5937200" cy="20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68" name="Google Shape;68;p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" name="Google Shape;70;p8"/>
          <p:cNvGrpSpPr/>
          <p:nvPr/>
        </p:nvGrpSpPr>
        <p:grpSpPr>
          <a:xfrm>
            <a:off x="-979367" y="-4731671"/>
            <a:ext cx="17819739" cy="13474237"/>
            <a:chOff x="-7214400" y="-5901128"/>
            <a:chExt cx="13364804" cy="10105678"/>
          </a:xfrm>
        </p:grpSpPr>
        <p:grpSp>
          <p:nvGrpSpPr>
            <p:cNvPr id="71" name="Google Shape;71;p8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72" name="Google Shape;72;p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74" name="Google Shape;74;p8"/>
            <p:cNvSpPr/>
            <p:nvPr/>
          </p:nvSpPr>
          <p:spPr>
            <a:xfrm>
              <a:off x="-7214400" y="17904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25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68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138767" y="2303767"/>
            <a:ext cx="5378800" cy="1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138533" y="3910133"/>
            <a:ext cx="5378800" cy="97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79" name="Google Shape;79;p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9"/>
          <p:cNvSpPr/>
          <p:nvPr/>
        </p:nvSpPr>
        <p:spPr>
          <a:xfrm>
            <a:off x="11220600" y="-378200"/>
            <a:ext cx="1383200" cy="13828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0104267" y="4883333"/>
            <a:ext cx="3218800" cy="3218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30506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50967" y="4640400"/>
            <a:ext cx="6395600" cy="149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93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3137800" y="1267700"/>
            <a:ext cx="5916400" cy="173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3137800" y="3106900"/>
            <a:ext cx="5916400" cy="48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>
            <a:off x="-28849" y="364067"/>
            <a:ext cx="12249700" cy="6129867"/>
            <a:chOff x="-21637" y="273050"/>
            <a:chExt cx="9187275" cy="4597400"/>
          </a:xfrm>
        </p:grpSpPr>
        <p:cxnSp>
          <p:nvCxnSpPr>
            <p:cNvPr id="90" name="Google Shape;90;p1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" name="Google Shape;92;p11"/>
          <p:cNvSpPr/>
          <p:nvPr/>
        </p:nvSpPr>
        <p:spPr>
          <a:xfrm>
            <a:off x="4404000" y="-2328100"/>
            <a:ext cx="3384000" cy="33840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27000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0761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5441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721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56638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6431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88FFF-8DAA-E22C-5047-513C80B80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826" y="63045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ACC2E-798F-B4DA-7FE2-209909EE3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045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FFAF-7FDB-DD09-DA36-24CBAE6EF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2329" y="63045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830A9-B75C-449D-8744-C7001CD4A0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559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24" r:id="rId3"/>
    <p:sldLayoutId id="2147483727" r:id="rId4"/>
    <p:sldLayoutId id="2147483729" r:id="rId5"/>
    <p:sldLayoutId id="2147483730" r:id="rId6"/>
    <p:sldLayoutId id="2147483732" r:id="rId7"/>
    <p:sldLayoutId id="2147483734" r:id="rId8"/>
    <p:sldLayoutId id="2147483736" r:id="rId9"/>
    <p:sldLayoutId id="214748373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9760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04F4AE93-1D36-8F28-FEDC-57E09DFE2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>
            <a:extLst>
              <a:ext uri="{FF2B5EF4-FFF2-40B4-BE49-F238E27FC236}">
                <a16:creationId xmlns:a16="http://schemas.microsoft.com/office/drawing/2014/main" id="{F8440CE8-C71C-1C17-06B3-39F21D67B96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93567" y="1201207"/>
            <a:ext cx="7832400" cy="23244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7333" dirty="0"/>
              <a:t>Capstone Thesis</a:t>
            </a:r>
            <a:endParaRPr sz="4800"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3" name="Google Shape;193;p26">
            <a:extLst>
              <a:ext uri="{FF2B5EF4-FFF2-40B4-BE49-F238E27FC236}">
                <a16:creationId xmlns:a16="http://schemas.microsoft.com/office/drawing/2014/main" id="{9EAC1A99-FFDC-EB35-3BA4-A4A0380E48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3566" y="3593758"/>
            <a:ext cx="5317396" cy="801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33" dirty="0"/>
              <a:t>RSSI based local positioning system</a:t>
            </a:r>
          </a:p>
        </p:txBody>
      </p:sp>
      <p:grpSp>
        <p:nvGrpSpPr>
          <p:cNvPr id="194" name="Google Shape;194;p26">
            <a:extLst>
              <a:ext uri="{FF2B5EF4-FFF2-40B4-BE49-F238E27FC236}">
                <a16:creationId xmlns:a16="http://schemas.microsoft.com/office/drawing/2014/main" id="{DCCCA34F-DF28-F45E-9666-9D9354E042FE}"/>
              </a:ext>
            </a:extLst>
          </p:cNvPr>
          <p:cNvGrpSpPr/>
          <p:nvPr/>
        </p:nvGrpSpPr>
        <p:grpSpPr>
          <a:xfrm>
            <a:off x="9875521" y="1"/>
            <a:ext cx="2350831" cy="3804145"/>
            <a:chOff x="7400700" y="0"/>
            <a:chExt cx="1747050" cy="2853109"/>
          </a:xfrm>
        </p:grpSpPr>
        <p:sp>
          <p:nvSpPr>
            <p:cNvPr id="195" name="Google Shape;195;p26">
              <a:extLst>
                <a:ext uri="{FF2B5EF4-FFF2-40B4-BE49-F238E27FC236}">
                  <a16:creationId xmlns:a16="http://schemas.microsoft.com/office/drawing/2014/main" id="{1984704B-0048-60A9-85A2-B952077F2191}"/>
                </a:ext>
              </a:extLst>
            </p:cNvPr>
            <p:cNvSpPr/>
            <p:nvPr/>
          </p:nvSpPr>
          <p:spPr>
            <a:xfrm rot="5400000">
              <a:off x="7402546" y="1107904"/>
              <a:ext cx="1743359" cy="1747050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0" y="1"/>
                  </a:moveTo>
                  <a:lnTo>
                    <a:pt x="0" y="23817"/>
                  </a:lnTo>
                  <a:cubicBezTo>
                    <a:pt x="13155" y="23817"/>
                    <a:pt x="23817" y="13155"/>
                    <a:pt x="23817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6" name="Google Shape;196;p26">
              <a:extLst>
                <a:ext uri="{FF2B5EF4-FFF2-40B4-BE49-F238E27FC236}">
                  <a16:creationId xmlns:a16="http://schemas.microsoft.com/office/drawing/2014/main" id="{95C26140-A9E5-FAB1-88D0-178212D0924D}"/>
                </a:ext>
              </a:extLst>
            </p:cNvPr>
            <p:cNvSpPr/>
            <p:nvPr/>
          </p:nvSpPr>
          <p:spPr>
            <a:xfrm rot="5400000">
              <a:off x="8036028" y="1107829"/>
              <a:ext cx="1109800" cy="1113645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lnTo>
                    <a:pt x="0" y="11909"/>
                  </a:lnTo>
                  <a:cubicBezTo>
                    <a:pt x="6581" y="11909"/>
                    <a:pt x="11909" y="6581"/>
                    <a:pt x="11909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  <a:alpha val="15000"/>
                  </a:srgbClr>
                </a:gs>
                <a:gs pos="100000">
                  <a:srgbClr val="174B67">
                    <a:alpha val="30196"/>
                    <a:alpha val="1500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7" name="Google Shape;197;p26">
              <a:extLst>
                <a:ext uri="{FF2B5EF4-FFF2-40B4-BE49-F238E27FC236}">
                  <a16:creationId xmlns:a16="http://schemas.microsoft.com/office/drawing/2014/main" id="{CB16E008-7B5A-D28A-9007-2B4D7BA05DA1}"/>
                </a:ext>
              </a:extLst>
            </p:cNvPr>
            <p:cNvSpPr/>
            <p:nvPr/>
          </p:nvSpPr>
          <p:spPr>
            <a:xfrm rot="5400000">
              <a:off x="8036028" y="-1922"/>
              <a:ext cx="1109800" cy="1113645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cubicBezTo>
                    <a:pt x="0" y="6581"/>
                    <a:pt x="5334" y="11909"/>
                    <a:pt x="11908" y="11909"/>
                  </a:cubicBezTo>
                  <a:lnTo>
                    <a:pt x="11908" y="1"/>
                  </a:lnTo>
                  <a:close/>
                </a:path>
              </a:pathLst>
            </a:custGeom>
            <a:gradFill>
              <a:gsLst>
                <a:gs pos="0">
                  <a:srgbClr val="293F5D">
                    <a:alpha val="20000"/>
                  </a:srgbClr>
                </a:gs>
                <a:gs pos="100000">
                  <a:srgbClr val="4B4F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FE7835AE-5D5E-F173-A380-DEB6725D38D0}"/>
              </a:ext>
            </a:extLst>
          </p:cNvPr>
          <p:cNvSpPr txBox="1">
            <a:spLocks/>
          </p:cNvSpPr>
          <p:nvPr/>
        </p:nvSpPr>
        <p:spPr>
          <a:xfrm>
            <a:off x="1493566" y="5188573"/>
            <a:ext cx="5317396" cy="801791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/>
            <a:r>
              <a:rPr lang="en" sz="1867" dirty="0"/>
              <a:t>Supervisor: Hrach Makaryan</a:t>
            </a:r>
          </a:p>
          <a:p>
            <a:pPr marL="0" indent="0"/>
            <a:r>
              <a:rPr lang="en" sz="1867" dirty="0"/>
              <a:t>Student: Astghik Arakelian</a:t>
            </a:r>
          </a:p>
        </p:txBody>
      </p:sp>
      <p:sp>
        <p:nvSpPr>
          <p:cNvPr id="3" name="Google Shape;193;p26">
            <a:extLst>
              <a:ext uri="{FF2B5EF4-FFF2-40B4-BE49-F238E27FC236}">
                <a16:creationId xmlns:a16="http://schemas.microsoft.com/office/drawing/2014/main" id="{1FFE1CAD-4CDC-DD97-A7C7-03F233E193BA}"/>
              </a:ext>
            </a:extLst>
          </p:cNvPr>
          <p:cNvSpPr txBox="1">
            <a:spLocks/>
          </p:cNvSpPr>
          <p:nvPr/>
        </p:nvSpPr>
        <p:spPr>
          <a:xfrm>
            <a:off x="7439049" y="5188573"/>
            <a:ext cx="4752952" cy="801791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/>
            <a:r>
              <a:rPr lang="en" sz="1867" dirty="0"/>
              <a:t>American University of Armenia</a:t>
            </a:r>
          </a:p>
          <a:p>
            <a:pPr marL="0" indent="0"/>
            <a:r>
              <a:rPr lang="en" sz="1867" dirty="0"/>
              <a:t>Engineering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165B-5C67-9292-38E6-035F2E5B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38" y="1032385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System Scope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FAD601F-AA17-BC4B-D05D-71C21FE676BF}"/>
              </a:ext>
            </a:extLst>
          </p:cNvPr>
          <p:cNvSpPr txBox="1">
            <a:spLocks/>
          </p:cNvSpPr>
          <p:nvPr/>
        </p:nvSpPr>
        <p:spPr>
          <a:xfrm>
            <a:off x="1063238" y="1921358"/>
            <a:ext cx="10272000" cy="355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546095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basis for various platforms including automated vehicles</a:t>
            </a:r>
          </a:p>
          <a:p>
            <a:pPr marL="546095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Focused on improving distance measurement precision</a:t>
            </a:r>
          </a:p>
          <a:p>
            <a:pPr marL="546095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Provides the key operational modes to obtain positioning information</a:t>
            </a:r>
          </a:p>
          <a:p>
            <a:pPr marL="546095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External housing and mounting specifications adjusted when integrating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4F8EA9-4AC4-4462-1CA5-83375085A47D}"/>
              </a:ext>
            </a:extLst>
          </p:cNvPr>
          <p:cNvSpPr txBox="1">
            <a:spLocks/>
          </p:cNvSpPr>
          <p:nvPr/>
        </p:nvSpPr>
        <p:spPr>
          <a:xfrm>
            <a:off x="1067304" y="1032388"/>
            <a:ext cx="7407067" cy="68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5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RSSI based LPS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075BD0-154C-11C8-F064-97376A97CB8D}"/>
              </a:ext>
            </a:extLst>
          </p:cNvPr>
          <p:cNvSpPr txBox="1">
            <a:spLocks/>
          </p:cNvSpPr>
          <p:nvPr/>
        </p:nvSpPr>
        <p:spPr>
          <a:xfrm>
            <a:off x="1067304" y="1906728"/>
            <a:ext cx="8836238" cy="304454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- Implementation based on Software Defined Radio (SDR)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 Used RSSI technique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 Built on Adalm-Pluto SDR module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 Operates both in LOS and NLOS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486D-BC81-004E-CFF8-96011483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38" y="1032385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Factors affecting RSSI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12</a:t>
            </a:fld>
            <a:endParaRPr lang="en-US"/>
          </a:p>
        </p:txBody>
      </p:sp>
      <p:sp>
        <p:nvSpPr>
          <p:cNvPr id="14" name="Google Shape;218;p28">
            <a:extLst>
              <a:ext uri="{FF2B5EF4-FFF2-40B4-BE49-F238E27FC236}">
                <a16:creationId xmlns:a16="http://schemas.microsoft.com/office/drawing/2014/main" id="{CDE2CEB3-D488-066C-9199-810E815685E4}"/>
              </a:ext>
            </a:extLst>
          </p:cNvPr>
          <p:cNvSpPr txBox="1">
            <a:spLocks/>
          </p:cNvSpPr>
          <p:nvPr/>
        </p:nvSpPr>
        <p:spPr>
          <a:xfrm>
            <a:off x="726697" y="2109598"/>
            <a:ext cx="3461869" cy="31892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150000"/>
              </a:lnSpc>
              <a:buSzPts val="1100"/>
            </a:pPr>
            <a:r>
              <a:rPr lang="en-US" sz="1800" dirty="0">
                <a:latin typeface="Livvic" pitchFamily="2" charset="0"/>
              </a:rPr>
              <a:t>Modulation Techniques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Livvic" pitchFamily="2" charset="0"/>
              </a:rPr>
              <a:t>Needed a simple technique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Livvic" pitchFamily="2" charset="0"/>
              </a:rPr>
              <a:t>Minimal amplitude changes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Livvic" pitchFamily="2" charset="0"/>
              </a:rPr>
              <a:t>Message to be transmitted in noisy environment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Livvic" pitchFamily="2" charset="0"/>
              </a:rPr>
              <a:t>Tested: FSK and QPSK</a:t>
            </a:r>
          </a:p>
        </p:txBody>
      </p:sp>
      <p:sp>
        <p:nvSpPr>
          <p:cNvPr id="3" name="Google Shape;218;p28">
            <a:extLst>
              <a:ext uri="{FF2B5EF4-FFF2-40B4-BE49-F238E27FC236}">
                <a16:creationId xmlns:a16="http://schemas.microsoft.com/office/drawing/2014/main" id="{0EE3E2BF-4B71-D26F-822F-03AC06933F3E}"/>
              </a:ext>
            </a:extLst>
          </p:cNvPr>
          <p:cNvSpPr txBox="1">
            <a:spLocks/>
          </p:cNvSpPr>
          <p:nvPr/>
        </p:nvSpPr>
        <p:spPr>
          <a:xfrm>
            <a:off x="4405179" y="2109598"/>
            <a:ext cx="3461869" cy="31892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150000"/>
              </a:lnSpc>
              <a:buSzPts val="1100"/>
            </a:pPr>
            <a:r>
              <a:rPr lang="en-US" dirty="0">
                <a:latin typeface="Livvic" pitchFamily="2" charset="0"/>
              </a:rPr>
              <a:t>Operational Frequency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Livvic" pitchFamily="2" charset="0"/>
              </a:rPr>
              <a:t>propagation losses and the free space path loss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Livvic" pitchFamily="2" charset="0"/>
              </a:rPr>
              <a:t>relative to GPS operational range	 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Livvic" pitchFamily="2" charset="0"/>
              </a:rPr>
              <a:t>License Free: 433 MHz</a:t>
            </a:r>
          </a:p>
        </p:txBody>
      </p:sp>
      <p:sp>
        <p:nvSpPr>
          <p:cNvPr id="4" name="Google Shape;218;p28">
            <a:extLst>
              <a:ext uri="{FF2B5EF4-FFF2-40B4-BE49-F238E27FC236}">
                <a16:creationId xmlns:a16="http://schemas.microsoft.com/office/drawing/2014/main" id="{64E00DDB-E130-AB20-3C5D-AC2D35704690}"/>
              </a:ext>
            </a:extLst>
          </p:cNvPr>
          <p:cNvSpPr txBox="1">
            <a:spLocks/>
          </p:cNvSpPr>
          <p:nvPr/>
        </p:nvSpPr>
        <p:spPr>
          <a:xfrm>
            <a:off x="8083660" y="2109598"/>
            <a:ext cx="3461869" cy="31892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150000"/>
              </a:lnSpc>
              <a:buSzPts val="1100"/>
            </a:pPr>
            <a:r>
              <a:rPr lang="en-US" sz="1800" dirty="0">
                <a:latin typeface="Livvic" pitchFamily="2" charset="0"/>
              </a:rPr>
              <a:t>Antenna characteristic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Livvic" pitchFamily="2" charset="0"/>
              </a:rPr>
              <a:t>Omnidirectional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Livvic" pitchFamily="2" charset="0"/>
              </a:rPr>
              <a:t>Transmitter and receiver  are parallel </a:t>
            </a:r>
          </a:p>
        </p:txBody>
      </p:sp>
    </p:spTree>
    <p:extLst>
      <p:ext uri="{BB962C8B-B14F-4D97-AF65-F5344CB8AC3E}">
        <p14:creationId xmlns:p14="http://schemas.microsoft.com/office/powerpoint/2010/main" val="389883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6;p28">
            <a:extLst>
              <a:ext uri="{FF2B5EF4-FFF2-40B4-BE49-F238E27FC236}">
                <a16:creationId xmlns:a16="http://schemas.microsoft.com/office/drawing/2014/main" id="{29F5DB8F-D044-9580-FA91-2216FE793499}"/>
              </a:ext>
            </a:extLst>
          </p:cNvPr>
          <p:cNvSpPr txBox="1">
            <a:spLocks/>
          </p:cNvSpPr>
          <p:nvPr/>
        </p:nvSpPr>
        <p:spPr>
          <a:xfrm>
            <a:off x="1061884" y="1022947"/>
            <a:ext cx="9039617" cy="69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Distance measurement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846FD-1643-6A18-2D20-AD958A8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4E148AF-754E-DB16-4E17-A2438AF5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3238" y="1921358"/>
                <a:ext cx="10272000" cy="35576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867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1pPr>
                <a:lvl2pPr marL="914400" marR="0" lvl="1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200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2pPr>
                <a:lvl3pPr marL="1371600" marR="0" lvl="2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200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3pPr>
                <a:lvl4pPr marL="1828800" marR="0" lvl="3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200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4pPr>
                <a:lvl5pPr marL="2286000" marR="0" lvl="4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200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5pPr>
                <a:lvl6pPr marL="2743200" marR="0" lvl="5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200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6pPr>
                <a:lvl7pPr marL="3200400" marR="0" lvl="6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200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7pPr>
                <a:lvl8pPr marL="3657600" marR="0" lvl="7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200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8pPr>
                <a:lvl9pPr marL="4114800" marR="0" lvl="8" indent="-304800" algn="ct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ivvic"/>
                  <a:buNone/>
                  <a:defRPr sz="1200" b="0" i="0" u="none" strike="noStrike" cap="none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defRPr>
                </a:lvl9pPr>
              </a:lstStyle>
              <a:p>
                <a:pPr marL="203195" indent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03195" indent="0" algn="l">
                  <a:lnSpc>
                    <a:spcPct val="100000"/>
                  </a:lnSpc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03195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𝑅𝑆𝑆𝐼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– RSSI at reference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03195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– distance between the target and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03195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– path loss exponent </a:t>
                </a:r>
              </a:p>
              <a:p>
                <a:pPr marL="203195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– random variable for additional factors (i.e. noise)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4E148AF-754E-DB16-4E17-A2438AF5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38" y="1921358"/>
                <a:ext cx="10272000" cy="3557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7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924" y="898832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Experimental RSSI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graph of measurement&#10;&#10;Description automatically generated">
            <a:extLst>
              <a:ext uri="{FF2B5EF4-FFF2-40B4-BE49-F238E27FC236}">
                <a16:creationId xmlns:a16="http://schemas.microsoft.com/office/drawing/2014/main" id="{17DF9858-58D9-39C4-6D39-13B189DA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88" y="1848050"/>
            <a:ext cx="5570744" cy="4176466"/>
          </a:xfrm>
          <a:prstGeom prst="rect">
            <a:avLst/>
          </a:prstGeom>
        </p:spPr>
      </p:pic>
      <p:pic>
        <p:nvPicPr>
          <p:cNvPr id="8" name="Picture 7" descr="A graph of measurement&#10;&#10;Description automatically generated">
            <a:extLst>
              <a:ext uri="{FF2B5EF4-FFF2-40B4-BE49-F238E27FC236}">
                <a16:creationId xmlns:a16="http://schemas.microsoft.com/office/drawing/2014/main" id="{6268E74A-7EFD-DF3B-20E2-2CBFA1B98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" y="1780999"/>
            <a:ext cx="5465039" cy="42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9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6;p28">
            <a:extLst>
              <a:ext uri="{FF2B5EF4-FFF2-40B4-BE49-F238E27FC236}">
                <a16:creationId xmlns:a16="http://schemas.microsoft.com/office/drawing/2014/main" id="{29F5DB8F-D044-9580-FA91-2216FE793499}"/>
              </a:ext>
            </a:extLst>
          </p:cNvPr>
          <p:cNvSpPr txBox="1">
            <a:spLocks/>
          </p:cNvSpPr>
          <p:nvPr/>
        </p:nvSpPr>
        <p:spPr>
          <a:xfrm>
            <a:off x="1061884" y="1022947"/>
            <a:ext cx="9039617" cy="69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RSSI filtering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846FD-1643-6A18-2D20-AD958A8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E148AF-754E-DB16-4E17-A2438AF5377E}"/>
              </a:ext>
            </a:extLst>
          </p:cNvPr>
          <p:cNvSpPr txBox="1">
            <a:spLocks/>
          </p:cNvSpPr>
          <p:nvPr/>
        </p:nvSpPr>
        <p:spPr>
          <a:xfrm>
            <a:off x="1063238" y="1921358"/>
            <a:ext cx="10272000" cy="355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546095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mbria Math" panose="02040503050406030204" pitchFamily="18" charset="0"/>
              </a:rPr>
              <a:t>R</a:t>
            </a:r>
            <a:r>
              <a:rPr lang="en-US" sz="2400" b="0" dirty="0">
                <a:ea typeface="Cambria Math" panose="02040503050406030204" pitchFamily="18" charset="0"/>
              </a:rPr>
              <a:t>educing noises and variability</a:t>
            </a:r>
          </a:p>
          <a:p>
            <a:pPr marL="546095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mbria Math" panose="02040503050406030204" pitchFamily="18" charset="0"/>
              </a:rPr>
              <a:t>Improving the accuracy </a:t>
            </a:r>
          </a:p>
          <a:p>
            <a:pPr marL="546095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ea typeface="Cambria Math" panose="02040503050406030204" pitchFamily="18" charset="0"/>
              </a:rPr>
              <a:t>Smoothing out irregular changes</a:t>
            </a:r>
          </a:p>
          <a:p>
            <a:pPr marL="546095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ea typeface="Cambria Math" panose="02040503050406030204" pitchFamily="18" charset="0"/>
              </a:rPr>
              <a:t>Filters considered</a:t>
            </a:r>
          </a:p>
          <a:p>
            <a:pPr marL="1003295" lvl="1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1" dirty="0">
                <a:ea typeface="Cambria Math" panose="02040503050406030204" pitchFamily="18" charset="0"/>
              </a:rPr>
              <a:t>Moving median, </a:t>
            </a:r>
            <a:r>
              <a:rPr lang="en-US" sz="2200" b="1" i="1" dirty="0">
                <a:ea typeface="Cambria Math" panose="02040503050406030204" pitchFamily="18" charset="0"/>
              </a:rPr>
              <a:t>Kalman</a:t>
            </a:r>
            <a:r>
              <a:rPr lang="en-US" sz="2200" b="0" i="1" dirty="0">
                <a:ea typeface="Cambria Math" panose="02040503050406030204" pitchFamily="18" charset="0"/>
              </a:rPr>
              <a:t>, Gaussian, Alpha-trimmed mean</a:t>
            </a:r>
          </a:p>
        </p:txBody>
      </p:sp>
    </p:spTree>
    <p:extLst>
      <p:ext uri="{BB962C8B-B14F-4D97-AF65-F5344CB8AC3E}">
        <p14:creationId xmlns:p14="http://schemas.microsoft.com/office/powerpoint/2010/main" val="263400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8" y="0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Applied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7D8D050-8D09-81EF-F6CA-ADD9A232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64" y="743962"/>
            <a:ext cx="7765072" cy="5560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019ECB-1FFE-A1C9-8FBB-894330CCBAF6}"/>
              </a:ext>
            </a:extLst>
          </p:cNvPr>
          <p:cNvSpPr txBox="1"/>
          <p:nvPr/>
        </p:nvSpPr>
        <p:spPr>
          <a:xfrm>
            <a:off x="3067767" y="6326642"/>
            <a:ext cx="6056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RSSI values are negative, on the plot are positive for simpler visualization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9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02" y="0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Applied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7D8D050-8D09-81EF-F6CA-ADD9A232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16" y="740371"/>
            <a:ext cx="8279967" cy="59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89" y="0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Applied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1FCAB30-82CE-ED4E-EE56-1924C5A0A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09" y="769292"/>
            <a:ext cx="8239581" cy="59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7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34" y="-10461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Experimental RSSI vs distance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A graph on a screen&#10;&#10;Description automatically generated">
            <a:extLst>
              <a:ext uri="{FF2B5EF4-FFF2-40B4-BE49-F238E27FC236}">
                <a16:creationId xmlns:a16="http://schemas.microsoft.com/office/drawing/2014/main" id="{C0C29FE4-03E5-9CA6-A574-EA7136A2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6" y="793301"/>
            <a:ext cx="8058188" cy="52713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EB53FE-EE50-2B35-1A27-8AACA6EF7A1A}"/>
              </a:ext>
            </a:extLst>
          </p:cNvPr>
          <p:cNvCxnSpPr>
            <a:cxnSpLocks/>
          </p:cNvCxnSpPr>
          <p:nvPr/>
        </p:nvCxnSpPr>
        <p:spPr>
          <a:xfrm flipH="1">
            <a:off x="1475334" y="1045029"/>
            <a:ext cx="691563" cy="1075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graph on a screen&#10;&#10;Description automatically generated">
            <a:extLst>
              <a:ext uri="{FF2B5EF4-FFF2-40B4-BE49-F238E27FC236}">
                <a16:creationId xmlns:a16="http://schemas.microsoft.com/office/drawing/2014/main" id="{15D8B335-C4CF-F9A5-797F-2B662ECDB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2720" r="88183" b="93947"/>
          <a:stretch/>
        </p:blipFill>
        <p:spPr>
          <a:xfrm>
            <a:off x="241045" y="2236054"/>
            <a:ext cx="2609731" cy="583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751AC0-08CD-FFA1-71AF-9E5B3B62ECA1}"/>
              </a:ext>
            </a:extLst>
          </p:cNvPr>
          <p:cNvCxnSpPr>
            <a:cxnSpLocks/>
          </p:cNvCxnSpPr>
          <p:nvPr/>
        </p:nvCxnSpPr>
        <p:spPr>
          <a:xfrm flipH="1" flipV="1">
            <a:off x="1728908" y="4990063"/>
            <a:ext cx="1374259" cy="953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graph on a screen&#10;&#10;Description automatically generated">
            <a:extLst>
              <a:ext uri="{FF2B5EF4-FFF2-40B4-BE49-F238E27FC236}">
                <a16:creationId xmlns:a16="http://schemas.microsoft.com/office/drawing/2014/main" id="{BC97D8D2-AFC4-1FC6-4888-3B58F4A45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0" t="95341" r="74949" b="463"/>
          <a:stretch/>
        </p:blipFill>
        <p:spPr>
          <a:xfrm>
            <a:off x="53689" y="4332202"/>
            <a:ext cx="3027511" cy="662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831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6;p28">
            <a:extLst>
              <a:ext uri="{FF2B5EF4-FFF2-40B4-BE49-F238E27FC236}">
                <a16:creationId xmlns:a16="http://schemas.microsoft.com/office/drawing/2014/main" id="{29F5DB8F-D044-9580-FA91-2216FE793499}"/>
              </a:ext>
            </a:extLst>
          </p:cNvPr>
          <p:cNvSpPr txBox="1">
            <a:spLocks/>
          </p:cNvSpPr>
          <p:nvPr/>
        </p:nvSpPr>
        <p:spPr>
          <a:xfrm>
            <a:off x="1061884" y="1022947"/>
            <a:ext cx="9039617" cy="69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3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Plan</a:t>
            </a:r>
          </a:p>
        </p:txBody>
      </p:sp>
      <p:sp>
        <p:nvSpPr>
          <p:cNvPr id="14" name="Google Shape;217;p28">
            <a:extLst>
              <a:ext uri="{FF2B5EF4-FFF2-40B4-BE49-F238E27FC236}">
                <a16:creationId xmlns:a16="http://schemas.microsoft.com/office/drawing/2014/main" id="{278976AD-0963-2E47-1990-D5002A504254}"/>
              </a:ext>
            </a:extLst>
          </p:cNvPr>
          <p:cNvSpPr txBox="1">
            <a:spLocks/>
          </p:cNvSpPr>
          <p:nvPr/>
        </p:nvSpPr>
        <p:spPr>
          <a:xfrm>
            <a:off x="1061884" y="1854497"/>
            <a:ext cx="5220929" cy="35212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438150" indent="-285750" algn="l">
              <a:lnSpc>
                <a:spcPct val="150000"/>
              </a:lnSpc>
              <a:buFont typeface="Livvic" pitchFamily="2" charset="0"/>
              <a:buChar char="‒"/>
            </a:pPr>
            <a:r>
              <a:rPr lang="en-US" sz="1800" dirty="0"/>
              <a:t>Introduction to Location Positioning Systems</a:t>
            </a:r>
          </a:p>
          <a:p>
            <a:pPr marL="438150" indent="-285750" algn="l">
              <a:lnSpc>
                <a:spcPct val="150000"/>
              </a:lnSpc>
              <a:buFont typeface="Livvic" pitchFamily="2" charset="0"/>
              <a:buChar char="‒"/>
            </a:pPr>
            <a:r>
              <a:rPr lang="en-US" sz="1800" dirty="0"/>
              <a:t>Positioning Techniques: A Comparative Overview</a:t>
            </a:r>
          </a:p>
          <a:p>
            <a:pPr marL="438150" indent="-285750" algn="l">
              <a:lnSpc>
                <a:spcPct val="150000"/>
              </a:lnSpc>
              <a:buFont typeface="Livvic" pitchFamily="2" charset="0"/>
              <a:buChar char="‒"/>
            </a:pPr>
            <a:r>
              <a:rPr lang="en-US" sz="1800" dirty="0"/>
              <a:t>Objectives of the Capstone Project</a:t>
            </a:r>
          </a:p>
          <a:p>
            <a:pPr marL="438150" indent="-285750" algn="l">
              <a:lnSpc>
                <a:spcPct val="150000"/>
              </a:lnSpc>
              <a:buFont typeface="Livvic" pitchFamily="2" charset="0"/>
              <a:buChar char="‒"/>
            </a:pPr>
            <a:r>
              <a:rPr lang="en-US" sz="1800" dirty="0"/>
              <a:t>RSSI-Based Local Positioning System Overview</a:t>
            </a:r>
          </a:p>
          <a:p>
            <a:pPr marL="438150" indent="-285750" algn="l">
              <a:lnSpc>
                <a:spcPct val="150000"/>
              </a:lnSpc>
              <a:buFont typeface="Livvic" pitchFamily="2" charset="0"/>
              <a:buChar char="‒"/>
            </a:pPr>
            <a:r>
              <a:rPr lang="en-US" sz="1800" dirty="0"/>
              <a:t>LPS specifications</a:t>
            </a:r>
          </a:p>
          <a:p>
            <a:pPr marL="152400" indent="0" algn="l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94A7-E37B-4B7F-0DFF-813BB838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46191-2DF1-B2C2-CE1F-30C91A2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823B6C-945E-12CE-7C47-94E3AA3C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83" y="0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Experimental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6EF36B-185A-D0E2-59D9-6E78FEB18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55899"/>
              </p:ext>
            </p:extLst>
          </p:nvPr>
        </p:nvGraphicFramePr>
        <p:xfrm>
          <a:off x="1654629" y="947714"/>
          <a:ext cx="8882742" cy="49625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9713">
                  <a:extLst>
                    <a:ext uri="{9D8B030D-6E8A-4147-A177-3AD203B41FA5}">
                      <a16:colId xmlns:a16="http://schemas.microsoft.com/office/drawing/2014/main" val="3115605373"/>
                    </a:ext>
                  </a:extLst>
                </a:gridCol>
                <a:gridCol w="2530600">
                  <a:extLst>
                    <a:ext uri="{9D8B030D-6E8A-4147-A177-3AD203B41FA5}">
                      <a16:colId xmlns:a16="http://schemas.microsoft.com/office/drawing/2014/main" val="2959997631"/>
                    </a:ext>
                  </a:extLst>
                </a:gridCol>
                <a:gridCol w="1992716">
                  <a:extLst>
                    <a:ext uri="{9D8B030D-6E8A-4147-A177-3AD203B41FA5}">
                      <a16:colId xmlns:a16="http://schemas.microsoft.com/office/drawing/2014/main" val="2091296661"/>
                    </a:ext>
                  </a:extLst>
                </a:gridCol>
                <a:gridCol w="2179713">
                  <a:extLst>
                    <a:ext uri="{9D8B030D-6E8A-4147-A177-3AD203B41FA5}">
                      <a16:colId xmlns:a16="http://schemas.microsoft.com/office/drawing/2014/main" val="3551123321"/>
                    </a:ext>
                  </a:extLst>
                </a:gridCol>
              </a:tblGrid>
              <a:tr h="83126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Actual Distance (m)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Measured Distance (m)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Absolute Error (m)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Relative Error (%)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2336697963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1.895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0.105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5.25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652528180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1.9671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0.0329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1.645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3400790188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2.26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0.24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9.6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468134748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3.093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0.093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3906933926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2.82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0.18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608043666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4.039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0.039</a:t>
                      </a:r>
                      <a:endParaRPr lang="en-US" sz="16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0.975</a:t>
                      </a:r>
                      <a:endParaRPr lang="en-US" sz="16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1647278313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4.89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2093745220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7.099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0.099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1.414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1155720914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8.89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0.89</a:t>
                      </a:r>
                      <a:endParaRPr lang="en-US" sz="16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11.125</a:t>
                      </a:r>
                      <a:endParaRPr lang="en-US" sz="16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998598113"/>
                  </a:ext>
                </a:extLst>
              </a:tr>
              <a:tr h="3812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10.0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10.45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0.45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4.5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926" marR="81926" marT="0" marB="0"/>
                </a:tc>
                <a:extLst>
                  <a:ext uri="{0D108BD9-81ED-4DB2-BD59-A6C34878D82A}">
                    <a16:rowId xmlns:a16="http://schemas.microsoft.com/office/drawing/2014/main" val="7608176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D0A39-62D1-A6C6-C86C-A1DF6407668E}"/>
              </a:ext>
            </a:extLst>
          </p:cNvPr>
          <p:cNvCxnSpPr/>
          <p:nvPr/>
        </p:nvCxnSpPr>
        <p:spPr>
          <a:xfrm>
            <a:off x="5278582" y="4089862"/>
            <a:ext cx="1005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450AC-64AA-8211-C1A4-A1420822A4E4}"/>
              </a:ext>
            </a:extLst>
          </p:cNvPr>
          <p:cNvCxnSpPr/>
          <p:nvPr/>
        </p:nvCxnSpPr>
        <p:spPr>
          <a:xfrm>
            <a:off x="5278582" y="5364481"/>
            <a:ext cx="1005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3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6C7B9-D03B-4081-5A3E-F97978EAE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D2C7-CEAA-4462-3EAB-4FC1CC78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238" y="2000489"/>
            <a:ext cx="4917232" cy="3825126"/>
          </a:xfrm>
        </p:spPr>
        <p:txBody>
          <a:bodyPr/>
          <a:lstStyle/>
          <a:p>
            <a:pPr marL="203195" indent="0">
              <a:buNone/>
            </a:pPr>
            <a:r>
              <a:rPr lang="en-US" sz="2400" dirty="0"/>
              <a:t>The primary objective ~ accurate distance measurement between nodes, using the RSSI technique within the SDR framework </a:t>
            </a:r>
          </a:p>
          <a:p>
            <a:pPr marL="203195" indent="0">
              <a:buNone/>
            </a:pPr>
            <a:endParaRPr lang="en-US" sz="2400" dirty="0"/>
          </a:p>
          <a:p>
            <a:pPr marL="203195" indent="0">
              <a:buNone/>
            </a:pPr>
            <a:endParaRPr lang="en-US" sz="2400" dirty="0"/>
          </a:p>
          <a:p>
            <a:pPr marL="203195" indent="0">
              <a:buNone/>
            </a:pPr>
            <a:r>
              <a:rPr lang="en-US" sz="2400" dirty="0"/>
              <a:t>Target-node distances → trilateration → position information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0BD19B-ABDF-DF1D-6B69-42B47571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87"/>
          <a:stretch/>
        </p:blipFill>
        <p:spPr>
          <a:xfrm>
            <a:off x="6210692" y="782013"/>
            <a:ext cx="5981308" cy="601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5F7D3-B2A0-A189-06B8-7A18ACC8BDDD}"/>
              </a:ext>
            </a:extLst>
          </p:cNvPr>
          <p:cNvSpPr txBox="1"/>
          <p:nvPr/>
        </p:nvSpPr>
        <p:spPr>
          <a:xfrm>
            <a:off x="6096000" y="5552767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ivvic" pitchFamily="2" charset="0"/>
              </a:rPr>
              <a:t>Fig. 1</a:t>
            </a:r>
          </a:p>
          <a:p>
            <a:r>
              <a:rPr lang="en-US" dirty="0">
                <a:solidFill>
                  <a:schemeClr val="tx1"/>
                </a:solidFill>
                <a:latin typeface="Livvic" pitchFamily="2" charset="0"/>
              </a:rPr>
              <a:t>Trilateration principle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09916-6A3F-96FE-34E6-D4130234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EC0CCA-9FF3-15DF-2271-0FFBF2C4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38" y="1032385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Trilateration ideally</a:t>
            </a:r>
          </a:p>
        </p:txBody>
      </p:sp>
    </p:spTree>
    <p:extLst>
      <p:ext uri="{BB962C8B-B14F-4D97-AF65-F5344CB8AC3E}">
        <p14:creationId xmlns:p14="http://schemas.microsoft.com/office/powerpoint/2010/main" val="387221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BF2D729F-6F26-7EDE-1058-428FF8191355}"/>
              </a:ext>
            </a:extLst>
          </p:cNvPr>
          <p:cNvSpPr/>
          <p:nvPr/>
        </p:nvSpPr>
        <p:spPr>
          <a:xfrm>
            <a:off x="7014632" y="4438836"/>
            <a:ext cx="2165242" cy="216524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5976-20FD-6BC3-F36C-ADF1013D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873899"/>
            <a:ext cx="10272000" cy="1213200"/>
          </a:xfrm>
        </p:spPr>
        <p:txBody>
          <a:bodyPr/>
          <a:lstStyle/>
          <a:p>
            <a:pPr marL="203195" indent="0" algn="ctr">
              <a:lnSpc>
                <a:spcPct val="150000"/>
              </a:lnSpc>
              <a:buNone/>
            </a:pPr>
            <a:r>
              <a:rPr lang="en-US" sz="1800" dirty="0"/>
              <a:t>Even small errors in distance measurements </a:t>
            </a:r>
            <a:r>
              <a:rPr lang="en-US" sz="1800" dirty="0">
                <a:sym typeface="Symbol" panose="05050102010706020507" pitchFamily="18" charset="2"/>
              </a:rPr>
              <a:t> Not perfectly intersecting circles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46191-2DF1-B2C2-CE1F-30C91A2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823B6C-945E-12CE-7C47-94E3AA3C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38" y="1032385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Trilateration in use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EA930AC-4D85-71C1-2AF1-88061F862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9720" y="2451223"/>
            <a:ext cx="5624567" cy="42184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5B2E15-F591-B7F7-BA64-110A3A0D4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180" y="2122286"/>
            <a:ext cx="5511360" cy="41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21" y="762562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Intersection of Circles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23</a:t>
            </a:fld>
            <a:endParaRPr lang="en-US"/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265A73DB-9A3E-64E5-12A2-0D779B6E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1819" y="1022948"/>
            <a:ext cx="7435419" cy="55765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2AD24-4901-BD95-F26C-1F250C18B5FE}"/>
                  </a:ext>
                </a:extLst>
              </p:cNvPr>
              <p:cNvSpPr txBox="1"/>
              <p:nvPr/>
            </p:nvSpPr>
            <p:spPr>
              <a:xfrm>
                <a:off x="0" y="2445910"/>
                <a:ext cx="5162817" cy="1501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  <m:t>𝑖𝑗</m:t>
                          </m:r>
                        </m:sub>
                      </m:sSub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</a:rPr>
                        <m:t>,</m:t>
                      </m:r>
                      <m:sSubSup>
                        <m:sSubSup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</m:ctrlPr>
                        </m:sSubSup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  <m:t>′</m:t>
                          </m:r>
                        </m:sup>
                      </m:sSubSup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</a:rPr>
                        <m:t>=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  <m:t>𝐶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  <m:t>0</m:t>
                          </m:r>
                        </m:sub>
                      </m:sSub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</a:rPr>
                        <m:t>±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</a:rPr>
                        <m:t>h</m:t>
                      </m:r>
                      <m:d>
                        <m:d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Yu Mincho" panose="020B0400000000000000" pitchFamily="18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2AD24-4901-BD95-F26C-1F250C18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45910"/>
                <a:ext cx="5162817" cy="1501245"/>
              </a:xfrm>
              <a:prstGeom prst="rect">
                <a:avLst/>
              </a:prstGeom>
              <a:blipFill>
                <a:blip r:embed="rId4"/>
                <a:stretch>
                  <a:fillRect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797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21" y="762562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Best intersection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8163CAD-74A8-0DB1-5A98-D30715446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821" y="1578227"/>
                <a:ext cx="10826018" cy="154843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03195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Livvic" pitchFamily="2" charset="0"/>
                  </a:rPr>
                  <a:t>Traditional method:</a:t>
                </a:r>
                <a:r>
                  <a:rPr lang="en-US" sz="1800" dirty="0">
                    <a:solidFill>
                      <a:schemeClr val="tx1"/>
                    </a:solidFill>
                    <a:latin typeface="Livvic" pitchFamily="2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tx1"/>
                  </a:solidFill>
                  <a:latin typeface="Livvic" pitchFamily="2" charset="0"/>
                  <a:sym typeface="Symbol" panose="05050102010706020507" pitchFamily="18" charset="2"/>
                </a:endParaRPr>
              </a:p>
              <a:p>
                <a:pPr marL="203195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Livvic" pitchFamily="2" charset="0"/>
                    <a:sym typeface="Symbol" panose="05050102010706020507" pitchFamily="18" charset="2"/>
                  </a:rPr>
                  <a:t>Used method: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ⅈ</m:t>
                                            </m:r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sz="18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ⅈ</m:t>
                                            </m:r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sz="18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tx1"/>
                  </a:solidFill>
                  <a:latin typeface="Livvic" pitchFamily="2" charset="0"/>
                  <a:sym typeface="Symbol" panose="05050102010706020507" pitchFamily="18" charset="2"/>
                </a:endParaRPr>
              </a:p>
              <a:p>
                <a:pPr marL="203195" algn="ctr"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  <a:latin typeface="Livvic" pitchFamily="2" charset="0"/>
                </a:endParaRPr>
              </a:p>
            </p:txBody>
          </p:sp>
        </mc:Choice>
        <mc:Fallback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8163CAD-74A8-0DB1-5A98-D30715446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21" y="1578227"/>
                <a:ext cx="10826018" cy="1548431"/>
              </a:xfrm>
              <a:prstGeom prst="rect">
                <a:avLst/>
              </a:prstGeom>
              <a:blipFill>
                <a:blip r:embed="rId2"/>
                <a:stretch>
                  <a:fillRect b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C107F00-BF17-33DD-392E-A1A67EE6D85F}"/>
              </a:ext>
            </a:extLst>
          </p:cNvPr>
          <p:cNvSpPr/>
          <p:nvPr/>
        </p:nvSpPr>
        <p:spPr>
          <a:xfrm>
            <a:off x="4828603" y="6017309"/>
            <a:ext cx="395654" cy="287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7E60A0-A7F1-DA2D-BC24-DE32E560DC25}"/>
              </a:ext>
            </a:extLst>
          </p:cNvPr>
          <p:cNvSpPr/>
          <p:nvPr/>
        </p:nvSpPr>
        <p:spPr>
          <a:xfrm>
            <a:off x="6161221" y="3685703"/>
            <a:ext cx="2912896" cy="29128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64B4DD-59E7-1EE2-D8CC-3EFBB7826F8B}"/>
              </a:ext>
            </a:extLst>
          </p:cNvPr>
          <p:cNvSpPr/>
          <p:nvPr/>
        </p:nvSpPr>
        <p:spPr>
          <a:xfrm>
            <a:off x="4897945" y="3960947"/>
            <a:ext cx="2637652" cy="2637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47D72BA-E8B3-C77A-7FE1-616B450C91C9}"/>
              </a:ext>
            </a:extLst>
          </p:cNvPr>
          <p:cNvSpPr/>
          <p:nvPr/>
        </p:nvSpPr>
        <p:spPr>
          <a:xfrm rot="11207448">
            <a:off x="5949059" y="3786484"/>
            <a:ext cx="290936" cy="1902749"/>
          </a:xfrm>
          <a:prstGeom prst="triangle">
            <a:avLst>
              <a:gd name="adj" fmla="val 55945"/>
            </a:avLst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1938E1E-7951-A78B-4161-46977D297274}"/>
              </a:ext>
            </a:extLst>
          </p:cNvPr>
          <p:cNvSpPr/>
          <p:nvPr/>
        </p:nvSpPr>
        <p:spPr>
          <a:xfrm rot="11207448">
            <a:off x="6039821" y="3773598"/>
            <a:ext cx="315894" cy="171664"/>
          </a:xfrm>
          <a:prstGeom prst="triangle">
            <a:avLst>
              <a:gd name="adj" fmla="val 44505"/>
            </a:avLst>
          </a:prstGeom>
          <a:noFill/>
          <a:ln w="571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6645542-3A14-208C-B54A-8458E667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524" y="2700070"/>
            <a:ext cx="7272953" cy="54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6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38" y="1032385"/>
            <a:ext cx="7106871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Node-Target signal transmission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FAD601F-AA17-BC4B-D05D-71C21FE676BF}"/>
              </a:ext>
            </a:extLst>
          </p:cNvPr>
          <p:cNvSpPr txBox="1">
            <a:spLocks/>
          </p:cNvSpPr>
          <p:nvPr/>
        </p:nvSpPr>
        <p:spPr>
          <a:xfrm>
            <a:off x="1063239" y="1921358"/>
            <a:ext cx="4615262" cy="355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203195" indent="0" algn="l">
              <a:lnSpc>
                <a:spcPct val="200000"/>
              </a:lnSpc>
            </a:pPr>
            <a:r>
              <a:rPr lang="en-US" sz="2400" dirty="0"/>
              <a:t>Time-Division Multiple Access</a:t>
            </a:r>
          </a:p>
          <a:p>
            <a:pPr marL="488945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Livvic" pitchFamily="2" charset="0"/>
                <a:ea typeface="Calibri" panose="020F0502020204030204" pitchFamily="34" charset="0"/>
              </a:rPr>
              <a:t>Each node transmits data in its designated time slot</a:t>
            </a:r>
          </a:p>
          <a:p>
            <a:pPr marL="488945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Livvic" pitchFamily="2" charset="0"/>
                <a:ea typeface="Calibri" panose="020F0502020204030204" pitchFamily="34" charset="0"/>
              </a:rPr>
              <a:t>Less likely signal collision</a:t>
            </a:r>
          </a:p>
          <a:p>
            <a:pPr marL="488945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Livvic" pitchFamily="2" charset="0"/>
                <a:ea typeface="Calibri" panose="020F0502020204030204" pitchFamily="34" charset="0"/>
              </a:rPr>
              <a:t>Improved system organization </a:t>
            </a:r>
            <a:endParaRPr lang="en-US" sz="2400" dirty="0">
              <a:latin typeface="Livvic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EC22F-F265-1857-89F3-B28791A677A8}"/>
              </a:ext>
            </a:extLst>
          </p:cNvPr>
          <p:cNvSpPr txBox="1">
            <a:spLocks/>
          </p:cNvSpPr>
          <p:nvPr/>
        </p:nvSpPr>
        <p:spPr>
          <a:xfrm>
            <a:off x="6096000" y="1921358"/>
            <a:ext cx="5176197" cy="355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203195" indent="0" algn="l">
              <a:lnSpc>
                <a:spcPct val="200000"/>
              </a:lnSpc>
            </a:pPr>
            <a:r>
              <a:rPr lang="en-US" sz="2400" dirty="0"/>
              <a:t>Unique ID</a:t>
            </a:r>
          </a:p>
          <a:p>
            <a:pPr marL="488945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Livvic" pitchFamily="2" charset="0"/>
                <a:ea typeface="Calibri" panose="020F0502020204030204" pitchFamily="34" charset="0"/>
              </a:rPr>
              <a:t>Unique message</a:t>
            </a:r>
          </a:p>
          <a:p>
            <a:pPr marL="488945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ivvic" pitchFamily="2" charset="0"/>
                <a:ea typeface="Calibri" panose="020F0502020204030204" pitchFamily="34" charset="0"/>
              </a:rPr>
              <a:t>Identifying each node</a:t>
            </a:r>
            <a:endParaRPr lang="en-US" sz="1800" dirty="0">
              <a:effectLst/>
              <a:latin typeface="Livvic" pitchFamily="2" charset="0"/>
              <a:ea typeface="Calibri" panose="020F0502020204030204" pitchFamily="34" charset="0"/>
            </a:endParaRPr>
          </a:p>
          <a:p>
            <a:pPr marL="488945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ivvic" pitchFamily="2" charset="0"/>
                <a:ea typeface="Calibri" panose="020F0502020204030204" pitchFamily="34" charset="0"/>
              </a:rPr>
              <a:t>Ensure Compatibility</a:t>
            </a:r>
            <a:r>
              <a:rPr lang="en-US" sz="1800" dirty="0">
                <a:effectLst/>
                <a:latin typeface="Livvic" pitchFamily="2" charset="0"/>
                <a:ea typeface="Calibri" panose="020F0502020204030204" pitchFamily="34" charset="0"/>
              </a:rPr>
              <a:t> </a:t>
            </a:r>
            <a:endParaRPr lang="en-US" sz="2400" dirty="0">
              <a:latin typeface="Livv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15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86" y="0"/>
            <a:ext cx="10732327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Target location estimations: Optimal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30AF2E-F0BB-4DA2-D6D8-2D8205657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64" y="665786"/>
            <a:ext cx="8338272" cy="5526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647E0-E9F8-C7CA-DED5-94E62AC16511}"/>
              </a:ext>
            </a:extLst>
          </p:cNvPr>
          <p:cNvSpPr txBox="1"/>
          <p:nvPr/>
        </p:nvSpPr>
        <p:spPr>
          <a:xfrm>
            <a:off x="2136098" y="3560163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Livvic" pitchFamily="2" charset="0"/>
              </a:rPr>
              <a:t>Mean error: 0.41</a:t>
            </a:r>
          </a:p>
        </p:txBody>
      </p:sp>
    </p:spTree>
    <p:extLst>
      <p:ext uri="{BB962C8B-B14F-4D97-AF65-F5344CB8AC3E}">
        <p14:creationId xmlns:p14="http://schemas.microsoft.com/office/powerpoint/2010/main" val="369624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44E21-8081-E819-EC4B-D9C07B2C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86" y="0"/>
            <a:ext cx="10732327" cy="815665"/>
          </a:xfrm>
        </p:spPr>
        <p:txBody>
          <a:bodyPr/>
          <a:lstStyle/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Target location estimations: NLOS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F6230-29F0-80C0-9134-D1472D3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66BD97-8157-C4A0-9319-828E6570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7" y="667512"/>
            <a:ext cx="8333065" cy="5522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45DF3-BD8C-EC1B-BC59-F6148FFE4CA8}"/>
              </a:ext>
            </a:extLst>
          </p:cNvPr>
          <p:cNvSpPr txBox="1"/>
          <p:nvPr/>
        </p:nvSpPr>
        <p:spPr>
          <a:xfrm>
            <a:off x="2136098" y="3560163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Livvic" pitchFamily="2" charset="0"/>
              </a:rPr>
              <a:t>Mean error: 0.56</a:t>
            </a:r>
          </a:p>
        </p:txBody>
      </p:sp>
    </p:spTree>
    <p:extLst>
      <p:ext uri="{BB962C8B-B14F-4D97-AF65-F5344CB8AC3E}">
        <p14:creationId xmlns:p14="http://schemas.microsoft.com/office/powerpoint/2010/main" val="205450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4F8EA9-4AC4-4462-1CA5-83375085A47D}"/>
              </a:ext>
            </a:extLst>
          </p:cNvPr>
          <p:cNvSpPr txBox="1">
            <a:spLocks/>
          </p:cNvSpPr>
          <p:nvPr/>
        </p:nvSpPr>
        <p:spPr>
          <a:xfrm>
            <a:off x="1067304" y="1032388"/>
            <a:ext cx="7407067" cy="68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5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Future work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075BD0-154C-11C8-F064-97376A97CB8D}"/>
              </a:ext>
            </a:extLst>
          </p:cNvPr>
          <p:cNvSpPr txBox="1">
            <a:spLocks/>
          </p:cNvSpPr>
          <p:nvPr/>
        </p:nvSpPr>
        <p:spPr>
          <a:xfrm>
            <a:off x="1067304" y="1906728"/>
            <a:ext cx="8836238" cy="304454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4953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Nodes operating as a standalone device</a:t>
            </a:r>
          </a:p>
          <a:p>
            <a:pPr marL="4953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Faster computations: shift from </a:t>
            </a:r>
            <a:r>
              <a:rPr lang="en-US" sz="2400" dirty="0" err="1">
                <a:sym typeface="Wingdings" panose="05000000000000000000" pitchFamily="2" charset="2"/>
              </a:rPr>
              <a:t>Matlab</a:t>
            </a:r>
            <a:endParaRPr lang="en-US" sz="2400" dirty="0">
              <a:sym typeface="Wingdings" panose="05000000000000000000" pitchFamily="2" charset="2"/>
            </a:endParaRPr>
          </a:p>
          <a:p>
            <a:pPr marL="4953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Precise synchronization between nodes</a:t>
            </a:r>
          </a:p>
          <a:p>
            <a:pPr marL="4953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Optimizing filters for dynamic environments</a:t>
            </a:r>
          </a:p>
          <a:p>
            <a:pPr marL="4953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Data encryption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486D-BC81-004E-CFF8-96011483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32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6;p28">
            <a:extLst>
              <a:ext uri="{FF2B5EF4-FFF2-40B4-BE49-F238E27FC236}">
                <a16:creationId xmlns:a16="http://schemas.microsoft.com/office/drawing/2014/main" id="{29F5DB8F-D044-9580-FA91-2216FE793499}"/>
              </a:ext>
            </a:extLst>
          </p:cNvPr>
          <p:cNvSpPr txBox="1">
            <a:spLocks/>
          </p:cNvSpPr>
          <p:nvPr/>
        </p:nvSpPr>
        <p:spPr>
          <a:xfrm>
            <a:off x="1061884" y="1022947"/>
            <a:ext cx="9039617" cy="69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846FD-1643-6A18-2D20-AD958A8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29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E148AF-754E-DB16-4E17-A2438AF5377E}"/>
              </a:ext>
            </a:extLst>
          </p:cNvPr>
          <p:cNvSpPr txBox="1">
            <a:spLocks/>
          </p:cNvSpPr>
          <p:nvPr/>
        </p:nvSpPr>
        <p:spPr>
          <a:xfrm>
            <a:off x="1063238" y="1921358"/>
            <a:ext cx="10272000" cy="355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546095" indent="-342900" algn="l">
              <a:lnSpc>
                <a:spcPct val="150000"/>
              </a:lnSpc>
              <a:buFontTx/>
              <a:buChar char="-"/>
            </a:pPr>
            <a:r>
              <a:rPr lang="en-US" sz="2200" dirty="0"/>
              <a:t>Most optimal in static environments</a:t>
            </a:r>
          </a:p>
          <a:p>
            <a:pPr marL="546095" indent="-342900" algn="l">
              <a:lnSpc>
                <a:spcPct val="150000"/>
              </a:lnSpc>
              <a:buFontTx/>
              <a:buChar char="-"/>
            </a:pPr>
            <a:r>
              <a:rPr lang="en-US" sz="2200" dirty="0"/>
              <a:t>Operates in lower frequencies than GPS, in case GPS is jammed</a:t>
            </a:r>
          </a:p>
          <a:p>
            <a:pPr marL="546095" indent="-342900" algn="l">
              <a:lnSpc>
                <a:spcPct val="150000"/>
              </a:lnSpc>
              <a:buFontTx/>
              <a:buChar char="-"/>
            </a:pPr>
            <a:r>
              <a:rPr lang="en-US" sz="2200" dirty="0"/>
              <a:t>Effective Local Positioning high precision of RSSI-based systems</a:t>
            </a:r>
          </a:p>
          <a:p>
            <a:pPr marL="546095" indent="-342900" algn="l">
              <a:lnSpc>
                <a:spcPct val="150000"/>
              </a:lnSpc>
              <a:buFontTx/>
              <a:buChar char="-"/>
            </a:pPr>
            <a:r>
              <a:rPr lang="en-US" sz="2200" dirty="0"/>
              <a:t>LPS is superior in GPS denied </a:t>
            </a:r>
          </a:p>
          <a:p>
            <a:pPr marL="546095" indent="-342900" algn="l">
              <a:lnSpc>
                <a:spcPct val="150000"/>
              </a:lnSpc>
              <a:buFontTx/>
              <a:buChar char="-"/>
            </a:pPr>
            <a:r>
              <a:rPr lang="en-US" sz="2200" dirty="0"/>
              <a:t>Focus on accurate distance measurement and advanced filtering algorithms</a:t>
            </a:r>
          </a:p>
          <a:p>
            <a:pPr marL="546095" indent="-342900" algn="l">
              <a:lnSpc>
                <a:spcPct val="150000"/>
              </a:lnSpc>
              <a:buFontTx/>
              <a:buChar char="-"/>
            </a:pPr>
            <a:r>
              <a:rPr lang="en-US" sz="2200" dirty="0"/>
              <a:t>System flexibility: SDR technology for adaptable configurations</a:t>
            </a:r>
          </a:p>
          <a:p>
            <a:pPr marL="546095" indent="-342900" algn="l">
              <a:lnSpc>
                <a:spcPct val="150000"/>
              </a:lnSpc>
              <a:buFontTx/>
              <a:buChar char="-"/>
            </a:pPr>
            <a:r>
              <a:rPr lang="en-US" sz="2200" dirty="0"/>
              <a:t>Prototype Development to shows feasibility</a:t>
            </a:r>
          </a:p>
        </p:txBody>
      </p:sp>
    </p:spTree>
    <p:extLst>
      <p:ext uri="{BB962C8B-B14F-4D97-AF65-F5344CB8AC3E}">
        <p14:creationId xmlns:p14="http://schemas.microsoft.com/office/powerpoint/2010/main" val="182397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C845CBFF-A35F-9DD3-5C84-0C315810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>
            <a:extLst>
              <a:ext uri="{FF2B5EF4-FFF2-40B4-BE49-F238E27FC236}">
                <a16:creationId xmlns:a16="http://schemas.microsoft.com/office/drawing/2014/main" id="{750F6853-6599-A2B6-2BA3-0DDECC9873D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099852" y="3638893"/>
            <a:ext cx="6520147" cy="52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Local Positioning Systems</a:t>
            </a:r>
            <a:endParaRPr sz="3200" dirty="0"/>
          </a:p>
        </p:txBody>
      </p:sp>
      <p:sp>
        <p:nvSpPr>
          <p:cNvPr id="5" name="Google Shape;216;p28">
            <a:extLst>
              <a:ext uri="{FF2B5EF4-FFF2-40B4-BE49-F238E27FC236}">
                <a16:creationId xmlns:a16="http://schemas.microsoft.com/office/drawing/2014/main" id="{E3715042-4581-766D-941C-048C55B3D0C0}"/>
              </a:ext>
            </a:extLst>
          </p:cNvPr>
          <p:cNvSpPr txBox="1">
            <a:spLocks/>
          </p:cNvSpPr>
          <p:nvPr/>
        </p:nvSpPr>
        <p:spPr>
          <a:xfrm>
            <a:off x="1099852" y="980768"/>
            <a:ext cx="6179061" cy="67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200" dirty="0"/>
              <a:t>Global Positioning Systems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10BDE-A196-3F49-36D6-E51255547FE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2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6;p28">
            <a:extLst>
              <a:ext uri="{FF2B5EF4-FFF2-40B4-BE49-F238E27FC236}">
                <a16:creationId xmlns:a16="http://schemas.microsoft.com/office/drawing/2014/main" id="{29F5DB8F-D044-9580-FA91-2216FE793499}"/>
              </a:ext>
            </a:extLst>
          </p:cNvPr>
          <p:cNvSpPr txBox="1">
            <a:spLocks/>
          </p:cNvSpPr>
          <p:nvPr/>
        </p:nvSpPr>
        <p:spPr>
          <a:xfrm>
            <a:off x="1061884" y="1022947"/>
            <a:ext cx="9039617" cy="69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846FD-1643-6A18-2D20-AD958A8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30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E148AF-754E-DB16-4E17-A2438AF5377E}"/>
              </a:ext>
            </a:extLst>
          </p:cNvPr>
          <p:cNvSpPr txBox="1">
            <a:spLocks/>
          </p:cNvSpPr>
          <p:nvPr/>
        </p:nvSpPr>
        <p:spPr>
          <a:xfrm>
            <a:off x="1063238" y="1921358"/>
            <a:ext cx="10272000" cy="355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203195" indent="0" algn="l">
              <a:lnSpc>
                <a:spcPct val="100000"/>
              </a:lnSpc>
            </a:pPr>
            <a:r>
              <a:rPr lang="en-US" sz="2400" dirty="0">
                <a:ea typeface="Cambria Math" panose="02040503050406030204" pitchFamily="18" charset="0"/>
              </a:rPr>
              <a:t>***will add the other ones from the paper later with correct layout</a:t>
            </a:r>
          </a:p>
          <a:p>
            <a:pPr marL="203195" indent="0" algn="l">
              <a:lnSpc>
                <a:spcPct val="100000"/>
              </a:lnSpc>
            </a:pPr>
            <a:endParaRPr lang="en-US" sz="2400" dirty="0">
              <a:ea typeface="Cambria Math" panose="02040503050406030204" pitchFamily="18" charset="0"/>
            </a:endParaRPr>
          </a:p>
          <a:p>
            <a:pPr marL="203195" indent="0" algn="l">
              <a:lnSpc>
                <a:spcPct val="100000"/>
              </a:lnSpc>
            </a:pPr>
            <a:r>
              <a:rPr lang="en-US" sz="2000" dirty="0"/>
              <a:t>[1] F. van </a:t>
            </a:r>
            <a:r>
              <a:rPr lang="en-US" sz="2000" dirty="0" err="1"/>
              <a:t>Diggelen</a:t>
            </a:r>
            <a:r>
              <a:rPr lang="en-US" sz="2000" dirty="0"/>
              <a:t> and P. </a:t>
            </a:r>
            <a:r>
              <a:rPr lang="en-US" sz="2000" dirty="0" err="1"/>
              <a:t>Enge</a:t>
            </a:r>
            <a:r>
              <a:rPr lang="en-US" sz="2000" dirty="0"/>
              <a:t>, "The World’s first GPS MOOC and Worldwide Laboratory using Smartphones," in Proceedings of the 28th International Technical Meeting of the Satellite Division of The Institute of Navigation, Tampa, 201</a:t>
            </a:r>
            <a:endParaRPr lang="en-US" sz="2400" dirty="0">
              <a:ea typeface="Cambria Math" panose="02040503050406030204" pitchFamily="18" charset="0"/>
            </a:endParaRPr>
          </a:p>
          <a:p>
            <a:pPr marL="203195" indent="0" algn="l">
              <a:lnSpc>
                <a:spcPct val="100000"/>
              </a:lnSpc>
            </a:pPr>
            <a:endParaRPr lang="en-US" sz="2400" b="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8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0BE7A-2421-A392-AB78-ED6CD19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31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03F91-2CAF-D93E-E81F-0A03523371E2}"/>
              </a:ext>
            </a:extLst>
          </p:cNvPr>
          <p:cNvSpPr txBox="1">
            <a:spLocks/>
          </p:cNvSpPr>
          <p:nvPr/>
        </p:nvSpPr>
        <p:spPr>
          <a:xfrm>
            <a:off x="1677881" y="1906728"/>
            <a:ext cx="8836238" cy="304454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781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C845CBFF-A35F-9DD3-5C84-0C315810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>
            <a:extLst>
              <a:ext uri="{FF2B5EF4-FFF2-40B4-BE49-F238E27FC236}">
                <a16:creationId xmlns:a16="http://schemas.microsoft.com/office/drawing/2014/main" id="{750F6853-6599-A2B6-2BA3-0DDECC9873D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099852" y="3638893"/>
            <a:ext cx="6520147" cy="52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Local Positioning Systems</a:t>
            </a:r>
            <a:endParaRPr sz="3200" dirty="0"/>
          </a:p>
        </p:txBody>
      </p:sp>
      <p:sp>
        <p:nvSpPr>
          <p:cNvPr id="7" name="Google Shape;218;p28">
            <a:extLst>
              <a:ext uri="{FF2B5EF4-FFF2-40B4-BE49-F238E27FC236}">
                <a16:creationId xmlns:a16="http://schemas.microsoft.com/office/drawing/2014/main" id="{AD6AE495-F0D9-F0B3-D737-2037174231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9851" y="1457702"/>
            <a:ext cx="8540857" cy="10380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</a:pPr>
            <a:r>
              <a:rPr lang="en-US" sz="1800" dirty="0"/>
              <a:t>Utilize satellites to provide worldwide coverage and relatively accurate location information</a:t>
            </a:r>
            <a:endParaRPr sz="1800" dirty="0"/>
          </a:p>
        </p:txBody>
      </p:sp>
      <p:sp>
        <p:nvSpPr>
          <p:cNvPr id="8" name="Google Shape;218;p28">
            <a:extLst>
              <a:ext uri="{FF2B5EF4-FFF2-40B4-BE49-F238E27FC236}">
                <a16:creationId xmlns:a16="http://schemas.microsoft.com/office/drawing/2014/main" id="{9DADCEAA-1B92-D49D-1EB9-FDBC7F859673}"/>
              </a:ext>
            </a:extLst>
          </p:cNvPr>
          <p:cNvSpPr txBox="1">
            <a:spLocks/>
          </p:cNvSpPr>
          <p:nvPr/>
        </p:nvSpPr>
        <p:spPr>
          <a:xfrm>
            <a:off x="1099852" y="4041284"/>
            <a:ext cx="8540857" cy="103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SzPts val="1100"/>
            </a:pPr>
            <a:r>
              <a:rPr lang="en-US" sz="1800" dirty="0"/>
              <a:t>Use short-range signaling nodes to obtain the location of systems</a:t>
            </a:r>
            <a:endParaRPr lang="en-US" dirty="0"/>
          </a:p>
        </p:txBody>
      </p:sp>
      <p:sp>
        <p:nvSpPr>
          <p:cNvPr id="5" name="Google Shape;216;p28">
            <a:extLst>
              <a:ext uri="{FF2B5EF4-FFF2-40B4-BE49-F238E27FC236}">
                <a16:creationId xmlns:a16="http://schemas.microsoft.com/office/drawing/2014/main" id="{E3715042-4581-766D-941C-048C55B3D0C0}"/>
              </a:ext>
            </a:extLst>
          </p:cNvPr>
          <p:cNvSpPr txBox="1">
            <a:spLocks/>
          </p:cNvSpPr>
          <p:nvPr/>
        </p:nvSpPr>
        <p:spPr>
          <a:xfrm>
            <a:off x="1099852" y="980768"/>
            <a:ext cx="6179061" cy="67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200" dirty="0"/>
              <a:t>Global Positioning Systems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8682F-19FD-462E-E9B4-7448491BB0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B46B10E0-3CD5-E729-776C-56FB76570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>
            <a:extLst>
              <a:ext uri="{FF2B5EF4-FFF2-40B4-BE49-F238E27FC236}">
                <a16:creationId xmlns:a16="http://schemas.microsoft.com/office/drawing/2014/main" id="{F0452E99-95B3-3D7C-8DB6-06C263CED4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90437" y="1252180"/>
            <a:ext cx="4644456" cy="6701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Global Positioning Systems</a:t>
            </a:r>
            <a:endParaRPr sz="3200" dirty="0"/>
          </a:p>
        </p:txBody>
      </p:sp>
      <p:sp>
        <p:nvSpPr>
          <p:cNvPr id="217" name="Google Shape;217;p28">
            <a:extLst>
              <a:ext uri="{FF2B5EF4-FFF2-40B4-BE49-F238E27FC236}">
                <a16:creationId xmlns:a16="http://schemas.microsoft.com/office/drawing/2014/main" id="{27A67B27-8AC5-E2F0-D32E-849D69429CDF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557109" y="1252180"/>
            <a:ext cx="4529470" cy="6701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Local Positioning Systems</a:t>
            </a:r>
            <a:endParaRPr sz="3200" dirty="0"/>
          </a:p>
        </p:txBody>
      </p:sp>
      <p:sp>
        <p:nvSpPr>
          <p:cNvPr id="218" name="Google Shape;218;p28">
            <a:extLst>
              <a:ext uri="{FF2B5EF4-FFF2-40B4-BE49-F238E27FC236}">
                <a16:creationId xmlns:a16="http://schemas.microsoft.com/office/drawing/2014/main" id="{CD03BAD4-9F56-85A3-5A14-170387EB24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90437" y="1991010"/>
            <a:ext cx="4414901" cy="15135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</a:pPr>
            <a:r>
              <a:rPr lang="en-US" sz="1800" dirty="0"/>
              <a:t>Advantages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provides worldwide coverage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most integrated and used system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accuracy of ~ 5 meters</a:t>
            </a:r>
            <a:endParaRPr sz="1800" dirty="0"/>
          </a:p>
        </p:txBody>
      </p:sp>
      <p:sp>
        <p:nvSpPr>
          <p:cNvPr id="2" name="Google Shape;218;p28">
            <a:extLst>
              <a:ext uri="{FF2B5EF4-FFF2-40B4-BE49-F238E27FC236}">
                <a16:creationId xmlns:a16="http://schemas.microsoft.com/office/drawing/2014/main" id="{0F4F67FA-D24F-2C59-A9FA-4887E8A2BB7C}"/>
              </a:ext>
            </a:extLst>
          </p:cNvPr>
          <p:cNvSpPr txBox="1">
            <a:spLocks/>
          </p:cNvSpPr>
          <p:nvPr/>
        </p:nvSpPr>
        <p:spPr>
          <a:xfrm>
            <a:off x="990437" y="3809094"/>
            <a:ext cx="4777561" cy="151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SzPts val="1100"/>
            </a:pPr>
            <a:r>
              <a:rPr lang="en-US" sz="1800" dirty="0"/>
              <a:t>Disadvantages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minimally efficient in closed, underground, subsurface areas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spoofing or jamming rise security risks for critical applications </a:t>
            </a:r>
          </a:p>
        </p:txBody>
      </p:sp>
      <p:sp>
        <p:nvSpPr>
          <p:cNvPr id="3" name="Google Shape;218;p28">
            <a:extLst>
              <a:ext uri="{FF2B5EF4-FFF2-40B4-BE49-F238E27FC236}">
                <a16:creationId xmlns:a16="http://schemas.microsoft.com/office/drawing/2014/main" id="{60D98ED8-D785-ED0E-2785-D6758CB0C8B7}"/>
              </a:ext>
            </a:extLst>
          </p:cNvPr>
          <p:cNvSpPr txBox="1">
            <a:spLocks/>
          </p:cNvSpPr>
          <p:nvPr/>
        </p:nvSpPr>
        <p:spPr>
          <a:xfrm>
            <a:off x="6557109" y="1991010"/>
            <a:ext cx="4988420" cy="151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SzPts val="1100"/>
            </a:pPr>
            <a:r>
              <a:rPr lang="en-US" sz="1800" dirty="0"/>
              <a:t>Advantages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enable systems to alternate their precision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outperforms when GPS is denied, or precision is limited </a:t>
            </a:r>
          </a:p>
        </p:txBody>
      </p:sp>
      <p:sp>
        <p:nvSpPr>
          <p:cNvPr id="4" name="Google Shape;218;p28">
            <a:extLst>
              <a:ext uri="{FF2B5EF4-FFF2-40B4-BE49-F238E27FC236}">
                <a16:creationId xmlns:a16="http://schemas.microsoft.com/office/drawing/2014/main" id="{035B764F-4684-7399-936C-BA232758E452}"/>
              </a:ext>
            </a:extLst>
          </p:cNvPr>
          <p:cNvSpPr txBox="1">
            <a:spLocks/>
          </p:cNvSpPr>
          <p:nvPr/>
        </p:nvSpPr>
        <p:spPr>
          <a:xfrm>
            <a:off x="6557109" y="3809094"/>
            <a:ext cx="4777561" cy="151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lnSpc>
                <a:spcPct val="150000"/>
              </a:lnSpc>
              <a:buSzPts val="1100"/>
            </a:pPr>
            <a:r>
              <a:rPr lang="en-US" sz="1800" dirty="0"/>
              <a:t>Disadvantages</a:t>
            </a:r>
          </a:p>
          <a:p>
            <a:pPr marL="285750" indent="-28575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operate in limited geographical areas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D88B-7C05-F211-9B06-92074A69AF9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6;p28">
            <a:extLst>
              <a:ext uri="{FF2B5EF4-FFF2-40B4-BE49-F238E27FC236}">
                <a16:creationId xmlns:a16="http://schemas.microsoft.com/office/drawing/2014/main" id="{29F5DB8F-D044-9580-FA91-2216FE793499}"/>
              </a:ext>
            </a:extLst>
          </p:cNvPr>
          <p:cNvSpPr txBox="1">
            <a:spLocks/>
          </p:cNvSpPr>
          <p:nvPr/>
        </p:nvSpPr>
        <p:spPr>
          <a:xfrm>
            <a:off x="1061884" y="1022947"/>
            <a:ext cx="9039617" cy="69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oppins"/>
              <a:buNone/>
              <a:defRPr sz="13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Common techniques for positioning</a:t>
            </a:r>
          </a:p>
        </p:txBody>
      </p:sp>
      <p:sp>
        <p:nvSpPr>
          <p:cNvPr id="11" name="Google Shape;218;p28">
            <a:extLst>
              <a:ext uri="{FF2B5EF4-FFF2-40B4-BE49-F238E27FC236}">
                <a16:creationId xmlns:a16="http://schemas.microsoft.com/office/drawing/2014/main" id="{160C420D-3DF2-BEC5-582C-FEBDB29218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1884" y="2797351"/>
            <a:ext cx="4414901" cy="3037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lnSpc>
                <a:spcPct val="150000"/>
              </a:lnSpc>
              <a:spcAft>
                <a:spcPts val="600"/>
              </a:spcAft>
              <a:buSzPts val="1100"/>
            </a:pPr>
            <a:r>
              <a:rPr lang="en-US" sz="1800" dirty="0"/>
              <a:t>Based on time taken by a signal to travel between two points</a:t>
            </a:r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Is more accurate</a:t>
            </a:r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Requires precise time synchronization</a:t>
            </a:r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Requires line of sight (LOS)</a:t>
            </a:r>
          </a:p>
        </p:txBody>
      </p:sp>
      <p:sp>
        <p:nvSpPr>
          <p:cNvPr id="14" name="Google Shape;217;p28">
            <a:extLst>
              <a:ext uri="{FF2B5EF4-FFF2-40B4-BE49-F238E27FC236}">
                <a16:creationId xmlns:a16="http://schemas.microsoft.com/office/drawing/2014/main" id="{278976AD-0963-2E47-1990-D5002A504254}"/>
              </a:ext>
            </a:extLst>
          </p:cNvPr>
          <p:cNvSpPr txBox="1">
            <a:spLocks/>
          </p:cNvSpPr>
          <p:nvPr/>
        </p:nvSpPr>
        <p:spPr>
          <a:xfrm>
            <a:off x="1061884" y="2193711"/>
            <a:ext cx="4911916" cy="5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r>
              <a:rPr lang="en-US" sz="2400" dirty="0"/>
              <a:t>Time of Arrival (TOA)</a:t>
            </a:r>
          </a:p>
        </p:txBody>
      </p:sp>
      <p:sp>
        <p:nvSpPr>
          <p:cNvPr id="17" name="Google Shape;217;p28">
            <a:extLst>
              <a:ext uri="{FF2B5EF4-FFF2-40B4-BE49-F238E27FC236}">
                <a16:creationId xmlns:a16="http://schemas.microsoft.com/office/drawing/2014/main" id="{49964B36-ABC5-90C4-72F8-E30B14372FB2}"/>
              </a:ext>
            </a:extLst>
          </p:cNvPr>
          <p:cNvSpPr txBox="1">
            <a:spLocks/>
          </p:cNvSpPr>
          <p:nvPr/>
        </p:nvSpPr>
        <p:spPr>
          <a:xfrm>
            <a:off x="5881985" y="2193711"/>
            <a:ext cx="5809666" cy="5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r>
              <a:rPr lang="en-US" sz="2400" dirty="0"/>
              <a:t>Received Signal Strength Indicator (RSSI)</a:t>
            </a:r>
            <a:endParaRPr lang="en-US" sz="2800" dirty="0"/>
          </a:p>
        </p:txBody>
      </p:sp>
      <p:sp>
        <p:nvSpPr>
          <p:cNvPr id="18" name="Google Shape;218;p28">
            <a:extLst>
              <a:ext uri="{FF2B5EF4-FFF2-40B4-BE49-F238E27FC236}">
                <a16:creationId xmlns:a16="http://schemas.microsoft.com/office/drawing/2014/main" id="{6768E845-E6F7-07F1-3BCD-B1CBE5E12276}"/>
              </a:ext>
            </a:extLst>
          </p:cNvPr>
          <p:cNvSpPr txBox="1">
            <a:spLocks/>
          </p:cNvSpPr>
          <p:nvPr/>
        </p:nvSpPr>
        <p:spPr>
          <a:xfrm>
            <a:off x="5881985" y="2797351"/>
            <a:ext cx="4754754" cy="2261345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>
              <a:lnSpc>
                <a:spcPct val="150000"/>
              </a:lnSpc>
              <a:spcAft>
                <a:spcPts val="600"/>
              </a:spcAft>
              <a:buSzPts val="1100"/>
            </a:pPr>
            <a:r>
              <a:rPr lang="en-US" sz="1800" dirty="0"/>
              <a:t>Relies on measuring the strength of the received signal</a:t>
            </a:r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More reliable in non-line of sight (NLOS)</a:t>
            </a:r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Simpler</a:t>
            </a:r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More nodes needed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846FD-1643-6A18-2D20-AD958A8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4880-0A8F-78C9-B8E6-FCB012D1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27149"/>
            <a:ext cx="10147994" cy="763600"/>
          </a:xfrm>
        </p:spPr>
        <p:txBody>
          <a:bodyPr/>
          <a:lstStyle/>
          <a:p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The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D311-25E9-3A9B-F9A2-F05EB34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995099"/>
            <a:ext cx="10272000" cy="3557668"/>
          </a:xfrm>
        </p:spPr>
        <p:txBody>
          <a:bodyPr/>
          <a:lstStyle/>
          <a:p>
            <a:pPr marL="203195" indent="0">
              <a:buNone/>
            </a:pPr>
            <a:r>
              <a:rPr lang="en-US" sz="2400" dirty="0"/>
              <a:t>Implement a positioning system that will operate when GPS is denied, both in LOS and NLOS environments.</a:t>
            </a:r>
          </a:p>
          <a:p>
            <a:pPr marL="203195" indent="0">
              <a:buNone/>
            </a:pPr>
            <a:endParaRPr lang="en-US" sz="2400" dirty="0"/>
          </a:p>
          <a:p>
            <a:pPr marL="203195" indent="0">
              <a:buNone/>
            </a:pPr>
            <a:endParaRPr lang="en-US" sz="2400" dirty="0"/>
          </a:p>
          <a:p>
            <a:pPr marL="203195" indent="0">
              <a:buNone/>
            </a:pPr>
            <a:r>
              <a:rPr lang="en-US" sz="2400" dirty="0"/>
              <a:t>Implement a new system designed to meet the challenges of GPS-denied environments across varied scenarios ensuring reliability</a:t>
            </a:r>
          </a:p>
          <a:p>
            <a:pPr marL="203195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F20E4-DAB2-B706-8F1E-2C49221E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6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4F8EA9-4AC4-4462-1CA5-83375085A47D}"/>
              </a:ext>
            </a:extLst>
          </p:cNvPr>
          <p:cNvSpPr txBox="1">
            <a:spLocks/>
          </p:cNvSpPr>
          <p:nvPr/>
        </p:nvSpPr>
        <p:spPr>
          <a:xfrm>
            <a:off x="1067304" y="1032388"/>
            <a:ext cx="7407067" cy="68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5333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RSSI based LPS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075BD0-154C-11C8-F064-97376A97CB8D}"/>
              </a:ext>
            </a:extLst>
          </p:cNvPr>
          <p:cNvSpPr txBox="1">
            <a:spLocks/>
          </p:cNvSpPr>
          <p:nvPr/>
        </p:nvSpPr>
        <p:spPr>
          <a:xfrm>
            <a:off x="1067304" y="1906728"/>
            <a:ext cx="8836238" cy="304454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867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None/>
              <a:defRPr sz="1200" b="0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- Implementation based on Software Defined Radio (SDR)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 Used RSSI technique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 Built on Adalm-Pluto SDR module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 Operates both in LOS and NLOS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486D-BC81-004E-CFF8-96011483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E06854-E1ED-0254-58D1-121BD2B46EBE}"/>
              </a:ext>
            </a:extLst>
          </p:cNvPr>
          <p:cNvSpPr/>
          <p:nvPr/>
        </p:nvSpPr>
        <p:spPr>
          <a:xfrm>
            <a:off x="6834050" y="4079631"/>
            <a:ext cx="4407877" cy="2778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Will be a pic from positioning system</a:t>
            </a:r>
          </a:p>
        </p:txBody>
      </p:sp>
    </p:spTree>
    <p:extLst>
      <p:ext uri="{BB962C8B-B14F-4D97-AF65-F5344CB8AC3E}">
        <p14:creationId xmlns:p14="http://schemas.microsoft.com/office/powerpoint/2010/main" val="355134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AE6-9ACA-81D7-A6C5-9B75E562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61" y="1051512"/>
            <a:ext cx="10272000" cy="763600"/>
          </a:xfrm>
        </p:spPr>
        <p:txBody>
          <a:bodyPr/>
          <a:lstStyle/>
          <a:p>
            <a:r>
              <a:rPr lang="en-US" sz="3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Adalm-Pluto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ACD4-5D7E-171B-1F42-B1460D2E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361" y="1884487"/>
            <a:ext cx="9024658" cy="3358564"/>
          </a:xfrm>
        </p:spPr>
        <p:txBody>
          <a:bodyPr/>
          <a:lstStyle/>
          <a:p>
            <a:pPr marL="203195" indent="0">
              <a:lnSpc>
                <a:spcPct val="150000"/>
              </a:lnSpc>
              <a:buNone/>
            </a:pPr>
            <a:r>
              <a:rPr lang="en-US" sz="2400" dirty="0"/>
              <a:t>- Developed by Analog Devices</a:t>
            </a:r>
          </a:p>
          <a:p>
            <a:pPr marL="203195" indent="0">
              <a:lnSpc>
                <a:spcPct val="150000"/>
              </a:lnSpc>
              <a:buNone/>
            </a:pPr>
            <a:r>
              <a:rPr lang="en-US" sz="2400" dirty="0"/>
              <a:t>- A compact and cost-effective Software-Defined Radio</a:t>
            </a:r>
          </a:p>
          <a:p>
            <a:pPr marL="203195" indent="0">
              <a:lnSpc>
                <a:spcPct val="150000"/>
              </a:lnSpc>
              <a:buNone/>
            </a:pPr>
            <a:r>
              <a:rPr lang="en-US" sz="2400" dirty="0"/>
              <a:t>- Accessible platform for experimenting with wireless communication protocols and signal processing techniques</a:t>
            </a:r>
          </a:p>
          <a:p>
            <a:pPr marL="203195" indent="0">
              <a:lnSpc>
                <a:spcPct val="150000"/>
              </a:lnSpc>
              <a:buNone/>
            </a:pPr>
            <a:r>
              <a:rPr lang="en-US" sz="2400" dirty="0"/>
              <a:t>- Integrated FPGA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E2786-1537-D069-70BE-E3DC1526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30A9-B75C-449D-8744-C7001CD4A073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ADALM-PLUTO Evaluation Board | Analog Devices">
            <a:extLst>
              <a:ext uri="{FF2B5EF4-FFF2-40B4-BE49-F238E27FC236}">
                <a16:creationId xmlns:a16="http://schemas.microsoft.com/office/drawing/2014/main" id="{0432DEDA-896D-EDD6-9FEE-FF421AF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70" y="2851650"/>
            <a:ext cx="3947959" cy="30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763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F65736F4-960E-4B29-B4FA-3CFE79A5448C}" vid="{3F50F153-002D-404C-8104-1A723753C6E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3ED7B5E-A03E-42F1-9AB2-8698D153E5C7}" vid="{ADD879A0-8712-4FC8-98F4-6C46A203E541}"/>
    </a:ext>
  </a:extLst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eme2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3ED7B5E-A03E-42F1-9AB2-8698D153E5C7}" vid="{ADD879A0-8712-4FC8-98F4-6C46A203E541}"/>
    </a:ext>
  </a:extLst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786</TotalTime>
  <Words>930</Words>
  <Application>Microsoft Office PowerPoint</Application>
  <PresentationFormat>Widescreen</PresentationFormat>
  <Paragraphs>234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31</vt:i4>
      </vt:variant>
    </vt:vector>
  </HeadingPairs>
  <TitlesOfParts>
    <vt:vector size="54" baseType="lpstr">
      <vt:lpstr>Arial</vt:lpstr>
      <vt:lpstr>Asap</vt:lpstr>
      <vt:lpstr>Calibri</vt:lpstr>
      <vt:lpstr>Cambria Math</vt:lpstr>
      <vt:lpstr>Livvic</vt:lpstr>
      <vt:lpstr>Nunito Light</vt:lpstr>
      <vt:lpstr>Open Sans</vt:lpstr>
      <vt:lpstr>Poppins</vt:lpstr>
      <vt:lpstr>Poppins Medium</vt:lpstr>
      <vt:lpstr>Poppins SemiBold</vt:lpstr>
      <vt:lpstr>Proxima Nova</vt:lpstr>
      <vt:lpstr>Raleway</vt:lpstr>
      <vt:lpstr>Roboto Condensed Light</vt:lpstr>
      <vt:lpstr>Symbol</vt:lpstr>
      <vt:lpstr>Times New Roman</vt:lpstr>
      <vt:lpstr>Wingdings</vt:lpstr>
      <vt:lpstr>Theme3</vt:lpstr>
      <vt:lpstr>Slidesgo Final Pages</vt:lpstr>
      <vt:lpstr>1_Slidesgo Final Pages</vt:lpstr>
      <vt:lpstr>Theme2</vt:lpstr>
      <vt:lpstr>2_Slidesgo Final Pages</vt:lpstr>
      <vt:lpstr>1_Theme2</vt:lpstr>
      <vt:lpstr>3_Slidesgo Final Pages</vt:lpstr>
      <vt:lpstr>Capstone Thesis</vt:lpstr>
      <vt:lpstr>PowerPoint Presentation</vt:lpstr>
      <vt:lpstr>Local Positioning Systems</vt:lpstr>
      <vt:lpstr>Local Positioning Systems</vt:lpstr>
      <vt:lpstr>Global Positioning Systems</vt:lpstr>
      <vt:lpstr>PowerPoint Presentation</vt:lpstr>
      <vt:lpstr>The goal</vt:lpstr>
      <vt:lpstr>PowerPoint Presentation</vt:lpstr>
      <vt:lpstr>Adalm-Pluto module</vt:lpstr>
      <vt:lpstr>System Scope</vt:lpstr>
      <vt:lpstr>PowerPoint Presentation</vt:lpstr>
      <vt:lpstr>Factors affecting RSSI</vt:lpstr>
      <vt:lpstr>PowerPoint Presentation</vt:lpstr>
      <vt:lpstr>Experimental RSSI</vt:lpstr>
      <vt:lpstr>PowerPoint Presentation</vt:lpstr>
      <vt:lpstr>Applied filters</vt:lpstr>
      <vt:lpstr>Applied filters</vt:lpstr>
      <vt:lpstr>Applied filters</vt:lpstr>
      <vt:lpstr>Experimental RSSI vs distance</vt:lpstr>
      <vt:lpstr>Experimental results</vt:lpstr>
      <vt:lpstr>Trilateration ideally</vt:lpstr>
      <vt:lpstr>Trilateration in use</vt:lpstr>
      <vt:lpstr>Intersection of Circles</vt:lpstr>
      <vt:lpstr>Best intersection point</vt:lpstr>
      <vt:lpstr>Node-Target signal transmission</vt:lpstr>
      <vt:lpstr>Target location estimations: Optimal Conditions</vt:lpstr>
      <vt:lpstr>Target location estimations: NLOS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Thesis</dc:title>
  <dc:creator>Astghik Arakelian</dc:creator>
  <cp:lastModifiedBy>Astghik Arakelian</cp:lastModifiedBy>
  <cp:revision>3</cp:revision>
  <dcterms:created xsi:type="dcterms:W3CDTF">2024-02-09T14:10:45Z</dcterms:created>
  <dcterms:modified xsi:type="dcterms:W3CDTF">2024-05-19T22:48:52Z</dcterms:modified>
</cp:coreProperties>
</file>